
<file path=[Content_Types].xml><?xml version="1.0" encoding="utf-8"?>
<Types xmlns="http://schemas.openxmlformats.org/package/2006/content-types">
  <Default ContentType="image/x-emf" Extension="emf"/>
  <Default ContentType="image/gif" Extension="gif"/>
  <Default ContentType="image/jpeg" Extension="jpeg"/>
  <Default ContentType="image/jpeg" Extension="jpg"/>
  <Default ContentType="image/png" Extension="png"/>
  <Default ContentType="application/vnd.openxmlformats-package.relationships+xml" Extension="rels"/>
  <Default ContentType="image/tiff" Extension="tiff"/>
  <Default ContentType="image/vnd.ms-photo" Extension="wdp"/>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theme+xml" PartName="/ppt/theme/theme2.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drawingml.diagramData+xml" PartName="/ppt/diagrams/data3.xml"/>
  <Override ContentType="application/vnd.openxmlformats-officedocument.drawingml.diagramLayout+xml" PartName="/ppt/diagrams/layout3.xml"/>
  <Override ContentType="application/vnd.openxmlformats-officedocument.drawingml.diagramStyle+xml" PartName="/ppt/diagrams/quickStyle3.xml"/>
  <Override ContentType="application/vnd.openxmlformats-officedocument.drawingml.diagramColors+xml" PartName="/ppt/diagrams/colors3.xml"/>
  <Override ContentType="application/vnd.ms-office.drawingml.diagramDrawing+xml" PartName="/ppt/diagrams/drawing3.xml"/>
  <Override ContentType="application/vnd.openxmlformats-officedocument.drawingml.diagramData+xml" PartName="/ppt/diagrams/data4.xml"/>
  <Override ContentType="application/vnd.openxmlformats-officedocument.drawingml.diagramLayout+xml" PartName="/ppt/diagrams/layout4.xml"/>
  <Override ContentType="application/vnd.openxmlformats-officedocument.drawingml.diagramStyle+xml" PartName="/ppt/diagrams/quickStyle4.xml"/>
  <Override ContentType="application/vnd.openxmlformats-officedocument.drawingml.diagramColors+xml" PartName="/ppt/diagrams/colors4.xml"/>
  <Override ContentType="application/vnd.ms-office.drawingml.diagramDrawing+xml" PartName="/ppt/diagrams/drawing4.xml"/>
  <Override ContentType="application/vnd.openxmlformats-officedocument.drawingml.diagramData+xml" PartName="/ppt/diagrams/data5.xml"/>
  <Override ContentType="application/vnd.openxmlformats-officedocument.drawingml.diagramLayout+xml" PartName="/ppt/diagrams/layout5.xml"/>
  <Override ContentType="application/vnd.openxmlformats-officedocument.drawingml.diagramStyle+xml" PartName="/ppt/diagrams/quickStyle5.xml"/>
  <Override ContentType="application/vnd.openxmlformats-officedocument.drawingml.diagramColors+xml" PartName="/ppt/diagrams/colors5.xml"/>
  <Override ContentType="application/vnd.ms-office.drawingml.diagramDrawing+xml" PartName="/ppt/diagrams/drawing5.xml"/>
  <Override ContentType="application/vnd.openxmlformats-officedocument.drawingml.diagramData+xml" PartName="/ppt/diagrams/data6.xml"/>
  <Override ContentType="application/vnd.openxmlformats-officedocument.drawingml.diagramLayout+xml" PartName="/ppt/diagrams/layout6.xml"/>
  <Override ContentType="application/vnd.openxmlformats-officedocument.drawingml.diagramStyle+xml" PartName="/ppt/diagrams/quickStyle6.xml"/>
  <Override ContentType="application/vnd.openxmlformats-officedocument.drawingml.diagramColors+xml" PartName="/ppt/diagrams/colors6.xml"/>
  <Override ContentType="application/vnd.ms-office.drawingml.diagramDrawing+xml" PartName="/ppt/diagrams/drawing6.xml"/>
  <Override ContentType="application/vnd.openxmlformats-officedocument.drawingml.diagramData+xml" PartName="/ppt/diagrams/data7.xml"/>
  <Override ContentType="application/vnd.openxmlformats-officedocument.drawingml.diagramLayout+xml" PartName="/ppt/diagrams/layout7.xml"/>
  <Override ContentType="application/vnd.openxmlformats-officedocument.drawingml.diagramStyle+xml" PartName="/ppt/diagrams/quickStyle7.xml"/>
  <Override ContentType="application/vnd.openxmlformats-officedocument.drawingml.diagramColors+xml" PartName="/ppt/diagrams/colors7.xml"/>
  <Override ContentType="application/vnd.ms-office.drawingml.diagramDrawing+xml" PartName="/ppt/diagrams/drawing7.xml"/>
  <Override ContentType="application/vnd.openxmlformats-officedocument.presentationml.notesSlide+xml" PartName="/ppt/notesSlides/notesSlide7.xml"/>
  <Override ContentType="application/vnd.openxmlformats-officedocument.drawingml.diagramData+xml" PartName="/ppt/diagrams/data8.xml"/>
  <Override ContentType="application/vnd.openxmlformats-officedocument.drawingml.diagramLayout+xml" PartName="/ppt/diagrams/layout8.xml"/>
  <Override ContentType="application/vnd.openxmlformats-officedocument.drawingml.diagramStyle+xml" PartName="/ppt/diagrams/quickStyle8.xml"/>
  <Override ContentType="application/vnd.openxmlformats-officedocument.drawingml.diagramColors+xml" PartName="/ppt/diagrams/colors8.xml"/>
  <Override ContentType="application/vnd.ms-office.drawingml.diagramDrawing+xml" PartName="/ppt/diagrams/drawing8.xml"/>
  <Override ContentType="application/vnd.openxmlformats-officedocument.presentationml.notesSlide+xml" PartName="/ppt/notesSlides/notesSlide8.xml"/>
  <Override ContentType="application/vnd.openxmlformats-officedocument.drawingml.diagramData+xml" PartName="/ppt/diagrams/data9.xml"/>
  <Override ContentType="application/vnd.openxmlformats-officedocument.drawingml.diagramLayout+xml" PartName="/ppt/diagrams/layout9.xml"/>
  <Override ContentType="application/vnd.openxmlformats-officedocument.drawingml.diagramStyle+xml" PartName="/ppt/diagrams/quickStyle9.xml"/>
  <Override ContentType="application/vnd.openxmlformats-officedocument.drawingml.diagramColors+xml" PartName="/ppt/diagrams/colors9.xml"/>
  <Override ContentType="application/vnd.ms-office.drawingml.diagramDrawing+xml" PartName="/ppt/diagrams/drawing9.xml"/>
  <Override ContentType="application/vnd.openxmlformats-officedocument.drawingml.diagramData+xml" PartName="/ppt/diagrams/data10.xml"/>
  <Override ContentType="application/vnd.openxmlformats-officedocument.drawingml.diagramLayout+xml" PartName="/ppt/diagrams/layout10.xml"/>
  <Override ContentType="application/vnd.openxmlformats-officedocument.drawingml.diagramStyle+xml" PartName="/ppt/diagrams/quickStyle10.xml"/>
  <Override ContentType="application/vnd.openxmlformats-officedocument.drawingml.diagramColors+xml" PartName="/ppt/diagrams/colors10.xml"/>
  <Override ContentType="application/vnd.ms-office.drawingml.diagramDrawing+xml" PartName="/ppt/diagrams/drawing10.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73" r:id="rId3"/>
    <p:sldId id="274" r:id="rId4"/>
    <p:sldId id="275" r:id="rId5"/>
    <p:sldId id="901" r:id="rId6"/>
    <p:sldId id="306" r:id="rId7"/>
    <p:sldId id="276" r:id="rId8"/>
    <p:sldId id="896" r:id="rId9"/>
    <p:sldId id="277" r:id="rId10"/>
    <p:sldId id="259" r:id="rId11"/>
    <p:sldId id="260" r:id="rId12"/>
    <p:sldId id="261" r:id="rId13"/>
    <p:sldId id="899" r:id="rId14"/>
    <p:sldId id="900" r:id="rId15"/>
    <p:sldId id="280" r:id="rId16"/>
    <p:sldId id="281" r:id="rId17"/>
    <p:sldId id="282" r:id="rId18"/>
    <p:sldId id="283" r:id="rId19"/>
    <p:sldId id="284" r:id="rId20"/>
    <p:sldId id="285" r:id="rId21"/>
    <p:sldId id="286" r:id="rId22"/>
    <p:sldId id="287" r:id="rId23"/>
    <p:sldId id="288" r:id="rId24"/>
    <p:sldId id="289" r:id="rId25"/>
    <p:sldId id="290" r:id="rId26"/>
    <p:sldId id="903" r:id="rId27"/>
    <p:sldId id="291" r:id="rId28"/>
    <p:sldId id="292" r:id="rId29"/>
    <p:sldId id="293" r:id="rId30"/>
    <p:sldId id="904" r:id="rId31"/>
    <p:sldId id="905" r:id="rId32"/>
    <p:sldId id="295" r:id="rId33"/>
    <p:sldId id="902" r:id="rId34"/>
    <p:sldId id="296" r:id="rId35"/>
    <p:sldId id="906" r:id="rId36"/>
    <p:sldId id="907" r:id="rId37"/>
    <p:sldId id="908" r:id="rId38"/>
    <p:sldId id="366" r:id="rId39"/>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B48"/>
    <a:srgbClr val="00AA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0" autoAdjust="0"/>
    <p:restoredTop sz="90340" autoAdjust="0"/>
  </p:normalViewPr>
  <p:slideViewPr>
    <p:cSldViewPr snapToGrid="0" showGuides="1">
      <p:cViewPr varScale="1">
        <p:scale>
          <a:sx n="78" d="100"/>
          <a:sy n="78" d="100"/>
        </p:scale>
        <p:origin x="878"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842BE5-3892-4DD6-9062-3C7FA72E3777}" type="doc">
      <dgm:prSet loTypeId="urn:microsoft.com/office/officeart/2005/8/layout/hProcess9" loCatId="process" qsTypeId="urn:microsoft.com/office/officeart/2005/8/quickstyle/simple1" qsCatId="simple" csTypeId="urn:microsoft.com/office/officeart/2005/8/colors/colorful1" csCatId="colorful" phldr="1"/>
      <dgm:spPr/>
      <dgm:t>
        <a:bodyPr/>
        <a:lstStyle/>
        <a:p>
          <a:endParaRPr lang="es-CO"/>
        </a:p>
      </dgm:t>
    </dgm:pt>
    <dgm:pt modelId="{2DAEB327-6A76-4CB8-8190-37D2DC1E4B98}">
      <dgm:prSet/>
      <dgm:spPr/>
      <dgm:t>
        <a:bodyPr/>
        <a:lstStyle/>
        <a:p>
          <a:pPr algn="ctr" rtl="0"/>
          <a:r>
            <a:rPr lang="es-CO" dirty="0">
              <a:latin typeface="Montserrat" pitchFamily="2" charset="77"/>
            </a:rPr>
            <a:t>Condición </a:t>
          </a:r>
          <a:r>
            <a:rPr lang="es-CO" b="1" dirty="0">
              <a:latin typeface="Montserrat" pitchFamily="2" charset="77"/>
            </a:rPr>
            <a:t>rara.</a:t>
          </a:r>
          <a:endParaRPr lang="es-CO" dirty="0">
            <a:latin typeface="Montserrat" pitchFamily="2" charset="77"/>
          </a:endParaRPr>
        </a:p>
      </dgm:t>
    </dgm:pt>
    <dgm:pt modelId="{A3A1032D-A3C0-4F84-BE2B-24E61DA16575}" type="parTrans" cxnId="{D04715BB-F04B-42B6-8D89-056484210B05}">
      <dgm:prSet/>
      <dgm:spPr/>
      <dgm:t>
        <a:bodyPr/>
        <a:lstStyle/>
        <a:p>
          <a:pPr algn="ctr"/>
          <a:endParaRPr lang="es-CO">
            <a:latin typeface="Montserrat" pitchFamily="2" charset="77"/>
          </a:endParaRPr>
        </a:p>
      </dgm:t>
    </dgm:pt>
    <dgm:pt modelId="{1F59A341-EF69-4B18-AC0D-E5F8F994FAE0}" type="sibTrans" cxnId="{D04715BB-F04B-42B6-8D89-056484210B05}">
      <dgm:prSet/>
      <dgm:spPr/>
      <dgm:t>
        <a:bodyPr/>
        <a:lstStyle/>
        <a:p>
          <a:pPr algn="ctr"/>
          <a:endParaRPr lang="es-CO">
            <a:latin typeface="Montserrat" pitchFamily="2" charset="77"/>
          </a:endParaRPr>
        </a:p>
      </dgm:t>
    </dgm:pt>
    <dgm:pt modelId="{15568A04-7EC9-4684-AC09-BDA40CB13211}">
      <dgm:prSet/>
      <dgm:spPr/>
      <dgm:t>
        <a:bodyPr anchor="ctr"/>
        <a:lstStyle/>
        <a:p>
          <a:pPr algn="ctr" rtl="0"/>
          <a:r>
            <a:rPr lang="es-CO" dirty="0">
              <a:latin typeface="Montserrat" pitchFamily="2" charset="77"/>
            </a:rPr>
            <a:t>Característica: </a:t>
          </a:r>
        </a:p>
      </dgm:t>
    </dgm:pt>
    <dgm:pt modelId="{4B44B357-6AFD-4F6A-943B-4FAF493DD08E}" type="parTrans" cxnId="{53C09F24-B670-4549-A5CE-E88CB4B2D008}">
      <dgm:prSet/>
      <dgm:spPr/>
      <dgm:t>
        <a:bodyPr/>
        <a:lstStyle/>
        <a:p>
          <a:pPr algn="ctr"/>
          <a:endParaRPr lang="es-CO">
            <a:latin typeface="Montserrat" pitchFamily="2" charset="77"/>
          </a:endParaRPr>
        </a:p>
      </dgm:t>
    </dgm:pt>
    <dgm:pt modelId="{7E45D14F-E806-40F2-AB8C-62768B8F0093}" type="sibTrans" cxnId="{53C09F24-B670-4549-A5CE-E88CB4B2D008}">
      <dgm:prSet/>
      <dgm:spPr/>
      <dgm:t>
        <a:bodyPr/>
        <a:lstStyle/>
        <a:p>
          <a:pPr algn="ctr"/>
          <a:endParaRPr lang="es-CO">
            <a:latin typeface="Montserrat" pitchFamily="2" charset="77"/>
          </a:endParaRPr>
        </a:p>
      </dgm:t>
    </dgm:pt>
    <dgm:pt modelId="{98C3E179-E0CE-48A1-8F2A-6842CDE2763F}">
      <dgm:prSet/>
      <dgm:spPr/>
      <dgm:t>
        <a:bodyPr anchor="ctr"/>
        <a:lstStyle/>
        <a:p>
          <a:pPr algn="ctr" rtl="0"/>
          <a:r>
            <a:rPr lang="es-CO" b="1" dirty="0">
              <a:latin typeface="Montserrat" pitchFamily="2" charset="77"/>
            </a:rPr>
            <a:t>Daño en el ojo </a:t>
          </a:r>
          <a:r>
            <a:rPr lang="es-CO" dirty="0">
              <a:latin typeface="Montserrat" pitchFamily="2" charset="77"/>
            </a:rPr>
            <a:t>causado por </a:t>
          </a:r>
          <a:r>
            <a:rPr lang="es-CO" b="1" dirty="0">
              <a:latin typeface="Montserrat" pitchFamily="2" charset="77"/>
            </a:rPr>
            <a:t>elevación de la presión intraocular. </a:t>
          </a:r>
          <a:endParaRPr lang="es-CO" dirty="0">
            <a:latin typeface="Montserrat" pitchFamily="2" charset="77"/>
          </a:endParaRPr>
        </a:p>
      </dgm:t>
    </dgm:pt>
    <dgm:pt modelId="{715CC5CE-9B6B-4F5B-BB4A-C1A5863B7E32}" type="parTrans" cxnId="{78F788D0-1B27-4DE9-BCF0-875A76A1DCB3}">
      <dgm:prSet/>
      <dgm:spPr/>
      <dgm:t>
        <a:bodyPr/>
        <a:lstStyle/>
        <a:p>
          <a:pPr algn="ctr"/>
          <a:endParaRPr lang="es-CO">
            <a:latin typeface="Montserrat" pitchFamily="2" charset="77"/>
          </a:endParaRPr>
        </a:p>
      </dgm:t>
    </dgm:pt>
    <dgm:pt modelId="{9112E6AC-03EA-49E9-8AA7-A55AF1F65F15}" type="sibTrans" cxnId="{78F788D0-1B27-4DE9-BCF0-875A76A1DCB3}">
      <dgm:prSet/>
      <dgm:spPr/>
      <dgm:t>
        <a:bodyPr/>
        <a:lstStyle/>
        <a:p>
          <a:pPr algn="ctr"/>
          <a:endParaRPr lang="es-CO">
            <a:latin typeface="Montserrat" pitchFamily="2" charset="77"/>
          </a:endParaRPr>
        </a:p>
      </dgm:t>
    </dgm:pt>
    <dgm:pt modelId="{87D06A27-E4E9-4FB0-809B-A8870BF46A99}">
      <dgm:prSet/>
      <dgm:spPr/>
      <dgm:t>
        <a:bodyPr/>
        <a:lstStyle/>
        <a:p>
          <a:pPr algn="ctr" rtl="0"/>
          <a:r>
            <a:rPr lang="es-CO" dirty="0">
              <a:latin typeface="Montserrat" pitchFamily="2" charset="77"/>
            </a:rPr>
            <a:t>Presentación </a:t>
          </a:r>
          <a:r>
            <a:rPr lang="es-CO" b="1" dirty="0">
              <a:latin typeface="Montserrat" pitchFamily="2" charset="77"/>
            </a:rPr>
            <a:t>clínica variable </a:t>
          </a:r>
          <a:r>
            <a:rPr lang="es-CO" dirty="0">
              <a:latin typeface="Montserrat" pitchFamily="2" charset="77"/>
            </a:rPr>
            <a:t>dependiendo de la edad de inicio.</a:t>
          </a:r>
        </a:p>
      </dgm:t>
    </dgm:pt>
    <dgm:pt modelId="{0C0E8878-761A-4C1D-8320-4AC5B88AEABF}" type="parTrans" cxnId="{E3BA85DE-D365-4323-961B-538220526623}">
      <dgm:prSet/>
      <dgm:spPr/>
      <dgm:t>
        <a:bodyPr/>
        <a:lstStyle/>
        <a:p>
          <a:pPr algn="ctr"/>
          <a:endParaRPr lang="es-CO">
            <a:latin typeface="Montserrat" pitchFamily="2" charset="77"/>
          </a:endParaRPr>
        </a:p>
      </dgm:t>
    </dgm:pt>
    <dgm:pt modelId="{693E1760-606A-4CBB-A9B9-B5370A3345CD}" type="sibTrans" cxnId="{E3BA85DE-D365-4323-961B-538220526623}">
      <dgm:prSet/>
      <dgm:spPr/>
      <dgm:t>
        <a:bodyPr/>
        <a:lstStyle/>
        <a:p>
          <a:pPr algn="ctr"/>
          <a:endParaRPr lang="es-CO">
            <a:latin typeface="Montserrat" pitchFamily="2" charset="77"/>
          </a:endParaRPr>
        </a:p>
      </dgm:t>
    </dgm:pt>
    <dgm:pt modelId="{0710C452-A438-4EFB-BAD2-84AC01A92113}">
      <dgm:prSet/>
      <dgm:spPr/>
      <dgm:t>
        <a:bodyPr/>
        <a:lstStyle/>
        <a:p>
          <a:pPr algn="ctr" rtl="0"/>
          <a:r>
            <a:rPr lang="es-CO" dirty="0">
              <a:latin typeface="Montserrat" pitchFamily="2" charset="77"/>
            </a:rPr>
            <a:t>Se puede afectar </a:t>
          </a:r>
          <a:r>
            <a:rPr lang="es-CO" b="1" dirty="0">
              <a:latin typeface="Montserrat" pitchFamily="2" charset="77"/>
            </a:rPr>
            <a:t>todo el ojo</a:t>
          </a:r>
          <a:r>
            <a:rPr lang="es-CO" dirty="0">
              <a:latin typeface="Montserrat" pitchFamily="2" charset="77"/>
            </a:rPr>
            <a:t>, no sólo el nervio óptico.</a:t>
          </a:r>
        </a:p>
      </dgm:t>
    </dgm:pt>
    <dgm:pt modelId="{165AEF0D-806D-4085-9AB5-FD458EC4212F}" type="parTrans" cxnId="{70CABDE3-CA4A-4A9A-95B6-BF8FA0857DF1}">
      <dgm:prSet/>
      <dgm:spPr/>
      <dgm:t>
        <a:bodyPr/>
        <a:lstStyle/>
        <a:p>
          <a:pPr algn="ctr"/>
          <a:endParaRPr lang="es-CO">
            <a:latin typeface="Montserrat" pitchFamily="2" charset="77"/>
          </a:endParaRPr>
        </a:p>
      </dgm:t>
    </dgm:pt>
    <dgm:pt modelId="{80692001-497A-4D0C-A9A9-C1A2F6CC4A1F}" type="sibTrans" cxnId="{70CABDE3-CA4A-4A9A-95B6-BF8FA0857DF1}">
      <dgm:prSet/>
      <dgm:spPr/>
      <dgm:t>
        <a:bodyPr/>
        <a:lstStyle/>
        <a:p>
          <a:pPr algn="ctr"/>
          <a:endParaRPr lang="es-CO">
            <a:latin typeface="Montserrat" pitchFamily="2" charset="77"/>
          </a:endParaRPr>
        </a:p>
      </dgm:t>
    </dgm:pt>
    <dgm:pt modelId="{1DDD7FBF-9519-40BB-8429-D0268A0B7C2D}" type="pres">
      <dgm:prSet presAssocID="{AE842BE5-3892-4DD6-9062-3C7FA72E3777}" presName="CompostProcess" presStyleCnt="0">
        <dgm:presLayoutVars>
          <dgm:dir/>
          <dgm:resizeHandles val="exact"/>
        </dgm:presLayoutVars>
      </dgm:prSet>
      <dgm:spPr/>
    </dgm:pt>
    <dgm:pt modelId="{53B5212F-AB55-4E12-93F2-F42FE3B545EC}" type="pres">
      <dgm:prSet presAssocID="{AE842BE5-3892-4DD6-9062-3C7FA72E3777}" presName="arrow" presStyleLbl="bgShp" presStyleIdx="0" presStyleCnt="1"/>
      <dgm:spPr/>
    </dgm:pt>
    <dgm:pt modelId="{5C439F18-47B1-4741-8981-37CAF7E86936}" type="pres">
      <dgm:prSet presAssocID="{AE842BE5-3892-4DD6-9062-3C7FA72E3777}" presName="linearProcess" presStyleCnt="0"/>
      <dgm:spPr/>
    </dgm:pt>
    <dgm:pt modelId="{F9DD1E31-46AD-4397-B445-12365A06A6ED}" type="pres">
      <dgm:prSet presAssocID="{2DAEB327-6A76-4CB8-8190-37D2DC1E4B98}" presName="textNode" presStyleLbl="node1" presStyleIdx="0" presStyleCnt="4">
        <dgm:presLayoutVars>
          <dgm:bulletEnabled val="1"/>
        </dgm:presLayoutVars>
      </dgm:prSet>
      <dgm:spPr/>
    </dgm:pt>
    <dgm:pt modelId="{C09C80DE-0747-42FC-A6C7-50911FC7C1FF}" type="pres">
      <dgm:prSet presAssocID="{1F59A341-EF69-4B18-AC0D-E5F8F994FAE0}" presName="sibTrans" presStyleCnt="0"/>
      <dgm:spPr/>
    </dgm:pt>
    <dgm:pt modelId="{277E3D97-0957-4EE1-8F8E-77A5E8E39EDB}" type="pres">
      <dgm:prSet presAssocID="{15568A04-7EC9-4684-AC09-BDA40CB13211}" presName="textNode" presStyleLbl="node1" presStyleIdx="1" presStyleCnt="4">
        <dgm:presLayoutVars>
          <dgm:bulletEnabled val="1"/>
        </dgm:presLayoutVars>
      </dgm:prSet>
      <dgm:spPr/>
    </dgm:pt>
    <dgm:pt modelId="{D4CB0531-A363-4ED8-B0C2-99F30F55ECBC}" type="pres">
      <dgm:prSet presAssocID="{7E45D14F-E806-40F2-AB8C-62768B8F0093}" presName="sibTrans" presStyleCnt="0"/>
      <dgm:spPr/>
    </dgm:pt>
    <dgm:pt modelId="{E5AA950F-4D3A-45ED-906A-DE5627E5EC13}" type="pres">
      <dgm:prSet presAssocID="{87D06A27-E4E9-4FB0-809B-A8870BF46A99}" presName="textNode" presStyleLbl="node1" presStyleIdx="2" presStyleCnt="4">
        <dgm:presLayoutVars>
          <dgm:bulletEnabled val="1"/>
        </dgm:presLayoutVars>
      </dgm:prSet>
      <dgm:spPr/>
    </dgm:pt>
    <dgm:pt modelId="{B9CB313B-DF1F-456D-AFF6-F4CF48846526}" type="pres">
      <dgm:prSet presAssocID="{693E1760-606A-4CBB-A9B9-B5370A3345CD}" presName="sibTrans" presStyleCnt="0"/>
      <dgm:spPr/>
    </dgm:pt>
    <dgm:pt modelId="{B9C124FB-A951-40CD-93FD-EB7057D71512}" type="pres">
      <dgm:prSet presAssocID="{0710C452-A438-4EFB-BAD2-84AC01A92113}" presName="textNode" presStyleLbl="node1" presStyleIdx="3" presStyleCnt="4">
        <dgm:presLayoutVars>
          <dgm:bulletEnabled val="1"/>
        </dgm:presLayoutVars>
      </dgm:prSet>
      <dgm:spPr/>
    </dgm:pt>
  </dgm:ptLst>
  <dgm:cxnLst>
    <dgm:cxn modelId="{53C09F24-B670-4549-A5CE-E88CB4B2D008}" srcId="{AE842BE5-3892-4DD6-9062-3C7FA72E3777}" destId="{15568A04-7EC9-4684-AC09-BDA40CB13211}" srcOrd="1" destOrd="0" parTransId="{4B44B357-6AFD-4F6A-943B-4FAF493DD08E}" sibTransId="{7E45D14F-E806-40F2-AB8C-62768B8F0093}"/>
    <dgm:cxn modelId="{D0D2B55D-6C0C-4962-911A-26EDC09BFA77}" type="presOf" srcId="{87D06A27-E4E9-4FB0-809B-A8870BF46A99}" destId="{E5AA950F-4D3A-45ED-906A-DE5627E5EC13}" srcOrd="0" destOrd="0" presId="urn:microsoft.com/office/officeart/2005/8/layout/hProcess9"/>
    <dgm:cxn modelId="{B4170D4B-DA15-49E8-B070-B74DAD390DDF}" type="presOf" srcId="{AE842BE5-3892-4DD6-9062-3C7FA72E3777}" destId="{1DDD7FBF-9519-40BB-8429-D0268A0B7C2D}" srcOrd="0" destOrd="0" presId="urn:microsoft.com/office/officeart/2005/8/layout/hProcess9"/>
    <dgm:cxn modelId="{CC37C387-732B-44EB-BCBB-815100186DA0}" type="presOf" srcId="{0710C452-A438-4EFB-BAD2-84AC01A92113}" destId="{B9C124FB-A951-40CD-93FD-EB7057D71512}" srcOrd="0" destOrd="0" presId="urn:microsoft.com/office/officeart/2005/8/layout/hProcess9"/>
    <dgm:cxn modelId="{2BFC0E8F-8A75-44F8-BC32-4DB41EC2A96C}" type="presOf" srcId="{15568A04-7EC9-4684-AC09-BDA40CB13211}" destId="{277E3D97-0957-4EE1-8F8E-77A5E8E39EDB}" srcOrd="0" destOrd="0" presId="urn:microsoft.com/office/officeart/2005/8/layout/hProcess9"/>
    <dgm:cxn modelId="{4650F398-C49B-47EB-99CB-36E86A9D2DFE}" type="presOf" srcId="{98C3E179-E0CE-48A1-8F2A-6842CDE2763F}" destId="{277E3D97-0957-4EE1-8F8E-77A5E8E39EDB}" srcOrd="0" destOrd="1" presId="urn:microsoft.com/office/officeart/2005/8/layout/hProcess9"/>
    <dgm:cxn modelId="{D04715BB-F04B-42B6-8D89-056484210B05}" srcId="{AE842BE5-3892-4DD6-9062-3C7FA72E3777}" destId="{2DAEB327-6A76-4CB8-8190-37D2DC1E4B98}" srcOrd="0" destOrd="0" parTransId="{A3A1032D-A3C0-4F84-BE2B-24E61DA16575}" sibTransId="{1F59A341-EF69-4B18-AC0D-E5F8F994FAE0}"/>
    <dgm:cxn modelId="{A90920C7-7352-4DE1-B30F-66659B536267}" type="presOf" srcId="{2DAEB327-6A76-4CB8-8190-37D2DC1E4B98}" destId="{F9DD1E31-46AD-4397-B445-12365A06A6ED}" srcOrd="0" destOrd="0" presId="urn:microsoft.com/office/officeart/2005/8/layout/hProcess9"/>
    <dgm:cxn modelId="{78F788D0-1B27-4DE9-BCF0-875A76A1DCB3}" srcId="{15568A04-7EC9-4684-AC09-BDA40CB13211}" destId="{98C3E179-E0CE-48A1-8F2A-6842CDE2763F}" srcOrd="0" destOrd="0" parTransId="{715CC5CE-9B6B-4F5B-BB4A-C1A5863B7E32}" sibTransId="{9112E6AC-03EA-49E9-8AA7-A55AF1F65F15}"/>
    <dgm:cxn modelId="{E3BA85DE-D365-4323-961B-538220526623}" srcId="{AE842BE5-3892-4DD6-9062-3C7FA72E3777}" destId="{87D06A27-E4E9-4FB0-809B-A8870BF46A99}" srcOrd="2" destOrd="0" parTransId="{0C0E8878-761A-4C1D-8320-4AC5B88AEABF}" sibTransId="{693E1760-606A-4CBB-A9B9-B5370A3345CD}"/>
    <dgm:cxn modelId="{70CABDE3-CA4A-4A9A-95B6-BF8FA0857DF1}" srcId="{AE842BE5-3892-4DD6-9062-3C7FA72E3777}" destId="{0710C452-A438-4EFB-BAD2-84AC01A92113}" srcOrd="3" destOrd="0" parTransId="{165AEF0D-806D-4085-9AB5-FD458EC4212F}" sibTransId="{80692001-497A-4D0C-A9A9-C1A2F6CC4A1F}"/>
    <dgm:cxn modelId="{FE6B5726-5EC4-4BBD-BE00-1F2F3127B75C}" type="presParOf" srcId="{1DDD7FBF-9519-40BB-8429-D0268A0B7C2D}" destId="{53B5212F-AB55-4E12-93F2-F42FE3B545EC}" srcOrd="0" destOrd="0" presId="urn:microsoft.com/office/officeart/2005/8/layout/hProcess9"/>
    <dgm:cxn modelId="{6AD98622-2AE9-4653-A63C-E73FEF5E316D}" type="presParOf" srcId="{1DDD7FBF-9519-40BB-8429-D0268A0B7C2D}" destId="{5C439F18-47B1-4741-8981-37CAF7E86936}" srcOrd="1" destOrd="0" presId="urn:microsoft.com/office/officeart/2005/8/layout/hProcess9"/>
    <dgm:cxn modelId="{4B1A3B83-03F4-4255-ACBC-296E6600AB10}" type="presParOf" srcId="{5C439F18-47B1-4741-8981-37CAF7E86936}" destId="{F9DD1E31-46AD-4397-B445-12365A06A6ED}" srcOrd="0" destOrd="0" presId="urn:microsoft.com/office/officeart/2005/8/layout/hProcess9"/>
    <dgm:cxn modelId="{66AD54F9-0F4E-4DBB-AAAF-4BA697DE5686}" type="presParOf" srcId="{5C439F18-47B1-4741-8981-37CAF7E86936}" destId="{C09C80DE-0747-42FC-A6C7-50911FC7C1FF}" srcOrd="1" destOrd="0" presId="urn:microsoft.com/office/officeart/2005/8/layout/hProcess9"/>
    <dgm:cxn modelId="{3CBD19EB-D61B-494F-ADD9-7672024ABDE2}" type="presParOf" srcId="{5C439F18-47B1-4741-8981-37CAF7E86936}" destId="{277E3D97-0957-4EE1-8F8E-77A5E8E39EDB}" srcOrd="2" destOrd="0" presId="urn:microsoft.com/office/officeart/2005/8/layout/hProcess9"/>
    <dgm:cxn modelId="{B4854C27-AF22-4C36-8BFC-564821664427}" type="presParOf" srcId="{5C439F18-47B1-4741-8981-37CAF7E86936}" destId="{D4CB0531-A363-4ED8-B0C2-99F30F55ECBC}" srcOrd="3" destOrd="0" presId="urn:microsoft.com/office/officeart/2005/8/layout/hProcess9"/>
    <dgm:cxn modelId="{B17AFD37-E0C0-458A-87D8-49F5930FA846}" type="presParOf" srcId="{5C439F18-47B1-4741-8981-37CAF7E86936}" destId="{E5AA950F-4D3A-45ED-906A-DE5627E5EC13}" srcOrd="4" destOrd="0" presId="urn:microsoft.com/office/officeart/2005/8/layout/hProcess9"/>
    <dgm:cxn modelId="{FB4624AC-6A37-460C-81E4-1FB7814265B4}" type="presParOf" srcId="{5C439F18-47B1-4741-8981-37CAF7E86936}" destId="{B9CB313B-DF1F-456D-AFF6-F4CF48846526}" srcOrd="5" destOrd="0" presId="urn:microsoft.com/office/officeart/2005/8/layout/hProcess9"/>
    <dgm:cxn modelId="{84FD420A-7792-48F9-88D8-450A4D81FC46}" type="presParOf" srcId="{5C439F18-47B1-4741-8981-37CAF7E86936}" destId="{B9C124FB-A951-40CD-93FD-EB7057D71512}"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B8D9E68-EA91-469B-8F54-3AD1D6A6A120}" type="doc">
      <dgm:prSet loTypeId="urn:microsoft.com/office/officeart/2005/8/layout/gear1" loCatId="process" qsTypeId="urn:microsoft.com/office/officeart/2005/8/quickstyle/simple1" qsCatId="simple" csTypeId="urn:microsoft.com/office/officeart/2005/8/colors/colorful1" csCatId="colorful" phldr="1"/>
      <dgm:spPr/>
      <dgm:t>
        <a:bodyPr/>
        <a:lstStyle/>
        <a:p>
          <a:endParaRPr lang="es-CO"/>
        </a:p>
      </dgm:t>
    </dgm:pt>
    <dgm:pt modelId="{4667C3B8-A7B1-4E99-8A4A-5643BF1B4718}">
      <dgm:prSet/>
      <dgm:spPr/>
      <dgm:t>
        <a:bodyPr/>
        <a:lstStyle/>
        <a:p>
          <a:pPr rtl="0"/>
          <a:r>
            <a:rPr lang="es-CO" dirty="0">
              <a:latin typeface="Montserrat" pitchFamily="2" charset="77"/>
            </a:rPr>
            <a:t>HIPOTENSORES TÓPICOS.</a:t>
          </a:r>
        </a:p>
      </dgm:t>
    </dgm:pt>
    <dgm:pt modelId="{576BDC7D-54FE-4D23-B0CF-BE5CA156D8C5}" type="parTrans" cxnId="{77E68E74-BF42-4BAE-A89E-EC26CC9CEC95}">
      <dgm:prSet/>
      <dgm:spPr/>
      <dgm:t>
        <a:bodyPr/>
        <a:lstStyle/>
        <a:p>
          <a:endParaRPr lang="es-CO">
            <a:latin typeface="Montserrat" pitchFamily="2" charset="77"/>
          </a:endParaRPr>
        </a:p>
      </dgm:t>
    </dgm:pt>
    <dgm:pt modelId="{F7B7F61F-F563-4F73-A341-527F31988CFD}" type="sibTrans" cxnId="{77E68E74-BF42-4BAE-A89E-EC26CC9CEC95}">
      <dgm:prSet/>
      <dgm:spPr/>
      <dgm:t>
        <a:bodyPr/>
        <a:lstStyle/>
        <a:p>
          <a:endParaRPr lang="es-CO">
            <a:latin typeface="Montserrat" pitchFamily="2" charset="77"/>
          </a:endParaRPr>
        </a:p>
      </dgm:t>
    </dgm:pt>
    <dgm:pt modelId="{1BF21D04-AD42-439D-A929-02DB6E3EA05B}">
      <dgm:prSet/>
      <dgm:spPr/>
      <dgm:t>
        <a:bodyPr/>
        <a:lstStyle/>
        <a:p>
          <a:pPr rtl="0"/>
          <a:r>
            <a:rPr lang="es-CO" dirty="0">
              <a:latin typeface="Montserrat" pitchFamily="2" charset="77"/>
            </a:rPr>
            <a:t>LÁSER.</a:t>
          </a:r>
        </a:p>
      </dgm:t>
    </dgm:pt>
    <dgm:pt modelId="{DEC8604A-2C2B-4849-9AC1-04C8294E10C0}" type="parTrans" cxnId="{2F37F9C6-AD3F-4636-B21E-73235E46140A}">
      <dgm:prSet/>
      <dgm:spPr/>
      <dgm:t>
        <a:bodyPr/>
        <a:lstStyle/>
        <a:p>
          <a:endParaRPr lang="es-CO">
            <a:latin typeface="Montserrat" pitchFamily="2" charset="77"/>
          </a:endParaRPr>
        </a:p>
      </dgm:t>
    </dgm:pt>
    <dgm:pt modelId="{91C49F55-5539-4DA9-AF44-1254536FA74D}" type="sibTrans" cxnId="{2F37F9C6-AD3F-4636-B21E-73235E46140A}">
      <dgm:prSet/>
      <dgm:spPr/>
      <dgm:t>
        <a:bodyPr/>
        <a:lstStyle/>
        <a:p>
          <a:endParaRPr lang="es-CO">
            <a:latin typeface="Montserrat" pitchFamily="2" charset="77"/>
          </a:endParaRPr>
        </a:p>
      </dgm:t>
    </dgm:pt>
    <dgm:pt modelId="{AA5B5241-7A64-4869-ADF1-01580400C35A}">
      <dgm:prSet/>
      <dgm:spPr/>
      <dgm:t>
        <a:bodyPr/>
        <a:lstStyle/>
        <a:p>
          <a:pPr rtl="0"/>
          <a:r>
            <a:rPr lang="es-CO" dirty="0">
              <a:latin typeface="Montserrat" pitchFamily="2" charset="77"/>
            </a:rPr>
            <a:t>CIRUGÍA.</a:t>
          </a:r>
        </a:p>
      </dgm:t>
    </dgm:pt>
    <dgm:pt modelId="{70DA50D8-C4BA-4723-A4F3-3A07953D4FEF}" type="parTrans" cxnId="{6CC3E874-08B8-4098-817A-AE2C30EED2AC}">
      <dgm:prSet/>
      <dgm:spPr/>
      <dgm:t>
        <a:bodyPr/>
        <a:lstStyle/>
        <a:p>
          <a:endParaRPr lang="es-CO">
            <a:latin typeface="Montserrat" pitchFamily="2" charset="77"/>
          </a:endParaRPr>
        </a:p>
      </dgm:t>
    </dgm:pt>
    <dgm:pt modelId="{748009EF-4C20-4574-ACCD-6E767432264C}" type="sibTrans" cxnId="{6CC3E874-08B8-4098-817A-AE2C30EED2AC}">
      <dgm:prSet/>
      <dgm:spPr/>
      <dgm:t>
        <a:bodyPr/>
        <a:lstStyle/>
        <a:p>
          <a:endParaRPr lang="es-CO">
            <a:latin typeface="Montserrat" pitchFamily="2" charset="77"/>
          </a:endParaRPr>
        </a:p>
      </dgm:t>
    </dgm:pt>
    <dgm:pt modelId="{690250E6-E010-4E6E-9106-EB6B09410871}" type="pres">
      <dgm:prSet presAssocID="{AB8D9E68-EA91-469B-8F54-3AD1D6A6A120}" presName="composite" presStyleCnt="0">
        <dgm:presLayoutVars>
          <dgm:chMax val="3"/>
          <dgm:animLvl val="lvl"/>
          <dgm:resizeHandles val="exact"/>
        </dgm:presLayoutVars>
      </dgm:prSet>
      <dgm:spPr/>
    </dgm:pt>
    <dgm:pt modelId="{94D97543-511B-4A67-B6EF-46ED9E5587AF}" type="pres">
      <dgm:prSet presAssocID="{4667C3B8-A7B1-4E99-8A4A-5643BF1B4718}" presName="gear1" presStyleLbl="node1" presStyleIdx="0" presStyleCnt="3">
        <dgm:presLayoutVars>
          <dgm:chMax val="1"/>
          <dgm:bulletEnabled val="1"/>
        </dgm:presLayoutVars>
      </dgm:prSet>
      <dgm:spPr/>
    </dgm:pt>
    <dgm:pt modelId="{7CA17FEE-3346-4AEB-AA30-2357E270048C}" type="pres">
      <dgm:prSet presAssocID="{4667C3B8-A7B1-4E99-8A4A-5643BF1B4718}" presName="gear1srcNode" presStyleLbl="node1" presStyleIdx="0" presStyleCnt="3"/>
      <dgm:spPr/>
    </dgm:pt>
    <dgm:pt modelId="{E088FDA5-5D23-4A95-BC78-0C9193B61779}" type="pres">
      <dgm:prSet presAssocID="{4667C3B8-A7B1-4E99-8A4A-5643BF1B4718}" presName="gear1dstNode" presStyleLbl="node1" presStyleIdx="0" presStyleCnt="3"/>
      <dgm:spPr/>
    </dgm:pt>
    <dgm:pt modelId="{E8B44707-1B80-4833-AFDE-968D70876169}" type="pres">
      <dgm:prSet presAssocID="{1BF21D04-AD42-439D-A929-02DB6E3EA05B}" presName="gear2" presStyleLbl="node1" presStyleIdx="1" presStyleCnt="3">
        <dgm:presLayoutVars>
          <dgm:chMax val="1"/>
          <dgm:bulletEnabled val="1"/>
        </dgm:presLayoutVars>
      </dgm:prSet>
      <dgm:spPr/>
    </dgm:pt>
    <dgm:pt modelId="{793EB62D-B449-4972-A31C-A51D1D95FC12}" type="pres">
      <dgm:prSet presAssocID="{1BF21D04-AD42-439D-A929-02DB6E3EA05B}" presName="gear2srcNode" presStyleLbl="node1" presStyleIdx="1" presStyleCnt="3"/>
      <dgm:spPr/>
    </dgm:pt>
    <dgm:pt modelId="{2B135FB2-673B-4295-A792-F8578F15D359}" type="pres">
      <dgm:prSet presAssocID="{1BF21D04-AD42-439D-A929-02DB6E3EA05B}" presName="gear2dstNode" presStyleLbl="node1" presStyleIdx="1" presStyleCnt="3"/>
      <dgm:spPr/>
    </dgm:pt>
    <dgm:pt modelId="{DD9AD903-F70E-42D5-B4AA-F72771862D71}" type="pres">
      <dgm:prSet presAssocID="{AA5B5241-7A64-4869-ADF1-01580400C35A}" presName="gear3" presStyleLbl="node1" presStyleIdx="2" presStyleCnt="3"/>
      <dgm:spPr/>
    </dgm:pt>
    <dgm:pt modelId="{7A01DB8C-BBBA-4687-B693-661266B00618}" type="pres">
      <dgm:prSet presAssocID="{AA5B5241-7A64-4869-ADF1-01580400C35A}" presName="gear3tx" presStyleLbl="node1" presStyleIdx="2" presStyleCnt="3">
        <dgm:presLayoutVars>
          <dgm:chMax val="1"/>
          <dgm:bulletEnabled val="1"/>
        </dgm:presLayoutVars>
      </dgm:prSet>
      <dgm:spPr/>
    </dgm:pt>
    <dgm:pt modelId="{C3F528AA-F060-4E1D-A853-917DCF22F8FB}" type="pres">
      <dgm:prSet presAssocID="{AA5B5241-7A64-4869-ADF1-01580400C35A}" presName="gear3srcNode" presStyleLbl="node1" presStyleIdx="2" presStyleCnt="3"/>
      <dgm:spPr/>
    </dgm:pt>
    <dgm:pt modelId="{5FED6A5F-A281-4D09-A439-9582624A0368}" type="pres">
      <dgm:prSet presAssocID="{AA5B5241-7A64-4869-ADF1-01580400C35A}" presName="gear3dstNode" presStyleLbl="node1" presStyleIdx="2" presStyleCnt="3"/>
      <dgm:spPr/>
    </dgm:pt>
    <dgm:pt modelId="{05C7F851-2F9C-4C68-9B8C-4F71DA2C33CB}" type="pres">
      <dgm:prSet presAssocID="{F7B7F61F-F563-4F73-A341-527F31988CFD}" presName="connector1" presStyleLbl="sibTrans2D1" presStyleIdx="0" presStyleCnt="3"/>
      <dgm:spPr/>
    </dgm:pt>
    <dgm:pt modelId="{A77E1830-0B7F-4C16-AD17-382ACDAFA39C}" type="pres">
      <dgm:prSet presAssocID="{91C49F55-5539-4DA9-AF44-1254536FA74D}" presName="connector2" presStyleLbl="sibTrans2D1" presStyleIdx="1" presStyleCnt="3"/>
      <dgm:spPr/>
    </dgm:pt>
    <dgm:pt modelId="{C4083785-0529-4B9C-8A06-9125E460B841}" type="pres">
      <dgm:prSet presAssocID="{748009EF-4C20-4574-ACCD-6E767432264C}" presName="connector3" presStyleLbl="sibTrans2D1" presStyleIdx="2" presStyleCnt="3"/>
      <dgm:spPr/>
    </dgm:pt>
  </dgm:ptLst>
  <dgm:cxnLst>
    <dgm:cxn modelId="{9B8FD315-13F9-4842-A260-8F0CB8BF8F88}" type="presOf" srcId="{AA5B5241-7A64-4869-ADF1-01580400C35A}" destId="{7A01DB8C-BBBA-4687-B693-661266B00618}" srcOrd="1" destOrd="0" presId="urn:microsoft.com/office/officeart/2005/8/layout/gear1"/>
    <dgm:cxn modelId="{96490434-58FE-495E-86CF-95649EC663F2}" type="presOf" srcId="{1BF21D04-AD42-439D-A929-02DB6E3EA05B}" destId="{E8B44707-1B80-4833-AFDE-968D70876169}" srcOrd="0" destOrd="0" presId="urn:microsoft.com/office/officeart/2005/8/layout/gear1"/>
    <dgm:cxn modelId="{8DC36A34-943B-4FEB-93BD-C939CD571EA0}" type="presOf" srcId="{4667C3B8-A7B1-4E99-8A4A-5643BF1B4718}" destId="{E088FDA5-5D23-4A95-BC78-0C9193B61779}" srcOrd="2" destOrd="0" presId="urn:microsoft.com/office/officeart/2005/8/layout/gear1"/>
    <dgm:cxn modelId="{E440FD6E-04BB-4950-B5F0-DB2FA6604EEA}" type="presOf" srcId="{AA5B5241-7A64-4869-ADF1-01580400C35A}" destId="{DD9AD903-F70E-42D5-B4AA-F72771862D71}" srcOrd="0" destOrd="0" presId="urn:microsoft.com/office/officeart/2005/8/layout/gear1"/>
    <dgm:cxn modelId="{88899953-1803-4854-8EA9-7482153E7595}" type="presOf" srcId="{4667C3B8-A7B1-4E99-8A4A-5643BF1B4718}" destId="{7CA17FEE-3346-4AEB-AA30-2357E270048C}" srcOrd="1" destOrd="0" presId="urn:microsoft.com/office/officeart/2005/8/layout/gear1"/>
    <dgm:cxn modelId="{77E68E74-BF42-4BAE-A89E-EC26CC9CEC95}" srcId="{AB8D9E68-EA91-469B-8F54-3AD1D6A6A120}" destId="{4667C3B8-A7B1-4E99-8A4A-5643BF1B4718}" srcOrd="0" destOrd="0" parTransId="{576BDC7D-54FE-4D23-B0CF-BE5CA156D8C5}" sibTransId="{F7B7F61F-F563-4F73-A341-527F31988CFD}"/>
    <dgm:cxn modelId="{6CC3E874-08B8-4098-817A-AE2C30EED2AC}" srcId="{AB8D9E68-EA91-469B-8F54-3AD1D6A6A120}" destId="{AA5B5241-7A64-4869-ADF1-01580400C35A}" srcOrd="2" destOrd="0" parTransId="{70DA50D8-C4BA-4723-A4F3-3A07953D4FEF}" sibTransId="{748009EF-4C20-4574-ACCD-6E767432264C}"/>
    <dgm:cxn modelId="{3AFA4D57-B9D9-4ACA-A15B-4CD5EC03870F}" type="presOf" srcId="{AB8D9E68-EA91-469B-8F54-3AD1D6A6A120}" destId="{690250E6-E010-4E6E-9106-EB6B09410871}" srcOrd="0" destOrd="0" presId="urn:microsoft.com/office/officeart/2005/8/layout/gear1"/>
    <dgm:cxn modelId="{BAA50F7C-0405-4C77-B21D-838E0E7AB99A}" type="presOf" srcId="{1BF21D04-AD42-439D-A929-02DB6E3EA05B}" destId="{793EB62D-B449-4972-A31C-A51D1D95FC12}" srcOrd="1" destOrd="0" presId="urn:microsoft.com/office/officeart/2005/8/layout/gear1"/>
    <dgm:cxn modelId="{30A1F693-9667-4A51-B2D1-FBCAC5D4D5AD}" type="presOf" srcId="{748009EF-4C20-4574-ACCD-6E767432264C}" destId="{C4083785-0529-4B9C-8A06-9125E460B841}" srcOrd="0" destOrd="0" presId="urn:microsoft.com/office/officeart/2005/8/layout/gear1"/>
    <dgm:cxn modelId="{B70B719E-AE45-466B-A52E-6108A1EB1092}" type="presOf" srcId="{F7B7F61F-F563-4F73-A341-527F31988CFD}" destId="{05C7F851-2F9C-4C68-9B8C-4F71DA2C33CB}" srcOrd="0" destOrd="0" presId="urn:microsoft.com/office/officeart/2005/8/layout/gear1"/>
    <dgm:cxn modelId="{84851FAA-0775-458D-A446-3C33E2D0E2BE}" type="presOf" srcId="{91C49F55-5539-4DA9-AF44-1254536FA74D}" destId="{A77E1830-0B7F-4C16-AD17-382ACDAFA39C}" srcOrd="0" destOrd="0" presId="urn:microsoft.com/office/officeart/2005/8/layout/gear1"/>
    <dgm:cxn modelId="{C0A2BDB8-6188-47DD-BAB7-91FB4844BCD7}" type="presOf" srcId="{AA5B5241-7A64-4869-ADF1-01580400C35A}" destId="{C3F528AA-F060-4E1D-A853-917DCF22F8FB}" srcOrd="2" destOrd="0" presId="urn:microsoft.com/office/officeart/2005/8/layout/gear1"/>
    <dgm:cxn modelId="{2F37F9C6-AD3F-4636-B21E-73235E46140A}" srcId="{AB8D9E68-EA91-469B-8F54-3AD1D6A6A120}" destId="{1BF21D04-AD42-439D-A929-02DB6E3EA05B}" srcOrd="1" destOrd="0" parTransId="{DEC8604A-2C2B-4849-9AC1-04C8294E10C0}" sibTransId="{91C49F55-5539-4DA9-AF44-1254536FA74D}"/>
    <dgm:cxn modelId="{00AE4ACF-6B2D-443B-90D7-3E5C733136C4}" type="presOf" srcId="{4667C3B8-A7B1-4E99-8A4A-5643BF1B4718}" destId="{94D97543-511B-4A67-B6EF-46ED9E5587AF}" srcOrd="0" destOrd="0" presId="urn:microsoft.com/office/officeart/2005/8/layout/gear1"/>
    <dgm:cxn modelId="{92C49DD3-6F02-4027-BF25-EBDFF35BED85}" type="presOf" srcId="{1BF21D04-AD42-439D-A929-02DB6E3EA05B}" destId="{2B135FB2-673B-4295-A792-F8578F15D359}" srcOrd="2" destOrd="0" presId="urn:microsoft.com/office/officeart/2005/8/layout/gear1"/>
    <dgm:cxn modelId="{D9C324EC-9FE2-42F2-9639-5F2C401CC543}" type="presOf" srcId="{AA5B5241-7A64-4869-ADF1-01580400C35A}" destId="{5FED6A5F-A281-4D09-A439-9582624A0368}" srcOrd="3" destOrd="0" presId="urn:microsoft.com/office/officeart/2005/8/layout/gear1"/>
    <dgm:cxn modelId="{229CC72E-916E-4087-A40D-05F7C6D9E3ED}" type="presParOf" srcId="{690250E6-E010-4E6E-9106-EB6B09410871}" destId="{94D97543-511B-4A67-B6EF-46ED9E5587AF}" srcOrd="0" destOrd="0" presId="urn:microsoft.com/office/officeart/2005/8/layout/gear1"/>
    <dgm:cxn modelId="{6EA31C6C-3DF2-4F3B-85F8-4918B38FC92E}" type="presParOf" srcId="{690250E6-E010-4E6E-9106-EB6B09410871}" destId="{7CA17FEE-3346-4AEB-AA30-2357E270048C}" srcOrd="1" destOrd="0" presId="urn:microsoft.com/office/officeart/2005/8/layout/gear1"/>
    <dgm:cxn modelId="{28A79460-648F-4F62-82BA-6F67CF90FB6F}" type="presParOf" srcId="{690250E6-E010-4E6E-9106-EB6B09410871}" destId="{E088FDA5-5D23-4A95-BC78-0C9193B61779}" srcOrd="2" destOrd="0" presId="urn:microsoft.com/office/officeart/2005/8/layout/gear1"/>
    <dgm:cxn modelId="{D48E920E-B523-4B21-998B-17A62A0D2A3D}" type="presParOf" srcId="{690250E6-E010-4E6E-9106-EB6B09410871}" destId="{E8B44707-1B80-4833-AFDE-968D70876169}" srcOrd="3" destOrd="0" presId="urn:microsoft.com/office/officeart/2005/8/layout/gear1"/>
    <dgm:cxn modelId="{65308015-0A80-4619-8DFF-B9BF68A7575A}" type="presParOf" srcId="{690250E6-E010-4E6E-9106-EB6B09410871}" destId="{793EB62D-B449-4972-A31C-A51D1D95FC12}" srcOrd="4" destOrd="0" presId="urn:microsoft.com/office/officeart/2005/8/layout/gear1"/>
    <dgm:cxn modelId="{7BA9F16B-AF05-459A-93D7-64B050524897}" type="presParOf" srcId="{690250E6-E010-4E6E-9106-EB6B09410871}" destId="{2B135FB2-673B-4295-A792-F8578F15D359}" srcOrd="5" destOrd="0" presId="urn:microsoft.com/office/officeart/2005/8/layout/gear1"/>
    <dgm:cxn modelId="{BADBA336-5CE3-42E7-8F6C-B53A26442C81}" type="presParOf" srcId="{690250E6-E010-4E6E-9106-EB6B09410871}" destId="{DD9AD903-F70E-42D5-B4AA-F72771862D71}" srcOrd="6" destOrd="0" presId="urn:microsoft.com/office/officeart/2005/8/layout/gear1"/>
    <dgm:cxn modelId="{2324C8E7-12A8-41A2-AB8F-C210F0C22201}" type="presParOf" srcId="{690250E6-E010-4E6E-9106-EB6B09410871}" destId="{7A01DB8C-BBBA-4687-B693-661266B00618}" srcOrd="7" destOrd="0" presId="urn:microsoft.com/office/officeart/2005/8/layout/gear1"/>
    <dgm:cxn modelId="{9B7D67F4-3D67-47A4-8087-ADF5544F45DA}" type="presParOf" srcId="{690250E6-E010-4E6E-9106-EB6B09410871}" destId="{C3F528AA-F060-4E1D-A853-917DCF22F8FB}" srcOrd="8" destOrd="0" presId="urn:microsoft.com/office/officeart/2005/8/layout/gear1"/>
    <dgm:cxn modelId="{E16E3947-C8A1-4D5C-8E2A-BF5605055201}" type="presParOf" srcId="{690250E6-E010-4E6E-9106-EB6B09410871}" destId="{5FED6A5F-A281-4D09-A439-9582624A0368}" srcOrd="9" destOrd="0" presId="urn:microsoft.com/office/officeart/2005/8/layout/gear1"/>
    <dgm:cxn modelId="{050F5B55-C031-4107-BB43-BFB4AE94D445}" type="presParOf" srcId="{690250E6-E010-4E6E-9106-EB6B09410871}" destId="{05C7F851-2F9C-4C68-9B8C-4F71DA2C33CB}" srcOrd="10" destOrd="0" presId="urn:microsoft.com/office/officeart/2005/8/layout/gear1"/>
    <dgm:cxn modelId="{12F2CAE5-E60D-4EB6-88FD-7E4D1E23B7E6}" type="presParOf" srcId="{690250E6-E010-4E6E-9106-EB6B09410871}" destId="{A77E1830-0B7F-4C16-AD17-382ACDAFA39C}" srcOrd="11" destOrd="0" presId="urn:microsoft.com/office/officeart/2005/8/layout/gear1"/>
    <dgm:cxn modelId="{BEAE13FB-7139-4524-BFCF-FFB17E782419}" type="presParOf" srcId="{690250E6-E010-4E6E-9106-EB6B09410871}" destId="{C4083785-0529-4B9C-8A06-9125E460B841}"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180707-3E39-4ABE-8B79-9EE506FDB2B1}" type="doc">
      <dgm:prSet loTypeId="urn:microsoft.com/office/officeart/2005/8/layout/venn1" loCatId="relationship" qsTypeId="urn:microsoft.com/office/officeart/2005/8/quickstyle/simple1" qsCatId="simple" csTypeId="urn:microsoft.com/office/officeart/2005/8/colors/colorful1" csCatId="colorful" phldr="1"/>
      <dgm:spPr/>
      <dgm:t>
        <a:bodyPr/>
        <a:lstStyle/>
        <a:p>
          <a:endParaRPr lang="es-CO"/>
        </a:p>
      </dgm:t>
    </dgm:pt>
    <dgm:pt modelId="{ED715FEE-5603-4A45-9A98-CC9AAE8C3B3E}">
      <dgm:prSet/>
      <dgm:spPr/>
      <dgm:t>
        <a:bodyPr/>
        <a:lstStyle/>
        <a:p>
          <a:pPr rtl="0"/>
          <a:r>
            <a:rPr lang="es-CO" dirty="0">
              <a:solidFill>
                <a:schemeClr val="bg1"/>
              </a:solidFill>
              <a:latin typeface="Montserrat" pitchFamily="2" charset="77"/>
            </a:rPr>
            <a:t>Miopía progresiva.</a:t>
          </a:r>
        </a:p>
      </dgm:t>
    </dgm:pt>
    <dgm:pt modelId="{77B24712-259A-4C2C-AD4F-A5EB9200315A}" type="parTrans" cxnId="{69B178D1-AABF-4FCA-B420-889DE38C0B07}">
      <dgm:prSet/>
      <dgm:spPr/>
      <dgm:t>
        <a:bodyPr/>
        <a:lstStyle/>
        <a:p>
          <a:endParaRPr lang="es-CO">
            <a:solidFill>
              <a:schemeClr val="bg1"/>
            </a:solidFill>
            <a:latin typeface="Montserrat" pitchFamily="2" charset="77"/>
          </a:endParaRPr>
        </a:p>
      </dgm:t>
    </dgm:pt>
    <dgm:pt modelId="{C9AC313A-BD29-49D7-99A3-EEBDD519CC30}" type="sibTrans" cxnId="{69B178D1-AABF-4FCA-B420-889DE38C0B07}">
      <dgm:prSet/>
      <dgm:spPr/>
      <dgm:t>
        <a:bodyPr/>
        <a:lstStyle/>
        <a:p>
          <a:endParaRPr lang="es-CO">
            <a:solidFill>
              <a:schemeClr val="bg1"/>
            </a:solidFill>
            <a:latin typeface="Montserrat" pitchFamily="2" charset="77"/>
          </a:endParaRPr>
        </a:p>
      </dgm:t>
    </dgm:pt>
    <dgm:pt modelId="{324687A7-9414-483B-BB38-0B3CE36F2E32}">
      <dgm:prSet/>
      <dgm:spPr/>
      <dgm:t>
        <a:bodyPr/>
        <a:lstStyle/>
        <a:p>
          <a:pPr rtl="0"/>
          <a:r>
            <a:rPr lang="es-CO" dirty="0">
              <a:solidFill>
                <a:schemeClr val="bg1"/>
              </a:solidFill>
              <a:latin typeface="Montserrat" pitchFamily="2" charset="77"/>
            </a:rPr>
            <a:t>Estrabismo.</a:t>
          </a:r>
        </a:p>
      </dgm:t>
    </dgm:pt>
    <dgm:pt modelId="{47F7696D-A34C-4A98-BA71-346E1173E866}" type="parTrans" cxnId="{D420054F-F5B6-493E-B783-CC1E2C1927DF}">
      <dgm:prSet/>
      <dgm:spPr/>
      <dgm:t>
        <a:bodyPr/>
        <a:lstStyle/>
        <a:p>
          <a:endParaRPr lang="es-CO">
            <a:solidFill>
              <a:schemeClr val="bg1"/>
            </a:solidFill>
            <a:latin typeface="Montserrat" pitchFamily="2" charset="77"/>
          </a:endParaRPr>
        </a:p>
      </dgm:t>
    </dgm:pt>
    <dgm:pt modelId="{840B85FD-7AD0-4564-9349-540560366C38}" type="sibTrans" cxnId="{D420054F-F5B6-493E-B783-CC1E2C1927DF}">
      <dgm:prSet/>
      <dgm:spPr/>
      <dgm:t>
        <a:bodyPr/>
        <a:lstStyle/>
        <a:p>
          <a:endParaRPr lang="es-CO">
            <a:solidFill>
              <a:schemeClr val="bg1"/>
            </a:solidFill>
            <a:latin typeface="Montserrat" pitchFamily="2" charset="77"/>
          </a:endParaRPr>
        </a:p>
      </dgm:t>
    </dgm:pt>
    <dgm:pt modelId="{6FCEFC7E-218A-4ADF-A5A8-59B6258498DE}">
      <dgm:prSet/>
      <dgm:spPr/>
      <dgm:t>
        <a:bodyPr/>
        <a:lstStyle/>
        <a:p>
          <a:pPr rtl="0"/>
          <a:r>
            <a:rPr lang="es-CO" dirty="0">
              <a:solidFill>
                <a:schemeClr val="bg1"/>
              </a:solidFill>
              <a:latin typeface="Montserrat" pitchFamily="2" charset="77"/>
            </a:rPr>
            <a:t>Test visual anormal.</a:t>
          </a:r>
        </a:p>
      </dgm:t>
    </dgm:pt>
    <dgm:pt modelId="{053961BF-0079-4BF7-8A2C-E44B32FFE8D7}" type="parTrans" cxnId="{519505DB-70C6-49F8-B12F-04B39D2FE4ED}">
      <dgm:prSet/>
      <dgm:spPr/>
      <dgm:t>
        <a:bodyPr/>
        <a:lstStyle/>
        <a:p>
          <a:endParaRPr lang="es-CO">
            <a:solidFill>
              <a:schemeClr val="bg1"/>
            </a:solidFill>
            <a:latin typeface="Montserrat" pitchFamily="2" charset="77"/>
          </a:endParaRPr>
        </a:p>
      </dgm:t>
    </dgm:pt>
    <dgm:pt modelId="{700B74FD-A355-4356-8740-C1ED48E60781}" type="sibTrans" cxnId="{519505DB-70C6-49F8-B12F-04B39D2FE4ED}">
      <dgm:prSet/>
      <dgm:spPr/>
      <dgm:t>
        <a:bodyPr/>
        <a:lstStyle/>
        <a:p>
          <a:endParaRPr lang="es-CO">
            <a:solidFill>
              <a:schemeClr val="bg1"/>
            </a:solidFill>
            <a:latin typeface="Montserrat" pitchFamily="2" charset="77"/>
          </a:endParaRPr>
        </a:p>
      </dgm:t>
    </dgm:pt>
    <dgm:pt modelId="{BC187E1D-7811-4CBA-9A23-46A281DACDF3}" type="pres">
      <dgm:prSet presAssocID="{19180707-3E39-4ABE-8B79-9EE506FDB2B1}" presName="compositeShape" presStyleCnt="0">
        <dgm:presLayoutVars>
          <dgm:chMax val="7"/>
          <dgm:dir/>
          <dgm:resizeHandles val="exact"/>
        </dgm:presLayoutVars>
      </dgm:prSet>
      <dgm:spPr/>
    </dgm:pt>
    <dgm:pt modelId="{D381DAAB-AD61-466B-8BC1-3B95A94F9A01}" type="pres">
      <dgm:prSet presAssocID="{ED715FEE-5603-4A45-9A98-CC9AAE8C3B3E}" presName="circ1" presStyleLbl="vennNode1" presStyleIdx="0" presStyleCnt="3"/>
      <dgm:spPr/>
    </dgm:pt>
    <dgm:pt modelId="{9958CEAC-7F55-4BD6-8340-6C17C95F3D86}" type="pres">
      <dgm:prSet presAssocID="{ED715FEE-5603-4A45-9A98-CC9AAE8C3B3E}" presName="circ1Tx" presStyleLbl="revTx" presStyleIdx="0" presStyleCnt="0">
        <dgm:presLayoutVars>
          <dgm:chMax val="0"/>
          <dgm:chPref val="0"/>
          <dgm:bulletEnabled val="1"/>
        </dgm:presLayoutVars>
      </dgm:prSet>
      <dgm:spPr/>
    </dgm:pt>
    <dgm:pt modelId="{09A56004-B5C6-4365-AC72-A7B8E80B7AEA}" type="pres">
      <dgm:prSet presAssocID="{324687A7-9414-483B-BB38-0B3CE36F2E32}" presName="circ2" presStyleLbl="vennNode1" presStyleIdx="1" presStyleCnt="3"/>
      <dgm:spPr/>
    </dgm:pt>
    <dgm:pt modelId="{9FADDD1E-0109-45D9-8220-88164D1B03FA}" type="pres">
      <dgm:prSet presAssocID="{324687A7-9414-483B-BB38-0B3CE36F2E32}" presName="circ2Tx" presStyleLbl="revTx" presStyleIdx="0" presStyleCnt="0">
        <dgm:presLayoutVars>
          <dgm:chMax val="0"/>
          <dgm:chPref val="0"/>
          <dgm:bulletEnabled val="1"/>
        </dgm:presLayoutVars>
      </dgm:prSet>
      <dgm:spPr/>
    </dgm:pt>
    <dgm:pt modelId="{2BA088A6-490D-4336-90F3-F7F0A4B08BAC}" type="pres">
      <dgm:prSet presAssocID="{6FCEFC7E-218A-4ADF-A5A8-59B6258498DE}" presName="circ3" presStyleLbl="vennNode1" presStyleIdx="2" presStyleCnt="3"/>
      <dgm:spPr/>
    </dgm:pt>
    <dgm:pt modelId="{9DB7E393-F735-4270-AC8F-1C150B2CB047}" type="pres">
      <dgm:prSet presAssocID="{6FCEFC7E-218A-4ADF-A5A8-59B6258498DE}" presName="circ3Tx" presStyleLbl="revTx" presStyleIdx="0" presStyleCnt="0">
        <dgm:presLayoutVars>
          <dgm:chMax val="0"/>
          <dgm:chPref val="0"/>
          <dgm:bulletEnabled val="1"/>
        </dgm:presLayoutVars>
      </dgm:prSet>
      <dgm:spPr/>
    </dgm:pt>
  </dgm:ptLst>
  <dgm:cxnLst>
    <dgm:cxn modelId="{E9C9F72F-E251-40FF-946A-EABE9B336C11}" type="presOf" srcId="{ED715FEE-5603-4A45-9A98-CC9AAE8C3B3E}" destId="{9958CEAC-7F55-4BD6-8340-6C17C95F3D86}" srcOrd="1" destOrd="0" presId="urn:microsoft.com/office/officeart/2005/8/layout/venn1"/>
    <dgm:cxn modelId="{EA62CD4A-1274-42BC-8A91-0662A00E2698}" type="presOf" srcId="{ED715FEE-5603-4A45-9A98-CC9AAE8C3B3E}" destId="{D381DAAB-AD61-466B-8BC1-3B95A94F9A01}" srcOrd="0" destOrd="0" presId="urn:microsoft.com/office/officeart/2005/8/layout/venn1"/>
    <dgm:cxn modelId="{D420054F-F5B6-493E-B783-CC1E2C1927DF}" srcId="{19180707-3E39-4ABE-8B79-9EE506FDB2B1}" destId="{324687A7-9414-483B-BB38-0B3CE36F2E32}" srcOrd="1" destOrd="0" parTransId="{47F7696D-A34C-4A98-BA71-346E1173E866}" sibTransId="{840B85FD-7AD0-4564-9349-540560366C38}"/>
    <dgm:cxn modelId="{768CC67B-6C6B-4227-B18D-41C42EBD6888}" type="presOf" srcId="{6FCEFC7E-218A-4ADF-A5A8-59B6258498DE}" destId="{9DB7E393-F735-4270-AC8F-1C150B2CB047}" srcOrd="1" destOrd="0" presId="urn:microsoft.com/office/officeart/2005/8/layout/venn1"/>
    <dgm:cxn modelId="{D3177B80-449C-40A7-9D0B-21DA9CD3DB6E}" type="presOf" srcId="{6FCEFC7E-218A-4ADF-A5A8-59B6258498DE}" destId="{2BA088A6-490D-4336-90F3-F7F0A4B08BAC}" srcOrd="0" destOrd="0" presId="urn:microsoft.com/office/officeart/2005/8/layout/venn1"/>
    <dgm:cxn modelId="{D173798C-1808-42E3-BCC0-4F70E79006AB}" type="presOf" srcId="{324687A7-9414-483B-BB38-0B3CE36F2E32}" destId="{9FADDD1E-0109-45D9-8220-88164D1B03FA}" srcOrd="1" destOrd="0" presId="urn:microsoft.com/office/officeart/2005/8/layout/venn1"/>
    <dgm:cxn modelId="{E6EA63C4-AC55-429E-81EA-659E0E2E8986}" type="presOf" srcId="{19180707-3E39-4ABE-8B79-9EE506FDB2B1}" destId="{BC187E1D-7811-4CBA-9A23-46A281DACDF3}" srcOrd="0" destOrd="0" presId="urn:microsoft.com/office/officeart/2005/8/layout/venn1"/>
    <dgm:cxn modelId="{69B178D1-AABF-4FCA-B420-889DE38C0B07}" srcId="{19180707-3E39-4ABE-8B79-9EE506FDB2B1}" destId="{ED715FEE-5603-4A45-9A98-CC9AAE8C3B3E}" srcOrd="0" destOrd="0" parTransId="{77B24712-259A-4C2C-AD4F-A5EB9200315A}" sibTransId="{C9AC313A-BD29-49D7-99A3-EEBDD519CC30}"/>
    <dgm:cxn modelId="{519505DB-70C6-49F8-B12F-04B39D2FE4ED}" srcId="{19180707-3E39-4ABE-8B79-9EE506FDB2B1}" destId="{6FCEFC7E-218A-4ADF-A5A8-59B6258498DE}" srcOrd="2" destOrd="0" parTransId="{053961BF-0079-4BF7-8A2C-E44B32FFE8D7}" sibTransId="{700B74FD-A355-4356-8740-C1ED48E60781}"/>
    <dgm:cxn modelId="{FA0035EB-220D-4255-BE09-638E7E6DDAD7}" type="presOf" srcId="{324687A7-9414-483B-BB38-0B3CE36F2E32}" destId="{09A56004-B5C6-4365-AC72-A7B8E80B7AEA}" srcOrd="0" destOrd="0" presId="urn:microsoft.com/office/officeart/2005/8/layout/venn1"/>
    <dgm:cxn modelId="{9868D1FD-7B9B-4BB4-A3BB-EAD4A34E125C}" type="presParOf" srcId="{BC187E1D-7811-4CBA-9A23-46A281DACDF3}" destId="{D381DAAB-AD61-466B-8BC1-3B95A94F9A01}" srcOrd="0" destOrd="0" presId="urn:microsoft.com/office/officeart/2005/8/layout/venn1"/>
    <dgm:cxn modelId="{F30BB5A6-3F9A-4B13-91AE-5C9E22294176}" type="presParOf" srcId="{BC187E1D-7811-4CBA-9A23-46A281DACDF3}" destId="{9958CEAC-7F55-4BD6-8340-6C17C95F3D86}" srcOrd="1" destOrd="0" presId="urn:microsoft.com/office/officeart/2005/8/layout/venn1"/>
    <dgm:cxn modelId="{47D9E08C-496D-4761-B727-C132EC48F9FF}" type="presParOf" srcId="{BC187E1D-7811-4CBA-9A23-46A281DACDF3}" destId="{09A56004-B5C6-4365-AC72-A7B8E80B7AEA}" srcOrd="2" destOrd="0" presId="urn:microsoft.com/office/officeart/2005/8/layout/venn1"/>
    <dgm:cxn modelId="{32463834-1848-4DCC-8FAC-8B0AFA0C4774}" type="presParOf" srcId="{BC187E1D-7811-4CBA-9A23-46A281DACDF3}" destId="{9FADDD1E-0109-45D9-8220-88164D1B03FA}" srcOrd="3" destOrd="0" presId="urn:microsoft.com/office/officeart/2005/8/layout/venn1"/>
    <dgm:cxn modelId="{78F3A9CD-7596-4943-8D8B-30B668878D83}" type="presParOf" srcId="{BC187E1D-7811-4CBA-9A23-46A281DACDF3}" destId="{2BA088A6-490D-4336-90F3-F7F0A4B08BAC}" srcOrd="4" destOrd="0" presId="urn:microsoft.com/office/officeart/2005/8/layout/venn1"/>
    <dgm:cxn modelId="{6991C3E2-FCA1-4CA5-982D-109FFA68ADE8}" type="presParOf" srcId="{BC187E1D-7811-4CBA-9A23-46A281DACDF3}" destId="{9DB7E393-F735-4270-AC8F-1C150B2CB047}"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27B8FC-8C09-4671-A353-E6D2650C8020}" type="doc">
      <dgm:prSet loTypeId="urn:microsoft.com/office/officeart/2009/3/layout/HorizontalOrganizationChart" loCatId="hierarchy" qsTypeId="urn:microsoft.com/office/officeart/2005/8/quickstyle/simple1" qsCatId="simple" csTypeId="urn:microsoft.com/office/officeart/2005/8/colors/colorful4" csCatId="colorful" phldr="1"/>
      <dgm:spPr/>
      <dgm:t>
        <a:bodyPr/>
        <a:lstStyle/>
        <a:p>
          <a:endParaRPr lang="es-CO"/>
        </a:p>
      </dgm:t>
    </dgm:pt>
    <dgm:pt modelId="{9F25E8C5-AF85-43EC-9A08-D2939813DE9C}">
      <dgm:prSet custT="1"/>
      <dgm:spPr/>
      <dgm:t>
        <a:bodyPr/>
        <a:lstStyle/>
        <a:p>
          <a:pPr rtl="0"/>
          <a:r>
            <a:rPr lang="es-CO" sz="2200">
              <a:latin typeface="Montserrat"/>
            </a:rPr>
            <a:t>GLAUCOMA EN EL ADULTO</a:t>
          </a:r>
        </a:p>
      </dgm:t>
    </dgm:pt>
    <dgm:pt modelId="{019B422A-C74C-4EE9-9134-DD3D491DAD47}" type="parTrans" cxnId="{0FA14FD5-0208-4DC4-82F0-2AABEA9CDEE5}">
      <dgm:prSet/>
      <dgm:spPr/>
      <dgm:t>
        <a:bodyPr/>
        <a:lstStyle/>
        <a:p>
          <a:endParaRPr lang="es-CO" sz="2200">
            <a:latin typeface="Montserrat"/>
          </a:endParaRPr>
        </a:p>
      </dgm:t>
    </dgm:pt>
    <dgm:pt modelId="{9A287368-F4FA-4278-BF60-5B31ED67EA97}" type="sibTrans" cxnId="{0FA14FD5-0208-4DC4-82F0-2AABEA9CDEE5}">
      <dgm:prSet/>
      <dgm:spPr/>
      <dgm:t>
        <a:bodyPr/>
        <a:lstStyle/>
        <a:p>
          <a:endParaRPr lang="es-CO" sz="2200">
            <a:latin typeface="Montserrat"/>
          </a:endParaRPr>
        </a:p>
      </dgm:t>
    </dgm:pt>
    <dgm:pt modelId="{42AEAF1B-CFF5-494E-A0A6-D3F3AFDB532A}">
      <dgm:prSet custT="1"/>
      <dgm:spPr/>
      <dgm:t>
        <a:bodyPr/>
        <a:lstStyle/>
        <a:p>
          <a:pPr rtl="0"/>
          <a:r>
            <a:rPr lang="es-CO" sz="2200">
              <a:latin typeface="Montserrat"/>
            </a:rPr>
            <a:t>GLAUCOMA POR CIERRE ANGULAR</a:t>
          </a:r>
        </a:p>
      </dgm:t>
    </dgm:pt>
    <dgm:pt modelId="{5E914234-B1AD-423C-8132-0BB3347372A0}" type="parTrans" cxnId="{ABAED966-EA1E-4F02-ADAC-816F733EAD6E}">
      <dgm:prSet/>
      <dgm:spPr/>
      <dgm:t>
        <a:bodyPr/>
        <a:lstStyle/>
        <a:p>
          <a:endParaRPr lang="es-CO" sz="2200">
            <a:latin typeface="Montserrat"/>
          </a:endParaRPr>
        </a:p>
      </dgm:t>
    </dgm:pt>
    <dgm:pt modelId="{CE0CCC1B-320E-457A-B100-5EB35E2D1B06}" type="sibTrans" cxnId="{ABAED966-EA1E-4F02-ADAC-816F733EAD6E}">
      <dgm:prSet/>
      <dgm:spPr/>
      <dgm:t>
        <a:bodyPr/>
        <a:lstStyle/>
        <a:p>
          <a:endParaRPr lang="es-CO" sz="2200">
            <a:latin typeface="Montserrat"/>
          </a:endParaRPr>
        </a:p>
      </dgm:t>
    </dgm:pt>
    <dgm:pt modelId="{0E548D46-5CBD-44A7-B5CA-0FA3CE6C471D}">
      <dgm:prSet custT="1"/>
      <dgm:spPr/>
      <dgm:t>
        <a:bodyPr/>
        <a:lstStyle/>
        <a:p>
          <a:pPr rtl="0"/>
          <a:r>
            <a:rPr lang="es-CO" sz="2200" dirty="0">
              <a:latin typeface="Montserrat"/>
            </a:rPr>
            <a:t>AGUDO.</a:t>
          </a:r>
        </a:p>
      </dgm:t>
    </dgm:pt>
    <dgm:pt modelId="{F763E50B-D0E7-49D0-A627-F0EA8E61A978}" type="parTrans" cxnId="{A807C80F-E4D0-4FC1-9FF8-87CD1ED60267}">
      <dgm:prSet/>
      <dgm:spPr/>
      <dgm:t>
        <a:bodyPr/>
        <a:lstStyle/>
        <a:p>
          <a:endParaRPr lang="es-CO" sz="2200">
            <a:latin typeface="Montserrat"/>
          </a:endParaRPr>
        </a:p>
      </dgm:t>
    </dgm:pt>
    <dgm:pt modelId="{CC2081B8-A71F-494F-96E7-47592B9513E0}" type="sibTrans" cxnId="{A807C80F-E4D0-4FC1-9FF8-87CD1ED60267}">
      <dgm:prSet/>
      <dgm:spPr/>
      <dgm:t>
        <a:bodyPr/>
        <a:lstStyle/>
        <a:p>
          <a:endParaRPr lang="es-CO" sz="2200">
            <a:latin typeface="Montserrat"/>
          </a:endParaRPr>
        </a:p>
      </dgm:t>
    </dgm:pt>
    <dgm:pt modelId="{CD96E2A9-57A0-4D3C-8C41-3A77713A73CF}">
      <dgm:prSet custT="1"/>
      <dgm:spPr/>
      <dgm:t>
        <a:bodyPr/>
        <a:lstStyle/>
        <a:p>
          <a:pPr rtl="0"/>
          <a:r>
            <a:rPr lang="es-CO" sz="2200" dirty="0">
              <a:latin typeface="Montserrat"/>
            </a:rPr>
            <a:t>CRÓNICO.</a:t>
          </a:r>
        </a:p>
      </dgm:t>
    </dgm:pt>
    <dgm:pt modelId="{734C8B24-3AF8-46AE-9D4E-883EF82DB757}" type="parTrans" cxnId="{4BFA449A-FA6C-4D7D-9385-2DB53700293D}">
      <dgm:prSet/>
      <dgm:spPr/>
      <dgm:t>
        <a:bodyPr/>
        <a:lstStyle/>
        <a:p>
          <a:endParaRPr lang="es-CO" sz="2200">
            <a:latin typeface="Montserrat"/>
          </a:endParaRPr>
        </a:p>
      </dgm:t>
    </dgm:pt>
    <dgm:pt modelId="{D0C580E3-44B4-4AB4-9947-0821D329A390}" type="sibTrans" cxnId="{4BFA449A-FA6C-4D7D-9385-2DB53700293D}">
      <dgm:prSet/>
      <dgm:spPr/>
      <dgm:t>
        <a:bodyPr/>
        <a:lstStyle/>
        <a:p>
          <a:endParaRPr lang="es-CO" sz="2200">
            <a:latin typeface="Montserrat"/>
          </a:endParaRPr>
        </a:p>
      </dgm:t>
    </dgm:pt>
    <dgm:pt modelId="{3CF1306C-57C2-47BC-A0C9-CCAC8963C58E}">
      <dgm:prSet custT="1"/>
      <dgm:spPr/>
      <dgm:t>
        <a:bodyPr/>
        <a:lstStyle/>
        <a:p>
          <a:pPr rtl="0"/>
          <a:r>
            <a:rPr lang="es-CO" sz="2200">
              <a:latin typeface="Montserrat"/>
            </a:rPr>
            <a:t>GLAUCOMA DE ÁNGULO ABIERTO</a:t>
          </a:r>
        </a:p>
      </dgm:t>
    </dgm:pt>
    <dgm:pt modelId="{E22248B1-0FEA-4637-BC1D-6E32D99C2507}" type="parTrans" cxnId="{C9D6B4C4-1A1F-4A3B-9D7A-3D562954B85D}">
      <dgm:prSet/>
      <dgm:spPr/>
      <dgm:t>
        <a:bodyPr/>
        <a:lstStyle/>
        <a:p>
          <a:endParaRPr lang="es-CO" sz="2200">
            <a:latin typeface="Montserrat"/>
          </a:endParaRPr>
        </a:p>
      </dgm:t>
    </dgm:pt>
    <dgm:pt modelId="{B266CD99-F4AD-4469-859B-BD9A2DA1A663}" type="sibTrans" cxnId="{C9D6B4C4-1A1F-4A3B-9D7A-3D562954B85D}">
      <dgm:prSet/>
      <dgm:spPr/>
      <dgm:t>
        <a:bodyPr/>
        <a:lstStyle/>
        <a:p>
          <a:endParaRPr lang="es-CO" sz="2200">
            <a:latin typeface="Montserrat"/>
          </a:endParaRPr>
        </a:p>
      </dgm:t>
    </dgm:pt>
    <dgm:pt modelId="{8307B427-504A-4045-B5D6-D9444292A599}">
      <dgm:prSet custT="1"/>
      <dgm:spPr/>
      <dgm:t>
        <a:bodyPr/>
        <a:lstStyle/>
        <a:p>
          <a:pPr rtl="0"/>
          <a:r>
            <a:rPr lang="es-CO" sz="2200" dirty="0">
              <a:latin typeface="Montserrat"/>
            </a:rPr>
            <a:t>PRIMARIO.</a:t>
          </a:r>
        </a:p>
      </dgm:t>
    </dgm:pt>
    <dgm:pt modelId="{08630DE5-98B3-4799-ADCF-AD7810671123}" type="parTrans" cxnId="{49A99205-D008-408D-AFF6-90535900D922}">
      <dgm:prSet/>
      <dgm:spPr/>
      <dgm:t>
        <a:bodyPr/>
        <a:lstStyle/>
        <a:p>
          <a:endParaRPr lang="es-CO" sz="2200">
            <a:latin typeface="Montserrat"/>
          </a:endParaRPr>
        </a:p>
      </dgm:t>
    </dgm:pt>
    <dgm:pt modelId="{5742302C-8B9A-403D-8C13-BBBBB1B77D47}" type="sibTrans" cxnId="{49A99205-D008-408D-AFF6-90535900D922}">
      <dgm:prSet/>
      <dgm:spPr/>
      <dgm:t>
        <a:bodyPr/>
        <a:lstStyle/>
        <a:p>
          <a:endParaRPr lang="es-CO" sz="2200">
            <a:latin typeface="Montserrat"/>
          </a:endParaRPr>
        </a:p>
      </dgm:t>
    </dgm:pt>
    <dgm:pt modelId="{E4FDB2BD-1529-4DD2-BEE1-2E646222A501}">
      <dgm:prSet custT="1"/>
      <dgm:spPr/>
      <dgm:t>
        <a:bodyPr/>
        <a:lstStyle/>
        <a:p>
          <a:pPr rtl="0"/>
          <a:r>
            <a:rPr lang="es-CO" sz="2200" dirty="0">
              <a:latin typeface="Montserrat"/>
            </a:rPr>
            <a:t>SECUNDARIO.</a:t>
          </a:r>
        </a:p>
      </dgm:t>
    </dgm:pt>
    <dgm:pt modelId="{E3613613-2FD8-4082-8B5E-E97801891A1D}" type="parTrans" cxnId="{BC074CBB-CCFE-4C4B-B59D-844F98EFD2FE}">
      <dgm:prSet/>
      <dgm:spPr/>
      <dgm:t>
        <a:bodyPr/>
        <a:lstStyle/>
        <a:p>
          <a:endParaRPr lang="es-CO" sz="2200">
            <a:latin typeface="Montserrat"/>
          </a:endParaRPr>
        </a:p>
      </dgm:t>
    </dgm:pt>
    <dgm:pt modelId="{79025141-2299-434B-B0B2-C458CD6ADC05}" type="sibTrans" cxnId="{BC074CBB-CCFE-4C4B-B59D-844F98EFD2FE}">
      <dgm:prSet/>
      <dgm:spPr/>
      <dgm:t>
        <a:bodyPr/>
        <a:lstStyle/>
        <a:p>
          <a:endParaRPr lang="es-CO" sz="2200">
            <a:latin typeface="Montserrat"/>
          </a:endParaRPr>
        </a:p>
      </dgm:t>
    </dgm:pt>
    <dgm:pt modelId="{9E707B03-321D-421E-8AE6-8D2625269172}" type="pres">
      <dgm:prSet presAssocID="{0C27B8FC-8C09-4671-A353-E6D2650C8020}" presName="hierChild1" presStyleCnt="0">
        <dgm:presLayoutVars>
          <dgm:orgChart val="1"/>
          <dgm:chPref val="1"/>
          <dgm:dir/>
          <dgm:animOne val="branch"/>
          <dgm:animLvl val="lvl"/>
          <dgm:resizeHandles/>
        </dgm:presLayoutVars>
      </dgm:prSet>
      <dgm:spPr/>
    </dgm:pt>
    <dgm:pt modelId="{4E25AB16-D17D-4BD5-ABA8-ACE87A71943A}" type="pres">
      <dgm:prSet presAssocID="{9F25E8C5-AF85-43EC-9A08-D2939813DE9C}" presName="hierRoot1" presStyleCnt="0">
        <dgm:presLayoutVars>
          <dgm:hierBranch val="init"/>
        </dgm:presLayoutVars>
      </dgm:prSet>
      <dgm:spPr/>
    </dgm:pt>
    <dgm:pt modelId="{41224A5D-E32F-4FBC-BDE7-5218EB979413}" type="pres">
      <dgm:prSet presAssocID="{9F25E8C5-AF85-43EC-9A08-D2939813DE9C}" presName="rootComposite1" presStyleCnt="0"/>
      <dgm:spPr/>
    </dgm:pt>
    <dgm:pt modelId="{FE7BD372-08AC-4C6B-9048-1B8C7AFAB98C}" type="pres">
      <dgm:prSet presAssocID="{9F25E8C5-AF85-43EC-9A08-D2939813DE9C}" presName="rootText1" presStyleLbl="node0" presStyleIdx="0" presStyleCnt="1">
        <dgm:presLayoutVars>
          <dgm:chPref val="3"/>
        </dgm:presLayoutVars>
      </dgm:prSet>
      <dgm:spPr/>
    </dgm:pt>
    <dgm:pt modelId="{5B88DA14-D32C-4465-B2FA-1E2E11F73DF3}" type="pres">
      <dgm:prSet presAssocID="{9F25E8C5-AF85-43EC-9A08-D2939813DE9C}" presName="rootConnector1" presStyleLbl="node1" presStyleIdx="0" presStyleCnt="0"/>
      <dgm:spPr/>
    </dgm:pt>
    <dgm:pt modelId="{927F59C9-77C1-4BBC-A4B8-3CB244F131FE}" type="pres">
      <dgm:prSet presAssocID="{9F25E8C5-AF85-43EC-9A08-D2939813DE9C}" presName="hierChild2" presStyleCnt="0"/>
      <dgm:spPr/>
    </dgm:pt>
    <dgm:pt modelId="{51022955-EA41-4AB3-BA0F-8A28FEF2AE6D}" type="pres">
      <dgm:prSet presAssocID="{5E914234-B1AD-423C-8132-0BB3347372A0}" presName="Name64" presStyleLbl="parChTrans1D2" presStyleIdx="0" presStyleCnt="2"/>
      <dgm:spPr/>
    </dgm:pt>
    <dgm:pt modelId="{AB18DE61-33BF-4E24-96B9-B339E96F48F4}" type="pres">
      <dgm:prSet presAssocID="{42AEAF1B-CFF5-494E-A0A6-D3F3AFDB532A}" presName="hierRoot2" presStyleCnt="0">
        <dgm:presLayoutVars>
          <dgm:hierBranch val="init"/>
        </dgm:presLayoutVars>
      </dgm:prSet>
      <dgm:spPr/>
    </dgm:pt>
    <dgm:pt modelId="{B0C1BDFE-2BCE-47A6-9918-5D67DCC6E017}" type="pres">
      <dgm:prSet presAssocID="{42AEAF1B-CFF5-494E-A0A6-D3F3AFDB532A}" presName="rootComposite" presStyleCnt="0"/>
      <dgm:spPr/>
    </dgm:pt>
    <dgm:pt modelId="{1EEB86BD-F3D0-4A73-A955-1ED99E6E4C45}" type="pres">
      <dgm:prSet presAssocID="{42AEAF1B-CFF5-494E-A0A6-D3F3AFDB532A}" presName="rootText" presStyleLbl="node2" presStyleIdx="0" presStyleCnt="2">
        <dgm:presLayoutVars>
          <dgm:chPref val="3"/>
        </dgm:presLayoutVars>
      </dgm:prSet>
      <dgm:spPr/>
    </dgm:pt>
    <dgm:pt modelId="{B5709060-BB70-4305-B69B-ABC5A4EFF67B}" type="pres">
      <dgm:prSet presAssocID="{42AEAF1B-CFF5-494E-A0A6-D3F3AFDB532A}" presName="rootConnector" presStyleLbl="node2" presStyleIdx="0" presStyleCnt="2"/>
      <dgm:spPr/>
    </dgm:pt>
    <dgm:pt modelId="{D5FF39D7-5694-4CB4-9DBC-34B9E1ECA91B}" type="pres">
      <dgm:prSet presAssocID="{42AEAF1B-CFF5-494E-A0A6-D3F3AFDB532A}" presName="hierChild4" presStyleCnt="0"/>
      <dgm:spPr/>
    </dgm:pt>
    <dgm:pt modelId="{FF411A66-0753-4561-AF8F-2C8D69E0DCC1}" type="pres">
      <dgm:prSet presAssocID="{F763E50B-D0E7-49D0-A627-F0EA8E61A978}" presName="Name64" presStyleLbl="parChTrans1D3" presStyleIdx="0" presStyleCnt="4"/>
      <dgm:spPr/>
    </dgm:pt>
    <dgm:pt modelId="{FEEED62A-F44A-4A19-8F4B-9DE04C7376B2}" type="pres">
      <dgm:prSet presAssocID="{0E548D46-5CBD-44A7-B5CA-0FA3CE6C471D}" presName="hierRoot2" presStyleCnt="0">
        <dgm:presLayoutVars>
          <dgm:hierBranch val="init"/>
        </dgm:presLayoutVars>
      </dgm:prSet>
      <dgm:spPr/>
    </dgm:pt>
    <dgm:pt modelId="{502C81A7-C95C-4473-BCFE-2A9E38B51810}" type="pres">
      <dgm:prSet presAssocID="{0E548D46-5CBD-44A7-B5CA-0FA3CE6C471D}" presName="rootComposite" presStyleCnt="0"/>
      <dgm:spPr/>
    </dgm:pt>
    <dgm:pt modelId="{7AC481D5-8564-4D39-9467-C3579B2AE5D1}" type="pres">
      <dgm:prSet presAssocID="{0E548D46-5CBD-44A7-B5CA-0FA3CE6C471D}" presName="rootText" presStyleLbl="node3" presStyleIdx="0" presStyleCnt="4">
        <dgm:presLayoutVars>
          <dgm:chPref val="3"/>
        </dgm:presLayoutVars>
      </dgm:prSet>
      <dgm:spPr/>
    </dgm:pt>
    <dgm:pt modelId="{9C7F484F-1713-49EC-A203-6E1E270589CB}" type="pres">
      <dgm:prSet presAssocID="{0E548D46-5CBD-44A7-B5CA-0FA3CE6C471D}" presName="rootConnector" presStyleLbl="node3" presStyleIdx="0" presStyleCnt="4"/>
      <dgm:spPr/>
    </dgm:pt>
    <dgm:pt modelId="{165224FC-62B0-4E6D-8239-9927A8F92011}" type="pres">
      <dgm:prSet presAssocID="{0E548D46-5CBD-44A7-B5CA-0FA3CE6C471D}" presName="hierChild4" presStyleCnt="0"/>
      <dgm:spPr/>
    </dgm:pt>
    <dgm:pt modelId="{1983C056-3505-4121-A0B5-EC6C3798AA31}" type="pres">
      <dgm:prSet presAssocID="{0E548D46-5CBD-44A7-B5CA-0FA3CE6C471D}" presName="hierChild5" presStyleCnt="0"/>
      <dgm:spPr/>
    </dgm:pt>
    <dgm:pt modelId="{4B2B874F-7BD1-4DDE-8661-6BAF8129120F}" type="pres">
      <dgm:prSet presAssocID="{734C8B24-3AF8-46AE-9D4E-883EF82DB757}" presName="Name64" presStyleLbl="parChTrans1D3" presStyleIdx="1" presStyleCnt="4"/>
      <dgm:spPr/>
    </dgm:pt>
    <dgm:pt modelId="{8E283F06-1BEA-4274-93DF-120E5C137689}" type="pres">
      <dgm:prSet presAssocID="{CD96E2A9-57A0-4D3C-8C41-3A77713A73CF}" presName="hierRoot2" presStyleCnt="0">
        <dgm:presLayoutVars>
          <dgm:hierBranch val="init"/>
        </dgm:presLayoutVars>
      </dgm:prSet>
      <dgm:spPr/>
    </dgm:pt>
    <dgm:pt modelId="{F37F3A7D-7947-4BEE-83C9-FDBCEB2787ED}" type="pres">
      <dgm:prSet presAssocID="{CD96E2A9-57A0-4D3C-8C41-3A77713A73CF}" presName="rootComposite" presStyleCnt="0"/>
      <dgm:spPr/>
    </dgm:pt>
    <dgm:pt modelId="{CDE0648B-4EFE-4612-BE20-F356CE5DEA56}" type="pres">
      <dgm:prSet presAssocID="{CD96E2A9-57A0-4D3C-8C41-3A77713A73CF}" presName="rootText" presStyleLbl="node3" presStyleIdx="1" presStyleCnt="4">
        <dgm:presLayoutVars>
          <dgm:chPref val="3"/>
        </dgm:presLayoutVars>
      </dgm:prSet>
      <dgm:spPr/>
    </dgm:pt>
    <dgm:pt modelId="{6C76333A-F284-43FB-AAAC-83FDE448C675}" type="pres">
      <dgm:prSet presAssocID="{CD96E2A9-57A0-4D3C-8C41-3A77713A73CF}" presName="rootConnector" presStyleLbl="node3" presStyleIdx="1" presStyleCnt="4"/>
      <dgm:spPr/>
    </dgm:pt>
    <dgm:pt modelId="{42342B82-FC0C-4EC5-8D16-AAD366ADC619}" type="pres">
      <dgm:prSet presAssocID="{CD96E2A9-57A0-4D3C-8C41-3A77713A73CF}" presName="hierChild4" presStyleCnt="0"/>
      <dgm:spPr/>
    </dgm:pt>
    <dgm:pt modelId="{2416F936-0FA2-41A2-8491-B5A87F190047}" type="pres">
      <dgm:prSet presAssocID="{CD96E2A9-57A0-4D3C-8C41-3A77713A73CF}" presName="hierChild5" presStyleCnt="0"/>
      <dgm:spPr/>
    </dgm:pt>
    <dgm:pt modelId="{3FF7FF0E-DA6F-4FEF-8E31-75274D5E5F51}" type="pres">
      <dgm:prSet presAssocID="{42AEAF1B-CFF5-494E-A0A6-D3F3AFDB532A}" presName="hierChild5" presStyleCnt="0"/>
      <dgm:spPr/>
    </dgm:pt>
    <dgm:pt modelId="{D2D9A72E-81D1-4791-B609-7975DE5D2FFE}" type="pres">
      <dgm:prSet presAssocID="{E22248B1-0FEA-4637-BC1D-6E32D99C2507}" presName="Name64" presStyleLbl="parChTrans1D2" presStyleIdx="1" presStyleCnt="2"/>
      <dgm:spPr/>
    </dgm:pt>
    <dgm:pt modelId="{FDCDB64A-6710-45D8-98A3-DF36D5AC6A21}" type="pres">
      <dgm:prSet presAssocID="{3CF1306C-57C2-47BC-A0C9-CCAC8963C58E}" presName="hierRoot2" presStyleCnt="0">
        <dgm:presLayoutVars>
          <dgm:hierBranch val="init"/>
        </dgm:presLayoutVars>
      </dgm:prSet>
      <dgm:spPr/>
    </dgm:pt>
    <dgm:pt modelId="{84E645FE-F806-410D-BF6B-8E57C358FB8E}" type="pres">
      <dgm:prSet presAssocID="{3CF1306C-57C2-47BC-A0C9-CCAC8963C58E}" presName="rootComposite" presStyleCnt="0"/>
      <dgm:spPr/>
    </dgm:pt>
    <dgm:pt modelId="{4C32F2C5-6E84-40AE-A562-DBE03733A79D}" type="pres">
      <dgm:prSet presAssocID="{3CF1306C-57C2-47BC-A0C9-CCAC8963C58E}" presName="rootText" presStyleLbl="node2" presStyleIdx="1" presStyleCnt="2">
        <dgm:presLayoutVars>
          <dgm:chPref val="3"/>
        </dgm:presLayoutVars>
      </dgm:prSet>
      <dgm:spPr/>
    </dgm:pt>
    <dgm:pt modelId="{1B49DC3C-9E8A-404A-9165-B72B66DFC506}" type="pres">
      <dgm:prSet presAssocID="{3CF1306C-57C2-47BC-A0C9-CCAC8963C58E}" presName="rootConnector" presStyleLbl="node2" presStyleIdx="1" presStyleCnt="2"/>
      <dgm:spPr/>
    </dgm:pt>
    <dgm:pt modelId="{07BDFBE7-7DDE-4E8A-8A99-E6184527D445}" type="pres">
      <dgm:prSet presAssocID="{3CF1306C-57C2-47BC-A0C9-CCAC8963C58E}" presName="hierChild4" presStyleCnt="0"/>
      <dgm:spPr/>
    </dgm:pt>
    <dgm:pt modelId="{7A79C4D0-B621-4DEA-B373-541B9EEC281A}" type="pres">
      <dgm:prSet presAssocID="{08630DE5-98B3-4799-ADCF-AD7810671123}" presName="Name64" presStyleLbl="parChTrans1D3" presStyleIdx="2" presStyleCnt="4"/>
      <dgm:spPr/>
    </dgm:pt>
    <dgm:pt modelId="{B267A51E-7FC9-4EA5-9E7B-C8E5A8B5580D}" type="pres">
      <dgm:prSet presAssocID="{8307B427-504A-4045-B5D6-D9444292A599}" presName="hierRoot2" presStyleCnt="0">
        <dgm:presLayoutVars>
          <dgm:hierBranch val="init"/>
        </dgm:presLayoutVars>
      </dgm:prSet>
      <dgm:spPr/>
    </dgm:pt>
    <dgm:pt modelId="{B0F3C013-2946-47FB-99CF-438091B1D54B}" type="pres">
      <dgm:prSet presAssocID="{8307B427-504A-4045-B5D6-D9444292A599}" presName="rootComposite" presStyleCnt="0"/>
      <dgm:spPr/>
    </dgm:pt>
    <dgm:pt modelId="{4E0B0213-571E-4A0A-8FD3-18BA8ACFC2A4}" type="pres">
      <dgm:prSet presAssocID="{8307B427-504A-4045-B5D6-D9444292A599}" presName="rootText" presStyleLbl="node3" presStyleIdx="2" presStyleCnt="4">
        <dgm:presLayoutVars>
          <dgm:chPref val="3"/>
        </dgm:presLayoutVars>
      </dgm:prSet>
      <dgm:spPr/>
    </dgm:pt>
    <dgm:pt modelId="{DB1F363E-1A68-40B0-95B1-50F4E5677560}" type="pres">
      <dgm:prSet presAssocID="{8307B427-504A-4045-B5D6-D9444292A599}" presName="rootConnector" presStyleLbl="node3" presStyleIdx="2" presStyleCnt="4"/>
      <dgm:spPr/>
    </dgm:pt>
    <dgm:pt modelId="{DE203835-21C3-4676-9155-ACD9B3B3F291}" type="pres">
      <dgm:prSet presAssocID="{8307B427-504A-4045-B5D6-D9444292A599}" presName="hierChild4" presStyleCnt="0"/>
      <dgm:spPr/>
    </dgm:pt>
    <dgm:pt modelId="{A574C052-8C18-4FF0-9170-33B36FCC5006}" type="pres">
      <dgm:prSet presAssocID="{8307B427-504A-4045-B5D6-D9444292A599}" presName="hierChild5" presStyleCnt="0"/>
      <dgm:spPr/>
    </dgm:pt>
    <dgm:pt modelId="{183896FF-0274-4B30-A064-AD65645A3306}" type="pres">
      <dgm:prSet presAssocID="{E3613613-2FD8-4082-8B5E-E97801891A1D}" presName="Name64" presStyleLbl="parChTrans1D3" presStyleIdx="3" presStyleCnt="4"/>
      <dgm:spPr/>
    </dgm:pt>
    <dgm:pt modelId="{3A8FE0F9-DF49-4211-A727-2B8866E71EA6}" type="pres">
      <dgm:prSet presAssocID="{E4FDB2BD-1529-4DD2-BEE1-2E646222A501}" presName="hierRoot2" presStyleCnt="0">
        <dgm:presLayoutVars>
          <dgm:hierBranch val="init"/>
        </dgm:presLayoutVars>
      </dgm:prSet>
      <dgm:spPr/>
    </dgm:pt>
    <dgm:pt modelId="{41BFACE0-2D88-48AD-A277-13D471A39ECB}" type="pres">
      <dgm:prSet presAssocID="{E4FDB2BD-1529-4DD2-BEE1-2E646222A501}" presName="rootComposite" presStyleCnt="0"/>
      <dgm:spPr/>
    </dgm:pt>
    <dgm:pt modelId="{1169BD77-1C18-49B1-971A-67F1F0D0677D}" type="pres">
      <dgm:prSet presAssocID="{E4FDB2BD-1529-4DD2-BEE1-2E646222A501}" presName="rootText" presStyleLbl="node3" presStyleIdx="3" presStyleCnt="4">
        <dgm:presLayoutVars>
          <dgm:chPref val="3"/>
        </dgm:presLayoutVars>
      </dgm:prSet>
      <dgm:spPr/>
    </dgm:pt>
    <dgm:pt modelId="{70D25916-CC21-4A70-A89B-2380F9148257}" type="pres">
      <dgm:prSet presAssocID="{E4FDB2BD-1529-4DD2-BEE1-2E646222A501}" presName="rootConnector" presStyleLbl="node3" presStyleIdx="3" presStyleCnt="4"/>
      <dgm:spPr/>
    </dgm:pt>
    <dgm:pt modelId="{59978365-8DC2-42AD-B3DD-834586B520B3}" type="pres">
      <dgm:prSet presAssocID="{E4FDB2BD-1529-4DD2-BEE1-2E646222A501}" presName="hierChild4" presStyleCnt="0"/>
      <dgm:spPr/>
    </dgm:pt>
    <dgm:pt modelId="{384EF2EF-13A8-4200-BBD9-3A71B3B34045}" type="pres">
      <dgm:prSet presAssocID="{E4FDB2BD-1529-4DD2-BEE1-2E646222A501}" presName="hierChild5" presStyleCnt="0"/>
      <dgm:spPr/>
    </dgm:pt>
    <dgm:pt modelId="{19551268-FEFA-4229-A50E-D9A6ED0D7324}" type="pres">
      <dgm:prSet presAssocID="{3CF1306C-57C2-47BC-A0C9-CCAC8963C58E}" presName="hierChild5" presStyleCnt="0"/>
      <dgm:spPr/>
    </dgm:pt>
    <dgm:pt modelId="{A2943DE2-3EE0-4EC5-ACBD-09E2AFE4ADB4}" type="pres">
      <dgm:prSet presAssocID="{9F25E8C5-AF85-43EC-9A08-D2939813DE9C}" presName="hierChild3" presStyleCnt="0"/>
      <dgm:spPr/>
    </dgm:pt>
  </dgm:ptLst>
  <dgm:cxnLst>
    <dgm:cxn modelId="{49A99205-D008-408D-AFF6-90535900D922}" srcId="{3CF1306C-57C2-47BC-A0C9-CCAC8963C58E}" destId="{8307B427-504A-4045-B5D6-D9444292A599}" srcOrd="0" destOrd="0" parTransId="{08630DE5-98B3-4799-ADCF-AD7810671123}" sibTransId="{5742302C-8B9A-403D-8C13-BBBBB1B77D47}"/>
    <dgm:cxn modelId="{12C40407-237B-4CBA-9833-6490309C9D3B}" type="presOf" srcId="{F763E50B-D0E7-49D0-A627-F0EA8E61A978}" destId="{FF411A66-0753-4561-AF8F-2C8D69E0DCC1}" srcOrd="0" destOrd="0" presId="urn:microsoft.com/office/officeart/2009/3/layout/HorizontalOrganizationChart"/>
    <dgm:cxn modelId="{FD93660A-FECB-47E9-889C-3E2D2E7F2F68}" type="presOf" srcId="{0E548D46-5CBD-44A7-B5CA-0FA3CE6C471D}" destId="{9C7F484F-1713-49EC-A203-6E1E270589CB}" srcOrd="1" destOrd="0" presId="urn:microsoft.com/office/officeart/2009/3/layout/HorizontalOrganizationChart"/>
    <dgm:cxn modelId="{2DD0C00E-B565-4B8B-B76B-1CB0A8499B28}" type="presOf" srcId="{0E548D46-5CBD-44A7-B5CA-0FA3CE6C471D}" destId="{7AC481D5-8564-4D39-9467-C3579B2AE5D1}" srcOrd="0" destOrd="0" presId="urn:microsoft.com/office/officeart/2009/3/layout/HorizontalOrganizationChart"/>
    <dgm:cxn modelId="{A807C80F-E4D0-4FC1-9FF8-87CD1ED60267}" srcId="{42AEAF1B-CFF5-494E-A0A6-D3F3AFDB532A}" destId="{0E548D46-5CBD-44A7-B5CA-0FA3CE6C471D}" srcOrd="0" destOrd="0" parTransId="{F763E50B-D0E7-49D0-A627-F0EA8E61A978}" sibTransId="{CC2081B8-A71F-494F-96E7-47592B9513E0}"/>
    <dgm:cxn modelId="{1179C211-06A1-4780-93B9-1877450B472D}" type="presOf" srcId="{9F25E8C5-AF85-43EC-9A08-D2939813DE9C}" destId="{5B88DA14-D32C-4465-B2FA-1E2E11F73DF3}" srcOrd="1" destOrd="0" presId="urn:microsoft.com/office/officeart/2009/3/layout/HorizontalOrganizationChart"/>
    <dgm:cxn modelId="{123F4061-C9D1-4ADB-893B-4C137B7A9044}" type="presOf" srcId="{9F25E8C5-AF85-43EC-9A08-D2939813DE9C}" destId="{FE7BD372-08AC-4C6B-9048-1B8C7AFAB98C}" srcOrd="0" destOrd="0" presId="urn:microsoft.com/office/officeart/2009/3/layout/HorizontalOrganizationChart"/>
    <dgm:cxn modelId="{ABAED966-EA1E-4F02-ADAC-816F733EAD6E}" srcId="{9F25E8C5-AF85-43EC-9A08-D2939813DE9C}" destId="{42AEAF1B-CFF5-494E-A0A6-D3F3AFDB532A}" srcOrd="0" destOrd="0" parTransId="{5E914234-B1AD-423C-8132-0BB3347372A0}" sibTransId="{CE0CCC1B-320E-457A-B100-5EB35E2D1B06}"/>
    <dgm:cxn modelId="{1D194B6E-88C1-4F01-BEFF-2748931795DA}" type="presOf" srcId="{0C27B8FC-8C09-4671-A353-E6D2650C8020}" destId="{9E707B03-321D-421E-8AE6-8D2625269172}" srcOrd="0" destOrd="0" presId="urn:microsoft.com/office/officeart/2009/3/layout/HorizontalOrganizationChart"/>
    <dgm:cxn modelId="{A9BC6F6F-1A92-4188-BA68-186561FC0030}" type="presOf" srcId="{E22248B1-0FEA-4637-BC1D-6E32D99C2507}" destId="{D2D9A72E-81D1-4791-B609-7975DE5D2FFE}" srcOrd="0" destOrd="0" presId="urn:microsoft.com/office/officeart/2009/3/layout/HorizontalOrganizationChart"/>
    <dgm:cxn modelId="{9BD5A852-C7EC-4AEB-90D1-5F18BCBA711E}" type="presOf" srcId="{E3613613-2FD8-4082-8B5E-E97801891A1D}" destId="{183896FF-0274-4B30-A064-AD65645A3306}" srcOrd="0" destOrd="0" presId="urn:microsoft.com/office/officeart/2009/3/layout/HorizontalOrganizationChart"/>
    <dgm:cxn modelId="{D2E9E555-9D50-4AE4-9621-C73BD542E7C8}" type="presOf" srcId="{3CF1306C-57C2-47BC-A0C9-CCAC8963C58E}" destId="{4C32F2C5-6E84-40AE-A562-DBE03733A79D}" srcOrd="0" destOrd="0" presId="urn:microsoft.com/office/officeart/2009/3/layout/HorizontalOrganizationChart"/>
    <dgm:cxn modelId="{6A405382-57E3-4EEC-BF6E-F052AA107CAA}" type="presOf" srcId="{734C8B24-3AF8-46AE-9D4E-883EF82DB757}" destId="{4B2B874F-7BD1-4DDE-8661-6BAF8129120F}" srcOrd="0" destOrd="0" presId="urn:microsoft.com/office/officeart/2009/3/layout/HorizontalOrganizationChart"/>
    <dgm:cxn modelId="{85D85195-28F7-4339-AA32-DA249C667BAB}" type="presOf" srcId="{42AEAF1B-CFF5-494E-A0A6-D3F3AFDB532A}" destId="{B5709060-BB70-4305-B69B-ABC5A4EFF67B}" srcOrd="1" destOrd="0" presId="urn:microsoft.com/office/officeart/2009/3/layout/HorizontalOrganizationChart"/>
    <dgm:cxn modelId="{4BFA449A-FA6C-4D7D-9385-2DB53700293D}" srcId="{42AEAF1B-CFF5-494E-A0A6-D3F3AFDB532A}" destId="{CD96E2A9-57A0-4D3C-8C41-3A77713A73CF}" srcOrd="1" destOrd="0" parTransId="{734C8B24-3AF8-46AE-9D4E-883EF82DB757}" sibTransId="{D0C580E3-44B4-4AB4-9947-0821D329A390}"/>
    <dgm:cxn modelId="{95B22D9B-A19F-44D4-ABEC-D32FAA4A96E4}" type="presOf" srcId="{E4FDB2BD-1529-4DD2-BEE1-2E646222A501}" destId="{1169BD77-1C18-49B1-971A-67F1F0D0677D}" srcOrd="0" destOrd="0" presId="urn:microsoft.com/office/officeart/2009/3/layout/HorizontalOrganizationChart"/>
    <dgm:cxn modelId="{2A075B9D-09F7-4A75-A9B2-E91861A27D2A}" type="presOf" srcId="{08630DE5-98B3-4799-ADCF-AD7810671123}" destId="{7A79C4D0-B621-4DEA-B373-541B9EEC281A}" srcOrd="0" destOrd="0" presId="urn:microsoft.com/office/officeart/2009/3/layout/HorizontalOrganizationChart"/>
    <dgm:cxn modelId="{B7ACFDA5-540A-48BA-A050-FFE0C820BE63}" type="presOf" srcId="{5E914234-B1AD-423C-8132-0BB3347372A0}" destId="{51022955-EA41-4AB3-BA0F-8A28FEF2AE6D}" srcOrd="0" destOrd="0" presId="urn:microsoft.com/office/officeart/2009/3/layout/HorizontalOrganizationChart"/>
    <dgm:cxn modelId="{194D80AD-AA7F-431D-AD5F-4D45B6407D6F}" type="presOf" srcId="{E4FDB2BD-1529-4DD2-BEE1-2E646222A501}" destId="{70D25916-CC21-4A70-A89B-2380F9148257}" srcOrd="1" destOrd="0" presId="urn:microsoft.com/office/officeart/2009/3/layout/HorizontalOrganizationChart"/>
    <dgm:cxn modelId="{3F9EACB2-5C7C-473B-ABF1-0878ABAF9359}" type="presOf" srcId="{CD96E2A9-57A0-4D3C-8C41-3A77713A73CF}" destId="{6C76333A-F284-43FB-AAAC-83FDE448C675}" srcOrd="1" destOrd="0" presId="urn:microsoft.com/office/officeart/2009/3/layout/HorizontalOrganizationChart"/>
    <dgm:cxn modelId="{BC074CBB-CCFE-4C4B-B59D-844F98EFD2FE}" srcId="{3CF1306C-57C2-47BC-A0C9-CCAC8963C58E}" destId="{E4FDB2BD-1529-4DD2-BEE1-2E646222A501}" srcOrd="1" destOrd="0" parTransId="{E3613613-2FD8-4082-8B5E-E97801891A1D}" sibTransId="{79025141-2299-434B-B0B2-C458CD6ADC05}"/>
    <dgm:cxn modelId="{C9D6B4C4-1A1F-4A3B-9D7A-3D562954B85D}" srcId="{9F25E8C5-AF85-43EC-9A08-D2939813DE9C}" destId="{3CF1306C-57C2-47BC-A0C9-CCAC8963C58E}" srcOrd="1" destOrd="0" parTransId="{E22248B1-0FEA-4637-BC1D-6E32D99C2507}" sibTransId="{B266CD99-F4AD-4469-859B-BD9A2DA1A663}"/>
    <dgm:cxn modelId="{0FA14FD5-0208-4DC4-82F0-2AABEA9CDEE5}" srcId="{0C27B8FC-8C09-4671-A353-E6D2650C8020}" destId="{9F25E8C5-AF85-43EC-9A08-D2939813DE9C}" srcOrd="0" destOrd="0" parTransId="{019B422A-C74C-4EE9-9134-DD3D491DAD47}" sibTransId="{9A287368-F4FA-4278-BF60-5B31ED67EA97}"/>
    <dgm:cxn modelId="{2281A5E0-E5DB-4566-8C41-90DD6AD7D28D}" type="presOf" srcId="{CD96E2A9-57A0-4D3C-8C41-3A77713A73CF}" destId="{CDE0648B-4EFE-4612-BE20-F356CE5DEA56}" srcOrd="0" destOrd="0" presId="urn:microsoft.com/office/officeart/2009/3/layout/HorizontalOrganizationChart"/>
    <dgm:cxn modelId="{6BEF14EC-1E1B-4B31-8B3E-D6CB39956CD9}" type="presOf" srcId="{8307B427-504A-4045-B5D6-D9444292A599}" destId="{DB1F363E-1A68-40B0-95B1-50F4E5677560}" srcOrd="1" destOrd="0" presId="urn:microsoft.com/office/officeart/2009/3/layout/HorizontalOrganizationChart"/>
    <dgm:cxn modelId="{609339EF-F5BD-4A45-8F22-5CF829F0D105}" type="presOf" srcId="{3CF1306C-57C2-47BC-A0C9-CCAC8963C58E}" destId="{1B49DC3C-9E8A-404A-9165-B72B66DFC506}" srcOrd="1" destOrd="0" presId="urn:microsoft.com/office/officeart/2009/3/layout/HorizontalOrganizationChart"/>
    <dgm:cxn modelId="{3DC97DF1-4868-4271-9AB6-67F5867A730C}" type="presOf" srcId="{8307B427-504A-4045-B5D6-D9444292A599}" destId="{4E0B0213-571E-4A0A-8FD3-18BA8ACFC2A4}" srcOrd="0" destOrd="0" presId="urn:microsoft.com/office/officeart/2009/3/layout/HorizontalOrganizationChart"/>
    <dgm:cxn modelId="{4B92C5FC-617C-4E85-B907-F8C95AC3AB2C}" type="presOf" srcId="{42AEAF1B-CFF5-494E-A0A6-D3F3AFDB532A}" destId="{1EEB86BD-F3D0-4A73-A955-1ED99E6E4C45}" srcOrd="0" destOrd="0" presId="urn:microsoft.com/office/officeart/2009/3/layout/HorizontalOrganizationChart"/>
    <dgm:cxn modelId="{EF4401C2-98F5-4EF4-AC72-B7B173FA344E}" type="presParOf" srcId="{9E707B03-321D-421E-8AE6-8D2625269172}" destId="{4E25AB16-D17D-4BD5-ABA8-ACE87A71943A}" srcOrd="0" destOrd="0" presId="urn:microsoft.com/office/officeart/2009/3/layout/HorizontalOrganizationChart"/>
    <dgm:cxn modelId="{8BBE3ABF-3136-4134-92FB-9177A5FA37EE}" type="presParOf" srcId="{4E25AB16-D17D-4BD5-ABA8-ACE87A71943A}" destId="{41224A5D-E32F-4FBC-BDE7-5218EB979413}" srcOrd="0" destOrd="0" presId="urn:microsoft.com/office/officeart/2009/3/layout/HorizontalOrganizationChart"/>
    <dgm:cxn modelId="{37F526D7-62BD-4BA4-B6C7-BAC698A0BF21}" type="presParOf" srcId="{41224A5D-E32F-4FBC-BDE7-5218EB979413}" destId="{FE7BD372-08AC-4C6B-9048-1B8C7AFAB98C}" srcOrd="0" destOrd="0" presId="urn:microsoft.com/office/officeart/2009/3/layout/HorizontalOrganizationChart"/>
    <dgm:cxn modelId="{54B97BD0-E98A-4472-B7FC-E428F0E33EBB}" type="presParOf" srcId="{41224A5D-E32F-4FBC-BDE7-5218EB979413}" destId="{5B88DA14-D32C-4465-B2FA-1E2E11F73DF3}" srcOrd="1" destOrd="0" presId="urn:microsoft.com/office/officeart/2009/3/layout/HorizontalOrganizationChart"/>
    <dgm:cxn modelId="{574DA9A2-4C51-4D70-9094-C80CB9AD2753}" type="presParOf" srcId="{4E25AB16-D17D-4BD5-ABA8-ACE87A71943A}" destId="{927F59C9-77C1-4BBC-A4B8-3CB244F131FE}" srcOrd="1" destOrd="0" presId="urn:microsoft.com/office/officeart/2009/3/layout/HorizontalOrganizationChart"/>
    <dgm:cxn modelId="{135E44D0-21DD-40CD-8281-C9A47C7FF348}" type="presParOf" srcId="{927F59C9-77C1-4BBC-A4B8-3CB244F131FE}" destId="{51022955-EA41-4AB3-BA0F-8A28FEF2AE6D}" srcOrd="0" destOrd="0" presId="urn:microsoft.com/office/officeart/2009/3/layout/HorizontalOrganizationChart"/>
    <dgm:cxn modelId="{4E748469-5259-4E07-AC70-89F112024DC2}" type="presParOf" srcId="{927F59C9-77C1-4BBC-A4B8-3CB244F131FE}" destId="{AB18DE61-33BF-4E24-96B9-B339E96F48F4}" srcOrd="1" destOrd="0" presId="urn:microsoft.com/office/officeart/2009/3/layout/HorizontalOrganizationChart"/>
    <dgm:cxn modelId="{E33572D9-54F1-4C46-A982-3042BA88B11B}" type="presParOf" srcId="{AB18DE61-33BF-4E24-96B9-B339E96F48F4}" destId="{B0C1BDFE-2BCE-47A6-9918-5D67DCC6E017}" srcOrd="0" destOrd="0" presId="urn:microsoft.com/office/officeart/2009/3/layout/HorizontalOrganizationChart"/>
    <dgm:cxn modelId="{D10DD14A-09B3-4F08-A24E-972A6AE5751D}" type="presParOf" srcId="{B0C1BDFE-2BCE-47A6-9918-5D67DCC6E017}" destId="{1EEB86BD-F3D0-4A73-A955-1ED99E6E4C45}" srcOrd="0" destOrd="0" presId="urn:microsoft.com/office/officeart/2009/3/layout/HorizontalOrganizationChart"/>
    <dgm:cxn modelId="{46AE4B96-4BC3-4335-A16B-D53CDD107352}" type="presParOf" srcId="{B0C1BDFE-2BCE-47A6-9918-5D67DCC6E017}" destId="{B5709060-BB70-4305-B69B-ABC5A4EFF67B}" srcOrd="1" destOrd="0" presId="urn:microsoft.com/office/officeart/2009/3/layout/HorizontalOrganizationChart"/>
    <dgm:cxn modelId="{09112DF2-AB42-47CB-883D-DA809C4E422B}" type="presParOf" srcId="{AB18DE61-33BF-4E24-96B9-B339E96F48F4}" destId="{D5FF39D7-5694-4CB4-9DBC-34B9E1ECA91B}" srcOrd="1" destOrd="0" presId="urn:microsoft.com/office/officeart/2009/3/layout/HorizontalOrganizationChart"/>
    <dgm:cxn modelId="{E72408B8-FF4F-4489-BC82-5BFEC1A41AF8}" type="presParOf" srcId="{D5FF39D7-5694-4CB4-9DBC-34B9E1ECA91B}" destId="{FF411A66-0753-4561-AF8F-2C8D69E0DCC1}" srcOrd="0" destOrd="0" presId="urn:microsoft.com/office/officeart/2009/3/layout/HorizontalOrganizationChart"/>
    <dgm:cxn modelId="{2B777A02-2A5E-465C-A3A3-81A435DA1056}" type="presParOf" srcId="{D5FF39D7-5694-4CB4-9DBC-34B9E1ECA91B}" destId="{FEEED62A-F44A-4A19-8F4B-9DE04C7376B2}" srcOrd="1" destOrd="0" presId="urn:microsoft.com/office/officeart/2009/3/layout/HorizontalOrganizationChart"/>
    <dgm:cxn modelId="{0AF7B80D-3D51-4742-8CC9-A9047603D941}" type="presParOf" srcId="{FEEED62A-F44A-4A19-8F4B-9DE04C7376B2}" destId="{502C81A7-C95C-4473-BCFE-2A9E38B51810}" srcOrd="0" destOrd="0" presId="urn:microsoft.com/office/officeart/2009/3/layout/HorizontalOrganizationChart"/>
    <dgm:cxn modelId="{ADEB27B1-53BC-4284-B010-FE4E621E49FC}" type="presParOf" srcId="{502C81A7-C95C-4473-BCFE-2A9E38B51810}" destId="{7AC481D5-8564-4D39-9467-C3579B2AE5D1}" srcOrd="0" destOrd="0" presId="urn:microsoft.com/office/officeart/2009/3/layout/HorizontalOrganizationChart"/>
    <dgm:cxn modelId="{9ACCDD55-BB29-4B98-AE87-192DCC66B3A1}" type="presParOf" srcId="{502C81A7-C95C-4473-BCFE-2A9E38B51810}" destId="{9C7F484F-1713-49EC-A203-6E1E270589CB}" srcOrd="1" destOrd="0" presId="urn:microsoft.com/office/officeart/2009/3/layout/HorizontalOrganizationChart"/>
    <dgm:cxn modelId="{E1AE8E4A-41F2-4FAB-8270-D4209794D53A}" type="presParOf" srcId="{FEEED62A-F44A-4A19-8F4B-9DE04C7376B2}" destId="{165224FC-62B0-4E6D-8239-9927A8F92011}" srcOrd="1" destOrd="0" presId="urn:microsoft.com/office/officeart/2009/3/layout/HorizontalOrganizationChart"/>
    <dgm:cxn modelId="{820EB3E5-22EA-4BCF-8C91-588D9B256F93}" type="presParOf" srcId="{FEEED62A-F44A-4A19-8F4B-9DE04C7376B2}" destId="{1983C056-3505-4121-A0B5-EC6C3798AA31}" srcOrd="2" destOrd="0" presId="urn:microsoft.com/office/officeart/2009/3/layout/HorizontalOrganizationChart"/>
    <dgm:cxn modelId="{41C519EF-1568-45CE-AA4D-B0F2CF47326C}" type="presParOf" srcId="{D5FF39D7-5694-4CB4-9DBC-34B9E1ECA91B}" destId="{4B2B874F-7BD1-4DDE-8661-6BAF8129120F}" srcOrd="2" destOrd="0" presId="urn:microsoft.com/office/officeart/2009/3/layout/HorizontalOrganizationChart"/>
    <dgm:cxn modelId="{629E66B3-CE56-45AB-8CC5-9C88EE98A48E}" type="presParOf" srcId="{D5FF39D7-5694-4CB4-9DBC-34B9E1ECA91B}" destId="{8E283F06-1BEA-4274-93DF-120E5C137689}" srcOrd="3" destOrd="0" presId="urn:microsoft.com/office/officeart/2009/3/layout/HorizontalOrganizationChart"/>
    <dgm:cxn modelId="{A01CB568-528E-4111-B7D7-FC424C10D006}" type="presParOf" srcId="{8E283F06-1BEA-4274-93DF-120E5C137689}" destId="{F37F3A7D-7947-4BEE-83C9-FDBCEB2787ED}" srcOrd="0" destOrd="0" presId="urn:microsoft.com/office/officeart/2009/3/layout/HorizontalOrganizationChart"/>
    <dgm:cxn modelId="{33FF45CD-55A6-4843-86A1-B9F4106141EF}" type="presParOf" srcId="{F37F3A7D-7947-4BEE-83C9-FDBCEB2787ED}" destId="{CDE0648B-4EFE-4612-BE20-F356CE5DEA56}" srcOrd="0" destOrd="0" presId="urn:microsoft.com/office/officeart/2009/3/layout/HorizontalOrganizationChart"/>
    <dgm:cxn modelId="{B30DEB38-1396-494D-91EF-DED6DAACDE26}" type="presParOf" srcId="{F37F3A7D-7947-4BEE-83C9-FDBCEB2787ED}" destId="{6C76333A-F284-43FB-AAAC-83FDE448C675}" srcOrd="1" destOrd="0" presId="urn:microsoft.com/office/officeart/2009/3/layout/HorizontalOrganizationChart"/>
    <dgm:cxn modelId="{018B96B6-E2F6-4701-8577-7F4DC1D4B558}" type="presParOf" srcId="{8E283F06-1BEA-4274-93DF-120E5C137689}" destId="{42342B82-FC0C-4EC5-8D16-AAD366ADC619}" srcOrd="1" destOrd="0" presId="urn:microsoft.com/office/officeart/2009/3/layout/HorizontalOrganizationChart"/>
    <dgm:cxn modelId="{256D9552-BB4C-4703-8464-39120E15C355}" type="presParOf" srcId="{8E283F06-1BEA-4274-93DF-120E5C137689}" destId="{2416F936-0FA2-41A2-8491-B5A87F190047}" srcOrd="2" destOrd="0" presId="urn:microsoft.com/office/officeart/2009/3/layout/HorizontalOrganizationChart"/>
    <dgm:cxn modelId="{CF033206-5A2E-4CE1-88F5-E316AF058DA5}" type="presParOf" srcId="{AB18DE61-33BF-4E24-96B9-B339E96F48F4}" destId="{3FF7FF0E-DA6F-4FEF-8E31-75274D5E5F51}" srcOrd="2" destOrd="0" presId="urn:microsoft.com/office/officeart/2009/3/layout/HorizontalOrganizationChart"/>
    <dgm:cxn modelId="{914CD6F3-7B3F-4C2D-A7D0-A82C991E40EB}" type="presParOf" srcId="{927F59C9-77C1-4BBC-A4B8-3CB244F131FE}" destId="{D2D9A72E-81D1-4791-B609-7975DE5D2FFE}" srcOrd="2" destOrd="0" presId="urn:microsoft.com/office/officeart/2009/3/layout/HorizontalOrganizationChart"/>
    <dgm:cxn modelId="{C5653F52-8149-49EC-B0CA-300BD76CCD94}" type="presParOf" srcId="{927F59C9-77C1-4BBC-A4B8-3CB244F131FE}" destId="{FDCDB64A-6710-45D8-98A3-DF36D5AC6A21}" srcOrd="3" destOrd="0" presId="urn:microsoft.com/office/officeart/2009/3/layout/HorizontalOrganizationChart"/>
    <dgm:cxn modelId="{C7639826-FDF5-4807-8116-F556DFFB438E}" type="presParOf" srcId="{FDCDB64A-6710-45D8-98A3-DF36D5AC6A21}" destId="{84E645FE-F806-410D-BF6B-8E57C358FB8E}" srcOrd="0" destOrd="0" presId="urn:microsoft.com/office/officeart/2009/3/layout/HorizontalOrganizationChart"/>
    <dgm:cxn modelId="{EEBAB0BC-D798-473F-90B5-421C95B3D205}" type="presParOf" srcId="{84E645FE-F806-410D-BF6B-8E57C358FB8E}" destId="{4C32F2C5-6E84-40AE-A562-DBE03733A79D}" srcOrd="0" destOrd="0" presId="urn:microsoft.com/office/officeart/2009/3/layout/HorizontalOrganizationChart"/>
    <dgm:cxn modelId="{19B7FBC7-191F-4CAE-BE1A-8DC521CB753A}" type="presParOf" srcId="{84E645FE-F806-410D-BF6B-8E57C358FB8E}" destId="{1B49DC3C-9E8A-404A-9165-B72B66DFC506}" srcOrd="1" destOrd="0" presId="urn:microsoft.com/office/officeart/2009/3/layout/HorizontalOrganizationChart"/>
    <dgm:cxn modelId="{4FD39FBA-0B36-49B7-8A89-98E929BA370D}" type="presParOf" srcId="{FDCDB64A-6710-45D8-98A3-DF36D5AC6A21}" destId="{07BDFBE7-7DDE-4E8A-8A99-E6184527D445}" srcOrd="1" destOrd="0" presId="urn:microsoft.com/office/officeart/2009/3/layout/HorizontalOrganizationChart"/>
    <dgm:cxn modelId="{1A795465-DB6A-4BBC-9249-3CFA9ACF4370}" type="presParOf" srcId="{07BDFBE7-7DDE-4E8A-8A99-E6184527D445}" destId="{7A79C4D0-B621-4DEA-B373-541B9EEC281A}" srcOrd="0" destOrd="0" presId="urn:microsoft.com/office/officeart/2009/3/layout/HorizontalOrganizationChart"/>
    <dgm:cxn modelId="{2D51EFAF-A090-4468-B48D-5F837DF77A9B}" type="presParOf" srcId="{07BDFBE7-7DDE-4E8A-8A99-E6184527D445}" destId="{B267A51E-7FC9-4EA5-9E7B-C8E5A8B5580D}" srcOrd="1" destOrd="0" presId="urn:microsoft.com/office/officeart/2009/3/layout/HorizontalOrganizationChart"/>
    <dgm:cxn modelId="{D9C44A23-4A49-44F6-A259-DADDEEBACBC0}" type="presParOf" srcId="{B267A51E-7FC9-4EA5-9E7B-C8E5A8B5580D}" destId="{B0F3C013-2946-47FB-99CF-438091B1D54B}" srcOrd="0" destOrd="0" presId="urn:microsoft.com/office/officeart/2009/3/layout/HorizontalOrganizationChart"/>
    <dgm:cxn modelId="{EF7E4C89-11A2-464C-A0B2-B4BE5BD78F5F}" type="presParOf" srcId="{B0F3C013-2946-47FB-99CF-438091B1D54B}" destId="{4E0B0213-571E-4A0A-8FD3-18BA8ACFC2A4}" srcOrd="0" destOrd="0" presId="urn:microsoft.com/office/officeart/2009/3/layout/HorizontalOrganizationChart"/>
    <dgm:cxn modelId="{EE654AEF-DB8C-45B9-A7E6-D4EE458B2A9A}" type="presParOf" srcId="{B0F3C013-2946-47FB-99CF-438091B1D54B}" destId="{DB1F363E-1A68-40B0-95B1-50F4E5677560}" srcOrd="1" destOrd="0" presId="urn:microsoft.com/office/officeart/2009/3/layout/HorizontalOrganizationChart"/>
    <dgm:cxn modelId="{68FEB81F-42CB-4DF9-8483-DB53436948D6}" type="presParOf" srcId="{B267A51E-7FC9-4EA5-9E7B-C8E5A8B5580D}" destId="{DE203835-21C3-4676-9155-ACD9B3B3F291}" srcOrd="1" destOrd="0" presId="urn:microsoft.com/office/officeart/2009/3/layout/HorizontalOrganizationChart"/>
    <dgm:cxn modelId="{46212BE5-24BB-4CA5-A301-8F8C247AE462}" type="presParOf" srcId="{B267A51E-7FC9-4EA5-9E7B-C8E5A8B5580D}" destId="{A574C052-8C18-4FF0-9170-33B36FCC5006}" srcOrd="2" destOrd="0" presId="urn:microsoft.com/office/officeart/2009/3/layout/HorizontalOrganizationChart"/>
    <dgm:cxn modelId="{A4136ABD-FE4C-40EF-ABBB-7030AA6F7F49}" type="presParOf" srcId="{07BDFBE7-7DDE-4E8A-8A99-E6184527D445}" destId="{183896FF-0274-4B30-A064-AD65645A3306}" srcOrd="2" destOrd="0" presId="urn:microsoft.com/office/officeart/2009/3/layout/HorizontalOrganizationChart"/>
    <dgm:cxn modelId="{9FC246A0-8C00-4C52-B687-50842E11FA34}" type="presParOf" srcId="{07BDFBE7-7DDE-4E8A-8A99-E6184527D445}" destId="{3A8FE0F9-DF49-4211-A727-2B8866E71EA6}" srcOrd="3" destOrd="0" presId="urn:microsoft.com/office/officeart/2009/3/layout/HorizontalOrganizationChart"/>
    <dgm:cxn modelId="{EBD51675-2DF7-4B72-960C-BB52B4C5C7ED}" type="presParOf" srcId="{3A8FE0F9-DF49-4211-A727-2B8866E71EA6}" destId="{41BFACE0-2D88-48AD-A277-13D471A39ECB}" srcOrd="0" destOrd="0" presId="urn:microsoft.com/office/officeart/2009/3/layout/HorizontalOrganizationChart"/>
    <dgm:cxn modelId="{74A1F8B6-35FD-42E6-BA4D-EE407213F108}" type="presParOf" srcId="{41BFACE0-2D88-48AD-A277-13D471A39ECB}" destId="{1169BD77-1C18-49B1-971A-67F1F0D0677D}" srcOrd="0" destOrd="0" presId="urn:microsoft.com/office/officeart/2009/3/layout/HorizontalOrganizationChart"/>
    <dgm:cxn modelId="{259EC9BC-29D2-4D9B-9C97-A00F6367F340}" type="presParOf" srcId="{41BFACE0-2D88-48AD-A277-13D471A39ECB}" destId="{70D25916-CC21-4A70-A89B-2380F9148257}" srcOrd="1" destOrd="0" presId="urn:microsoft.com/office/officeart/2009/3/layout/HorizontalOrganizationChart"/>
    <dgm:cxn modelId="{70D56681-0BDD-4319-A817-324C37C5856A}" type="presParOf" srcId="{3A8FE0F9-DF49-4211-A727-2B8866E71EA6}" destId="{59978365-8DC2-42AD-B3DD-834586B520B3}" srcOrd="1" destOrd="0" presId="urn:microsoft.com/office/officeart/2009/3/layout/HorizontalOrganizationChart"/>
    <dgm:cxn modelId="{5E7185D9-1DA9-438E-B047-7B297F087A81}" type="presParOf" srcId="{3A8FE0F9-DF49-4211-A727-2B8866E71EA6}" destId="{384EF2EF-13A8-4200-BBD9-3A71B3B34045}" srcOrd="2" destOrd="0" presId="urn:microsoft.com/office/officeart/2009/3/layout/HorizontalOrganizationChart"/>
    <dgm:cxn modelId="{12448646-96DD-4DCC-8BB5-91F00AABD1E3}" type="presParOf" srcId="{FDCDB64A-6710-45D8-98A3-DF36D5AC6A21}" destId="{19551268-FEFA-4229-A50E-D9A6ED0D7324}" srcOrd="2" destOrd="0" presId="urn:microsoft.com/office/officeart/2009/3/layout/HorizontalOrganizationChart"/>
    <dgm:cxn modelId="{46D5008B-08B2-44FA-93BA-C087F3823FF2}" type="presParOf" srcId="{4E25AB16-D17D-4BD5-ABA8-ACE87A71943A}" destId="{A2943DE2-3EE0-4EC5-ACBD-09E2AFE4ADB4}"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20A8280-445D-405B-BE6C-2A7FCC598BDA}" type="doc">
      <dgm:prSet loTypeId="urn:microsoft.com/office/officeart/2005/8/layout/process5" loCatId="process" qsTypeId="urn:microsoft.com/office/officeart/2005/8/quickstyle/simple1" qsCatId="simple" csTypeId="urn:microsoft.com/office/officeart/2005/8/colors/colorful5" csCatId="colorful" phldr="1"/>
      <dgm:spPr/>
      <dgm:t>
        <a:bodyPr/>
        <a:lstStyle/>
        <a:p>
          <a:endParaRPr lang="es-CO"/>
        </a:p>
      </dgm:t>
    </dgm:pt>
    <dgm:pt modelId="{083468EC-A2D9-4A15-BE52-EF23E9CB2CB0}">
      <dgm:prSet custT="1"/>
      <dgm:spPr/>
      <dgm:t>
        <a:bodyPr/>
        <a:lstStyle/>
        <a:p>
          <a:pPr rtl="0"/>
          <a:r>
            <a:rPr lang="es-CO" sz="2000" dirty="0">
              <a:latin typeface="Montserrat" pitchFamily="2" charset="77"/>
            </a:rPr>
            <a:t>EDAD: MAYORES DE 50 AÑOS.</a:t>
          </a:r>
        </a:p>
      </dgm:t>
    </dgm:pt>
    <dgm:pt modelId="{F321792F-CFA1-4254-8AE5-E592715A4CB5}" type="parTrans" cxnId="{D9CD9A04-AE79-4AE9-9620-453CE7249CC4}">
      <dgm:prSet/>
      <dgm:spPr/>
      <dgm:t>
        <a:bodyPr/>
        <a:lstStyle/>
        <a:p>
          <a:endParaRPr lang="es-CO" sz="2000">
            <a:latin typeface="Montserrat" pitchFamily="2" charset="77"/>
          </a:endParaRPr>
        </a:p>
      </dgm:t>
    </dgm:pt>
    <dgm:pt modelId="{73778EA2-F070-4E0F-A4D9-978100A54839}" type="sibTrans" cxnId="{D9CD9A04-AE79-4AE9-9620-453CE7249CC4}">
      <dgm:prSet custT="1"/>
      <dgm:spPr/>
      <dgm:t>
        <a:bodyPr/>
        <a:lstStyle/>
        <a:p>
          <a:endParaRPr lang="es-CO" sz="2000">
            <a:latin typeface="Montserrat" pitchFamily="2" charset="77"/>
          </a:endParaRPr>
        </a:p>
      </dgm:t>
    </dgm:pt>
    <dgm:pt modelId="{D3EA9A2E-25B4-4F5C-81B0-82579318A58F}">
      <dgm:prSet custT="1"/>
      <dgm:spPr/>
      <dgm:t>
        <a:bodyPr/>
        <a:lstStyle/>
        <a:p>
          <a:pPr rtl="0"/>
          <a:r>
            <a:rPr lang="es-CO" sz="2000" dirty="0">
              <a:latin typeface="Montserrat" pitchFamily="2" charset="77"/>
            </a:rPr>
            <a:t>SEXO: FEMENINO.</a:t>
          </a:r>
        </a:p>
      </dgm:t>
    </dgm:pt>
    <dgm:pt modelId="{1121B71A-49D1-47CB-944C-303E4E83825A}" type="parTrans" cxnId="{631DDD7F-5C1C-440E-A07F-CCF771CB49C7}">
      <dgm:prSet/>
      <dgm:spPr/>
      <dgm:t>
        <a:bodyPr/>
        <a:lstStyle/>
        <a:p>
          <a:endParaRPr lang="es-CO" sz="2000">
            <a:latin typeface="Montserrat" pitchFamily="2" charset="77"/>
          </a:endParaRPr>
        </a:p>
      </dgm:t>
    </dgm:pt>
    <dgm:pt modelId="{3A03FCEF-70D8-402F-88B1-7F395F261A8C}" type="sibTrans" cxnId="{631DDD7F-5C1C-440E-A07F-CCF771CB49C7}">
      <dgm:prSet custT="1"/>
      <dgm:spPr/>
      <dgm:t>
        <a:bodyPr/>
        <a:lstStyle/>
        <a:p>
          <a:endParaRPr lang="es-CO" sz="2000">
            <a:latin typeface="Montserrat" pitchFamily="2" charset="77"/>
          </a:endParaRPr>
        </a:p>
      </dgm:t>
    </dgm:pt>
    <dgm:pt modelId="{1BF2742D-53B9-42DE-AAE5-455124CEF865}">
      <dgm:prSet custT="1"/>
      <dgm:spPr/>
      <dgm:t>
        <a:bodyPr/>
        <a:lstStyle/>
        <a:p>
          <a:pPr rtl="0"/>
          <a:r>
            <a:rPr lang="es-CO" sz="2000" dirty="0">
              <a:latin typeface="Montserrat" pitchFamily="2" charset="77"/>
            </a:rPr>
            <a:t>HIPER-MÉTROPES.</a:t>
          </a:r>
        </a:p>
      </dgm:t>
    </dgm:pt>
    <dgm:pt modelId="{9E4DBF86-CDDF-4BAA-B918-D2C7F8B35955}" type="parTrans" cxnId="{DBB3CBBD-CE53-4DF9-86AB-56C29F648DA5}">
      <dgm:prSet/>
      <dgm:spPr/>
      <dgm:t>
        <a:bodyPr/>
        <a:lstStyle/>
        <a:p>
          <a:endParaRPr lang="es-CO" sz="2000">
            <a:latin typeface="Montserrat" pitchFamily="2" charset="77"/>
          </a:endParaRPr>
        </a:p>
      </dgm:t>
    </dgm:pt>
    <dgm:pt modelId="{F11E23C4-C885-44A6-9CE7-75CBFCFFE937}" type="sibTrans" cxnId="{DBB3CBBD-CE53-4DF9-86AB-56C29F648DA5}">
      <dgm:prSet custT="1"/>
      <dgm:spPr/>
      <dgm:t>
        <a:bodyPr/>
        <a:lstStyle/>
        <a:p>
          <a:endParaRPr lang="es-CO" sz="2000">
            <a:latin typeface="Montserrat" pitchFamily="2" charset="77"/>
          </a:endParaRPr>
        </a:p>
      </dgm:t>
    </dgm:pt>
    <dgm:pt modelId="{1EA8F172-607C-416C-B5F6-ABB972DFD50C}">
      <dgm:prSet custT="1"/>
      <dgm:spPr/>
      <dgm:t>
        <a:bodyPr/>
        <a:lstStyle/>
        <a:p>
          <a:pPr rtl="0"/>
          <a:r>
            <a:rPr lang="es-CO" sz="1600" dirty="0">
              <a:latin typeface="Montserrat" pitchFamily="2" charset="77"/>
            </a:rPr>
            <a:t>ANTEDECEDENTE FAMILIAR DE GLAUCOMA AGUDO.</a:t>
          </a:r>
        </a:p>
      </dgm:t>
    </dgm:pt>
    <dgm:pt modelId="{EFF85C23-56D5-49E5-AA86-5F3579725762}" type="parTrans" cxnId="{68DDEC46-4E0E-4336-AB14-5102C14EEBF0}">
      <dgm:prSet/>
      <dgm:spPr/>
      <dgm:t>
        <a:bodyPr/>
        <a:lstStyle/>
        <a:p>
          <a:endParaRPr lang="es-CO" sz="2000">
            <a:latin typeface="Montserrat" pitchFamily="2" charset="77"/>
          </a:endParaRPr>
        </a:p>
      </dgm:t>
    </dgm:pt>
    <dgm:pt modelId="{0743E186-A678-4F0E-8116-821392358A72}" type="sibTrans" cxnId="{68DDEC46-4E0E-4336-AB14-5102C14EEBF0}">
      <dgm:prSet custT="1"/>
      <dgm:spPr/>
      <dgm:t>
        <a:bodyPr/>
        <a:lstStyle/>
        <a:p>
          <a:endParaRPr lang="es-CO" sz="2000">
            <a:latin typeface="Montserrat" pitchFamily="2" charset="77"/>
          </a:endParaRPr>
        </a:p>
      </dgm:t>
    </dgm:pt>
    <dgm:pt modelId="{3770D2A6-7C6A-4CFF-873C-7656A47587EE}">
      <dgm:prSet custT="1"/>
      <dgm:spPr/>
      <dgm:t>
        <a:bodyPr/>
        <a:lstStyle/>
        <a:p>
          <a:pPr rtl="0"/>
          <a:r>
            <a:rPr lang="es-CO" sz="2000" dirty="0">
              <a:latin typeface="Montserrat" pitchFamily="2" charset="77"/>
            </a:rPr>
            <a:t>RAZA.</a:t>
          </a:r>
        </a:p>
      </dgm:t>
    </dgm:pt>
    <dgm:pt modelId="{F90C9807-5F37-4ED4-B241-BA07C9D9C9F1}" type="parTrans" cxnId="{01C17085-D24A-468B-A840-977783779669}">
      <dgm:prSet/>
      <dgm:spPr/>
      <dgm:t>
        <a:bodyPr/>
        <a:lstStyle/>
        <a:p>
          <a:endParaRPr lang="es-CO" sz="2000">
            <a:latin typeface="Montserrat" pitchFamily="2" charset="77"/>
          </a:endParaRPr>
        </a:p>
      </dgm:t>
    </dgm:pt>
    <dgm:pt modelId="{034698B4-EB70-467E-80F5-6E1447C8A639}" type="sibTrans" cxnId="{01C17085-D24A-468B-A840-977783779669}">
      <dgm:prSet custT="1"/>
      <dgm:spPr/>
      <dgm:t>
        <a:bodyPr/>
        <a:lstStyle/>
        <a:p>
          <a:endParaRPr lang="es-CO" sz="2000">
            <a:latin typeface="Montserrat" pitchFamily="2" charset="77"/>
          </a:endParaRPr>
        </a:p>
      </dgm:t>
    </dgm:pt>
    <dgm:pt modelId="{EE7C7239-67C5-4408-976F-3FB025795271}" type="pres">
      <dgm:prSet presAssocID="{A20A8280-445D-405B-BE6C-2A7FCC598BDA}" presName="diagram" presStyleCnt="0">
        <dgm:presLayoutVars>
          <dgm:dir/>
          <dgm:resizeHandles val="exact"/>
        </dgm:presLayoutVars>
      </dgm:prSet>
      <dgm:spPr/>
    </dgm:pt>
    <dgm:pt modelId="{725B25B3-12EA-46E6-9A36-F6A590604D0B}" type="pres">
      <dgm:prSet presAssocID="{083468EC-A2D9-4A15-BE52-EF23E9CB2CB0}" presName="node" presStyleLbl="node1" presStyleIdx="0" presStyleCnt="5">
        <dgm:presLayoutVars>
          <dgm:bulletEnabled val="1"/>
        </dgm:presLayoutVars>
      </dgm:prSet>
      <dgm:spPr/>
    </dgm:pt>
    <dgm:pt modelId="{9EDB6F3C-C19D-4E8B-81FD-F8DBB8D59F68}" type="pres">
      <dgm:prSet presAssocID="{73778EA2-F070-4E0F-A4D9-978100A54839}" presName="sibTrans" presStyleLbl="sibTrans2D1" presStyleIdx="0" presStyleCnt="4"/>
      <dgm:spPr/>
    </dgm:pt>
    <dgm:pt modelId="{0667CA96-8162-491D-B8DC-A389952FDFE0}" type="pres">
      <dgm:prSet presAssocID="{73778EA2-F070-4E0F-A4D9-978100A54839}" presName="connectorText" presStyleLbl="sibTrans2D1" presStyleIdx="0" presStyleCnt="4"/>
      <dgm:spPr/>
    </dgm:pt>
    <dgm:pt modelId="{F064E695-669E-4778-8E01-C017EB12D799}" type="pres">
      <dgm:prSet presAssocID="{D3EA9A2E-25B4-4F5C-81B0-82579318A58F}" presName="node" presStyleLbl="node1" presStyleIdx="1" presStyleCnt="5">
        <dgm:presLayoutVars>
          <dgm:bulletEnabled val="1"/>
        </dgm:presLayoutVars>
      </dgm:prSet>
      <dgm:spPr/>
    </dgm:pt>
    <dgm:pt modelId="{EADD0B80-4D09-47BB-A019-1F31E45C6591}" type="pres">
      <dgm:prSet presAssocID="{3A03FCEF-70D8-402F-88B1-7F395F261A8C}" presName="sibTrans" presStyleLbl="sibTrans2D1" presStyleIdx="1" presStyleCnt="4"/>
      <dgm:spPr/>
    </dgm:pt>
    <dgm:pt modelId="{BADE8D54-97E4-4B23-8739-EA9E2A5644E0}" type="pres">
      <dgm:prSet presAssocID="{3A03FCEF-70D8-402F-88B1-7F395F261A8C}" presName="connectorText" presStyleLbl="sibTrans2D1" presStyleIdx="1" presStyleCnt="4"/>
      <dgm:spPr/>
    </dgm:pt>
    <dgm:pt modelId="{182B2466-2B0C-4C2C-8B67-3C29E41A9350}" type="pres">
      <dgm:prSet presAssocID="{1BF2742D-53B9-42DE-AAE5-455124CEF865}" presName="node" presStyleLbl="node1" presStyleIdx="2" presStyleCnt="5">
        <dgm:presLayoutVars>
          <dgm:bulletEnabled val="1"/>
        </dgm:presLayoutVars>
      </dgm:prSet>
      <dgm:spPr/>
    </dgm:pt>
    <dgm:pt modelId="{44492735-0832-412B-AD04-EC798969F592}" type="pres">
      <dgm:prSet presAssocID="{F11E23C4-C885-44A6-9CE7-75CBFCFFE937}" presName="sibTrans" presStyleLbl="sibTrans2D1" presStyleIdx="2" presStyleCnt="4"/>
      <dgm:spPr/>
    </dgm:pt>
    <dgm:pt modelId="{D675D686-20B2-49F0-A93F-C77F98ADD984}" type="pres">
      <dgm:prSet presAssocID="{F11E23C4-C885-44A6-9CE7-75CBFCFFE937}" presName="connectorText" presStyleLbl="sibTrans2D1" presStyleIdx="2" presStyleCnt="4"/>
      <dgm:spPr/>
    </dgm:pt>
    <dgm:pt modelId="{E13966F6-06A9-4732-93BB-8F5ABB0CFA49}" type="pres">
      <dgm:prSet presAssocID="{1EA8F172-607C-416C-B5F6-ABB972DFD50C}" presName="node" presStyleLbl="node1" presStyleIdx="3" presStyleCnt="5" custScaleX="110292">
        <dgm:presLayoutVars>
          <dgm:bulletEnabled val="1"/>
        </dgm:presLayoutVars>
      </dgm:prSet>
      <dgm:spPr/>
    </dgm:pt>
    <dgm:pt modelId="{9677FD19-8263-4F2E-815C-639F397F0DEA}" type="pres">
      <dgm:prSet presAssocID="{0743E186-A678-4F0E-8116-821392358A72}" presName="sibTrans" presStyleLbl="sibTrans2D1" presStyleIdx="3" presStyleCnt="4" custLinFactNeighborX="-32149"/>
      <dgm:spPr/>
    </dgm:pt>
    <dgm:pt modelId="{A3839E73-F4C7-45C8-B0D1-50AAEE05F44B}" type="pres">
      <dgm:prSet presAssocID="{0743E186-A678-4F0E-8116-821392358A72}" presName="connectorText" presStyleLbl="sibTrans2D1" presStyleIdx="3" presStyleCnt="4"/>
      <dgm:spPr/>
    </dgm:pt>
    <dgm:pt modelId="{95BB6960-C9F9-4849-B37C-BACFA3887D94}" type="pres">
      <dgm:prSet presAssocID="{3770D2A6-7C6A-4CFF-873C-7656A47587EE}" presName="node" presStyleLbl="node1" presStyleIdx="4" presStyleCnt="5" custLinFactNeighborX="-7571">
        <dgm:presLayoutVars>
          <dgm:bulletEnabled val="1"/>
        </dgm:presLayoutVars>
      </dgm:prSet>
      <dgm:spPr/>
    </dgm:pt>
  </dgm:ptLst>
  <dgm:cxnLst>
    <dgm:cxn modelId="{D9CD9A04-AE79-4AE9-9620-453CE7249CC4}" srcId="{A20A8280-445D-405B-BE6C-2A7FCC598BDA}" destId="{083468EC-A2D9-4A15-BE52-EF23E9CB2CB0}" srcOrd="0" destOrd="0" parTransId="{F321792F-CFA1-4254-8AE5-E592715A4CB5}" sibTransId="{73778EA2-F070-4E0F-A4D9-978100A54839}"/>
    <dgm:cxn modelId="{196EB504-1EC5-4B6D-A56A-4594F2EFBFDC}" type="presOf" srcId="{3A03FCEF-70D8-402F-88B1-7F395F261A8C}" destId="{BADE8D54-97E4-4B23-8739-EA9E2A5644E0}" srcOrd="1" destOrd="0" presId="urn:microsoft.com/office/officeart/2005/8/layout/process5"/>
    <dgm:cxn modelId="{82B75416-6080-4F0C-AB49-D520C5D92537}" type="presOf" srcId="{D3EA9A2E-25B4-4F5C-81B0-82579318A58F}" destId="{F064E695-669E-4778-8E01-C017EB12D799}" srcOrd="0" destOrd="0" presId="urn:microsoft.com/office/officeart/2005/8/layout/process5"/>
    <dgm:cxn modelId="{C69B4530-AD0C-48CA-AF01-D5E151FCCAD1}" type="presOf" srcId="{3770D2A6-7C6A-4CFF-873C-7656A47587EE}" destId="{95BB6960-C9F9-4849-B37C-BACFA3887D94}" srcOrd="0" destOrd="0" presId="urn:microsoft.com/office/officeart/2005/8/layout/process5"/>
    <dgm:cxn modelId="{DC303361-251A-4C9A-98A8-FAC733348386}" type="presOf" srcId="{0743E186-A678-4F0E-8116-821392358A72}" destId="{9677FD19-8263-4F2E-815C-639F397F0DEA}" srcOrd="0" destOrd="0" presId="urn:microsoft.com/office/officeart/2005/8/layout/process5"/>
    <dgm:cxn modelId="{B5FF3861-F4DB-4D85-AC1B-4FA8195A9553}" type="presOf" srcId="{0743E186-A678-4F0E-8116-821392358A72}" destId="{A3839E73-F4C7-45C8-B0D1-50AAEE05F44B}" srcOrd="1" destOrd="0" presId="urn:microsoft.com/office/officeart/2005/8/layout/process5"/>
    <dgm:cxn modelId="{2A764B43-FA16-41EF-84E3-281FF53258E7}" type="presOf" srcId="{A20A8280-445D-405B-BE6C-2A7FCC598BDA}" destId="{EE7C7239-67C5-4408-976F-3FB025795271}" srcOrd="0" destOrd="0" presId="urn:microsoft.com/office/officeart/2005/8/layout/process5"/>
    <dgm:cxn modelId="{68DDEC46-4E0E-4336-AB14-5102C14EEBF0}" srcId="{A20A8280-445D-405B-BE6C-2A7FCC598BDA}" destId="{1EA8F172-607C-416C-B5F6-ABB972DFD50C}" srcOrd="3" destOrd="0" parTransId="{EFF85C23-56D5-49E5-AA86-5F3579725762}" sibTransId="{0743E186-A678-4F0E-8116-821392358A72}"/>
    <dgm:cxn modelId="{44A92D57-A60B-4B44-8BDF-90EE0FF2CFE9}" type="presOf" srcId="{F11E23C4-C885-44A6-9CE7-75CBFCFFE937}" destId="{44492735-0832-412B-AD04-EC798969F592}" srcOrd="0" destOrd="0" presId="urn:microsoft.com/office/officeart/2005/8/layout/process5"/>
    <dgm:cxn modelId="{18C6C97C-43D7-4678-896A-5CC6753327EE}" type="presOf" srcId="{083468EC-A2D9-4A15-BE52-EF23E9CB2CB0}" destId="{725B25B3-12EA-46E6-9A36-F6A590604D0B}" srcOrd="0" destOrd="0" presId="urn:microsoft.com/office/officeart/2005/8/layout/process5"/>
    <dgm:cxn modelId="{631DDD7F-5C1C-440E-A07F-CCF771CB49C7}" srcId="{A20A8280-445D-405B-BE6C-2A7FCC598BDA}" destId="{D3EA9A2E-25B4-4F5C-81B0-82579318A58F}" srcOrd="1" destOrd="0" parTransId="{1121B71A-49D1-47CB-944C-303E4E83825A}" sibTransId="{3A03FCEF-70D8-402F-88B1-7F395F261A8C}"/>
    <dgm:cxn modelId="{EF582481-7DE0-453D-B130-BAD2FD9AF4F1}" type="presOf" srcId="{3A03FCEF-70D8-402F-88B1-7F395F261A8C}" destId="{EADD0B80-4D09-47BB-A019-1F31E45C6591}" srcOrd="0" destOrd="0" presId="urn:microsoft.com/office/officeart/2005/8/layout/process5"/>
    <dgm:cxn modelId="{01C17085-D24A-468B-A840-977783779669}" srcId="{A20A8280-445D-405B-BE6C-2A7FCC598BDA}" destId="{3770D2A6-7C6A-4CFF-873C-7656A47587EE}" srcOrd="4" destOrd="0" parTransId="{F90C9807-5F37-4ED4-B241-BA07C9D9C9F1}" sibTransId="{034698B4-EB70-467E-80F5-6E1447C8A639}"/>
    <dgm:cxn modelId="{5D91779E-CABF-4FCF-B891-32DFA4B0F0A6}" type="presOf" srcId="{73778EA2-F070-4E0F-A4D9-978100A54839}" destId="{9EDB6F3C-C19D-4E8B-81FD-F8DBB8D59F68}" srcOrd="0" destOrd="0" presId="urn:microsoft.com/office/officeart/2005/8/layout/process5"/>
    <dgm:cxn modelId="{931E7EAD-C0BE-4A66-9AEE-668D1561A119}" type="presOf" srcId="{F11E23C4-C885-44A6-9CE7-75CBFCFFE937}" destId="{D675D686-20B2-49F0-A93F-C77F98ADD984}" srcOrd="1" destOrd="0" presId="urn:microsoft.com/office/officeart/2005/8/layout/process5"/>
    <dgm:cxn modelId="{DBB3CBBD-CE53-4DF9-86AB-56C29F648DA5}" srcId="{A20A8280-445D-405B-BE6C-2A7FCC598BDA}" destId="{1BF2742D-53B9-42DE-AAE5-455124CEF865}" srcOrd="2" destOrd="0" parTransId="{9E4DBF86-CDDF-4BAA-B918-D2C7F8B35955}" sibTransId="{F11E23C4-C885-44A6-9CE7-75CBFCFFE937}"/>
    <dgm:cxn modelId="{7C4A8BC5-08D6-4FC3-BE59-D41BA63BC2E4}" type="presOf" srcId="{1EA8F172-607C-416C-B5F6-ABB972DFD50C}" destId="{E13966F6-06A9-4732-93BB-8F5ABB0CFA49}" srcOrd="0" destOrd="0" presId="urn:microsoft.com/office/officeart/2005/8/layout/process5"/>
    <dgm:cxn modelId="{A42117C6-8A27-41E5-8EE8-A7EA31CA5B49}" type="presOf" srcId="{73778EA2-F070-4E0F-A4D9-978100A54839}" destId="{0667CA96-8162-491D-B8DC-A389952FDFE0}" srcOrd="1" destOrd="0" presId="urn:microsoft.com/office/officeart/2005/8/layout/process5"/>
    <dgm:cxn modelId="{8FF02ADB-DBF8-492B-A508-C73A652E1584}" type="presOf" srcId="{1BF2742D-53B9-42DE-AAE5-455124CEF865}" destId="{182B2466-2B0C-4C2C-8B67-3C29E41A9350}" srcOrd="0" destOrd="0" presId="urn:microsoft.com/office/officeart/2005/8/layout/process5"/>
    <dgm:cxn modelId="{7B4B2F9E-3E47-48EB-A33F-5E1629C65CAF}" type="presParOf" srcId="{EE7C7239-67C5-4408-976F-3FB025795271}" destId="{725B25B3-12EA-46E6-9A36-F6A590604D0B}" srcOrd="0" destOrd="0" presId="urn:microsoft.com/office/officeart/2005/8/layout/process5"/>
    <dgm:cxn modelId="{108C3A92-0B38-4AC4-8DDB-0B4EE9CCED56}" type="presParOf" srcId="{EE7C7239-67C5-4408-976F-3FB025795271}" destId="{9EDB6F3C-C19D-4E8B-81FD-F8DBB8D59F68}" srcOrd="1" destOrd="0" presId="urn:microsoft.com/office/officeart/2005/8/layout/process5"/>
    <dgm:cxn modelId="{74274994-1C06-4119-9098-6A8F79A17AC3}" type="presParOf" srcId="{9EDB6F3C-C19D-4E8B-81FD-F8DBB8D59F68}" destId="{0667CA96-8162-491D-B8DC-A389952FDFE0}" srcOrd="0" destOrd="0" presId="urn:microsoft.com/office/officeart/2005/8/layout/process5"/>
    <dgm:cxn modelId="{40BD8437-80FE-4EE3-99E1-CB11B7350026}" type="presParOf" srcId="{EE7C7239-67C5-4408-976F-3FB025795271}" destId="{F064E695-669E-4778-8E01-C017EB12D799}" srcOrd="2" destOrd="0" presId="urn:microsoft.com/office/officeart/2005/8/layout/process5"/>
    <dgm:cxn modelId="{99DF99DC-3571-42D3-9D45-99A3CE3BBF4A}" type="presParOf" srcId="{EE7C7239-67C5-4408-976F-3FB025795271}" destId="{EADD0B80-4D09-47BB-A019-1F31E45C6591}" srcOrd="3" destOrd="0" presId="urn:microsoft.com/office/officeart/2005/8/layout/process5"/>
    <dgm:cxn modelId="{97601040-B89A-4013-AF64-D16F5835B887}" type="presParOf" srcId="{EADD0B80-4D09-47BB-A019-1F31E45C6591}" destId="{BADE8D54-97E4-4B23-8739-EA9E2A5644E0}" srcOrd="0" destOrd="0" presId="urn:microsoft.com/office/officeart/2005/8/layout/process5"/>
    <dgm:cxn modelId="{0BD2314F-5675-4ED2-A373-662AC1493BE0}" type="presParOf" srcId="{EE7C7239-67C5-4408-976F-3FB025795271}" destId="{182B2466-2B0C-4C2C-8B67-3C29E41A9350}" srcOrd="4" destOrd="0" presId="urn:microsoft.com/office/officeart/2005/8/layout/process5"/>
    <dgm:cxn modelId="{CF17FC23-4368-4920-A95F-36A75B81AD76}" type="presParOf" srcId="{EE7C7239-67C5-4408-976F-3FB025795271}" destId="{44492735-0832-412B-AD04-EC798969F592}" srcOrd="5" destOrd="0" presId="urn:microsoft.com/office/officeart/2005/8/layout/process5"/>
    <dgm:cxn modelId="{F87381AB-F860-4A52-ABDF-A5AB5138A26C}" type="presParOf" srcId="{44492735-0832-412B-AD04-EC798969F592}" destId="{D675D686-20B2-49F0-A93F-C77F98ADD984}" srcOrd="0" destOrd="0" presId="urn:microsoft.com/office/officeart/2005/8/layout/process5"/>
    <dgm:cxn modelId="{709FED31-4AE9-4247-9AEB-0DDEC6244DA0}" type="presParOf" srcId="{EE7C7239-67C5-4408-976F-3FB025795271}" destId="{E13966F6-06A9-4732-93BB-8F5ABB0CFA49}" srcOrd="6" destOrd="0" presId="urn:microsoft.com/office/officeart/2005/8/layout/process5"/>
    <dgm:cxn modelId="{8B362135-39B4-4527-9F45-955D24E19338}" type="presParOf" srcId="{EE7C7239-67C5-4408-976F-3FB025795271}" destId="{9677FD19-8263-4F2E-815C-639F397F0DEA}" srcOrd="7" destOrd="0" presId="urn:microsoft.com/office/officeart/2005/8/layout/process5"/>
    <dgm:cxn modelId="{C80B36E6-E0AB-4973-9334-A1FCF5AD83F2}" type="presParOf" srcId="{9677FD19-8263-4F2E-815C-639F397F0DEA}" destId="{A3839E73-F4C7-45C8-B0D1-50AAEE05F44B}" srcOrd="0" destOrd="0" presId="urn:microsoft.com/office/officeart/2005/8/layout/process5"/>
    <dgm:cxn modelId="{81864FA9-E919-428C-AC12-F3BBA32DE62A}" type="presParOf" srcId="{EE7C7239-67C5-4408-976F-3FB025795271}" destId="{95BB6960-C9F9-4849-B37C-BACFA3887D94}"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CC6A4A5-D04A-4FD4-82DE-3C7A07C0985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CFD67802-DED5-4CFB-A8C5-1105BB9DE884}">
      <dgm:prSet phldrT="[Texto]"/>
      <dgm:spPr/>
      <dgm:t>
        <a:bodyPr/>
        <a:lstStyle/>
        <a:p>
          <a:r>
            <a:rPr lang="es-MX" dirty="0">
              <a:latin typeface="Montserrat" pitchFamily="2" charset="77"/>
            </a:rPr>
            <a:t>Dolor ocular agudo.</a:t>
          </a:r>
          <a:endParaRPr lang="es-CO" dirty="0">
            <a:latin typeface="Montserrat" pitchFamily="2" charset="77"/>
          </a:endParaRPr>
        </a:p>
      </dgm:t>
    </dgm:pt>
    <dgm:pt modelId="{6A6F5C83-B4EA-457F-BE0B-75DC44F5D12D}" type="parTrans" cxnId="{1A3BA87B-B986-4C87-BCB8-B1990E665383}">
      <dgm:prSet/>
      <dgm:spPr/>
      <dgm:t>
        <a:bodyPr/>
        <a:lstStyle/>
        <a:p>
          <a:endParaRPr lang="es-CO">
            <a:latin typeface="Montserrat" pitchFamily="2" charset="77"/>
          </a:endParaRPr>
        </a:p>
      </dgm:t>
    </dgm:pt>
    <dgm:pt modelId="{E2B25532-0026-4330-818F-7153B74625E8}" type="sibTrans" cxnId="{1A3BA87B-B986-4C87-BCB8-B1990E665383}">
      <dgm:prSet/>
      <dgm:spPr/>
      <dgm:t>
        <a:bodyPr/>
        <a:lstStyle/>
        <a:p>
          <a:endParaRPr lang="es-CO">
            <a:latin typeface="Montserrat" pitchFamily="2" charset="77"/>
          </a:endParaRPr>
        </a:p>
      </dgm:t>
    </dgm:pt>
    <dgm:pt modelId="{4B2182BC-EC69-4E74-87A5-94FC3EC22A41}">
      <dgm:prSet phldrT="[Texto]"/>
      <dgm:spPr/>
      <dgm:t>
        <a:bodyPr/>
        <a:lstStyle/>
        <a:p>
          <a:r>
            <a:rPr lang="es-MX" dirty="0">
              <a:latin typeface="Montserrat" pitchFamily="2" charset="77"/>
            </a:rPr>
            <a:t>Cefalea.</a:t>
          </a:r>
          <a:endParaRPr lang="es-CO" dirty="0">
            <a:latin typeface="Montserrat" pitchFamily="2" charset="77"/>
          </a:endParaRPr>
        </a:p>
      </dgm:t>
    </dgm:pt>
    <dgm:pt modelId="{C98F049E-87FF-4779-9C16-161F2781C256}" type="parTrans" cxnId="{C04168A0-7AFC-470B-B36D-87AB9BF6643A}">
      <dgm:prSet/>
      <dgm:spPr/>
      <dgm:t>
        <a:bodyPr/>
        <a:lstStyle/>
        <a:p>
          <a:endParaRPr lang="es-CO">
            <a:latin typeface="Montserrat" pitchFamily="2" charset="77"/>
          </a:endParaRPr>
        </a:p>
      </dgm:t>
    </dgm:pt>
    <dgm:pt modelId="{1ED899C1-E6F8-4CB2-9429-85FB9768561D}" type="sibTrans" cxnId="{C04168A0-7AFC-470B-B36D-87AB9BF6643A}">
      <dgm:prSet/>
      <dgm:spPr/>
      <dgm:t>
        <a:bodyPr/>
        <a:lstStyle/>
        <a:p>
          <a:endParaRPr lang="es-CO">
            <a:latin typeface="Montserrat" pitchFamily="2" charset="77"/>
          </a:endParaRPr>
        </a:p>
      </dgm:t>
    </dgm:pt>
    <dgm:pt modelId="{6F9847AA-E7FA-414B-AFBC-D5C937EAA18A}">
      <dgm:prSet phldrT="[Texto]"/>
      <dgm:spPr/>
      <dgm:t>
        <a:bodyPr/>
        <a:lstStyle/>
        <a:p>
          <a:r>
            <a:rPr lang="es-MX" dirty="0">
              <a:latin typeface="Montserrat" pitchFamily="2" charset="77"/>
            </a:rPr>
            <a:t>Pérdida de visión severa.</a:t>
          </a:r>
          <a:endParaRPr lang="es-CO" dirty="0">
            <a:latin typeface="Montserrat" pitchFamily="2" charset="77"/>
          </a:endParaRPr>
        </a:p>
      </dgm:t>
    </dgm:pt>
    <dgm:pt modelId="{0FD9047E-5D40-429B-B502-FAA96992B3AA}" type="parTrans" cxnId="{74E46016-0E96-4D8F-B492-FD7667B66CBB}">
      <dgm:prSet/>
      <dgm:spPr/>
      <dgm:t>
        <a:bodyPr/>
        <a:lstStyle/>
        <a:p>
          <a:endParaRPr lang="es-CO">
            <a:latin typeface="Montserrat" pitchFamily="2" charset="77"/>
          </a:endParaRPr>
        </a:p>
      </dgm:t>
    </dgm:pt>
    <dgm:pt modelId="{DD40BFD3-B0E3-4CBA-B3EF-F5DD01527431}" type="sibTrans" cxnId="{74E46016-0E96-4D8F-B492-FD7667B66CBB}">
      <dgm:prSet/>
      <dgm:spPr/>
      <dgm:t>
        <a:bodyPr/>
        <a:lstStyle/>
        <a:p>
          <a:endParaRPr lang="es-CO">
            <a:latin typeface="Montserrat" pitchFamily="2" charset="77"/>
          </a:endParaRPr>
        </a:p>
      </dgm:t>
    </dgm:pt>
    <dgm:pt modelId="{4CBCAA68-3511-4546-B013-088971FA150B}">
      <dgm:prSet phldrT="[Texto]"/>
      <dgm:spPr/>
      <dgm:t>
        <a:bodyPr/>
        <a:lstStyle/>
        <a:p>
          <a:r>
            <a:rPr lang="es-MX" dirty="0">
              <a:latin typeface="Montserrat" pitchFamily="2" charset="77"/>
            </a:rPr>
            <a:t>Síntomas vagales.</a:t>
          </a:r>
          <a:endParaRPr lang="es-CO" dirty="0">
            <a:latin typeface="Montserrat" pitchFamily="2" charset="77"/>
          </a:endParaRPr>
        </a:p>
      </dgm:t>
    </dgm:pt>
    <dgm:pt modelId="{3A3E93FB-C1CF-4BEA-A9DF-E7A753873E8B}" type="parTrans" cxnId="{EDA2DE6D-03E3-4C51-AFEE-545470F2F000}">
      <dgm:prSet/>
      <dgm:spPr/>
      <dgm:t>
        <a:bodyPr/>
        <a:lstStyle/>
        <a:p>
          <a:endParaRPr lang="es-CO">
            <a:latin typeface="Montserrat" pitchFamily="2" charset="77"/>
          </a:endParaRPr>
        </a:p>
      </dgm:t>
    </dgm:pt>
    <dgm:pt modelId="{230F2A5D-AC72-467D-B2B6-86DEC50D1EB7}" type="sibTrans" cxnId="{EDA2DE6D-03E3-4C51-AFEE-545470F2F000}">
      <dgm:prSet/>
      <dgm:spPr/>
      <dgm:t>
        <a:bodyPr/>
        <a:lstStyle/>
        <a:p>
          <a:endParaRPr lang="es-CO">
            <a:latin typeface="Montserrat" pitchFamily="2" charset="77"/>
          </a:endParaRPr>
        </a:p>
      </dgm:t>
    </dgm:pt>
    <dgm:pt modelId="{DBFD49BC-FA19-48C5-9D2B-D3128363DD6A}">
      <dgm:prSet phldrT="[Texto]"/>
      <dgm:spPr/>
      <dgm:t>
        <a:bodyPr/>
        <a:lstStyle/>
        <a:p>
          <a:r>
            <a:rPr lang="es-MX" dirty="0">
              <a:latin typeface="Montserrat" pitchFamily="2" charset="77"/>
            </a:rPr>
            <a:t>Fotofobia.</a:t>
          </a:r>
          <a:endParaRPr lang="es-CO" dirty="0">
            <a:latin typeface="Montserrat" pitchFamily="2" charset="77"/>
          </a:endParaRPr>
        </a:p>
      </dgm:t>
    </dgm:pt>
    <dgm:pt modelId="{FF0DA022-6DCE-4166-863A-274BE2F2BD21}" type="parTrans" cxnId="{FE92EE97-EA47-437E-B9B4-451950DB6353}">
      <dgm:prSet/>
      <dgm:spPr/>
      <dgm:t>
        <a:bodyPr/>
        <a:lstStyle/>
        <a:p>
          <a:endParaRPr lang="es-CO">
            <a:latin typeface="Montserrat" pitchFamily="2" charset="77"/>
          </a:endParaRPr>
        </a:p>
      </dgm:t>
    </dgm:pt>
    <dgm:pt modelId="{C1CD05CE-FCC9-4D76-8240-930EC6DD6F73}" type="sibTrans" cxnId="{FE92EE97-EA47-437E-B9B4-451950DB6353}">
      <dgm:prSet/>
      <dgm:spPr/>
      <dgm:t>
        <a:bodyPr/>
        <a:lstStyle/>
        <a:p>
          <a:endParaRPr lang="es-CO">
            <a:latin typeface="Montserrat" pitchFamily="2" charset="77"/>
          </a:endParaRPr>
        </a:p>
      </dgm:t>
    </dgm:pt>
    <dgm:pt modelId="{019A4200-C2F0-4D2C-89BF-B53240B192C5}" type="pres">
      <dgm:prSet presAssocID="{4CC6A4A5-D04A-4FD4-82DE-3C7A07C09853}" presName="linear" presStyleCnt="0">
        <dgm:presLayoutVars>
          <dgm:animLvl val="lvl"/>
          <dgm:resizeHandles val="exact"/>
        </dgm:presLayoutVars>
      </dgm:prSet>
      <dgm:spPr/>
    </dgm:pt>
    <dgm:pt modelId="{2E17F4D1-9C6D-4E4B-B481-0A9108E05322}" type="pres">
      <dgm:prSet presAssocID="{CFD67802-DED5-4CFB-A8C5-1105BB9DE884}" presName="parentText" presStyleLbl="node1" presStyleIdx="0" presStyleCnt="5">
        <dgm:presLayoutVars>
          <dgm:chMax val="0"/>
          <dgm:bulletEnabled val="1"/>
        </dgm:presLayoutVars>
      </dgm:prSet>
      <dgm:spPr/>
    </dgm:pt>
    <dgm:pt modelId="{E8B6095C-E4FD-4B24-AF12-9B0734CE13AF}" type="pres">
      <dgm:prSet presAssocID="{E2B25532-0026-4330-818F-7153B74625E8}" presName="spacer" presStyleCnt="0"/>
      <dgm:spPr/>
    </dgm:pt>
    <dgm:pt modelId="{74C9E1E1-3098-4162-A8B0-1EC6B0FAAE69}" type="pres">
      <dgm:prSet presAssocID="{4B2182BC-EC69-4E74-87A5-94FC3EC22A41}" presName="parentText" presStyleLbl="node1" presStyleIdx="1" presStyleCnt="5">
        <dgm:presLayoutVars>
          <dgm:chMax val="0"/>
          <dgm:bulletEnabled val="1"/>
        </dgm:presLayoutVars>
      </dgm:prSet>
      <dgm:spPr/>
    </dgm:pt>
    <dgm:pt modelId="{AC190F77-CC2F-4794-AE68-ABA27A9DC623}" type="pres">
      <dgm:prSet presAssocID="{1ED899C1-E6F8-4CB2-9429-85FB9768561D}" presName="spacer" presStyleCnt="0"/>
      <dgm:spPr/>
    </dgm:pt>
    <dgm:pt modelId="{C46B4702-81EC-4347-8F88-EEE2313E050E}" type="pres">
      <dgm:prSet presAssocID="{6F9847AA-E7FA-414B-AFBC-D5C937EAA18A}" presName="parentText" presStyleLbl="node1" presStyleIdx="2" presStyleCnt="5">
        <dgm:presLayoutVars>
          <dgm:chMax val="0"/>
          <dgm:bulletEnabled val="1"/>
        </dgm:presLayoutVars>
      </dgm:prSet>
      <dgm:spPr/>
    </dgm:pt>
    <dgm:pt modelId="{EE57C291-2376-46FE-9C6A-E87E5EB00D8D}" type="pres">
      <dgm:prSet presAssocID="{DD40BFD3-B0E3-4CBA-B3EF-F5DD01527431}" presName="spacer" presStyleCnt="0"/>
      <dgm:spPr/>
    </dgm:pt>
    <dgm:pt modelId="{4B81B3DE-F28F-4C8A-A04B-A96A3B7046A4}" type="pres">
      <dgm:prSet presAssocID="{DBFD49BC-FA19-48C5-9D2B-D3128363DD6A}" presName="parentText" presStyleLbl="node1" presStyleIdx="3" presStyleCnt="5">
        <dgm:presLayoutVars>
          <dgm:chMax val="0"/>
          <dgm:bulletEnabled val="1"/>
        </dgm:presLayoutVars>
      </dgm:prSet>
      <dgm:spPr/>
    </dgm:pt>
    <dgm:pt modelId="{D765E739-594F-47C2-B6BB-C487B4BE9BA4}" type="pres">
      <dgm:prSet presAssocID="{C1CD05CE-FCC9-4D76-8240-930EC6DD6F73}" presName="spacer" presStyleCnt="0"/>
      <dgm:spPr/>
    </dgm:pt>
    <dgm:pt modelId="{89B36034-8DAB-4758-BFCE-26C4E0ABD483}" type="pres">
      <dgm:prSet presAssocID="{4CBCAA68-3511-4546-B013-088971FA150B}" presName="parentText" presStyleLbl="node1" presStyleIdx="4" presStyleCnt="5">
        <dgm:presLayoutVars>
          <dgm:chMax val="0"/>
          <dgm:bulletEnabled val="1"/>
        </dgm:presLayoutVars>
      </dgm:prSet>
      <dgm:spPr/>
    </dgm:pt>
  </dgm:ptLst>
  <dgm:cxnLst>
    <dgm:cxn modelId="{74E46016-0E96-4D8F-B492-FD7667B66CBB}" srcId="{4CC6A4A5-D04A-4FD4-82DE-3C7A07C09853}" destId="{6F9847AA-E7FA-414B-AFBC-D5C937EAA18A}" srcOrd="2" destOrd="0" parTransId="{0FD9047E-5D40-429B-B502-FAA96992B3AA}" sibTransId="{DD40BFD3-B0E3-4CBA-B3EF-F5DD01527431}"/>
    <dgm:cxn modelId="{8D00CE2B-5FD1-443F-97CD-317E27B95484}" type="presOf" srcId="{4CBCAA68-3511-4546-B013-088971FA150B}" destId="{89B36034-8DAB-4758-BFCE-26C4E0ABD483}" srcOrd="0" destOrd="0" presId="urn:microsoft.com/office/officeart/2005/8/layout/vList2"/>
    <dgm:cxn modelId="{702D6D33-35D8-46EE-AD0C-C9537A0A4439}" type="presOf" srcId="{6F9847AA-E7FA-414B-AFBC-D5C937EAA18A}" destId="{C46B4702-81EC-4347-8F88-EEE2313E050E}" srcOrd="0" destOrd="0" presId="urn:microsoft.com/office/officeart/2005/8/layout/vList2"/>
    <dgm:cxn modelId="{2F859366-CA69-44C6-AE6E-E8121B04BC03}" type="presOf" srcId="{4B2182BC-EC69-4E74-87A5-94FC3EC22A41}" destId="{74C9E1E1-3098-4162-A8B0-1EC6B0FAAE69}" srcOrd="0" destOrd="0" presId="urn:microsoft.com/office/officeart/2005/8/layout/vList2"/>
    <dgm:cxn modelId="{EDA2DE6D-03E3-4C51-AFEE-545470F2F000}" srcId="{4CC6A4A5-D04A-4FD4-82DE-3C7A07C09853}" destId="{4CBCAA68-3511-4546-B013-088971FA150B}" srcOrd="4" destOrd="0" parTransId="{3A3E93FB-C1CF-4BEA-A9DF-E7A753873E8B}" sibTransId="{230F2A5D-AC72-467D-B2B6-86DEC50D1EB7}"/>
    <dgm:cxn modelId="{7F1D7B51-A419-452F-841C-98AC1FDAFE22}" type="presOf" srcId="{CFD67802-DED5-4CFB-A8C5-1105BB9DE884}" destId="{2E17F4D1-9C6D-4E4B-B481-0A9108E05322}" srcOrd="0" destOrd="0" presId="urn:microsoft.com/office/officeart/2005/8/layout/vList2"/>
    <dgm:cxn modelId="{1A3BA87B-B986-4C87-BCB8-B1990E665383}" srcId="{4CC6A4A5-D04A-4FD4-82DE-3C7A07C09853}" destId="{CFD67802-DED5-4CFB-A8C5-1105BB9DE884}" srcOrd="0" destOrd="0" parTransId="{6A6F5C83-B4EA-457F-BE0B-75DC44F5D12D}" sibTransId="{E2B25532-0026-4330-818F-7153B74625E8}"/>
    <dgm:cxn modelId="{CAF3D18B-875E-4F87-86FC-F8E0B2779566}" type="presOf" srcId="{DBFD49BC-FA19-48C5-9D2B-D3128363DD6A}" destId="{4B81B3DE-F28F-4C8A-A04B-A96A3B7046A4}" srcOrd="0" destOrd="0" presId="urn:microsoft.com/office/officeart/2005/8/layout/vList2"/>
    <dgm:cxn modelId="{FE92EE97-EA47-437E-B9B4-451950DB6353}" srcId="{4CC6A4A5-D04A-4FD4-82DE-3C7A07C09853}" destId="{DBFD49BC-FA19-48C5-9D2B-D3128363DD6A}" srcOrd="3" destOrd="0" parTransId="{FF0DA022-6DCE-4166-863A-274BE2F2BD21}" sibTransId="{C1CD05CE-FCC9-4D76-8240-930EC6DD6F73}"/>
    <dgm:cxn modelId="{C04168A0-7AFC-470B-B36D-87AB9BF6643A}" srcId="{4CC6A4A5-D04A-4FD4-82DE-3C7A07C09853}" destId="{4B2182BC-EC69-4E74-87A5-94FC3EC22A41}" srcOrd="1" destOrd="0" parTransId="{C98F049E-87FF-4779-9C16-161F2781C256}" sibTransId="{1ED899C1-E6F8-4CB2-9429-85FB9768561D}"/>
    <dgm:cxn modelId="{60B511D4-D5BA-48F3-9418-6AB44109B0C9}" type="presOf" srcId="{4CC6A4A5-D04A-4FD4-82DE-3C7A07C09853}" destId="{019A4200-C2F0-4D2C-89BF-B53240B192C5}" srcOrd="0" destOrd="0" presId="urn:microsoft.com/office/officeart/2005/8/layout/vList2"/>
    <dgm:cxn modelId="{56CB1F5F-1523-4E87-9EFC-50D3DA9D0162}" type="presParOf" srcId="{019A4200-C2F0-4D2C-89BF-B53240B192C5}" destId="{2E17F4D1-9C6D-4E4B-B481-0A9108E05322}" srcOrd="0" destOrd="0" presId="urn:microsoft.com/office/officeart/2005/8/layout/vList2"/>
    <dgm:cxn modelId="{69D86483-95BA-4B2D-97A9-E7C0782AD6E8}" type="presParOf" srcId="{019A4200-C2F0-4D2C-89BF-B53240B192C5}" destId="{E8B6095C-E4FD-4B24-AF12-9B0734CE13AF}" srcOrd="1" destOrd="0" presId="urn:microsoft.com/office/officeart/2005/8/layout/vList2"/>
    <dgm:cxn modelId="{476F2AD8-A752-42DC-8539-A839A499EED9}" type="presParOf" srcId="{019A4200-C2F0-4D2C-89BF-B53240B192C5}" destId="{74C9E1E1-3098-4162-A8B0-1EC6B0FAAE69}" srcOrd="2" destOrd="0" presId="urn:microsoft.com/office/officeart/2005/8/layout/vList2"/>
    <dgm:cxn modelId="{9413D672-1356-4551-BE7D-4E25D79A6627}" type="presParOf" srcId="{019A4200-C2F0-4D2C-89BF-B53240B192C5}" destId="{AC190F77-CC2F-4794-AE68-ABA27A9DC623}" srcOrd="3" destOrd="0" presId="urn:microsoft.com/office/officeart/2005/8/layout/vList2"/>
    <dgm:cxn modelId="{610A9B3E-CDCE-48FA-AA94-C8FAFF55C8EE}" type="presParOf" srcId="{019A4200-C2F0-4D2C-89BF-B53240B192C5}" destId="{C46B4702-81EC-4347-8F88-EEE2313E050E}" srcOrd="4" destOrd="0" presId="urn:microsoft.com/office/officeart/2005/8/layout/vList2"/>
    <dgm:cxn modelId="{385A8D45-AEE4-44CC-84A9-CF8F4A1BD4BB}" type="presParOf" srcId="{019A4200-C2F0-4D2C-89BF-B53240B192C5}" destId="{EE57C291-2376-46FE-9C6A-E87E5EB00D8D}" srcOrd="5" destOrd="0" presId="urn:microsoft.com/office/officeart/2005/8/layout/vList2"/>
    <dgm:cxn modelId="{38368A36-A281-4B0D-8F19-1F45677423A9}" type="presParOf" srcId="{019A4200-C2F0-4D2C-89BF-B53240B192C5}" destId="{4B81B3DE-F28F-4C8A-A04B-A96A3B7046A4}" srcOrd="6" destOrd="0" presId="urn:microsoft.com/office/officeart/2005/8/layout/vList2"/>
    <dgm:cxn modelId="{CE1A85CC-A3ED-4E58-A8C6-86EA5BC24FFC}" type="presParOf" srcId="{019A4200-C2F0-4D2C-89BF-B53240B192C5}" destId="{D765E739-594F-47C2-B6BB-C487B4BE9BA4}" srcOrd="7" destOrd="0" presId="urn:microsoft.com/office/officeart/2005/8/layout/vList2"/>
    <dgm:cxn modelId="{3BDF2E29-E0EC-4860-84BE-9105735C4FC4}" type="presParOf" srcId="{019A4200-C2F0-4D2C-89BF-B53240B192C5}" destId="{89B36034-8DAB-4758-BFCE-26C4E0ABD483}" srcOrd="8"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3394BE3-A19A-4DF8-A9ED-FA92758FF8D7}" type="doc">
      <dgm:prSet loTypeId="urn:microsoft.com/office/officeart/2005/8/layout/process5" loCatId="process" qsTypeId="urn:microsoft.com/office/officeart/2005/8/quickstyle/simple1" qsCatId="simple" csTypeId="urn:microsoft.com/office/officeart/2005/8/colors/colorful1" csCatId="colorful" phldr="1"/>
      <dgm:spPr/>
      <dgm:t>
        <a:bodyPr/>
        <a:lstStyle/>
        <a:p>
          <a:endParaRPr lang="es-CO"/>
        </a:p>
      </dgm:t>
    </dgm:pt>
    <dgm:pt modelId="{D7B964BC-E8DA-4184-A7B9-940AAEB7AF51}">
      <dgm:prSet custT="1"/>
      <dgm:spPr/>
      <dgm:t>
        <a:bodyPr/>
        <a:lstStyle/>
        <a:p>
          <a:pPr rtl="0"/>
          <a:r>
            <a:rPr lang="es-CO" sz="2000" dirty="0">
              <a:latin typeface="Montserrat" pitchFamily="2" charset="77"/>
            </a:rPr>
            <a:t>DISMINUCIÓN DE LA AGUDEZA VISUAL.</a:t>
          </a:r>
        </a:p>
      </dgm:t>
    </dgm:pt>
    <dgm:pt modelId="{D23F0274-BEB3-48D3-8F90-E566486B8DC9}" type="parTrans" cxnId="{11016286-18A1-4F3B-979C-8A84FF01D83A}">
      <dgm:prSet/>
      <dgm:spPr/>
      <dgm:t>
        <a:bodyPr/>
        <a:lstStyle/>
        <a:p>
          <a:endParaRPr lang="es-CO" sz="2800">
            <a:latin typeface="Montserrat" pitchFamily="2" charset="77"/>
          </a:endParaRPr>
        </a:p>
      </dgm:t>
    </dgm:pt>
    <dgm:pt modelId="{40B3B2CF-76B4-489A-B6CF-C2F8418ED3D4}" type="sibTrans" cxnId="{11016286-18A1-4F3B-979C-8A84FF01D83A}">
      <dgm:prSet/>
      <dgm:spPr/>
      <dgm:t>
        <a:bodyPr/>
        <a:lstStyle/>
        <a:p>
          <a:endParaRPr lang="es-CO" sz="2800">
            <a:latin typeface="Montserrat" pitchFamily="2" charset="77"/>
          </a:endParaRPr>
        </a:p>
      </dgm:t>
    </dgm:pt>
    <dgm:pt modelId="{13E338E6-80C6-4602-8CA7-16DFB911119C}">
      <dgm:prSet custT="1"/>
      <dgm:spPr/>
      <dgm:t>
        <a:bodyPr/>
        <a:lstStyle/>
        <a:p>
          <a:pPr rtl="0"/>
          <a:r>
            <a:rPr lang="es-CO" sz="2400" dirty="0">
              <a:latin typeface="Montserrat" pitchFamily="2" charset="77"/>
            </a:rPr>
            <a:t>OJO ROJO.</a:t>
          </a:r>
        </a:p>
      </dgm:t>
    </dgm:pt>
    <dgm:pt modelId="{1745C017-F9FD-4233-8EFC-AACB3B9B57DB}" type="parTrans" cxnId="{471056FB-C62E-448E-B8BA-57AE2BC0BC67}">
      <dgm:prSet/>
      <dgm:spPr/>
      <dgm:t>
        <a:bodyPr/>
        <a:lstStyle/>
        <a:p>
          <a:endParaRPr lang="es-CO" sz="2800">
            <a:latin typeface="Montserrat" pitchFamily="2" charset="77"/>
          </a:endParaRPr>
        </a:p>
      </dgm:t>
    </dgm:pt>
    <dgm:pt modelId="{0BD7E151-31CB-4408-A576-6EF8B24526E6}" type="sibTrans" cxnId="{471056FB-C62E-448E-B8BA-57AE2BC0BC67}">
      <dgm:prSet/>
      <dgm:spPr/>
      <dgm:t>
        <a:bodyPr/>
        <a:lstStyle/>
        <a:p>
          <a:endParaRPr lang="es-CO" sz="2800">
            <a:latin typeface="Montserrat" pitchFamily="2" charset="77"/>
          </a:endParaRPr>
        </a:p>
      </dgm:t>
    </dgm:pt>
    <dgm:pt modelId="{2381E9C0-1C2B-4971-9440-5790F069A63A}">
      <dgm:prSet custT="1"/>
      <dgm:spPr/>
      <dgm:t>
        <a:bodyPr/>
        <a:lstStyle/>
        <a:p>
          <a:pPr rtl="0"/>
          <a:r>
            <a:rPr lang="es-CO" sz="2000" dirty="0">
              <a:latin typeface="Montserrat" pitchFamily="2" charset="77"/>
            </a:rPr>
            <a:t>EDEMA DE LA CÓRNEA – CÓRNEA OPACA.</a:t>
          </a:r>
        </a:p>
      </dgm:t>
    </dgm:pt>
    <dgm:pt modelId="{7B5F9BC4-7A51-427F-8DB1-F734E470A864}" type="parTrans" cxnId="{9E1CC633-E70A-480F-96E0-B501ADC3D177}">
      <dgm:prSet/>
      <dgm:spPr/>
      <dgm:t>
        <a:bodyPr/>
        <a:lstStyle/>
        <a:p>
          <a:endParaRPr lang="es-CO" sz="2800">
            <a:latin typeface="Montserrat" pitchFamily="2" charset="77"/>
          </a:endParaRPr>
        </a:p>
      </dgm:t>
    </dgm:pt>
    <dgm:pt modelId="{A76BD82D-2C9F-44F3-8E60-97E1107CB03F}" type="sibTrans" cxnId="{9E1CC633-E70A-480F-96E0-B501ADC3D177}">
      <dgm:prSet/>
      <dgm:spPr/>
      <dgm:t>
        <a:bodyPr/>
        <a:lstStyle/>
        <a:p>
          <a:endParaRPr lang="es-CO" sz="2800">
            <a:latin typeface="Montserrat" pitchFamily="2" charset="77"/>
          </a:endParaRPr>
        </a:p>
      </dgm:t>
    </dgm:pt>
    <dgm:pt modelId="{0C1AA338-3251-4C27-B529-F22256555860}">
      <dgm:prSet custT="1"/>
      <dgm:spPr/>
      <dgm:t>
        <a:bodyPr/>
        <a:lstStyle/>
        <a:p>
          <a:pPr rtl="0"/>
          <a:r>
            <a:rPr lang="es-CO" sz="2000" dirty="0">
              <a:latin typeface="Montserrat" pitchFamily="2" charset="77"/>
            </a:rPr>
            <a:t>PUPILA SEMI MIDRIÁTICA </a:t>
          </a:r>
          <a:r>
            <a:rPr lang="es-CO" sz="2000" b="1" dirty="0">
              <a:solidFill>
                <a:srgbClr val="00AAA7"/>
              </a:solidFill>
              <a:latin typeface="Montserrat" pitchFamily="2" charset="77"/>
            </a:rPr>
            <a:t>NO REACTIVA</a:t>
          </a:r>
          <a:r>
            <a:rPr lang="es-CO" sz="2000" dirty="0">
              <a:latin typeface="Montserrat" pitchFamily="2" charset="77"/>
            </a:rPr>
            <a:t>- IRREGULAR.</a:t>
          </a:r>
        </a:p>
      </dgm:t>
    </dgm:pt>
    <dgm:pt modelId="{4FFF965C-03EB-4461-AF98-9295D69174FB}" type="parTrans" cxnId="{F4FE6999-57F2-4326-9E54-61C496F3FD46}">
      <dgm:prSet/>
      <dgm:spPr/>
      <dgm:t>
        <a:bodyPr/>
        <a:lstStyle/>
        <a:p>
          <a:endParaRPr lang="es-CO" sz="2800">
            <a:latin typeface="Montserrat" pitchFamily="2" charset="77"/>
          </a:endParaRPr>
        </a:p>
      </dgm:t>
    </dgm:pt>
    <dgm:pt modelId="{35467590-F39B-44DB-A1B7-8108EC41DAB1}" type="sibTrans" cxnId="{F4FE6999-57F2-4326-9E54-61C496F3FD46}">
      <dgm:prSet/>
      <dgm:spPr/>
      <dgm:t>
        <a:bodyPr/>
        <a:lstStyle/>
        <a:p>
          <a:endParaRPr lang="es-CO" sz="2800">
            <a:latin typeface="Montserrat" pitchFamily="2" charset="77"/>
          </a:endParaRPr>
        </a:p>
      </dgm:t>
    </dgm:pt>
    <dgm:pt modelId="{930C3A8A-10AA-4FA2-AFAA-1BBA5E081615}">
      <dgm:prSet custT="1"/>
      <dgm:spPr/>
      <dgm:t>
        <a:bodyPr/>
        <a:lstStyle/>
        <a:p>
          <a:pPr rtl="0"/>
          <a:r>
            <a:rPr lang="es-CO" sz="2000" dirty="0">
              <a:latin typeface="Montserrat" pitchFamily="2" charset="77"/>
            </a:rPr>
            <a:t>TONOMETRIA DIGITAL AUMENTADA.</a:t>
          </a:r>
        </a:p>
      </dgm:t>
    </dgm:pt>
    <dgm:pt modelId="{F13568B4-0591-46E3-A5CB-715A3ACBFCBA}" type="parTrans" cxnId="{B207B5C7-8362-4443-9075-894D00A07F4C}">
      <dgm:prSet/>
      <dgm:spPr/>
      <dgm:t>
        <a:bodyPr/>
        <a:lstStyle/>
        <a:p>
          <a:endParaRPr lang="es-CO" sz="2800">
            <a:latin typeface="Montserrat" pitchFamily="2" charset="77"/>
          </a:endParaRPr>
        </a:p>
      </dgm:t>
    </dgm:pt>
    <dgm:pt modelId="{F149F303-F275-4F7E-9374-310AA3FBE7E9}" type="sibTrans" cxnId="{B207B5C7-8362-4443-9075-894D00A07F4C}">
      <dgm:prSet/>
      <dgm:spPr/>
      <dgm:t>
        <a:bodyPr/>
        <a:lstStyle/>
        <a:p>
          <a:endParaRPr lang="es-CO" sz="2800">
            <a:latin typeface="Montserrat" pitchFamily="2" charset="77"/>
          </a:endParaRPr>
        </a:p>
      </dgm:t>
    </dgm:pt>
    <dgm:pt modelId="{7FB570CA-11BE-4BBE-8344-75FF88EA12F5}" type="pres">
      <dgm:prSet presAssocID="{F3394BE3-A19A-4DF8-A9ED-FA92758FF8D7}" presName="diagram" presStyleCnt="0">
        <dgm:presLayoutVars>
          <dgm:dir/>
          <dgm:resizeHandles val="exact"/>
        </dgm:presLayoutVars>
      </dgm:prSet>
      <dgm:spPr/>
    </dgm:pt>
    <dgm:pt modelId="{11680352-5674-4F9C-82F3-ED9E6B93E062}" type="pres">
      <dgm:prSet presAssocID="{D7B964BC-E8DA-4184-A7B9-940AAEB7AF51}" presName="node" presStyleLbl="node1" presStyleIdx="0" presStyleCnt="5">
        <dgm:presLayoutVars>
          <dgm:bulletEnabled val="1"/>
        </dgm:presLayoutVars>
      </dgm:prSet>
      <dgm:spPr/>
    </dgm:pt>
    <dgm:pt modelId="{82149EC5-0659-4F8A-86BD-A57E01F40FB5}" type="pres">
      <dgm:prSet presAssocID="{40B3B2CF-76B4-489A-B6CF-C2F8418ED3D4}" presName="sibTrans" presStyleLbl="sibTrans2D1" presStyleIdx="0" presStyleCnt="4"/>
      <dgm:spPr/>
    </dgm:pt>
    <dgm:pt modelId="{14C203B6-87AC-410F-940C-B152E32E604D}" type="pres">
      <dgm:prSet presAssocID="{40B3B2CF-76B4-489A-B6CF-C2F8418ED3D4}" presName="connectorText" presStyleLbl="sibTrans2D1" presStyleIdx="0" presStyleCnt="4"/>
      <dgm:spPr/>
    </dgm:pt>
    <dgm:pt modelId="{0C2F7CB1-0111-439D-813C-2862254B2E73}" type="pres">
      <dgm:prSet presAssocID="{13E338E6-80C6-4602-8CA7-16DFB911119C}" presName="node" presStyleLbl="node1" presStyleIdx="1" presStyleCnt="5">
        <dgm:presLayoutVars>
          <dgm:bulletEnabled val="1"/>
        </dgm:presLayoutVars>
      </dgm:prSet>
      <dgm:spPr/>
    </dgm:pt>
    <dgm:pt modelId="{55E585DE-5063-4502-9301-68E11A959EDF}" type="pres">
      <dgm:prSet presAssocID="{0BD7E151-31CB-4408-A576-6EF8B24526E6}" presName="sibTrans" presStyleLbl="sibTrans2D1" presStyleIdx="1" presStyleCnt="4"/>
      <dgm:spPr/>
    </dgm:pt>
    <dgm:pt modelId="{2E11A018-8283-46C7-B4B0-9D1DAFF4BC24}" type="pres">
      <dgm:prSet presAssocID="{0BD7E151-31CB-4408-A576-6EF8B24526E6}" presName="connectorText" presStyleLbl="sibTrans2D1" presStyleIdx="1" presStyleCnt="4"/>
      <dgm:spPr/>
    </dgm:pt>
    <dgm:pt modelId="{BCA0C5FC-5228-47AA-A7D6-493C57DDB584}" type="pres">
      <dgm:prSet presAssocID="{2381E9C0-1C2B-4971-9440-5790F069A63A}" presName="node" presStyleLbl="node1" presStyleIdx="2" presStyleCnt="5">
        <dgm:presLayoutVars>
          <dgm:bulletEnabled val="1"/>
        </dgm:presLayoutVars>
      </dgm:prSet>
      <dgm:spPr/>
    </dgm:pt>
    <dgm:pt modelId="{011C7DD9-0325-4E62-BA38-4DB51B2E0B19}" type="pres">
      <dgm:prSet presAssocID="{A76BD82D-2C9F-44F3-8E60-97E1107CB03F}" presName="sibTrans" presStyleLbl="sibTrans2D1" presStyleIdx="2" presStyleCnt="4"/>
      <dgm:spPr/>
    </dgm:pt>
    <dgm:pt modelId="{00FC646B-FED8-48DF-9EAE-F26B191CDEE1}" type="pres">
      <dgm:prSet presAssocID="{A76BD82D-2C9F-44F3-8E60-97E1107CB03F}" presName="connectorText" presStyleLbl="sibTrans2D1" presStyleIdx="2" presStyleCnt="4"/>
      <dgm:spPr/>
    </dgm:pt>
    <dgm:pt modelId="{13AF3155-98D4-4228-8336-E2903BC6305E}" type="pres">
      <dgm:prSet presAssocID="{0C1AA338-3251-4C27-B529-F22256555860}" presName="node" presStyleLbl="node1" presStyleIdx="3" presStyleCnt="5">
        <dgm:presLayoutVars>
          <dgm:bulletEnabled val="1"/>
        </dgm:presLayoutVars>
      </dgm:prSet>
      <dgm:spPr/>
    </dgm:pt>
    <dgm:pt modelId="{73231E6E-F34C-4297-9ABC-B33961ACE2D6}" type="pres">
      <dgm:prSet presAssocID="{35467590-F39B-44DB-A1B7-8108EC41DAB1}" presName="sibTrans" presStyleLbl="sibTrans2D1" presStyleIdx="3" presStyleCnt="4"/>
      <dgm:spPr/>
    </dgm:pt>
    <dgm:pt modelId="{90B17A33-DC61-4E3C-B513-092E1A4B99D0}" type="pres">
      <dgm:prSet presAssocID="{35467590-F39B-44DB-A1B7-8108EC41DAB1}" presName="connectorText" presStyleLbl="sibTrans2D1" presStyleIdx="3" presStyleCnt="4"/>
      <dgm:spPr/>
    </dgm:pt>
    <dgm:pt modelId="{F70B432C-3168-4B24-8674-8F21DFD519B4}" type="pres">
      <dgm:prSet presAssocID="{930C3A8A-10AA-4FA2-AFAA-1BBA5E081615}" presName="node" presStyleLbl="node1" presStyleIdx="4" presStyleCnt="5">
        <dgm:presLayoutVars>
          <dgm:bulletEnabled val="1"/>
        </dgm:presLayoutVars>
      </dgm:prSet>
      <dgm:spPr/>
    </dgm:pt>
  </dgm:ptLst>
  <dgm:cxnLst>
    <dgm:cxn modelId="{20C5E707-53C0-49CB-8C3D-33158BED7B7B}" type="presOf" srcId="{F3394BE3-A19A-4DF8-A9ED-FA92758FF8D7}" destId="{7FB570CA-11BE-4BBE-8344-75FF88EA12F5}" srcOrd="0" destOrd="0" presId="urn:microsoft.com/office/officeart/2005/8/layout/process5"/>
    <dgm:cxn modelId="{90E6340C-D9E1-4FDD-B97A-3BFBE615CE69}" type="presOf" srcId="{0BD7E151-31CB-4408-A576-6EF8B24526E6}" destId="{55E585DE-5063-4502-9301-68E11A959EDF}" srcOrd="0" destOrd="0" presId="urn:microsoft.com/office/officeart/2005/8/layout/process5"/>
    <dgm:cxn modelId="{9E1CC633-E70A-480F-96E0-B501ADC3D177}" srcId="{F3394BE3-A19A-4DF8-A9ED-FA92758FF8D7}" destId="{2381E9C0-1C2B-4971-9440-5790F069A63A}" srcOrd="2" destOrd="0" parTransId="{7B5F9BC4-7A51-427F-8DB1-F734E470A864}" sibTransId="{A76BD82D-2C9F-44F3-8E60-97E1107CB03F}"/>
    <dgm:cxn modelId="{89ECFF3F-BC8A-4E63-B1F6-1C38026E9FF4}" type="presOf" srcId="{0BD7E151-31CB-4408-A576-6EF8B24526E6}" destId="{2E11A018-8283-46C7-B4B0-9D1DAFF4BC24}" srcOrd="1" destOrd="0" presId="urn:microsoft.com/office/officeart/2005/8/layout/process5"/>
    <dgm:cxn modelId="{30140768-FED2-4E12-9782-1138AD6C2073}" type="presOf" srcId="{40B3B2CF-76B4-489A-B6CF-C2F8418ED3D4}" destId="{14C203B6-87AC-410F-940C-B152E32E604D}" srcOrd="1" destOrd="0" presId="urn:microsoft.com/office/officeart/2005/8/layout/process5"/>
    <dgm:cxn modelId="{96DF2E6D-E9CA-4AAA-AF97-4ED0D55C33D5}" type="presOf" srcId="{2381E9C0-1C2B-4971-9440-5790F069A63A}" destId="{BCA0C5FC-5228-47AA-A7D6-493C57DDB584}" srcOrd="0" destOrd="0" presId="urn:microsoft.com/office/officeart/2005/8/layout/process5"/>
    <dgm:cxn modelId="{11016286-18A1-4F3B-979C-8A84FF01D83A}" srcId="{F3394BE3-A19A-4DF8-A9ED-FA92758FF8D7}" destId="{D7B964BC-E8DA-4184-A7B9-940AAEB7AF51}" srcOrd="0" destOrd="0" parTransId="{D23F0274-BEB3-48D3-8F90-E566486B8DC9}" sibTransId="{40B3B2CF-76B4-489A-B6CF-C2F8418ED3D4}"/>
    <dgm:cxn modelId="{A6E93591-A583-4F1D-8896-A7CC424D0807}" type="presOf" srcId="{35467590-F39B-44DB-A1B7-8108EC41DAB1}" destId="{73231E6E-F34C-4297-9ABC-B33961ACE2D6}" srcOrd="0" destOrd="0" presId="urn:microsoft.com/office/officeart/2005/8/layout/process5"/>
    <dgm:cxn modelId="{F53A8C92-606D-4620-8266-BD134D2A9861}" type="presOf" srcId="{A76BD82D-2C9F-44F3-8E60-97E1107CB03F}" destId="{011C7DD9-0325-4E62-BA38-4DB51B2E0B19}" srcOrd="0" destOrd="0" presId="urn:microsoft.com/office/officeart/2005/8/layout/process5"/>
    <dgm:cxn modelId="{29694599-DC5C-4AB1-94C9-29FEEFEE0DCA}" type="presOf" srcId="{13E338E6-80C6-4602-8CA7-16DFB911119C}" destId="{0C2F7CB1-0111-439D-813C-2862254B2E73}" srcOrd="0" destOrd="0" presId="urn:microsoft.com/office/officeart/2005/8/layout/process5"/>
    <dgm:cxn modelId="{F4FE6999-57F2-4326-9E54-61C496F3FD46}" srcId="{F3394BE3-A19A-4DF8-A9ED-FA92758FF8D7}" destId="{0C1AA338-3251-4C27-B529-F22256555860}" srcOrd="3" destOrd="0" parTransId="{4FFF965C-03EB-4461-AF98-9295D69174FB}" sibTransId="{35467590-F39B-44DB-A1B7-8108EC41DAB1}"/>
    <dgm:cxn modelId="{C8214CB7-91AB-460C-B343-DEF5B7383CE4}" type="presOf" srcId="{A76BD82D-2C9F-44F3-8E60-97E1107CB03F}" destId="{00FC646B-FED8-48DF-9EAE-F26B191CDEE1}" srcOrd="1" destOrd="0" presId="urn:microsoft.com/office/officeart/2005/8/layout/process5"/>
    <dgm:cxn modelId="{B207B5C7-8362-4443-9075-894D00A07F4C}" srcId="{F3394BE3-A19A-4DF8-A9ED-FA92758FF8D7}" destId="{930C3A8A-10AA-4FA2-AFAA-1BBA5E081615}" srcOrd="4" destOrd="0" parTransId="{F13568B4-0591-46E3-A5CB-715A3ACBFCBA}" sibTransId="{F149F303-F275-4F7E-9374-310AA3FBE7E9}"/>
    <dgm:cxn modelId="{63FC2DCF-674A-4844-A111-F614E13C887F}" type="presOf" srcId="{D7B964BC-E8DA-4184-A7B9-940AAEB7AF51}" destId="{11680352-5674-4F9C-82F3-ED9E6B93E062}" srcOrd="0" destOrd="0" presId="urn:microsoft.com/office/officeart/2005/8/layout/process5"/>
    <dgm:cxn modelId="{B76C17D8-F23F-40DA-BF06-AC2170B175B1}" type="presOf" srcId="{40B3B2CF-76B4-489A-B6CF-C2F8418ED3D4}" destId="{82149EC5-0659-4F8A-86BD-A57E01F40FB5}" srcOrd="0" destOrd="0" presId="urn:microsoft.com/office/officeart/2005/8/layout/process5"/>
    <dgm:cxn modelId="{477C3DDA-8BC8-4FD5-8E57-D49E29303250}" type="presOf" srcId="{930C3A8A-10AA-4FA2-AFAA-1BBA5E081615}" destId="{F70B432C-3168-4B24-8674-8F21DFD519B4}" srcOrd="0" destOrd="0" presId="urn:microsoft.com/office/officeart/2005/8/layout/process5"/>
    <dgm:cxn modelId="{C99A69E3-71EE-4C76-A372-3FB4879351B8}" type="presOf" srcId="{0C1AA338-3251-4C27-B529-F22256555860}" destId="{13AF3155-98D4-4228-8336-E2903BC6305E}" srcOrd="0" destOrd="0" presId="urn:microsoft.com/office/officeart/2005/8/layout/process5"/>
    <dgm:cxn modelId="{471056FB-C62E-448E-B8BA-57AE2BC0BC67}" srcId="{F3394BE3-A19A-4DF8-A9ED-FA92758FF8D7}" destId="{13E338E6-80C6-4602-8CA7-16DFB911119C}" srcOrd="1" destOrd="0" parTransId="{1745C017-F9FD-4233-8EFC-AACB3B9B57DB}" sibTransId="{0BD7E151-31CB-4408-A576-6EF8B24526E6}"/>
    <dgm:cxn modelId="{A6468CFE-E0C9-4C9E-B9A7-F89B0A895365}" type="presOf" srcId="{35467590-F39B-44DB-A1B7-8108EC41DAB1}" destId="{90B17A33-DC61-4E3C-B513-092E1A4B99D0}" srcOrd="1" destOrd="0" presId="urn:microsoft.com/office/officeart/2005/8/layout/process5"/>
    <dgm:cxn modelId="{A99A2523-8911-404C-B535-5450061E355F}" type="presParOf" srcId="{7FB570CA-11BE-4BBE-8344-75FF88EA12F5}" destId="{11680352-5674-4F9C-82F3-ED9E6B93E062}" srcOrd="0" destOrd="0" presId="urn:microsoft.com/office/officeart/2005/8/layout/process5"/>
    <dgm:cxn modelId="{685BAFF7-FB43-423A-A976-D89508BA9272}" type="presParOf" srcId="{7FB570CA-11BE-4BBE-8344-75FF88EA12F5}" destId="{82149EC5-0659-4F8A-86BD-A57E01F40FB5}" srcOrd="1" destOrd="0" presId="urn:microsoft.com/office/officeart/2005/8/layout/process5"/>
    <dgm:cxn modelId="{F4767A92-B594-4828-AB3C-DB891A2C6FBA}" type="presParOf" srcId="{82149EC5-0659-4F8A-86BD-A57E01F40FB5}" destId="{14C203B6-87AC-410F-940C-B152E32E604D}" srcOrd="0" destOrd="0" presId="urn:microsoft.com/office/officeart/2005/8/layout/process5"/>
    <dgm:cxn modelId="{E19E6B0B-E50B-4CA9-9748-4A4990F86AB1}" type="presParOf" srcId="{7FB570CA-11BE-4BBE-8344-75FF88EA12F5}" destId="{0C2F7CB1-0111-439D-813C-2862254B2E73}" srcOrd="2" destOrd="0" presId="urn:microsoft.com/office/officeart/2005/8/layout/process5"/>
    <dgm:cxn modelId="{75CDCBAD-6A72-44D4-B141-8C11030C0CFA}" type="presParOf" srcId="{7FB570CA-11BE-4BBE-8344-75FF88EA12F5}" destId="{55E585DE-5063-4502-9301-68E11A959EDF}" srcOrd="3" destOrd="0" presId="urn:microsoft.com/office/officeart/2005/8/layout/process5"/>
    <dgm:cxn modelId="{501B4C08-2D3A-42E8-B9FB-AE92004B12D0}" type="presParOf" srcId="{55E585DE-5063-4502-9301-68E11A959EDF}" destId="{2E11A018-8283-46C7-B4B0-9D1DAFF4BC24}" srcOrd="0" destOrd="0" presId="urn:microsoft.com/office/officeart/2005/8/layout/process5"/>
    <dgm:cxn modelId="{3ADF808F-679F-4E8B-974F-77C1DB5044DC}" type="presParOf" srcId="{7FB570CA-11BE-4BBE-8344-75FF88EA12F5}" destId="{BCA0C5FC-5228-47AA-A7D6-493C57DDB584}" srcOrd="4" destOrd="0" presId="urn:microsoft.com/office/officeart/2005/8/layout/process5"/>
    <dgm:cxn modelId="{72119434-F065-4F38-8EA6-35F328D9EA53}" type="presParOf" srcId="{7FB570CA-11BE-4BBE-8344-75FF88EA12F5}" destId="{011C7DD9-0325-4E62-BA38-4DB51B2E0B19}" srcOrd="5" destOrd="0" presId="urn:microsoft.com/office/officeart/2005/8/layout/process5"/>
    <dgm:cxn modelId="{E568D3EE-3EC8-45DA-983D-7E3C7DC26BBD}" type="presParOf" srcId="{011C7DD9-0325-4E62-BA38-4DB51B2E0B19}" destId="{00FC646B-FED8-48DF-9EAE-F26B191CDEE1}" srcOrd="0" destOrd="0" presId="urn:microsoft.com/office/officeart/2005/8/layout/process5"/>
    <dgm:cxn modelId="{88CE05B9-39A3-4AB5-9186-AE622860E71C}" type="presParOf" srcId="{7FB570CA-11BE-4BBE-8344-75FF88EA12F5}" destId="{13AF3155-98D4-4228-8336-E2903BC6305E}" srcOrd="6" destOrd="0" presId="urn:microsoft.com/office/officeart/2005/8/layout/process5"/>
    <dgm:cxn modelId="{C2ADBBE9-7CF3-4230-987C-E93229CEE327}" type="presParOf" srcId="{7FB570CA-11BE-4BBE-8344-75FF88EA12F5}" destId="{73231E6E-F34C-4297-9ABC-B33961ACE2D6}" srcOrd="7" destOrd="0" presId="urn:microsoft.com/office/officeart/2005/8/layout/process5"/>
    <dgm:cxn modelId="{46851DA4-9B9D-4FCF-AC0A-33C5F3459979}" type="presParOf" srcId="{73231E6E-F34C-4297-9ABC-B33961ACE2D6}" destId="{90B17A33-DC61-4E3C-B513-092E1A4B99D0}" srcOrd="0" destOrd="0" presId="urn:microsoft.com/office/officeart/2005/8/layout/process5"/>
    <dgm:cxn modelId="{3357CD64-8BEF-4C9D-BB87-7408832F2348}" type="presParOf" srcId="{7FB570CA-11BE-4BBE-8344-75FF88EA12F5}" destId="{F70B432C-3168-4B24-8674-8F21DFD519B4}"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33AF5F4-087D-413B-BD32-55F5690253D2}" type="doc">
      <dgm:prSet loTypeId="urn:microsoft.com/office/officeart/2005/8/layout/process4" loCatId="process" qsTypeId="urn:microsoft.com/office/officeart/2005/8/quickstyle/simple1" qsCatId="simple" csTypeId="urn:microsoft.com/office/officeart/2005/8/colors/colorful5" csCatId="colorful" phldr="1"/>
      <dgm:spPr/>
      <dgm:t>
        <a:bodyPr/>
        <a:lstStyle/>
        <a:p>
          <a:endParaRPr lang="es-CO"/>
        </a:p>
      </dgm:t>
    </dgm:pt>
    <dgm:pt modelId="{7896ECFD-58E2-4E6A-8C0E-3476F272ED33}">
      <dgm:prSet custT="1"/>
      <dgm:spPr/>
      <dgm:t>
        <a:bodyPr/>
        <a:lstStyle/>
        <a:p>
          <a:pPr rtl="0"/>
          <a:r>
            <a:rPr lang="es-CO" sz="1600" dirty="0">
              <a:latin typeface="Montserrat" panose="02000505000000020004"/>
            </a:rPr>
            <a:t>MANITOL 20% 1-1,5 GR/KG IV (PASAR EN 30-60 MINS) 5-7CC/Kg.</a:t>
          </a:r>
        </a:p>
        <a:p>
          <a:pPr rtl="0"/>
          <a:r>
            <a:rPr lang="es-CO" sz="1600" dirty="0">
              <a:latin typeface="Montserrat" panose="02000505000000020004"/>
            </a:rPr>
            <a:t>CUIDADO CON ENFERMEDAD RENAL.</a:t>
          </a:r>
        </a:p>
      </dgm:t>
    </dgm:pt>
    <dgm:pt modelId="{707D5625-F753-493E-B13C-0B7E6DBDDDD8}" type="parTrans" cxnId="{7DD8651C-82D4-42A4-B150-A078DB7BFA84}">
      <dgm:prSet/>
      <dgm:spPr/>
      <dgm:t>
        <a:bodyPr/>
        <a:lstStyle/>
        <a:p>
          <a:endParaRPr lang="es-CO" sz="2000">
            <a:latin typeface="Montserrat" panose="02000505000000020004"/>
          </a:endParaRPr>
        </a:p>
      </dgm:t>
    </dgm:pt>
    <dgm:pt modelId="{8595FCDA-F944-4137-BA6D-FF95D63129D7}" type="sibTrans" cxnId="{7DD8651C-82D4-42A4-B150-A078DB7BFA84}">
      <dgm:prSet/>
      <dgm:spPr/>
      <dgm:t>
        <a:bodyPr/>
        <a:lstStyle/>
        <a:p>
          <a:endParaRPr lang="es-CO" sz="2000">
            <a:latin typeface="Montserrat" panose="02000505000000020004"/>
          </a:endParaRPr>
        </a:p>
      </dgm:t>
    </dgm:pt>
    <dgm:pt modelId="{2A73DFF4-4FF5-46C8-856D-3AB717339CB8}">
      <dgm:prSet custT="1"/>
      <dgm:spPr/>
      <dgm:t>
        <a:bodyPr/>
        <a:lstStyle/>
        <a:p>
          <a:pPr rtl="0"/>
          <a:r>
            <a:rPr lang="es-CO" sz="1600" dirty="0">
              <a:latin typeface="Montserrat" panose="02000505000000020004"/>
            </a:rPr>
            <a:t>ACETAZOLAMIDA 500 MG VO Y CONTINUAR 250 MG CADA 8 HORAS.</a:t>
          </a:r>
        </a:p>
      </dgm:t>
    </dgm:pt>
    <dgm:pt modelId="{0092B62A-DB6C-4E62-824A-4635BA46BE8E}" type="parTrans" cxnId="{8E4FDCBE-4370-47D6-A648-06E5BFAA07F7}">
      <dgm:prSet/>
      <dgm:spPr/>
      <dgm:t>
        <a:bodyPr/>
        <a:lstStyle/>
        <a:p>
          <a:endParaRPr lang="es-CO" sz="2000">
            <a:latin typeface="Montserrat" panose="02000505000000020004"/>
          </a:endParaRPr>
        </a:p>
      </dgm:t>
    </dgm:pt>
    <dgm:pt modelId="{999F1C4C-7BA9-45E4-BEE7-DECB0082DD74}" type="sibTrans" cxnId="{8E4FDCBE-4370-47D6-A648-06E5BFAA07F7}">
      <dgm:prSet/>
      <dgm:spPr/>
      <dgm:t>
        <a:bodyPr/>
        <a:lstStyle/>
        <a:p>
          <a:endParaRPr lang="es-CO" sz="2000">
            <a:latin typeface="Montserrat" panose="02000505000000020004"/>
          </a:endParaRPr>
        </a:p>
      </dgm:t>
    </dgm:pt>
    <dgm:pt modelId="{6621019D-6CE3-4F6F-89CB-F9CCACC79B89}">
      <dgm:prSet custT="1"/>
      <dgm:spPr/>
      <dgm:t>
        <a:bodyPr/>
        <a:lstStyle/>
        <a:p>
          <a:pPr rtl="0"/>
          <a:r>
            <a:rPr lang="es-CO" sz="1600" dirty="0">
              <a:latin typeface="Montserrat" panose="02000505000000020004"/>
            </a:rPr>
            <a:t>PILOCARPINA 2% 1 GOTA CADA 15 MINUTOS POR 3 DOSIS, CONTINUAR CADA 8 HORAS AMBOS OJOS (UNA VEZ FINALIZADO EL MANITOL).</a:t>
          </a:r>
        </a:p>
      </dgm:t>
    </dgm:pt>
    <dgm:pt modelId="{0461E275-5F44-447F-A9C0-D253C8683E77}" type="parTrans" cxnId="{9F5FDF56-6252-4373-97C7-D0570A359E2A}">
      <dgm:prSet/>
      <dgm:spPr/>
      <dgm:t>
        <a:bodyPr/>
        <a:lstStyle/>
        <a:p>
          <a:endParaRPr lang="es-CO" sz="2000">
            <a:latin typeface="Montserrat" panose="02000505000000020004"/>
          </a:endParaRPr>
        </a:p>
      </dgm:t>
    </dgm:pt>
    <dgm:pt modelId="{BF3DF8AA-0C16-496F-832E-AB4FD50447E0}" type="sibTrans" cxnId="{9F5FDF56-6252-4373-97C7-D0570A359E2A}">
      <dgm:prSet/>
      <dgm:spPr/>
      <dgm:t>
        <a:bodyPr/>
        <a:lstStyle/>
        <a:p>
          <a:endParaRPr lang="es-CO" sz="2000">
            <a:latin typeface="Montserrat" panose="02000505000000020004"/>
          </a:endParaRPr>
        </a:p>
      </dgm:t>
    </dgm:pt>
    <dgm:pt modelId="{839DF79A-A111-4602-BA6E-EABB274FD2E4}">
      <dgm:prSet custT="1"/>
      <dgm:spPr/>
      <dgm:t>
        <a:bodyPr/>
        <a:lstStyle/>
        <a:p>
          <a:pPr rtl="0"/>
          <a:r>
            <a:rPr lang="es-CO" sz="1600" dirty="0">
              <a:latin typeface="Montserrat" panose="02000505000000020004"/>
            </a:rPr>
            <a:t>TIMOLOL 0,5% APLICAR 1 </a:t>
          </a:r>
          <a:r>
            <a:rPr lang="es-CO" sz="1800" dirty="0">
              <a:latin typeface="Montserrat" panose="02000505000000020004"/>
            </a:rPr>
            <a:t>GOTA</a:t>
          </a:r>
          <a:r>
            <a:rPr lang="es-CO" sz="1600" dirty="0">
              <a:latin typeface="Montserrat" panose="02000505000000020004"/>
            </a:rPr>
            <a:t> CADA 12 HORAS.</a:t>
          </a:r>
        </a:p>
      </dgm:t>
    </dgm:pt>
    <dgm:pt modelId="{609B1279-B9AF-41DA-AF7A-08308368C1CC}" type="parTrans" cxnId="{E0A39F49-0CA5-4F2A-A564-3F9297CA0C1C}">
      <dgm:prSet/>
      <dgm:spPr/>
      <dgm:t>
        <a:bodyPr/>
        <a:lstStyle/>
        <a:p>
          <a:endParaRPr lang="es-CO" sz="2000">
            <a:latin typeface="Montserrat" panose="02000505000000020004"/>
          </a:endParaRPr>
        </a:p>
      </dgm:t>
    </dgm:pt>
    <dgm:pt modelId="{794A8B08-7248-47DD-8CFE-43B6250A7D9D}" type="sibTrans" cxnId="{E0A39F49-0CA5-4F2A-A564-3F9297CA0C1C}">
      <dgm:prSet/>
      <dgm:spPr/>
      <dgm:t>
        <a:bodyPr/>
        <a:lstStyle/>
        <a:p>
          <a:endParaRPr lang="es-CO" sz="2000">
            <a:latin typeface="Montserrat" panose="02000505000000020004"/>
          </a:endParaRPr>
        </a:p>
      </dgm:t>
    </dgm:pt>
    <dgm:pt modelId="{B895FC7A-A436-407E-B49B-F71CEB627300}">
      <dgm:prSet custT="1"/>
      <dgm:spPr/>
      <dgm:t>
        <a:bodyPr/>
        <a:lstStyle/>
        <a:p>
          <a:pPr rtl="0"/>
          <a:r>
            <a:rPr lang="es-CO" sz="1600" dirty="0">
              <a:latin typeface="Montserrat" panose="02000505000000020004"/>
            </a:rPr>
            <a:t>REMISIÓN A OFTALMOLOGÍA.</a:t>
          </a:r>
        </a:p>
      </dgm:t>
    </dgm:pt>
    <dgm:pt modelId="{81CB8759-F253-4EDB-9953-7996966D4262}" type="parTrans" cxnId="{5850109E-A5A7-49C3-AA8F-E5AE3D5E9222}">
      <dgm:prSet/>
      <dgm:spPr/>
      <dgm:t>
        <a:bodyPr/>
        <a:lstStyle/>
        <a:p>
          <a:endParaRPr lang="es-CO" sz="2000">
            <a:latin typeface="Montserrat" panose="02000505000000020004"/>
          </a:endParaRPr>
        </a:p>
      </dgm:t>
    </dgm:pt>
    <dgm:pt modelId="{36BB40E3-6FF6-4039-BC5D-41F51F28D596}" type="sibTrans" cxnId="{5850109E-A5A7-49C3-AA8F-E5AE3D5E9222}">
      <dgm:prSet/>
      <dgm:spPr/>
      <dgm:t>
        <a:bodyPr/>
        <a:lstStyle/>
        <a:p>
          <a:endParaRPr lang="es-CO" sz="2000">
            <a:latin typeface="Montserrat" panose="02000505000000020004"/>
          </a:endParaRPr>
        </a:p>
      </dgm:t>
    </dgm:pt>
    <dgm:pt modelId="{721AD07D-D2E0-48E0-ACBD-9D07F58FA6B3}" type="pres">
      <dgm:prSet presAssocID="{833AF5F4-087D-413B-BD32-55F5690253D2}" presName="Name0" presStyleCnt="0">
        <dgm:presLayoutVars>
          <dgm:dir/>
          <dgm:animLvl val="lvl"/>
          <dgm:resizeHandles val="exact"/>
        </dgm:presLayoutVars>
      </dgm:prSet>
      <dgm:spPr/>
    </dgm:pt>
    <dgm:pt modelId="{220B220B-4CF6-4EA6-B023-C0377430070D}" type="pres">
      <dgm:prSet presAssocID="{B895FC7A-A436-407E-B49B-F71CEB627300}" presName="boxAndChildren" presStyleCnt="0"/>
      <dgm:spPr/>
    </dgm:pt>
    <dgm:pt modelId="{3B7872B4-35BB-4DC7-A6DF-0C6A6DD93EC8}" type="pres">
      <dgm:prSet presAssocID="{B895FC7A-A436-407E-B49B-F71CEB627300}" presName="parentTextBox" presStyleLbl="node1" presStyleIdx="0" presStyleCnt="5"/>
      <dgm:spPr/>
    </dgm:pt>
    <dgm:pt modelId="{D72624E7-5C70-4160-926E-6F1ACAC77DC5}" type="pres">
      <dgm:prSet presAssocID="{794A8B08-7248-47DD-8CFE-43B6250A7D9D}" presName="sp" presStyleCnt="0"/>
      <dgm:spPr/>
    </dgm:pt>
    <dgm:pt modelId="{C9A07B35-FDA4-4D9F-A541-27746C3BD235}" type="pres">
      <dgm:prSet presAssocID="{839DF79A-A111-4602-BA6E-EABB274FD2E4}" presName="arrowAndChildren" presStyleCnt="0"/>
      <dgm:spPr/>
    </dgm:pt>
    <dgm:pt modelId="{D96BDBBA-56DC-4D9F-A4D7-484A6E207306}" type="pres">
      <dgm:prSet presAssocID="{839DF79A-A111-4602-BA6E-EABB274FD2E4}" presName="parentTextArrow" presStyleLbl="node1" presStyleIdx="1" presStyleCnt="5"/>
      <dgm:spPr/>
    </dgm:pt>
    <dgm:pt modelId="{DBC2B794-D35E-4A66-9AD0-C8261AC75D3F}" type="pres">
      <dgm:prSet presAssocID="{BF3DF8AA-0C16-496F-832E-AB4FD50447E0}" presName="sp" presStyleCnt="0"/>
      <dgm:spPr/>
    </dgm:pt>
    <dgm:pt modelId="{6E4B1050-D3CE-43CE-BC75-E3A6539EE636}" type="pres">
      <dgm:prSet presAssocID="{6621019D-6CE3-4F6F-89CB-F9CCACC79B89}" presName="arrowAndChildren" presStyleCnt="0"/>
      <dgm:spPr/>
    </dgm:pt>
    <dgm:pt modelId="{6D286FD3-979E-4FD6-8B37-6E7292C64A45}" type="pres">
      <dgm:prSet presAssocID="{6621019D-6CE3-4F6F-89CB-F9CCACC79B89}" presName="parentTextArrow" presStyleLbl="node1" presStyleIdx="2" presStyleCnt="5"/>
      <dgm:spPr/>
    </dgm:pt>
    <dgm:pt modelId="{5A12793B-141D-4A11-93A2-7703613DD015}" type="pres">
      <dgm:prSet presAssocID="{999F1C4C-7BA9-45E4-BEE7-DECB0082DD74}" presName="sp" presStyleCnt="0"/>
      <dgm:spPr/>
    </dgm:pt>
    <dgm:pt modelId="{5B34D406-5579-4E65-9382-68608CF6A9AC}" type="pres">
      <dgm:prSet presAssocID="{2A73DFF4-4FF5-46C8-856D-3AB717339CB8}" presName="arrowAndChildren" presStyleCnt="0"/>
      <dgm:spPr/>
    </dgm:pt>
    <dgm:pt modelId="{31611A18-B763-419D-83F5-EB98E0CB43B4}" type="pres">
      <dgm:prSet presAssocID="{2A73DFF4-4FF5-46C8-856D-3AB717339CB8}" presName="parentTextArrow" presStyleLbl="node1" presStyleIdx="3" presStyleCnt="5"/>
      <dgm:spPr/>
    </dgm:pt>
    <dgm:pt modelId="{1EC9CB8A-247D-406C-ABC1-2745466D6DD4}" type="pres">
      <dgm:prSet presAssocID="{8595FCDA-F944-4137-BA6D-FF95D63129D7}" presName="sp" presStyleCnt="0"/>
      <dgm:spPr/>
    </dgm:pt>
    <dgm:pt modelId="{F2EDD98A-2144-4A20-B612-CCB0450B2D69}" type="pres">
      <dgm:prSet presAssocID="{7896ECFD-58E2-4E6A-8C0E-3476F272ED33}" presName="arrowAndChildren" presStyleCnt="0"/>
      <dgm:spPr/>
    </dgm:pt>
    <dgm:pt modelId="{C7F808C4-EF85-4A3C-A56F-EF442E23725D}" type="pres">
      <dgm:prSet presAssocID="{7896ECFD-58E2-4E6A-8C0E-3476F272ED33}" presName="parentTextArrow" presStyleLbl="node1" presStyleIdx="4" presStyleCnt="5"/>
      <dgm:spPr/>
    </dgm:pt>
  </dgm:ptLst>
  <dgm:cxnLst>
    <dgm:cxn modelId="{7DD8651C-82D4-42A4-B150-A078DB7BFA84}" srcId="{833AF5F4-087D-413B-BD32-55F5690253D2}" destId="{7896ECFD-58E2-4E6A-8C0E-3476F272ED33}" srcOrd="0" destOrd="0" parTransId="{707D5625-F753-493E-B13C-0B7E6DBDDDD8}" sibTransId="{8595FCDA-F944-4137-BA6D-FF95D63129D7}"/>
    <dgm:cxn modelId="{2B491D3D-A640-4135-8650-15F049583B5C}" type="presOf" srcId="{B895FC7A-A436-407E-B49B-F71CEB627300}" destId="{3B7872B4-35BB-4DC7-A6DF-0C6A6DD93EC8}" srcOrd="0" destOrd="0" presId="urn:microsoft.com/office/officeart/2005/8/layout/process4"/>
    <dgm:cxn modelId="{E0A39F49-0CA5-4F2A-A564-3F9297CA0C1C}" srcId="{833AF5F4-087D-413B-BD32-55F5690253D2}" destId="{839DF79A-A111-4602-BA6E-EABB274FD2E4}" srcOrd="3" destOrd="0" parTransId="{609B1279-B9AF-41DA-AF7A-08308368C1CC}" sibTransId="{794A8B08-7248-47DD-8CFE-43B6250A7D9D}"/>
    <dgm:cxn modelId="{5D246152-CA32-4DF0-8C7D-C4B015A00141}" type="presOf" srcId="{6621019D-6CE3-4F6F-89CB-F9CCACC79B89}" destId="{6D286FD3-979E-4FD6-8B37-6E7292C64A45}" srcOrd="0" destOrd="0" presId="urn:microsoft.com/office/officeart/2005/8/layout/process4"/>
    <dgm:cxn modelId="{BD5D9475-E3E9-4ABE-A7B6-32BFFDD9FEF6}" type="presOf" srcId="{7896ECFD-58E2-4E6A-8C0E-3476F272ED33}" destId="{C7F808C4-EF85-4A3C-A56F-EF442E23725D}" srcOrd="0" destOrd="0" presId="urn:microsoft.com/office/officeart/2005/8/layout/process4"/>
    <dgm:cxn modelId="{9F5FDF56-6252-4373-97C7-D0570A359E2A}" srcId="{833AF5F4-087D-413B-BD32-55F5690253D2}" destId="{6621019D-6CE3-4F6F-89CB-F9CCACC79B89}" srcOrd="2" destOrd="0" parTransId="{0461E275-5F44-447F-A9C0-D253C8683E77}" sibTransId="{BF3DF8AA-0C16-496F-832E-AB4FD50447E0}"/>
    <dgm:cxn modelId="{0915C083-8F08-4279-BF76-2C937916E90E}" type="presOf" srcId="{833AF5F4-087D-413B-BD32-55F5690253D2}" destId="{721AD07D-D2E0-48E0-ACBD-9D07F58FA6B3}" srcOrd="0" destOrd="0" presId="urn:microsoft.com/office/officeart/2005/8/layout/process4"/>
    <dgm:cxn modelId="{5850109E-A5A7-49C3-AA8F-E5AE3D5E9222}" srcId="{833AF5F4-087D-413B-BD32-55F5690253D2}" destId="{B895FC7A-A436-407E-B49B-F71CEB627300}" srcOrd="4" destOrd="0" parTransId="{81CB8759-F253-4EDB-9953-7996966D4262}" sibTransId="{36BB40E3-6FF6-4039-BC5D-41F51F28D596}"/>
    <dgm:cxn modelId="{8E4FDCBE-4370-47D6-A648-06E5BFAA07F7}" srcId="{833AF5F4-087D-413B-BD32-55F5690253D2}" destId="{2A73DFF4-4FF5-46C8-856D-3AB717339CB8}" srcOrd="1" destOrd="0" parTransId="{0092B62A-DB6C-4E62-824A-4635BA46BE8E}" sibTransId="{999F1C4C-7BA9-45E4-BEE7-DECB0082DD74}"/>
    <dgm:cxn modelId="{E4EA14EC-54B1-4957-B97E-0C9EB66737C7}" type="presOf" srcId="{839DF79A-A111-4602-BA6E-EABB274FD2E4}" destId="{D96BDBBA-56DC-4D9F-A4D7-484A6E207306}" srcOrd="0" destOrd="0" presId="urn:microsoft.com/office/officeart/2005/8/layout/process4"/>
    <dgm:cxn modelId="{B46270F5-1AF7-4B80-B107-55714342595B}" type="presOf" srcId="{2A73DFF4-4FF5-46C8-856D-3AB717339CB8}" destId="{31611A18-B763-419D-83F5-EB98E0CB43B4}" srcOrd="0" destOrd="0" presId="urn:microsoft.com/office/officeart/2005/8/layout/process4"/>
    <dgm:cxn modelId="{67232138-B930-489E-BB32-B128D132687C}" type="presParOf" srcId="{721AD07D-D2E0-48E0-ACBD-9D07F58FA6B3}" destId="{220B220B-4CF6-4EA6-B023-C0377430070D}" srcOrd="0" destOrd="0" presId="urn:microsoft.com/office/officeart/2005/8/layout/process4"/>
    <dgm:cxn modelId="{24CE98B5-B8EB-475A-9189-49B70C171D2B}" type="presParOf" srcId="{220B220B-4CF6-4EA6-B023-C0377430070D}" destId="{3B7872B4-35BB-4DC7-A6DF-0C6A6DD93EC8}" srcOrd="0" destOrd="0" presId="urn:microsoft.com/office/officeart/2005/8/layout/process4"/>
    <dgm:cxn modelId="{B8EC464F-FDFD-451B-89EB-95A24B6831C5}" type="presParOf" srcId="{721AD07D-D2E0-48E0-ACBD-9D07F58FA6B3}" destId="{D72624E7-5C70-4160-926E-6F1ACAC77DC5}" srcOrd="1" destOrd="0" presId="urn:microsoft.com/office/officeart/2005/8/layout/process4"/>
    <dgm:cxn modelId="{B2A376F6-1165-4B99-97CF-D05565B63395}" type="presParOf" srcId="{721AD07D-D2E0-48E0-ACBD-9D07F58FA6B3}" destId="{C9A07B35-FDA4-4D9F-A541-27746C3BD235}" srcOrd="2" destOrd="0" presId="urn:microsoft.com/office/officeart/2005/8/layout/process4"/>
    <dgm:cxn modelId="{1BC961C8-1BF3-4126-8304-05FF88EDE785}" type="presParOf" srcId="{C9A07B35-FDA4-4D9F-A541-27746C3BD235}" destId="{D96BDBBA-56DC-4D9F-A4D7-484A6E207306}" srcOrd="0" destOrd="0" presId="urn:microsoft.com/office/officeart/2005/8/layout/process4"/>
    <dgm:cxn modelId="{BE9267A7-F8AC-49AA-835A-EC3D2F9E078E}" type="presParOf" srcId="{721AD07D-D2E0-48E0-ACBD-9D07F58FA6B3}" destId="{DBC2B794-D35E-4A66-9AD0-C8261AC75D3F}" srcOrd="3" destOrd="0" presId="urn:microsoft.com/office/officeart/2005/8/layout/process4"/>
    <dgm:cxn modelId="{8509A6E5-64AF-457A-8B04-34B7B928BB8B}" type="presParOf" srcId="{721AD07D-D2E0-48E0-ACBD-9D07F58FA6B3}" destId="{6E4B1050-D3CE-43CE-BC75-E3A6539EE636}" srcOrd="4" destOrd="0" presId="urn:microsoft.com/office/officeart/2005/8/layout/process4"/>
    <dgm:cxn modelId="{42A3BE26-29A7-4AEA-B49D-AD7956734D7E}" type="presParOf" srcId="{6E4B1050-D3CE-43CE-BC75-E3A6539EE636}" destId="{6D286FD3-979E-4FD6-8B37-6E7292C64A45}" srcOrd="0" destOrd="0" presId="urn:microsoft.com/office/officeart/2005/8/layout/process4"/>
    <dgm:cxn modelId="{3C514A7A-9CC9-4804-88BB-20DEA20CEE02}" type="presParOf" srcId="{721AD07D-D2E0-48E0-ACBD-9D07F58FA6B3}" destId="{5A12793B-141D-4A11-93A2-7703613DD015}" srcOrd="5" destOrd="0" presId="urn:microsoft.com/office/officeart/2005/8/layout/process4"/>
    <dgm:cxn modelId="{8EDAD482-A8AD-44A8-9AA2-46DA7F09CC07}" type="presParOf" srcId="{721AD07D-D2E0-48E0-ACBD-9D07F58FA6B3}" destId="{5B34D406-5579-4E65-9382-68608CF6A9AC}" srcOrd="6" destOrd="0" presId="urn:microsoft.com/office/officeart/2005/8/layout/process4"/>
    <dgm:cxn modelId="{C29C6455-BB6A-4BE2-9522-2DE141C19E46}" type="presParOf" srcId="{5B34D406-5579-4E65-9382-68608CF6A9AC}" destId="{31611A18-B763-419D-83F5-EB98E0CB43B4}" srcOrd="0" destOrd="0" presId="urn:microsoft.com/office/officeart/2005/8/layout/process4"/>
    <dgm:cxn modelId="{5D9EB268-D74D-496C-A09A-A149C3068B81}" type="presParOf" srcId="{721AD07D-D2E0-48E0-ACBD-9D07F58FA6B3}" destId="{1EC9CB8A-247D-406C-ABC1-2745466D6DD4}" srcOrd="7" destOrd="0" presId="urn:microsoft.com/office/officeart/2005/8/layout/process4"/>
    <dgm:cxn modelId="{5113220C-9460-4ADB-866A-01479A19C0BE}" type="presParOf" srcId="{721AD07D-D2E0-48E0-ACBD-9D07F58FA6B3}" destId="{F2EDD98A-2144-4A20-B612-CCB0450B2D69}" srcOrd="8" destOrd="0" presId="urn:microsoft.com/office/officeart/2005/8/layout/process4"/>
    <dgm:cxn modelId="{3316AF82-7F25-40BB-851A-669249AE350C}" type="presParOf" srcId="{F2EDD98A-2144-4A20-B612-CCB0450B2D69}" destId="{C7F808C4-EF85-4A3C-A56F-EF442E23725D}"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C3DB2BD-7D7D-4EEC-97F2-54A4C2D2E88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A9482CCA-AE42-4805-8951-0777AA629320}">
      <dgm:prSet/>
      <dgm:spPr/>
      <dgm:t>
        <a:bodyPr/>
        <a:lstStyle/>
        <a:p>
          <a:r>
            <a:rPr lang="es-MX" dirty="0">
              <a:latin typeface="Montserrat" pitchFamily="2" charset="77"/>
            </a:rPr>
            <a:t>Daño del nervio óptico por diferentes factores:</a:t>
          </a:r>
          <a:endParaRPr lang="es-CO" dirty="0">
            <a:latin typeface="Montserrat" pitchFamily="2" charset="77"/>
          </a:endParaRPr>
        </a:p>
      </dgm:t>
    </dgm:pt>
    <dgm:pt modelId="{C4A0C851-3228-4330-A01A-DB3DC646CD88}" type="parTrans" cxnId="{5DB44A7D-BD8D-419A-8AE6-B9CDE92AEC82}">
      <dgm:prSet/>
      <dgm:spPr/>
      <dgm:t>
        <a:bodyPr/>
        <a:lstStyle/>
        <a:p>
          <a:endParaRPr lang="es-CO">
            <a:latin typeface="Montserrat" pitchFamily="2" charset="77"/>
          </a:endParaRPr>
        </a:p>
      </dgm:t>
    </dgm:pt>
    <dgm:pt modelId="{769B9BB0-D47B-44E8-B048-A042E5157AEE}" type="sibTrans" cxnId="{5DB44A7D-BD8D-419A-8AE6-B9CDE92AEC82}">
      <dgm:prSet/>
      <dgm:spPr/>
      <dgm:t>
        <a:bodyPr/>
        <a:lstStyle/>
        <a:p>
          <a:endParaRPr lang="es-CO">
            <a:latin typeface="Montserrat" pitchFamily="2" charset="77"/>
          </a:endParaRPr>
        </a:p>
      </dgm:t>
    </dgm:pt>
    <dgm:pt modelId="{9535FE65-37E2-44A2-AF58-97FE53E92E2A}">
      <dgm:prSet custT="1"/>
      <dgm:spPr/>
      <dgm:t>
        <a:bodyPr/>
        <a:lstStyle/>
        <a:p>
          <a:r>
            <a:rPr lang="es-MX" sz="1800" dirty="0">
              <a:solidFill>
                <a:srgbClr val="152B48"/>
              </a:solidFill>
              <a:latin typeface="Montserrat" pitchFamily="2" charset="77"/>
            </a:rPr>
            <a:t>Pérdida de visión periférica.</a:t>
          </a:r>
          <a:endParaRPr lang="es-CO" sz="1800" dirty="0">
            <a:solidFill>
              <a:srgbClr val="152B48"/>
            </a:solidFill>
            <a:latin typeface="Montserrat" pitchFamily="2" charset="77"/>
          </a:endParaRPr>
        </a:p>
      </dgm:t>
    </dgm:pt>
    <dgm:pt modelId="{470DDD5A-4D8E-4DA1-97B1-44ECEA247B4B}" type="parTrans" cxnId="{04E56E2D-4CA3-4874-BEEC-1669F47DC9E0}">
      <dgm:prSet/>
      <dgm:spPr/>
      <dgm:t>
        <a:bodyPr/>
        <a:lstStyle/>
        <a:p>
          <a:endParaRPr lang="es-CO">
            <a:latin typeface="Montserrat" pitchFamily="2" charset="77"/>
          </a:endParaRPr>
        </a:p>
      </dgm:t>
    </dgm:pt>
    <dgm:pt modelId="{DEAD13EA-93A9-4E2F-8D81-28ACAE87B1A4}" type="sibTrans" cxnId="{04E56E2D-4CA3-4874-BEEC-1669F47DC9E0}">
      <dgm:prSet/>
      <dgm:spPr/>
      <dgm:t>
        <a:bodyPr/>
        <a:lstStyle/>
        <a:p>
          <a:endParaRPr lang="es-CO">
            <a:latin typeface="Montserrat" pitchFamily="2" charset="77"/>
          </a:endParaRPr>
        </a:p>
      </dgm:t>
    </dgm:pt>
    <dgm:pt modelId="{2338B73D-6CE5-4CD5-9D4E-B1C43BD1CE95}">
      <dgm:prSet custT="1"/>
      <dgm:spPr/>
      <dgm:t>
        <a:bodyPr/>
        <a:lstStyle/>
        <a:p>
          <a:r>
            <a:rPr lang="es-MX" sz="1800" dirty="0">
              <a:solidFill>
                <a:srgbClr val="152B48"/>
              </a:solidFill>
              <a:latin typeface="Montserrat" pitchFamily="2" charset="77"/>
            </a:rPr>
            <a:t>Avanzado: visión central.</a:t>
          </a:r>
          <a:endParaRPr lang="es-CO" sz="1800" dirty="0">
            <a:solidFill>
              <a:srgbClr val="152B48"/>
            </a:solidFill>
            <a:latin typeface="Montserrat" pitchFamily="2" charset="77"/>
          </a:endParaRPr>
        </a:p>
      </dgm:t>
    </dgm:pt>
    <dgm:pt modelId="{4A08A952-BE58-4A07-A16B-3A64BA65EBE0}" type="parTrans" cxnId="{CA5F82F6-C246-44F9-A181-9E726A8BB9FE}">
      <dgm:prSet/>
      <dgm:spPr/>
      <dgm:t>
        <a:bodyPr/>
        <a:lstStyle/>
        <a:p>
          <a:endParaRPr lang="es-CO">
            <a:latin typeface="Montserrat" pitchFamily="2" charset="77"/>
          </a:endParaRPr>
        </a:p>
      </dgm:t>
    </dgm:pt>
    <dgm:pt modelId="{2FEDEC8B-59A5-4862-A7E5-E1F51CA87D9B}" type="sibTrans" cxnId="{CA5F82F6-C246-44F9-A181-9E726A8BB9FE}">
      <dgm:prSet/>
      <dgm:spPr/>
      <dgm:t>
        <a:bodyPr/>
        <a:lstStyle/>
        <a:p>
          <a:endParaRPr lang="es-CO">
            <a:latin typeface="Montserrat" pitchFamily="2" charset="77"/>
          </a:endParaRPr>
        </a:p>
      </dgm:t>
    </dgm:pt>
    <dgm:pt modelId="{AF78CAEA-A95E-47FE-A2AB-EBB14DBB8DE1}">
      <dgm:prSet/>
      <dgm:spPr/>
      <dgm:t>
        <a:bodyPr/>
        <a:lstStyle/>
        <a:p>
          <a:r>
            <a:rPr lang="es-MX" dirty="0">
              <a:latin typeface="Montserrat" pitchFamily="2" charset="77"/>
            </a:rPr>
            <a:t>Presión intraocular elevada.</a:t>
          </a:r>
          <a:endParaRPr lang="es-CO" dirty="0">
            <a:latin typeface="Montserrat" pitchFamily="2" charset="77"/>
          </a:endParaRPr>
        </a:p>
      </dgm:t>
    </dgm:pt>
    <dgm:pt modelId="{F096B145-9725-428D-8573-9E128955EF1A}" type="parTrans" cxnId="{CD260900-FD77-47B7-A72A-050FA4DDF409}">
      <dgm:prSet/>
      <dgm:spPr/>
      <dgm:t>
        <a:bodyPr/>
        <a:lstStyle/>
        <a:p>
          <a:endParaRPr lang="es-CO">
            <a:latin typeface="Montserrat" pitchFamily="2" charset="77"/>
          </a:endParaRPr>
        </a:p>
      </dgm:t>
    </dgm:pt>
    <dgm:pt modelId="{84420053-C8D6-426A-876C-7F1FCE60F9A1}" type="sibTrans" cxnId="{CD260900-FD77-47B7-A72A-050FA4DDF409}">
      <dgm:prSet/>
      <dgm:spPr/>
      <dgm:t>
        <a:bodyPr/>
        <a:lstStyle/>
        <a:p>
          <a:endParaRPr lang="es-CO">
            <a:latin typeface="Montserrat" pitchFamily="2" charset="77"/>
          </a:endParaRPr>
        </a:p>
      </dgm:t>
    </dgm:pt>
    <dgm:pt modelId="{7B6C7957-3C02-4643-B4CE-2711FEEEEC5F}">
      <dgm:prSet/>
      <dgm:spPr/>
      <dgm:t>
        <a:bodyPr/>
        <a:lstStyle/>
        <a:p>
          <a:r>
            <a:rPr lang="es-MX" dirty="0">
              <a:latin typeface="Montserrat" pitchFamily="2" charset="77"/>
            </a:rPr>
            <a:t>70% de glaucomas en el adulto.</a:t>
          </a:r>
          <a:endParaRPr lang="es-CO" dirty="0">
            <a:latin typeface="Montserrat" pitchFamily="2" charset="77"/>
          </a:endParaRPr>
        </a:p>
      </dgm:t>
    </dgm:pt>
    <dgm:pt modelId="{625EA779-2276-4CD5-8A26-415B0CBE0B1B}" type="parTrans" cxnId="{A5D155DE-7810-4CE8-B5F5-561439255C97}">
      <dgm:prSet/>
      <dgm:spPr/>
      <dgm:t>
        <a:bodyPr/>
        <a:lstStyle/>
        <a:p>
          <a:endParaRPr lang="es-CO">
            <a:latin typeface="Montserrat" pitchFamily="2" charset="77"/>
          </a:endParaRPr>
        </a:p>
      </dgm:t>
    </dgm:pt>
    <dgm:pt modelId="{982BD623-809C-4BFC-900C-B1E60375E28E}" type="sibTrans" cxnId="{A5D155DE-7810-4CE8-B5F5-561439255C97}">
      <dgm:prSet/>
      <dgm:spPr/>
      <dgm:t>
        <a:bodyPr/>
        <a:lstStyle/>
        <a:p>
          <a:endParaRPr lang="es-CO">
            <a:latin typeface="Montserrat" pitchFamily="2" charset="77"/>
          </a:endParaRPr>
        </a:p>
      </dgm:t>
    </dgm:pt>
    <dgm:pt modelId="{E1C91C4C-C3D2-450C-A155-A464D273FF3A}">
      <dgm:prSet/>
      <dgm:spPr/>
      <dgm:t>
        <a:bodyPr/>
        <a:lstStyle/>
        <a:p>
          <a:r>
            <a:rPr lang="es-MX" dirty="0">
              <a:latin typeface="Montserrat" pitchFamily="2" charset="77"/>
            </a:rPr>
            <a:t>Bilateral y asimétrico.</a:t>
          </a:r>
          <a:endParaRPr lang="es-CO" dirty="0">
            <a:latin typeface="Montserrat" pitchFamily="2" charset="77"/>
          </a:endParaRPr>
        </a:p>
      </dgm:t>
    </dgm:pt>
    <dgm:pt modelId="{8BE6B899-B1B2-44B6-835F-F76CC6959CBA}" type="parTrans" cxnId="{E2A5DC5E-37A9-44A1-A2DC-BB54195876C1}">
      <dgm:prSet/>
      <dgm:spPr/>
      <dgm:t>
        <a:bodyPr/>
        <a:lstStyle/>
        <a:p>
          <a:endParaRPr lang="es-CO">
            <a:latin typeface="Montserrat" pitchFamily="2" charset="77"/>
          </a:endParaRPr>
        </a:p>
      </dgm:t>
    </dgm:pt>
    <dgm:pt modelId="{46DB5C4A-488C-4EF0-B667-E599AB0A767B}" type="sibTrans" cxnId="{E2A5DC5E-37A9-44A1-A2DC-BB54195876C1}">
      <dgm:prSet/>
      <dgm:spPr/>
      <dgm:t>
        <a:bodyPr/>
        <a:lstStyle/>
        <a:p>
          <a:endParaRPr lang="es-CO">
            <a:latin typeface="Montserrat" pitchFamily="2" charset="77"/>
          </a:endParaRPr>
        </a:p>
      </dgm:t>
    </dgm:pt>
    <dgm:pt modelId="{338CBD9A-4142-4659-BEA7-301862404831}" type="pres">
      <dgm:prSet presAssocID="{7C3DB2BD-7D7D-4EEC-97F2-54A4C2D2E88C}" presName="linear" presStyleCnt="0">
        <dgm:presLayoutVars>
          <dgm:animLvl val="lvl"/>
          <dgm:resizeHandles val="exact"/>
        </dgm:presLayoutVars>
      </dgm:prSet>
      <dgm:spPr/>
    </dgm:pt>
    <dgm:pt modelId="{DC9FF190-A327-4335-8B59-A47DE1ECC36A}" type="pres">
      <dgm:prSet presAssocID="{A9482CCA-AE42-4805-8951-0777AA629320}" presName="parentText" presStyleLbl="node1" presStyleIdx="0" presStyleCnt="4">
        <dgm:presLayoutVars>
          <dgm:chMax val="0"/>
          <dgm:bulletEnabled val="1"/>
        </dgm:presLayoutVars>
      </dgm:prSet>
      <dgm:spPr/>
    </dgm:pt>
    <dgm:pt modelId="{EE751F6A-F229-4055-9ED7-F549B9D48FE6}" type="pres">
      <dgm:prSet presAssocID="{A9482CCA-AE42-4805-8951-0777AA629320}" presName="childText" presStyleLbl="revTx" presStyleIdx="0" presStyleCnt="1">
        <dgm:presLayoutVars>
          <dgm:bulletEnabled val="1"/>
        </dgm:presLayoutVars>
      </dgm:prSet>
      <dgm:spPr/>
    </dgm:pt>
    <dgm:pt modelId="{7CB4246F-938C-49B4-95E3-20C241404D8F}" type="pres">
      <dgm:prSet presAssocID="{AF78CAEA-A95E-47FE-A2AB-EBB14DBB8DE1}" presName="parentText" presStyleLbl="node1" presStyleIdx="1" presStyleCnt="4">
        <dgm:presLayoutVars>
          <dgm:chMax val="0"/>
          <dgm:bulletEnabled val="1"/>
        </dgm:presLayoutVars>
      </dgm:prSet>
      <dgm:spPr/>
    </dgm:pt>
    <dgm:pt modelId="{497E6FFD-D348-4D1F-BD45-9D986DB6ABAB}" type="pres">
      <dgm:prSet presAssocID="{84420053-C8D6-426A-876C-7F1FCE60F9A1}" presName="spacer" presStyleCnt="0"/>
      <dgm:spPr/>
    </dgm:pt>
    <dgm:pt modelId="{3540DCB4-FB52-4166-AC9D-10AFDE253A8B}" type="pres">
      <dgm:prSet presAssocID="{7B6C7957-3C02-4643-B4CE-2711FEEEEC5F}" presName="parentText" presStyleLbl="node1" presStyleIdx="2" presStyleCnt="4">
        <dgm:presLayoutVars>
          <dgm:chMax val="0"/>
          <dgm:bulletEnabled val="1"/>
        </dgm:presLayoutVars>
      </dgm:prSet>
      <dgm:spPr/>
    </dgm:pt>
    <dgm:pt modelId="{BEC95550-D88E-4869-8E6C-35890A30FF5F}" type="pres">
      <dgm:prSet presAssocID="{982BD623-809C-4BFC-900C-B1E60375E28E}" presName="spacer" presStyleCnt="0"/>
      <dgm:spPr/>
    </dgm:pt>
    <dgm:pt modelId="{64CF2D8B-5209-457C-8FC5-2DE779C5CEEA}" type="pres">
      <dgm:prSet presAssocID="{E1C91C4C-C3D2-450C-A155-A464D273FF3A}" presName="parentText" presStyleLbl="node1" presStyleIdx="3" presStyleCnt="4">
        <dgm:presLayoutVars>
          <dgm:chMax val="0"/>
          <dgm:bulletEnabled val="1"/>
        </dgm:presLayoutVars>
      </dgm:prSet>
      <dgm:spPr/>
    </dgm:pt>
  </dgm:ptLst>
  <dgm:cxnLst>
    <dgm:cxn modelId="{CD260900-FD77-47B7-A72A-050FA4DDF409}" srcId="{7C3DB2BD-7D7D-4EEC-97F2-54A4C2D2E88C}" destId="{AF78CAEA-A95E-47FE-A2AB-EBB14DBB8DE1}" srcOrd="1" destOrd="0" parTransId="{F096B145-9725-428D-8573-9E128955EF1A}" sibTransId="{84420053-C8D6-426A-876C-7F1FCE60F9A1}"/>
    <dgm:cxn modelId="{04E56E2D-4CA3-4874-BEEC-1669F47DC9E0}" srcId="{A9482CCA-AE42-4805-8951-0777AA629320}" destId="{9535FE65-37E2-44A2-AF58-97FE53E92E2A}" srcOrd="0" destOrd="0" parTransId="{470DDD5A-4D8E-4DA1-97B1-44ECEA247B4B}" sibTransId="{DEAD13EA-93A9-4E2F-8D81-28ACAE87B1A4}"/>
    <dgm:cxn modelId="{E2A5DC5E-37A9-44A1-A2DC-BB54195876C1}" srcId="{7C3DB2BD-7D7D-4EEC-97F2-54A4C2D2E88C}" destId="{E1C91C4C-C3D2-450C-A155-A464D273FF3A}" srcOrd="3" destOrd="0" parTransId="{8BE6B899-B1B2-44B6-835F-F76CC6959CBA}" sibTransId="{46DB5C4A-488C-4EF0-B667-E599AB0A767B}"/>
    <dgm:cxn modelId="{9ED92A48-7336-4919-A603-BABEBCB7AAF5}" type="presOf" srcId="{7B6C7957-3C02-4643-B4CE-2711FEEEEC5F}" destId="{3540DCB4-FB52-4166-AC9D-10AFDE253A8B}" srcOrd="0" destOrd="0" presId="urn:microsoft.com/office/officeart/2005/8/layout/vList2"/>
    <dgm:cxn modelId="{5F20E171-B5DA-4511-BF42-413FB29620AC}" type="presOf" srcId="{7C3DB2BD-7D7D-4EEC-97F2-54A4C2D2E88C}" destId="{338CBD9A-4142-4659-BEA7-301862404831}" srcOrd="0" destOrd="0" presId="urn:microsoft.com/office/officeart/2005/8/layout/vList2"/>
    <dgm:cxn modelId="{09CD437B-F749-4A52-BDC6-594D03445075}" type="presOf" srcId="{2338B73D-6CE5-4CD5-9D4E-B1C43BD1CE95}" destId="{EE751F6A-F229-4055-9ED7-F549B9D48FE6}" srcOrd="0" destOrd="1" presId="urn:microsoft.com/office/officeart/2005/8/layout/vList2"/>
    <dgm:cxn modelId="{5DB44A7D-BD8D-419A-8AE6-B9CDE92AEC82}" srcId="{7C3DB2BD-7D7D-4EEC-97F2-54A4C2D2E88C}" destId="{A9482CCA-AE42-4805-8951-0777AA629320}" srcOrd="0" destOrd="0" parTransId="{C4A0C851-3228-4330-A01A-DB3DC646CD88}" sibTransId="{769B9BB0-D47B-44E8-B048-A042E5157AEE}"/>
    <dgm:cxn modelId="{F0B18F9D-904B-4698-A79C-12F173A10CB9}" type="presOf" srcId="{AF78CAEA-A95E-47FE-A2AB-EBB14DBB8DE1}" destId="{7CB4246F-938C-49B4-95E3-20C241404D8F}" srcOrd="0" destOrd="0" presId="urn:microsoft.com/office/officeart/2005/8/layout/vList2"/>
    <dgm:cxn modelId="{E160DEC0-F11B-40B4-9E3F-0CE7B89EF2FC}" type="presOf" srcId="{A9482CCA-AE42-4805-8951-0777AA629320}" destId="{DC9FF190-A327-4335-8B59-A47DE1ECC36A}" srcOrd="0" destOrd="0" presId="urn:microsoft.com/office/officeart/2005/8/layout/vList2"/>
    <dgm:cxn modelId="{C839A8D7-315D-4765-9736-2CF8F1EB53D9}" type="presOf" srcId="{E1C91C4C-C3D2-450C-A155-A464D273FF3A}" destId="{64CF2D8B-5209-457C-8FC5-2DE779C5CEEA}" srcOrd="0" destOrd="0" presId="urn:microsoft.com/office/officeart/2005/8/layout/vList2"/>
    <dgm:cxn modelId="{A5D155DE-7810-4CE8-B5F5-561439255C97}" srcId="{7C3DB2BD-7D7D-4EEC-97F2-54A4C2D2E88C}" destId="{7B6C7957-3C02-4643-B4CE-2711FEEEEC5F}" srcOrd="2" destOrd="0" parTransId="{625EA779-2276-4CD5-8A26-415B0CBE0B1B}" sibTransId="{982BD623-809C-4BFC-900C-B1E60375E28E}"/>
    <dgm:cxn modelId="{3A12E1E2-B53E-4277-AC79-2FD3946D808A}" type="presOf" srcId="{9535FE65-37E2-44A2-AF58-97FE53E92E2A}" destId="{EE751F6A-F229-4055-9ED7-F549B9D48FE6}" srcOrd="0" destOrd="0" presId="urn:microsoft.com/office/officeart/2005/8/layout/vList2"/>
    <dgm:cxn modelId="{CA5F82F6-C246-44F9-A181-9E726A8BB9FE}" srcId="{A9482CCA-AE42-4805-8951-0777AA629320}" destId="{2338B73D-6CE5-4CD5-9D4E-B1C43BD1CE95}" srcOrd="1" destOrd="0" parTransId="{4A08A952-BE58-4A07-A16B-3A64BA65EBE0}" sibTransId="{2FEDEC8B-59A5-4862-A7E5-E1F51CA87D9B}"/>
    <dgm:cxn modelId="{0131D8F4-8FBA-458F-8BBE-E8B75C9808E9}" type="presParOf" srcId="{338CBD9A-4142-4659-BEA7-301862404831}" destId="{DC9FF190-A327-4335-8B59-A47DE1ECC36A}" srcOrd="0" destOrd="0" presId="urn:microsoft.com/office/officeart/2005/8/layout/vList2"/>
    <dgm:cxn modelId="{62C77285-EC7C-4B9F-A5D0-9C5FDA52DF8D}" type="presParOf" srcId="{338CBD9A-4142-4659-BEA7-301862404831}" destId="{EE751F6A-F229-4055-9ED7-F549B9D48FE6}" srcOrd="1" destOrd="0" presId="urn:microsoft.com/office/officeart/2005/8/layout/vList2"/>
    <dgm:cxn modelId="{7125E092-078A-4867-8AC1-9D5D379BC329}" type="presParOf" srcId="{338CBD9A-4142-4659-BEA7-301862404831}" destId="{7CB4246F-938C-49B4-95E3-20C241404D8F}" srcOrd="2" destOrd="0" presId="urn:microsoft.com/office/officeart/2005/8/layout/vList2"/>
    <dgm:cxn modelId="{D508E6C4-D51D-4967-BCAD-20D39A8A0603}" type="presParOf" srcId="{338CBD9A-4142-4659-BEA7-301862404831}" destId="{497E6FFD-D348-4D1F-BD45-9D986DB6ABAB}" srcOrd="3" destOrd="0" presId="urn:microsoft.com/office/officeart/2005/8/layout/vList2"/>
    <dgm:cxn modelId="{A3EBDE87-851D-4AAA-A94B-10086BCA29CF}" type="presParOf" srcId="{338CBD9A-4142-4659-BEA7-301862404831}" destId="{3540DCB4-FB52-4166-AC9D-10AFDE253A8B}" srcOrd="4" destOrd="0" presId="urn:microsoft.com/office/officeart/2005/8/layout/vList2"/>
    <dgm:cxn modelId="{443708DA-DBD0-4220-BED7-B9B175E50F67}" type="presParOf" srcId="{338CBD9A-4142-4659-BEA7-301862404831}" destId="{BEC95550-D88E-4869-8E6C-35890A30FF5F}" srcOrd="5" destOrd="0" presId="urn:microsoft.com/office/officeart/2005/8/layout/vList2"/>
    <dgm:cxn modelId="{D4659C13-34D8-4622-83FE-99819D2EF0EC}" type="presParOf" srcId="{338CBD9A-4142-4659-BEA7-301862404831}" destId="{64CF2D8B-5209-457C-8FC5-2DE779C5CEEA}"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12C8BE9-7B3A-4901-9138-9C14E6C13D2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3C86DA61-37E7-4934-926E-F2CB45D51BC6}">
      <dgm:prSet phldrT="[Texto]"/>
      <dgm:spPr/>
      <dgm:t>
        <a:bodyPr/>
        <a:lstStyle/>
        <a:p>
          <a:pPr algn="ctr"/>
          <a:r>
            <a:rPr lang="es-MX" dirty="0">
              <a:latin typeface="Montserrat" pitchFamily="2" charset="77"/>
            </a:rPr>
            <a:t>Edad &gt;65 años.</a:t>
          </a:r>
          <a:endParaRPr lang="es-CO" dirty="0">
            <a:latin typeface="Montserrat" pitchFamily="2" charset="77"/>
          </a:endParaRPr>
        </a:p>
      </dgm:t>
    </dgm:pt>
    <dgm:pt modelId="{5C86CFB1-91F3-4F82-8BA4-9C2EB2DE16DF}" type="parTrans" cxnId="{267B6668-89CC-484C-BCC0-557292DA45AF}">
      <dgm:prSet/>
      <dgm:spPr/>
      <dgm:t>
        <a:bodyPr/>
        <a:lstStyle/>
        <a:p>
          <a:pPr algn="ctr"/>
          <a:endParaRPr lang="es-CO">
            <a:latin typeface="Montserrat" pitchFamily="2" charset="77"/>
          </a:endParaRPr>
        </a:p>
      </dgm:t>
    </dgm:pt>
    <dgm:pt modelId="{8AE63403-17F2-414C-BE45-BC066A966ADC}" type="sibTrans" cxnId="{267B6668-89CC-484C-BCC0-557292DA45AF}">
      <dgm:prSet/>
      <dgm:spPr/>
      <dgm:t>
        <a:bodyPr/>
        <a:lstStyle/>
        <a:p>
          <a:pPr algn="ctr"/>
          <a:endParaRPr lang="es-CO">
            <a:latin typeface="Montserrat" pitchFamily="2" charset="77"/>
          </a:endParaRPr>
        </a:p>
      </dgm:t>
    </dgm:pt>
    <dgm:pt modelId="{7B99FF3E-FB02-4110-890C-1017E2A25473}">
      <dgm:prSet phldrT="[Texto]"/>
      <dgm:spPr/>
      <dgm:t>
        <a:bodyPr/>
        <a:lstStyle/>
        <a:p>
          <a:pPr algn="ctr"/>
          <a:r>
            <a:rPr lang="es-MX" dirty="0">
              <a:latin typeface="Montserrat" pitchFamily="2" charset="77"/>
            </a:rPr>
            <a:t>Raza negra.</a:t>
          </a:r>
          <a:endParaRPr lang="es-CO" dirty="0">
            <a:latin typeface="Montserrat" pitchFamily="2" charset="77"/>
          </a:endParaRPr>
        </a:p>
      </dgm:t>
    </dgm:pt>
    <dgm:pt modelId="{ED20E113-E620-40DE-916E-A9B0F4F8585B}" type="parTrans" cxnId="{B5C4C9CB-5893-4F72-93C5-923ACB431E68}">
      <dgm:prSet/>
      <dgm:spPr/>
      <dgm:t>
        <a:bodyPr/>
        <a:lstStyle/>
        <a:p>
          <a:pPr algn="ctr"/>
          <a:endParaRPr lang="es-CO">
            <a:latin typeface="Montserrat" pitchFamily="2" charset="77"/>
          </a:endParaRPr>
        </a:p>
      </dgm:t>
    </dgm:pt>
    <dgm:pt modelId="{989AA1FC-06B8-4F00-8978-938840137431}" type="sibTrans" cxnId="{B5C4C9CB-5893-4F72-93C5-923ACB431E68}">
      <dgm:prSet/>
      <dgm:spPr/>
      <dgm:t>
        <a:bodyPr/>
        <a:lstStyle/>
        <a:p>
          <a:pPr algn="ctr"/>
          <a:endParaRPr lang="es-CO">
            <a:latin typeface="Montserrat" pitchFamily="2" charset="77"/>
          </a:endParaRPr>
        </a:p>
      </dgm:t>
    </dgm:pt>
    <dgm:pt modelId="{12336F38-6F66-497E-B982-190E2B0BC942}">
      <dgm:prSet phldrT="[Texto]"/>
      <dgm:spPr/>
      <dgm:t>
        <a:bodyPr/>
        <a:lstStyle/>
        <a:p>
          <a:pPr algn="ctr"/>
          <a:r>
            <a:rPr lang="es-MX" dirty="0">
              <a:latin typeface="Montserrat" pitchFamily="2" charset="77"/>
            </a:rPr>
            <a:t>Antecedente familiar.</a:t>
          </a:r>
          <a:endParaRPr lang="es-CO" dirty="0">
            <a:latin typeface="Montserrat" pitchFamily="2" charset="77"/>
          </a:endParaRPr>
        </a:p>
      </dgm:t>
    </dgm:pt>
    <dgm:pt modelId="{C7E4C99B-D30A-47F6-9F4E-B83E8E39219F}" type="parTrans" cxnId="{4F43163A-1176-4D12-818A-C4C91981470C}">
      <dgm:prSet/>
      <dgm:spPr/>
      <dgm:t>
        <a:bodyPr/>
        <a:lstStyle/>
        <a:p>
          <a:pPr algn="ctr"/>
          <a:endParaRPr lang="es-CO">
            <a:latin typeface="Montserrat" pitchFamily="2" charset="77"/>
          </a:endParaRPr>
        </a:p>
      </dgm:t>
    </dgm:pt>
    <dgm:pt modelId="{A34AF7A7-8022-483E-B87F-529EA78341AC}" type="sibTrans" cxnId="{4F43163A-1176-4D12-818A-C4C91981470C}">
      <dgm:prSet/>
      <dgm:spPr/>
      <dgm:t>
        <a:bodyPr/>
        <a:lstStyle/>
        <a:p>
          <a:pPr algn="ctr"/>
          <a:endParaRPr lang="es-CO">
            <a:latin typeface="Montserrat" pitchFamily="2" charset="77"/>
          </a:endParaRPr>
        </a:p>
      </dgm:t>
    </dgm:pt>
    <dgm:pt modelId="{BF5ECA43-788B-4739-B8AF-4E36D830ABB1}">
      <dgm:prSet phldrT="[Texto]"/>
      <dgm:spPr/>
      <dgm:t>
        <a:bodyPr/>
        <a:lstStyle/>
        <a:p>
          <a:pPr algn="ctr"/>
          <a:r>
            <a:rPr lang="es-MX" dirty="0">
              <a:latin typeface="Montserrat" pitchFamily="2" charset="77"/>
            </a:rPr>
            <a:t>Elevación de la PIO.</a:t>
          </a:r>
          <a:endParaRPr lang="es-CO" dirty="0">
            <a:latin typeface="Montserrat" pitchFamily="2" charset="77"/>
          </a:endParaRPr>
        </a:p>
      </dgm:t>
    </dgm:pt>
    <dgm:pt modelId="{419C8E65-5C68-4F60-9A7F-CDFDD554103C}" type="parTrans" cxnId="{45336013-1977-456B-9260-6B9D0041B010}">
      <dgm:prSet/>
      <dgm:spPr/>
      <dgm:t>
        <a:bodyPr/>
        <a:lstStyle/>
        <a:p>
          <a:pPr algn="ctr"/>
          <a:endParaRPr lang="es-CO">
            <a:latin typeface="Montserrat" pitchFamily="2" charset="77"/>
          </a:endParaRPr>
        </a:p>
      </dgm:t>
    </dgm:pt>
    <dgm:pt modelId="{0584DD45-E5C3-4365-A238-338772BB7792}" type="sibTrans" cxnId="{45336013-1977-456B-9260-6B9D0041B010}">
      <dgm:prSet/>
      <dgm:spPr/>
      <dgm:t>
        <a:bodyPr/>
        <a:lstStyle/>
        <a:p>
          <a:pPr algn="ctr"/>
          <a:endParaRPr lang="es-CO">
            <a:latin typeface="Montserrat" pitchFamily="2" charset="77"/>
          </a:endParaRPr>
        </a:p>
      </dgm:t>
    </dgm:pt>
    <dgm:pt modelId="{88BCCFE7-0961-42BE-B451-5A646D1CC9A1}">
      <dgm:prSet phldrT="[Texto]"/>
      <dgm:spPr/>
      <dgm:t>
        <a:bodyPr/>
        <a:lstStyle/>
        <a:p>
          <a:pPr algn="ctr"/>
          <a:r>
            <a:rPr lang="es-MX" dirty="0">
              <a:latin typeface="Montserrat" pitchFamily="2" charset="77"/>
            </a:rPr>
            <a:t>Miopía.</a:t>
          </a:r>
          <a:endParaRPr lang="es-CO" dirty="0">
            <a:latin typeface="Montserrat" pitchFamily="2" charset="77"/>
          </a:endParaRPr>
        </a:p>
      </dgm:t>
    </dgm:pt>
    <dgm:pt modelId="{40CFD415-9098-41DA-882E-9C2B3146D96C}" type="parTrans" cxnId="{F2DDFFD0-018A-486F-83CB-E4ADC793C5AF}">
      <dgm:prSet/>
      <dgm:spPr/>
      <dgm:t>
        <a:bodyPr/>
        <a:lstStyle/>
        <a:p>
          <a:pPr algn="ctr"/>
          <a:endParaRPr lang="es-CO">
            <a:latin typeface="Montserrat" pitchFamily="2" charset="77"/>
          </a:endParaRPr>
        </a:p>
      </dgm:t>
    </dgm:pt>
    <dgm:pt modelId="{D3821692-A49B-4296-B36F-8EDC53B5D461}" type="sibTrans" cxnId="{F2DDFFD0-018A-486F-83CB-E4ADC793C5AF}">
      <dgm:prSet/>
      <dgm:spPr/>
      <dgm:t>
        <a:bodyPr/>
        <a:lstStyle/>
        <a:p>
          <a:pPr algn="ctr"/>
          <a:endParaRPr lang="es-CO">
            <a:latin typeface="Montserrat" pitchFamily="2" charset="77"/>
          </a:endParaRPr>
        </a:p>
      </dgm:t>
    </dgm:pt>
    <dgm:pt modelId="{5A27DB96-5B1B-4112-8EF3-E6826640647F}">
      <dgm:prSet phldrT="[Texto]"/>
      <dgm:spPr/>
      <dgm:t>
        <a:bodyPr/>
        <a:lstStyle/>
        <a:p>
          <a:pPr algn="ctr"/>
          <a:r>
            <a:rPr lang="es-MX" dirty="0">
              <a:latin typeface="Montserrat" pitchFamily="2" charset="77"/>
            </a:rPr>
            <a:t>Presión de perfusión ocular baja.</a:t>
          </a:r>
        </a:p>
      </dgm:t>
    </dgm:pt>
    <dgm:pt modelId="{A03D7D75-8A7C-42D7-B5CD-E665A751BEE5}" type="parTrans" cxnId="{78E20850-0A1B-47C3-8B06-B6F847F9F5FA}">
      <dgm:prSet/>
      <dgm:spPr/>
      <dgm:t>
        <a:bodyPr/>
        <a:lstStyle/>
        <a:p>
          <a:pPr algn="ctr"/>
          <a:endParaRPr lang="es-CO">
            <a:latin typeface="Montserrat" pitchFamily="2" charset="77"/>
          </a:endParaRPr>
        </a:p>
      </dgm:t>
    </dgm:pt>
    <dgm:pt modelId="{D51C4338-D214-46B6-B9E8-4DA1D0CA9046}" type="sibTrans" cxnId="{78E20850-0A1B-47C3-8B06-B6F847F9F5FA}">
      <dgm:prSet/>
      <dgm:spPr/>
      <dgm:t>
        <a:bodyPr/>
        <a:lstStyle/>
        <a:p>
          <a:pPr algn="ctr"/>
          <a:endParaRPr lang="es-CO">
            <a:latin typeface="Montserrat" pitchFamily="2" charset="77"/>
          </a:endParaRPr>
        </a:p>
      </dgm:t>
    </dgm:pt>
    <dgm:pt modelId="{829407BD-AFFD-4C61-82E8-8A6F25B955C0}">
      <dgm:prSet phldrT="[Texto]"/>
      <dgm:spPr/>
      <dgm:t>
        <a:bodyPr/>
        <a:lstStyle/>
        <a:p>
          <a:pPr algn="ctr"/>
          <a:r>
            <a:rPr lang="es-MX" dirty="0">
              <a:latin typeface="Montserrat" pitchFamily="2" charset="77"/>
            </a:rPr>
            <a:t>DM II.</a:t>
          </a:r>
        </a:p>
      </dgm:t>
    </dgm:pt>
    <dgm:pt modelId="{4A5E4792-E04B-4B58-BA0B-EF82427ACD55}" type="parTrans" cxnId="{C4F5C508-798E-422F-B4A5-8A01DBF6DD71}">
      <dgm:prSet/>
      <dgm:spPr/>
      <dgm:t>
        <a:bodyPr/>
        <a:lstStyle/>
        <a:p>
          <a:pPr algn="ctr"/>
          <a:endParaRPr lang="es-CO">
            <a:latin typeface="Montserrat" pitchFamily="2" charset="77"/>
          </a:endParaRPr>
        </a:p>
      </dgm:t>
    </dgm:pt>
    <dgm:pt modelId="{79E7B730-4210-4FD9-9246-BDE7D750F48F}" type="sibTrans" cxnId="{C4F5C508-798E-422F-B4A5-8A01DBF6DD71}">
      <dgm:prSet/>
      <dgm:spPr/>
      <dgm:t>
        <a:bodyPr/>
        <a:lstStyle/>
        <a:p>
          <a:pPr algn="ctr"/>
          <a:endParaRPr lang="es-CO">
            <a:latin typeface="Montserrat" pitchFamily="2" charset="77"/>
          </a:endParaRPr>
        </a:p>
      </dgm:t>
    </dgm:pt>
    <dgm:pt modelId="{32FE25C5-2462-4397-9DBE-89701330D673}">
      <dgm:prSet phldrT="[Texto]"/>
      <dgm:spPr/>
      <dgm:t>
        <a:bodyPr/>
        <a:lstStyle/>
        <a:p>
          <a:pPr algn="ctr"/>
          <a:r>
            <a:rPr lang="es-MX" dirty="0">
              <a:latin typeface="Montserrat" pitchFamily="2" charset="77"/>
            </a:rPr>
            <a:t>Cigarrillo, alcohol.</a:t>
          </a:r>
        </a:p>
      </dgm:t>
    </dgm:pt>
    <dgm:pt modelId="{F88B1740-0041-4DA8-BA08-D3AD7B8F0BDB}" type="parTrans" cxnId="{D05A1310-4488-4570-8F8A-7EB5645539EB}">
      <dgm:prSet/>
      <dgm:spPr/>
      <dgm:t>
        <a:bodyPr/>
        <a:lstStyle/>
        <a:p>
          <a:pPr algn="ctr"/>
          <a:endParaRPr lang="es-CO">
            <a:latin typeface="Montserrat" pitchFamily="2" charset="77"/>
          </a:endParaRPr>
        </a:p>
      </dgm:t>
    </dgm:pt>
    <dgm:pt modelId="{B2A8B18A-8507-4BE7-9577-56B5F95BEC25}" type="sibTrans" cxnId="{D05A1310-4488-4570-8F8A-7EB5645539EB}">
      <dgm:prSet/>
      <dgm:spPr/>
      <dgm:t>
        <a:bodyPr/>
        <a:lstStyle/>
        <a:p>
          <a:pPr algn="ctr"/>
          <a:endParaRPr lang="es-CO">
            <a:latin typeface="Montserrat" pitchFamily="2" charset="77"/>
          </a:endParaRPr>
        </a:p>
      </dgm:t>
    </dgm:pt>
    <dgm:pt modelId="{8F251CAB-68DA-4DB7-B684-7DDDC899215D}">
      <dgm:prSet phldrT="[Texto]"/>
      <dgm:spPr/>
      <dgm:t>
        <a:bodyPr/>
        <a:lstStyle/>
        <a:p>
          <a:pPr algn="ctr"/>
          <a:r>
            <a:rPr lang="es-MX" dirty="0">
              <a:latin typeface="Montserrat" pitchFamily="2" charset="77"/>
            </a:rPr>
            <a:t>Obesidad.</a:t>
          </a:r>
        </a:p>
      </dgm:t>
    </dgm:pt>
    <dgm:pt modelId="{F228F75C-091E-4B77-8892-46ADCEF96A9C}" type="parTrans" cxnId="{79AD07FE-A6D5-4C49-A02A-A1B198AEA6BD}">
      <dgm:prSet/>
      <dgm:spPr/>
      <dgm:t>
        <a:bodyPr/>
        <a:lstStyle/>
        <a:p>
          <a:pPr algn="ctr"/>
          <a:endParaRPr lang="es-CO">
            <a:latin typeface="Montserrat" pitchFamily="2" charset="77"/>
          </a:endParaRPr>
        </a:p>
      </dgm:t>
    </dgm:pt>
    <dgm:pt modelId="{515E5ADF-78ED-4BC4-975F-09DC70F85665}" type="sibTrans" cxnId="{79AD07FE-A6D5-4C49-A02A-A1B198AEA6BD}">
      <dgm:prSet/>
      <dgm:spPr/>
      <dgm:t>
        <a:bodyPr/>
        <a:lstStyle/>
        <a:p>
          <a:pPr algn="ctr"/>
          <a:endParaRPr lang="es-CO">
            <a:latin typeface="Montserrat" pitchFamily="2" charset="77"/>
          </a:endParaRPr>
        </a:p>
      </dgm:t>
    </dgm:pt>
    <dgm:pt modelId="{3A36C7CF-0432-4790-B2A8-BCFEB3C42E0D}" type="pres">
      <dgm:prSet presAssocID="{612C8BE9-7B3A-4901-9138-9C14E6C13D28}" presName="linear" presStyleCnt="0">
        <dgm:presLayoutVars>
          <dgm:animLvl val="lvl"/>
          <dgm:resizeHandles val="exact"/>
        </dgm:presLayoutVars>
      </dgm:prSet>
      <dgm:spPr/>
    </dgm:pt>
    <dgm:pt modelId="{11799EAD-5029-474B-BD69-06ACCF2DD434}" type="pres">
      <dgm:prSet presAssocID="{3C86DA61-37E7-4934-926E-F2CB45D51BC6}" presName="parentText" presStyleLbl="node1" presStyleIdx="0" presStyleCnt="9">
        <dgm:presLayoutVars>
          <dgm:chMax val="0"/>
          <dgm:bulletEnabled val="1"/>
        </dgm:presLayoutVars>
      </dgm:prSet>
      <dgm:spPr/>
    </dgm:pt>
    <dgm:pt modelId="{6531FF18-FB68-445D-A559-53922BFECCC6}" type="pres">
      <dgm:prSet presAssocID="{8AE63403-17F2-414C-BE45-BC066A966ADC}" presName="spacer" presStyleCnt="0"/>
      <dgm:spPr/>
    </dgm:pt>
    <dgm:pt modelId="{F9432BD1-BF4E-428B-9867-D0029E5EB586}" type="pres">
      <dgm:prSet presAssocID="{7B99FF3E-FB02-4110-890C-1017E2A25473}" presName="parentText" presStyleLbl="node1" presStyleIdx="1" presStyleCnt="9">
        <dgm:presLayoutVars>
          <dgm:chMax val="0"/>
          <dgm:bulletEnabled val="1"/>
        </dgm:presLayoutVars>
      </dgm:prSet>
      <dgm:spPr/>
    </dgm:pt>
    <dgm:pt modelId="{815AC179-9F1F-487A-89D3-B6684F26919C}" type="pres">
      <dgm:prSet presAssocID="{989AA1FC-06B8-4F00-8978-938840137431}" presName="spacer" presStyleCnt="0"/>
      <dgm:spPr/>
    </dgm:pt>
    <dgm:pt modelId="{61D25E02-923E-453A-8216-43A3D9ABD473}" type="pres">
      <dgm:prSet presAssocID="{12336F38-6F66-497E-B982-190E2B0BC942}" presName="parentText" presStyleLbl="node1" presStyleIdx="2" presStyleCnt="9">
        <dgm:presLayoutVars>
          <dgm:chMax val="0"/>
          <dgm:bulletEnabled val="1"/>
        </dgm:presLayoutVars>
      </dgm:prSet>
      <dgm:spPr/>
    </dgm:pt>
    <dgm:pt modelId="{094B9A2F-7BAA-4B0B-AAA5-EF53127057A2}" type="pres">
      <dgm:prSet presAssocID="{A34AF7A7-8022-483E-B87F-529EA78341AC}" presName="spacer" presStyleCnt="0"/>
      <dgm:spPr/>
    </dgm:pt>
    <dgm:pt modelId="{FCCF43A0-06BE-48ED-A7C3-C5339C34A92D}" type="pres">
      <dgm:prSet presAssocID="{BF5ECA43-788B-4739-B8AF-4E36D830ABB1}" presName="parentText" presStyleLbl="node1" presStyleIdx="3" presStyleCnt="9">
        <dgm:presLayoutVars>
          <dgm:chMax val="0"/>
          <dgm:bulletEnabled val="1"/>
        </dgm:presLayoutVars>
      </dgm:prSet>
      <dgm:spPr/>
    </dgm:pt>
    <dgm:pt modelId="{42AC4FD4-18E2-4D0C-ABD7-6F6E62D448B3}" type="pres">
      <dgm:prSet presAssocID="{0584DD45-E5C3-4365-A238-338772BB7792}" presName="spacer" presStyleCnt="0"/>
      <dgm:spPr/>
    </dgm:pt>
    <dgm:pt modelId="{42335212-265E-41D9-89AC-6D2E130D44E8}" type="pres">
      <dgm:prSet presAssocID="{88BCCFE7-0961-42BE-B451-5A646D1CC9A1}" presName="parentText" presStyleLbl="node1" presStyleIdx="4" presStyleCnt="9">
        <dgm:presLayoutVars>
          <dgm:chMax val="0"/>
          <dgm:bulletEnabled val="1"/>
        </dgm:presLayoutVars>
      </dgm:prSet>
      <dgm:spPr/>
    </dgm:pt>
    <dgm:pt modelId="{F69074D4-3A1D-40A4-9E79-BA6B9B23A08A}" type="pres">
      <dgm:prSet presAssocID="{D3821692-A49B-4296-B36F-8EDC53B5D461}" presName="spacer" presStyleCnt="0"/>
      <dgm:spPr/>
    </dgm:pt>
    <dgm:pt modelId="{C3F013D0-9C4D-4B06-99A4-59B3BDDD6AE1}" type="pres">
      <dgm:prSet presAssocID="{5A27DB96-5B1B-4112-8EF3-E6826640647F}" presName="parentText" presStyleLbl="node1" presStyleIdx="5" presStyleCnt="9">
        <dgm:presLayoutVars>
          <dgm:chMax val="0"/>
          <dgm:bulletEnabled val="1"/>
        </dgm:presLayoutVars>
      </dgm:prSet>
      <dgm:spPr/>
    </dgm:pt>
    <dgm:pt modelId="{2C84D931-CEE5-47B2-8759-A249EFDA8D81}" type="pres">
      <dgm:prSet presAssocID="{D51C4338-D214-46B6-B9E8-4DA1D0CA9046}" presName="spacer" presStyleCnt="0"/>
      <dgm:spPr/>
    </dgm:pt>
    <dgm:pt modelId="{15281028-C4A1-4325-8904-7401D8F3E38B}" type="pres">
      <dgm:prSet presAssocID="{829407BD-AFFD-4C61-82E8-8A6F25B955C0}" presName="parentText" presStyleLbl="node1" presStyleIdx="6" presStyleCnt="9">
        <dgm:presLayoutVars>
          <dgm:chMax val="0"/>
          <dgm:bulletEnabled val="1"/>
        </dgm:presLayoutVars>
      </dgm:prSet>
      <dgm:spPr/>
    </dgm:pt>
    <dgm:pt modelId="{71D0B504-BCA2-40AC-BFAD-609C81942A10}" type="pres">
      <dgm:prSet presAssocID="{79E7B730-4210-4FD9-9246-BDE7D750F48F}" presName="spacer" presStyleCnt="0"/>
      <dgm:spPr/>
    </dgm:pt>
    <dgm:pt modelId="{D63736CA-4D3D-45AD-87D4-09C09A2B935F}" type="pres">
      <dgm:prSet presAssocID="{32FE25C5-2462-4397-9DBE-89701330D673}" presName="parentText" presStyleLbl="node1" presStyleIdx="7" presStyleCnt="9">
        <dgm:presLayoutVars>
          <dgm:chMax val="0"/>
          <dgm:bulletEnabled val="1"/>
        </dgm:presLayoutVars>
      </dgm:prSet>
      <dgm:spPr/>
    </dgm:pt>
    <dgm:pt modelId="{1C5B9532-42A8-4002-AF6C-EFD80788131F}" type="pres">
      <dgm:prSet presAssocID="{B2A8B18A-8507-4BE7-9577-56B5F95BEC25}" presName="spacer" presStyleCnt="0"/>
      <dgm:spPr/>
    </dgm:pt>
    <dgm:pt modelId="{CA65D7BF-C2B7-46EA-BF86-C30560C08668}" type="pres">
      <dgm:prSet presAssocID="{8F251CAB-68DA-4DB7-B684-7DDDC899215D}" presName="parentText" presStyleLbl="node1" presStyleIdx="8" presStyleCnt="9">
        <dgm:presLayoutVars>
          <dgm:chMax val="0"/>
          <dgm:bulletEnabled val="1"/>
        </dgm:presLayoutVars>
      </dgm:prSet>
      <dgm:spPr/>
    </dgm:pt>
  </dgm:ptLst>
  <dgm:cxnLst>
    <dgm:cxn modelId="{C4F5C508-798E-422F-B4A5-8A01DBF6DD71}" srcId="{612C8BE9-7B3A-4901-9138-9C14E6C13D28}" destId="{829407BD-AFFD-4C61-82E8-8A6F25B955C0}" srcOrd="6" destOrd="0" parTransId="{4A5E4792-E04B-4B58-BA0B-EF82427ACD55}" sibTransId="{79E7B730-4210-4FD9-9246-BDE7D750F48F}"/>
    <dgm:cxn modelId="{D05A1310-4488-4570-8F8A-7EB5645539EB}" srcId="{612C8BE9-7B3A-4901-9138-9C14E6C13D28}" destId="{32FE25C5-2462-4397-9DBE-89701330D673}" srcOrd="7" destOrd="0" parTransId="{F88B1740-0041-4DA8-BA08-D3AD7B8F0BDB}" sibTransId="{B2A8B18A-8507-4BE7-9577-56B5F95BEC25}"/>
    <dgm:cxn modelId="{1E690512-96EB-4258-8F1D-4809F8204F46}" type="presOf" srcId="{7B99FF3E-FB02-4110-890C-1017E2A25473}" destId="{F9432BD1-BF4E-428B-9867-D0029E5EB586}" srcOrd="0" destOrd="0" presId="urn:microsoft.com/office/officeart/2005/8/layout/vList2"/>
    <dgm:cxn modelId="{45336013-1977-456B-9260-6B9D0041B010}" srcId="{612C8BE9-7B3A-4901-9138-9C14E6C13D28}" destId="{BF5ECA43-788B-4739-B8AF-4E36D830ABB1}" srcOrd="3" destOrd="0" parTransId="{419C8E65-5C68-4F60-9A7F-CDFDD554103C}" sibTransId="{0584DD45-E5C3-4365-A238-338772BB7792}"/>
    <dgm:cxn modelId="{4F43163A-1176-4D12-818A-C4C91981470C}" srcId="{612C8BE9-7B3A-4901-9138-9C14E6C13D28}" destId="{12336F38-6F66-497E-B982-190E2B0BC942}" srcOrd="2" destOrd="0" parTransId="{C7E4C99B-D30A-47F6-9F4E-B83E8E39219F}" sibTransId="{A34AF7A7-8022-483E-B87F-529EA78341AC}"/>
    <dgm:cxn modelId="{E169C162-766E-4AA7-A9CC-2937C294893D}" type="presOf" srcId="{829407BD-AFFD-4C61-82E8-8A6F25B955C0}" destId="{15281028-C4A1-4325-8904-7401D8F3E38B}" srcOrd="0" destOrd="0" presId="urn:microsoft.com/office/officeart/2005/8/layout/vList2"/>
    <dgm:cxn modelId="{267B6668-89CC-484C-BCC0-557292DA45AF}" srcId="{612C8BE9-7B3A-4901-9138-9C14E6C13D28}" destId="{3C86DA61-37E7-4934-926E-F2CB45D51BC6}" srcOrd="0" destOrd="0" parTransId="{5C86CFB1-91F3-4F82-8BA4-9C2EB2DE16DF}" sibTransId="{8AE63403-17F2-414C-BE45-BC066A966ADC}"/>
    <dgm:cxn modelId="{78E20850-0A1B-47C3-8B06-B6F847F9F5FA}" srcId="{612C8BE9-7B3A-4901-9138-9C14E6C13D28}" destId="{5A27DB96-5B1B-4112-8EF3-E6826640647F}" srcOrd="5" destOrd="0" parTransId="{A03D7D75-8A7C-42D7-B5CD-E665A751BEE5}" sibTransId="{D51C4338-D214-46B6-B9E8-4DA1D0CA9046}"/>
    <dgm:cxn modelId="{1F518E8A-0CD9-4CCA-84B7-4E6E789BF3CB}" type="presOf" srcId="{612C8BE9-7B3A-4901-9138-9C14E6C13D28}" destId="{3A36C7CF-0432-4790-B2A8-BCFEB3C42E0D}" srcOrd="0" destOrd="0" presId="urn:microsoft.com/office/officeart/2005/8/layout/vList2"/>
    <dgm:cxn modelId="{95F93B95-6168-432B-ACD0-216CCDC000A2}" type="presOf" srcId="{5A27DB96-5B1B-4112-8EF3-E6826640647F}" destId="{C3F013D0-9C4D-4B06-99A4-59B3BDDD6AE1}" srcOrd="0" destOrd="0" presId="urn:microsoft.com/office/officeart/2005/8/layout/vList2"/>
    <dgm:cxn modelId="{7A9950A0-687F-448E-B3E8-8413A0592CFC}" type="presOf" srcId="{88BCCFE7-0961-42BE-B451-5A646D1CC9A1}" destId="{42335212-265E-41D9-89AC-6D2E130D44E8}" srcOrd="0" destOrd="0" presId="urn:microsoft.com/office/officeart/2005/8/layout/vList2"/>
    <dgm:cxn modelId="{D8CB14A2-27D4-45BD-B240-7BC6A2FBC89A}" type="presOf" srcId="{8F251CAB-68DA-4DB7-B684-7DDDC899215D}" destId="{CA65D7BF-C2B7-46EA-BF86-C30560C08668}" srcOrd="0" destOrd="0" presId="urn:microsoft.com/office/officeart/2005/8/layout/vList2"/>
    <dgm:cxn modelId="{08E506AD-57F7-4E38-950E-D00609198C33}" type="presOf" srcId="{BF5ECA43-788B-4739-B8AF-4E36D830ABB1}" destId="{FCCF43A0-06BE-48ED-A7C3-C5339C34A92D}" srcOrd="0" destOrd="0" presId="urn:microsoft.com/office/officeart/2005/8/layout/vList2"/>
    <dgm:cxn modelId="{78551DBC-78B1-4BA1-BD3F-48170AC6598A}" type="presOf" srcId="{12336F38-6F66-497E-B982-190E2B0BC942}" destId="{61D25E02-923E-453A-8216-43A3D9ABD473}" srcOrd="0" destOrd="0" presId="urn:microsoft.com/office/officeart/2005/8/layout/vList2"/>
    <dgm:cxn modelId="{6811B6C6-5904-4225-B36F-CAF3E933D1B4}" type="presOf" srcId="{32FE25C5-2462-4397-9DBE-89701330D673}" destId="{D63736CA-4D3D-45AD-87D4-09C09A2B935F}" srcOrd="0" destOrd="0" presId="urn:microsoft.com/office/officeart/2005/8/layout/vList2"/>
    <dgm:cxn modelId="{B5C4C9CB-5893-4F72-93C5-923ACB431E68}" srcId="{612C8BE9-7B3A-4901-9138-9C14E6C13D28}" destId="{7B99FF3E-FB02-4110-890C-1017E2A25473}" srcOrd="1" destOrd="0" parTransId="{ED20E113-E620-40DE-916E-A9B0F4F8585B}" sibTransId="{989AA1FC-06B8-4F00-8978-938840137431}"/>
    <dgm:cxn modelId="{FC36E8CD-50A9-4B45-B1DC-BAEBFC9F8AA5}" type="presOf" srcId="{3C86DA61-37E7-4934-926E-F2CB45D51BC6}" destId="{11799EAD-5029-474B-BD69-06ACCF2DD434}" srcOrd="0" destOrd="0" presId="urn:microsoft.com/office/officeart/2005/8/layout/vList2"/>
    <dgm:cxn modelId="{F2DDFFD0-018A-486F-83CB-E4ADC793C5AF}" srcId="{612C8BE9-7B3A-4901-9138-9C14E6C13D28}" destId="{88BCCFE7-0961-42BE-B451-5A646D1CC9A1}" srcOrd="4" destOrd="0" parTransId="{40CFD415-9098-41DA-882E-9C2B3146D96C}" sibTransId="{D3821692-A49B-4296-B36F-8EDC53B5D461}"/>
    <dgm:cxn modelId="{79AD07FE-A6D5-4C49-A02A-A1B198AEA6BD}" srcId="{612C8BE9-7B3A-4901-9138-9C14E6C13D28}" destId="{8F251CAB-68DA-4DB7-B684-7DDDC899215D}" srcOrd="8" destOrd="0" parTransId="{F228F75C-091E-4B77-8892-46ADCEF96A9C}" sibTransId="{515E5ADF-78ED-4BC4-975F-09DC70F85665}"/>
    <dgm:cxn modelId="{914E5A3F-4140-401C-BFC3-7120746D3D9D}" type="presParOf" srcId="{3A36C7CF-0432-4790-B2A8-BCFEB3C42E0D}" destId="{11799EAD-5029-474B-BD69-06ACCF2DD434}" srcOrd="0" destOrd="0" presId="urn:microsoft.com/office/officeart/2005/8/layout/vList2"/>
    <dgm:cxn modelId="{7E0FF094-84DA-41B4-879E-83A1A1304D25}" type="presParOf" srcId="{3A36C7CF-0432-4790-B2A8-BCFEB3C42E0D}" destId="{6531FF18-FB68-445D-A559-53922BFECCC6}" srcOrd="1" destOrd="0" presId="urn:microsoft.com/office/officeart/2005/8/layout/vList2"/>
    <dgm:cxn modelId="{E92CFCF3-9274-4760-B686-BB85AE3C80AE}" type="presParOf" srcId="{3A36C7CF-0432-4790-B2A8-BCFEB3C42E0D}" destId="{F9432BD1-BF4E-428B-9867-D0029E5EB586}" srcOrd="2" destOrd="0" presId="urn:microsoft.com/office/officeart/2005/8/layout/vList2"/>
    <dgm:cxn modelId="{F307402D-E103-4CF8-AF23-61E9FA3FEFF9}" type="presParOf" srcId="{3A36C7CF-0432-4790-B2A8-BCFEB3C42E0D}" destId="{815AC179-9F1F-487A-89D3-B6684F26919C}" srcOrd="3" destOrd="0" presId="urn:microsoft.com/office/officeart/2005/8/layout/vList2"/>
    <dgm:cxn modelId="{0774BF37-FE5E-4F8F-B31A-379DC08E6506}" type="presParOf" srcId="{3A36C7CF-0432-4790-B2A8-BCFEB3C42E0D}" destId="{61D25E02-923E-453A-8216-43A3D9ABD473}" srcOrd="4" destOrd="0" presId="urn:microsoft.com/office/officeart/2005/8/layout/vList2"/>
    <dgm:cxn modelId="{D48CEEF2-99F2-473D-A34E-29B70AA5C72B}" type="presParOf" srcId="{3A36C7CF-0432-4790-B2A8-BCFEB3C42E0D}" destId="{094B9A2F-7BAA-4B0B-AAA5-EF53127057A2}" srcOrd="5" destOrd="0" presId="urn:microsoft.com/office/officeart/2005/8/layout/vList2"/>
    <dgm:cxn modelId="{71B3C316-0389-4E56-9E7E-14AD5CDD7200}" type="presParOf" srcId="{3A36C7CF-0432-4790-B2A8-BCFEB3C42E0D}" destId="{FCCF43A0-06BE-48ED-A7C3-C5339C34A92D}" srcOrd="6" destOrd="0" presId="urn:microsoft.com/office/officeart/2005/8/layout/vList2"/>
    <dgm:cxn modelId="{025F6036-4A3E-4E63-96E5-F6DA92016388}" type="presParOf" srcId="{3A36C7CF-0432-4790-B2A8-BCFEB3C42E0D}" destId="{42AC4FD4-18E2-4D0C-ABD7-6F6E62D448B3}" srcOrd="7" destOrd="0" presId="urn:microsoft.com/office/officeart/2005/8/layout/vList2"/>
    <dgm:cxn modelId="{7C5E3D1C-E69B-48CB-9508-9CED3DD45765}" type="presParOf" srcId="{3A36C7CF-0432-4790-B2A8-BCFEB3C42E0D}" destId="{42335212-265E-41D9-89AC-6D2E130D44E8}" srcOrd="8" destOrd="0" presId="urn:microsoft.com/office/officeart/2005/8/layout/vList2"/>
    <dgm:cxn modelId="{DFD2587B-1D4B-4A2E-B203-E3B14D53B8C3}" type="presParOf" srcId="{3A36C7CF-0432-4790-B2A8-BCFEB3C42E0D}" destId="{F69074D4-3A1D-40A4-9E79-BA6B9B23A08A}" srcOrd="9" destOrd="0" presId="urn:microsoft.com/office/officeart/2005/8/layout/vList2"/>
    <dgm:cxn modelId="{44624DEC-B952-4E3D-9EC2-297ABD74D7E3}" type="presParOf" srcId="{3A36C7CF-0432-4790-B2A8-BCFEB3C42E0D}" destId="{C3F013D0-9C4D-4B06-99A4-59B3BDDD6AE1}" srcOrd="10" destOrd="0" presId="urn:microsoft.com/office/officeart/2005/8/layout/vList2"/>
    <dgm:cxn modelId="{7BE25650-147D-4699-A586-E3E21D9B9015}" type="presParOf" srcId="{3A36C7CF-0432-4790-B2A8-BCFEB3C42E0D}" destId="{2C84D931-CEE5-47B2-8759-A249EFDA8D81}" srcOrd="11" destOrd="0" presId="urn:microsoft.com/office/officeart/2005/8/layout/vList2"/>
    <dgm:cxn modelId="{456E6F97-EE7B-493E-BD42-71D5DFDB2CDD}" type="presParOf" srcId="{3A36C7CF-0432-4790-B2A8-BCFEB3C42E0D}" destId="{15281028-C4A1-4325-8904-7401D8F3E38B}" srcOrd="12" destOrd="0" presId="urn:microsoft.com/office/officeart/2005/8/layout/vList2"/>
    <dgm:cxn modelId="{92F15A68-F56C-4E2F-9A30-A8F76EC92B70}" type="presParOf" srcId="{3A36C7CF-0432-4790-B2A8-BCFEB3C42E0D}" destId="{71D0B504-BCA2-40AC-BFAD-609C81942A10}" srcOrd="13" destOrd="0" presId="urn:microsoft.com/office/officeart/2005/8/layout/vList2"/>
    <dgm:cxn modelId="{3FDFFCF0-C7A5-4B85-927E-DCDC124BE5A7}" type="presParOf" srcId="{3A36C7CF-0432-4790-B2A8-BCFEB3C42E0D}" destId="{D63736CA-4D3D-45AD-87D4-09C09A2B935F}" srcOrd="14" destOrd="0" presId="urn:microsoft.com/office/officeart/2005/8/layout/vList2"/>
    <dgm:cxn modelId="{0BA46A8C-9CEA-435F-BC4D-BB57AC608CB4}" type="presParOf" srcId="{3A36C7CF-0432-4790-B2A8-BCFEB3C42E0D}" destId="{1C5B9532-42A8-4002-AF6C-EFD80788131F}" srcOrd="15" destOrd="0" presId="urn:microsoft.com/office/officeart/2005/8/layout/vList2"/>
    <dgm:cxn modelId="{25C238DF-D4D8-4D90-9A85-BFB2369249AF}" type="presParOf" srcId="{3A36C7CF-0432-4790-B2A8-BCFEB3C42E0D}" destId="{CA65D7BF-C2B7-46EA-BF86-C30560C08668}" srcOrd="1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B5212F-AB55-4E12-93F2-F42FE3B545EC}">
      <dsp:nvSpPr>
        <dsp:cNvPr id="0" name=""/>
        <dsp:cNvSpPr/>
      </dsp:nvSpPr>
      <dsp:spPr>
        <a:xfrm>
          <a:off x="821708" y="0"/>
          <a:ext cx="9312692" cy="4351338"/>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DD1E31-46AD-4397-B445-12365A06A6ED}">
      <dsp:nvSpPr>
        <dsp:cNvPr id="0" name=""/>
        <dsp:cNvSpPr/>
      </dsp:nvSpPr>
      <dsp:spPr>
        <a:xfrm>
          <a:off x="5483" y="1305401"/>
          <a:ext cx="2637383" cy="174053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s-CO" sz="2100" kern="1200" dirty="0">
              <a:latin typeface="Montserrat" pitchFamily="2" charset="77"/>
            </a:rPr>
            <a:t>Condición </a:t>
          </a:r>
          <a:r>
            <a:rPr lang="es-CO" sz="2100" b="1" kern="1200" dirty="0">
              <a:latin typeface="Montserrat" pitchFamily="2" charset="77"/>
            </a:rPr>
            <a:t>rara.</a:t>
          </a:r>
          <a:endParaRPr lang="es-CO" sz="2100" kern="1200" dirty="0">
            <a:latin typeface="Montserrat" pitchFamily="2" charset="77"/>
          </a:endParaRPr>
        </a:p>
      </dsp:txBody>
      <dsp:txXfrm>
        <a:off x="90449" y="1390367"/>
        <a:ext cx="2467451" cy="1570603"/>
      </dsp:txXfrm>
    </dsp:sp>
    <dsp:sp modelId="{277E3D97-0957-4EE1-8F8E-77A5E8E39EDB}">
      <dsp:nvSpPr>
        <dsp:cNvPr id="0" name=""/>
        <dsp:cNvSpPr/>
      </dsp:nvSpPr>
      <dsp:spPr>
        <a:xfrm>
          <a:off x="2774736" y="1305401"/>
          <a:ext cx="2637383" cy="174053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s-CO" sz="2100" kern="1200" dirty="0">
              <a:latin typeface="Montserrat" pitchFamily="2" charset="77"/>
            </a:rPr>
            <a:t>Característica: </a:t>
          </a:r>
        </a:p>
        <a:p>
          <a:pPr marL="171450" lvl="1" indent="-171450" algn="ctr" defTabSz="711200" rtl="0">
            <a:lnSpc>
              <a:spcPct val="90000"/>
            </a:lnSpc>
            <a:spcBef>
              <a:spcPct val="0"/>
            </a:spcBef>
            <a:spcAft>
              <a:spcPct val="15000"/>
            </a:spcAft>
            <a:buChar char="•"/>
          </a:pPr>
          <a:r>
            <a:rPr lang="es-CO" sz="1600" b="1" kern="1200" dirty="0">
              <a:latin typeface="Montserrat" pitchFamily="2" charset="77"/>
            </a:rPr>
            <a:t>Daño en el ojo </a:t>
          </a:r>
          <a:r>
            <a:rPr lang="es-CO" sz="1600" kern="1200" dirty="0">
              <a:latin typeface="Montserrat" pitchFamily="2" charset="77"/>
            </a:rPr>
            <a:t>causado por </a:t>
          </a:r>
          <a:r>
            <a:rPr lang="es-CO" sz="1600" b="1" kern="1200" dirty="0">
              <a:latin typeface="Montserrat" pitchFamily="2" charset="77"/>
            </a:rPr>
            <a:t>elevación de la presión intraocular. </a:t>
          </a:r>
          <a:endParaRPr lang="es-CO" sz="1600" kern="1200" dirty="0">
            <a:latin typeface="Montserrat" pitchFamily="2" charset="77"/>
          </a:endParaRPr>
        </a:p>
      </dsp:txBody>
      <dsp:txXfrm>
        <a:off x="2859702" y="1390367"/>
        <a:ext cx="2467451" cy="1570603"/>
      </dsp:txXfrm>
    </dsp:sp>
    <dsp:sp modelId="{E5AA950F-4D3A-45ED-906A-DE5627E5EC13}">
      <dsp:nvSpPr>
        <dsp:cNvPr id="0" name=""/>
        <dsp:cNvSpPr/>
      </dsp:nvSpPr>
      <dsp:spPr>
        <a:xfrm>
          <a:off x="5543989" y="1305401"/>
          <a:ext cx="2637383" cy="1740535"/>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s-CO" sz="2100" kern="1200" dirty="0">
              <a:latin typeface="Montserrat" pitchFamily="2" charset="77"/>
            </a:rPr>
            <a:t>Presentación </a:t>
          </a:r>
          <a:r>
            <a:rPr lang="es-CO" sz="2100" b="1" kern="1200" dirty="0">
              <a:latin typeface="Montserrat" pitchFamily="2" charset="77"/>
            </a:rPr>
            <a:t>clínica variable </a:t>
          </a:r>
          <a:r>
            <a:rPr lang="es-CO" sz="2100" kern="1200" dirty="0">
              <a:latin typeface="Montserrat" pitchFamily="2" charset="77"/>
            </a:rPr>
            <a:t>dependiendo de la edad de inicio.</a:t>
          </a:r>
        </a:p>
      </dsp:txBody>
      <dsp:txXfrm>
        <a:off x="5628955" y="1390367"/>
        <a:ext cx="2467451" cy="1570603"/>
      </dsp:txXfrm>
    </dsp:sp>
    <dsp:sp modelId="{B9C124FB-A951-40CD-93FD-EB7057D71512}">
      <dsp:nvSpPr>
        <dsp:cNvPr id="0" name=""/>
        <dsp:cNvSpPr/>
      </dsp:nvSpPr>
      <dsp:spPr>
        <a:xfrm>
          <a:off x="8313241" y="1305401"/>
          <a:ext cx="2637383" cy="174053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s-CO" sz="2100" kern="1200" dirty="0">
              <a:latin typeface="Montserrat" pitchFamily="2" charset="77"/>
            </a:rPr>
            <a:t>Se puede afectar </a:t>
          </a:r>
          <a:r>
            <a:rPr lang="es-CO" sz="2100" b="1" kern="1200" dirty="0">
              <a:latin typeface="Montserrat" pitchFamily="2" charset="77"/>
            </a:rPr>
            <a:t>todo el ojo</a:t>
          </a:r>
          <a:r>
            <a:rPr lang="es-CO" sz="2100" kern="1200" dirty="0">
              <a:latin typeface="Montserrat" pitchFamily="2" charset="77"/>
            </a:rPr>
            <a:t>, no sólo el nervio óptico.</a:t>
          </a:r>
        </a:p>
      </dsp:txBody>
      <dsp:txXfrm>
        <a:off x="8398207" y="1390367"/>
        <a:ext cx="2467451" cy="157060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D97543-511B-4A67-B6EF-46ED9E5587AF}">
      <dsp:nvSpPr>
        <dsp:cNvPr id="0" name=""/>
        <dsp:cNvSpPr/>
      </dsp:nvSpPr>
      <dsp:spPr>
        <a:xfrm>
          <a:off x="3281282" y="2522458"/>
          <a:ext cx="3083004" cy="3083004"/>
        </a:xfrm>
        <a:prstGeom prst="gear9">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rtl="0">
            <a:lnSpc>
              <a:spcPct val="90000"/>
            </a:lnSpc>
            <a:spcBef>
              <a:spcPct val="0"/>
            </a:spcBef>
            <a:spcAft>
              <a:spcPct val="35000"/>
            </a:spcAft>
            <a:buNone/>
          </a:pPr>
          <a:r>
            <a:rPr lang="es-CO" sz="1700" kern="1200" dirty="0">
              <a:latin typeface="Montserrat" pitchFamily="2" charset="77"/>
            </a:rPr>
            <a:t>HIPOTENSORES TÓPICOS.</a:t>
          </a:r>
        </a:p>
      </dsp:txBody>
      <dsp:txXfrm>
        <a:off x="3901103" y="3244637"/>
        <a:ext cx="1843362" cy="1584728"/>
      </dsp:txXfrm>
    </dsp:sp>
    <dsp:sp modelId="{E8B44707-1B80-4833-AFDE-968D70876169}">
      <dsp:nvSpPr>
        <dsp:cNvPr id="0" name=""/>
        <dsp:cNvSpPr/>
      </dsp:nvSpPr>
      <dsp:spPr>
        <a:xfrm>
          <a:off x="1487534" y="1793748"/>
          <a:ext cx="2242185" cy="2242185"/>
        </a:xfrm>
        <a:prstGeom prst="gear6">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rtl="0">
            <a:lnSpc>
              <a:spcPct val="90000"/>
            </a:lnSpc>
            <a:spcBef>
              <a:spcPct val="0"/>
            </a:spcBef>
            <a:spcAft>
              <a:spcPct val="35000"/>
            </a:spcAft>
            <a:buNone/>
          </a:pPr>
          <a:r>
            <a:rPr lang="es-CO" sz="1700" kern="1200" dirty="0">
              <a:latin typeface="Montserrat" pitchFamily="2" charset="77"/>
            </a:rPr>
            <a:t>LÁSER.</a:t>
          </a:r>
        </a:p>
      </dsp:txBody>
      <dsp:txXfrm>
        <a:off x="2052011" y="2361636"/>
        <a:ext cx="1113231" cy="1106409"/>
      </dsp:txXfrm>
    </dsp:sp>
    <dsp:sp modelId="{DD9AD903-F70E-42D5-B4AA-F72771862D71}">
      <dsp:nvSpPr>
        <dsp:cNvPr id="0" name=""/>
        <dsp:cNvSpPr/>
      </dsp:nvSpPr>
      <dsp:spPr>
        <a:xfrm rot="20700000">
          <a:off x="2743387" y="246869"/>
          <a:ext cx="2196883" cy="2196883"/>
        </a:xfrm>
        <a:prstGeom prst="gear6">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rtl="0">
            <a:lnSpc>
              <a:spcPct val="90000"/>
            </a:lnSpc>
            <a:spcBef>
              <a:spcPct val="0"/>
            </a:spcBef>
            <a:spcAft>
              <a:spcPct val="35000"/>
            </a:spcAft>
            <a:buNone/>
          </a:pPr>
          <a:r>
            <a:rPr lang="es-CO" sz="1700" kern="1200" dirty="0">
              <a:latin typeface="Montserrat" pitchFamily="2" charset="77"/>
            </a:rPr>
            <a:t>CIRUGÍA.</a:t>
          </a:r>
        </a:p>
      </dsp:txBody>
      <dsp:txXfrm rot="-20700000">
        <a:off x="3225228" y="728710"/>
        <a:ext cx="1233201" cy="1233201"/>
      </dsp:txXfrm>
    </dsp:sp>
    <dsp:sp modelId="{05C7F851-2F9C-4C68-9B8C-4F71DA2C33CB}">
      <dsp:nvSpPr>
        <dsp:cNvPr id="0" name=""/>
        <dsp:cNvSpPr/>
      </dsp:nvSpPr>
      <dsp:spPr>
        <a:xfrm>
          <a:off x="3060016" y="2048199"/>
          <a:ext cx="3946245" cy="3946245"/>
        </a:xfrm>
        <a:prstGeom prst="circularArrow">
          <a:avLst>
            <a:gd name="adj1" fmla="val 4687"/>
            <a:gd name="adj2" fmla="val 299029"/>
            <a:gd name="adj3" fmla="val 2542015"/>
            <a:gd name="adj4" fmla="val 15806675"/>
            <a:gd name="adj5" fmla="val 5469"/>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77E1830-0B7F-4C16-AD17-382ACDAFA39C}">
      <dsp:nvSpPr>
        <dsp:cNvPr id="0" name=""/>
        <dsp:cNvSpPr/>
      </dsp:nvSpPr>
      <dsp:spPr>
        <a:xfrm>
          <a:off x="1090447" y="1291581"/>
          <a:ext cx="2867194" cy="2867194"/>
        </a:xfrm>
        <a:prstGeom prst="leftCircularArrow">
          <a:avLst>
            <a:gd name="adj1" fmla="val 6452"/>
            <a:gd name="adj2" fmla="val 429999"/>
            <a:gd name="adj3" fmla="val 10489124"/>
            <a:gd name="adj4" fmla="val 14837806"/>
            <a:gd name="adj5" fmla="val 7527"/>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4083785-0529-4B9C-8A06-9125E460B841}">
      <dsp:nvSpPr>
        <dsp:cNvPr id="0" name=""/>
        <dsp:cNvSpPr/>
      </dsp:nvSpPr>
      <dsp:spPr>
        <a:xfrm>
          <a:off x="2235225" y="-240387"/>
          <a:ext cx="3091412" cy="3091412"/>
        </a:xfrm>
        <a:prstGeom prst="circularArrow">
          <a:avLst>
            <a:gd name="adj1" fmla="val 5984"/>
            <a:gd name="adj2" fmla="val 394124"/>
            <a:gd name="adj3" fmla="val 13313824"/>
            <a:gd name="adj4" fmla="val 10508221"/>
            <a:gd name="adj5" fmla="val 698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81DAAB-AD61-466B-8BC1-3B95A94F9A01}">
      <dsp:nvSpPr>
        <dsp:cNvPr id="0" name=""/>
        <dsp:cNvSpPr/>
      </dsp:nvSpPr>
      <dsp:spPr>
        <a:xfrm>
          <a:off x="1660208" y="79057"/>
          <a:ext cx="3794760" cy="3794760"/>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333500" rtl="0">
            <a:lnSpc>
              <a:spcPct val="90000"/>
            </a:lnSpc>
            <a:spcBef>
              <a:spcPct val="0"/>
            </a:spcBef>
            <a:spcAft>
              <a:spcPct val="35000"/>
            </a:spcAft>
            <a:buNone/>
          </a:pPr>
          <a:r>
            <a:rPr lang="es-CO" sz="3000" kern="1200" dirty="0">
              <a:solidFill>
                <a:schemeClr val="bg1"/>
              </a:solidFill>
              <a:latin typeface="Montserrat" pitchFamily="2" charset="77"/>
            </a:rPr>
            <a:t>Miopía progresiva.</a:t>
          </a:r>
        </a:p>
      </dsp:txBody>
      <dsp:txXfrm>
        <a:off x="2166176" y="743140"/>
        <a:ext cx="2782824" cy="1707642"/>
      </dsp:txXfrm>
    </dsp:sp>
    <dsp:sp modelId="{09A56004-B5C6-4365-AC72-A7B8E80B7AEA}">
      <dsp:nvSpPr>
        <dsp:cNvPr id="0" name=""/>
        <dsp:cNvSpPr/>
      </dsp:nvSpPr>
      <dsp:spPr>
        <a:xfrm>
          <a:off x="3029483" y="2450782"/>
          <a:ext cx="3794760" cy="3794760"/>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333500" rtl="0">
            <a:lnSpc>
              <a:spcPct val="90000"/>
            </a:lnSpc>
            <a:spcBef>
              <a:spcPct val="0"/>
            </a:spcBef>
            <a:spcAft>
              <a:spcPct val="35000"/>
            </a:spcAft>
            <a:buNone/>
          </a:pPr>
          <a:r>
            <a:rPr lang="es-CO" sz="3000" kern="1200" dirty="0">
              <a:solidFill>
                <a:schemeClr val="bg1"/>
              </a:solidFill>
              <a:latin typeface="Montserrat" pitchFamily="2" charset="77"/>
            </a:rPr>
            <a:t>Estrabismo.</a:t>
          </a:r>
        </a:p>
      </dsp:txBody>
      <dsp:txXfrm>
        <a:off x="4190048" y="3431095"/>
        <a:ext cx="2276856" cy="2087118"/>
      </dsp:txXfrm>
    </dsp:sp>
    <dsp:sp modelId="{2BA088A6-490D-4336-90F3-F7F0A4B08BAC}">
      <dsp:nvSpPr>
        <dsp:cNvPr id="0" name=""/>
        <dsp:cNvSpPr/>
      </dsp:nvSpPr>
      <dsp:spPr>
        <a:xfrm>
          <a:off x="290932" y="2450782"/>
          <a:ext cx="3794760" cy="3794760"/>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333500" rtl="0">
            <a:lnSpc>
              <a:spcPct val="90000"/>
            </a:lnSpc>
            <a:spcBef>
              <a:spcPct val="0"/>
            </a:spcBef>
            <a:spcAft>
              <a:spcPct val="35000"/>
            </a:spcAft>
            <a:buNone/>
          </a:pPr>
          <a:r>
            <a:rPr lang="es-CO" sz="3000" kern="1200" dirty="0">
              <a:solidFill>
                <a:schemeClr val="bg1"/>
              </a:solidFill>
              <a:latin typeface="Montserrat" pitchFamily="2" charset="77"/>
            </a:rPr>
            <a:t>Test visual anormal.</a:t>
          </a:r>
        </a:p>
      </dsp:txBody>
      <dsp:txXfrm>
        <a:off x="648272" y="3431095"/>
        <a:ext cx="2276856" cy="20871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3896FF-0274-4B30-A064-AD65645A3306}">
      <dsp:nvSpPr>
        <dsp:cNvPr id="0" name=""/>
        <dsp:cNvSpPr/>
      </dsp:nvSpPr>
      <dsp:spPr>
        <a:xfrm>
          <a:off x="6749702" y="3466070"/>
          <a:ext cx="564376" cy="606704"/>
        </a:xfrm>
        <a:custGeom>
          <a:avLst/>
          <a:gdLst/>
          <a:ahLst/>
          <a:cxnLst/>
          <a:rect l="0" t="0" r="0" b="0"/>
          <a:pathLst>
            <a:path>
              <a:moveTo>
                <a:pt x="0" y="0"/>
              </a:moveTo>
              <a:lnTo>
                <a:pt x="282188" y="0"/>
              </a:lnTo>
              <a:lnTo>
                <a:pt x="282188" y="606704"/>
              </a:lnTo>
              <a:lnTo>
                <a:pt x="564376" y="60670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79C4D0-B621-4DEA-B373-541B9EEC281A}">
      <dsp:nvSpPr>
        <dsp:cNvPr id="0" name=""/>
        <dsp:cNvSpPr/>
      </dsp:nvSpPr>
      <dsp:spPr>
        <a:xfrm>
          <a:off x="6749702" y="2859366"/>
          <a:ext cx="564376" cy="606704"/>
        </a:xfrm>
        <a:custGeom>
          <a:avLst/>
          <a:gdLst/>
          <a:ahLst/>
          <a:cxnLst/>
          <a:rect l="0" t="0" r="0" b="0"/>
          <a:pathLst>
            <a:path>
              <a:moveTo>
                <a:pt x="0" y="606704"/>
              </a:moveTo>
              <a:lnTo>
                <a:pt x="282188" y="606704"/>
              </a:lnTo>
              <a:lnTo>
                <a:pt x="282188" y="0"/>
              </a:lnTo>
              <a:lnTo>
                <a:pt x="564376" y="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D9A72E-81D1-4791-B609-7975DE5D2FFE}">
      <dsp:nvSpPr>
        <dsp:cNvPr id="0" name=""/>
        <dsp:cNvSpPr/>
      </dsp:nvSpPr>
      <dsp:spPr>
        <a:xfrm>
          <a:off x="3363446" y="2252662"/>
          <a:ext cx="564376" cy="1213408"/>
        </a:xfrm>
        <a:custGeom>
          <a:avLst/>
          <a:gdLst/>
          <a:ahLst/>
          <a:cxnLst/>
          <a:rect l="0" t="0" r="0" b="0"/>
          <a:pathLst>
            <a:path>
              <a:moveTo>
                <a:pt x="0" y="0"/>
              </a:moveTo>
              <a:lnTo>
                <a:pt x="282188" y="0"/>
              </a:lnTo>
              <a:lnTo>
                <a:pt x="282188" y="1213408"/>
              </a:lnTo>
              <a:lnTo>
                <a:pt x="564376" y="1213408"/>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2B874F-7BD1-4DDE-8661-6BAF8129120F}">
      <dsp:nvSpPr>
        <dsp:cNvPr id="0" name=""/>
        <dsp:cNvSpPr/>
      </dsp:nvSpPr>
      <dsp:spPr>
        <a:xfrm>
          <a:off x="6749702" y="1039254"/>
          <a:ext cx="564376" cy="606704"/>
        </a:xfrm>
        <a:custGeom>
          <a:avLst/>
          <a:gdLst/>
          <a:ahLst/>
          <a:cxnLst/>
          <a:rect l="0" t="0" r="0" b="0"/>
          <a:pathLst>
            <a:path>
              <a:moveTo>
                <a:pt x="0" y="0"/>
              </a:moveTo>
              <a:lnTo>
                <a:pt x="282188" y="0"/>
              </a:lnTo>
              <a:lnTo>
                <a:pt x="282188" y="606704"/>
              </a:lnTo>
              <a:lnTo>
                <a:pt x="564376" y="60670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F411A66-0753-4561-AF8F-2C8D69E0DCC1}">
      <dsp:nvSpPr>
        <dsp:cNvPr id="0" name=""/>
        <dsp:cNvSpPr/>
      </dsp:nvSpPr>
      <dsp:spPr>
        <a:xfrm>
          <a:off x="6749702" y="432549"/>
          <a:ext cx="564376" cy="606704"/>
        </a:xfrm>
        <a:custGeom>
          <a:avLst/>
          <a:gdLst/>
          <a:ahLst/>
          <a:cxnLst/>
          <a:rect l="0" t="0" r="0" b="0"/>
          <a:pathLst>
            <a:path>
              <a:moveTo>
                <a:pt x="0" y="606704"/>
              </a:moveTo>
              <a:lnTo>
                <a:pt x="282188" y="606704"/>
              </a:lnTo>
              <a:lnTo>
                <a:pt x="282188" y="0"/>
              </a:lnTo>
              <a:lnTo>
                <a:pt x="564376" y="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1022955-EA41-4AB3-BA0F-8A28FEF2AE6D}">
      <dsp:nvSpPr>
        <dsp:cNvPr id="0" name=""/>
        <dsp:cNvSpPr/>
      </dsp:nvSpPr>
      <dsp:spPr>
        <a:xfrm>
          <a:off x="3363446" y="1039254"/>
          <a:ext cx="564376" cy="1213408"/>
        </a:xfrm>
        <a:custGeom>
          <a:avLst/>
          <a:gdLst/>
          <a:ahLst/>
          <a:cxnLst/>
          <a:rect l="0" t="0" r="0" b="0"/>
          <a:pathLst>
            <a:path>
              <a:moveTo>
                <a:pt x="0" y="1213408"/>
              </a:moveTo>
              <a:lnTo>
                <a:pt x="282188" y="1213408"/>
              </a:lnTo>
              <a:lnTo>
                <a:pt x="282188" y="0"/>
              </a:lnTo>
              <a:lnTo>
                <a:pt x="564376"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E7BD372-08AC-4C6B-9048-1B8C7AFAB98C}">
      <dsp:nvSpPr>
        <dsp:cNvPr id="0" name=""/>
        <dsp:cNvSpPr/>
      </dsp:nvSpPr>
      <dsp:spPr>
        <a:xfrm>
          <a:off x="541566" y="1822325"/>
          <a:ext cx="2821880" cy="86067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rtl="0">
            <a:lnSpc>
              <a:spcPct val="90000"/>
            </a:lnSpc>
            <a:spcBef>
              <a:spcPct val="0"/>
            </a:spcBef>
            <a:spcAft>
              <a:spcPct val="35000"/>
            </a:spcAft>
            <a:buNone/>
          </a:pPr>
          <a:r>
            <a:rPr lang="es-CO" sz="2200" kern="1200">
              <a:latin typeface="Montserrat"/>
            </a:rPr>
            <a:t>GLAUCOMA EN EL ADULTO</a:t>
          </a:r>
        </a:p>
      </dsp:txBody>
      <dsp:txXfrm>
        <a:off x="541566" y="1822325"/>
        <a:ext cx="2821880" cy="860673"/>
      </dsp:txXfrm>
    </dsp:sp>
    <dsp:sp modelId="{1EEB86BD-F3D0-4A73-A955-1ED99E6E4C45}">
      <dsp:nvSpPr>
        <dsp:cNvPr id="0" name=""/>
        <dsp:cNvSpPr/>
      </dsp:nvSpPr>
      <dsp:spPr>
        <a:xfrm>
          <a:off x="3927822" y="608917"/>
          <a:ext cx="2821880" cy="86067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rtl="0">
            <a:lnSpc>
              <a:spcPct val="90000"/>
            </a:lnSpc>
            <a:spcBef>
              <a:spcPct val="0"/>
            </a:spcBef>
            <a:spcAft>
              <a:spcPct val="35000"/>
            </a:spcAft>
            <a:buNone/>
          </a:pPr>
          <a:r>
            <a:rPr lang="es-CO" sz="2200" kern="1200">
              <a:latin typeface="Montserrat"/>
            </a:rPr>
            <a:t>GLAUCOMA POR CIERRE ANGULAR</a:t>
          </a:r>
        </a:p>
      </dsp:txBody>
      <dsp:txXfrm>
        <a:off x="3927822" y="608917"/>
        <a:ext cx="2821880" cy="860673"/>
      </dsp:txXfrm>
    </dsp:sp>
    <dsp:sp modelId="{7AC481D5-8564-4D39-9467-C3579B2AE5D1}">
      <dsp:nvSpPr>
        <dsp:cNvPr id="0" name=""/>
        <dsp:cNvSpPr/>
      </dsp:nvSpPr>
      <dsp:spPr>
        <a:xfrm>
          <a:off x="7314078" y="2213"/>
          <a:ext cx="2821880" cy="86067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rtl="0">
            <a:lnSpc>
              <a:spcPct val="90000"/>
            </a:lnSpc>
            <a:spcBef>
              <a:spcPct val="0"/>
            </a:spcBef>
            <a:spcAft>
              <a:spcPct val="35000"/>
            </a:spcAft>
            <a:buNone/>
          </a:pPr>
          <a:r>
            <a:rPr lang="es-CO" sz="2200" kern="1200" dirty="0">
              <a:latin typeface="Montserrat"/>
            </a:rPr>
            <a:t>AGUDO.</a:t>
          </a:r>
        </a:p>
      </dsp:txBody>
      <dsp:txXfrm>
        <a:off x="7314078" y="2213"/>
        <a:ext cx="2821880" cy="860673"/>
      </dsp:txXfrm>
    </dsp:sp>
    <dsp:sp modelId="{CDE0648B-4EFE-4612-BE20-F356CE5DEA56}">
      <dsp:nvSpPr>
        <dsp:cNvPr id="0" name=""/>
        <dsp:cNvSpPr/>
      </dsp:nvSpPr>
      <dsp:spPr>
        <a:xfrm>
          <a:off x="7314078" y="1215621"/>
          <a:ext cx="2821880" cy="86067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rtl="0">
            <a:lnSpc>
              <a:spcPct val="90000"/>
            </a:lnSpc>
            <a:spcBef>
              <a:spcPct val="0"/>
            </a:spcBef>
            <a:spcAft>
              <a:spcPct val="35000"/>
            </a:spcAft>
            <a:buNone/>
          </a:pPr>
          <a:r>
            <a:rPr lang="es-CO" sz="2200" kern="1200" dirty="0">
              <a:latin typeface="Montserrat"/>
            </a:rPr>
            <a:t>CRÓNICO.</a:t>
          </a:r>
        </a:p>
      </dsp:txBody>
      <dsp:txXfrm>
        <a:off x="7314078" y="1215621"/>
        <a:ext cx="2821880" cy="860673"/>
      </dsp:txXfrm>
    </dsp:sp>
    <dsp:sp modelId="{4C32F2C5-6E84-40AE-A562-DBE03733A79D}">
      <dsp:nvSpPr>
        <dsp:cNvPr id="0" name=""/>
        <dsp:cNvSpPr/>
      </dsp:nvSpPr>
      <dsp:spPr>
        <a:xfrm>
          <a:off x="3927822" y="3035734"/>
          <a:ext cx="2821880" cy="86067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rtl="0">
            <a:lnSpc>
              <a:spcPct val="90000"/>
            </a:lnSpc>
            <a:spcBef>
              <a:spcPct val="0"/>
            </a:spcBef>
            <a:spcAft>
              <a:spcPct val="35000"/>
            </a:spcAft>
            <a:buNone/>
          </a:pPr>
          <a:r>
            <a:rPr lang="es-CO" sz="2200" kern="1200">
              <a:latin typeface="Montserrat"/>
            </a:rPr>
            <a:t>GLAUCOMA DE ÁNGULO ABIERTO</a:t>
          </a:r>
        </a:p>
      </dsp:txBody>
      <dsp:txXfrm>
        <a:off x="3927822" y="3035734"/>
        <a:ext cx="2821880" cy="860673"/>
      </dsp:txXfrm>
    </dsp:sp>
    <dsp:sp modelId="{4E0B0213-571E-4A0A-8FD3-18BA8ACFC2A4}">
      <dsp:nvSpPr>
        <dsp:cNvPr id="0" name=""/>
        <dsp:cNvSpPr/>
      </dsp:nvSpPr>
      <dsp:spPr>
        <a:xfrm>
          <a:off x="7314078" y="2429030"/>
          <a:ext cx="2821880" cy="86067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rtl="0">
            <a:lnSpc>
              <a:spcPct val="90000"/>
            </a:lnSpc>
            <a:spcBef>
              <a:spcPct val="0"/>
            </a:spcBef>
            <a:spcAft>
              <a:spcPct val="35000"/>
            </a:spcAft>
            <a:buNone/>
          </a:pPr>
          <a:r>
            <a:rPr lang="es-CO" sz="2200" kern="1200" dirty="0">
              <a:latin typeface="Montserrat"/>
            </a:rPr>
            <a:t>PRIMARIO.</a:t>
          </a:r>
        </a:p>
      </dsp:txBody>
      <dsp:txXfrm>
        <a:off x="7314078" y="2429030"/>
        <a:ext cx="2821880" cy="860673"/>
      </dsp:txXfrm>
    </dsp:sp>
    <dsp:sp modelId="{1169BD77-1C18-49B1-971A-67F1F0D0677D}">
      <dsp:nvSpPr>
        <dsp:cNvPr id="0" name=""/>
        <dsp:cNvSpPr/>
      </dsp:nvSpPr>
      <dsp:spPr>
        <a:xfrm>
          <a:off x="7314078" y="3642438"/>
          <a:ext cx="2821880" cy="86067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rtl="0">
            <a:lnSpc>
              <a:spcPct val="90000"/>
            </a:lnSpc>
            <a:spcBef>
              <a:spcPct val="0"/>
            </a:spcBef>
            <a:spcAft>
              <a:spcPct val="35000"/>
            </a:spcAft>
            <a:buNone/>
          </a:pPr>
          <a:r>
            <a:rPr lang="es-CO" sz="2200" kern="1200" dirty="0">
              <a:latin typeface="Montserrat"/>
            </a:rPr>
            <a:t>SECUNDARIO.</a:t>
          </a:r>
        </a:p>
      </dsp:txBody>
      <dsp:txXfrm>
        <a:off x="7314078" y="3642438"/>
        <a:ext cx="2821880" cy="86067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5B25B3-12EA-46E6-9A36-F6A590604D0B}">
      <dsp:nvSpPr>
        <dsp:cNvPr id="0" name=""/>
        <dsp:cNvSpPr/>
      </dsp:nvSpPr>
      <dsp:spPr>
        <a:xfrm>
          <a:off x="6621" y="847881"/>
          <a:ext cx="1979218" cy="1187531"/>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s-CO" sz="2000" kern="1200" dirty="0">
              <a:latin typeface="Montserrat" pitchFamily="2" charset="77"/>
            </a:rPr>
            <a:t>EDAD: MAYORES DE 50 AÑOS.</a:t>
          </a:r>
        </a:p>
      </dsp:txBody>
      <dsp:txXfrm>
        <a:off x="41403" y="882663"/>
        <a:ext cx="1909654" cy="1117967"/>
      </dsp:txXfrm>
    </dsp:sp>
    <dsp:sp modelId="{9EDB6F3C-C19D-4E8B-81FD-F8DBB8D59F68}">
      <dsp:nvSpPr>
        <dsp:cNvPr id="0" name=""/>
        <dsp:cNvSpPr/>
      </dsp:nvSpPr>
      <dsp:spPr>
        <a:xfrm>
          <a:off x="2160011" y="1196224"/>
          <a:ext cx="419594" cy="490846"/>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s-CO" sz="2000" kern="1200">
            <a:latin typeface="Montserrat" pitchFamily="2" charset="77"/>
          </a:endParaRPr>
        </a:p>
      </dsp:txBody>
      <dsp:txXfrm>
        <a:off x="2160011" y="1294393"/>
        <a:ext cx="293716" cy="294508"/>
      </dsp:txXfrm>
    </dsp:sp>
    <dsp:sp modelId="{F064E695-669E-4778-8E01-C017EB12D799}">
      <dsp:nvSpPr>
        <dsp:cNvPr id="0" name=""/>
        <dsp:cNvSpPr/>
      </dsp:nvSpPr>
      <dsp:spPr>
        <a:xfrm>
          <a:off x="2777528" y="847881"/>
          <a:ext cx="1979218" cy="1187531"/>
        </a:xfrm>
        <a:prstGeom prst="roundRect">
          <a:avLst>
            <a:gd name="adj" fmla="val 10000"/>
          </a:avLst>
        </a:prstGeom>
        <a:solidFill>
          <a:schemeClr val="accent5">
            <a:hueOff val="-670369"/>
            <a:satOff val="-8870"/>
            <a:lumOff val="671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s-CO" sz="2000" kern="1200" dirty="0">
              <a:latin typeface="Montserrat" pitchFamily="2" charset="77"/>
            </a:rPr>
            <a:t>SEXO: FEMENINO.</a:t>
          </a:r>
        </a:p>
      </dsp:txBody>
      <dsp:txXfrm>
        <a:off x="2812310" y="882663"/>
        <a:ext cx="1909654" cy="1117967"/>
      </dsp:txXfrm>
    </dsp:sp>
    <dsp:sp modelId="{EADD0B80-4D09-47BB-A019-1F31E45C6591}">
      <dsp:nvSpPr>
        <dsp:cNvPr id="0" name=""/>
        <dsp:cNvSpPr/>
      </dsp:nvSpPr>
      <dsp:spPr>
        <a:xfrm>
          <a:off x="4930918" y="1196224"/>
          <a:ext cx="419594" cy="490846"/>
        </a:xfrm>
        <a:prstGeom prst="rightArrow">
          <a:avLst>
            <a:gd name="adj1" fmla="val 60000"/>
            <a:gd name="adj2" fmla="val 50000"/>
          </a:avLst>
        </a:prstGeom>
        <a:solidFill>
          <a:schemeClr val="accent5">
            <a:hueOff val="-893826"/>
            <a:satOff val="-11827"/>
            <a:lumOff val="895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s-CO" sz="2000" kern="1200">
            <a:latin typeface="Montserrat" pitchFamily="2" charset="77"/>
          </a:endParaRPr>
        </a:p>
      </dsp:txBody>
      <dsp:txXfrm>
        <a:off x="4930918" y="1294393"/>
        <a:ext cx="293716" cy="294508"/>
      </dsp:txXfrm>
    </dsp:sp>
    <dsp:sp modelId="{182B2466-2B0C-4C2C-8B67-3C29E41A9350}">
      <dsp:nvSpPr>
        <dsp:cNvPr id="0" name=""/>
        <dsp:cNvSpPr/>
      </dsp:nvSpPr>
      <dsp:spPr>
        <a:xfrm>
          <a:off x="5548434" y="847881"/>
          <a:ext cx="1979218" cy="1187531"/>
        </a:xfrm>
        <a:prstGeom prst="roundRect">
          <a:avLst>
            <a:gd name="adj" fmla="val 10000"/>
          </a:avLst>
        </a:prstGeom>
        <a:solidFill>
          <a:schemeClr val="accent5">
            <a:hueOff val="-1340739"/>
            <a:satOff val="-17741"/>
            <a:lumOff val="134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s-CO" sz="2000" kern="1200" dirty="0">
              <a:latin typeface="Montserrat" pitchFamily="2" charset="77"/>
            </a:rPr>
            <a:t>HIPER-MÉTROPES.</a:t>
          </a:r>
        </a:p>
      </dsp:txBody>
      <dsp:txXfrm>
        <a:off x="5583216" y="882663"/>
        <a:ext cx="1909654" cy="1117967"/>
      </dsp:txXfrm>
    </dsp:sp>
    <dsp:sp modelId="{44492735-0832-412B-AD04-EC798969F592}">
      <dsp:nvSpPr>
        <dsp:cNvPr id="0" name=""/>
        <dsp:cNvSpPr/>
      </dsp:nvSpPr>
      <dsp:spPr>
        <a:xfrm rot="5576751">
          <a:off x="6277654" y="2173958"/>
          <a:ext cx="420149" cy="490846"/>
        </a:xfrm>
        <a:prstGeom prst="rightArrow">
          <a:avLst>
            <a:gd name="adj1" fmla="val 60000"/>
            <a:gd name="adj2" fmla="val 50000"/>
          </a:avLst>
        </a:prstGeom>
        <a:solidFill>
          <a:schemeClr val="accent5">
            <a:hueOff val="-1787651"/>
            <a:satOff val="-23655"/>
            <a:lumOff val="1791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s-CO" sz="2000" kern="1200">
            <a:latin typeface="Montserrat" pitchFamily="2" charset="77"/>
          </a:endParaRPr>
        </a:p>
      </dsp:txBody>
      <dsp:txXfrm rot="-5400000">
        <a:off x="6343713" y="2209390"/>
        <a:ext cx="294508" cy="294104"/>
      </dsp:txXfrm>
    </dsp:sp>
    <dsp:sp modelId="{E13966F6-06A9-4732-93BB-8F5ABB0CFA49}">
      <dsp:nvSpPr>
        <dsp:cNvPr id="0" name=""/>
        <dsp:cNvSpPr/>
      </dsp:nvSpPr>
      <dsp:spPr>
        <a:xfrm>
          <a:off x="5344733" y="2827100"/>
          <a:ext cx="2182919" cy="1187531"/>
        </a:xfrm>
        <a:prstGeom prst="roundRect">
          <a:avLst>
            <a:gd name="adj" fmla="val 10000"/>
          </a:avLst>
        </a:prstGeom>
        <a:solidFill>
          <a:schemeClr val="accent5">
            <a:hueOff val="-2011108"/>
            <a:satOff val="-26611"/>
            <a:lumOff val="2014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s-CO" sz="1600" kern="1200" dirty="0">
              <a:latin typeface="Montserrat" pitchFamily="2" charset="77"/>
            </a:rPr>
            <a:t>ANTEDECEDENTE FAMILIAR DE GLAUCOMA AGUDO.</a:t>
          </a:r>
        </a:p>
      </dsp:txBody>
      <dsp:txXfrm>
        <a:off x="5379515" y="2861882"/>
        <a:ext cx="2113355" cy="1117967"/>
      </dsp:txXfrm>
    </dsp:sp>
    <dsp:sp modelId="{9677FD19-8263-4F2E-815C-639F397F0DEA}">
      <dsp:nvSpPr>
        <dsp:cNvPr id="0" name=""/>
        <dsp:cNvSpPr/>
      </dsp:nvSpPr>
      <dsp:spPr>
        <a:xfrm rot="10800000">
          <a:off x="4478154" y="3175442"/>
          <a:ext cx="499013" cy="490846"/>
        </a:xfrm>
        <a:prstGeom prst="rightArrow">
          <a:avLst>
            <a:gd name="adj1" fmla="val 60000"/>
            <a:gd name="adj2" fmla="val 50000"/>
          </a:avLst>
        </a:prstGeom>
        <a:solidFill>
          <a:schemeClr val="accent5">
            <a:hueOff val="-2681477"/>
            <a:satOff val="-35482"/>
            <a:lumOff val="2686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s-CO" sz="2000" kern="1200">
            <a:latin typeface="Montserrat" pitchFamily="2" charset="77"/>
          </a:endParaRPr>
        </a:p>
      </dsp:txBody>
      <dsp:txXfrm rot="10800000">
        <a:off x="4625408" y="3273611"/>
        <a:ext cx="351759" cy="294508"/>
      </dsp:txXfrm>
    </dsp:sp>
    <dsp:sp modelId="{95BB6960-C9F9-4849-B37C-BACFA3887D94}">
      <dsp:nvSpPr>
        <dsp:cNvPr id="0" name=""/>
        <dsp:cNvSpPr/>
      </dsp:nvSpPr>
      <dsp:spPr>
        <a:xfrm>
          <a:off x="2423980" y="2827100"/>
          <a:ext cx="1979218" cy="1187531"/>
        </a:xfrm>
        <a:prstGeom prst="roundRect">
          <a:avLst>
            <a:gd name="adj" fmla="val 10000"/>
          </a:avLst>
        </a:prstGeom>
        <a:solidFill>
          <a:schemeClr val="accent5">
            <a:hueOff val="-2681477"/>
            <a:satOff val="-35482"/>
            <a:lumOff val="268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s-CO" sz="2000" kern="1200" dirty="0">
              <a:latin typeface="Montserrat" pitchFamily="2" charset="77"/>
            </a:rPr>
            <a:t>RAZA.</a:t>
          </a:r>
        </a:p>
      </dsp:txBody>
      <dsp:txXfrm>
        <a:off x="2458762" y="2861882"/>
        <a:ext cx="1909654" cy="11179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17F4D1-9C6D-4E4B-B481-0A9108E05322}">
      <dsp:nvSpPr>
        <dsp:cNvPr id="0" name=""/>
        <dsp:cNvSpPr/>
      </dsp:nvSpPr>
      <dsp:spPr>
        <a:xfrm>
          <a:off x="0" y="18573"/>
          <a:ext cx="3583447" cy="4077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s-MX" sz="1700" kern="1200" dirty="0">
              <a:latin typeface="Montserrat" pitchFamily="2" charset="77"/>
            </a:rPr>
            <a:t>Dolor ocular agudo.</a:t>
          </a:r>
          <a:endParaRPr lang="es-CO" sz="1700" kern="1200" dirty="0">
            <a:latin typeface="Montserrat" pitchFamily="2" charset="77"/>
          </a:endParaRPr>
        </a:p>
      </dsp:txBody>
      <dsp:txXfrm>
        <a:off x="19904" y="38477"/>
        <a:ext cx="3543639" cy="367937"/>
      </dsp:txXfrm>
    </dsp:sp>
    <dsp:sp modelId="{74C9E1E1-3098-4162-A8B0-1EC6B0FAAE69}">
      <dsp:nvSpPr>
        <dsp:cNvPr id="0" name=""/>
        <dsp:cNvSpPr/>
      </dsp:nvSpPr>
      <dsp:spPr>
        <a:xfrm>
          <a:off x="0" y="475278"/>
          <a:ext cx="3583447" cy="4077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s-MX" sz="1700" kern="1200" dirty="0">
              <a:latin typeface="Montserrat" pitchFamily="2" charset="77"/>
            </a:rPr>
            <a:t>Cefalea.</a:t>
          </a:r>
          <a:endParaRPr lang="es-CO" sz="1700" kern="1200" dirty="0">
            <a:latin typeface="Montserrat" pitchFamily="2" charset="77"/>
          </a:endParaRPr>
        </a:p>
      </dsp:txBody>
      <dsp:txXfrm>
        <a:off x="19904" y="495182"/>
        <a:ext cx="3543639" cy="367937"/>
      </dsp:txXfrm>
    </dsp:sp>
    <dsp:sp modelId="{C46B4702-81EC-4347-8F88-EEE2313E050E}">
      <dsp:nvSpPr>
        <dsp:cNvPr id="0" name=""/>
        <dsp:cNvSpPr/>
      </dsp:nvSpPr>
      <dsp:spPr>
        <a:xfrm>
          <a:off x="0" y="931983"/>
          <a:ext cx="3583447" cy="4077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s-MX" sz="1700" kern="1200" dirty="0">
              <a:latin typeface="Montserrat" pitchFamily="2" charset="77"/>
            </a:rPr>
            <a:t>Pérdida de visión severa.</a:t>
          </a:r>
          <a:endParaRPr lang="es-CO" sz="1700" kern="1200" dirty="0">
            <a:latin typeface="Montserrat" pitchFamily="2" charset="77"/>
          </a:endParaRPr>
        </a:p>
      </dsp:txBody>
      <dsp:txXfrm>
        <a:off x="19904" y="951887"/>
        <a:ext cx="3543639" cy="367937"/>
      </dsp:txXfrm>
    </dsp:sp>
    <dsp:sp modelId="{4B81B3DE-F28F-4C8A-A04B-A96A3B7046A4}">
      <dsp:nvSpPr>
        <dsp:cNvPr id="0" name=""/>
        <dsp:cNvSpPr/>
      </dsp:nvSpPr>
      <dsp:spPr>
        <a:xfrm>
          <a:off x="0" y="1388688"/>
          <a:ext cx="3583447" cy="4077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s-MX" sz="1700" kern="1200" dirty="0">
              <a:latin typeface="Montserrat" pitchFamily="2" charset="77"/>
            </a:rPr>
            <a:t>Fotofobia.</a:t>
          </a:r>
          <a:endParaRPr lang="es-CO" sz="1700" kern="1200" dirty="0">
            <a:latin typeface="Montserrat" pitchFamily="2" charset="77"/>
          </a:endParaRPr>
        </a:p>
      </dsp:txBody>
      <dsp:txXfrm>
        <a:off x="19904" y="1408592"/>
        <a:ext cx="3543639" cy="367937"/>
      </dsp:txXfrm>
    </dsp:sp>
    <dsp:sp modelId="{89B36034-8DAB-4758-BFCE-26C4E0ABD483}">
      <dsp:nvSpPr>
        <dsp:cNvPr id="0" name=""/>
        <dsp:cNvSpPr/>
      </dsp:nvSpPr>
      <dsp:spPr>
        <a:xfrm>
          <a:off x="0" y="1845393"/>
          <a:ext cx="3583447" cy="4077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s-MX" sz="1700" kern="1200" dirty="0">
              <a:latin typeface="Montserrat" pitchFamily="2" charset="77"/>
            </a:rPr>
            <a:t>Síntomas vagales.</a:t>
          </a:r>
          <a:endParaRPr lang="es-CO" sz="1700" kern="1200" dirty="0">
            <a:latin typeface="Montserrat" pitchFamily="2" charset="77"/>
          </a:endParaRPr>
        </a:p>
      </dsp:txBody>
      <dsp:txXfrm>
        <a:off x="19904" y="1865297"/>
        <a:ext cx="3543639" cy="36793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680352-5674-4F9C-82F3-ED9E6B93E062}">
      <dsp:nvSpPr>
        <dsp:cNvPr id="0" name=""/>
        <dsp:cNvSpPr/>
      </dsp:nvSpPr>
      <dsp:spPr>
        <a:xfrm>
          <a:off x="670834" y="522"/>
          <a:ext cx="2258122" cy="135487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s-CO" sz="2000" kern="1200" dirty="0">
              <a:latin typeface="Montserrat" pitchFamily="2" charset="77"/>
            </a:rPr>
            <a:t>DISMINUCIÓN DE LA AGUDEZA VISUAL.</a:t>
          </a:r>
        </a:p>
      </dsp:txBody>
      <dsp:txXfrm>
        <a:off x="710517" y="40205"/>
        <a:ext cx="2178756" cy="1275507"/>
      </dsp:txXfrm>
    </dsp:sp>
    <dsp:sp modelId="{82149EC5-0659-4F8A-86BD-A57E01F40FB5}">
      <dsp:nvSpPr>
        <dsp:cNvPr id="0" name=""/>
        <dsp:cNvSpPr/>
      </dsp:nvSpPr>
      <dsp:spPr>
        <a:xfrm>
          <a:off x="3127671" y="397951"/>
          <a:ext cx="478721" cy="56001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CO" sz="2400" kern="1200">
            <a:latin typeface="Montserrat" pitchFamily="2" charset="77"/>
          </a:endParaRPr>
        </a:p>
      </dsp:txBody>
      <dsp:txXfrm>
        <a:off x="3127671" y="509954"/>
        <a:ext cx="335105" cy="336008"/>
      </dsp:txXfrm>
    </dsp:sp>
    <dsp:sp modelId="{0C2F7CB1-0111-439D-813C-2862254B2E73}">
      <dsp:nvSpPr>
        <dsp:cNvPr id="0" name=""/>
        <dsp:cNvSpPr/>
      </dsp:nvSpPr>
      <dsp:spPr>
        <a:xfrm>
          <a:off x="3832205" y="522"/>
          <a:ext cx="2258122" cy="135487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s-CO" sz="2400" kern="1200" dirty="0">
              <a:latin typeface="Montserrat" pitchFamily="2" charset="77"/>
            </a:rPr>
            <a:t>OJO ROJO.</a:t>
          </a:r>
        </a:p>
      </dsp:txBody>
      <dsp:txXfrm>
        <a:off x="3871888" y="40205"/>
        <a:ext cx="2178756" cy="1275507"/>
      </dsp:txXfrm>
    </dsp:sp>
    <dsp:sp modelId="{55E585DE-5063-4502-9301-68E11A959EDF}">
      <dsp:nvSpPr>
        <dsp:cNvPr id="0" name=""/>
        <dsp:cNvSpPr/>
      </dsp:nvSpPr>
      <dsp:spPr>
        <a:xfrm rot="5400000">
          <a:off x="4721905" y="1513464"/>
          <a:ext cx="478721" cy="56001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CO" sz="2400" kern="1200">
            <a:latin typeface="Montserrat" pitchFamily="2" charset="77"/>
          </a:endParaRPr>
        </a:p>
      </dsp:txBody>
      <dsp:txXfrm rot="-5400000">
        <a:off x="4793262" y="1554110"/>
        <a:ext cx="336008" cy="335105"/>
      </dsp:txXfrm>
    </dsp:sp>
    <dsp:sp modelId="{BCA0C5FC-5228-47AA-A7D6-493C57DDB584}">
      <dsp:nvSpPr>
        <dsp:cNvPr id="0" name=""/>
        <dsp:cNvSpPr/>
      </dsp:nvSpPr>
      <dsp:spPr>
        <a:xfrm>
          <a:off x="3832205" y="2258644"/>
          <a:ext cx="2258122" cy="1354873"/>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s-CO" sz="2000" kern="1200" dirty="0">
              <a:latin typeface="Montserrat" pitchFamily="2" charset="77"/>
            </a:rPr>
            <a:t>EDEMA DE LA CÓRNEA – CÓRNEA OPACA.</a:t>
          </a:r>
        </a:p>
      </dsp:txBody>
      <dsp:txXfrm>
        <a:off x="3871888" y="2298327"/>
        <a:ext cx="2178756" cy="1275507"/>
      </dsp:txXfrm>
    </dsp:sp>
    <dsp:sp modelId="{011C7DD9-0325-4E62-BA38-4DB51B2E0B19}">
      <dsp:nvSpPr>
        <dsp:cNvPr id="0" name=""/>
        <dsp:cNvSpPr/>
      </dsp:nvSpPr>
      <dsp:spPr>
        <a:xfrm rot="10800000">
          <a:off x="3154768" y="2656074"/>
          <a:ext cx="478721" cy="560014"/>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CO" sz="2400" kern="1200">
            <a:latin typeface="Montserrat" pitchFamily="2" charset="77"/>
          </a:endParaRPr>
        </a:p>
      </dsp:txBody>
      <dsp:txXfrm rot="10800000">
        <a:off x="3298384" y="2768077"/>
        <a:ext cx="335105" cy="336008"/>
      </dsp:txXfrm>
    </dsp:sp>
    <dsp:sp modelId="{13AF3155-98D4-4228-8336-E2903BC6305E}">
      <dsp:nvSpPr>
        <dsp:cNvPr id="0" name=""/>
        <dsp:cNvSpPr/>
      </dsp:nvSpPr>
      <dsp:spPr>
        <a:xfrm>
          <a:off x="670834" y="2258644"/>
          <a:ext cx="2258122" cy="135487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s-CO" sz="2000" kern="1200" dirty="0">
              <a:latin typeface="Montserrat" pitchFamily="2" charset="77"/>
            </a:rPr>
            <a:t>PUPILA SEMI MIDRIÁTICA </a:t>
          </a:r>
          <a:r>
            <a:rPr lang="es-CO" sz="2000" b="1" kern="1200" dirty="0">
              <a:solidFill>
                <a:srgbClr val="00AAA7"/>
              </a:solidFill>
              <a:latin typeface="Montserrat" pitchFamily="2" charset="77"/>
            </a:rPr>
            <a:t>NO REACTIVA</a:t>
          </a:r>
          <a:r>
            <a:rPr lang="es-CO" sz="2000" kern="1200" dirty="0">
              <a:latin typeface="Montserrat" pitchFamily="2" charset="77"/>
            </a:rPr>
            <a:t>- IRREGULAR.</a:t>
          </a:r>
        </a:p>
      </dsp:txBody>
      <dsp:txXfrm>
        <a:off x="710517" y="2298327"/>
        <a:ext cx="2178756" cy="1275507"/>
      </dsp:txXfrm>
    </dsp:sp>
    <dsp:sp modelId="{73231E6E-F34C-4297-9ABC-B33961ACE2D6}">
      <dsp:nvSpPr>
        <dsp:cNvPr id="0" name=""/>
        <dsp:cNvSpPr/>
      </dsp:nvSpPr>
      <dsp:spPr>
        <a:xfrm rot="5400000">
          <a:off x="1560534" y="3771586"/>
          <a:ext cx="478721" cy="560014"/>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CO" sz="2400" kern="1200">
            <a:latin typeface="Montserrat" pitchFamily="2" charset="77"/>
          </a:endParaRPr>
        </a:p>
      </dsp:txBody>
      <dsp:txXfrm rot="-5400000">
        <a:off x="1631891" y="3812232"/>
        <a:ext cx="336008" cy="335105"/>
      </dsp:txXfrm>
    </dsp:sp>
    <dsp:sp modelId="{F70B432C-3168-4B24-8674-8F21DFD519B4}">
      <dsp:nvSpPr>
        <dsp:cNvPr id="0" name=""/>
        <dsp:cNvSpPr/>
      </dsp:nvSpPr>
      <dsp:spPr>
        <a:xfrm>
          <a:off x="670834" y="4516767"/>
          <a:ext cx="2258122" cy="1354873"/>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s-CO" sz="2000" kern="1200" dirty="0">
              <a:latin typeface="Montserrat" pitchFamily="2" charset="77"/>
            </a:rPr>
            <a:t>TONOMETRIA DIGITAL AUMENTADA.</a:t>
          </a:r>
        </a:p>
      </dsp:txBody>
      <dsp:txXfrm>
        <a:off x="710517" y="4556450"/>
        <a:ext cx="2178756" cy="127550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7872B4-35BB-4DC7-A6DF-0C6A6DD93EC8}">
      <dsp:nvSpPr>
        <dsp:cNvPr id="0" name=""/>
        <dsp:cNvSpPr/>
      </dsp:nvSpPr>
      <dsp:spPr>
        <a:xfrm>
          <a:off x="0" y="5337944"/>
          <a:ext cx="6509167" cy="87573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s-CO" sz="1600" kern="1200" dirty="0">
              <a:latin typeface="Montserrat" panose="02000505000000020004"/>
            </a:rPr>
            <a:t>REMISIÓN A OFTALMOLOGÍA.</a:t>
          </a:r>
        </a:p>
      </dsp:txBody>
      <dsp:txXfrm>
        <a:off x="0" y="5337944"/>
        <a:ext cx="6509167" cy="875734"/>
      </dsp:txXfrm>
    </dsp:sp>
    <dsp:sp modelId="{D96BDBBA-56DC-4D9F-A4D7-484A6E207306}">
      <dsp:nvSpPr>
        <dsp:cNvPr id="0" name=""/>
        <dsp:cNvSpPr/>
      </dsp:nvSpPr>
      <dsp:spPr>
        <a:xfrm rot="10800000">
          <a:off x="0" y="4004201"/>
          <a:ext cx="6509167" cy="1346879"/>
        </a:xfrm>
        <a:prstGeom prst="upArrowCallout">
          <a:avLst/>
        </a:prstGeom>
        <a:solidFill>
          <a:schemeClr val="accent5">
            <a:hueOff val="-670369"/>
            <a:satOff val="-8870"/>
            <a:lumOff val="671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s-CO" sz="1600" kern="1200" dirty="0">
              <a:latin typeface="Montserrat" panose="02000505000000020004"/>
            </a:rPr>
            <a:t>TIMOLOL 0,5% APLICAR 1 </a:t>
          </a:r>
          <a:r>
            <a:rPr lang="es-CO" sz="1800" kern="1200" dirty="0">
              <a:latin typeface="Montserrat" panose="02000505000000020004"/>
            </a:rPr>
            <a:t>GOTA</a:t>
          </a:r>
          <a:r>
            <a:rPr lang="es-CO" sz="1600" kern="1200" dirty="0">
              <a:latin typeface="Montserrat" panose="02000505000000020004"/>
            </a:rPr>
            <a:t> CADA 12 HORAS.</a:t>
          </a:r>
        </a:p>
      </dsp:txBody>
      <dsp:txXfrm rot="10800000">
        <a:off x="0" y="4004201"/>
        <a:ext cx="6509167" cy="875162"/>
      </dsp:txXfrm>
    </dsp:sp>
    <dsp:sp modelId="{6D286FD3-979E-4FD6-8B37-6E7292C64A45}">
      <dsp:nvSpPr>
        <dsp:cNvPr id="0" name=""/>
        <dsp:cNvSpPr/>
      </dsp:nvSpPr>
      <dsp:spPr>
        <a:xfrm rot="10800000">
          <a:off x="0" y="2670457"/>
          <a:ext cx="6509167" cy="1346879"/>
        </a:xfrm>
        <a:prstGeom prst="upArrowCallout">
          <a:avLst/>
        </a:prstGeom>
        <a:solidFill>
          <a:schemeClr val="accent5">
            <a:hueOff val="-1340739"/>
            <a:satOff val="-17741"/>
            <a:lumOff val="134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s-CO" sz="1600" kern="1200" dirty="0">
              <a:latin typeface="Montserrat" panose="02000505000000020004"/>
            </a:rPr>
            <a:t>PILOCARPINA 2% 1 GOTA CADA 15 MINUTOS POR 3 DOSIS, CONTINUAR CADA 8 HORAS AMBOS OJOS (UNA VEZ FINALIZADO EL MANITOL).</a:t>
          </a:r>
        </a:p>
      </dsp:txBody>
      <dsp:txXfrm rot="10800000">
        <a:off x="0" y="2670457"/>
        <a:ext cx="6509167" cy="875162"/>
      </dsp:txXfrm>
    </dsp:sp>
    <dsp:sp modelId="{31611A18-B763-419D-83F5-EB98E0CB43B4}">
      <dsp:nvSpPr>
        <dsp:cNvPr id="0" name=""/>
        <dsp:cNvSpPr/>
      </dsp:nvSpPr>
      <dsp:spPr>
        <a:xfrm rot="10800000">
          <a:off x="0" y="1336714"/>
          <a:ext cx="6509167" cy="1346879"/>
        </a:xfrm>
        <a:prstGeom prst="upArrowCallout">
          <a:avLst/>
        </a:prstGeom>
        <a:solidFill>
          <a:schemeClr val="accent5">
            <a:hueOff val="-2011108"/>
            <a:satOff val="-26611"/>
            <a:lumOff val="2014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s-CO" sz="1600" kern="1200" dirty="0">
              <a:latin typeface="Montserrat" panose="02000505000000020004"/>
            </a:rPr>
            <a:t>ACETAZOLAMIDA 500 MG VO Y CONTINUAR 250 MG CADA 8 HORAS.</a:t>
          </a:r>
        </a:p>
      </dsp:txBody>
      <dsp:txXfrm rot="10800000">
        <a:off x="0" y="1336714"/>
        <a:ext cx="6509167" cy="875162"/>
      </dsp:txXfrm>
    </dsp:sp>
    <dsp:sp modelId="{C7F808C4-EF85-4A3C-A56F-EF442E23725D}">
      <dsp:nvSpPr>
        <dsp:cNvPr id="0" name=""/>
        <dsp:cNvSpPr/>
      </dsp:nvSpPr>
      <dsp:spPr>
        <a:xfrm rot="10800000">
          <a:off x="0" y="2971"/>
          <a:ext cx="6509167" cy="1346879"/>
        </a:xfrm>
        <a:prstGeom prst="upArrowCallout">
          <a:avLst/>
        </a:prstGeom>
        <a:solidFill>
          <a:schemeClr val="accent5">
            <a:hueOff val="-2681477"/>
            <a:satOff val="-35482"/>
            <a:lumOff val="268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s-CO" sz="1600" kern="1200" dirty="0">
              <a:latin typeface="Montserrat" panose="02000505000000020004"/>
            </a:rPr>
            <a:t>MANITOL 20% 1-1,5 GR/KG IV (PASAR EN 30-60 MINS) 5-7CC/Kg.</a:t>
          </a:r>
        </a:p>
        <a:p>
          <a:pPr marL="0" lvl="0" indent="0" algn="ctr" defTabSz="711200" rtl="0">
            <a:lnSpc>
              <a:spcPct val="90000"/>
            </a:lnSpc>
            <a:spcBef>
              <a:spcPct val="0"/>
            </a:spcBef>
            <a:spcAft>
              <a:spcPct val="35000"/>
            </a:spcAft>
            <a:buNone/>
          </a:pPr>
          <a:r>
            <a:rPr lang="es-CO" sz="1600" kern="1200" dirty="0">
              <a:latin typeface="Montserrat" panose="02000505000000020004"/>
            </a:rPr>
            <a:t>CUIDADO CON ENFERMEDAD RENAL.</a:t>
          </a:r>
        </a:p>
      </dsp:txBody>
      <dsp:txXfrm rot="10800000">
        <a:off x="0" y="2971"/>
        <a:ext cx="6509167" cy="87516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9FF190-A327-4335-8B59-A47DE1ECC36A}">
      <dsp:nvSpPr>
        <dsp:cNvPr id="0" name=""/>
        <dsp:cNvSpPr/>
      </dsp:nvSpPr>
      <dsp:spPr>
        <a:xfrm>
          <a:off x="0" y="755266"/>
          <a:ext cx="6761922"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MX" sz="2200" kern="1200" dirty="0">
              <a:latin typeface="Montserrat" pitchFamily="2" charset="77"/>
            </a:rPr>
            <a:t>Daño del nervio óptico por diferentes factores:</a:t>
          </a:r>
          <a:endParaRPr lang="es-CO" sz="2200" kern="1200" dirty="0">
            <a:latin typeface="Montserrat" pitchFamily="2" charset="77"/>
          </a:endParaRPr>
        </a:p>
      </dsp:txBody>
      <dsp:txXfrm>
        <a:off x="25759" y="781025"/>
        <a:ext cx="6710404" cy="476152"/>
      </dsp:txXfrm>
    </dsp:sp>
    <dsp:sp modelId="{EE751F6A-F229-4055-9ED7-F549B9D48FE6}">
      <dsp:nvSpPr>
        <dsp:cNvPr id="0" name=""/>
        <dsp:cNvSpPr/>
      </dsp:nvSpPr>
      <dsp:spPr>
        <a:xfrm>
          <a:off x="0" y="1282936"/>
          <a:ext cx="6761922" cy="6034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4691"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MX" sz="1800" kern="1200" dirty="0">
              <a:solidFill>
                <a:srgbClr val="152B48"/>
              </a:solidFill>
              <a:latin typeface="Montserrat" pitchFamily="2" charset="77"/>
            </a:rPr>
            <a:t>Pérdida de visión periférica.</a:t>
          </a:r>
          <a:endParaRPr lang="es-CO" sz="1800" kern="1200" dirty="0">
            <a:solidFill>
              <a:srgbClr val="152B48"/>
            </a:solidFill>
            <a:latin typeface="Montserrat" pitchFamily="2" charset="77"/>
          </a:endParaRPr>
        </a:p>
        <a:p>
          <a:pPr marL="171450" lvl="1" indent="-171450" algn="l" defTabSz="800100">
            <a:lnSpc>
              <a:spcPct val="90000"/>
            </a:lnSpc>
            <a:spcBef>
              <a:spcPct val="0"/>
            </a:spcBef>
            <a:spcAft>
              <a:spcPct val="20000"/>
            </a:spcAft>
            <a:buChar char="•"/>
          </a:pPr>
          <a:r>
            <a:rPr lang="es-MX" sz="1800" kern="1200" dirty="0">
              <a:solidFill>
                <a:srgbClr val="152B48"/>
              </a:solidFill>
              <a:latin typeface="Montserrat" pitchFamily="2" charset="77"/>
            </a:rPr>
            <a:t>Avanzado: visión central.</a:t>
          </a:r>
          <a:endParaRPr lang="es-CO" sz="1800" kern="1200" dirty="0">
            <a:solidFill>
              <a:srgbClr val="152B48"/>
            </a:solidFill>
            <a:latin typeface="Montserrat" pitchFamily="2" charset="77"/>
          </a:endParaRPr>
        </a:p>
      </dsp:txBody>
      <dsp:txXfrm>
        <a:off x="0" y="1282936"/>
        <a:ext cx="6761922" cy="603405"/>
      </dsp:txXfrm>
    </dsp:sp>
    <dsp:sp modelId="{7CB4246F-938C-49B4-95E3-20C241404D8F}">
      <dsp:nvSpPr>
        <dsp:cNvPr id="0" name=""/>
        <dsp:cNvSpPr/>
      </dsp:nvSpPr>
      <dsp:spPr>
        <a:xfrm>
          <a:off x="0" y="1886341"/>
          <a:ext cx="6761922"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MX" sz="2200" kern="1200" dirty="0">
              <a:latin typeface="Montserrat" pitchFamily="2" charset="77"/>
            </a:rPr>
            <a:t>Presión intraocular elevada.</a:t>
          </a:r>
          <a:endParaRPr lang="es-CO" sz="2200" kern="1200" dirty="0">
            <a:latin typeface="Montserrat" pitchFamily="2" charset="77"/>
          </a:endParaRPr>
        </a:p>
      </dsp:txBody>
      <dsp:txXfrm>
        <a:off x="25759" y="1912100"/>
        <a:ext cx="6710404" cy="476152"/>
      </dsp:txXfrm>
    </dsp:sp>
    <dsp:sp modelId="{3540DCB4-FB52-4166-AC9D-10AFDE253A8B}">
      <dsp:nvSpPr>
        <dsp:cNvPr id="0" name=""/>
        <dsp:cNvSpPr/>
      </dsp:nvSpPr>
      <dsp:spPr>
        <a:xfrm>
          <a:off x="0" y="2477371"/>
          <a:ext cx="6761922"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MX" sz="2200" kern="1200" dirty="0">
              <a:latin typeface="Montserrat" pitchFamily="2" charset="77"/>
            </a:rPr>
            <a:t>70% de glaucomas en el adulto.</a:t>
          </a:r>
          <a:endParaRPr lang="es-CO" sz="2200" kern="1200" dirty="0">
            <a:latin typeface="Montserrat" pitchFamily="2" charset="77"/>
          </a:endParaRPr>
        </a:p>
      </dsp:txBody>
      <dsp:txXfrm>
        <a:off x="25759" y="2503130"/>
        <a:ext cx="6710404" cy="476152"/>
      </dsp:txXfrm>
    </dsp:sp>
    <dsp:sp modelId="{64CF2D8B-5209-457C-8FC5-2DE779C5CEEA}">
      <dsp:nvSpPr>
        <dsp:cNvPr id="0" name=""/>
        <dsp:cNvSpPr/>
      </dsp:nvSpPr>
      <dsp:spPr>
        <a:xfrm>
          <a:off x="0" y="3068401"/>
          <a:ext cx="6761922"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MX" sz="2200" kern="1200" dirty="0">
              <a:latin typeface="Montserrat" pitchFamily="2" charset="77"/>
            </a:rPr>
            <a:t>Bilateral y asimétrico.</a:t>
          </a:r>
          <a:endParaRPr lang="es-CO" sz="2200" kern="1200" dirty="0">
            <a:latin typeface="Montserrat" pitchFamily="2" charset="77"/>
          </a:endParaRPr>
        </a:p>
      </dsp:txBody>
      <dsp:txXfrm>
        <a:off x="25759" y="3094160"/>
        <a:ext cx="6710404" cy="47615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799EAD-5029-474B-BD69-06ACCF2DD434}">
      <dsp:nvSpPr>
        <dsp:cNvPr id="0" name=""/>
        <dsp:cNvSpPr/>
      </dsp:nvSpPr>
      <dsp:spPr>
        <a:xfrm>
          <a:off x="0" y="10469"/>
          <a:ext cx="6486525"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MX" sz="2200" kern="1200" dirty="0">
              <a:latin typeface="Montserrat" pitchFamily="2" charset="77"/>
            </a:rPr>
            <a:t>Edad &gt;65 años.</a:t>
          </a:r>
          <a:endParaRPr lang="es-CO" sz="2200" kern="1200" dirty="0">
            <a:latin typeface="Montserrat" pitchFamily="2" charset="77"/>
          </a:endParaRPr>
        </a:p>
      </dsp:txBody>
      <dsp:txXfrm>
        <a:off x="25759" y="36228"/>
        <a:ext cx="6435007" cy="476152"/>
      </dsp:txXfrm>
    </dsp:sp>
    <dsp:sp modelId="{F9432BD1-BF4E-428B-9867-D0029E5EB586}">
      <dsp:nvSpPr>
        <dsp:cNvPr id="0" name=""/>
        <dsp:cNvSpPr/>
      </dsp:nvSpPr>
      <dsp:spPr>
        <a:xfrm>
          <a:off x="0" y="601499"/>
          <a:ext cx="6486525"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MX" sz="2200" kern="1200" dirty="0">
              <a:latin typeface="Montserrat" pitchFamily="2" charset="77"/>
            </a:rPr>
            <a:t>Raza negra.</a:t>
          </a:r>
          <a:endParaRPr lang="es-CO" sz="2200" kern="1200" dirty="0">
            <a:latin typeface="Montserrat" pitchFamily="2" charset="77"/>
          </a:endParaRPr>
        </a:p>
      </dsp:txBody>
      <dsp:txXfrm>
        <a:off x="25759" y="627258"/>
        <a:ext cx="6435007" cy="476152"/>
      </dsp:txXfrm>
    </dsp:sp>
    <dsp:sp modelId="{61D25E02-923E-453A-8216-43A3D9ABD473}">
      <dsp:nvSpPr>
        <dsp:cNvPr id="0" name=""/>
        <dsp:cNvSpPr/>
      </dsp:nvSpPr>
      <dsp:spPr>
        <a:xfrm>
          <a:off x="0" y="1192529"/>
          <a:ext cx="6486525"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MX" sz="2200" kern="1200" dirty="0">
              <a:latin typeface="Montserrat" pitchFamily="2" charset="77"/>
            </a:rPr>
            <a:t>Antecedente familiar.</a:t>
          </a:r>
          <a:endParaRPr lang="es-CO" sz="2200" kern="1200" dirty="0">
            <a:latin typeface="Montserrat" pitchFamily="2" charset="77"/>
          </a:endParaRPr>
        </a:p>
      </dsp:txBody>
      <dsp:txXfrm>
        <a:off x="25759" y="1218288"/>
        <a:ext cx="6435007" cy="476152"/>
      </dsp:txXfrm>
    </dsp:sp>
    <dsp:sp modelId="{FCCF43A0-06BE-48ED-A7C3-C5339C34A92D}">
      <dsp:nvSpPr>
        <dsp:cNvPr id="0" name=""/>
        <dsp:cNvSpPr/>
      </dsp:nvSpPr>
      <dsp:spPr>
        <a:xfrm>
          <a:off x="0" y="1783559"/>
          <a:ext cx="6486525"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MX" sz="2200" kern="1200" dirty="0">
              <a:latin typeface="Montserrat" pitchFamily="2" charset="77"/>
            </a:rPr>
            <a:t>Elevación de la PIO.</a:t>
          </a:r>
          <a:endParaRPr lang="es-CO" sz="2200" kern="1200" dirty="0">
            <a:latin typeface="Montserrat" pitchFamily="2" charset="77"/>
          </a:endParaRPr>
        </a:p>
      </dsp:txBody>
      <dsp:txXfrm>
        <a:off x="25759" y="1809318"/>
        <a:ext cx="6435007" cy="476152"/>
      </dsp:txXfrm>
    </dsp:sp>
    <dsp:sp modelId="{42335212-265E-41D9-89AC-6D2E130D44E8}">
      <dsp:nvSpPr>
        <dsp:cNvPr id="0" name=""/>
        <dsp:cNvSpPr/>
      </dsp:nvSpPr>
      <dsp:spPr>
        <a:xfrm>
          <a:off x="0" y="2374589"/>
          <a:ext cx="6486525"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MX" sz="2200" kern="1200" dirty="0">
              <a:latin typeface="Montserrat" pitchFamily="2" charset="77"/>
            </a:rPr>
            <a:t>Miopía.</a:t>
          </a:r>
          <a:endParaRPr lang="es-CO" sz="2200" kern="1200" dirty="0">
            <a:latin typeface="Montserrat" pitchFamily="2" charset="77"/>
          </a:endParaRPr>
        </a:p>
      </dsp:txBody>
      <dsp:txXfrm>
        <a:off x="25759" y="2400348"/>
        <a:ext cx="6435007" cy="476152"/>
      </dsp:txXfrm>
    </dsp:sp>
    <dsp:sp modelId="{C3F013D0-9C4D-4B06-99A4-59B3BDDD6AE1}">
      <dsp:nvSpPr>
        <dsp:cNvPr id="0" name=""/>
        <dsp:cNvSpPr/>
      </dsp:nvSpPr>
      <dsp:spPr>
        <a:xfrm>
          <a:off x="0" y="2965619"/>
          <a:ext cx="6486525"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MX" sz="2200" kern="1200" dirty="0">
              <a:latin typeface="Montserrat" pitchFamily="2" charset="77"/>
            </a:rPr>
            <a:t>Presión de perfusión ocular baja.</a:t>
          </a:r>
        </a:p>
      </dsp:txBody>
      <dsp:txXfrm>
        <a:off x="25759" y="2991378"/>
        <a:ext cx="6435007" cy="476152"/>
      </dsp:txXfrm>
    </dsp:sp>
    <dsp:sp modelId="{15281028-C4A1-4325-8904-7401D8F3E38B}">
      <dsp:nvSpPr>
        <dsp:cNvPr id="0" name=""/>
        <dsp:cNvSpPr/>
      </dsp:nvSpPr>
      <dsp:spPr>
        <a:xfrm>
          <a:off x="0" y="3556649"/>
          <a:ext cx="6486525"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MX" sz="2200" kern="1200" dirty="0">
              <a:latin typeface="Montserrat" pitchFamily="2" charset="77"/>
            </a:rPr>
            <a:t>DM II.</a:t>
          </a:r>
        </a:p>
      </dsp:txBody>
      <dsp:txXfrm>
        <a:off x="25759" y="3582408"/>
        <a:ext cx="6435007" cy="476152"/>
      </dsp:txXfrm>
    </dsp:sp>
    <dsp:sp modelId="{D63736CA-4D3D-45AD-87D4-09C09A2B935F}">
      <dsp:nvSpPr>
        <dsp:cNvPr id="0" name=""/>
        <dsp:cNvSpPr/>
      </dsp:nvSpPr>
      <dsp:spPr>
        <a:xfrm>
          <a:off x="0" y="4147679"/>
          <a:ext cx="6486525"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MX" sz="2200" kern="1200" dirty="0">
              <a:latin typeface="Montserrat" pitchFamily="2" charset="77"/>
            </a:rPr>
            <a:t>Cigarrillo, alcohol.</a:t>
          </a:r>
        </a:p>
      </dsp:txBody>
      <dsp:txXfrm>
        <a:off x="25759" y="4173438"/>
        <a:ext cx="6435007" cy="476152"/>
      </dsp:txXfrm>
    </dsp:sp>
    <dsp:sp modelId="{CA65D7BF-C2B7-46EA-BF86-C30560C08668}">
      <dsp:nvSpPr>
        <dsp:cNvPr id="0" name=""/>
        <dsp:cNvSpPr/>
      </dsp:nvSpPr>
      <dsp:spPr>
        <a:xfrm>
          <a:off x="0" y="4738709"/>
          <a:ext cx="6486525"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MX" sz="2200" kern="1200" dirty="0">
              <a:latin typeface="Montserrat" pitchFamily="2" charset="77"/>
            </a:rPr>
            <a:t>Obesidad.</a:t>
          </a:r>
        </a:p>
      </dsp:txBody>
      <dsp:txXfrm>
        <a:off x="25759" y="4764468"/>
        <a:ext cx="6435007" cy="47615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F1F56F-C8C2-4FC9-91C6-DC056510379B}" type="datetimeFigureOut">
              <a:rPr lang="es-CO" smtClean="0"/>
              <a:t>7/04/2021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0BA2FF-AE69-4354-99D6-E1834354E432}" type="slidenum">
              <a:rPr lang="es-CO" smtClean="0"/>
              <a:t>‹Nº›</a:t>
            </a:fld>
            <a:endParaRPr lang="es-CO"/>
          </a:p>
        </p:txBody>
      </p:sp>
    </p:spTree>
    <p:extLst>
      <p:ext uri="{BB962C8B-B14F-4D97-AF65-F5344CB8AC3E}">
        <p14:creationId xmlns:p14="http://schemas.microsoft.com/office/powerpoint/2010/main" val="2485000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aplicacionesbiblioteca.udea.edu.co:2054/books/NBK441887/"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aplicacionesbiblioteca.udea.edu.co:2054/books/NBK441887/"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 name="Shape 330"/>
          <p:cNvSpPr>
            <a:spLocks noGrp="1" noRot="1" noChangeAspect="1"/>
          </p:cNvSpPr>
          <p:nvPr>
            <p:ph type="sldImg"/>
          </p:nvPr>
        </p:nvSpPr>
        <p:spPr>
          <a:xfrm>
            <a:off x="381000" y="685800"/>
            <a:ext cx="6096000" cy="3429000"/>
          </a:xfrm>
          <a:prstGeom prst="rect">
            <a:avLst/>
          </a:prstGeom>
        </p:spPr>
        <p:txBody>
          <a:bodyPr/>
          <a:lstStyle/>
          <a:p>
            <a:endParaRPr/>
          </a:p>
        </p:txBody>
      </p:sp>
      <p:sp>
        <p:nvSpPr>
          <p:cNvPr id="331" name="Shape 331"/>
          <p:cNvSpPr>
            <a:spLocks noGrp="1"/>
          </p:cNvSpPr>
          <p:nvPr>
            <p:ph type="body" sz="quarter" idx="1"/>
          </p:nvPr>
        </p:nvSpPr>
        <p:spPr>
          <a:prstGeom prst="rect">
            <a:avLst/>
          </a:prstGeom>
        </p:spPr>
        <p:txBody>
          <a:bodyPr/>
          <a:lstStyle/>
          <a:p>
            <a:r>
              <a:rPr dirty="0"/>
              <a:t>El glaucoma por </a:t>
            </a:r>
            <a:r>
              <a:rPr dirty="0" err="1"/>
              <a:t>cualquier</a:t>
            </a:r>
            <a:r>
              <a:rPr dirty="0"/>
              <a:t> causa </a:t>
            </a:r>
            <a:r>
              <a:rPr dirty="0" err="1"/>
              <a:t>en</a:t>
            </a:r>
            <a:r>
              <a:rPr dirty="0"/>
              <a:t> un </a:t>
            </a:r>
            <a:r>
              <a:rPr dirty="0" err="1"/>
              <a:t>recién</a:t>
            </a:r>
            <a:r>
              <a:rPr dirty="0"/>
              <a:t> </a:t>
            </a:r>
            <a:r>
              <a:rPr dirty="0" err="1"/>
              <a:t>nacido</a:t>
            </a:r>
            <a:r>
              <a:rPr dirty="0"/>
              <a:t> o un </a:t>
            </a:r>
            <a:r>
              <a:rPr dirty="0" err="1"/>
              <a:t>bebé</a:t>
            </a:r>
            <a:r>
              <a:rPr dirty="0"/>
              <a:t> es </a:t>
            </a:r>
            <a:r>
              <a:rPr dirty="0" err="1"/>
              <a:t>sinónimo</a:t>
            </a:r>
            <a:r>
              <a:rPr dirty="0"/>
              <a:t> de la </a:t>
            </a:r>
            <a:r>
              <a:rPr dirty="0" err="1"/>
              <a:t>clásica</a:t>
            </a:r>
            <a:r>
              <a:rPr dirty="0"/>
              <a:t> </a:t>
            </a:r>
            <a:r>
              <a:rPr dirty="0" err="1"/>
              <a:t>tríada</a:t>
            </a:r>
            <a:r>
              <a:rPr dirty="0"/>
              <a:t> de </a:t>
            </a:r>
            <a:r>
              <a:rPr dirty="0" err="1"/>
              <a:t>lagrimeo</a:t>
            </a:r>
            <a:r>
              <a:rPr dirty="0"/>
              <a:t>, </a:t>
            </a:r>
            <a:r>
              <a:rPr dirty="0" err="1"/>
              <a:t>blefaroespasmo</a:t>
            </a:r>
            <a:r>
              <a:rPr dirty="0"/>
              <a:t> y </a:t>
            </a:r>
            <a:r>
              <a:rPr dirty="0" err="1"/>
              <a:t>fotofobia</a:t>
            </a:r>
            <a:r>
              <a:rPr dirty="0"/>
              <a:t> </a:t>
            </a:r>
            <a:r>
              <a:rPr dirty="0" err="1"/>
              <a:t>debido</a:t>
            </a:r>
            <a:r>
              <a:rPr dirty="0"/>
              <a:t> al edema corneal por PIO </a:t>
            </a:r>
            <a:r>
              <a:rPr dirty="0" err="1"/>
              <a:t>elevada</a:t>
            </a:r>
            <a:r>
              <a:rPr dirty="0"/>
              <a:t>.</a:t>
            </a:r>
          </a:p>
          <a:p>
            <a:r>
              <a:rPr dirty="0" err="1"/>
              <a:t>Estos</a:t>
            </a:r>
            <a:r>
              <a:rPr dirty="0"/>
              <a:t> </a:t>
            </a:r>
            <a:r>
              <a:rPr dirty="0" err="1"/>
              <a:t>signos</a:t>
            </a:r>
            <a:r>
              <a:rPr dirty="0"/>
              <a:t> no son </a:t>
            </a:r>
            <a:r>
              <a:rPr dirty="0" err="1"/>
              <a:t>completamente</a:t>
            </a:r>
            <a:r>
              <a:rPr dirty="0"/>
              <a:t> </a:t>
            </a:r>
            <a:r>
              <a:rPr dirty="0" err="1"/>
              <a:t>específicos</a:t>
            </a:r>
            <a:r>
              <a:rPr dirty="0"/>
              <a:t>, </a:t>
            </a:r>
            <a:r>
              <a:rPr dirty="0" err="1"/>
              <a:t>pero</a:t>
            </a:r>
            <a:r>
              <a:rPr dirty="0"/>
              <a:t> son </a:t>
            </a:r>
            <a:r>
              <a:rPr dirty="0" err="1"/>
              <a:t>muy</a:t>
            </a:r>
            <a:r>
              <a:rPr dirty="0"/>
              <a:t> </a:t>
            </a:r>
            <a:r>
              <a:rPr dirty="0" err="1"/>
              <a:t>sugestivos</a:t>
            </a:r>
            <a:r>
              <a:rPr dirty="0"/>
              <a:t> de glaucoma y </a:t>
            </a:r>
            <a:r>
              <a:rPr dirty="0" err="1"/>
              <a:t>pueden</a:t>
            </a:r>
            <a:r>
              <a:rPr dirty="0"/>
              <a:t> </a:t>
            </a:r>
            <a:r>
              <a:rPr dirty="0" err="1"/>
              <a:t>aparecer</a:t>
            </a:r>
            <a:r>
              <a:rPr dirty="0"/>
              <a:t> antes de que la </a:t>
            </a:r>
            <a:r>
              <a:rPr dirty="0" err="1"/>
              <a:t>córnea</a:t>
            </a:r>
            <a:r>
              <a:rPr dirty="0"/>
              <a:t> </a:t>
            </a:r>
            <a:r>
              <a:rPr dirty="0" err="1"/>
              <a:t>brumosa</a:t>
            </a:r>
            <a:r>
              <a:rPr dirty="0"/>
              <a:t> y el </a:t>
            </a:r>
            <a:r>
              <a:rPr dirty="0" err="1"/>
              <a:t>buphthalmos</a:t>
            </a:r>
            <a:r>
              <a:rPr dirty="0"/>
              <a:t> </a:t>
            </a:r>
            <a:r>
              <a:rPr dirty="0" err="1"/>
              <a:t>característico</a:t>
            </a:r>
            <a:r>
              <a:rPr dirty="0"/>
              <a:t> se </a:t>
            </a:r>
            <a:r>
              <a:rPr dirty="0" err="1"/>
              <a:t>vuelvan</a:t>
            </a:r>
            <a:r>
              <a:rPr dirty="0"/>
              <a:t> </a:t>
            </a:r>
            <a:r>
              <a:rPr dirty="0" err="1"/>
              <a:t>evidentes</a:t>
            </a:r>
            <a:endParaRPr dirty="0"/>
          </a:p>
        </p:txBody>
      </p:sp>
    </p:spTree>
    <p:extLst>
      <p:ext uri="{BB962C8B-B14F-4D97-AF65-F5344CB8AC3E}">
        <p14:creationId xmlns:p14="http://schemas.microsoft.com/office/powerpoint/2010/main" val="173042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1" name="Shape 341"/>
          <p:cNvSpPr>
            <a:spLocks noGrp="1" noRot="1" noChangeAspect="1"/>
          </p:cNvSpPr>
          <p:nvPr>
            <p:ph type="sldImg"/>
          </p:nvPr>
        </p:nvSpPr>
        <p:spPr>
          <a:xfrm>
            <a:off x="381000" y="685800"/>
            <a:ext cx="6096000" cy="3429000"/>
          </a:xfrm>
          <a:prstGeom prst="rect">
            <a:avLst/>
          </a:prstGeom>
        </p:spPr>
        <p:txBody>
          <a:bodyPr/>
          <a:lstStyle/>
          <a:p>
            <a:endParaRPr/>
          </a:p>
        </p:txBody>
      </p:sp>
      <p:sp>
        <p:nvSpPr>
          <p:cNvPr id="342" name="Shape 342"/>
          <p:cNvSpPr>
            <a:spLocks noGrp="1"/>
          </p:cNvSpPr>
          <p:nvPr>
            <p:ph type="body" sz="quarter" idx="1"/>
          </p:nvPr>
        </p:nvSpPr>
        <p:spPr>
          <a:prstGeom prst="rect">
            <a:avLst/>
          </a:prstGeom>
        </p:spPr>
        <p:txBody>
          <a:bodyPr/>
          <a:lstStyle/>
          <a:p>
            <a:r>
              <a:rPr dirty="0"/>
              <a:t>edema corneal por PIO </a:t>
            </a:r>
            <a:r>
              <a:rPr dirty="0" err="1"/>
              <a:t>elevada</a:t>
            </a:r>
            <a:r>
              <a:rPr dirty="0"/>
              <a:t>. </a:t>
            </a:r>
            <a:r>
              <a:rPr dirty="0" err="1"/>
              <a:t>Estos</a:t>
            </a:r>
            <a:r>
              <a:rPr dirty="0"/>
              <a:t> </a:t>
            </a:r>
            <a:r>
              <a:rPr dirty="0" err="1"/>
              <a:t>signos</a:t>
            </a:r>
            <a:r>
              <a:rPr dirty="0"/>
              <a:t> no son </a:t>
            </a:r>
            <a:r>
              <a:rPr dirty="0" err="1"/>
              <a:t>completamente</a:t>
            </a:r>
            <a:r>
              <a:rPr dirty="0"/>
              <a:t> </a:t>
            </a:r>
            <a:r>
              <a:rPr dirty="0" err="1"/>
              <a:t>específicos</a:t>
            </a:r>
            <a:r>
              <a:rPr dirty="0"/>
              <a:t>, </a:t>
            </a:r>
            <a:r>
              <a:rPr dirty="0" err="1"/>
              <a:t>pero</a:t>
            </a:r>
            <a:r>
              <a:rPr dirty="0"/>
              <a:t> son </a:t>
            </a:r>
            <a:r>
              <a:rPr dirty="0" err="1"/>
              <a:t>muy</a:t>
            </a:r>
            <a:r>
              <a:rPr dirty="0"/>
              <a:t> </a:t>
            </a:r>
            <a:r>
              <a:rPr dirty="0" err="1"/>
              <a:t>sugestivos</a:t>
            </a:r>
            <a:r>
              <a:rPr dirty="0"/>
              <a:t> de glaucoma y </a:t>
            </a:r>
            <a:r>
              <a:rPr dirty="0" err="1"/>
              <a:t>pueden</a:t>
            </a:r>
            <a:r>
              <a:rPr dirty="0"/>
              <a:t> </a:t>
            </a:r>
            <a:r>
              <a:rPr dirty="0" err="1"/>
              <a:t>aparecer</a:t>
            </a:r>
            <a:r>
              <a:rPr dirty="0"/>
              <a:t> antes de que la </a:t>
            </a:r>
            <a:r>
              <a:rPr dirty="0" err="1"/>
              <a:t>córnea</a:t>
            </a:r>
            <a:r>
              <a:rPr dirty="0"/>
              <a:t> </a:t>
            </a:r>
            <a:r>
              <a:rPr dirty="0" err="1"/>
              <a:t>brumosa</a:t>
            </a:r>
            <a:r>
              <a:rPr dirty="0"/>
              <a:t> y el </a:t>
            </a:r>
            <a:r>
              <a:rPr dirty="0" err="1"/>
              <a:t>buphthalmos</a:t>
            </a:r>
            <a:r>
              <a:rPr dirty="0"/>
              <a:t> </a:t>
            </a:r>
            <a:r>
              <a:rPr dirty="0" err="1"/>
              <a:t>característico</a:t>
            </a:r>
            <a:r>
              <a:rPr dirty="0"/>
              <a:t> se </a:t>
            </a:r>
            <a:r>
              <a:rPr dirty="0" err="1"/>
              <a:t>vuelvan</a:t>
            </a:r>
            <a:r>
              <a:rPr dirty="0"/>
              <a:t> </a:t>
            </a:r>
            <a:r>
              <a:rPr dirty="0" err="1"/>
              <a:t>evidentes</a:t>
            </a:r>
            <a:r>
              <a:rPr dirty="0"/>
              <a:t>. </a:t>
            </a:r>
            <a:r>
              <a:rPr dirty="0" err="1"/>
              <a:t>Buphthalmos</a:t>
            </a:r>
            <a:r>
              <a:rPr dirty="0"/>
              <a:t> ( </a:t>
            </a:r>
            <a:r>
              <a:rPr dirty="0" err="1"/>
              <a:t>ojo</a:t>
            </a:r>
            <a:r>
              <a:rPr dirty="0"/>
              <a:t> de </a:t>
            </a:r>
            <a:r>
              <a:rPr dirty="0" err="1"/>
              <a:t>buey</a:t>
            </a:r>
            <a:r>
              <a:rPr dirty="0"/>
              <a:t> ), un </a:t>
            </a:r>
            <a:r>
              <a:rPr dirty="0" err="1"/>
              <a:t>término</a:t>
            </a:r>
            <a:r>
              <a:rPr dirty="0"/>
              <a:t> </a:t>
            </a:r>
            <a:r>
              <a:rPr dirty="0" err="1"/>
              <a:t>descriptivo</a:t>
            </a:r>
            <a:r>
              <a:rPr dirty="0"/>
              <a:t>, se </a:t>
            </a:r>
            <a:r>
              <a:rPr dirty="0" err="1"/>
              <a:t>refiere</a:t>
            </a:r>
            <a:r>
              <a:rPr dirty="0"/>
              <a:t> al </a:t>
            </a:r>
            <a:r>
              <a:rPr dirty="0" err="1"/>
              <a:t>agrandamiento</a:t>
            </a:r>
            <a:r>
              <a:rPr dirty="0"/>
              <a:t> ocular </a:t>
            </a:r>
            <a:r>
              <a:rPr dirty="0" err="1"/>
              <a:t>generalizado</a:t>
            </a:r>
            <a:r>
              <a:rPr dirty="0"/>
              <a:t> por una PIO </a:t>
            </a:r>
            <a:r>
              <a:rPr dirty="0" err="1"/>
              <a:t>elevada</a:t>
            </a:r>
            <a:r>
              <a:rPr dirty="0"/>
              <a:t> por </a:t>
            </a:r>
            <a:r>
              <a:rPr dirty="0" err="1"/>
              <a:t>cualquier</a:t>
            </a:r>
            <a:r>
              <a:rPr dirty="0"/>
              <a:t> causa </a:t>
            </a:r>
            <a:r>
              <a:rPr dirty="0" err="1"/>
              <a:t>en</a:t>
            </a:r>
            <a:r>
              <a:rPr dirty="0"/>
              <a:t> la </a:t>
            </a:r>
            <a:r>
              <a:rPr dirty="0" err="1"/>
              <a:t>infancia</a:t>
            </a:r>
            <a:r>
              <a:rPr dirty="0"/>
              <a:t> ( Fig. 38.1 ) Es un </a:t>
            </a:r>
            <a:r>
              <a:rPr dirty="0" err="1"/>
              <a:t>hallazgo</a:t>
            </a:r>
            <a:r>
              <a:rPr dirty="0"/>
              <a:t> </a:t>
            </a:r>
            <a:r>
              <a:rPr dirty="0" err="1"/>
              <a:t>único</a:t>
            </a:r>
            <a:r>
              <a:rPr dirty="0"/>
              <a:t> de glaucoma </a:t>
            </a:r>
            <a:r>
              <a:rPr dirty="0" err="1"/>
              <a:t>en</a:t>
            </a:r>
            <a:r>
              <a:rPr dirty="0"/>
              <a:t> la </a:t>
            </a:r>
            <a:r>
              <a:rPr dirty="0" err="1"/>
              <a:t>infancia</a:t>
            </a:r>
            <a:r>
              <a:rPr dirty="0"/>
              <a:t> </a:t>
            </a:r>
            <a:r>
              <a:rPr dirty="0" err="1"/>
              <a:t>porque</a:t>
            </a:r>
            <a:r>
              <a:rPr dirty="0"/>
              <a:t> el </a:t>
            </a:r>
            <a:r>
              <a:rPr dirty="0" err="1"/>
              <a:t>ojo</a:t>
            </a:r>
            <a:r>
              <a:rPr dirty="0"/>
              <a:t> </a:t>
            </a:r>
            <a:r>
              <a:rPr dirty="0" err="1"/>
              <a:t>joven</a:t>
            </a:r>
            <a:r>
              <a:rPr dirty="0"/>
              <a:t> </a:t>
            </a:r>
            <a:r>
              <a:rPr dirty="0" err="1"/>
              <a:t>aumenta</a:t>
            </a:r>
            <a:r>
              <a:rPr dirty="0"/>
              <a:t> de </a:t>
            </a:r>
            <a:r>
              <a:rPr dirty="0" err="1"/>
              <a:t>tamaño</a:t>
            </a:r>
            <a:r>
              <a:rPr dirty="0"/>
              <a:t> </a:t>
            </a:r>
            <a:r>
              <a:rPr dirty="0" err="1"/>
              <a:t>debido</a:t>
            </a:r>
            <a:r>
              <a:rPr dirty="0"/>
              <a:t> al </a:t>
            </a:r>
            <a:r>
              <a:rPr dirty="0" err="1"/>
              <a:t>aumento</a:t>
            </a:r>
            <a:r>
              <a:rPr dirty="0"/>
              <a:t> de la PIO </a:t>
            </a:r>
            <a:r>
              <a:rPr dirty="0" err="1"/>
              <a:t>debido</a:t>
            </a:r>
            <a:r>
              <a:rPr dirty="0"/>
              <a:t> a la </a:t>
            </a:r>
            <a:r>
              <a:rPr dirty="0" err="1"/>
              <a:t>inmadurez</a:t>
            </a:r>
            <a:r>
              <a:rPr dirty="0"/>
              <a:t> de </a:t>
            </a:r>
            <a:r>
              <a:rPr dirty="0" err="1"/>
              <a:t>colágeno</a:t>
            </a:r>
            <a:r>
              <a:rPr dirty="0"/>
              <a:t> corneal y </a:t>
            </a:r>
            <a:r>
              <a:rPr dirty="0" err="1"/>
              <a:t>escleral</a:t>
            </a:r>
            <a:r>
              <a:rPr dirty="0"/>
              <a:t>.</a:t>
            </a:r>
            <a:endParaRPr lang="es-MX" dirty="0"/>
          </a:p>
          <a:p>
            <a:endParaRPr lang="es-CO" dirty="0"/>
          </a:p>
          <a:p>
            <a:endParaRPr lang="es-CO" dirty="0"/>
          </a:p>
          <a:p>
            <a:pPr algn="ctr">
              <a:defRPr i="1">
                <a:solidFill>
                  <a:schemeClr val="accent3">
                    <a:lumOff val="4215"/>
                  </a:schemeClr>
                </a:solidFill>
                <a:latin typeface="+mn-lt"/>
                <a:ea typeface="+mn-ea"/>
                <a:cs typeface="+mn-cs"/>
                <a:sym typeface="Helvetica"/>
              </a:defRPr>
            </a:pPr>
            <a:r>
              <a:rPr lang="es-MX" dirty="0">
                <a:latin typeface="Montserrat" panose="02000505000000020004"/>
              </a:rPr>
              <a:t>“Ojos de buey"</a:t>
            </a:r>
          </a:p>
          <a:p>
            <a:pPr algn="ctr">
              <a:defRPr i="1">
                <a:solidFill>
                  <a:schemeClr val="accent3">
                    <a:lumOff val="4215"/>
                  </a:schemeClr>
                </a:solidFill>
                <a:latin typeface="+mn-lt"/>
                <a:ea typeface="+mn-ea"/>
                <a:cs typeface="+mn-cs"/>
                <a:sym typeface="Helvetica"/>
              </a:defRPr>
            </a:pPr>
            <a:r>
              <a:rPr lang="es-MX" dirty="0">
                <a:latin typeface="Montserrat" panose="02000505000000020004"/>
              </a:rPr>
              <a:t>Agrandamiento ocular generalizado por una PIO elevada de cualquier causa en la infancia</a:t>
            </a:r>
          </a:p>
          <a:p>
            <a:endParaRPr dirty="0"/>
          </a:p>
        </p:txBody>
      </p:sp>
    </p:spTree>
    <p:extLst>
      <p:ext uri="{BB962C8B-B14F-4D97-AF65-F5344CB8AC3E}">
        <p14:creationId xmlns:p14="http://schemas.microsoft.com/office/powerpoint/2010/main" val="2005943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pPr marL="0" marR="0" lvl="0" indent="0" defTabSz="914353" eaLnBrk="1" fontAlgn="auto" latinLnBrk="0" hangingPunct="1">
              <a:lnSpc>
                <a:spcPct val="100000"/>
              </a:lnSpc>
              <a:spcBef>
                <a:spcPts val="0"/>
              </a:spcBef>
              <a:spcAft>
                <a:spcPts val="0"/>
              </a:spcAft>
              <a:buClrTx/>
              <a:buSzTx/>
              <a:buFontTx/>
              <a:buNone/>
              <a:tabLst/>
              <a:defRPr/>
            </a:pPr>
            <a:r>
              <a:rPr lang="es-CO" sz="1200" b="1" dirty="0">
                <a:effectLst/>
                <a:latin typeface="+mj-lt"/>
                <a:ea typeface="+mj-ea"/>
                <a:cs typeface="+mj-cs"/>
                <a:sym typeface="Calibri"/>
              </a:rPr>
              <a:t>Fig. 11.59 </a:t>
            </a:r>
            <a:r>
              <a:rPr lang="es-CO" sz="1200" i="1" dirty="0">
                <a:effectLst/>
                <a:latin typeface="+mj-lt"/>
                <a:ea typeface="+mj-ea"/>
                <a:cs typeface="+mj-cs"/>
                <a:sym typeface="Calibri"/>
              </a:rPr>
              <a:t>Buphthalmos. </a:t>
            </a:r>
            <a:r>
              <a:rPr lang="es-CO" sz="1200" b="1" dirty="0">
                <a:effectLst/>
                <a:latin typeface="+mj-lt"/>
                <a:ea typeface="+mj-ea"/>
                <a:cs typeface="+mj-cs"/>
                <a:sym typeface="Calibri"/>
              </a:rPr>
              <a:t>(A) </a:t>
            </a:r>
            <a:r>
              <a:rPr lang="es-CO" sz="1200" i="1" dirty="0">
                <a:effectLst/>
                <a:latin typeface="+mj-lt"/>
                <a:ea typeface="+mj-ea"/>
                <a:cs typeface="+mj-cs"/>
                <a:sym typeface="Calibri"/>
              </a:rPr>
              <a:t>Bilateral; </a:t>
            </a:r>
            <a:r>
              <a:rPr lang="es-CO" sz="1200" b="1" dirty="0">
                <a:effectLst/>
                <a:latin typeface="+mj-lt"/>
                <a:ea typeface="+mj-ea"/>
                <a:cs typeface="+mj-cs"/>
                <a:sym typeface="Calibri"/>
              </a:rPr>
              <a:t>(B) </a:t>
            </a:r>
            <a:r>
              <a:rPr lang="es-CO" sz="1200" i="1" dirty="0">
                <a:effectLst/>
                <a:latin typeface="+mj-lt"/>
                <a:ea typeface="+mj-ea"/>
                <a:cs typeface="+mj-cs"/>
                <a:sym typeface="Calibri"/>
              </a:rPr>
              <a:t>left eye only </a:t>
            </a:r>
            <a:endParaRPr lang="es-CO" sz="1200" dirty="0">
              <a:effectLst/>
              <a:latin typeface="+mj-lt"/>
              <a:ea typeface="+mj-ea"/>
              <a:cs typeface="+mj-cs"/>
              <a:sym typeface="Calibri"/>
            </a:endParaRPr>
          </a:p>
        </p:txBody>
      </p:sp>
    </p:spTree>
    <p:extLst>
      <p:ext uri="{BB962C8B-B14F-4D97-AF65-F5344CB8AC3E}">
        <p14:creationId xmlns:p14="http://schemas.microsoft.com/office/powerpoint/2010/main" val="101363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kern="1200" dirty="0">
                <a:solidFill>
                  <a:schemeClr val="tx1"/>
                </a:solidFill>
                <a:effectLst/>
                <a:latin typeface="+mn-lt"/>
                <a:ea typeface="+mn-ea"/>
                <a:cs typeface="+mn-cs"/>
              </a:rPr>
              <a:t>El grosor corneal central (TCC) influye en la precisión de la tonometría. Los pacientes con PCG y JOAG tienen córneas más delgadas y, en teoría, una tendencia a leer menos la PIO. Por el contrario, un aumento en el grosor corneal, como se encuentra en pacientes con afaquia y aniridia, puede conducir a una sobreestimación de la PIO. Sin embargo, los niños con afaquia y córneas marcadamente engrosadas, independientemente de la sobreestimación teórica de la PIO, desarrollan ventosas glaucomatosas y defectos del campo visual. </a:t>
            </a:r>
            <a:r>
              <a:rPr lang="es-CO" baseline="30000" dirty="0">
                <a:effectLst/>
              </a:rPr>
              <a:t>21</a:t>
            </a:r>
            <a:r>
              <a:rPr lang="es-CO" sz="1200" b="0" i="0" kern="1200" dirty="0">
                <a:solidFill>
                  <a:schemeClr val="tx1"/>
                </a:solidFill>
                <a:effectLst/>
                <a:latin typeface="+mn-lt"/>
                <a:ea typeface="+mn-ea"/>
                <a:cs typeface="+mn-cs"/>
              </a:rPr>
              <a:t> Esto puede deberse a propiedades biomecánicas alteradas en niños con glaucoma, cuya importancia aún no se ha determinado. </a:t>
            </a:r>
            <a:r>
              <a:rPr lang="es-CO" baseline="30000" dirty="0">
                <a:effectLst/>
              </a:rPr>
              <a:t>22</a:t>
            </a:r>
            <a:r>
              <a:rPr lang="es-CO" sz="1200" b="0" i="0" kern="1200" dirty="0">
                <a:solidFill>
                  <a:schemeClr val="tx1"/>
                </a:solidFill>
                <a:effectLst/>
                <a:latin typeface="+mn-lt"/>
                <a:ea typeface="+mn-ea"/>
                <a:cs typeface="+mn-cs"/>
              </a:rPr>
              <a:t> </a:t>
            </a:r>
            <a:r>
              <a:rPr lang="es-CO" sz="1200" b="0" i="1" kern="1200" dirty="0">
                <a:solidFill>
                  <a:schemeClr val="tx1"/>
                </a:solidFill>
                <a:effectLst/>
                <a:latin typeface="+mn-lt"/>
                <a:ea typeface="+mn-ea"/>
                <a:cs typeface="+mn-cs"/>
              </a:rPr>
              <a:t>Por lo tanto, el papel de la paquimetría en el glaucoma infantil es incierto y no se pueden usar los factores de corrección estándar. </a:t>
            </a:r>
            <a:r>
              <a:rPr lang="es-CO" sz="1200" b="0" i="0" kern="1200" dirty="0">
                <a:solidFill>
                  <a:schemeClr val="tx1"/>
                </a:solidFill>
                <a:effectLst/>
                <a:latin typeface="+mn-lt"/>
                <a:ea typeface="+mn-ea"/>
                <a:cs typeface="+mn-cs"/>
              </a:rPr>
              <a:t>Independientemente del grosor corneal, el énfasis permanece en la apariencia del disco óptico.</a:t>
            </a:r>
            <a:endParaRPr lang="es-ES_tradnl" dirty="0"/>
          </a:p>
        </p:txBody>
      </p:sp>
      <p:sp>
        <p:nvSpPr>
          <p:cNvPr id="4" name="Marcador de número de diapositiva 3"/>
          <p:cNvSpPr>
            <a:spLocks noGrp="1"/>
          </p:cNvSpPr>
          <p:nvPr>
            <p:ph type="sldNum" sz="quarter" idx="5"/>
          </p:nvPr>
        </p:nvSpPr>
        <p:spPr/>
        <p:txBody>
          <a:bodyPr/>
          <a:lstStyle/>
          <a:p>
            <a:fld id="{2CA3AB2B-189A-4C92-A457-C6A3833631A7}" type="slidenum">
              <a:rPr lang="en-US" smtClean="0"/>
              <a:pPr/>
              <a:t>13</a:t>
            </a:fld>
            <a:endParaRPr lang="en-US"/>
          </a:p>
        </p:txBody>
      </p:sp>
    </p:spTree>
    <p:extLst>
      <p:ext uri="{BB962C8B-B14F-4D97-AF65-F5344CB8AC3E}">
        <p14:creationId xmlns:p14="http://schemas.microsoft.com/office/powerpoint/2010/main" val="2611423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kern="1200" dirty="0">
                <a:solidFill>
                  <a:schemeClr val="tx1"/>
                </a:solidFill>
                <a:effectLst/>
                <a:latin typeface="+mn-lt"/>
                <a:ea typeface="+mn-ea"/>
                <a:cs typeface="+mn-cs"/>
              </a:rPr>
              <a:t>El diámetro neonatal horizontal normal es de hasta 10.5 mm, aumentando en aproximadamente 1 mm en el primer año de vida. Un diámetro corneal mayor de 11 mm en un recién nacido y 12 mm en un bebé menor de 1 año es muy sugestivo de PIO elevada, pero con estrías de Haab es diagnóstico. Una medida de más de 13 mm en un niño de cualquier edad y diámetros corneales asimétricos es anormal.</a:t>
            </a:r>
          </a:p>
        </p:txBody>
      </p:sp>
      <p:sp>
        <p:nvSpPr>
          <p:cNvPr id="4" name="Marcador de número de diapositiva 3"/>
          <p:cNvSpPr>
            <a:spLocks noGrp="1"/>
          </p:cNvSpPr>
          <p:nvPr>
            <p:ph type="sldNum" sz="quarter" idx="5"/>
          </p:nvPr>
        </p:nvSpPr>
        <p:spPr/>
        <p:txBody>
          <a:bodyPr/>
          <a:lstStyle/>
          <a:p>
            <a:fld id="{2CA3AB2B-189A-4C92-A457-C6A3833631A7}" type="slidenum">
              <a:rPr lang="en-US" smtClean="0"/>
              <a:pPr/>
              <a:t>14</a:t>
            </a:fld>
            <a:endParaRPr lang="en-US"/>
          </a:p>
        </p:txBody>
      </p:sp>
    </p:spTree>
    <p:extLst>
      <p:ext uri="{BB962C8B-B14F-4D97-AF65-F5344CB8AC3E}">
        <p14:creationId xmlns:p14="http://schemas.microsoft.com/office/powerpoint/2010/main" val="3344479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A los 3 años se da más con estas presentaciones</a:t>
            </a:r>
          </a:p>
        </p:txBody>
      </p:sp>
      <p:sp>
        <p:nvSpPr>
          <p:cNvPr id="4" name="Marcador de número de diapositiva 3"/>
          <p:cNvSpPr>
            <a:spLocks noGrp="1"/>
          </p:cNvSpPr>
          <p:nvPr>
            <p:ph type="sldNum" sz="quarter" idx="10"/>
          </p:nvPr>
        </p:nvSpPr>
        <p:spPr/>
        <p:txBody>
          <a:bodyPr/>
          <a:lstStyle/>
          <a:p>
            <a:fld id="{CB330DC8-CB7C-4CDD-A83D-11DA917D33A7}" type="slidenum">
              <a:rPr lang="es-CO" smtClean="0"/>
              <a:t>15</a:t>
            </a:fld>
            <a:endParaRPr lang="es-CO"/>
          </a:p>
        </p:txBody>
      </p:sp>
    </p:spTree>
    <p:extLst>
      <p:ext uri="{BB962C8B-B14F-4D97-AF65-F5344CB8AC3E}">
        <p14:creationId xmlns:p14="http://schemas.microsoft.com/office/powerpoint/2010/main" val="867664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a:r>
              <a:rPr lang="es-MX" b="1" i="0" dirty="0">
                <a:solidFill>
                  <a:srgbClr val="985735"/>
                </a:solidFill>
                <a:effectLst/>
                <a:latin typeface="arial" panose="020B0604020202020204" pitchFamily="34" charset="0"/>
              </a:rPr>
              <a:t>Epidemiología</a:t>
            </a:r>
          </a:p>
          <a:p>
            <a:pPr algn="l"/>
            <a:r>
              <a:rPr lang="es-MX" b="0" i="0" dirty="0">
                <a:solidFill>
                  <a:srgbClr val="000000"/>
                </a:solidFill>
                <a:effectLst/>
                <a:latin typeface="Times New Roman" panose="02020603050405020304" pitchFamily="18" charset="0"/>
              </a:rPr>
              <a:t>El glaucoma afecta a 70 millones de personas en todo el mundo y es la segunda causa principal de ceguera tanto en los Estados Unidos como en todo el planeta. De estos 70 millones de pacientes con glaucoma en todo el mundo, el 74% padece específicamente glaucoma de ángulo abierto y, en los Estados Unidos, casi el 80% de todos los glaucomas son OAG. Casi el 10% de todos los pacientes con glaucoma son ciegos bilateralmente, y se ha estimado que la ceguera bilateral debida a GAA afectará a 5,9 millones de personas en 2020. Hay al menos 2,7 millones de personas ≥ 40 años con glaucoma en los Estados Unidos, y el número de Se prevé que los pacientes que padecen todas las formas de glaucoma en todo el mundo aumenten a 79,6 millones en 2020. La prevalencia más alta de GAA se puede encontrar en poblaciones de pacientes afroamericanos (el glaucoma es la principal causa de ceguera en afroamericanos) con una prevalencia latinoamericana y china que se acerca a los niveles de afroamericanos en poblaciones de pacientes mayores. Las mujeres se ven afectadas de manera desproporcionada por todas las formas de glaucoma, que comprenden aproximadamente el 55,4% de todos los casos de GAA. Es importante recordar que la longevidad también juega un papel porque el glaucoma afecta principalmente a las poblaciones mayores. El factor de longevidad debe tenerse en cuenta al considerar la epidemiología del glaucoma, ya que tanto las mujeres como los países desarrollados tienen una mayor longevidad en comparación con los hombres y los países no desarrollados, respectivamente. Para 2020, se prevé que la OAG tenga la tasa de prevalencia más alta de Europa, seguida de China e India.</a:t>
            </a:r>
            <a:r>
              <a:rPr lang="es-MX" b="0" i="0" dirty="0">
                <a:solidFill>
                  <a:srgbClr val="2F4A8B"/>
                </a:solidFill>
                <a:effectLst/>
                <a:latin typeface="Times New Roman" panose="02020603050405020304" pitchFamily="18" charset="0"/>
                <a:hlinkClick r:id="rId3"/>
              </a:rPr>
              <a:t>[14] [15]</a:t>
            </a:r>
            <a:r>
              <a:rPr lang="es-MX" b="0" i="0" dirty="0">
                <a:solidFill>
                  <a:srgbClr val="000000"/>
                </a:solidFill>
                <a:effectLst/>
                <a:latin typeface="Times New Roman" panose="02020603050405020304" pitchFamily="18" charset="0"/>
              </a:rPr>
              <a:t> </a:t>
            </a:r>
          </a:p>
          <a:p>
            <a:endParaRPr lang="es-CO" dirty="0"/>
          </a:p>
        </p:txBody>
      </p:sp>
      <p:sp>
        <p:nvSpPr>
          <p:cNvPr id="4" name="Marcador de número de diapositiva 3"/>
          <p:cNvSpPr>
            <a:spLocks noGrp="1"/>
          </p:cNvSpPr>
          <p:nvPr>
            <p:ph type="sldNum" sz="quarter" idx="5"/>
          </p:nvPr>
        </p:nvSpPr>
        <p:spPr/>
        <p:txBody>
          <a:bodyPr/>
          <a:lstStyle/>
          <a:p>
            <a:fld id="{2A0BA2FF-AE69-4354-99D6-E1834354E432}" type="slidenum">
              <a:rPr lang="es-CO" smtClean="0"/>
              <a:t>30</a:t>
            </a:fld>
            <a:endParaRPr lang="es-CO"/>
          </a:p>
        </p:txBody>
      </p:sp>
    </p:spTree>
    <p:extLst>
      <p:ext uri="{BB962C8B-B14F-4D97-AF65-F5344CB8AC3E}">
        <p14:creationId xmlns:p14="http://schemas.microsoft.com/office/powerpoint/2010/main" val="522635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a:r>
              <a:rPr lang="en-US" b="1" i="0" dirty="0">
                <a:solidFill>
                  <a:srgbClr val="000000"/>
                </a:solidFill>
                <a:effectLst/>
                <a:latin typeface="Times New Roman" panose="02020603050405020304" pitchFamily="18" charset="0"/>
              </a:rPr>
              <a:t>Risk Factors:</a:t>
            </a:r>
            <a:endParaRPr lang="en-US"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b="0" i="0" dirty="0">
                <a:solidFill>
                  <a:srgbClr val="000000"/>
                </a:solidFill>
                <a:effectLst/>
                <a:latin typeface="Times New Roman" panose="02020603050405020304" pitchFamily="18" charset="0"/>
              </a:rPr>
              <a:t>Old age (African American over 40 and Caucasian over 65 years old) </a:t>
            </a:r>
            <a:r>
              <a:rPr lang="en-US" b="0" i="0" dirty="0">
                <a:solidFill>
                  <a:srgbClr val="2F4A8B"/>
                </a:solidFill>
                <a:effectLst/>
                <a:latin typeface="Times New Roman" panose="02020603050405020304" pitchFamily="18" charset="0"/>
                <a:hlinkClick r:id="rId3"/>
              </a:rPr>
              <a:t>[16]</a:t>
            </a:r>
            <a:endParaRPr lang="en-US"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b="0" i="0" dirty="0">
                <a:solidFill>
                  <a:srgbClr val="000000"/>
                </a:solidFill>
                <a:effectLst/>
                <a:latin typeface="Times New Roman" panose="02020603050405020304" pitchFamily="18" charset="0"/>
              </a:rPr>
              <a:t>Race (African-American, Afro-Caribbean, and West African patients have a four-fold increased risk of developing OAG) </a:t>
            </a:r>
            <a:r>
              <a:rPr lang="en-US" b="0" i="0" dirty="0">
                <a:solidFill>
                  <a:srgbClr val="2F4A8B"/>
                </a:solidFill>
                <a:effectLst/>
                <a:latin typeface="Times New Roman" panose="02020603050405020304" pitchFamily="18" charset="0"/>
                <a:hlinkClick r:id="rId3"/>
              </a:rPr>
              <a:t>[16]</a:t>
            </a:r>
            <a:r>
              <a:rPr lang="en-US" b="0" i="0" dirty="0">
                <a:solidFill>
                  <a:srgbClr val="000000"/>
                </a:solidFill>
                <a:effectLst/>
                <a:latin typeface="Times New Roman" panose="02020603050405020304" pitchFamily="18" charset="0"/>
              </a:rPr>
              <a:t> </a:t>
            </a:r>
          </a:p>
          <a:p>
            <a:pPr algn="l">
              <a:buFont typeface="Arial" panose="020B0604020202020204" pitchFamily="34" charset="0"/>
              <a:buChar char="•"/>
            </a:pPr>
            <a:r>
              <a:rPr lang="en-US" b="0" i="0" dirty="0">
                <a:solidFill>
                  <a:srgbClr val="000000"/>
                </a:solidFill>
                <a:effectLst/>
                <a:latin typeface="Times New Roman" panose="02020603050405020304" pitchFamily="18" charset="0"/>
              </a:rPr>
              <a:t>Family history (The Rotterdam Eye study found 9.2 times higher risk of developing OAG if first degree relatives had glaucoma) </a:t>
            </a:r>
            <a:r>
              <a:rPr lang="en-US" b="0" i="0" dirty="0">
                <a:solidFill>
                  <a:srgbClr val="2F4A8B"/>
                </a:solidFill>
                <a:effectLst/>
                <a:latin typeface="Times New Roman" panose="02020603050405020304" pitchFamily="18" charset="0"/>
                <a:hlinkClick r:id="rId3"/>
              </a:rPr>
              <a:t>[17]</a:t>
            </a:r>
            <a:endParaRPr lang="en-US"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b="0" i="0" dirty="0">
                <a:solidFill>
                  <a:srgbClr val="000000"/>
                </a:solidFill>
                <a:effectLst/>
                <a:latin typeface="Times New Roman" panose="02020603050405020304" pitchFamily="18" charset="0"/>
              </a:rPr>
              <a:t>Elevated IOP</a:t>
            </a:r>
          </a:p>
          <a:p>
            <a:pPr algn="l">
              <a:buFont typeface="Arial" panose="020B0604020202020204" pitchFamily="34" charset="0"/>
              <a:buChar char="•"/>
            </a:pPr>
            <a:r>
              <a:rPr lang="en-US" b="0" i="0" dirty="0">
                <a:solidFill>
                  <a:srgbClr val="000000"/>
                </a:solidFill>
                <a:effectLst/>
                <a:latin typeface="Times New Roman" panose="02020603050405020304" pitchFamily="18" charset="0"/>
              </a:rPr>
              <a:t>Myopia</a:t>
            </a:r>
          </a:p>
          <a:p>
            <a:pPr algn="l">
              <a:buFont typeface="Arial" panose="020B0604020202020204" pitchFamily="34" charset="0"/>
              <a:buChar char="•"/>
            </a:pPr>
            <a:r>
              <a:rPr lang="en-US" b="0" i="0" dirty="0">
                <a:solidFill>
                  <a:srgbClr val="000000"/>
                </a:solidFill>
                <a:effectLst/>
                <a:latin typeface="Times New Roman" panose="02020603050405020304" pitchFamily="18" charset="0"/>
              </a:rPr>
              <a:t>Increased cup-to-disc ratio</a:t>
            </a:r>
          </a:p>
          <a:p>
            <a:pPr algn="l">
              <a:buFont typeface="Arial" panose="020B0604020202020204" pitchFamily="34" charset="0"/>
              <a:buChar char="•"/>
            </a:pPr>
            <a:r>
              <a:rPr lang="en-US" b="0" i="0" dirty="0">
                <a:solidFill>
                  <a:srgbClr val="000000"/>
                </a:solidFill>
                <a:effectLst/>
                <a:latin typeface="Times New Roman" panose="02020603050405020304" pitchFamily="18" charset="0"/>
              </a:rPr>
              <a:t>Disc hemorrhage</a:t>
            </a:r>
          </a:p>
          <a:p>
            <a:pPr algn="l">
              <a:buFont typeface="Arial" panose="020B0604020202020204" pitchFamily="34" charset="0"/>
              <a:buChar char="•"/>
            </a:pPr>
            <a:r>
              <a:rPr lang="en-US" b="0" i="0" dirty="0">
                <a:solidFill>
                  <a:srgbClr val="000000"/>
                </a:solidFill>
                <a:effectLst/>
                <a:latin typeface="Times New Roman" panose="02020603050405020304" pitchFamily="18" charset="0"/>
              </a:rPr>
              <a:t>Thin central corneal thickness</a:t>
            </a:r>
          </a:p>
          <a:p>
            <a:pPr algn="l">
              <a:buFont typeface="Arial" panose="020B0604020202020204" pitchFamily="34" charset="0"/>
              <a:buChar char="•"/>
            </a:pPr>
            <a:r>
              <a:rPr lang="en-US" b="0" i="0" dirty="0">
                <a:solidFill>
                  <a:srgbClr val="000000"/>
                </a:solidFill>
                <a:effectLst/>
                <a:latin typeface="Times New Roman" panose="02020603050405020304" pitchFamily="18" charset="0"/>
              </a:rPr>
              <a:t>Low ocular perfusion pressure</a:t>
            </a:r>
          </a:p>
          <a:p>
            <a:pPr algn="l">
              <a:buFont typeface="Arial" panose="020B0604020202020204" pitchFamily="34" charset="0"/>
              <a:buChar char="•"/>
            </a:pPr>
            <a:r>
              <a:rPr lang="en-US" b="0" i="0" dirty="0">
                <a:solidFill>
                  <a:srgbClr val="000000"/>
                </a:solidFill>
                <a:effectLst/>
                <a:latin typeface="Times New Roman" panose="02020603050405020304" pitchFamily="18" charset="0"/>
              </a:rPr>
              <a:t>Low blood pressure (systolic and diastolic)</a:t>
            </a:r>
            <a:r>
              <a:rPr lang="en-US" b="0" i="0" dirty="0">
                <a:solidFill>
                  <a:srgbClr val="2F4A8B"/>
                </a:solidFill>
                <a:effectLst/>
                <a:latin typeface="Times New Roman" panose="02020603050405020304" pitchFamily="18" charset="0"/>
                <a:hlinkClick r:id="rId3"/>
              </a:rPr>
              <a:t>[18]</a:t>
            </a:r>
            <a:endParaRPr lang="en-US"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b="0" i="0" dirty="0">
                <a:solidFill>
                  <a:srgbClr val="000000"/>
                </a:solidFill>
                <a:effectLst/>
                <a:latin typeface="Times New Roman" panose="02020603050405020304" pitchFamily="18" charset="0"/>
              </a:rPr>
              <a:t>High blood pressure (systemic arterial hypertension has been associated but not confirmed risk factor for OAG)</a:t>
            </a:r>
            <a:r>
              <a:rPr lang="en-US" b="0" i="0" dirty="0">
                <a:solidFill>
                  <a:srgbClr val="2F4A8B"/>
                </a:solidFill>
                <a:effectLst/>
                <a:latin typeface="Times New Roman" panose="02020603050405020304" pitchFamily="18" charset="0"/>
                <a:hlinkClick r:id="rId3"/>
              </a:rPr>
              <a:t>[19]</a:t>
            </a:r>
            <a:endParaRPr lang="en-US"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b="0" i="0" dirty="0">
                <a:solidFill>
                  <a:srgbClr val="000000"/>
                </a:solidFill>
                <a:effectLst/>
                <a:latin typeface="Times New Roman" panose="02020603050405020304" pitchFamily="18" charset="0"/>
              </a:rPr>
              <a:t>Type 2 diabetes mellitus</a:t>
            </a:r>
          </a:p>
          <a:p>
            <a:pPr algn="l">
              <a:buFont typeface="Arial" panose="020B0604020202020204" pitchFamily="34" charset="0"/>
              <a:buChar char="•"/>
            </a:pPr>
            <a:r>
              <a:rPr lang="en-US" b="0" i="0" dirty="0">
                <a:solidFill>
                  <a:srgbClr val="000000"/>
                </a:solidFill>
                <a:effectLst/>
                <a:latin typeface="Times New Roman" panose="02020603050405020304" pitchFamily="18" charset="0"/>
              </a:rPr>
              <a:t>High pattern standard deviation on visual fields</a:t>
            </a:r>
          </a:p>
          <a:p>
            <a:pPr algn="l">
              <a:buFont typeface="Arial" panose="020B0604020202020204" pitchFamily="34" charset="0"/>
              <a:buChar char="•"/>
            </a:pPr>
            <a:r>
              <a:rPr lang="en-US" b="0" i="0" dirty="0">
                <a:solidFill>
                  <a:srgbClr val="000000"/>
                </a:solidFill>
                <a:effectLst/>
                <a:latin typeface="Times New Roman" panose="02020603050405020304" pitchFamily="18" charset="0"/>
              </a:rPr>
              <a:t>Migraine or vasospasm</a:t>
            </a:r>
          </a:p>
          <a:p>
            <a:pPr algn="l">
              <a:buFont typeface="Arial" panose="020B0604020202020204" pitchFamily="34" charset="0"/>
              <a:buChar char="•"/>
            </a:pPr>
            <a:r>
              <a:rPr lang="en-US" b="0" i="0" dirty="0">
                <a:solidFill>
                  <a:srgbClr val="000000"/>
                </a:solidFill>
                <a:effectLst/>
                <a:latin typeface="Times New Roman" panose="02020603050405020304" pitchFamily="18" charset="0"/>
              </a:rPr>
              <a:t>Low intracranial (CSF) pressure</a:t>
            </a:r>
          </a:p>
          <a:p>
            <a:pPr algn="l">
              <a:buFont typeface="Arial" panose="020B0604020202020204" pitchFamily="34" charset="0"/>
              <a:buChar char="•"/>
            </a:pPr>
            <a:r>
              <a:rPr lang="en-US" b="0" i="0" dirty="0">
                <a:solidFill>
                  <a:srgbClr val="000000"/>
                </a:solidFill>
                <a:effectLst/>
                <a:latin typeface="Times New Roman" panose="02020603050405020304" pitchFamily="18" charset="0"/>
              </a:rPr>
              <a:t>Oral contraceptive pill</a:t>
            </a:r>
          </a:p>
          <a:p>
            <a:pPr algn="l">
              <a:buFont typeface="Arial" panose="020B0604020202020204" pitchFamily="34" charset="0"/>
              <a:buChar char="•"/>
            </a:pPr>
            <a:r>
              <a:rPr lang="en-US" b="0" i="0" dirty="0">
                <a:solidFill>
                  <a:srgbClr val="000000"/>
                </a:solidFill>
                <a:effectLst/>
                <a:latin typeface="Times New Roman" panose="02020603050405020304" pitchFamily="18" charset="0"/>
              </a:rPr>
              <a:t>Other risk factors include smoking, obesity, alcohol, anxiety, stress, and sleep apnea</a:t>
            </a:r>
          </a:p>
          <a:p>
            <a:endParaRPr lang="es-CO" dirty="0"/>
          </a:p>
        </p:txBody>
      </p:sp>
      <p:sp>
        <p:nvSpPr>
          <p:cNvPr id="4" name="Marcador de número de diapositiva 3"/>
          <p:cNvSpPr>
            <a:spLocks noGrp="1"/>
          </p:cNvSpPr>
          <p:nvPr>
            <p:ph type="sldNum" sz="quarter" idx="5"/>
          </p:nvPr>
        </p:nvSpPr>
        <p:spPr/>
        <p:txBody>
          <a:bodyPr/>
          <a:lstStyle/>
          <a:p>
            <a:fld id="{2A0BA2FF-AE69-4354-99D6-E1834354E432}" type="slidenum">
              <a:rPr lang="es-CO" smtClean="0"/>
              <a:t>31</a:t>
            </a:fld>
            <a:endParaRPr lang="es-CO"/>
          </a:p>
        </p:txBody>
      </p:sp>
    </p:spTree>
    <p:extLst>
      <p:ext uri="{BB962C8B-B14F-4D97-AF65-F5344CB8AC3E}">
        <p14:creationId xmlns:p14="http://schemas.microsoft.com/office/powerpoint/2010/main" val="2281543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86CF6315-8EFA-4957-8B1F-343D251DE1AB}" type="datetimeFigureOut">
              <a:rPr lang="es-CO" smtClean="0"/>
              <a:t>7/04/2021</a:t>
            </a:fld>
            <a:endParaRPr lang="es-CO"/>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1654198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86CF6315-8EFA-4957-8B1F-343D251DE1AB}" type="datetimeFigureOut">
              <a:rPr lang="es-CO" smtClean="0"/>
              <a:t>7/04/2021</a:t>
            </a:fld>
            <a:endParaRPr lang="es-CO"/>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265690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86CF6315-8EFA-4957-8B1F-343D251DE1AB}" type="datetimeFigureOut">
              <a:rPr lang="es-CO" smtClean="0"/>
              <a:t>7/04/2021</a:t>
            </a:fld>
            <a:endParaRPr lang="es-CO"/>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02AB0CCD-6591-48DB-8B0C-02F666FB18B1}" type="slidenum">
              <a:rPr lang="es-CO" smtClean="0"/>
              <a:t>‹Nº›</a:t>
            </a:fld>
            <a:endParaRPr lang="es-CO"/>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3719512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1634489"/>
            <a:ext cx="6579870" cy="982029"/>
          </a:xfrm>
          <a:prstGeom prst="rect">
            <a:avLst/>
          </a:prstGeom>
        </p:spPr>
        <p:txBody>
          <a:bodyPr/>
          <a:lstStyle>
            <a:lvl1pPr>
              <a:defRPr sz="3200" b="1">
                <a:solidFill>
                  <a:srgbClr val="06B0AA"/>
                </a:solidFill>
              </a:defRPr>
            </a:lvl1pPr>
          </a:lstStyle>
          <a:p>
            <a:r>
              <a:rPr lang="es-ES"/>
              <a:t>Haga clic para modificar el estilo de título del patrón</a:t>
            </a:r>
            <a:endParaRPr lang="en-US" dirty="0"/>
          </a:p>
        </p:txBody>
      </p:sp>
      <p:sp>
        <p:nvSpPr>
          <p:cNvPr id="3" name="Marcador de contenido 2"/>
          <p:cNvSpPr>
            <a:spLocks noGrp="1"/>
          </p:cNvSpPr>
          <p:nvPr>
            <p:ph idx="1"/>
          </p:nvPr>
        </p:nvSpPr>
        <p:spPr>
          <a:xfrm>
            <a:off x="838200" y="2708909"/>
            <a:ext cx="6579870" cy="3468053"/>
          </a:xfrm>
          <a:prstGeom prst="rect">
            <a:avLst/>
          </a:prstGeom>
        </p:spPr>
        <p:txBody>
          <a:bodyPr/>
          <a:lstStyle>
            <a:lvl1pPr>
              <a:defRPr>
                <a:solidFill>
                  <a:srgbClr val="132C48"/>
                </a:solidFill>
                <a:latin typeface="Montserrat" panose="02000505000000020004" pitchFamily="2" charset="0"/>
              </a:defRPr>
            </a:lvl1pPr>
            <a:lvl2pPr>
              <a:defRPr>
                <a:solidFill>
                  <a:srgbClr val="132C48"/>
                </a:solidFill>
                <a:latin typeface="Montserrat" panose="02000505000000020004" pitchFamily="2" charset="0"/>
              </a:defRPr>
            </a:lvl2pPr>
            <a:lvl3pPr>
              <a:defRPr>
                <a:solidFill>
                  <a:srgbClr val="132C48"/>
                </a:solidFill>
                <a:latin typeface="Montserrat" panose="02000505000000020004" pitchFamily="2" charset="0"/>
              </a:defRPr>
            </a:lvl3pPr>
            <a:lvl4pPr>
              <a:defRPr>
                <a:solidFill>
                  <a:srgbClr val="132C48"/>
                </a:solidFill>
                <a:latin typeface="Montserrat" panose="02000505000000020004" pitchFamily="2" charset="0"/>
              </a:defRPr>
            </a:lvl4pPr>
            <a:lvl5pPr>
              <a:defRPr>
                <a:solidFill>
                  <a:srgbClr val="132C48"/>
                </a:solidFill>
                <a:latin typeface="Montserrat" panose="02000505000000020004" pitchFamily="2" charset="0"/>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5105994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1_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289559" y="1625133"/>
            <a:ext cx="8561477" cy="397977"/>
          </a:xfrm>
          <a:prstGeom prst="rect">
            <a:avLst/>
          </a:prstGeom>
        </p:spPr>
        <p:txBody>
          <a:bodyPr/>
          <a:lstStyle>
            <a:lvl1pPr>
              <a:defRPr sz="2400" b="1">
                <a:solidFill>
                  <a:srgbClr val="06B0AA"/>
                </a:solidFill>
              </a:defRPr>
            </a:lvl1pPr>
          </a:lstStyle>
          <a:p>
            <a:r>
              <a:rPr lang="es-ES"/>
              <a:t>Haga clic para modificar el estilo de título del patrón</a:t>
            </a:r>
            <a:endParaRPr lang="en-US" dirty="0"/>
          </a:p>
        </p:txBody>
      </p:sp>
      <p:sp>
        <p:nvSpPr>
          <p:cNvPr id="3" name="Marcador de contenido 2"/>
          <p:cNvSpPr>
            <a:spLocks noGrp="1"/>
          </p:cNvSpPr>
          <p:nvPr>
            <p:ph sz="half" idx="1"/>
          </p:nvPr>
        </p:nvSpPr>
        <p:spPr>
          <a:xfrm>
            <a:off x="289560" y="2114548"/>
            <a:ext cx="4491990" cy="3788093"/>
          </a:xfrm>
          <a:prstGeom prst="rect">
            <a:avLst/>
          </a:prstGeom>
        </p:spPr>
        <p:txBody>
          <a:bodyPr/>
          <a:lstStyle>
            <a:lvl1pPr>
              <a:defRPr sz="2000">
                <a:solidFill>
                  <a:srgbClr val="132C48"/>
                </a:solidFill>
                <a:latin typeface="Montserrat" panose="02000505000000020004" pitchFamily="2" charset="0"/>
              </a:defRPr>
            </a:lvl1pPr>
            <a:lvl2pPr>
              <a:defRPr sz="2000">
                <a:solidFill>
                  <a:srgbClr val="132C48"/>
                </a:solidFill>
                <a:latin typeface="Montserrat" panose="02000505000000020004" pitchFamily="2" charset="0"/>
              </a:defRPr>
            </a:lvl2pPr>
            <a:lvl3pPr>
              <a:defRPr sz="2000">
                <a:solidFill>
                  <a:srgbClr val="132C48"/>
                </a:solidFill>
                <a:latin typeface="Montserrat" panose="02000505000000020004" pitchFamily="2" charset="0"/>
              </a:defRPr>
            </a:lvl3pPr>
            <a:lvl4pPr>
              <a:defRPr sz="2000">
                <a:solidFill>
                  <a:srgbClr val="132C48"/>
                </a:solidFill>
                <a:latin typeface="Montserrat" panose="02000505000000020004" pitchFamily="2" charset="0"/>
              </a:defRPr>
            </a:lvl4pPr>
            <a:lvl5pPr>
              <a:defRPr sz="2000">
                <a:solidFill>
                  <a:srgbClr val="132C48"/>
                </a:solidFill>
                <a:latin typeface="Montserrat" panose="02000505000000020004" pitchFamily="2" charset="0"/>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Marcador de contenido 3"/>
          <p:cNvSpPr>
            <a:spLocks noGrp="1"/>
          </p:cNvSpPr>
          <p:nvPr>
            <p:ph sz="half" idx="2"/>
          </p:nvPr>
        </p:nvSpPr>
        <p:spPr>
          <a:xfrm>
            <a:off x="5069205" y="2114548"/>
            <a:ext cx="4491990" cy="3788093"/>
          </a:xfrm>
          <a:prstGeom prst="rect">
            <a:avLst/>
          </a:prstGeom>
        </p:spPr>
        <p:txBody>
          <a:bodyPr/>
          <a:lstStyle>
            <a:lvl1pPr>
              <a:defRPr sz="2000">
                <a:solidFill>
                  <a:srgbClr val="132C48"/>
                </a:solidFill>
                <a:latin typeface="Montserrat" panose="02000505000000020004" pitchFamily="2" charset="0"/>
              </a:defRPr>
            </a:lvl1pPr>
            <a:lvl2pPr>
              <a:defRPr sz="2000">
                <a:solidFill>
                  <a:srgbClr val="132C48"/>
                </a:solidFill>
                <a:latin typeface="Montserrat" panose="02000505000000020004" pitchFamily="2" charset="0"/>
              </a:defRPr>
            </a:lvl2pPr>
            <a:lvl3pPr>
              <a:defRPr sz="2000">
                <a:solidFill>
                  <a:srgbClr val="132C48"/>
                </a:solidFill>
                <a:latin typeface="Montserrat" panose="02000505000000020004" pitchFamily="2" charset="0"/>
              </a:defRPr>
            </a:lvl3pPr>
            <a:lvl4pPr>
              <a:defRPr sz="2000">
                <a:solidFill>
                  <a:srgbClr val="132C48"/>
                </a:solidFill>
                <a:latin typeface="Montserrat" panose="02000505000000020004" pitchFamily="2" charset="0"/>
              </a:defRPr>
            </a:lvl4pPr>
            <a:lvl5pPr>
              <a:defRPr sz="2000">
                <a:solidFill>
                  <a:srgbClr val="132C48"/>
                </a:solidFill>
                <a:latin typeface="Montserrat" panose="02000505000000020004" pitchFamily="2" charset="0"/>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35245733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cSld name="1_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308610" y="1620354"/>
            <a:ext cx="8412480" cy="501968"/>
          </a:xfrm>
          <a:prstGeom prst="rect">
            <a:avLst/>
          </a:prstGeom>
        </p:spPr>
        <p:txBody>
          <a:bodyPr/>
          <a:lstStyle>
            <a:lvl1pPr>
              <a:defRPr sz="2400" b="1">
                <a:solidFill>
                  <a:srgbClr val="06B0AA"/>
                </a:solidFill>
              </a:defRPr>
            </a:lvl1pPr>
          </a:lstStyle>
          <a:p>
            <a:r>
              <a:rPr lang="es-ES"/>
              <a:t>Haga clic para modificar el estilo de título del patrón</a:t>
            </a:r>
            <a:endParaRPr lang="en-US" dirty="0"/>
          </a:p>
        </p:txBody>
      </p:sp>
      <p:sp>
        <p:nvSpPr>
          <p:cNvPr id="3" name="Marcador de texto 2"/>
          <p:cNvSpPr>
            <a:spLocks noGrp="1"/>
          </p:cNvSpPr>
          <p:nvPr>
            <p:ph type="body" idx="1"/>
          </p:nvPr>
        </p:nvSpPr>
        <p:spPr>
          <a:xfrm>
            <a:off x="314009" y="2235672"/>
            <a:ext cx="4913562" cy="603093"/>
          </a:xfrm>
          <a:prstGeom prst="rect">
            <a:avLst/>
          </a:prstGeom>
        </p:spPr>
        <p:txBody>
          <a:bodyPr anchor="b"/>
          <a:lstStyle>
            <a:lvl1pPr marL="0" indent="0">
              <a:buNone/>
              <a:defRPr sz="2000" b="1">
                <a:solidFill>
                  <a:srgbClr val="132C48"/>
                </a:solidFill>
                <a:latin typeface="Montserrat" panose="0200050500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314009" y="2838765"/>
            <a:ext cx="4913562" cy="3232785"/>
          </a:xfrm>
          <a:prstGeom prst="rect">
            <a:avLst/>
          </a:prstGeom>
        </p:spPr>
        <p:txBody>
          <a:bodyPr/>
          <a:lstStyle>
            <a:lvl1pPr>
              <a:defRPr sz="2000">
                <a:solidFill>
                  <a:srgbClr val="132C48"/>
                </a:solidFill>
                <a:latin typeface="Montserrat" panose="02000505000000020004" pitchFamily="2" charset="0"/>
              </a:defRPr>
            </a:lvl1pPr>
            <a:lvl2pPr>
              <a:defRPr sz="2000">
                <a:solidFill>
                  <a:srgbClr val="132C48"/>
                </a:solidFill>
                <a:latin typeface="Montserrat" panose="02000505000000020004" pitchFamily="2" charset="0"/>
              </a:defRPr>
            </a:lvl2pPr>
            <a:lvl3pPr>
              <a:defRPr sz="2000">
                <a:solidFill>
                  <a:srgbClr val="132C48"/>
                </a:solidFill>
                <a:latin typeface="Montserrat" panose="02000505000000020004" pitchFamily="2" charset="0"/>
              </a:defRPr>
            </a:lvl3pPr>
            <a:lvl4pPr>
              <a:defRPr sz="2000">
                <a:solidFill>
                  <a:srgbClr val="132C48"/>
                </a:solidFill>
                <a:latin typeface="Montserrat" panose="02000505000000020004" pitchFamily="2" charset="0"/>
              </a:defRPr>
            </a:lvl4pPr>
            <a:lvl5pPr>
              <a:defRPr sz="2000">
                <a:solidFill>
                  <a:srgbClr val="132C48"/>
                </a:solidFill>
                <a:latin typeface="Montserrat" panose="02000505000000020004" pitchFamily="2" charset="0"/>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p:cNvSpPr>
            <a:spLocks noGrp="1"/>
          </p:cNvSpPr>
          <p:nvPr>
            <p:ph type="body" sz="quarter" idx="3"/>
          </p:nvPr>
        </p:nvSpPr>
        <p:spPr>
          <a:xfrm>
            <a:off x="5566410" y="2235672"/>
            <a:ext cx="4949190" cy="603093"/>
          </a:xfrm>
          <a:prstGeom prst="rect">
            <a:avLst/>
          </a:prstGeom>
        </p:spPr>
        <p:txBody>
          <a:bodyPr anchor="b"/>
          <a:lstStyle>
            <a:lvl1pPr marL="0" indent="0">
              <a:buNone/>
              <a:defRPr sz="2000" b="1">
                <a:solidFill>
                  <a:srgbClr val="132C48"/>
                </a:solidFill>
                <a:latin typeface="Montserrat" panose="0200050500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5577840" y="2838765"/>
            <a:ext cx="4937760" cy="3232785"/>
          </a:xfrm>
          <a:prstGeom prst="rect">
            <a:avLst/>
          </a:prstGeom>
        </p:spPr>
        <p:txBody>
          <a:bodyPr/>
          <a:lstStyle>
            <a:lvl1pPr>
              <a:defRPr sz="2000">
                <a:solidFill>
                  <a:srgbClr val="132C48"/>
                </a:solidFill>
                <a:latin typeface="Montserrat" panose="02000505000000020004" pitchFamily="2" charset="0"/>
              </a:defRPr>
            </a:lvl1pPr>
            <a:lvl2pPr>
              <a:defRPr sz="2000">
                <a:solidFill>
                  <a:srgbClr val="132C48"/>
                </a:solidFill>
                <a:latin typeface="Montserrat" panose="02000505000000020004" pitchFamily="2" charset="0"/>
              </a:defRPr>
            </a:lvl2pPr>
            <a:lvl3pPr>
              <a:defRPr sz="2000">
                <a:solidFill>
                  <a:srgbClr val="132C48"/>
                </a:solidFill>
                <a:latin typeface="Montserrat" panose="02000505000000020004" pitchFamily="2" charset="0"/>
              </a:defRPr>
            </a:lvl3pPr>
            <a:lvl4pPr>
              <a:defRPr sz="2000">
                <a:solidFill>
                  <a:srgbClr val="132C48"/>
                </a:solidFill>
                <a:latin typeface="Montserrat" panose="02000505000000020004" pitchFamily="2" charset="0"/>
              </a:defRPr>
            </a:lvl4pPr>
            <a:lvl5pPr>
              <a:defRPr sz="2000">
                <a:solidFill>
                  <a:srgbClr val="132C48"/>
                </a:solidFill>
                <a:latin typeface="Montserrat" panose="02000505000000020004" pitchFamily="2" charset="0"/>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25878649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w Numb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2BE77-6C43-40AD-ABCF-E64E36A513F3}"/>
              </a:ext>
            </a:extLst>
          </p:cNvPr>
          <p:cNvSpPr>
            <a:spLocks noGrp="1"/>
          </p:cNvSpPr>
          <p:nvPr>
            <p:ph type="title"/>
          </p:nvPr>
        </p:nvSpPr>
        <p:spPr>
          <a:xfrm>
            <a:off x="2925270" y="136525"/>
            <a:ext cx="8428529" cy="1132235"/>
          </a:xfrm>
        </p:spPr>
        <p:txBody>
          <a:bodyPr>
            <a:normAutofit/>
          </a:bodyPr>
          <a:lstStyle>
            <a:lvl1pPr>
              <a:defRPr sz="4400"/>
            </a:lvl1pPr>
          </a:lstStyle>
          <a:p>
            <a:r>
              <a:rPr lang="en-US"/>
              <a:t>Click to edit Master title style</a:t>
            </a:r>
          </a:p>
        </p:txBody>
      </p:sp>
      <p:sp>
        <p:nvSpPr>
          <p:cNvPr id="3" name="Content Placeholder 2">
            <a:extLst>
              <a:ext uri="{FF2B5EF4-FFF2-40B4-BE49-F238E27FC236}">
                <a16:creationId xmlns:a16="http://schemas.microsoft.com/office/drawing/2014/main" id="{BE762276-1662-4EB6-B7CB-4BCCA4334D09}"/>
              </a:ext>
            </a:extLst>
          </p:cNvPr>
          <p:cNvSpPr>
            <a:spLocks noGrp="1"/>
          </p:cNvSpPr>
          <p:nvPr>
            <p:ph idx="1"/>
          </p:nvPr>
        </p:nvSpPr>
        <p:spPr>
          <a:xfrm>
            <a:off x="838200" y="2060848"/>
            <a:ext cx="10515600" cy="4116115"/>
          </a:xfrm>
        </p:spPr>
        <p:txBody>
          <a:bodyPr>
            <a:normAutofit/>
          </a:bodyPr>
          <a:lstStyle>
            <a:lvl1pPr marL="569913" indent="-569913">
              <a:spcAft>
                <a:spcPts val="1200"/>
              </a:spcAft>
              <a:buFontTx/>
              <a:buBlip>
                <a:blip r:embed="rId2"/>
              </a:buBlip>
              <a:tabLst>
                <a:tab pos="914400" algn="l"/>
              </a:tabLst>
              <a:defRPr sz="3600"/>
            </a:lvl1pPr>
            <a:lvl2pPr marL="685800" indent="-228600">
              <a:spcAft>
                <a:spcPts val="1200"/>
              </a:spcAft>
              <a:buFontTx/>
              <a:buBlip>
                <a:blip r:embed="rId2"/>
              </a:buBlip>
              <a:tabLst>
                <a:tab pos="914400" algn="l"/>
              </a:tabLst>
              <a:defRPr sz="3200"/>
            </a:lvl2pPr>
            <a:lvl3pPr marL="1143000" indent="-228600">
              <a:spcAft>
                <a:spcPts val="1200"/>
              </a:spcAft>
              <a:buFontTx/>
              <a:buBlip>
                <a:blip r:embed="rId2"/>
              </a:buBlip>
              <a:tabLst>
                <a:tab pos="914400" algn="l"/>
              </a:tabLst>
              <a:defRPr sz="2800"/>
            </a:lvl3pPr>
            <a:lvl4pPr marL="1600200" indent="-228600">
              <a:spcAft>
                <a:spcPts val="1200"/>
              </a:spcAft>
              <a:buFontTx/>
              <a:buBlip>
                <a:blip r:embed="rId2"/>
              </a:buBlip>
              <a:tabLst>
                <a:tab pos="914400" algn="l"/>
              </a:tabLst>
              <a:defRPr sz="2400"/>
            </a:lvl4pPr>
            <a:lvl5pPr marL="2057400" indent="-228600">
              <a:spcAft>
                <a:spcPts val="1200"/>
              </a:spcAft>
              <a:buFontTx/>
              <a:buBlip>
                <a:blip r:embed="rId2"/>
              </a:buBlip>
              <a:tabLst>
                <a:tab pos="914400" algn="l"/>
              </a:tabLst>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216D0A-CC06-4975-A732-F53359E90DB7}"/>
              </a:ext>
            </a:extLst>
          </p:cNvPr>
          <p:cNvSpPr>
            <a:spLocks noGrp="1"/>
          </p:cNvSpPr>
          <p:nvPr>
            <p:ph type="dt" sz="half" idx="10"/>
          </p:nvPr>
        </p:nvSpPr>
        <p:spPr/>
        <p:txBody>
          <a:bodyPr/>
          <a:lstStyle/>
          <a:p>
            <a:r>
              <a:rPr lang="es-CO"/>
              <a:t>Your Date Here</a:t>
            </a:r>
            <a:endParaRPr lang="en-US"/>
          </a:p>
        </p:txBody>
      </p:sp>
      <p:sp>
        <p:nvSpPr>
          <p:cNvPr id="5" name="Footer Placeholder 4">
            <a:extLst>
              <a:ext uri="{FF2B5EF4-FFF2-40B4-BE49-F238E27FC236}">
                <a16:creationId xmlns:a16="http://schemas.microsoft.com/office/drawing/2014/main" id="{81154B79-E7FE-48ED-B0DA-7D78B70358EB}"/>
              </a:ext>
            </a:extLst>
          </p:cNvPr>
          <p:cNvSpPr>
            <a:spLocks noGrp="1"/>
          </p:cNvSpPr>
          <p:nvPr>
            <p:ph type="ftr" sz="quarter" idx="11"/>
          </p:nvPr>
        </p:nvSpPr>
        <p:spPr/>
        <p:txBody>
          <a:bodyPr/>
          <a:lstStyle/>
          <a:p>
            <a:r>
              <a:rPr lang="en-US"/>
              <a:t>Your Footer Here</a:t>
            </a:r>
          </a:p>
        </p:txBody>
      </p:sp>
      <p:sp>
        <p:nvSpPr>
          <p:cNvPr id="6" name="Slide Number Placeholder 5">
            <a:extLst>
              <a:ext uri="{FF2B5EF4-FFF2-40B4-BE49-F238E27FC236}">
                <a16:creationId xmlns:a16="http://schemas.microsoft.com/office/drawing/2014/main" id="{7E6E6126-25F8-4B03-BBC1-DF5D33FFE17F}"/>
              </a:ext>
            </a:extLst>
          </p:cNvPr>
          <p:cNvSpPr>
            <a:spLocks noGrp="1"/>
          </p:cNvSpPr>
          <p:nvPr>
            <p:ph type="sldNum" sz="quarter" idx="12"/>
          </p:nvPr>
        </p:nvSpPr>
        <p:spPr/>
        <p:txBody>
          <a:bodyPr/>
          <a:lstStyle/>
          <a:p>
            <a:fld id="{D325CB3F-26C9-44D7-A7CB-40F86C5CE4B1}" type="slidenum">
              <a:rPr lang="en-US" smtClean="0"/>
              <a:t>‹Nº›</a:t>
            </a:fld>
            <a:endParaRPr lang="en-US"/>
          </a:p>
        </p:txBody>
      </p:sp>
      <p:sp>
        <p:nvSpPr>
          <p:cNvPr id="17" name="Freeform: Shape 16">
            <a:extLst>
              <a:ext uri="{FF2B5EF4-FFF2-40B4-BE49-F238E27FC236}">
                <a16:creationId xmlns:a16="http://schemas.microsoft.com/office/drawing/2014/main" id="{44C2378E-37F4-4D35-A4CE-098A70BB67C3}"/>
              </a:ext>
            </a:extLst>
          </p:cNvPr>
          <p:cNvSpPr/>
          <p:nvPr userDrawn="1"/>
        </p:nvSpPr>
        <p:spPr>
          <a:xfrm>
            <a:off x="861777" y="-2072"/>
            <a:ext cx="1197858" cy="1389174"/>
          </a:xfrm>
          <a:custGeom>
            <a:avLst/>
            <a:gdLst>
              <a:gd name="connsiteX0" fmla="*/ 272811 w 1197858"/>
              <a:gd name="connsiteY0" fmla="*/ 0 h 1389174"/>
              <a:gd name="connsiteX1" fmla="*/ 924678 w 1197858"/>
              <a:gd name="connsiteY1" fmla="*/ 0 h 1389174"/>
              <a:gd name="connsiteX2" fmla="*/ 974454 w 1197858"/>
              <a:gd name="connsiteY2" fmla="*/ 32247 h 1389174"/>
              <a:gd name="connsiteX3" fmla="*/ 1189160 w 1197858"/>
              <a:gd name="connsiteY3" fmla="*/ 421913 h 1389174"/>
              <a:gd name="connsiteX4" fmla="*/ 850459 w 1197858"/>
              <a:gd name="connsiteY4" fmla="*/ 1387791 h 1389174"/>
              <a:gd name="connsiteX5" fmla="*/ 2923 w 1197858"/>
              <a:gd name="connsiteY5" fmla="*/ 541295 h 1389174"/>
              <a:gd name="connsiteX6" fmla="*/ 216245 w 1197858"/>
              <a:gd name="connsiteY6" fmla="*/ 37481 h 1389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7858" h="1389174">
                <a:moveTo>
                  <a:pt x="272811" y="0"/>
                </a:moveTo>
                <a:lnTo>
                  <a:pt x="924678" y="0"/>
                </a:lnTo>
                <a:lnTo>
                  <a:pt x="974454" y="32247"/>
                </a:lnTo>
                <a:cubicBezTo>
                  <a:pt x="1092328" y="125644"/>
                  <a:pt x="1173241" y="262904"/>
                  <a:pt x="1189160" y="421913"/>
                </a:cubicBezTo>
                <a:cubicBezTo>
                  <a:pt x="1220940" y="739931"/>
                  <a:pt x="1177988" y="1354828"/>
                  <a:pt x="850459" y="1387791"/>
                </a:cubicBezTo>
                <a:cubicBezTo>
                  <a:pt x="522929" y="1420682"/>
                  <a:pt x="34704" y="859385"/>
                  <a:pt x="2923" y="541295"/>
                </a:cubicBezTo>
                <a:cubicBezTo>
                  <a:pt x="-17301" y="342534"/>
                  <a:pt x="68843" y="156845"/>
                  <a:pt x="216245" y="37481"/>
                </a:cubicBezTo>
                <a:close/>
              </a:path>
            </a:pathLst>
          </a:custGeom>
          <a:solidFill>
            <a:schemeClr val="accent6"/>
          </a:solidFill>
          <a:ln w="12700">
            <a:miter lim="400000"/>
          </a:ln>
        </p:spPr>
        <p:txBody>
          <a:bodyPr wrap="square" lIns="38100" tIns="38100" rIns="38100" bIns="38100" anchor="ctr">
            <a:noAutofit/>
          </a:bodyPr>
          <a:lstStyle/>
          <a:p>
            <a:pPr marL="0" marR="0" lvl="0" indent="0" algn="ctr" defTabSz="45720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15" name="Figure">
            <a:extLst>
              <a:ext uri="{FF2B5EF4-FFF2-40B4-BE49-F238E27FC236}">
                <a16:creationId xmlns:a16="http://schemas.microsoft.com/office/drawing/2014/main" id="{F4657BEA-DC8F-4BE7-BF7C-680143DD0533}"/>
              </a:ext>
            </a:extLst>
          </p:cNvPr>
          <p:cNvSpPr/>
          <p:nvPr userDrawn="1"/>
        </p:nvSpPr>
        <p:spPr>
          <a:xfrm>
            <a:off x="627460" y="140534"/>
            <a:ext cx="1772074" cy="1204775"/>
          </a:xfrm>
          <a:custGeom>
            <a:avLst/>
            <a:gdLst/>
            <a:ahLst/>
            <a:cxnLst>
              <a:cxn ang="0">
                <a:pos x="wd2" y="hd2"/>
              </a:cxn>
              <a:cxn ang="5400000">
                <a:pos x="wd2" y="hd2"/>
              </a:cxn>
              <a:cxn ang="10800000">
                <a:pos x="wd2" y="hd2"/>
              </a:cxn>
              <a:cxn ang="16200000">
                <a:pos x="wd2" y="hd2"/>
              </a:cxn>
            </a:cxnLst>
            <a:rect l="0" t="0" r="r" b="b"/>
            <a:pathLst>
              <a:path w="19589" h="18693" extrusionOk="0">
                <a:moveTo>
                  <a:pt x="245" y="15021"/>
                </a:moveTo>
                <a:cubicBezTo>
                  <a:pt x="1306" y="18233"/>
                  <a:pt x="6123" y="19289"/>
                  <a:pt x="10101" y="18380"/>
                </a:cubicBezTo>
                <a:cubicBezTo>
                  <a:pt x="14080" y="17471"/>
                  <a:pt x="20377" y="13324"/>
                  <a:pt x="19507" y="5836"/>
                </a:cubicBezTo>
                <a:cubicBezTo>
                  <a:pt x="19168" y="2918"/>
                  <a:pt x="16966" y="-2311"/>
                  <a:pt x="8751" y="1135"/>
                </a:cubicBezTo>
                <a:cubicBezTo>
                  <a:pt x="4192" y="3048"/>
                  <a:pt x="-1223" y="10588"/>
                  <a:pt x="245" y="15021"/>
                </a:cubicBezTo>
                <a:close/>
              </a:path>
            </a:pathLst>
          </a:custGeom>
          <a:solidFill>
            <a:srgbClr val="8DB1C4">
              <a:alpha val="80000"/>
            </a:srgbClr>
          </a:solidFill>
          <a:ln w="12700">
            <a:miter lim="400000"/>
          </a:ln>
        </p:spPr>
        <p:txBody>
          <a:bodyPr lIns="38100" tIns="38100" rIns="38100" bIns="38100" anchor="ctr"/>
          <a:lstStyle/>
          <a:p>
            <a:pPr marL="0" marR="0" lvl="0" indent="0" algn="ctr" defTabSz="45720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16" name="Figure">
            <a:extLst>
              <a:ext uri="{FF2B5EF4-FFF2-40B4-BE49-F238E27FC236}">
                <a16:creationId xmlns:a16="http://schemas.microsoft.com/office/drawing/2014/main" id="{8D24ED71-D1A6-4B3D-92ED-855ED2F859DB}"/>
              </a:ext>
            </a:extLst>
          </p:cNvPr>
          <p:cNvSpPr/>
          <p:nvPr userDrawn="1"/>
        </p:nvSpPr>
        <p:spPr>
          <a:xfrm>
            <a:off x="487968" y="51259"/>
            <a:ext cx="1745881" cy="1200451"/>
          </a:xfrm>
          <a:custGeom>
            <a:avLst/>
            <a:gdLst/>
            <a:ahLst/>
            <a:cxnLst>
              <a:cxn ang="0">
                <a:pos x="wd2" y="hd2"/>
              </a:cxn>
              <a:cxn ang="5400000">
                <a:pos x="wd2" y="hd2"/>
              </a:cxn>
              <a:cxn ang="10800000">
                <a:pos x="wd2" y="hd2"/>
              </a:cxn>
              <a:cxn ang="16200000">
                <a:pos x="wd2" y="hd2"/>
              </a:cxn>
            </a:cxnLst>
            <a:rect l="0" t="0" r="r" b="b"/>
            <a:pathLst>
              <a:path w="21600" h="19116" extrusionOk="0">
                <a:moveTo>
                  <a:pt x="0" y="7130"/>
                </a:moveTo>
                <a:cubicBezTo>
                  <a:pt x="0" y="12861"/>
                  <a:pt x="8015" y="19116"/>
                  <a:pt x="12433" y="19116"/>
                </a:cubicBezTo>
                <a:cubicBezTo>
                  <a:pt x="16851" y="19116"/>
                  <a:pt x="21600" y="12861"/>
                  <a:pt x="21600" y="7130"/>
                </a:cubicBezTo>
                <a:cubicBezTo>
                  <a:pt x="21600" y="1399"/>
                  <a:pt x="19736" y="-2484"/>
                  <a:pt x="13206" y="1861"/>
                </a:cubicBezTo>
                <a:cubicBezTo>
                  <a:pt x="9285" y="4482"/>
                  <a:pt x="0" y="1399"/>
                  <a:pt x="0" y="7130"/>
                </a:cubicBezTo>
                <a:close/>
              </a:path>
            </a:pathLst>
          </a:custGeom>
          <a:solidFill>
            <a:schemeClr val="accent3">
              <a:alpha val="80000"/>
            </a:schemeClr>
          </a:solidFill>
          <a:ln w="12700">
            <a:miter lim="400000"/>
          </a:ln>
        </p:spPr>
        <p:txBody>
          <a:bodyPr lIns="38100" tIns="38100" rIns="38100" bIns="38100" anchor="ctr"/>
          <a:lstStyle/>
          <a:p>
            <a:pPr marL="0" marR="0" lvl="0" indent="0" algn="ctr" defTabSz="45720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18" name="Figure">
            <a:extLst>
              <a:ext uri="{FF2B5EF4-FFF2-40B4-BE49-F238E27FC236}">
                <a16:creationId xmlns:a16="http://schemas.microsoft.com/office/drawing/2014/main" id="{4E29128A-65FF-46D9-9AC5-CD5F360D05FD}"/>
              </a:ext>
            </a:extLst>
          </p:cNvPr>
          <p:cNvSpPr/>
          <p:nvPr userDrawn="1"/>
        </p:nvSpPr>
        <p:spPr>
          <a:xfrm>
            <a:off x="889707" y="1402361"/>
            <a:ext cx="218435" cy="222553"/>
          </a:xfrm>
          <a:custGeom>
            <a:avLst/>
            <a:gdLst/>
            <a:ahLst/>
            <a:cxnLst>
              <a:cxn ang="0">
                <a:pos x="wd2" y="hd2"/>
              </a:cxn>
              <a:cxn ang="5400000">
                <a:pos x="wd2" y="hd2"/>
              </a:cxn>
              <a:cxn ang="10800000">
                <a:pos x="wd2" y="hd2"/>
              </a:cxn>
              <a:cxn ang="16200000">
                <a:pos x="wd2" y="hd2"/>
              </a:cxn>
            </a:cxnLst>
            <a:rect l="0" t="0" r="r" b="b"/>
            <a:pathLst>
              <a:path w="19088" h="18770" extrusionOk="0">
                <a:moveTo>
                  <a:pt x="18567" y="15982"/>
                </a:moveTo>
                <a:cubicBezTo>
                  <a:pt x="20371" y="12782"/>
                  <a:pt x="17299" y="3276"/>
                  <a:pt x="12326" y="688"/>
                </a:cubicBezTo>
                <a:cubicBezTo>
                  <a:pt x="7352" y="-1900"/>
                  <a:pt x="2379" y="3418"/>
                  <a:pt x="575" y="6665"/>
                </a:cubicBezTo>
                <a:cubicBezTo>
                  <a:pt x="-1229" y="9865"/>
                  <a:pt x="1355" y="14571"/>
                  <a:pt x="6329" y="17159"/>
                </a:cubicBezTo>
                <a:cubicBezTo>
                  <a:pt x="11253" y="19700"/>
                  <a:pt x="16763" y="19182"/>
                  <a:pt x="18567" y="15982"/>
                </a:cubicBezTo>
                <a:close/>
              </a:path>
            </a:pathLst>
          </a:custGeom>
          <a:solidFill>
            <a:schemeClr val="accent1"/>
          </a:solidFill>
          <a:ln w="12700">
            <a:miter lim="400000"/>
          </a:ln>
        </p:spPr>
        <p:txBody>
          <a:bodyPr lIns="38100" tIns="38100" rIns="38100" bIns="38100" anchor="ctr"/>
          <a:lstStyle/>
          <a:p>
            <a:pPr marL="0" marR="0" lvl="0" indent="0" algn="ctr" defTabSz="45720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19" name="Figure">
            <a:extLst>
              <a:ext uri="{FF2B5EF4-FFF2-40B4-BE49-F238E27FC236}">
                <a16:creationId xmlns:a16="http://schemas.microsoft.com/office/drawing/2014/main" id="{B3BA8C1E-A710-4F84-9924-34F2C3A20531}"/>
              </a:ext>
            </a:extLst>
          </p:cNvPr>
          <p:cNvSpPr/>
          <p:nvPr userDrawn="1"/>
        </p:nvSpPr>
        <p:spPr>
          <a:xfrm>
            <a:off x="2281390" y="140534"/>
            <a:ext cx="150794" cy="143620"/>
          </a:xfrm>
          <a:custGeom>
            <a:avLst/>
            <a:gdLst/>
            <a:ahLst/>
            <a:cxnLst>
              <a:cxn ang="0">
                <a:pos x="wd2" y="hd2"/>
              </a:cxn>
              <a:cxn ang="5400000">
                <a:pos x="wd2" y="hd2"/>
              </a:cxn>
              <a:cxn ang="10800000">
                <a:pos x="wd2" y="hd2"/>
              </a:cxn>
              <a:cxn ang="16200000">
                <a:pos x="wd2" y="hd2"/>
              </a:cxn>
            </a:cxnLst>
            <a:rect l="0" t="0" r="r" b="b"/>
            <a:pathLst>
              <a:path w="19202" h="18783" extrusionOk="0">
                <a:moveTo>
                  <a:pt x="402" y="2508"/>
                </a:moveTo>
                <a:cubicBezTo>
                  <a:pt x="-1232" y="5646"/>
                  <a:pt x="2321" y="15132"/>
                  <a:pt x="7365" y="17978"/>
                </a:cubicBezTo>
                <a:cubicBezTo>
                  <a:pt x="12410" y="20751"/>
                  <a:pt x="17100" y="15716"/>
                  <a:pt x="18734" y="12651"/>
                </a:cubicBezTo>
                <a:cubicBezTo>
                  <a:pt x="20368" y="9513"/>
                  <a:pt x="17597" y="4770"/>
                  <a:pt x="12481" y="1997"/>
                </a:cubicBezTo>
                <a:cubicBezTo>
                  <a:pt x="7436" y="-849"/>
                  <a:pt x="2036" y="-630"/>
                  <a:pt x="402" y="2508"/>
                </a:cubicBezTo>
                <a:close/>
              </a:path>
            </a:pathLst>
          </a:custGeom>
          <a:solidFill>
            <a:schemeClr val="accent2"/>
          </a:solidFill>
          <a:ln w="12700">
            <a:miter lim="400000"/>
          </a:ln>
        </p:spPr>
        <p:txBody>
          <a:bodyPr lIns="38100" tIns="38100" rIns="38100" bIns="38100" anchor="ctr"/>
          <a:lstStyle/>
          <a:p>
            <a:pPr marL="0" marR="0" lvl="0" indent="0" algn="ctr" defTabSz="45720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22" name="Text Placeholder 21">
            <a:extLst>
              <a:ext uri="{FF2B5EF4-FFF2-40B4-BE49-F238E27FC236}">
                <a16:creationId xmlns:a16="http://schemas.microsoft.com/office/drawing/2014/main" id="{0A941A22-1624-42ED-B289-69DC7E776C8D}"/>
              </a:ext>
            </a:extLst>
          </p:cNvPr>
          <p:cNvSpPr>
            <a:spLocks noGrp="1"/>
          </p:cNvSpPr>
          <p:nvPr userDrawn="1">
            <p:ph type="body" sz="quarter" idx="13" hasCustomPrompt="1"/>
          </p:nvPr>
        </p:nvSpPr>
        <p:spPr>
          <a:xfrm>
            <a:off x="878553" y="141289"/>
            <a:ext cx="1163046" cy="1127472"/>
          </a:xfrm>
        </p:spPr>
        <p:txBody>
          <a:bodyPr vert="horz" lIns="91440" tIns="45720" rIns="91440" bIns="45720" rtlCol="0" anchor="ctr">
            <a:normAutofit/>
          </a:bodyPr>
          <a:lstStyle>
            <a:lvl1pPr marL="0" indent="0" algn="ctr">
              <a:buNone/>
              <a:defRPr lang="en-US" sz="5400" b="1">
                <a:ea typeface="+mj-ea"/>
                <a:cs typeface="+mj-cs"/>
              </a:defRPr>
            </a:lvl1pPr>
          </a:lstStyle>
          <a:p>
            <a:pPr marL="228600" lvl="0" indent="-228600">
              <a:spcBef>
                <a:spcPct val="0"/>
              </a:spcBef>
            </a:pPr>
            <a:r>
              <a:rPr lang="en-US"/>
              <a:t>#</a:t>
            </a:r>
          </a:p>
        </p:txBody>
      </p:sp>
    </p:spTree>
    <p:extLst>
      <p:ext uri="{BB962C8B-B14F-4D97-AF65-F5344CB8AC3E}">
        <p14:creationId xmlns:p14="http://schemas.microsoft.com/office/powerpoint/2010/main" val="377211082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ection Header w Photo (Dark)">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A99D1-0EB2-4F85-B3D4-6C023514AE78}"/>
              </a:ext>
            </a:extLst>
          </p:cNvPr>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CB55DBC6-1891-4D4E-9B5A-BDCEB78A6708}"/>
              </a:ext>
            </a:extLst>
          </p:cNvPr>
          <p:cNvSpPr>
            <a:spLocks noGrp="1"/>
          </p:cNvSpPr>
          <p:nvPr>
            <p:ph type="body" idx="1"/>
          </p:nvPr>
        </p:nvSpPr>
        <p:spPr>
          <a:xfrm>
            <a:off x="831850" y="4589463"/>
            <a:ext cx="10515600" cy="1500187"/>
          </a:xfrm>
        </p:spPr>
        <p:txBody>
          <a:bodyPr/>
          <a:lstStyle>
            <a:lvl1pPr marL="0" indent="0">
              <a:buNone/>
              <a:defRPr sz="2400">
                <a:solidFill>
                  <a:schemeClr val="tx2">
                    <a:lumMod val="40000"/>
                    <a:lumOff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5AFBD2E-EA4D-44AC-A4BD-0C5AA171131C}"/>
              </a:ext>
            </a:extLst>
          </p:cNvPr>
          <p:cNvSpPr>
            <a:spLocks noGrp="1"/>
          </p:cNvSpPr>
          <p:nvPr>
            <p:ph type="dt" sz="half" idx="10"/>
          </p:nvPr>
        </p:nvSpPr>
        <p:spPr/>
        <p:txBody>
          <a:bodyPr/>
          <a:lstStyle/>
          <a:p>
            <a:r>
              <a:rPr lang="es-CO"/>
              <a:t>Your Date Here</a:t>
            </a:r>
            <a:endParaRPr lang="en-US"/>
          </a:p>
        </p:txBody>
      </p:sp>
      <p:sp>
        <p:nvSpPr>
          <p:cNvPr id="5" name="Footer Placeholder 4">
            <a:extLst>
              <a:ext uri="{FF2B5EF4-FFF2-40B4-BE49-F238E27FC236}">
                <a16:creationId xmlns:a16="http://schemas.microsoft.com/office/drawing/2014/main" id="{0D823A92-51DF-4C54-8C80-1CB70C893E2A}"/>
              </a:ext>
            </a:extLst>
          </p:cNvPr>
          <p:cNvSpPr>
            <a:spLocks noGrp="1"/>
          </p:cNvSpPr>
          <p:nvPr>
            <p:ph type="ftr" sz="quarter" idx="11"/>
          </p:nvPr>
        </p:nvSpPr>
        <p:spPr/>
        <p:txBody>
          <a:bodyPr/>
          <a:lstStyle/>
          <a:p>
            <a:r>
              <a:rPr lang="en-US"/>
              <a:t>Your Footer Here</a:t>
            </a:r>
          </a:p>
        </p:txBody>
      </p:sp>
      <p:sp>
        <p:nvSpPr>
          <p:cNvPr id="6" name="Slide Number Placeholder 5">
            <a:extLst>
              <a:ext uri="{FF2B5EF4-FFF2-40B4-BE49-F238E27FC236}">
                <a16:creationId xmlns:a16="http://schemas.microsoft.com/office/drawing/2014/main" id="{51992B16-E765-430F-BC89-DE8C329489FD}"/>
              </a:ext>
            </a:extLst>
          </p:cNvPr>
          <p:cNvSpPr>
            <a:spLocks noGrp="1"/>
          </p:cNvSpPr>
          <p:nvPr>
            <p:ph type="sldNum" sz="quarter" idx="12"/>
          </p:nvPr>
        </p:nvSpPr>
        <p:spPr/>
        <p:txBody>
          <a:bodyPr/>
          <a:lstStyle/>
          <a:p>
            <a:fld id="{D325CB3F-26C9-44D7-A7CB-40F86C5CE4B1}" type="slidenum">
              <a:rPr lang="en-US" smtClean="0"/>
              <a:t>‹Nº›</a:t>
            </a:fld>
            <a:endParaRPr lang="en-US"/>
          </a:p>
        </p:txBody>
      </p:sp>
      <p:sp>
        <p:nvSpPr>
          <p:cNvPr id="25" name="Freeform: Shape 24">
            <a:extLst>
              <a:ext uri="{FF2B5EF4-FFF2-40B4-BE49-F238E27FC236}">
                <a16:creationId xmlns:a16="http://schemas.microsoft.com/office/drawing/2014/main" id="{F6E6B168-566B-473C-AA14-D312485321F1}"/>
              </a:ext>
            </a:extLst>
          </p:cNvPr>
          <p:cNvSpPr/>
          <p:nvPr userDrawn="1"/>
        </p:nvSpPr>
        <p:spPr>
          <a:xfrm>
            <a:off x="8329881" y="1"/>
            <a:ext cx="3862120" cy="4184987"/>
          </a:xfrm>
          <a:custGeom>
            <a:avLst/>
            <a:gdLst>
              <a:gd name="connsiteX0" fmla="*/ 72632 w 3862120"/>
              <a:gd name="connsiteY0" fmla="*/ 0 h 4184987"/>
              <a:gd name="connsiteX1" fmla="*/ 3862120 w 3862120"/>
              <a:gd name="connsiteY1" fmla="*/ 0 h 4184987"/>
              <a:gd name="connsiteX2" fmla="*/ 3862120 w 3862120"/>
              <a:gd name="connsiteY2" fmla="*/ 4018645 h 4184987"/>
              <a:gd name="connsiteX3" fmla="*/ 3849798 w 3862120"/>
              <a:gd name="connsiteY3" fmla="*/ 4027418 h 4184987"/>
              <a:gd name="connsiteX4" fmla="*/ 3409263 w 3862120"/>
              <a:gd name="connsiteY4" fmla="*/ 4179440 h 4184987"/>
              <a:gd name="connsiteX5" fmla="*/ 11722 w 3862120"/>
              <a:gd name="connsiteY5" fmla="*/ 786066 h 4184987"/>
              <a:gd name="connsiteX6" fmla="*/ 49002 w 3862120"/>
              <a:gd name="connsiteY6" fmla="*/ 88876 h 4184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62120" h="4184987">
                <a:moveTo>
                  <a:pt x="72632" y="0"/>
                </a:moveTo>
                <a:lnTo>
                  <a:pt x="3862120" y="0"/>
                </a:lnTo>
                <a:lnTo>
                  <a:pt x="3862120" y="4018645"/>
                </a:lnTo>
                <a:lnTo>
                  <a:pt x="3849798" y="4027418"/>
                </a:lnTo>
                <a:cubicBezTo>
                  <a:pt x="3719683" y="4109955"/>
                  <a:pt x="3573386" y="4162923"/>
                  <a:pt x="3409263" y="4179440"/>
                </a:cubicBezTo>
                <a:cubicBezTo>
                  <a:pt x="2096287" y="4311293"/>
                  <a:pt x="139121" y="2061203"/>
                  <a:pt x="11722" y="786066"/>
                </a:cubicBezTo>
                <a:cubicBezTo>
                  <a:pt x="-12601" y="547032"/>
                  <a:pt x="1454" y="312714"/>
                  <a:pt x="49002" y="88876"/>
                </a:cubicBezTo>
                <a:close/>
              </a:path>
            </a:pathLst>
          </a:custGeom>
          <a:solidFill>
            <a:schemeClr val="accent6"/>
          </a:solidFill>
          <a:ln w="12700">
            <a:miter lim="400000"/>
          </a:ln>
        </p:spPr>
        <p:txBody>
          <a:bodyPr wrap="square" lIns="38100" tIns="38100" rIns="38100" bIns="38100" anchor="ctr">
            <a:noAutofit/>
          </a:bodyPr>
          <a:lstStyle/>
          <a:p>
            <a:pPr marL="0" marR="0" lvl="0" indent="0" algn="ctr" defTabSz="45720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23" name="Freeform: Shape 22">
            <a:extLst>
              <a:ext uri="{FF2B5EF4-FFF2-40B4-BE49-F238E27FC236}">
                <a16:creationId xmlns:a16="http://schemas.microsoft.com/office/drawing/2014/main" id="{2E96AA19-84B7-430D-8805-1FC9E3124763}"/>
              </a:ext>
            </a:extLst>
          </p:cNvPr>
          <p:cNvSpPr/>
          <p:nvPr userDrawn="1"/>
        </p:nvSpPr>
        <p:spPr>
          <a:xfrm>
            <a:off x="7390509" y="0"/>
            <a:ext cx="4801492" cy="4017462"/>
          </a:xfrm>
          <a:custGeom>
            <a:avLst/>
            <a:gdLst>
              <a:gd name="connsiteX0" fmla="*/ 2063453 w 4801492"/>
              <a:gd name="connsiteY0" fmla="*/ 0 h 4017462"/>
              <a:gd name="connsiteX1" fmla="*/ 4801492 w 4801492"/>
              <a:gd name="connsiteY1" fmla="*/ 0 h 4017462"/>
              <a:gd name="connsiteX2" fmla="*/ 4801492 w 4801492"/>
              <a:gd name="connsiteY2" fmla="*/ 3620618 h 4017462"/>
              <a:gd name="connsiteX3" fmla="*/ 4540736 w 4801492"/>
              <a:gd name="connsiteY3" fmla="*/ 3716067 h 4017462"/>
              <a:gd name="connsiteX4" fmla="*/ 3663094 w 4801492"/>
              <a:gd name="connsiteY4" fmla="*/ 3936581 h 4017462"/>
              <a:gd name="connsiteX5" fmla="*/ 88907 w 4801492"/>
              <a:gd name="connsiteY5" fmla="*/ 3068732 h 4017462"/>
              <a:gd name="connsiteX6" fmla="*/ 1919217 w 4801492"/>
              <a:gd name="connsiteY6" fmla="*/ 89093 h 4017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1492" h="4017462">
                <a:moveTo>
                  <a:pt x="2063453" y="0"/>
                </a:moveTo>
                <a:lnTo>
                  <a:pt x="4801492" y="0"/>
                </a:lnTo>
                <a:lnTo>
                  <a:pt x="4801492" y="3620618"/>
                </a:lnTo>
                <a:lnTo>
                  <a:pt x="4540736" y="3716067"/>
                </a:lnTo>
                <a:cubicBezTo>
                  <a:pt x="4233752" y="3819100"/>
                  <a:pt x="3933647" y="3892546"/>
                  <a:pt x="3663094" y="3936581"/>
                </a:cubicBezTo>
                <a:cubicBezTo>
                  <a:pt x="2220509" y="4171435"/>
                  <a:pt x="473668" y="3898601"/>
                  <a:pt x="88907" y="3068732"/>
                </a:cubicBezTo>
                <a:cubicBezTo>
                  <a:pt x="-310361" y="2209732"/>
                  <a:pt x="694404" y="899190"/>
                  <a:pt x="1919217" y="89093"/>
                </a:cubicBezTo>
                <a:close/>
              </a:path>
            </a:pathLst>
          </a:custGeom>
          <a:solidFill>
            <a:srgbClr val="8DB1C4">
              <a:alpha val="80000"/>
            </a:srgbClr>
          </a:solidFill>
          <a:ln w="12700">
            <a:miter lim="400000"/>
          </a:ln>
        </p:spPr>
        <p:txBody>
          <a:bodyPr wrap="square" lIns="38100" tIns="38100" rIns="38100" bIns="38100" anchor="ctr">
            <a:noAutofit/>
          </a:bodyPr>
          <a:lstStyle/>
          <a:p>
            <a:pPr marL="0" marR="0" lvl="0" indent="0" algn="ctr" defTabSz="45720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27" name="Freeform: Shape 26">
            <a:extLst>
              <a:ext uri="{FF2B5EF4-FFF2-40B4-BE49-F238E27FC236}">
                <a16:creationId xmlns:a16="http://schemas.microsoft.com/office/drawing/2014/main" id="{6181426F-5F00-40E9-AA9A-0496C69403A1}"/>
              </a:ext>
            </a:extLst>
          </p:cNvPr>
          <p:cNvSpPr/>
          <p:nvPr userDrawn="1"/>
        </p:nvSpPr>
        <p:spPr>
          <a:xfrm>
            <a:off x="11397987" y="3867634"/>
            <a:ext cx="794014" cy="1182847"/>
          </a:xfrm>
          <a:custGeom>
            <a:avLst/>
            <a:gdLst>
              <a:gd name="connsiteX0" fmla="*/ 794014 w 794014"/>
              <a:gd name="connsiteY0" fmla="*/ 0 h 1182847"/>
              <a:gd name="connsiteX1" fmla="*/ 794014 w 794014"/>
              <a:gd name="connsiteY1" fmla="*/ 1127001 h 1182847"/>
              <a:gd name="connsiteX2" fmla="*/ 772413 w 794014"/>
              <a:gd name="connsiteY2" fmla="*/ 1134386 h 1182847"/>
              <a:gd name="connsiteX3" fmla="*/ 89247 w 794014"/>
              <a:gd name="connsiteY3" fmla="*/ 1098613 h 1182847"/>
              <a:gd name="connsiteX4" fmla="*/ 265906 w 794014"/>
              <a:gd name="connsiteY4" fmla="*/ 295654 h 1182847"/>
              <a:gd name="connsiteX5" fmla="*/ 696781 w 794014"/>
              <a:gd name="connsiteY5" fmla="*/ 18560 h 1182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4014" h="1182847">
                <a:moveTo>
                  <a:pt x="794014" y="0"/>
                </a:moveTo>
                <a:lnTo>
                  <a:pt x="794014" y="1127001"/>
                </a:lnTo>
                <a:lnTo>
                  <a:pt x="772413" y="1134386"/>
                </a:lnTo>
                <a:cubicBezTo>
                  <a:pt x="496558" y="1208896"/>
                  <a:pt x="195467" y="1197878"/>
                  <a:pt x="89247" y="1098613"/>
                </a:cubicBezTo>
                <a:cubicBezTo>
                  <a:pt x="-80777" y="939851"/>
                  <a:pt x="-224" y="579696"/>
                  <a:pt x="265906" y="295654"/>
                </a:cubicBezTo>
                <a:cubicBezTo>
                  <a:pt x="399007" y="154723"/>
                  <a:pt x="553905" y="59098"/>
                  <a:pt x="696781" y="18560"/>
                </a:cubicBezTo>
                <a:close/>
              </a:path>
            </a:pathLst>
          </a:custGeom>
          <a:solidFill>
            <a:schemeClr val="bg2">
              <a:alpha val="60000"/>
            </a:schemeClr>
          </a:solidFill>
          <a:ln w="12700">
            <a:miter lim="400000"/>
          </a:ln>
        </p:spPr>
        <p:txBody>
          <a:bodyPr wrap="square" lIns="38100" tIns="38100" rIns="38100" bIns="38100" anchor="ctr">
            <a:noAutofit/>
          </a:bodyPr>
          <a:lstStyle/>
          <a:p>
            <a:pPr marR="0" lvl="0" indent="0" algn="ctr" defTabSz="457200" fontAlgn="auto" hangingPunct="0">
              <a:lnSpc>
                <a:spcPct val="100000"/>
              </a:lnSpc>
              <a:spcBef>
                <a:spcPts val="0"/>
              </a:spcBef>
              <a:spcAft>
                <a:spcPts val="0"/>
              </a:spcAft>
              <a:buClrTx/>
              <a:buSzTx/>
              <a:buFontTx/>
              <a:buNone/>
              <a:tabLst/>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11" name="Figure">
            <a:extLst>
              <a:ext uri="{FF2B5EF4-FFF2-40B4-BE49-F238E27FC236}">
                <a16:creationId xmlns:a16="http://schemas.microsoft.com/office/drawing/2014/main" id="{02F9D22C-FFCD-4847-91CD-37F4DCBD6075}"/>
              </a:ext>
            </a:extLst>
          </p:cNvPr>
          <p:cNvSpPr/>
          <p:nvPr userDrawn="1"/>
        </p:nvSpPr>
        <p:spPr>
          <a:xfrm>
            <a:off x="6384032" y="1648242"/>
            <a:ext cx="875650" cy="892153"/>
          </a:xfrm>
          <a:custGeom>
            <a:avLst/>
            <a:gdLst/>
            <a:ahLst/>
            <a:cxnLst>
              <a:cxn ang="0">
                <a:pos x="wd2" y="hd2"/>
              </a:cxn>
              <a:cxn ang="5400000">
                <a:pos x="wd2" y="hd2"/>
              </a:cxn>
              <a:cxn ang="10800000">
                <a:pos x="wd2" y="hd2"/>
              </a:cxn>
              <a:cxn ang="16200000">
                <a:pos x="wd2" y="hd2"/>
              </a:cxn>
            </a:cxnLst>
            <a:rect l="0" t="0" r="r" b="b"/>
            <a:pathLst>
              <a:path w="19088" h="18770" extrusionOk="0">
                <a:moveTo>
                  <a:pt x="18567" y="15982"/>
                </a:moveTo>
                <a:cubicBezTo>
                  <a:pt x="20371" y="12782"/>
                  <a:pt x="17299" y="3276"/>
                  <a:pt x="12326" y="688"/>
                </a:cubicBezTo>
                <a:cubicBezTo>
                  <a:pt x="7352" y="-1900"/>
                  <a:pt x="2379" y="3418"/>
                  <a:pt x="575" y="6665"/>
                </a:cubicBezTo>
                <a:cubicBezTo>
                  <a:pt x="-1229" y="9865"/>
                  <a:pt x="1355" y="14571"/>
                  <a:pt x="6329" y="17159"/>
                </a:cubicBezTo>
                <a:cubicBezTo>
                  <a:pt x="11253" y="19700"/>
                  <a:pt x="16763" y="19182"/>
                  <a:pt x="18567" y="15982"/>
                </a:cubicBezTo>
                <a:close/>
              </a:path>
            </a:pathLst>
          </a:custGeom>
          <a:solidFill>
            <a:schemeClr val="bg2">
              <a:alpha val="70000"/>
            </a:schemeClr>
          </a:solidFill>
          <a:ln w="12700">
            <a:miter lim="400000"/>
          </a:ln>
        </p:spPr>
        <p:txBody>
          <a:bodyPr lIns="38100" tIns="38100" rIns="38100" bIns="38100" anchor="ctr"/>
          <a:lstStyle/>
          <a:p>
            <a:pPr marR="0" lvl="0" indent="0" algn="ctr" defTabSz="457200" fontAlgn="auto" hangingPunct="0">
              <a:lnSpc>
                <a:spcPct val="100000"/>
              </a:lnSpc>
              <a:spcBef>
                <a:spcPts val="0"/>
              </a:spcBef>
              <a:spcAft>
                <a:spcPts val="0"/>
              </a:spcAft>
              <a:buClrTx/>
              <a:buSzTx/>
              <a:buFontTx/>
              <a:buNone/>
              <a:tabLst/>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12" name="Figure">
            <a:extLst>
              <a:ext uri="{FF2B5EF4-FFF2-40B4-BE49-F238E27FC236}">
                <a16:creationId xmlns:a16="http://schemas.microsoft.com/office/drawing/2014/main" id="{7CFEC0CE-FB43-4333-9853-7B5924F208AC}"/>
              </a:ext>
            </a:extLst>
          </p:cNvPr>
          <p:cNvSpPr/>
          <p:nvPr userDrawn="1"/>
        </p:nvSpPr>
        <p:spPr>
          <a:xfrm>
            <a:off x="10139329" y="4982756"/>
            <a:ext cx="604493" cy="575736"/>
          </a:xfrm>
          <a:custGeom>
            <a:avLst/>
            <a:gdLst/>
            <a:ahLst/>
            <a:cxnLst>
              <a:cxn ang="0">
                <a:pos x="wd2" y="hd2"/>
              </a:cxn>
              <a:cxn ang="5400000">
                <a:pos x="wd2" y="hd2"/>
              </a:cxn>
              <a:cxn ang="10800000">
                <a:pos x="wd2" y="hd2"/>
              </a:cxn>
              <a:cxn ang="16200000">
                <a:pos x="wd2" y="hd2"/>
              </a:cxn>
            </a:cxnLst>
            <a:rect l="0" t="0" r="r" b="b"/>
            <a:pathLst>
              <a:path w="19202" h="18783" extrusionOk="0">
                <a:moveTo>
                  <a:pt x="402" y="2508"/>
                </a:moveTo>
                <a:cubicBezTo>
                  <a:pt x="-1232" y="5646"/>
                  <a:pt x="2321" y="15132"/>
                  <a:pt x="7365" y="17978"/>
                </a:cubicBezTo>
                <a:cubicBezTo>
                  <a:pt x="12410" y="20751"/>
                  <a:pt x="17100" y="15716"/>
                  <a:pt x="18734" y="12651"/>
                </a:cubicBezTo>
                <a:cubicBezTo>
                  <a:pt x="20368" y="9513"/>
                  <a:pt x="17597" y="4770"/>
                  <a:pt x="12481" y="1997"/>
                </a:cubicBezTo>
                <a:cubicBezTo>
                  <a:pt x="7436" y="-849"/>
                  <a:pt x="2036" y="-630"/>
                  <a:pt x="402" y="2508"/>
                </a:cubicBezTo>
                <a:close/>
              </a:path>
            </a:pathLst>
          </a:custGeom>
          <a:solidFill>
            <a:schemeClr val="accent2"/>
          </a:solidFill>
          <a:ln w="12700">
            <a:miter lim="400000"/>
          </a:ln>
        </p:spPr>
        <p:txBody>
          <a:bodyPr lIns="38100" tIns="38100" rIns="38100" bIns="38100" anchor="ctr"/>
          <a:lstStyle/>
          <a:p>
            <a:pPr marL="0" marR="0" lvl="0" indent="0" algn="ctr" defTabSz="45720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13" name="Picture Placeholder 29">
            <a:extLst>
              <a:ext uri="{FF2B5EF4-FFF2-40B4-BE49-F238E27FC236}">
                <a16:creationId xmlns:a16="http://schemas.microsoft.com/office/drawing/2014/main" id="{7B140BD1-698E-4732-9187-BE372F8EAB17}"/>
              </a:ext>
            </a:extLst>
          </p:cNvPr>
          <p:cNvSpPr>
            <a:spLocks noGrp="1"/>
          </p:cNvSpPr>
          <p:nvPr>
            <p:ph type="pic" sz="quarter" idx="13"/>
          </p:nvPr>
        </p:nvSpPr>
        <p:spPr>
          <a:xfrm>
            <a:off x="6831385" y="0"/>
            <a:ext cx="5360617" cy="3642236"/>
          </a:xfrm>
          <a:custGeom>
            <a:avLst/>
            <a:gdLst>
              <a:gd name="connsiteX0" fmla="*/ 320472 w 5360617"/>
              <a:gd name="connsiteY0" fmla="*/ 0 h 3642236"/>
              <a:gd name="connsiteX1" fmla="*/ 5360617 w 5360617"/>
              <a:gd name="connsiteY1" fmla="*/ 0 h 3642236"/>
              <a:gd name="connsiteX2" fmla="*/ 5360617 w 5360617"/>
              <a:gd name="connsiteY2" fmla="*/ 3227025 h 3642236"/>
              <a:gd name="connsiteX3" fmla="*/ 5351732 w 5360617"/>
              <a:gd name="connsiteY3" fmla="*/ 3232995 h 3642236"/>
              <a:gd name="connsiteX4" fmla="*/ 4028504 w 5360617"/>
              <a:gd name="connsiteY4" fmla="*/ 3642236 h 3642236"/>
              <a:gd name="connsiteX5" fmla="*/ 0 w 5360617"/>
              <a:gd name="connsiteY5" fmla="*/ 624863 h 3642236"/>
              <a:gd name="connsiteX6" fmla="*/ 286013 w 5360617"/>
              <a:gd name="connsiteY6" fmla="*/ 23255 h 3642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60617" h="3642236">
                <a:moveTo>
                  <a:pt x="320472" y="0"/>
                </a:moveTo>
                <a:lnTo>
                  <a:pt x="5360617" y="0"/>
                </a:lnTo>
                <a:lnTo>
                  <a:pt x="5360617" y="3227025"/>
                </a:lnTo>
                <a:lnTo>
                  <a:pt x="5351732" y="3232995"/>
                </a:lnTo>
                <a:cubicBezTo>
                  <a:pt x="4933670" y="3488463"/>
                  <a:pt x="4475851" y="3642236"/>
                  <a:pt x="4028504" y="3642236"/>
                </a:cubicBezTo>
                <a:cubicBezTo>
                  <a:pt x="2596996" y="3642236"/>
                  <a:pt x="0" y="2067594"/>
                  <a:pt x="0" y="624863"/>
                </a:cubicBezTo>
                <a:cubicBezTo>
                  <a:pt x="0" y="354352"/>
                  <a:pt x="105767" y="161846"/>
                  <a:pt x="286013" y="23255"/>
                </a:cubicBezTo>
                <a:close/>
              </a:path>
            </a:pathLst>
          </a:custGeom>
        </p:spPr>
        <p:txBody>
          <a:bodyPr wrap="square" tIns="1097280">
            <a:noAutofit/>
          </a:bodyPr>
          <a:lstStyle>
            <a:lvl1pPr algn="ctr">
              <a:defRPr>
                <a:solidFill>
                  <a:schemeClr val="bg1"/>
                </a:solidFill>
              </a:defRPr>
            </a:lvl1pPr>
          </a:lstStyle>
          <a:p>
            <a:endParaRPr lang="en-US"/>
          </a:p>
        </p:txBody>
      </p:sp>
    </p:spTree>
    <p:extLst>
      <p:ext uri="{BB962C8B-B14F-4D97-AF65-F5344CB8AC3E}">
        <p14:creationId xmlns:p14="http://schemas.microsoft.com/office/powerpoint/2010/main" val="20136015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and Content w Number (Dark)">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2BE77-6C43-40AD-ABCF-E64E36A513F3}"/>
              </a:ext>
            </a:extLst>
          </p:cNvPr>
          <p:cNvSpPr>
            <a:spLocks noGrp="1"/>
          </p:cNvSpPr>
          <p:nvPr>
            <p:ph type="title"/>
          </p:nvPr>
        </p:nvSpPr>
        <p:spPr>
          <a:xfrm>
            <a:off x="2925270" y="136525"/>
            <a:ext cx="8428529" cy="1132235"/>
          </a:xfrm>
        </p:spPr>
        <p:txBody>
          <a:bodyPr>
            <a:normAutofit/>
          </a:bodyPr>
          <a:lstStyle>
            <a:lvl1pPr>
              <a:defRPr sz="4400">
                <a:solidFill>
                  <a:schemeClr val="accent5">
                    <a:lumMod val="20000"/>
                    <a:lumOff val="80000"/>
                  </a:schemeClr>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E762276-1662-4EB6-B7CB-4BCCA4334D09}"/>
              </a:ext>
            </a:extLst>
          </p:cNvPr>
          <p:cNvSpPr>
            <a:spLocks noGrp="1"/>
          </p:cNvSpPr>
          <p:nvPr>
            <p:ph idx="1"/>
          </p:nvPr>
        </p:nvSpPr>
        <p:spPr>
          <a:xfrm>
            <a:off x="838200" y="2060848"/>
            <a:ext cx="10515600" cy="4116115"/>
          </a:xfrm>
        </p:spPr>
        <p:txBody>
          <a:bodyPr>
            <a:normAutofit/>
          </a:bodyPr>
          <a:lstStyle>
            <a:lvl1pPr marL="569913" indent="-569913">
              <a:spcAft>
                <a:spcPts val="1200"/>
              </a:spcAft>
              <a:buFontTx/>
              <a:buBlip>
                <a:blip r:embed="rId2"/>
              </a:buBlip>
              <a:tabLst>
                <a:tab pos="914400" algn="l"/>
              </a:tabLst>
              <a:defRPr sz="3600">
                <a:solidFill>
                  <a:schemeClr val="accent5">
                    <a:lumMod val="20000"/>
                    <a:lumOff val="80000"/>
                  </a:schemeClr>
                </a:solidFill>
              </a:defRPr>
            </a:lvl1pPr>
            <a:lvl2pPr marL="685800" indent="-228600">
              <a:spcAft>
                <a:spcPts val="1200"/>
              </a:spcAft>
              <a:buFontTx/>
              <a:buBlip>
                <a:blip r:embed="rId2"/>
              </a:buBlip>
              <a:tabLst>
                <a:tab pos="914400" algn="l"/>
              </a:tabLst>
              <a:defRPr sz="3200">
                <a:solidFill>
                  <a:schemeClr val="accent5">
                    <a:lumMod val="20000"/>
                    <a:lumOff val="80000"/>
                  </a:schemeClr>
                </a:solidFill>
              </a:defRPr>
            </a:lvl2pPr>
            <a:lvl3pPr marL="1143000" indent="-228600">
              <a:spcAft>
                <a:spcPts val="1200"/>
              </a:spcAft>
              <a:buFontTx/>
              <a:buBlip>
                <a:blip r:embed="rId2"/>
              </a:buBlip>
              <a:tabLst>
                <a:tab pos="914400" algn="l"/>
              </a:tabLst>
              <a:defRPr sz="2800">
                <a:solidFill>
                  <a:schemeClr val="accent5">
                    <a:lumMod val="20000"/>
                    <a:lumOff val="80000"/>
                  </a:schemeClr>
                </a:solidFill>
              </a:defRPr>
            </a:lvl3pPr>
            <a:lvl4pPr marL="1600200" indent="-228600">
              <a:spcAft>
                <a:spcPts val="1200"/>
              </a:spcAft>
              <a:buFontTx/>
              <a:buBlip>
                <a:blip r:embed="rId2"/>
              </a:buBlip>
              <a:tabLst>
                <a:tab pos="914400" algn="l"/>
              </a:tabLst>
              <a:defRPr sz="2400">
                <a:solidFill>
                  <a:schemeClr val="accent5">
                    <a:lumMod val="20000"/>
                    <a:lumOff val="80000"/>
                  </a:schemeClr>
                </a:solidFill>
              </a:defRPr>
            </a:lvl4pPr>
            <a:lvl5pPr marL="2057400" indent="-228600">
              <a:spcAft>
                <a:spcPts val="1200"/>
              </a:spcAft>
              <a:buFontTx/>
              <a:buBlip>
                <a:blip r:embed="rId2"/>
              </a:buBlip>
              <a:tabLst>
                <a:tab pos="914400" algn="l"/>
              </a:tabLst>
              <a:defRPr sz="2400">
                <a:solidFill>
                  <a:schemeClr val="accent5">
                    <a:lumMod val="20000"/>
                    <a:lumOff val="8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216D0A-CC06-4975-A732-F53359E90DB7}"/>
              </a:ext>
            </a:extLst>
          </p:cNvPr>
          <p:cNvSpPr>
            <a:spLocks noGrp="1"/>
          </p:cNvSpPr>
          <p:nvPr>
            <p:ph type="dt" sz="half" idx="10"/>
          </p:nvPr>
        </p:nvSpPr>
        <p:spPr/>
        <p:txBody>
          <a:bodyPr/>
          <a:lstStyle/>
          <a:p>
            <a:r>
              <a:rPr lang="es-CO"/>
              <a:t>Your Date Here</a:t>
            </a:r>
            <a:endParaRPr lang="en-US"/>
          </a:p>
        </p:txBody>
      </p:sp>
      <p:sp>
        <p:nvSpPr>
          <p:cNvPr id="5" name="Footer Placeholder 4">
            <a:extLst>
              <a:ext uri="{FF2B5EF4-FFF2-40B4-BE49-F238E27FC236}">
                <a16:creationId xmlns:a16="http://schemas.microsoft.com/office/drawing/2014/main" id="{81154B79-E7FE-48ED-B0DA-7D78B70358EB}"/>
              </a:ext>
            </a:extLst>
          </p:cNvPr>
          <p:cNvSpPr>
            <a:spLocks noGrp="1"/>
          </p:cNvSpPr>
          <p:nvPr>
            <p:ph type="ftr" sz="quarter" idx="11"/>
          </p:nvPr>
        </p:nvSpPr>
        <p:spPr/>
        <p:txBody>
          <a:bodyPr/>
          <a:lstStyle/>
          <a:p>
            <a:r>
              <a:rPr lang="en-US"/>
              <a:t>Your Footer Here</a:t>
            </a:r>
          </a:p>
        </p:txBody>
      </p:sp>
      <p:sp>
        <p:nvSpPr>
          <p:cNvPr id="6" name="Slide Number Placeholder 5">
            <a:extLst>
              <a:ext uri="{FF2B5EF4-FFF2-40B4-BE49-F238E27FC236}">
                <a16:creationId xmlns:a16="http://schemas.microsoft.com/office/drawing/2014/main" id="{7E6E6126-25F8-4B03-BBC1-DF5D33FFE17F}"/>
              </a:ext>
            </a:extLst>
          </p:cNvPr>
          <p:cNvSpPr>
            <a:spLocks noGrp="1"/>
          </p:cNvSpPr>
          <p:nvPr>
            <p:ph type="sldNum" sz="quarter" idx="12"/>
          </p:nvPr>
        </p:nvSpPr>
        <p:spPr/>
        <p:txBody>
          <a:bodyPr/>
          <a:lstStyle/>
          <a:p>
            <a:fld id="{D325CB3F-26C9-44D7-A7CB-40F86C5CE4B1}" type="slidenum">
              <a:rPr lang="en-US" smtClean="0"/>
              <a:t>‹Nº›</a:t>
            </a:fld>
            <a:endParaRPr lang="en-US"/>
          </a:p>
        </p:txBody>
      </p:sp>
      <p:sp>
        <p:nvSpPr>
          <p:cNvPr id="21" name="Freeform: Shape 20">
            <a:extLst>
              <a:ext uri="{FF2B5EF4-FFF2-40B4-BE49-F238E27FC236}">
                <a16:creationId xmlns:a16="http://schemas.microsoft.com/office/drawing/2014/main" id="{9A5997A6-0989-4ABE-9EE2-FAC905B671FA}"/>
              </a:ext>
            </a:extLst>
          </p:cNvPr>
          <p:cNvSpPr/>
          <p:nvPr userDrawn="1"/>
        </p:nvSpPr>
        <p:spPr>
          <a:xfrm>
            <a:off x="861777" y="-2072"/>
            <a:ext cx="1197858" cy="1389174"/>
          </a:xfrm>
          <a:custGeom>
            <a:avLst/>
            <a:gdLst>
              <a:gd name="connsiteX0" fmla="*/ 272811 w 1197858"/>
              <a:gd name="connsiteY0" fmla="*/ 0 h 1389174"/>
              <a:gd name="connsiteX1" fmla="*/ 924678 w 1197858"/>
              <a:gd name="connsiteY1" fmla="*/ 0 h 1389174"/>
              <a:gd name="connsiteX2" fmla="*/ 974454 w 1197858"/>
              <a:gd name="connsiteY2" fmla="*/ 32247 h 1389174"/>
              <a:gd name="connsiteX3" fmla="*/ 1189160 w 1197858"/>
              <a:gd name="connsiteY3" fmla="*/ 421913 h 1389174"/>
              <a:gd name="connsiteX4" fmla="*/ 850459 w 1197858"/>
              <a:gd name="connsiteY4" fmla="*/ 1387791 h 1389174"/>
              <a:gd name="connsiteX5" fmla="*/ 2923 w 1197858"/>
              <a:gd name="connsiteY5" fmla="*/ 541295 h 1389174"/>
              <a:gd name="connsiteX6" fmla="*/ 216245 w 1197858"/>
              <a:gd name="connsiteY6" fmla="*/ 37481 h 1389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7858" h="1389174">
                <a:moveTo>
                  <a:pt x="272811" y="0"/>
                </a:moveTo>
                <a:lnTo>
                  <a:pt x="924678" y="0"/>
                </a:lnTo>
                <a:lnTo>
                  <a:pt x="974454" y="32247"/>
                </a:lnTo>
                <a:cubicBezTo>
                  <a:pt x="1092328" y="125644"/>
                  <a:pt x="1173241" y="262904"/>
                  <a:pt x="1189160" y="421913"/>
                </a:cubicBezTo>
                <a:cubicBezTo>
                  <a:pt x="1220940" y="739931"/>
                  <a:pt x="1177988" y="1354828"/>
                  <a:pt x="850459" y="1387791"/>
                </a:cubicBezTo>
                <a:cubicBezTo>
                  <a:pt x="522929" y="1420682"/>
                  <a:pt x="34704" y="859385"/>
                  <a:pt x="2923" y="541295"/>
                </a:cubicBezTo>
                <a:cubicBezTo>
                  <a:pt x="-17301" y="342534"/>
                  <a:pt x="68843" y="156845"/>
                  <a:pt x="216245" y="37481"/>
                </a:cubicBezTo>
                <a:close/>
              </a:path>
            </a:pathLst>
          </a:custGeom>
          <a:solidFill>
            <a:schemeClr val="accent6"/>
          </a:solidFill>
          <a:ln w="12700">
            <a:miter lim="400000"/>
          </a:ln>
        </p:spPr>
        <p:txBody>
          <a:bodyPr wrap="square" lIns="38100" tIns="38100" rIns="38100" bIns="38100" anchor="ctr">
            <a:noAutofit/>
          </a:bodyPr>
          <a:lstStyle/>
          <a:p>
            <a:pPr marL="0" marR="0" lvl="0" indent="0" algn="ctr" defTabSz="45720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15" name="Figure">
            <a:extLst>
              <a:ext uri="{FF2B5EF4-FFF2-40B4-BE49-F238E27FC236}">
                <a16:creationId xmlns:a16="http://schemas.microsoft.com/office/drawing/2014/main" id="{F4657BEA-DC8F-4BE7-BF7C-680143DD0533}"/>
              </a:ext>
            </a:extLst>
          </p:cNvPr>
          <p:cNvSpPr/>
          <p:nvPr userDrawn="1"/>
        </p:nvSpPr>
        <p:spPr>
          <a:xfrm>
            <a:off x="627460" y="140534"/>
            <a:ext cx="1772074" cy="1204775"/>
          </a:xfrm>
          <a:custGeom>
            <a:avLst/>
            <a:gdLst/>
            <a:ahLst/>
            <a:cxnLst>
              <a:cxn ang="0">
                <a:pos x="wd2" y="hd2"/>
              </a:cxn>
              <a:cxn ang="5400000">
                <a:pos x="wd2" y="hd2"/>
              </a:cxn>
              <a:cxn ang="10800000">
                <a:pos x="wd2" y="hd2"/>
              </a:cxn>
              <a:cxn ang="16200000">
                <a:pos x="wd2" y="hd2"/>
              </a:cxn>
            </a:cxnLst>
            <a:rect l="0" t="0" r="r" b="b"/>
            <a:pathLst>
              <a:path w="19589" h="18693" extrusionOk="0">
                <a:moveTo>
                  <a:pt x="245" y="15021"/>
                </a:moveTo>
                <a:cubicBezTo>
                  <a:pt x="1306" y="18233"/>
                  <a:pt x="6123" y="19289"/>
                  <a:pt x="10101" y="18380"/>
                </a:cubicBezTo>
                <a:cubicBezTo>
                  <a:pt x="14080" y="17471"/>
                  <a:pt x="20377" y="13324"/>
                  <a:pt x="19507" y="5836"/>
                </a:cubicBezTo>
                <a:cubicBezTo>
                  <a:pt x="19168" y="2918"/>
                  <a:pt x="16966" y="-2311"/>
                  <a:pt x="8751" y="1135"/>
                </a:cubicBezTo>
                <a:cubicBezTo>
                  <a:pt x="4192" y="3048"/>
                  <a:pt x="-1223" y="10588"/>
                  <a:pt x="245" y="15021"/>
                </a:cubicBezTo>
                <a:close/>
              </a:path>
            </a:pathLst>
          </a:custGeom>
          <a:solidFill>
            <a:srgbClr val="8DB1C4">
              <a:alpha val="80000"/>
            </a:srgbClr>
          </a:solidFill>
          <a:ln w="12700">
            <a:miter lim="400000"/>
          </a:ln>
        </p:spPr>
        <p:txBody>
          <a:bodyPr lIns="38100" tIns="38100" rIns="38100" bIns="38100" anchor="ctr"/>
          <a:lstStyle/>
          <a:p>
            <a:pPr marL="0" marR="0" lvl="0" indent="0" algn="ctr" defTabSz="45720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16" name="Figure">
            <a:extLst>
              <a:ext uri="{FF2B5EF4-FFF2-40B4-BE49-F238E27FC236}">
                <a16:creationId xmlns:a16="http://schemas.microsoft.com/office/drawing/2014/main" id="{8D24ED71-D1A6-4B3D-92ED-855ED2F859DB}"/>
              </a:ext>
            </a:extLst>
          </p:cNvPr>
          <p:cNvSpPr/>
          <p:nvPr userDrawn="1"/>
        </p:nvSpPr>
        <p:spPr>
          <a:xfrm>
            <a:off x="487968" y="51259"/>
            <a:ext cx="1745881" cy="1200451"/>
          </a:xfrm>
          <a:custGeom>
            <a:avLst/>
            <a:gdLst/>
            <a:ahLst/>
            <a:cxnLst>
              <a:cxn ang="0">
                <a:pos x="wd2" y="hd2"/>
              </a:cxn>
              <a:cxn ang="5400000">
                <a:pos x="wd2" y="hd2"/>
              </a:cxn>
              <a:cxn ang="10800000">
                <a:pos x="wd2" y="hd2"/>
              </a:cxn>
              <a:cxn ang="16200000">
                <a:pos x="wd2" y="hd2"/>
              </a:cxn>
            </a:cxnLst>
            <a:rect l="0" t="0" r="r" b="b"/>
            <a:pathLst>
              <a:path w="21600" h="19116" extrusionOk="0">
                <a:moveTo>
                  <a:pt x="0" y="7130"/>
                </a:moveTo>
                <a:cubicBezTo>
                  <a:pt x="0" y="12861"/>
                  <a:pt x="8015" y="19116"/>
                  <a:pt x="12433" y="19116"/>
                </a:cubicBezTo>
                <a:cubicBezTo>
                  <a:pt x="16851" y="19116"/>
                  <a:pt x="21600" y="12861"/>
                  <a:pt x="21600" y="7130"/>
                </a:cubicBezTo>
                <a:cubicBezTo>
                  <a:pt x="21600" y="1399"/>
                  <a:pt x="19736" y="-2484"/>
                  <a:pt x="13206" y="1861"/>
                </a:cubicBezTo>
                <a:cubicBezTo>
                  <a:pt x="9285" y="4482"/>
                  <a:pt x="0" y="1399"/>
                  <a:pt x="0" y="7130"/>
                </a:cubicBezTo>
                <a:close/>
              </a:path>
            </a:pathLst>
          </a:custGeom>
          <a:solidFill>
            <a:schemeClr val="accent3">
              <a:alpha val="80000"/>
            </a:schemeClr>
          </a:solidFill>
          <a:ln w="12700">
            <a:miter lim="400000"/>
          </a:ln>
        </p:spPr>
        <p:txBody>
          <a:bodyPr lIns="38100" tIns="38100" rIns="38100" bIns="38100" anchor="ctr"/>
          <a:lstStyle/>
          <a:p>
            <a:pPr marL="0" marR="0" lvl="0" indent="0" algn="ctr" defTabSz="45720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18" name="Figure">
            <a:extLst>
              <a:ext uri="{FF2B5EF4-FFF2-40B4-BE49-F238E27FC236}">
                <a16:creationId xmlns:a16="http://schemas.microsoft.com/office/drawing/2014/main" id="{4E29128A-65FF-46D9-9AC5-CD5F360D05FD}"/>
              </a:ext>
            </a:extLst>
          </p:cNvPr>
          <p:cNvSpPr/>
          <p:nvPr userDrawn="1"/>
        </p:nvSpPr>
        <p:spPr>
          <a:xfrm>
            <a:off x="889707" y="1402361"/>
            <a:ext cx="218435" cy="222553"/>
          </a:xfrm>
          <a:custGeom>
            <a:avLst/>
            <a:gdLst/>
            <a:ahLst/>
            <a:cxnLst>
              <a:cxn ang="0">
                <a:pos x="wd2" y="hd2"/>
              </a:cxn>
              <a:cxn ang="5400000">
                <a:pos x="wd2" y="hd2"/>
              </a:cxn>
              <a:cxn ang="10800000">
                <a:pos x="wd2" y="hd2"/>
              </a:cxn>
              <a:cxn ang="16200000">
                <a:pos x="wd2" y="hd2"/>
              </a:cxn>
            </a:cxnLst>
            <a:rect l="0" t="0" r="r" b="b"/>
            <a:pathLst>
              <a:path w="19088" h="18770" extrusionOk="0">
                <a:moveTo>
                  <a:pt x="18567" y="15982"/>
                </a:moveTo>
                <a:cubicBezTo>
                  <a:pt x="20371" y="12782"/>
                  <a:pt x="17299" y="3276"/>
                  <a:pt x="12326" y="688"/>
                </a:cubicBezTo>
                <a:cubicBezTo>
                  <a:pt x="7352" y="-1900"/>
                  <a:pt x="2379" y="3418"/>
                  <a:pt x="575" y="6665"/>
                </a:cubicBezTo>
                <a:cubicBezTo>
                  <a:pt x="-1229" y="9865"/>
                  <a:pt x="1355" y="14571"/>
                  <a:pt x="6329" y="17159"/>
                </a:cubicBezTo>
                <a:cubicBezTo>
                  <a:pt x="11253" y="19700"/>
                  <a:pt x="16763" y="19182"/>
                  <a:pt x="18567" y="15982"/>
                </a:cubicBezTo>
                <a:close/>
              </a:path>
            </a:pathLst>
          </a:custGeom>
          <a:solidFill>
            <a:schemeClr val="accent1"/>
          </a:solidFill>
          <a:ln w="12700">
            <a:miter lim="400000"/>
          </a:ln>
        </p:spPr>
        <p:txBody>
          <a:bodyPr lIns="38100" tIns="38100" rIns="38100" bIns="38100" anchor="ctr"/>
          <a:lstStyle/>
          <a:p>
            <a:pPr marL="0" marR="0" lvl="0" indent="0" algn="ctr" defTabSz="45720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19" name="Figure">
            <a:extLst>
              <a:ext uri="{FF2B5EF4-FFF2-40B4-BE49-F238E27FC236}">
                <a16:creationId xmlns:a16="http://schemas.microsoft.com/office/drawing/2014/main" id="{B3BA8C1E-A710-4F84-9924-34F2C3A20531}"/>
              </a:ext>
            </a:extLst>
          </p:cNvPr>
          <p:cNvSpPr/>
          <p:nvPr userDrawn="1"/>
        </p:nvSpPr>
        <p:spPr>
          <a:xfrm>
            <a:off x="2281390" y="140534"/>
            <a:ext cx="150794" cy="143620"/>
          </a:xfrm>
          <a:custGeom>
            <a:avLst/>
            <a:gdLst/>
            <a:ahLst/>
            <a:cxnLst>
              <a:cxn ang="0">
                <a:pos x="wd2" y="hd2"/>
              </a:cxn>
              <a:cxn ang="5400000">
                <a:pos x="wd2" y="hd2"/>
              </a:cxn>
              <a:cxn ang="10800000">
                <a:pos x="wd2" y="hd2"/>
              </a:cxn>
              <a:cxn ang="16200000">
                <a:pos x="wd2" y="hd2"/>
              </a:cxn>
            </a:cxnLst>
            <a:rect l="0" t="0" r="r" b="b"/>
            <a:pathLst>
              <a:path w="19202" h="18783" extrusionOk="0">
                <a:moveTo>
                  <a:pt x="402" y="2508"/>
                </a:moveTo>
                <a:cubicBezTo>
                  <a:pt x="-1232" y="5646"/>
                  <a:pt x="2321" y="15132"/>
                  <a:pt x="7365" y="17978"/>
                </a:cubicBezTo>
                <a:cubicBezTo>
                  <a:pt x="12410" y="20751"/>
                  <a:pt x="17100" y="15716"/>
                  <a:pt x="18734" y="12651"/>
                </a:cubicBezTo>
                <a:cubicBezTo>
                  <a:pt x="20368" y="9513"/>
                  <a:pt x="17597" y="4770"/>
                  <a:pt x="12481" y="1997"/>
                </a:cubicBezTo>
                <a:cubicBezTo>
                  <a:pt x="7436" y="-849"/>
                  <a:pt x="2036" y="-630"/>
                  <a:pt x="402" y="2508"/>
                </a:cubicBezTo>
                <a:close/>
              </a:path>
            </a:pathLst>
          </a:custGeom>
          <a:solidFill>
            <a:schemeClr val="accent2"/>
          </a:solidFill>
          <a:ln w="12700">
            <a:miter lim="400000"/>
          </a:ln>
        </p:spPr>
        <p:txBody>
          <a:bodyPr lIns="38100" tIns="38100" rIns="38100" bIns="38100" anchor="ctr"/>
          <a:lstStyle/>
          <a:p>
            <a:pPr marL="0" marR="0" lvl="0" indent="0" algn="ctr" defTabSz="45720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22" name="Text Placeholder 21">
            <a:extLst>
              <a:ext uri="{FF2B5EF4-FFF2-40B4-BE49-F238E27FC236}">
                <a16:creationId xmlns:a16="http://schemas.microsoft.com/office/drawing/2014/main" id="{0A941A22-1624-42ED-B289-69DC7E776C8D}"/>
              </a:ext>
            </a:extLst>
          </p:cNvPr>
          <p:cNvSpPr>
            <a:spLocks noGrp="1"/>
          </p:cNvSpPr>
          <p:nvPr userDrawn="1">
            <p:ph type="body" sz="quarter" idx="13" hasCustomPrompt="1"/>
          </p:nvPr>
        </p:nvSpPr>
        <p:spPr>
          <a:xfrm>
            <a:off x="878553" y="141289"/>
            <a:ext cx="1163046" cy="1127472"/>
          </a:xfrm>
        </p:spPr>
        <p:txBody>
          <a:bodyPr vert="horz" lIns="91440" tIns="45720" rIns="91440" bIns="45720" rtlCol="0" anchor="ctr">
            <a:normAutofit/>
          </a:bodyPr>
          <a:lstStyle>
            <a:lvl1pPr marL="0" indent="0" algn="ctr">
              <a:buNone/>
              <a:defRPr lang="en-US" sz="5400" b="1">
                <a:ea typeface="+mj-ea"/>
                <a:cs typeface="+mj-cs"/>
              </a:defRPr>
            </a:lvl1pPr>
          </a:lstStyle>
          <a:p>
            <a:pPr marL="228600" lvl="0" indent="-228600">
              <a:spcBef>
                <a:spcPct val="0"/>
              </a:spcBef>
            </a:pPr>
            <a:r>
              <a:rPr lang="en-US"/>
              <a:t>#</a:t>
            </a:r>
          </a:p>
        </p:txBody>
      </p:sp>
    </p:spTree>
    <p:extLst>
      <p:ext uri="{BB962C8B-B14F-4D97-AF65-F5344CB8AC3E}">
        <p14:creationId xmlns:p14="http://schemas.microsoft.com/office/powerpoint/2010/main" val="1178153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86CF6315-8EFA-4957-8B1F-343D251DE1AB}" type="datetimeFigureOut">
              <a:rPr lang="es-CO" smtClean="0"/>
              <a:t>7/04/2021</a:t>
            </a:fld>
            <a:endParaRPr lang="es-CO"/>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02AB0CCD-6591-48DB-8B0C-02F666FB18B1}" type="slidenum">
              <a:rPr lang="es-CO" smtClean="0"/>
              <a:t>‹Nº›</a:t>
            </a:fld>
            <a:endParaRPr lang="es-CO"/>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211666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s-ES"/>
              <a:t>Haga clic para modificar el estilo de título del patrón</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86CF6315-8EFA-4957-8B1F-343D251DE1AB}" type="datetimeFigureOut">
              <a:rPr lang="es-CO" smtClean="0"/>
              <a:t>7/04/2021</a:t>
            </a:fld>
            <a:endParaRPr lang="es-CO"/>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847432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s-ES"/>
              <a:t>Haga clic para modificar el estilo de título del patrón</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86CF6315-8EFA-4957-8B1F-343D251DE1AB}" type="datetimeFigureOut">
              <a:rPr lang="es-CO" smtClean="0"/>
              <a:t>7/04/2021</a:t>
            </a:fld>
            <a:endParaRPr lang="es-CO"/>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63640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86CF6315-8EFA-4957-8B1F-343D251DE1AB}" type="datetimeFigureOut">
              <a:rPr lang="es-CO" smtClean="0"/>
              <a:t>7/04/2021</a:t>
            </a:fld>
            <a:endParaRPr lang="es-CO"/>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3659455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86CF6315-8EFA-4957-8B1F-343D251DE1AB}" type="datetimeFigureOut">
              <a:rPr lang="es-CO" smtClean="0"/>
              <a:t>7/04/2021</a:t>
            </a:fld>
            <a:endParaRPr lang="es-CO"/>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424883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86CF6315-8EFA-4957-8B1F-343D251DE1AB}" type="datetimeFigureOut">
              <a:rPr lang="es-CO" smtClean="0"/>
              <a:t>7/04/2021</a:t>
            </a:fld>
            <a:endParaRPr lang="es-CO"/>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203614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86CF6315-8EFA-4957-8B1F-343D251DE1AB}" type="datetimeFigureOut">
              <a:rPr lang="es-CO" smtClean="0"/>
              <a:t>7/04/2021</a:t>
            </a:fld>
            <a:endParaRPr lang="es-CO"/>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64424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CO"/>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86CF6315-8EFA-4957-8B1F-343D251DE1AB}" type="datetimeFigureOut">
              <a:rPr lang="es-CO" smtClean="0"/>
              <a:t>7/04/2021</a:t>
            </a:fld>
            <a:endParaRPr lang="es-CO"/>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143723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F6315-8EFA-4957-8B1F-343D251DE1AB}" type="datetimeFigureOut">
              <a:rPr lang="es-CO" smtClean="0"/>
              <a:t>7/04/2021</a:t>
            </a:fld>
            <a:endParaRPr lang="es-CO"/>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B0CCD-6591-48DB-8B0C-02F666FB18B1}" type="slidenum">
              <a:rPr lang="es-CO" smtClean="0"/>
              <a:t>‹Nº›</a:t>
            </a:fld>
            <a:endParaRPr lang="es-CO"/>
          </a:p>
        </p:txBody>
      </p:sp>
    </p:spTree>
    <p:extLst>
      <p:ext uri="{BB962C8B-B14F-4D97-AF65-F5344CB8AC3E}">
        <p14:creationId xmlns:p14="http://schemas.microsoft.com/office/powerpoint/2010/main" val="419466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arget="../media/image4.jpeg" Type="http://schemas.openxmlformats.org/officeDocument/2006/relationships/image"/><Relationship Id="rId2" Target="../notesSlides/notesSlide1.xml" Type="http://schemas.openxmlformats.org/officeDocument/2006/relationships/notesSlide"/><Relationship Id="rId1" Target="../slideLayouts/slideLayout4.xml" Type="http://schemas.openxmlformats.org/officeDocument/2006/relationships/slideLayout"/></Relationships>
</file>

<file path=ppt/slides/_rels/slide11.xml.rels><?xml version="1.0" encoding="UTF-8" standalone="yes" ?><Relationships xmlns="http://schemas.openxmlformats.org/package/2006/relationships"><Relationship Id="rId3" Target="../media/image5.jpeg" Type="http://schemas.openxmlformats.org/officeDocument/2006/relationships/image"/><Relationship Id="rId2" Target="../notesSlides/notesSlide2.xml" Type="http://schemas.openxmlformats.org/officeDocument/2006/relationships/notesSlide"/><Relationship Id="rId1" Target="../slideLayouts/slideLayout4.xml" Type="http://schemas.openxmlformats.org/officeDocument/2006/relationships/slideLayout"/></Relationships>
</file>

<file path=ppt/slides/_rels/slide12.xml.rels><?xml version="1.0" encoding="UTF-8" standalone="yes" ?><Relationships xmlns="http://schemas.openxmlformats.org/package/2006/relationships"><Relationship Id="rId3" Target="../media/image6.jpeg" Type="http://schemas.openxmlformats.org/officeDocument/2006/relationships/image"/><Relationship Id="rId2" Target="../notesSlides/notesSlide3.xml" Type="http://schemas.openxmlformats.org/officeDocument/2006/relationships/notesSlide"/><Relationship Id="rId1" Target="../slideLayouts/slideLayout4.xml" Type="http://schemas.openxmlformats.org/officeDocument/2006/relationships/slideLayout"/><Relationship Id="rId4" Target="../media/image7.jpeg" Type="http://schemas.openxmlformats.org/officeDocument/2006/relationships/image"/></Relationships>
</file>

<file path=ppt/slides/_rels/slide13.xml.rels><?xml version="1.0" encoding="UTF-8" standalone="yes" ?><Relationships xmlns="http://schemas.openxmlformats.org/package/2006/relationships"><Relationship Id="rId3" Target="../media/image8.jpeg" Type="http://schemas.openxmlformats.org/officeDocument/2006/relationships/image"/><Relationship Id="rId2" Target="../notesSlides/notesSlide4.xml" Type="http://schemas.openxmlformats.org/officeDocument/2006/relationships/notesSlide"/><Relationship Id="rId1" Target="../slideLayouts/slideLayout4.xml" Type="http://schemas.openxmlformats.org/officeDocument/2006/relationships/slideLayout"/><Relationship Id="rId4" Target="../media/image9.jpeg" Type="http://schemas.openxmlformats.org/officeDocument/2006/relationships/image"/></Relationships>
</file>

<file path=ppt/slides/_rels/slide14.xml.rels><?xml version="1.0" encoding="UTF-8" standalone="yes" ?><Relationships xmlns="http://schemas.openxmlformats.org/package/2006/relationships"><Relationship Id="rId3" Target="../media/image10.jpeg" Type="http://schemas.openxmlformats.org/officeDocument/2006/relationships/image"/><Relationship Id="rId2" Target="../notesSlides/notesSlide5.xml" Type="http://schemas.openxmlformats.org/officeDocument/2006/relationships/notesSlide"/><Relationship Id="rId1" Target="../slideLayouts/slideLayout4.xml" Type="http://schemas.openxmlformats.org/officeDocument/2006/relationships/slideLayout"/><Relationship Id="rId4" Target="../media/image11.jpeg" Type="http://schemas.openxmlformats.org/officeDocument/2006/relationships/image"/></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gif"/><Relationship Id="rId1" Type="http://schemas.openxmlformats.org/officeDocument/2006/relationships/slideLayout" Target="../slideLayouts/slideLayout4.xml"/><Relationship Id="rId4" Type="http://schemas.openxmlformats.org/officeDocument/2006/relationships/image" Target="../media/image14.jpeg"/></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arget="../media/image16.jpeg" Type="http://schemas.openxmlformats.org/officeDocument/2006/relationships/image"/><Relationship Id="rId2" Target="../media/image15.jpeg" Type="http://schemas.openxmlformats.org/officeDocument/2006/relationships/image"/><Relationship Id="rId1" Target="../slideLayouts/slideLayout4.xml" Type="http://schemas.openxmlformats.org/officeDocument/2006/relationships/slideLayout"/><Relationship Id="rId4" Target="../media/hdphoto1.wdp" Type="http://schemas.microsoft.com/office/2007/relationships/hdphoto"/></Relationships>
</file>

<file path=ppt/slides/_rels/slide2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8" Target="../diagrams/quickStyle5.xml" Type="http://schemas.openxmlformats.org/officeDocument/2006/relationships/diagramQuickStyle"/><Relationship Id="rId3" Target="../media/image19.jpg" Type="http://schemas.openxmlformats.org/officeDocument/2006/relationships/image"/><Relationship Id="rId7" Target="../diagrams/layout5.xml" Type="http://schemas.openxmlformats.org/officeDocument/2006/relationships/diagramLayout"/><Relationship Id="rId2" Target="../media/image18.jpeg" Type="http://schemas.openxmlformats.org/officeDocument/2006/relationships/image"/><Relationship Id="rId1" Target="../slideLayouts/slideLayout4.xml" Type="http://schemas.openxmlformats.org/officeDocument/2006/relationships/slideLayout"/><Relationship Id="rId6" Target="../diagrams/data5.xml" Type="http://schemas.openxmlformats.org/officeDocument/2006/relationships/diagramData"/><Relationship Id="rId5" Target="../media/image21.jpeg" Type="http://schemas.openxmlformats.org/officeDocument/2006/relationships/image"/><Relationship Id="rId10" Target="../diagrams/drawing5.xml" Type="http://schemas.microsoft.com/office/2007/relationships/diagramDrawing"/><Relationship Id="rId4" Target="../media/image20.jpeg" Type="http://schemas.openxmlformats.org/officeDocument/2006/relationships/image"/><Relationship Id="rId9" Target="../diagrams/colors5.xml" Type="http://schemas.openxmlformats.org/officeDocument/2006/relationships/diagramColors"/></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2" Target="../media/image22.jpeg" Type="http://schemas.openxmlformats.org/officeDocument/2006/relationships/image"/><Relationship Id="rId1" Target="../slideLayouts/slideLayout4.xml" Type="http://schemas.openxmlformats.org/officeDocument/2006/relationships/slideLayout"/></Relationships>
</file>

<file path=ppt/slides/_rels/slide26.xml.rels><?xml version="1.0" encoding="UTF-8" standalone="yes" ?><Relationships xmlns="http://schemas.openxmlformats.org/package/2006/relationships"><Relationship Id="rId3" Target="../media/image24.jpeg" Type="http://schemas.openxmlformats.org/officeDocument/2006/relationships/image"/><Relationship Id="rId2" Target="../media/image23.jpeg" Type="http://schemas.openxmlformats.org/officeDocument/2006/relationships/image"/><Relationship Id="rId1" Target="../slideLayouts/slideLayout4.xml" Type="http://schemas.openxmlformats.org/officeDocument/2006/relationships/slideLayout"/><Relationship Id="rId4" Target="../media/image25.jpeg" Type="http://schemas.openxmlformats.org/officeDocument/2006/relationships/image"/></Relationships>
</file>

<file path=ppt/slides/_rels/slide27.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9.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3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arget="../media/image3.jpeg" Type="http://schemas.openxmlformats.org/officeDocument/2006/relationships/image"/><Relationship Id="rId1" Target="../slideLayouts/slideLayout12.xml" Type="http://schemas.openxmlformats.org/officeDocument/2006/relationships/slideLayout"/></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a:extLst>
              <a:ext uri="{FF2B5EF4-FFF2-40B4-BE49-F238E27FC236}">
                <a16:creationId xmlns:a16="http://schemas.microsoft.com/office/drawing/2014/main" id="{4391AE45-A7F7-4C55-BE74-0BCCBB300918}"/>
              </a:ext>
            </a:extLst>
          </p:cNvPr>
          <p:cNvSpPr txBox="1">
            <a:spLocks/>
          </p:cNvSpPr>
          <p:nvPr/>
        </p:nvSpPr>
        <p:spPr>
          <a:xfrm>
            <a:off x="838200" y="1433514"/>
            <a:ext cx="10515600" cy="1313774"/>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b="1" kern="1200">
                <a:solidFill>
                  <a:srgbClr val="00AAA7"/>
                </a:solidFill>
                <a:latin typeface="Montserrat" panose="02000505000000020004" pitchFamily="2" charset="0"/>
                <a:ea typeface="+mj-ea"/>
                <a:cs typeface="+mj-cs"/>
              </a:defRPr>
            </a:lvl1pPr>
          </a:lstStyle>
          <a:p>
            <a:r>
              <a:rPr lang="es-MX" dirty="0"/>
              <a:t>GLAUCOMA</a:t>
            </a:r>
            <a:endParaRPr lang="es-CO" dirty="0"/>
          </a:p>
        </p:txBody>
      </p:sp>
      <p:sp>
        <p:nvSpPr>
          <p:cNvPr id="10" name="Subtítulo 2">
            <a:extLst>
              <a:ext uri="{FF2B5EF4-FFF2-40B4-BE49-F238E27FC236}">
                <a16:creationId xmlns:a16="http://schemas.microsoft.com/office/drawing/2014/main" id="{2F4CA00B-71D3-4BE6-AF47-C3DD205E6C9D}"/>
              </a:ext>
            </a:extLst>
          </p:cNvPr>
          <p:cNvSpPr txBox="1">
            <a:spLocks/>
          </p:cNvSpPr>
          <p:nvPr/>
        </p:nvSpPr>
        <p:spPr>
          <a:xfrm>
            <a:off x="2715039" y="2388326"/>
            <a:ext cx="6761922" cy="2081348"/>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MX" b="1" dirty="0"/>
              <a:t>Luis Fernando Julio Doria</a:t>
            </a:r>
          </a:p>
          <a:p>
            <a:pPr marL="0" indent="0" algn="ctr">
              <a:buFont typeface="Arial" panose="020B0604020202020204" pitchFamily="34" charset="0"/>
              <a:buNone/>
            </a:pPr>
            <a:r>
              <a:rPr lang="es-MX" b="1" dirty="0"/>
              <a:t>Residente oftalmología de segundo año</a:t>
            </a:r>
          </a:p>
          <a:p>
            <a:pPr marL="0" indent="0" algn="ctr">
              <a:buFont typeface="Arial" panose="020B0604020202020204" pitchFamily="34" charset="0"/>
              <a:buNone/>
            </a:pPr>
            <a:r>
              <a:rPr lang="es-MX" b="1" dirty="0"/>
              <a:t>Universidad de Antioquia</a:t>
            </a:r>
            <a:endParaRPr lang="es-CO" b="1" dirty="0"/>
          </a:p>
        </p:txBody>
      </p:sp>
    </p:spTree>
    <p:extLst>
      <p:ext uri="{BB962C8B-B14F-4D97-AF65-F5344CB8AC3E}">
        <p14:creationId xmlns:p14="http://schemas.microsoft.com/office/powerpoint/2010/main" val="597040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 name="PRESENTACIÓN CLÍNICA"/>
          <p:cNvSpPr txBox="1">
            <a:spLocks noGrp="1"/>
          </p:cNvSpPr>
          <p:nvPr>
            <p:ph type="title"/>
          </p:nvPr>
        </p:nvSpPr>
        <p:spPr>
          <a:xfrm>
            <a:off x="590762" y="284813"/>
            <a:ext cx="5314738" cy="1232160"/>
          </a:xfrm>
          <a:prstGeom prst="rect">
            <a:avLst/>
          </a:prstGeom>
        </p:spPr>
        <p:txBody>
          <a:bodyPr anchor="ctr">
            <a:normAutofit fontScale="90000"/>
          </a:bodyPr>
          <a:lstStyle>
            <a:lvl1pPr algn="ctr">
              <a:defRPr sz="6200"/>
            </a:lvl1pPr>
          </a:lstStyle>
          <a:p>
            <a:pPr algn="l"/>
            <a:r>
              <a:rPr sz="4400" dirty="0"/>
              <a:t>PRESENTACIÓN CLÍNICA</a:t>
            </a:r>
          </a:p>
        </p:txBody>
      </p:sp>
      <p:pic>
        <p:nvPicPr>
          <p:cNvPr id="6" name="Marcador de posición de imagen 5">
            <a:extLst>
              <a:ext uri="{FF2B5EF4-FFF2-40B4-BE49-F238E27FC236}">
                <a16:creationId xmlns:a16="http://schemas.microsoft.com/office/drawing/2014/main" id="{C40F17BA-3F6A-5848-9F61-AEE0AD8E906B}"/>
              </a:ext>
            </a:extLst>
          </p:cNvPr>
          <p:cNvPicPr>
            <a:picLocks noGrp="1" noChangeAspect="1"/>
          </p:cNvPicPr>
          <p:nvPr>
            <p:ph sz="half" idx="2"/>
          </p:nvPr>
        </p:nvPicPr>
        <p:blipFill>
          <a:blip r:embed="rId3">
            <a:extLst>
              <a:ext uri="{28A0092B-C50C-407E-A947-70E740481C1C}">
                <a14:useLocalDpi xmlns:a14="http://schemas.microsoft.com/office/drawing/2010/main"/>
              </a:ext>
            </a:extLst>
          </a:blip>
          <a:stretch>
            <a:fillRect/>
          </a:stretch>
        </p:blipFill>
        <p:spPr>
          <a:xfrm>
            <a:off x="7354094" y="179697"/>
            <a:ext cx="4667250" cy="4219575"/>
          </a:xfrm>
        </p:spPr>
      </p:pic>
      <p:sp>
        <p:nvSpPr>
          <p:cNvPr id="326" name="Triada clásica de síntomas"/>
          <p:cNvSpPr/>
          <p:nvPr/>
        </p:nvSpPr>
        <p:spPr>
          <a:xfrm>
            <a:off x="845126" y="2021545"/>
            <a:ext cx="5618908" cy="911674"/>
          </a:xfrm>
          <a:prstGeom prst="rect">
            <a:avLst/>
          </a:prstGeom>
          <a:solidFill>
            <a:srgbClr val="00AAA7">
              <a:alpha val="80000"/>
            </a:srgb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algn="ctr" defTabSz="457200">
              <a:defRPr sz="3000">
                <a:solidFill>
                  <a:schemeClr val="accent1">
                    <a:lumOff val="-1607"/>
                  </a:schemeClr>
                </a:solidFill>
                <a:latin typeface="Gill Sans"/>
                <a:ea typeface="Gill Sans"/>
                <a:cs typeface="Gill Sans"/>
                <a:sym typeface="Gill Sans"/>
              </a:defRPr>
            </a:lvl1pPr>
          </a:lstStyle>
          <a:p>
            <a:r>
              <a:rPr dirty="0" err="1">
                <a:solidFill>
                  <a:schemeClr val="bg1"/>
                </a:solidFill>
                <a:latin typeface="Montserrat" pitchFamily="2" charset="77"/>
              </a:rPr>
              <a:t>Triada</a:t>
            </a:r>
            <a:r>
              <a:rPr dirty="0">
                <a:solidFill>
                  <a:schemeClr val="bg1"/>
                </a:solidFill>
                <a:latin typeface="Montserrat" pitchFamily="2" charset="77"/>
              </a:rPr>
              <a:t> </a:t>
            </a:r>
            <a:r>
              <a:rPr dirty="0" err="1">
                <a:solidFill>
                  <a:schemeClr val="bg1"/>
                </a:solidFill>
                <a:latin typeface="Montserrat" pitchFamily="2" charset="77"/>
              </a:rPr>
              <a:t>clásica</a:t>
            </a:r>
            <a:r>
              <a:rPr dirty="0">
                <a:solidFill>
                  <a:schemeClr val="bg1"/>
                </a:solidFill>
                <a:latin typeface="Montserrat" pitchFamily="2" charset="77"/>
              </a:rPr>
              <a:t> de </a:t>
            </a:r>
            <a:r>
              <a:rPr dirty="0" err="1">
                <a:solidFill>
                  <a:schemeClr val="bg1"/>
                </a:solidFill>
                <a:latin typeface="Montserrat" pitchFamily="2" charset="77"/>
              </a:rPr>
              <a:t>síntomas</a:t>
            </a:r>
            <a:r>
              <a:rPr lang="es-ES" dirty="0">
                <a:solidFill>
                  <a:schemeClr val="bg1"/>
                </a:solidFill>
                <a:latin typeface="Montserrat" pitchFamily="2" charset="77"/>
              </a:rPr>
              <a:t>:</a:t>
            </a:r>
            <a:endParaRPr dirty="0">
              <a:solidFill>
                <a:schemeClr val="bg1"/>
              </a:solidFill>
              <a:latin typeface="Montserrat" pitchFamily="2" charset="77"/>
            </a:endParaRPr>
          </a:p>
        </p:txBody>
      </p:sp>
      <p:sp>
        <p:nvSpPr>
          <p:cNvPr id="327" name="Lagrímeo"/>
          <p:cNvSpPr/>
          <p:nvPr/>
        </p:nvSpPr>
        <p:spPr>
          <a:xfrm>
            <a:off x="4879017" y="5097469"/>
            <a:ext cx="1911529" cy="1104647"/>
          </a:xfrm>
          <a:prstGeom prst="roundRect">
            <a:avLst>
              <a:gd name="adj" fmla="val 15000"/>
            </a:avLst>
          </a:prstGeom>
          <a:solidFill>
            <a:srgbClr val="152B48"/>
          </a:solidFill>
          <a:ln w="6350">
            <a:solidFill>
              <a:schemeClr val="accent5"/>
            </a:solidFill>
            <a:miter/>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algn="ctr">
              <a:defRPr sz="4000">
                <a:solidFill>
                  <a:schemeClr val="accent1">
                    <a:lumOff val="-1607"/>
                  </a:schemeClr>
                </a:solidFill>
              </a:defRPr>
            </a:lvl1pPr>
          </a:lstStyle>
          <a:p>
            <a:r>
              <a:rPr sz="2800" dirty="0" err="1">
                <a:solidFill>
                  <a:schemeClr val="bg1"/>
                </a:solidFill>
              </a:rPr>
              <a:t>Lagr</a:t>
            </a:r>
            <a:r>
              <a:rPr lang="es-ES" sz="2800" dirty="0">
                <a:solidFill>
                  <a:schemeClr val="bg1"/>
                </a:solidFill>
              </a:rPr>
              <a:t>i</a:t>
            </a:r>
            <a:r>
              <a:rPr sz="2800" dirty="0" err="1">
                <a:solidFill>
                  <a:schemeClr val="bg1"/>
                </a:solidFill>
              </a:rPr>
              <a:t>meo</a:t>
            </a:r>
            <a:r>
              <a:rPr lang="es-ES" sz="2800" dirty="0">
                <a:solidFill>
                  <a:schemeClr val="bg1"/>
                </a:solidFill>
              </a:rPr>
              <a:t>.</a:t>
            </a:r>
            <a:endParaRPr sz="2800" dirty="0">
              <a:solidFill>
                <a:schemeClr val="bg1"/>
              </a:solidFill>
            </a:endParaRPr>
          </a:p>
        </p:txBody>
      </p:sp>
      <p:sp>
        <p:nvSpPr>
          <p:cNvPr id="328" name="Blefaroespasmo"/>
          <p:cNvSpPr/>
          <p:nvPr/>
        </p:nvSpPr>
        <p:spPr>
          <a:xfrm>
            <a:off x="6918194" y="5097469"/>
            <a:ext cx="3024109" cy="1104646"/>
          </a:xfrm>
          <a:prstGeom prst="roundRect">
            <a:avLst>
              <a:gd name="adj" fmla="val 15000"/>
            </a:avLst>
          </a:prstGeom>
          <a:solidFill>
            <a:srgbClr val="152B48"/>
          </a:solidFill>
          <a:ln w="6350">
            <a:solidFill>
              <a:schemeClr val="accent5"/>
            </a:solidFill>
            <a:miter/>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algn="ctr">
              <a:defRPr sz="4000">
                <a:solidFill>
                  <a:schemeClr val="accent1">
                    <a:lumOff val="-1607"/>
                  </a:schemeClr>
                </a:solidFill>
              </a:defRPr>
            </a:lvl1pPr>
          </a:lstStyle>
          <a:p>
            <a:r>
              <a:rPr sz="2800" dirty="0" err="1">
                <a:solidFill>
                  <a:schemeClr val="bg1"/>
                </a:solidFill>
              </a:rPr>
              <a:t>Blefaroespasmo</a:t>
            </a:r>
            <a:r>
              <a:rPr lang="es-ES" sz="2800" dirty="0">
                <a:solidFill>
                  <a:schemeClr val="bg1"/>
                </a:solidFill>
              </a:rPr>
              <a:t>.</a:t>
            </a:r>
            <a:endParaRPr sz="2800" dirty="0">
              <a:solidFill>
                <a:schemeClr val="bg1"/>
              </a:solidFill>
            </a:endParaRPr>
          </a:p>
        </p:txBody>
      </p:sp>
      <p:sp>
        <p:nvSpPr>
          <p:cNvPr id="329" name="Fotofobia"/>
          <p:cNvSpPr/>
          <p:nvPr/>
        </p:nvSpPr>
        <p:spPr>
          <a:xfrm>
            <a:off x="10092204" y="5097469"/>
            <a:ext cx="1929140" cy="1104646"/>
          </a:xfrm>
          <a:prstGeom prst="roundRect">
            <a:avLst>
              <a:gd name="adj" fmla="val 15000"/>
            </a:avLst>
          </a:prstGeom>
          <a:solidFill>
            <a:srgbClr val="152B48"/>
          </a:solidFill>
          <a:ln w="6350">
            <a:solidFill>
              <a:schemeClr val="accent5"/>
            </a:solidFill>
            <a:miter/>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algn="ctr">
              <a:defRPr sz="4000">
                <a:solidFill>
                  <a:schemeClr val="accent1">
                    <a:lumOff val="-1607"/>
                  </a:schemeClr>
                </a:solidFill>
              </a:defRPr>
            </a:lvl1pPr>
          </a:lstStyle>
          <a:p>
            <a:r>
              <a:rPr sz="2800" dirty="0" err="1">
                <a:solidFill>
                  <a:schemeClr val="bg1"/>
                </a:solidFill>
              </a:rPr>
              <a:t>Fotofobia</a:t>
            </a:r>
            <a:r>
              <a:rPr lang="es-ES" sz="2800" dirty="0">
                <a:solidFill>
                  <a:schemeClr val="bg1"/>
                </a:solidFill>
              </a:rPr>
              <a:t>.</a:t>
            </a:r>
            <a:endParaRPr sz="2800" dirty="0">
              <a:solidFill>
                <a:schemeClr val="bg1"/>
              </a:solidFill>
            </a:endParaRPr>
          </a:p>
        </p:txBody>
      </p:sp>
    </p:spTree>
    <p:extLst>
      <p:ext uri="{BB962C8B-B14F-4D97-AF65-F5344CB8AC3E}">
        <p14:creationId xmlns:p14="http://schemas.microsoft.com/office/powerpoint/2010/main" val="880648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 name="PRESENTACIÓN CLÍNICA"/>
          <p:cNvSpPr txBox="1">
            <a:spLocks noGrp="1"/>
          </p:cNvSpPr>
          <p:nvPr>
            <p:ph type="title"/>
          </p:nvPr>
        </p:nvSpPr>
        <p:spPr>
          <a:xfrm>
            <a:off x="540234" y="125051"/>
            <a:ext cx="6037262" cy="1695811"/>
          </a:xfrm>
          <a:prstGeom prst="rect">
            <a:avLst/>
          </a:prstGeom>
        </p:spPr>
        <p:txBody>
          <a:bodyPr anchor="ctr">
            <a:normAutofit/>
          </a:bodyPr>
          <a:lstStyle>
            <a:lvl1pPr algn="ctr">
              <a:defRPr sz="6200"/>
            </a:lvl1pPr>
          </a:lstStyle>
          <a:p>
            <a:pPr algn="l"/>
            <a:r>
              <a:rPr sz="4400" dirty="0" err="1"/>
              <a:t>PRESENTACIÓN</a:t>
            </a:r>
            <a:r>
              <a:rPr sz="4400" dirty="0"/>
              <a:t> </a:t>
            </a:r>
            <a:r>
              <a:rPr sz="4400" dirty="0" err="1"/>
              <a:t>CLÍNICA</a:t>
            </a:r>
            <a:endParaRPr sz="4400" dirty="0"/>
          </a:p>
        </p:txBody>
      </p:sp>
      <p:pic>
        <p:nvPicPr>
          <p:cNvPr id="334" name="Picture Placeholder 29" descr="Picture Placeholder 29"/>
          <p:cNvPicPr>
            <a:picLocks noGrp="1" noChangeAspect="1"/>
          </p:cNvPicPr>
          <p:nvPr>
            <p:ph type="pic" idx="4294967295"/>
          </p:nvPr>
        </p:nvPicPr>
        <p:blipFill>
          <a:blip r:embed="rId3" cstate="email">
            <a:extLst>
              <a:ext uri="{28A0092B-C50C-407E-A947-70E740481C1C}">
                <a14:useLocalDpi xmlns:a14="http://schemas.microsoft.com/office/drawing/2010/main"/>
              </a:ext>
            </a:extLst>
          </a:blip>
          <a:srcRect/>
          <a:stretch>
            <a:fillRect/>
          </a:stretch>
        </p:blipFill>
        <p:spPr>
          <a:xfrm>
            <a:off x="6831013" y="0"/>
            <a:ext cx="5360987" cy="3641725"/>
          </a:xfrm>
          <a:custGeom>
            <a:avLst/>
            <a:gdLst/>
            <a:ahLst/>
            <a:cxnLst>
              <a:cxn ang="0">
                <a:pos x="wd2" y="hd2"/>
              </a:cxn>
              <a:cxn ang="5400000">
                <a:pos x="wd2" y="hd2"/>
              </a:cxn>
              <a:cxn ang="10800000">
                <a:pos x="wd2" y="hd2"/>
              </a:cxn>
              <a:cxn ang="16200000">
                <a:pos x="wd2" y="hd2"/>
              </a:cxn>
            </a:cxnLst>
            <a:rect l="0" t="0" r="r" b="b"/>
            <a:pathLst>
              <a:path w="21600" h="21600" extrusionOk="0">
                <a:moveTo>
                  <a:pt x="1291" y="0"/>
                </a:moveTo>
                <a:lnTo>
                  <a:pt x="1153" y="139"/>
                </a:lnTo>
                <a:cubicBezTo>
                  <a:pt x="427" y="961"/>
                  <a:pt x="0" y="2100"/>
                  <a:pt x="0" y="3705"/>
                </a:cubicBezTo>
                <a:cubicBezTo>
                  <a:pt x="0" y="12261"/>
                  <a:pt x="10465" y="21600"/>
                  <a:pt x="16233" y="21600"/>
                </a:cubicBezTo>
                <a:cubicBezTo>
                  <a:pt x="18036" y="21600"/>
                  <a:pt x="19880" y="20688"/>
                  <a:pt x="21565" y="19173"/>
                </a:cubicBezTo>
                <a:lnTo>
                  <a:pt x="21600" y="19138"/>
                </a:lnTo>
                <a:lnTo>
                  <a:pt x="21600" y="0"/>
                </a:lnTo>
                <a:lnTo>
                  <a:pt x="1291" y="0"/>
                </a:lnTo>
                <a:close/>
              </a:path>
            </a:pathLst>
          </a:custGeom>
        </p:spPr>
      </p:pic>
      <p:sp>
        <p:nvSpPr>
          <p:cNvPr id="336" name="Buftalmos"/>
          <p:cNvSpPr/>
          <p:nvPr/>
        </p:nvSpPr>
        <p:spPr>
          <a:xfrm>
            <a:off x="6993282" y="6040232"/>
            <a:ext cx="2993973" cy="689267"/>
          </a:xfrm>
          <a:prstGeom prst="roundRect">
            <a:avLst>
              <a:gd name="adj" fmla="val 19221"/>
            </a:avLst>
          </a:prstGeom>
          <a:solidFill>
            <a:srgbClr val="152B48"/>
          </a:solidFill>
          <a:ln w="6350">
            <a:solidFill>
              <a:schemeClr val="accent5"/>
            </a:solidFill>
            <a:miter/>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algn="ctr">
              <a:defRPr sz="4000">
                <a:solidFill>
                  <a:schemeClr val="accent1">
                    <a:lumOff val="-1607"/>
                  </a:schemeClr>
                </a:solidFill>
              </a:defRPr>
            </a:lvl1pPr>
          </a:lstStyle>
          <a:p>
            <a:r>
              <a:rPr sz="2800" dirty="0" err="1">
                <a:solidFill>
                  <a:srgbClr val="00AAA7"/>
                </a:solidFill>
                <a:latin typeface="Montserrat" pitchFamily="2" charset="77"/>
              </a:rPr>
              <a:t>Buftalmos</a:t>
            </a:r>
            <a:r>
              <a:rPr lang="es-ES" sz="2800" dirty="0">
                <a:solidFill>
                  <a:srgbClr val="00AAA7"/>
                </a:solidFill>
                <a:latin typeface="Montserrat" pitchFamily="2" charset="77"/>
              </a:rPr>
              <a:t>.</a:t>
            </a:r>
            <a:endParaRPr sz="2800" dirty="0">
              <a:solidFill>
                <a:srgbClr val="00AAA7"/>
              </a:solidFill>
              <a:latin typeface="Montserrat" pitchFamily="2" charset="77"/>
            </a:endParaRPr>
          </a:p>
        </p:txBody>
      </p:sp>
      <p:sp>
        <p:nvSpPr>
          <p:cNvPr id="337" name="PIO elevada"/>
          <p:cNvSpPr/>
          <p:nvPr/>
        </p:nvSpPr>
        <p:spPr>
          <a:xfrm>
            <a:off x="540234" y="2024354"/>
            <a:ext cx="1660041" cy="1695811"/>
          </a:xfrm>
          <a:prstGeom prst="roundRect">
            <a:avLst>
              <a:gd name="adj" fmla="val 15000"/>
            </a:avLst>
          </a:prstGeom>
          <a:solidFill>
            <a:srgbClr val="152B48"/>
          </a:solidFill>
          <a:ln w="6350" cap="flat">
            <a:solidFill>
              <a:schemeClr val="accent5"/>
            </a:solidFill>
            <a:prstDash val="solid"/>
            <a:miter lim="8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lvl1pPr algn="ctr">
              <a:defRPr sz="4000">
                <a:solidFill>
                  <a:schemeClr val="accent1">
                    <a:lumOff val="-1607"/>
                  </a:schemeClr>
                </a:solidFill>
              </a:defRPr>
            </a:lvl1pPr>
          </a:lstStyle>
          <a:p>
            <a:r>
              <a:rPr sz="2400" dirty="0">
                <a:solidFill>
                  <a:schemeClr val="bg1"/>
                </a:solidFill>
                <a:latin typeface="Montserrat" pitchFamily="2" charset="77"/>
              </a:rPr>
              <a:t>PIO </a:t>
            </a:r>
            <a:r>
              <a:rPr sz="2400" dirty="0" err="1">
                <a:solidFill>
                  <a:schemeClr val="bg1"/>
                </a:solidFill>
                <a:latin typeface="Montserrat" pitchFamily="2" charset="77"/>
              </a:rPr>
              <a:t>elevada</a:t>
            </a:r>
            <a:r>
              <a:rPr lang="es-ES" sz="2400" dirty="0">
                <a:solidFill>
                  <a:schemeClr val="bg1"/>
                </a:solidFill>
                <a:latin typeface="Montserrat" pitchFamily="2" charset="77"/>
              </a:rPr>
              <a:t>.</a:t>
            </a:r>
            <a:endParaRPr sz="2400" dirty="0">
              <a:solidFill>
                <a:schemeClr val="bg1"/>
              </a:solidFill>
              <a:latin typeface="Montserrat" pitchFamily="2" charset="77"/>
            </a:endParaRPr>
          </a:p>
        </p:txBody>
      </p:sp>
      <p:sp>
        <p:nvSpPr>
          <p:cNvPr id="338" name="Edema corneal"/>
          <p:cNvSpPr/>
          <p:nvPr/>
        </p:nvSpPr>
        <p:spPr>
          <a:xfrm>
            <a:off x="3229778" y="2024354"/>
            <a:ext cx="1660041" cy="1695811"/>
          </a:xfrm>
          <a:prstGeom prst="roundRect">
            <a:avLst>
              <a:gd name="adj" fmla="val 15000"/>
            </a:avLst>
          </a:prstGeom>
          <a:solidFill>
            <a:srgbClr val="152B48"/>
          </a:solidFill>
          <a:ln w="6350" cap="flat">
            <a:solidFill>
              <a:schemeClr val="accent5"/>
            </a:solidFill>
            <a:prstDash val="solid"/>
            <a:miter lim="8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lvl1pPr algn="ctr">
              <a:defRPr sz="4000">
                <a:solidFill>
                  <a:schemeClr val="accent1">
                    <a:lumOff val="-1607"/>
                  </a:schemeClr>
                </a:solidFill>
              </a:defRPr>
            </a:lvl1pPr>
          </a:lstStyle>
          <a:p>
            <a:r>
              <a:rPr sz="2400" dirty="0">
                <a:solidFill>
                  <a:schemeClr val="bg1"/>
                </a:solidFill>
                <a:latin typeface="Montserrat" pitchFamily="2" charset="77"/>
              </a:rPr>
              <a:t>Edema corneal</a:t>
            </a:r>
            <a:r>
              <a:rPr lang="es-ES" sz="2400" dirty="0">
                <a:solidFill>
                  <a:schemeClr val="bg1"/>
                </a:solidFill>
                <a:latin typeface="Montserrat" pitchFamily="2" charset="77"/>
              </a:rPr>
              <a:t>.</a:t>
            </a:r>
            <a:endParaRPr sz="2400" dirty="0">
              <a:solidFill>
                <a:schemeClr val="bg1"/>
              </a:solidFill>
              <a:latin typeface="Montserrat" pitchFamily="2" charset="77"/>
            </a:endParaRPr>
          </a:p>
        </p:txBody>
      </p:sp>
      <p:sp>
        <p:nvSpPr>
          <p:cNvPr id="339" name="Flecha"/>
          <p:cNvSpPr/>
          <p:nvPr/>
        </p:nvSpPr>
        <p:spPr>
          <a:xfrm>
            <a:off x="2363003" y="2503350"/>
            <a:ext cx="704047" cy="673350"/>
          </a:xfrm>
          <a:prstGeom prst="rightArrow">
            <a:avLst>
              <a:gd name="adj1" fmla="val 32000"/>
              <a:gd name="adj2" fmla="val 63213"/>
            </a:avLst>
          </a:prstGeom>
          <a:solidFill>
            <a:srgbClr val="00AAA7"/>
          </a:solidFill>
          <a:ln w="12700" cap="flat">
            <a:solidFill>
              <a:srgbClr val="152B48"/>
            </a:solidFill>
            <a:prstDash val="solid"/>
            <a:miter lim="800000"/>
          </a:ln>
          <a:effectLst/>
        </p:spPr>
        <p:txBody>
          <a:bodyPr wrap="square" lIns="45719" tIns="45719" rIns="45719" bIns="45719" numCol="1" anchor="ctr">
            <a:noAutofit/>
          </a:bodyPr>
          <a:lstStyle/>
          <a:p>
            <a:endParaRPr/>
          </a:p>
        </p:txBody>
      </p:sp>
      <p:sp>
        <p:nvSpPr>
          <p:cNvPr id="2" name="CuadroTexto 1">
            <a:extLst>
              <a:ext uri="{FF2B5EF4-FFF2-40B4-BE49-F238E27FC236}">
                <a16:creationId xmlns:a16="http://schemas.microsoft.com/office/drawing/2014/main" id="{3D111C01-0A97-41CB-94F0-C91DD84A6E84}"/>
              </a:ext>
            </a:extLst>
          </p:cNvPr>
          <p:cNvSpPr txBox="1"/>
          <p:nvPr/>
        </p:nvSpPr>
        <p:spPr>
          <a:xfrm>
            <a:off x="4889819" y="3889911"/>
            <a:ext cx="7200900" cy="2246769"/>
          </a:xfrm>
          <a:prstGeom prst="rect">
            <a:avLst/>
          </a:prstGeom>
          <a:noFill/>
        </p:spPr>
        <p:txBody>
          <a:bodyPr wrap="square" rtlCol="0">
            <a:spAutoFit/>
          </a:bodyPr>
          <a:lstStyle/>
          <a:p>
            <a:pPr marL="285750" indent="-285750">
              <a:buFont typeface="Arial" panose="020B0604020202020204" pitchFamily="34" charset="0"/>
              <a:buChar char="•"/>
              <a:defRPr i="1">
                <a:solidFill>
                  <a:schemeClr val="accent3">
                    <a:lumOff val="4215"/>
                  </a:schemeClr>
                </a:solidFill>
                <a:latin typeface="+mn-lt"/>
                <a:ea typeface="+mn-ea"/>
                <a:cs typeface="+mn-cs"/>
                <a:sym typeface="Helvetica"/>
              </a:defRPr>
            </a:pPr>
            <a:r>
              <a:rPr lang="es-MX" sz="2000" dirty="0">
                <a:solidFill>
                  <a:srgbClr val="152B48"/>
                </a:solidFill>
                <a:latin typeface="Montserrat" panose="02000505000000020004"/>
              </a:rPr>
              <a:t>“Ojos de buey”.</a:t>
            </a:r>
          </a:p>
          <a:p>
            <a:pPr marL="285750" indent="-285750">
              <a:buFont typeface="Arial" panose="020B0604020202020204" pitchFamily="34" charset="0"/>
              <a:buChar char="•"/>
              <a:defRPr i="1">
                <a:solidFill>
                  <a:schemeClr val="accent3">
                    <a:lumOff val="4215"/>
                  </a:schemeClr>
                </a:solidFill>
                <a:latin typeface="+mn-lt"/>
                <a:ea typeface="+mn-ea"/>
                <a:cs typeface="+mn-cs"/>
                <a:sym typeface="Helvetica"/>
              </a:defRPr>
            </a:pPr>
            <a:r>
              <a:rPr lang="es-MX" sz="2000" dirty="0">
                <a:solidFill>
                  <a:srgbClr val="152B48"/>
                </a:solidFill>
                <a:latin typeface="Montserrat" panose="02000505000000020004"/>
              </a:rPr>
              <a:t>Agrandamiento ocular generalizado por una PIO elevada de cualquier causa en la infancia.</a:t>
            </a:r>
          </a:p>
          <a:p>
            <a:pPr marL="285750" indent="-285750">
              <a:buFont typeface="Arial" panose="020B0604020202020204" pitchFamily="34" charset="0"/>
              <a:buChar char="•"/>
              <a:defRPr i="1">
                <a:solidFill>
                  <a:schemeClr val="accent3">
                    <a:lumOff val="4215"/>
                  </a:schemeClr>
                </a:solidFill>
                <a:latin typeface="+mn-lt"/>
                <a:ea typeface="+mn-ea"/>
                <a:cs typeface="+mn-cs"/>
                <a:sym typeface="Helvetica"/>
              </a:defRPr>
            </a:pPr>
            <a:r>
              <a:rPr lang="es-CO" sz="2000" dirty="0">
                <a:solidFill>
                  <a:srgbClr val="152B48"/>
                </a:solidFill>
                <a:latin typeface="Montserrat" panose="02000505000000020004"/>
                <a:cs typeface="Calibri" panose="020F0502020204030204" pitchFamily="34" charset="0"/>
              </a:rPr>
              <a:t>Característico en niños (no sucede en adultos) por inmadurez del colágeno corneal (hasta los 3 años) y escleral (hasta los 10 años).</a:t>
            </a:r>
            <a:endParaRPr lang="es-CO" sz="2000" dirty="0">
              <a:solidFill>
                <a:srgbClr val="152B48"/>
              </a:solidFill>
              <a:latin typeface="Montserrat" panose="02000505000000020004"/>
            </a:endParaRPr>
          </a:p>
          <a:p>
            <a:pPr marL="285750" indent="-285750">
              <a:buFont typeface="Arial" panose="020B0604020202020204" pitchFamily="34" charset="0"/>
              <a:buChar char="•"/>
              <a:defRPr i="1">
                <a:solidFill>
                  <a:schemeClr val="accent3">
                    <a:lumOff val="4215"/>
                  </a:schemeClr>
                </a:solidFill>
                <a:latin typeface="+mn-lt"/>
                <a:ea typeface="+mn-ea"/>
                <a:cs typeface="+mn-cs"/>
                <a:sym typeface="Helvetica"/>
              </a:defRPr>
            </a:pPr>
            <a:endParaRPr lang="es-MX" sz="2000" dirty="0">
              <a:solidFill>
                <a:srgbClr val="152B48"/>
              </a:solidFill>
              <a:latin typeface="Montserrat" panose="02000505000000020004"/>
            </a:endParaRPr>
          </a:p>
        </p:txBody>
      </p:sp>
      <p:sp>
        <p:nvSpPr>
          <p:cNvPr id="11" name="Flecha">
            <a:extLst>
              <a:ext uri="{FF2B5EF4-FFF2-40B4-BE49-F238E27FC236}">
                <a16:creationId xmlns:a16="http://schemas.microsoft.com/office/drawing/2014/main" id="{37448A03-784E-4C22-95A9-BF3085CDA7AF}"/>
              </a:ext>
            </a:extLst>
          </p:cNvPr>
          <p:cNvSpPr/>
          <p:nvPr/>
        </p:nvSpPr>
        <p:spPr>
          <a:xfrm>
            <a:off x="5109697" y="2503350"/>
            <a:ext cx="704047" cy="673350"/>
          </a:xfrm>
          <a:prstGeom prst="rightArrow">
            <a:avLst>
              <a:gd name="adj1" fmla="val 32000"/>
              <a:gd name="adj2" fmla="val 63213"/>
            </a:avLst>
          </a:prstGeom>
          <a:solidFill>
            <a:srgbClr val="00AAA7"/>
          </a:solidFill>
          <a:ln w="12700" cap="flat">
            <a:solidFill>
              <a:srgbClr val="152B48"/>
            </a:solidFill>
            <a:prstDash val="solid"/>
            <a:miter lim="800000"/>
          </a:ln>
          <a:effectLst/>
        </p:spPr>
        <p:txBody>
          <a:bodyPr wrap="square" lIns="45719" tIns="45719" rIns="45719" bIns="45719" numCol="1" anchor="ctr">
            <a:noAutofit/>
          </a:bodyPr>
          <a:lstStyle/>
          <a:p>
            <a:endParaRPr/>
          </a:p>
        </p:txBody>
      </p:sp>
      <p:sp>
        <p:nvSpPr>
          <p:cNvPr id="12" name="Edema corneal">
            <a:extLst>
              <a:ext uri="{FF2B5EF4-FFF2-40B4-BE49-F238E27FC236}">
                <a16:creationId xmlns:a16="http://schemas.microsoft.com/office/drawing/2014/main" id="{E0343E81-8127-45DA-B9A9-AFE4D5EE34C4}"/>
              </a:ext>
            </a:extLst>
          </p:cNvPr>
          <p:cNvSpPr/>
          <p:nvPr/>
        </p:nvSpPr>
        <p:spPr>
          <a:xfrm>
            <a:off x="5919322" y="2024354"/>
            <a:ext cx="1660041" cy="1695811"/>
          </a:xfrm>
          <a:prstGeom prst="roundRect">
            <a:avLst>
              <a:gd name="adj" fmla="val 15000"/>
            </a:avLst>
          </a:prstGeom>
          <a:solidFill>
            <a:srgbClr val="152B48"/>
          </a:solidFill>
          <a:ln w="6350" cap="flat">
            <a:solidFill>
              <a:schemeClr val="accent5"/>
            </a:solidFill>
            <a:prstDash val="solid"/>
            <a:miter lim="8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lvl1pPr algn="ctr">
              <a:defRPr sz="4000">
                <a:solidFill>
                  <a:schemeClr val="accent1">
                    <a:lumOff val="-1607"/>
                  </a:schemeClr>
                </a:solidFill>
              </a:defRPr>
            </a:lvl1pPr>
          </a:lstStyle>
          <a:p>
            <a:r>
              <a:rPr lang="es-MX" sz="2400" dirty="0">
                <a:solidFill>
                  <a:schemeClr val="bg1"/>
                </a:solidFill>
                <a:latin typeface="Montserrat" pitchFamily="2" charset="77"/>
              </a:rPr>
              <a:t>Tríada.</a:t>
            </a:r>
            <a:endParaRPr sz="2400" dirty="0">
              <a:solidFill>
                <a:schemeClr val="bg1"/>
              </a:solidFill>
              <a:latin typeface="Montserrat" pitchFamily="2" charset="77"/>
            </a:endParaRPr>
          </a:p>
        </p:txBody>
      </p:sp>
    </p:spTree>
    <p:extLst>
      <p:ext uri="{BB962C8B-B14F-4D97-AF65-F5344CB8AC3E}">
        <p14:creationId xmlns:p14="http://schemas.microsoft.com/office/powerpoint/2010/main" val="288414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5" name="Captura de Pantalla 2020-03-07 a la(s) 10.41.43 p. m..png" descr="Captura de Pantalla 2020-03-07 a la(s) 10.41.43 p. m..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381000" y="0"/>
            <a:ext cx="5476875" cy="4041044"/>
          </a:xfrm>
          <a:prstGeom prst="rect">
            <a:avLst/>
          </a:prstGeom>
          <a:ln w="12700">
            <a:miter lim="400000"/>
          </a:ln>
          <a:effectLst>
            <a:outerShdw blurRad="50800" dist="38100" dir="5400000" algn="t" rotWithShape="0">
              <a:prstClr val="black">
                <a:alpha val="40000"/>
              </a:prstClr>
            </a:outerShdw>
            <a:softEdge rad="317500"/>
          </a:effectLst>
        </p:spPr>
      </p:pic>
      <p:sp>
        <p:nvSpPr>
          <p:cNvPr id="8" name="Buftalmos">
            <a:extLst>
              <a:ext uri="{FF2B5EF4-FFF2-40B4-BE49-F238E27FC236}">
                <a16:creationId xmlns:a16="http://schemas.microsoft.com/office/drawing/2014/main" id="{681C4E0F-2790-4FE5-B6DC-98752E3A479D}"/>
              </a:ext>
            </a:extLst>
          </p:cNvPr>
          <p:cNvSpPr/>
          <p:nvPr/>
        </p:nvSpPr>
        <p:spPr>
          <a:xfrm>
            <a:off x="6828162" y="5100911"/>
            <a:ext cx="3365150" cy="919163"/>
          </a:xfrm>
          <a:prstGeom prst="roundRect">
            <a:avLst>
              <a:gd name="adj" fmla="val 19221"/>
            </a:avLst>
          </a:prstGeom>
          <a:solidFill>
            <a:srgbClr val="152B48"/>
          </a:solidFill>
          <a:ln w="6350">
            <a:solidFill>
              <a:schemeClr val="accent5"/>
            </a:solidFill>
            <a:miter/>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algn="ctr">
              <a:defRPr sz="4000">
                <a:solidFill>
                  <a:schemeClr val="accent1">
                    <a:lumOff val="-1607"/>
                  </a:schemeClr>
                </a:solidFill>
              </a:defRPr>
            </a:lvl1pPr>
          </a:lstStyle>
          <a:p>
            <a:r>
              <a:rPr sz="3600" dirty="0" err="1">
                <a:solidFill>
                  <a:schemeClr val="bg1"/>
                </a:solidFill>
              </a:rPr>
              <a:t>Buftalmos</a:t>
            </a:r>
            <a:endParaRPr sz="3600" dirty="0">
              <a:solidFill>
                <a:schemeClr val="bg1"/>
              </a:solidFill>
            </a:endParaRPr>
          </a:p>
        </p:txBody>
      </p:sp>
      <p:pic>
        <p:nvPicPr>
          <p:cNvPr id="13" name="Imagen 12">
            <a:extLst>
              <a:ext uri="{FF2B5EF4-FFF2-40B4-BE49-F238E27FC236}">
                <a16:creationId xmlns:a16="http://schemas.microsoft.com/office/drawing/2014/main" id="{A3767FE2-2596-4A45-8558-C06C74C5869A}"/>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157913" y="88842"/>
            <a:ext cx="5482594" cy="3929133"/>
          </a:xfrm>
          <a:prstGeom prst="rect">
            <a:avLst/>
          </a:prstGeom>
          <a:effectLst>
            <a:softEdge rad="177800"/>
          </a:effectLst>
        </p:spPr>
      </p:pic>
    </p:spTree>
    <p:extLst>
      <p:ext uri="{BB962C8B-B14F-4D97-AF65-F5344CB8AC3E}">
        <p14:creationId xmlns:p14="http://schemas.microsoft.com/office/powerpoint/2010/main" val="1193608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RESENTACIÓN CLÍNICA">
            <a:extLst>
              <a:ext uri="{FF2B5EF4-FFF2-40B4-BE49-F238E27FC236}">
                <a16:creationId xmlns:a16="http://schemas.microsoft.com/office/drawing/2014/main" id="{72EE02B7-6202-EC4F-9CB6-39A0A98F81BC}"/>
              </a:ext>
            </a:extLst>
          </p:cNvPr>
          <p:cNvSpPr txBox="1">
            <a:spLocks noGrp="1"/>
          </p:cNvSpPr>
          <p:nvPr>
            <p:ph type="title"/>
          </p:nvPr>
        </p:nvSpPr>
        <p:spPr>
          <a:xfrm>
            <a:off x="542925" y="365125"/>
            <a:ext cx="6591299" cy="1577975"/>
          </a:xfrm>
          <a:prstGeom prst="rect">
            <a:avLst/>
          </a:prstGeom>
        </p:spPr>
        <p:txBody>
          <a:bodyPr anchor="ctr">
            <a:normAutofit/>
          </a:bodyPr>
          <a:lstStyle>
            <a:lvl1pPr algn="ctr">
              <a:defRPr sz="6200"/>
            </a:lvl1pPr>
          </a:lstStyle>
          <a:p>
            <a:pPr algn="l"/>
            <a:r>
              <a:rPr sz="4400" dirty="0" err="1"/>
              <a:t>PRESENTACIÓN</a:t>
            </a:r>
            <a:r>
              <a:rPr sz="4400" dirty="0"/>
              <a:t> </a:t>
            </a:r>
            <a:r>
              <a:rPr sz="4400" dirty="0" err="1"/>
              <a:t>CLÍNICA</a:t>
            </a:r>
            <a:endParaRPr sz="4400" dirty="0"/>
          </a:p>
        </p:txBody>
      </p:sp>
      <p:pic>
        <p:nvPicPr>
          <p:cNvPr id="8" name="Imagen 7">
            <a:extLst>
              <a:ext uri="{FF2B5EF4-FFF2-40B4-BE49-F238E27FC236}">
                <a16:creationId xmlns:a16="http://schemas.microsoft.com/office/drawing/2014/main" id="{113A7DBA-7798-7844-BF8E-3D7D339C6D6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222583" y="3429000"/>
            <a:ext cx="4674142" cy="3637540"/>
          </a:xfrm>
          <a:prstGeom prst="rect">
            <a:avLst/>
          </a:prstGeom>
          <a:effectLst>
            <a:softEdge rad="254000"/>
          </a:effectLst>
        </p:spPr>
      </p:pic>
      <p:pic>
        <p:nvPicPr>
          <p:cNvPr id="10" name="Imagen 9">
            <a:extLst>
              <a:ext uri="{FF2B5EF4-FFF2-40B4-BE49-F238E27FC236}">
                <a16:creationId xmlns:a16="http://schemas.microsoft.com/office/drawing/2014/main" id="{8588FD42-2856-3E49-A913-F2D058D00BC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22584" y="0"/>
            <a:ext cx="4674142" cy="3647540"/>
          </a:xfrm>
          <a:prstGeom prst="rect">
            <a:avLst/>
          </a:prstGeom>
          <a:effectLst>
            <a:softEdge rad="254000"/>
          </a:effectLst>
        </p:spPr>
      </p:pic>
      <p:sp>
        <p:nvSpPr>
          <p:cNvPr id="11" name="Buftalmos">
            <a:extLst>
              <a:ext uri="{FF2B5EF4-FFF2-40B4-BE49-F238E27FC236}">
                <a16:creationId xmlns:a16="http://schemas.microsoft.com/office/drawing/2014/main" id="{DFD87CF6-7BA0-B34C-B3BF-581EF7D95897}"/>
              </a:ext>
            </a:extLst>
          </p:cNvPr>
          <p:cNvSpPr/>
          <p:nvPr/>
        </p:nvSpPr>
        <p:spPr>
          <a:xfrm>
            <a:off x="1268359" y="2446465"/>
            <a:ext cx="3969483" cy="534072"/>
          </a:xfrm>
          <a:prstGeom prst="roundRect">
            <a:avLst>
              <a:gd name="adj" fmla="val 19221"/>
            </a:avLst>
          </a:prstGeom>
          <a:solidFill>
            <a:srgbClr val="152B48"/>
          </a:solidFill>
          <a:ln w="6350">
            <a:solidFill>
              <a:schemeClr val="accent5"/>
            </a:solidFill>
            <a:miter/>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algn="ctr">
              <a:defRPr sz="4000">
                <a:solidFill>
                  <a:schemeClr val="accent1">
                    <a:lumOff val="-1607"/>
                  </a:schemeClr>
                </a:solidFill>
              </a:defRPr>
            </a:lvl1pPr>
          </a:lstStyle>
          <a:p>
            <a:r>
              <a:rPr lang="es-ES" sz="3600" dirty="0">
                <a:solidFill>
                  <a:schemeClr val="bg1"/>
                </a:solidFill>
                <a:latin typeface="Montserrat" pitchFamily="2" charset="77"/>
              </a:rPr>
              <a:t>Estrías de </a:t>
            </a:r>
            <a:r>
              <a:rPr lang="es-ES" sz="3600" dirty="0" err="1">
                <a:solidFill>
                  <a:schemeClr val="bg1"/>
                </a:solidFill>
                <a:latin typeface="Montserrat" pitchFamily="2" charset="77"/>
              </a:rPr>
              <a:t>Haab</a:t>
            </a:r>
            <a:endParaRPr sz="3600" dirty="0">
              <a:solidFill>
                <a:schemeClr val="bg1"/>
              </a:solidFill>
              <a:latin typeface="Montserrat" pitchFamily="2" charset="77"/>
            </a:endParaRPr>
          </a:p>
        </p:txBody>
      </p:sp>
    </p:spTree>
    <p:extLst>
      <p:ext uri="{BB962C8B-B14F-4D97-AF65-F5344CB8AC3E}">
        <p14:creationId xmlns:p14="http://schemas.microsoft.com/office/powerpoint/2010/main" val="1527188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Buftalmos">
            <a:extLst>
              <a:ext uri="{FF2B5EF4-FFF2-40B4-BE49-F238E27FC236}">
                <a16:creationId xmlns:a16="http://schemas.microsoft.com/office/drawing/2014/main" id="{DFD87CF6-7BA0-B34C-B3BF-581EF7D95897}"/>
              </a:ext>
            </a:extLst>
          </p:cNvPr>
          <p:cNvSpPr/>
          <p:nvPr/>
        </p:nvSpPr>
        <p:spPr>
          <a:xfrm>
            <a:off x="6462712" y="4984718"/>
            <a:ext cx="4191454" cy="933538"/>
          </a:xfrm>
          <a:prstGeom prst="roundRect">
            <a:avLst>
              <a:gd name="adj" fmla="val 19221"/>
            </a:avLst>
          </a:prstGeom>
          <a:solidFill>
            <a:srgbClr val="152B48"/>
          </a:solidFill>
          <a:ln w="6350">
            <a:solidFill>
              <a:schemeClr val="accent5"/>
            </a:solidFill>
            <a:miter/>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algn="ctr">
              <a:defRPr sz="4000">
                <a:solidFill>
                  <a:schemeClr val="accent1">
                    <a:lumOff val="-1607"/>
                  </a:schemeClr>
                </a:solidFill>
              </a:defRPr>
            </a:lvl1pPr>
          </a:lstStyle>
          <a:p>
            <a:r>
              <a:rPr lang="es-ES" sz="3600" dirty="0">
                <a:solidFill>
                  <a:schemeClr val="bg1"/>
                </a:solidFill>
                <a:latin typeface="Montserrat" pitchFamily="2" charset="77"/>
              </a:rPr>
              <a:t>Edema </a:t>
            </a:r>
            <a:r>
              <a:rPr lang="es-ES" sz="3600" dirty="0" err="1">
                <a:solidFill>
                  <a:schemeClr val="bg1"/>
                </a:solidFill>
                <a:latin typeface="Montserrat" pitchFamily="2" charset="77"/>
              </a:rPr>
              <a:t>estromal</a:t>
            </a:r>
            <a:endParaRPr sz="3600" dirty="0">
              <a:solidFill>
                <a:schemeClr val="bg1"/>
              </a:solidFill>
              <a:latin typeface="Montserrat" pitchFamily="2" charset="77"/>
            </a:endParaRPr>
          </a:p>
        </p:txBody>
      </p:sp>
      <p:pic>
        <p:nvPicPr>
          <p:cNvPr id="9" name="Imagen 8">
            <a:extLst>
              <a:ext uri="{FF2B5EF4-FFF2-40B4-BE49-F238E27FC236}">
                <a16:creationId xmlns:a16="http://schemas.microsoft.com/office/drawing/2014/main" id="{F0328852-E4D4-3F4E-917A-3EEF9B5A976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29529" y="228015"/>
            <a:ext cx="3923472" cy="3517086"/>
          </a:xfrm>
          <a:prstGeom prst="rect">
            <a:avLst/>
          </a:prstGeom>
          <a:effectLst>
            <a:softEdge rad="127000"/>
          </a:effectLst>
        </p:spPr>
      </p:pic>
      <p:sp>
        <p:nvSpPr>
          <p:cNvPr id="12" name="Flecha">
            <a:extLst>
              <a:ext uri="{FF2B5EF4-FFF2-40B4-BE49-F238E27FC236}">
                <a16:creationId xmlns:a16="http://schemas.microsoft.com/office/drawing/2014/main" id="{84425665-66BE-BD48-AFF1-0DC12B4F746B}"/>
              </a:ext>
            </a:extLst>
          </p:cNvPr>
          <p:cNvSpPr/>
          <p:nvPr/>
        </p:nvSpPr>
        <p:spPr>
          <a:xfrm>
            <a:off x="5462497" y="1441839"/>
            <a:ext cx="1752780" cy="1089437"/>
          </a:xfrm>
          <a:prstGeom prst="rightArrow">
            <a:avLst>
              <a:gd name="adj1" fmla="val 32000"/>
              <a:gd name="adj2" fmla="val 101406"/>
            </a:avLst>
          </a:prstGeom>
          <a:solidFill>
            <a:srgbClr val="00AAA7"/>
          </a:solidFill>
          <a:ln w="12700" cap="flat">
            <a:solidFill>
              <a:srgbClr val="00AAA7"/>
            </a:solidFill>
            <a:prstDash val="solid"/>
            <a:miter lim="800000"/>
          </a:ln>
          <a:effectLst/>
        </p:spPr>
        <p:txBody>
          <a:bodyPr wrap="square" lIns="45719" tIns="45719" rIns="45719" bIns="45719" numCol="1" anchor="ctr">
            <a:noAutofit/>
          </a:bodyPr>
          <a:lstStyle/>
          <a:p>
            <a:endParaRPr/>
          </a:p>
        </p:txBody>
      </p:sp>
      <p:pic>
        <p:nvPicPr>
          <p:cNvPr id="3" name="Imagen 2">
            <a:extLst>
              <a:ext uri="{FF2B5EF4-FFF2-40B4-BE49-F238E27FC236}">
                <a16:creationId xmlns:a16="http://schemas.microsoft.com/office/drawing/2014/main" id="{6F8BAA77-54CA-CE42-AF54-9EBBED453F0C}"/>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7724774" y="228016"/>
            <a:ext cx="3923472" cy="3517086"/>
          </a:xfrm>
          <a:prstGeom prst="rect">
            <a:avLst/>
          </a:prstGeom>
          <a:effectLst>
            <a:softEdge rad="127000"/>
          </a:effectLst>
        </p:spPr>
      </p:pic>
    </p:spTree>
    <p:extLst>
      <p:ext uri="{BB962C8B-B14F-4D97-AF65-F5344CB8AC3E}">
        <p14:creationId xmlns:p14="http://schemas.microsoft.com/office/powerpoint/2010/main" val="961495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3420" y="247650"/>
            <a:ext cx="10515600" cy="1325563"/>
          </a:xfrm>
        </p:spPr>
        <p:txBody>
          <a:bodyPr>
            <a:normAutofit/>
          </a:bodyPr>
          <a:lstStyle/>
          <a:p>
            <a:r>
              <a:rPr lang="es-CO" dirty="0"/>
              <a:t>PRESENTACIÓN </a:t>
            </a:r>
            <a:br>
              <a:rPr lang="es-CO" dirty="0"/>
            </a:br>
            <a:r>
              <a:rPr lang="es-CO" dirty="0"/>
              <a:t>CLÍNICA</a:t>
            </a:r>
          </a:p>
        </p:txBody>
      </p:sp>
      <p:graphicFrame>
        <p:nvGraphicFramePr>
          <p:cNvPr id="6" name="Marcador de contenido 5"/>
          <p:cNvGraphicFramePr>
            <a:graphicFrameLocks noGrp="1"/>
          </p:cNvGraphicFramePr>
          <p:nvPr>
            <p:ph idx="4294967295"/>
            <p:extLst>
              <p:ext uri="{D42A27DB-BD31-4B8C-83A1-F6EECF244321}">
                <p14:modId xmlns:p14="http://schemas.microsoft.com/office/powerpoint/2010/main" val="1579806230"/>
              </p:ext>
            </p:extLst>
          </p:nvPr>
        </p:nvGraphicFramePr>
        <p:xfrm>
          <a:off x="4981575" y="285750"/>
          <a:ext cx="7115176" cy="632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31080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90550" y="136525"/>
            <a:ext cx="10515600" cy="1325563"/>
          </a:xfrm>
        </p:spPr>
        <p:txBody>
          <a:bodyPr>
            <a:normAutofit/>
          </a:bodyPr>
          <a:lstStyle/>
          <a:p>
            <a:r>
              <a:rPr lang="es-CO" dirty="0"/>
              <a:t>HISTORIA</a:t>
            </a:r>
          </a:p>
        </p:txBody>
      </p:sp>
      <p:sp>
        <p:nvSpPr>
          <p:cNvPr id="5" name="Marcador de contenido 7"/>
          <p:cNvSpPr>
            <a:spLocks noGrp="1"/>
          </p:cNvSpPr>
          <p:nvPr>
            <p:ph sz="half" idx="2"/>
          </p:nvPr>
        </p:nvSpPr>
        <p:spPr>
          <a:xfrm>
            <a:off x="4819650" y="365125"/>
            <a:ext cx="7105650" cy="4637454"/>
          </a:xfrm>
        </p:spPr>
        <p:txBody>
          <a:bodyPr numCol="2">
            <a:normAutofit fontScale="92500"/>
          </a:bodyPr>
          <a:lstStyle/>
          <a:p>
            <a:r>
              <a:rPr lang="es-CO" sz="2400" dirty="0"/>
              <a:t>En </a:t>
            </a:r>
            <a:r>
              <a:rPr lang="es-CO" sz="2400" b="1" dirty="0"/>
              <a:t>&lt;2 años</a:t>
            </a:r>
            <a:r>
              <a:rPr lang="es-CO" sz="2400" dirty="0"/>
              <a:t>, indagar:</a:t>
            </a:r>
          </a:p>
          <a:p>
            <a:pPr lvl="1">
              <a:buFont typeface="Wingdings" pitchFamily="2" charset="2"/>
              <a:buChar char="§"/>
            </a:pPr>
            <a:r>
              <a:rPr lang="es-CO" sz="2200" dirty="0"/>
              <a:t>Epífora.</a:t>
            </a:r>
          </a:p>
          <a:p>
            <a:pPr lvl="1">
              <a:buFont typeface="Wingdings" pitchFamily="2" charset="2"/>
              <a:buChar char="§"/>
            </a:pPr>
            <a:r>
              <a:rPr lang="es-CO" sz="2200" dirty="0"/>
              <a:t>Fotofobia.</a:t>
            </a:r>
          </a:p>
          <a:p>
            <a:pPr lvl="1">
              <a:buFont typeface="Wingdings" pitchFamily="2" charset="2"/>
              <a:buChar char="§"/>
            </a:pPr>
            <a:r>
              <a:rPr lang="es-CO" sz="2200" dirty="0"/>
              <a:t>Blefarospasmo.</a:t>
            </a:r>
          </a:p>
          <a:p>
            <a:pPr lvl="1">
              <a:buFont typeface="Wingdings" pitchFamily="2" charset="2"/>
              <a:buChar char="§"/>
            </a:pPr>
            <a:r>
              <a:rPr lang="es-CO" sz="2200" dirty="0"/>
              <a:t>Cambio en la apariencia ocular.</a:t>
            </a:r>
          </a:p>
          <a:p>
            <a:r>
              <a:rPr lang="es-CO" sz="2400" b="1" dirty="0"/>
              <a:t>Determinar:</a:t>
            </a:r>
          </a:p>
          <a:p>
            <a:pPr lvl="1">
              <a:buFont typeface="Wingdings" pitchFamily="2" charset="2"/>
              <a:buChar char="§"/>
            </a:pPr>
            <a:r>
              <a:rPr lang="es-CO" sz="2200" dirty="0"/>
              <a:t>Edad de inicio (para pronóstico).</a:t>
            </a:r>
          </a:p>
          <a:p>
            <a:pPr lvl="1">
              <a:buFont typeface="Wingdings" pitchFamily="2" charset="2"/>
              <a:buChar char="§"/>
            </a:pPr>
            <a:r>
              <a:rPr lang="es-CO" sz="2200" dirty="0"/>
              <a:t>Asociación a problemas sistémicos por el riesgo anestésico.</a:t>
            </a:r>
          </a:p>
          <a:p>
            <a:pPr lvl="1">
              <a:buFont typeface="Wingdings" pitchFamily="2" charset="2"/>
              <a:buChar char="§"/>
            </a:pPr>
            <a:r>
              <a:rPr lang="es-CO" sz="2200" dirty="0"/>
              <a:t>Problemas durante la gestación </a:t>
            </a:r>
            <a:r>
              <a:rPr lang="es-CO" sz="2400" dirty="0"/>
              <a:t>(rubeola).</a:t>
            </a:r>
          </a:p>
          <a:p>
            <a:pPr lvl="1">
              <a:buFont typeface="Wingdings" pitchFamily="2" charset="2"/>
              <a:buChar char="§"/>
            </a:pPr>
            <a:r>
              <a:rPr lang="es-CO" sz="2200" dirty="0"/>
              <a:t>Problemas durante el parto (fórceps).</a:t>
            </a:r>
          </a:p>
          <a:p>
            <a:pPr lvl="1">
              <a:buFont typeface="Wingdings" pitchFamily="2" charset="2"/>
              <a:buChar char="§"/>
            </a:pPr>
            <a:r>
              <a:rPr lang="es-CO" sz="2200" dirty="0"/>
              <a:t>Historia familiar de glaucoma pediátrico.</a:t>
            </a:r>
          </a:p>
          <a:p>
            <a:pPr lvl="1">
              <a:buFont typeface="Wingdings" pitchFamily="2" charset="2"/>
              <a:buChar char="§"/>
            </a:pPr>
            <a:r>
              <a:rPr lang="es-CO" sz="2200" dirty="0"/>
              <a:t>Consanguinidad de los padres.</a:t>
            </a:r>
          </a:p>
          <a:p>
            <a:r>
              <a:rPr lang="es-CO" sz="2400" b="1" dirty="0"/>
              <a:t>En niños mayores</a:t>
            </a:r>
            <a:r>
              <a:rPr lang="es-CO" sz="2400" dirty="0"/>
              <a:t>, indagar:</a:t>
            </a:r>
          </a:p>
          <a:p>
            <a:pPr lvl="1">
              <a:buFont typeface="Wingdings" pitchFamily="2" charset="2"/>
              <a:buChar char="§"/>
            </a:pPr>
            <a:r>
              <a:rPr lang="es-CO" sz="2200" dirty="0"/>
              <a:t>Historia de trauma.</a:t>
            </a:r>
          </a:p>
          <a:p>
            <a:pPr lvl="1">
              <a:buFont typeface="Wingdings" pitchFamily="2" charset="2"/>
              <a:buChar char="§"/>
            </a:pPr>
            <a:r>
              <a:rPr lang="es-CO" sz="2200" dirty="0"/>
              <a:t>Inflamación ocular.</a:t>
            </a:r>
          </a:p>
          <a:p>
            <a:pPr lvl="1">
              <a:buFont typeface="Wingdings" pitchFamily="2" charset="2"/>
              <a:buChar char="§"/>
            </a:pPr>
            <a:r>
              <a:rPr lang="es-CO" sz="2200" dirty="0"/>
              <a:t>Cirugía.</a:t>
            </a:r>
          </a:p>
          <a:p>
            <a:pPr lvl="1">
              <a:buFont typeface="Wingdings" pitchFamily="2" charset="2"/>
              <a:buChar char="§"/>
            </a:pPr>
            <a:r>
              <a:rPr lang="es-CO" sz="2200" dirty="0"/>
              <a:t>Uso de esteroide.</a:t>
            </a:r>
          </a:p>
        </p:txBody>
      </p:sp>
      <p:sp>
        <p:nvSpPr>
          <p:cNvPr id="6" name="Flecha derecha 5"/>
          <p:cNvSpPr/>
          <p:nvPr/>
        </p:nvSpPr>
        <p:spPr>
          <a:xfrm>
            <a:off x="4957397" y="5002579"/>
            <a:ext cx="6967903" cy="17188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dirty="0">
                <a:latin typeface="Montserrat" pitchFamily="2" charset="77"/>
              </a:rPr>
              <a:t>REMITIR URGENTEMENTE A OFTALMOLOGÍA</a:t>
            </a:r>
          </a:p>
        </p:txBody>
      </p:sp>
    </p:spTree>
    <p:extLst>
      <p:ext uri="{BB962C8B-B14F-4D97-AF65-F5344CB8AC3E}">
        <p14:creationId xmlns:p14="http://schemas.microsoft.com/office/powerpoint/2010/main" val="2286239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838200" y="2163750"/>
            <a:ext cx="10515600" cy="1265250"/>
          </a:xfrm>
        </p:spPr>
        <p:txBody>
          <a:bodyPr>
            <a:normAutofit/>
          </a:bodyPr>
          <a:lstStyle/>
          <a:p>
            <a:r>
              <a:rPr lang="es-CO" dirty="0"/>
              <a:t>GLAUCOMA EN EL ADULTO</a:t>
            </a:r>
          </a:p>
        </p:txBody>
      </p:sp>
    </p:spTree>
    <p:extLst>
      <p:ext uri="{BB962C8B-B14F-4D97-AF65-F5344CB8AC3E}">
        <p14:creationId xmlns:p14="http://schemas.microsoft.com/office/powerpoint/2010/main" val="2499080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514350" y="157603"/>
            <a:ext cx="10515600" cy="1325563"/>
          </a:xfrm>
        </p:spPr>
        <p:txBody>
          <a:bodyPr>
            <a:normAutofit/>
          </a:bodyPr>
          <a:lstStyle/>
          <a:p>
            <a:r>
              <a:rPr lang="es-CO" dirty="0"/>
              <a:t>GLAUCOMA</a:t>
            </a:r>
          </a:p>
        </p:txBody>
      </p:sp>
      <p:pic>
        <p:nvPicPr>
          <p:cNvPr id="9" name="Picture 4" descr="Imagen relacionada"/>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t="12099" b="13213"/>
          <a:stretch/>
        </p:blipFill>
        <p:spPr bwMode="auto">
          <a:xfrm>
            <a:off x="7918343" y="767470"/>
            <a:ext cx="4073574" cy="2702023"/>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n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512918" y="4417454"/>
            <a:ext cx="3385185" cy="1768261"/>
          </a:xfrm>
          <a:prstGeom prst="rect">
            <a:avLst/>
          </a:prstGeom>
        </p:spPr>
      </p:pic>
      <p:sp>
        <p:nvSpPr>
          <p:cNvPr id="11" name="Rectángulo redondeado 10"/>
          <p:cNvSpPr/>
          <p:nvPr/>
        </p:nvSpPr>
        <p:spPr>
          <a:xfrm>
            <a:off x="989928" y="1736446"/>
            <a:ext cx="3290277" cy="17330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a:latin typeface="Montserrat" pitchFamily="2" charset="77"/>
              </a:rPr>
              <a:t>      PRESIÓN INTRAOCULAR.</a:t>
            </a:r>
          </a:p>
        </p:txBody>
      </p:sp>
      <p:sp>
        <p:nvSpPr>
          <p:cNvPr id="12" name="Flecha abajo 11"/>
          <p:cNvSpPr/>
          <p:nvPr/>
        </p:nvSpPr>
        <p:spPr>
          <a:xfrm rot="10800000">
            <a:off x="676934" y="1426257"/>
            <a:ext cx="1206038" cy="2043236"/>
          </a:xfrm>
          <a:prstGeom prst="downArrow">
            <a:avLst/>
          </a:prstGeom>
          <a:solidFill>
            <a:srgbClr val="00AAA7"/>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s-CO"/>
          </a:p>
        </p:txBody>
      </p:sp>
      <p:pic>
        <p:nvPicPr>
          <p:cNvPr id="13" name="Imagen 1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729614" y="2149777"/>
            <a:ext cx="3333895" cy="3839535"/>
          </a:xfrm>
          <a:prstGeom prst="rect">
            <a:avLst/>
          </a:prstGeom>
        </p:spPr>
      </p:pic>
    </p:spTree>
    <p:extLst>
      <p:ext uri="{BB962C8B-B14F-4D97-AF65-F5344CB8AC3E}">
        <p14:creationId xmlns:p14="http://schemas.microsoft.com/office/powerpoint/2010/main" val="3680743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sz="half" idx="2"/>
            <p:extLst>
              <p:ext uri="{D42A27DB-BD31-4B8C-83A1-F6EECF244321}">
                <p14:modId xmlns:p14="http://schemas.microsoft.com/office/powerpoint/2010/main" val="2373977704"/>
              </p:ext>
            </p:extLst>
          </p:nvPr>
        </p:nvGraphicFramePr>
        <p:xfrm>
          <a:off x="1057275" y="342900"/>
          <a:ext cx="10677525" cy="4505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5500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3348" y="230214"/>
            <a:ext cx="10515600" cy="1325563"/>
          </a:xfrm>
        </p:spPr>
        <p:txBody>
          <a:bodyPr/>
          <a:lstStyle/>
          <a:p>
            <a:r>
              <a:rPr lang="es-CO" dirty="0"/>
              <a:t>PREGUNTA 1</a:t>
            </a:r>
          </a:p>
        </p:txBody>
      </p:sp>
      <p:sp>
        <p:nvSpPr>
          <p:cNvPr id="3" name="Marcador de contenido 2"/>
          <p:cNvSpPr>
            <a:spLocks noGrp="1"/>
          </p:cNvSpPr>
          <p:nvPr>
            <p:ph sz="half" idx="2"/>
          </p:nvPr>
        </p:nvSpPr>
        <p:spPr>
          <a:xfrm>
            <a:off x="4921661" y="1253330"/>
            <a:ext cx="7085459" cy="5177450"/>
          </a:xfrm>
        </p:spPr>
        <p:txBody>
          <a:bodyPr>
            <a:normAutofit/>
          </a:bodyPr>
          <a:lstStyle/>
          <a:p>
            <a:pPr marL="0" indent="0" algn="just">
              <a:lnSpc>
                <a:spcPct val="100000"/>
              </a:lnSpc>
              <a:buNone/>
            </a:pPr>
            <a:r>
              <a:rPr lang="es-CO" sz="2800" dirty="0"/>
              <a:t>Niño de 6 meses, la madre lo lleva a consulta porque cierra los ojos constantemente cuando hay luz y lagrimea mucho. En este paciente lo primero a descartar es:</a:t>
            </a:r>
          </a:p>
          <a:p>
            <a:pPr algn="just">
              <a:lnSpc>
                <a:spcPct val="100000"/>
              </a:lnSpc>
            </a:pPr>
            <a:endParaRPr lang="es-CO" sz="2800" dirty="0"/>
          </a:p>
          <a:p>
            <a:pPr marL="971550" lvl="1" indent="-514350" algn="just">
              <a:lnSpc>
                <a:spcPct val="100000"/>
              </a:lnSpc>
              <a:buFont typeface="+mj-lt"/>
              <a:buAutoNum type="alphaUcPeriod"/>
            </a:pPr>
            <a:r>
              <a:rPr lang="es-CO" sz="2800" dirty="0"/>
              <a:t>Estenosis del conducto lagrimal.</a:t>
            </a:r>
          </a:p>
          <a:p>
            <a:pPr marL="971550" lvl="1" indent="-514350" algn="just">
              <a:lnSpc>
                <a:spcPct val="100000"/>
              </a:lnSpc>
              <a:buFont typeface="+mj-lt"/>
              <a:buAutoNum type="alphaUcPeriod"/>
            </a:pPr>
            <a:r>
              <a:rPr lang="es-CO" sz="2800" dirty="0"/>
              <a:t>Conjuntivitis bacteriana aguda.</a:t>
            </a:r>
          </a:p>
          <a:p>
            <a:pPr marL="971550" lvl="1" indent="-514350" algn="just">
              <a:lnSpc>
                <a:spcPct val="100000"/>
              </a:lnSpc>
              <a:buFont typeface="+mj-lt"/>
              <a:buAutoNum type="alphaUcPeriod"/>
            </a:pPr>
            <a:r>
              <a:rPr lang="es-CO" sz="2800" dirty="0"/>
              <a:t>Glaucoma congénito.</a:t>
            </a:r>
          </a:p>
          <a:p>
            <a:pPr marL="971550" lvl="1" indent="-514350" algn="just">
              <a:lnSpc>
                <a:spcPct val="100000"/>
              </a:lnSpc>
              <a:buFont typeface="+mj-lt"/>
              <a:buAutoNum type="alphaUcPeriod"/>
            </a:pPr>
            <a:r>
              <a:rPr lang="es-CO" sz="2800" dirty="0"/>
              <a:t>Retinoblastoma.</a:t>
            </a:r>
          </a:p>
        </p:txBody>
      </p:sp>
    </p:spTree>
    <p:extLst>
      <p:ext uri="{BB962C8B-B14F-4D97-AF65-F5344CB8AC3E}">
        <p14:creationId xmlns:p14="http://schemas.microsoft.com/office/powerpoint/2010/main" val="27223274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925" y="127000"/>
            <a:ext cx="10515600" cy="1056831"/>
          </a:xfrm>
        </p:spPr>
        <p:txBody>
          <a:bodyPr>
            <a:normAutofit/>
          </a:bodyPr>
          <a:lstStyle/>
          <a:p>
            <a:r>
              <a:rPr lang="es-CO" dirty="0"/>
              <a:t>CIERRE  ANGULAR</a:t>
            </a:r>
          </a:p>
        </p:txBody>
      </p:sp>
      <p:pic>
        <p:nvPicPr>
          <p:cNvPr id="15" name="Imagen 14">
            <a:extLst>
              <a:ext uri="{FF2B5EF4-FFF2-40B4-BE49-F238E27FC236}">
                <a16:creationId xmlns:a16="http://schemas.microsoft.com/office/drawing/2014/main" id="{6E30E398-724A-4581-BB03-5868C9210B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302181" y="1352606"/>
            <a:ext cx="4140479" cy="2496594"/>
          </a:xfrm>
          <a:prstGeom prst="rect">
            <a:avLst/>
          </a:prstGeom>
        </p:spPr>
      </p:pic>
      <p:pic>
        <p:nvPicPr>
          <p:cNvPr id="16" name="Imagen 15">
            <a:extLst>
              <a:ext uri="{FF2B5EF4-FFF2-40B4-BE49-F238E27FC236}">
                <a16:creationId xmlns:a16="http://schemas.microsoft.com/office/drawing/2014/main" id="{82621A1B-2C0D-479D-864E-BA2017AA72A7}"/>
              </a:ext>
            </a:extLst>
          </p:cNvPr>
          <p:cNvPicPr>
            <a:picLocks noChangeAspect="1"/>
          </p:cNvPicPr>
          <p:nvPr/>
        </p:nvPicPr>
        <p:blipFill>
          <a:blip r:embed="rId3">
            <a:extLst>
              <a:ext uri="{BEBA8EAE-BF5A-486C-A8C5-ECC9F3942E4B}">
                <a14:imgProps xmlns:a14="http://schemas.microsoft.com/office/drawing/2010/main">
                  <a14:imgLayer r:embed="rId4">
                    <a14:imgEffect>
                      <a14:sharpenSoften amount="25000"/>
                    </a14:imgEffect>
                    <a14:imgEffect>
                      <a14:brightnessContrast contrast="20000"/>
                    </a14:imgEffect>
                  </a14:imgLayer>
                </a14:imgProps>
              </a:ext>
            </a:extLst>
          </a:blip>
          <a:stretch>
            <a:fillRect/>
          </a:stretch>
        </p:blipFill>
        <p:spPr>
          <a:xfrm>
            <a:off x="6817015" y="404088"/>
            <a:ext cx="4965424" cy="6326912"/>
          </a:xfrm>
          <a:prstGeom prst="rect">
            <a:avLst/>
          </a:prstGeom>
        </p:spPr>
      </p:pic>
    </p:spTree>
    <p:extLst>
      <p:ext uri="{BB962C8B-B14F-4D97-AF65-F5344CB8AC3E}">
        <p14:creationId xmlns:p14="http://schemas.microsoft.com/office/powerpoint/2010/main" val="18176006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esultado de imagen para bloqueo pupilar">
            <a:extLst>
              <a:ext uri="{FF2B5EF4-FFF2-40B4-BE49-F238E27FC236}">
                <a16:creationId xmlns:a16="http://schemas.microsoft.com/office/drawing/2014/main" id="{3A0AA870-E767-4D24-A2FC-CC5761173506}"/>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4876801" y="1109280"/>
            <a:ext cx="7200899" cy="577572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title"/>
          </p:nvPr>
        </p:nvSpPr>
        <p:spPr>
          <a:xfrm>
            <a:off x="514350" y="124918"/>
            <a:ext cx="11563350" cy="1418134"/>
          </a:xfrm>
        </p:spPr>
        <p:txBody>
          <a:bodyPr>
            <a:normAutofit/>
          </a:bodyPr>
          <a:lstStyle/>
          <a:p>
            <a:r>
              <a:rPr lang="es-CO" dirty="0"/>
              <a:t>PREVENIR GLAUCOMA POR CIERRE ANGULAR</a:t>
            </a:r>
          </a:p>
        </p:txBody>
      </p:sp>
    </p:spTree>
    <p:extLst>
      <p:ext uri="{BB962C8B-B14F-4D97-AF65-F5344CB8AC3E}">
        <p14:creationId xmlns:p14="http://schemas.microsoft.com/office/powerpoint/2010/main" val="2046960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7700" y="272246"/>
            <a:ext cx="11134725" cy="1325563"/>
          </a:xfrm>
        </p:spPr>
        <p:txBody>
          <a:bodyPr>
            <a:normAutofit/>
          </a:bodyPr>
          <a:lstStyle/>
          <a:p>
            <a:r>
              <a:rPr lang="es-CO" dirty="0"/>
              <a:t>CIERRE ANGULAR: FACTORES DE RIESGO</a:t>
            </a:r>
          </a:p>
        </p:txBody>
      </p:sp>
      <p:graphicFrame>
        <p:nvGraphicFramePr>
          <p:cNvPr id="5" name="Marcador de contenido 4"/>
          <p:cNvGraphicFramePr>
            <a:graphicFrameLocks noGrp="1"/>
          </p:cNvGraphicFramePr>
          <p:nvPr>
            <p:ph sz="half" idx="2"/>
            <p:extLst>
              <p:ext uri="{D42A27DB-BD31-4B8C-83A1-F6EECF244321}">
                <p14:modId xmlns:p14="http://schemas.microsoft.com/office/powerpoint/2010/main" val="2640124338"/>
              </p:ext>
            </p:extLst>
          </p:nvPr>
        </p:nvGraphicFramePr>
        <p:xfrm>
          <a:off x="4371975" y="1314450"/>
          <a:ext cx="7534275" cy="48625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3">
            <a:extLst>
              <a:ext uri="{FF2B5EF4-FFF2-40B4-BE49-F238E27FC236}">
                <a16:creationId xmlns:a16="http://schemas.microsoft.com/office/drawing/2014/main" id="{8F8D153A-906E-4F87-B5C6-EB0B3405DBAB}"/>
              </a:ext>
            </a:extLst>
          </p:cNvPr>
          <p:cNvSpPr txBox="1"/>
          <p:nvPr/>
        </p:nvSpPr>
        <p:spPr>
          <a:xfrm>
            <a:off x="647700" y="2046950"/>
            <a:ext cx="3076576" cy="1384995"/>
          </a:xfrm>
          <a:prstGeom prst="rect">
            <a:avLst/>
          </a:prstGeom>
          <a:noFill/>
        </p:spPr>
        <p:txBody>
          <a:bodyPr wrap="square" rtlCol="0">
            <a:spAutoFit/>
          </a:bodyPr>
          <a:lstStyle/>
          <a:p>
            <a:pPr algn="ctr"/>
            <a:r>
              <a:rPr lang="es-MX" sz="2800" dirty="0">
                <a:solidFill>
                  <a:srgbClr val="152B48"/>
                </a:solidFill>
                <a:latin typeface="Montserrat" pitchFamily="2" charset="77"/>
              </a:rPr>
              <a:t>30% de glaucomas en el adulto.</a:t>
            </a:r>
            <a:endParaRPr lang="es-CO" sz="2800" dirty="0">
              <a:solidFill>
                <a:srgbClr val="152B48"/>
              </a:solidFill>
              <a:latin typeface="Montserrat" pitchFamily="2" charset="77"/>
            </a:endParaRPr>
          </a:p>
        </p:txBody>
      </p:sp>
    </p:spTree>
    <p:extLst>
      <p:ext uri="{BB962C8B-B14F-4D97-AF65-F5344CB8AC3E}">
        <p14:creationId xmlns:p14="http://schemas.microsoft.com/office/powerpoint/2010/main" val="26294816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76250" y="59347"/>
            <a:ext cx="10515600" cy="1325563"/>
          </a:xfrm>
        </p:spPr>
        <p:txBody>
          <a:bodyPr>
            <a:normAutofit/>
          </a:bodyPr>
          <a:lstStyle/>
          <a:p>
            <a:r>
              <a:rPr lang="es-CO" dirty="0"/>
              <a:t>SÍNTOMAS</a:t>
            </a:r>
          </a:p>
        </p:txBody>
      </p:sp>
      <p:pic>
        <p:nvPicPr>
          <p:cNvPr id="1026" name="Picture 2" descr="Resultado de imagen para VISION BORROSA"/>
          <p:cNvPicPr>
            <a:picLocks noGrp="1" noChangeAspect="1" noChangeArrowheads="1"/>
          </p:cNvPicPr>
          <p:nvPr>
            <p:ph sz="half" idx="2"/>
          </p:nvPr>
        </p:nvPicPr>
        <p:blipFill>
          <a:blip r:embed="rId2" cstate="email">
            <a:extLst>
              <a:ext uri="{28A0092B-C50C-407E-A947-70E740481C1C}">
                <a14:useLocalDpi xmlns:a14="http://schemas.microsoft.com/office/drawing/2010/main"/>
              </a:ext>
            </a:extLst>
          </a:blip>
          <a:stretch>
            <a:fillRect/>
          </a:stretch>
        </p:blipFill>
        <p:spPr bwMode="auto">
          <a:xfrm>
            <a:off x="9040892" y="702648"/>
            <a:ext cx="3067970" cy="204531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Marcador de contenido 6"/>
          <p:cNvPicPr>
            <a:picLocks noGrp="1" noChangeAspect="1"/>
          </p:cNvPicPr>
          <p:nvPr>
            <p:ph idx="4294967295"/>
          </p:nvPr>
        </p:nvPicPr>
        <p:blipFill>
          <a:blip r:embed="rId3">
            <a:extLst>
              <a:ext uri="{28A0092B-C50C-407E-A947-70E740481C1C}">
                <a14:useLocalDpi xmlns:a14="http://schemas.microsoft.com/office/drawing/2010/main"/>
              </a:ext>
            </a:extLst>
          </a:blip>
          <a:stretch>
            <a:fillRect/>
          </a:stretch>
        </p:blipFill>
        <p:spPr>
          <a:xfrm>
            <a:off x="9040892" y="3861638"/>
            <a:ext cx="2997039" cy="171547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Imagen 4"/>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954905" y="479912"/>
            <a:ext cx="3962828" cy="24907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Imagen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076825" y="3666148"/>
            <a:ext cx="3718989" cy="210645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3" name="Diagrama 2">
            <a:extLst>
              <a:ext uri="{FF2B5EF4-FFF2-40B4-BE49-F238E27FC236}">
                <a16:creationId xmlns:a16="http://schemas.microsoft.com/office/drawing/2014/main" id="{F49429B5-5A5E-4DCA-A6AB-88FA9217A5C8}"/>
              </a:ext>
            </a:extLst>
          </p:cNvPr>
          <p:cNvGraphicFramePr/>
          <p:nvPr>
            <p:extLst>
              <p:ext uri="{D42A27DB-BD31-4B8C-83A1-F6EECF244321}">
                <p14:modId xmlns:p14="http://schemas.microsoft.com/office/powerpoint/2010/main" val="793205064"/>
              </p:ext>
            </p:extLst>
          </p:nvPr>
        </p:nvGraphicFramePr>
        <p:xfrm>
          <a:off x="620033" y="1509714"/>
          <a:ext cx="3583447" cy="227171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9779141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3499" y="132006"/>
            <a:ext cx="10515600" cy="1325563"/>
          </a:xfrm>
        </p:spPr>
        <p:txBody>
          <a:bodyPr>
            <a:normAutofit/>
          </a:bodyPr>
          <a:lstStyle/>
          <a:p>
            <a:r>
              <a:rPr lang="es-CO" dirty="0"/>
              <a:t>AL EXAMEN FÍSICO</a:t>
            </a:r>
          </a:p>
        </p:txBody>
      </p:sp>
      <p:graphicFrame>
        <p:nvGraphicFramePr>
          <p:cNvPr id="5" name="Marcador de contenido 4"/>
          <p:cNvGraphicFramePr>
            <a:graphicFrameLocks noGrp="1"/>
          </p:cNvGraphicFramePr>
          <p:nvPr>
            <p:ph sz="half" idx="2"/>
            <p:extLst>
              <p:ext uri="{D42A27DB-BD31-4B8C-83A1-F6EECF244321}">
                <p14:modId xmlns:p14="http://schemas.microsoft.com/office/powerpoint/2010/main" val="3168714351"/>
              </p:ext>
            </p:extLst>
          </p:nvPr>
        </p:nvGraphicFramePr>
        <p:xfrm>
          <a:off x="5861178" y="811587"/>
          <a:ext cx="6761162" cy="5872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ángulo redondeado 5"/>
          <p:cNvSpPr/>
          <p:nvPr/>
        </p:nvSpPr>
        <p:spPr>
          <a:xfrm>
            <a:off x="1037473" y="1911661"/>
            <a:ext cx="3969242" cy="165222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CO" sz="2800" b="1" dirty="0">
                <a:solidFill>
                  <a:schemeClr val="bg1"/>
                </a:solidFill>
                <a:latin typeface="Montserrat" pitchFamily="2" charset="77"/>
              </a:rPr>
              <a:t>¡EVALUAR OJO CONTRALATERAL!</a:t>
            </a:r>
          </a:p>
        </p:txBody>
      </p:sp>
    </p:spTree>
    <p:extLst>
      <p:ext uri="{BB962C8B-B14F-4D97-AF65-F5344CB8AC3E}">
        <p14:creationId xmlns:p14="http://schemas.microsoft.com/office/powerpoint/2010/main" val="2377300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662700" y="366167"/>
            <a:ext cx="11166399" cy="3626284"/>
          </a:xfrm>
          <a:prstGeom prst="roundRect">
            <a:avLst>
              <a:gd name="adj" fmla="val 8594"/>
            </a:avLst>
          </a:prstGeom>
          <a:solidFill>
            <a:srgbClr val="FFFFFF">
              <a:shade val="85000"/>
            </a:srgbClr>
          </a:solidFill>
          <a:ln>
            <a:noFill/>
          </a:ln>
          <a:effectLst/>
        </p:spPr>
      </p:pic>
    </p:spTree>
    <p:extLst>
      <p:ext uri="{BB962C8B-B14F-4D97-AF65-F5344CB8AC3E}">
        <p14:creationId xmlns:p14="http://schemas.microsoft.com/office/powerpoint/2010/main" val="593839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Resultado de imagen para glaucoma agudo">
            <a:extLst>
              <a:ext uri="{FF2B5EF4-FFF2-40B4-BE49-F238E27FC236}">
                <a16:creationId xmlns:a16="http://schemas.microsoft.com/office/drawing/2014/main" id="{B6B71F8B-8DE4-442E-9334-887947FBD03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878971" y="3514614"/>
            <a:ext cx="4095750" cy="3208338"/>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Resultado de imagen para acute glaucoma">
            <a:extLst>
              <a:ext uri="{FF2B5EF4-FFF2-40B4-BE49-F238E27FC236}">
                <a16:creationId xmlns:a16="http://schemas.microsoft.com/office/drawing/2014/main" id="{64F03B42-ED34-42EC-8359-104189A4EB4C}"/>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6587537" y="128440"/>
            <a:ext cx="4669654" cy="3214947"/>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Resultado de imagen para acute glaucoma">
            <a:extLst>
              <a:ext uri="{FF2B5EF4-FFF2-40B4-BE49-F238E27FC236}">
                <a16:creationId xmlns:a16="http://schemas.microsoft.com/office/drawing/2014/main" id="{472F63A1-9EFC-4142-B4F4-8961D1BF4ED1}"/>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088254" y="223986"/>
            <a:ext cx="4095750" cy="3524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61941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esultado de imagen para CAMARA ANTERIOR ESTRECHA"/>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553200" y="85725"/>
            <a:ext cx="4969748" cy="3829050"/>
          </a:xfrm>
          <a:prstGeom prst="rect">
            <a:avLst/>
          </a:prstGeom>
          <a:solidFill>
            <a:srgbClr val="FFFFFF">
              <a:shade val="85000"/>
            </a:srgbClr>
          </a:solidFill>
          <a:ln>
            <a:noFill/>
          </a:ln>
          <a:effectLst/>
        </p:spPr>
      </p:pic>
      <p:pic>
        <p:nvPicPr>
          <p:cNvPr id="2052" name="Picture 4" descr="Resultado de imagen para CAMARA ANTERIOR ESTRECHA"/>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50484" y="11627"/>
            <a:ext cx="5893166" cy="4006348"/>
          </a:xfrm>
          <a:prstGeom prst="roundRect">
            <a:avLst>
              <a:gd name="adj" fmla="val 8594"/>
            </a:avLst>
          </a:prstGeom>
          <a:solidFill>
            <a:srgbClr val="FFFFFF">
              <a:shade val="85000"/>
            </a:srgbClr>
          </a:solidFill>
          <a:ln>
            <a:noFill/>
          </a:ln>
          <a:effectLst/>
        </p:spPr>
      </p:pic>
      <p:sp>
        <p:nvSpPr>
          <p:cNvPr id="10" name="CuadroTexto 9">
            <a:extLst>
              <a:ext uri="{FF2B5EF4-FFF2-40B4-BE49-F238E27FC236}">
                <a16:creationId xmlns:a16="http://schemas.microsoft.com/office/drawing/2014/main" id="{DF66946B-C1C2-497B-90FD-2395E9A22D98}"/>
              </a:ext>
            </a:extLst>
          </p:cNvPr>
          <p:cNvSpPr txBox="1"/>
          <p:nvPr/>
        </p:nvSpPr>
        <p:spPr>
          <a:xfrm>
            <a:off x="5019674" y="5128321"/>
            <a:ext cx="6810375" cy="1200329"/>
          </a:xfrm>
          <a:prstGeom prst="rect">
            <a:avLst/>
          </a:prstGeom>
          <a:noFill/>
        </p:spPr>
        <p:txBody>
          <a:bodyPr wrap="square" rtlCol="0">
            <a:spAutoFit/>
          </a:bodyPr>
          <a:lstStyle/>
          <a:p>
            <a:pPr algn="ctr"/>
            <a:r>
              <a:rPr lang="es-MX" sz="3600" dirty="0">
                <a:solidFill>
                  <a:srgbClr val="152B48"/>
                </a:solidFill>
                <a:latin typeface="Montserrat" panose="02000505000000020004"/>
              </a:rPr>
              <a:t>Cámara anterior normal vs estrecha.</a:t>
            </a:r>
            <a:endParaRPr lang="es-CO" sz="3600" dirty="0">
              <a:solidFill>
                <a:srgbClr val="152B48"/>
              </a:solidFill>
              <a:latin typeface="Montserrat" panose="02000505000000020004"/>
            </a:endParaRPr>
          </a:p>
        </p:txBody>
      </p:sp>
    </p:spTree>
    <p:extLst>
      <p:ext uri="{BB962C8B-B14F-4D97-AF65-F5344CB8AC3E}">
        <p14:creationId xmlns:p14="http://schemas.microsoft.com/office/powerpoint/2010/main" val="31406561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14326" y="140273"/>
            <a:ext cx="10515600" cy="1325563"/>
          </a:xfrm>
        </p:spPr>
        <p:txBody>
          <a:bodyPr/>
          <a:lstStyle/>
          <a:p>
            <a:r>
              <a:rPr lang="es-CO" dirty="0"/>
              <a:t>TRATAMIENTO</a:t>
            </a:r>
          </a:p>
        </p:txBody>
      </p:sp>
      <p:graphicFrame>
        <p:nvGraphicFramePr>
          <p:cNvPr id="5" name="Marcador de contenido 4"/>
          <p:cNvGraphicFramePr>
            <a:graphicFrameLocks noGrp="1"/>
          </p:cNvGraphicFramePr>
          <p:nvPr>
            <p:ph sz="half" idx="2"/>
            <p:extLst>
              <p:ext uri="{D42A27DB-BD31-4B8C-83A1-F6EECF244321}">
                <p14:modId xmlns:p14="http://schemas.microsoft.com/office/powerpoint/2010/main" val="905206484"/>
              </p:ext>
            </p:extLst>
          </p:nvPr>
        </p:nvGraphicFramePr>
        <p:xfrm>
          <a:off x="5368507" y="320675"/>
          <a:ext cx="6509167" cy="6216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47531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7459633F-1B29-43DA-A1B5-A8D5A50B0E26}"/>
              </a:ext>
            </a:extLst>
          </p:cNvPr>
          <p:cNvSpPr>
            <a:spLocks noGrp="1"/>
          </p:cNvSpPr>
          <p:nvPr>
            <p:ph type="title"/>
          </p:nvPr>
        </p:nvSpPr>
        <p:spPr>
          <a:xfrm>
            <a:off x="503420" y="196485"/>
            <a:ext cx="11391900" cy="983681"/>
          </a:xfrm>
        </p:spPr>
        <p:txBody>
          <a:bodyPr>
            <a:normAutofit/>
          </a:bodyPr>
          <a:lstStyle/>
          <a:p>
            <a:r>
              <a:rPr lang="es-MX" dirty="0"/>
              <a:t>IRIDOTOMÍA LÁSER PERIFÉRICA</a:t>
            </a:r>
            <a:endParaRPr lang="es-CO" dirty="0"/>
          </a:p>
        </p:txBody>
      </p:sp>
      <p:pic>
        <p:nvPicPr>
          <p:cNvPr id="3076" name="Picture 4" descr="Resultado de imagen para IRIDOTOMIA"/>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563701" y="4241182"/>
            <a:ext cx="3780449" cy="2464822"/>
          </a:xfrm>
          <a:prstGeom prst="roundRect">
            <a:avLst>
              <a:gd name="adj" fmla="val 8594"/>
            </a:avLst>
          </a:prstGeom>
          <a:solidFill>
            <a:srgbClr val="FFFFFF">
              <a:shade val="85000"/>
            </a:srgbClr>
          </a:solidFill>
          <a:ln>
            <a:noFill/>
          </a:ln>
          <a:effectLst/>
        </p:spPr>
      </p:pic>
      <p:pic>
        <p:nvPicPr>
          <p:cNvPr id="9" name="Picture 2" descr="Resultado de imagen para bloqueo pupilar">
            <a:extLst>
              <a:ext uri="{FF2B5EF4-FFF2-40B4-BE49-F238E27FC236}">
                <a16:creationId xmlns:a16="http://schemas.microsoft.com/office/drawing/2014/main" id="{82040F41-1AF8-4AFF-998F-0F3987B1FC70}"/>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b="-1135"/>
          <a:stretch/>
        </p:blipFill>
        <p:spPr bwMode="auto">
          <a:xfrm>
            <a:off x="1034320" y="1080149"/>
            <a:ext cx="9714369" cy="30378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0373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53387" y="290174"/>
            <a:ext cx="10515600" cy="1325563"/>
          </a:xfrm>
        </p:spPr>
        <p:txBody>
          <a:bodyPr/>
          <a:lstStyle/>
          <a:p>
            <a:r>
              <a:rPr lang="es-CO" dirty="0"/>
              <a:t>PREGUNTA 2</a:t>
            </a:r>
          </a:p>
        </p:txBody>
      </p:sp>
      <p:sp>
        <p:nvSpPr>
          <p:cNvPr id="3" name="Marcador de contenido 2"/>
          <p:cNvSpPr>
            <a:spLocks noGrp="1"/>
          </p:cNvSpPr>
          <p:nvPr>
            <p:ph sz="half" idx="2"/>
          </p:nvPr>
        </p:nvSpPr>
        <p:spPr>
          <a:xfrm>
            <a:off x="4966631" y="1477882"/>
            <a:ext cx="7040489" cy="4351338"/>
          </a:xfrm>
        </p:spPr>
        <p:txBody>
          <a:bodyPr anchor="ctr">
            <a:noAutofit/>
          </a:bodyPr>
          <a:lstStyle/>
          <a:p>
            <a:pPr marL="0" indent="0" algn="just">
              <a:lnSpc>
                <a:spcPct val="100000"/>
              </a:lnSpc>
              <a:buNone/>
            </a:pPr>
            <a:r>
              <a:rPr lang="es-CO" sz="2800" dirty="0"/>
              <a:t>Paciente femenina de 45 años, hipermétrope, consulta por dolor ocular derecho intenso, náuseas, vómito y ojo rojo. Al examen físico usted le encuentra cámara anterior muy estrecha, midriasis fija, ojo rojo y tonometría aumentada. El manejo definitivo de esta paciente es:</a:t>
            </a:r>
            <a:br>
              <a:rPr lang="es-CO" sz="2800" dirty="0"/>
            </a:br>
            <a:endParaRPr lang="es-CO" sz="2800" dirty="0"/>
          </a:p>
          <a:p>
            <a:pPr marL="971550" lvl="1" indent="-514350" algn="just">
              <a:lnSpc>
                <a:spcPct val="100000"/>
              </a:lnSpc>
              <a:buFont typeface="+mj-lt"/>
              <a:buAutoNum type="alphaUcPeriod"/>
            </a:pPr>
            <a:r>
              <a:rPr lang="es-CO" sz="2800" dirty="0"/>
              <a:t>Cirugía con válvula.</a:t>
            </a:r>
          </a:p>
          <a:p>
            <a:pPr marL="971550" lvl="1" indent="-514350" algn="just">
              <a:lnSpc>
                <a:spcPct val="100000"/>
              </a:lnSpc>
              <a:buFont typeface="+mj-lt"/>
              <a:buAutoNum type="alphaUcPeriod"/>
            </a:pPr>
            <a:r>
              <a:rPr lang="es-CO" sz="2800" dirty="0"/>
              <a:t>Hipotensores tópicos.</a:t>
            </a:r>
          </a:p>
          <a:p>
            <a:pPr marL="971550" lvl="1" indent="-514350" algn="just">
              <a:lnSpc>
                <a:spcPct val="100000"/>
              </a:lnSpc>
              <a:buFont typeface="+mj-lt"/>
              <a:buAutoNum type="alphaUcPeriod"/>
            </a:pPr>
            <a:r>
              <a:rPr lang="es-CO" sz="2800" dirty="0"/>
              <a:t>Iridoplastia.</a:t>
            </a:r>
          </a:p>
          <a:p>
            <a:pPr marL="971550" lvl="1" indent="-514350" algn="just">
              <a:lnSpc>
                <a:spcPct val="100000"/>
              </a:lnSpc>
              <a:buFont typeface="+mj-lt"/>
              <a:buAutoNum type="alphaUcPeriod"/>
            </a:pPr>
            <a:r>
              <a:rPr lang="es-CO" sz="2800" dirty="0"/>
              <a:t>Iridotomía.</a:t>
            </a:r>
          </a:p>
        </p:txBody>
      </p:sp>
    </p:spTree>
    <p:extLst>
      <p:ext uri="{BB962C8B-B14F-4D97-AF65-F5344CB8AC3E}">
        <p14:creationId xmlns:p14="http://schemas.microsoft.com/office/powerpoint/2010/main" val="26449274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9755CA-87D3-4CE8-B34A-C16652470EA1}"/>
              </a:ext>
            </a:extLst>
          </p:cNvPr>
          <p:cNvSpPr>
            <a:spLocks noGrp="1"/>
          </p:cNvSpPr>
          <p:nvPr>
            <p:ph type="title"/>
          </p:nvPr>
        </p:nvSpPr>
        <p:spPr>
          <a:xfrm>
            <a:off x="476250" y="160419"/>
            <a:ext cx="10515600" cy="1325563"/>
          </a:xfrm>
        </p:spPr>
        <p:txBody>
          <a:bodyPr/>
          <a:lstStyle/>
          <a:p>
            <a:r>
              <a:rPr lang="es-MX" dirty="0"/>
              <a:t>GLAUCOMA DE ÁNGULO ABIERTO</a:t>
            </a:r>
            <a:endParaRPr lang="es-CO" dirty="0"/>
          </a:p>
        </p:txBody>
      </p:sp>
      <p:graphicFrame>
        <p:nvGraphicFramePr>
          <p:cNvPr id="5" name="Marcador de contenido 4">
            <a:extLst>
              <a:ext uri="{FF2B5EF4-FFF2-40B4-BE49-F238E27FC236}">
                <a16:creationId xmlns:a16="http://schemas.microsoft.com/office/drawing/2014/main" id="{2554DB6D-394A-4E29-BF10-8BF2FD67EC30}"/>
              </a:ext>
            </a:extLst>
          </p:cNvPr>
          <p:cNvGraphicFramePr>
            <a:graphicFrameLocks noGrp="1"/>
          </p:cNvGraphicFramePr>
          <p:nvPr>
            <p:ph sz="half" idx="2"/>
            <p:extLst>
              <p:ext uri="{D42A27DB-BD31-4B8C-83A1-F6EECF244321}">
                <p14:modId xmlns:p14="http://schemas.microsoft.com/office/powerpoint/2010/main" val="224565265"/>
              </p:ext>
            </p:extLst>
          </p:nvPr>
        </p:nvGraphicFramePr>
        <p:xfrm>
          <a:off x="5144328" y="1968500"/>
          <a:ext cx="6761922"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uadroTexto 5">
            <a:extLst>
              <a:ext uri="{FF2B5EF4-FFF2-40B4-BE49-F238E27FC236}">
                <a16:creationId xmlns:a16="http://schemas.microsoft.com/office/drawing/2014/main" id="{B06AFE19-EC2C-49A1-A2E9-E40C57A835AA}"/>
              </a:ext>
            </a:extLst>
          </p:cNvPr>
          <p:cNvSpPr txBox="1"/>
          <p:nvPr/>
        </p:nvSpPr>
        <p:spPr>
          <a:xfrm>
            <a:off x="528934" y="1728657"/>
            <a:ext cx="4193404" cy="1569660"/>
          </a:xfrm>
          <a:prstGeom prst="rect">
            <a:avLst/>
          </a:prstGeom>
          <a:noFill/>
          <a:ln>
            <a:solidFill>
              <a:srgbClr val="00AAA7"/>
            </a:solidFill>
          </a:ln>
        </p:spPr>
        <p:txBody>
          <a:bodyPr wrap="square" rtlCol="0">
            <a:spAutoFit/>
          </a:bodyPr>
          <a:lstStyle/>
          <a:p>
            <a:pPr algn="ctr"/>
            <a:r>
              <a:rPr lang="es-MX" sz="2400" dirty="0">
                <a:solidFill>
                  <a:srgbClr val="152B48"/>
                </a:solidFill>
                <a:latin typeface="Montserrat" pitchFamily="2" charset="77"/>
              </a:rPr>
              <a:t>70 millones de pacientes: glaucoma </a:t>
            </a:r>
            <a:r>
              <a:rPr lang="es-MX" sz="2400" dirty="0">
                <a:solidFill>
                  <a:srgbClr val="152B48"/>
                </a:solidFill>
                <a:latin typeface="Montserrat" pitchFamily="2" charset="77"/>
                <a:sym typeface="Wingdings" pitchFamily="2" charset="2"/>
              </a:rPr>
              <a:t></a:t>
            </a:r>
            <a:endParaRPr lang="es-MX" sz="2400" dirty="0">
              <a:solidFill>
                <a:srgbClr val="152B48"/>
              </a:solidFill>
              <a:latin typeface="Montserrat" pitchFamily="2" charset="77"/>
            </a:endParaRPr>
          </a:p>
          <a:p>
            <a:pPr algn="ctr"/>
            <a:r>
              <a:rPr lang="es-MX" sz="2400" dirty="0">
                <a:solidFill>
                  <a:srgbClr val="152B48"/>
                </a:solidFill>
                <a:latin typeface="Montserrat" pitchFamily="2" charset="77"/>
              </a:rPr>
              <a:t>10% ciegos bilateralmente.</a:t>
            </a:r>
            <a:endParaRPr lang="es-CO" sz="2400" dirty="0">
              <a:solidFill>
                <a:srgbClr val="152B48"/>
              </a:solidFill>
              <a:latin typeface="Montserrat" pitchFamily="2" charset="77"/>
            </a:endParaRPr>
          </a:p>
        </p:txBody>
      </p:sp>
    </p:spTree>
    <p:extLst>
      <p:ext uri="{BB962C8B-B14F-4D97-AF65-F5344CB8AC3E}">
        <p14:creationId xmlns:p14="http://schemas.microsoft.com/office/powerpoint/2010/main" val="33162594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324220-B07F-4C8A-8958-3DD11C0279FD}"/>
              </a:ext>
            </a:extLst>
          </p:cNvPr>
          <p:cNvSpPr>
            <a:spLocks noGrp="1"/>
          </p:cNvSpPr>
          <p:nvPr>
            <p:ph type="title"/>
          </p:nvPr>
        </p:nvSpPr>
        <p:spPr>
          <a:xfrm>
            <a:off x="571500" y="136525"/>
            <a:ext cx="10515600" cy="1325563"/>
          </a:xfrm>
        </p:spPr>
        <p:txBody>
          <a:bodyPr>
            <a:normAutofit/>
          </a:bodyPr>
          <a:lstStyle/>
          <a:p>
            <a:r>
              <a:rPr lang="es-MX" dirty="0"/>
              <a:t>FACTORES DE RIESGO</a:t>
            </a:r>
            <a:endParaRPr lang="es-CO" dirty="0"/>
          </a:p>
        </p:txBody>
      </p:sp>
      <p:graphicFrame>
        <p:nvGraphicFramePr>
          <p:cNvPr id="4" name="Marcador de contenido 3">
            <a:extLst>
              <a:ext uri="{FF2B5EF4-FFF2-40B4-BE49-F238E27FC236}">
                <a16:creationId xmlns:a16="http://schemas.microsoft.com/office/drawing/2014/main" id="{EE1EBB8C-F5A8-425B-A2D1-771D0CD1779A}"/>
              </a:ext>
            </a:extLst>
          </p:cNvPr>
          <p:cNvGraphicFramePr>
            <a:graphicFrameLocks noGrp="1"/>
          </p:cNvGraphicFramePr>
          <p:nvPr>
            <p:ph sz="half" idx="2"/>
            <p:extLst>
              <p:ext uri="{D42A27DB-BD31-4B8C-83A1-F6EECF244321}">
                <p14:modId xmlns:p14="http://schemas.microsoft.com/office/powerpoint/2010/main" val="3246738936"/>
              </p:ext>
            </p:extLst>
          </p:nvPr>
        </p:nvGraphicFramePr>
        <p:xfrm>
          <a:off x="5362575" y="1379550"/>
          <a:ext cx="6486525" cy="52768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303621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79685" y="153333"/>
            <a:ext cx="11088110" cy="1325563"/>
          </a:xfrm>
        </p:spPr>
        <p:txBody>
          <a:bodyPr>
            <a:normAutofit/>
          </a:bodyPr>
          <a:lstStyle/>
          <a:p>
            <a:r>
              <a:rPr lang="es-CO" dirty="0"/>
              <a:t>¿CÓMO SE HACE EL DIAGNÓSTICO?</a:t>
            </a:r>
          </a:p>
        </p:txBody>
      </p:sp>
      <p:pic>
        <p:nvPicPr>
          <p:cNvPr id="5" name="Imagen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09505" y="1258835"/>
            <a:ext cx="9457699" cy="3878663"/>
          </a:xfrm>
          <a:prstGeom prst="rect">
            <a:avLst/>
          </a:prstGeom>
        </p:spPr>
      </p:pic>
      <p:sp>
        <p:nvSpPr>
          <p:cNvPr id="6" name="Rectángulo redondeado 5"/>
          <p:cNvSpPr/>
          <p:nvPr/>
        </p:nvSpPr>
        <p:spPr>
          <a:xfrm>
            <a:off x="7207055" y="5682760"/>
            <a:ext cx="3063631" cy="726831"/>
          </a:xfrm>
          <a:prstGeom prst="roundRect">
            <a:avLst/>
          </a:prstGeom>
          <a:solidFill>
            <a:srgbClr val="152B48"/>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s-CO" dirty="0">
                <a:latin typeface="Montserrat" pitchFamily="2" charset="77"/>
              </a:rPr>
              <a:t>EXAMEN FÍSICO.</a:t>
            </a:r>
          </a:p>
        </p:txBody>
      </p:sp>
      <p:sp>
        <p:nvSpPr>
          <p:cNvPr id="10" name="CuadroTexto 9">
            <a:extLst>
              <a:ext uri="{FF2B5EF4-FFF2-40B4-BE49-F238E27FC236}">
                <a16:creationId xmlns:a16="http://schemas.microsoft.com/office/drawing/2014/main" id="{829B41ED-DC0B-4206-BAFF-941AC6F3C8D2}"/>
              </a:ext>
            </a:extLst>
          </p:cNvPr>
          <p:cNvSpPr txBox="1"/>
          <p:nvPr/>
        </p:nvSpPr>
        <p:spPr>
          <a:xfrm>
            <a:off x="1380875" y="2860276"/>
            <a:ext cx="2419350" cy="461665"/>
          </a:xfrm>
          <a:prstGeom prst="rect">
            <a:avLst/>
          </a:prstGeom>
          <a:noFill/>
        </p:spPr>
        <p:txBody>
          <a:bodyPr wrap="square" rtlCol="0">
            <a:spAutoFit/>
          </a:bodyPr>
          <a:lstStyle/>
          <a:p>
            <a:pPr algn="ctr"/>
            <a:r>
              <a:rPr lang="es-MX" sz="2400" dirty="0">
                <a:solidFill>
                  <a:srgbClr val="152B48"/>
                </a:solidFill>
                <a:latin typeface="Montserrat" pitchFamily="2" charset="77"/>
              </a:rPr>
              <a:t>&gt;21 mmHg.</a:t>
            </a:r>
            <a:endParaRPr lang="es-CO" sz="2400" dirty="0">
              <a:solidFill>
                <a:srgbClr val="152B48"/>
              </a:solidFill>
              <a:latin typeface="Montserrat" pitchFamily="2" charset="77"/>
            </a:endParaRPr>
          </a:p>
        </p:txBody>
      </p:sp>
    </p:spTree>
    <p:extLst>
      <p:ext uri="{BB962C8B-B14F-4D97-AF65-F5344CB8AC3E}">
        <p14:creationId xmlns:p14="http://schemas.microsoft.com/office/powerpoint/2010/main" val="5125112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ltado de imagen para glaucoma">
            <a:extLst>
              <a:ext uri="{FF2B5EF4-FFF2-40B4-BE49-F238E27FC236}">
                <a16:creationId xmlns:a16="http://schemas.microsoft.com/office/drawing/2014/main" id="{D77FC856-10D1-4D6D-B567-C1475269FF0B}"/>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6228280" y="66673"/>
            <a:ext cx="5316020" cy="38385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sultado de imagen para fondo de ojo">
            <a:extLst>
              <a:ext uri="{FF2B5EF4-FFF2-40B4-BE49-F238E27FC236}">
                <a16:creationId xmlns:a16="http://schemas.microsoft.com/office/drawing/2014/main" id="{F338CC3B-6317-46C0-BF0B-8DC25E65A638}"/>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779981" y="66674"/>
            <a:ext cx="5316019" cy="3838575"/>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esquinas redondeadas 3">
            <a:extLst>
              <a:ext uri="{FF2B5EF4-FFF2-40B4-BE49-F238E27FC236}">
                <a16:creationId xmlns:a16="http://schemas.microsoft.com/office/drawing/2014/main" id="{686FC1B4-A2F2-4095-9356-E3402356C693}"/>
              </a:ext>
            </a:extLst>
          </p:cNvPr>
          <p:cNvSpPr/>
          <p:nvPr/>
        </p:nvSpPr>
        <p:spPr>
          <a:xfrm>
            <a:off x="6228280" y="4817574"/>
            <a:ext cx="4989070" cy="12678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600" dirty="0">
                <a:solidFill>
                  <a:schemeClr val="bg1"/>
                </a:solidFill>
                <a:latin typeface="Montserrat" panose="02000505000000020004"/>
              </a:rPr>
              <a:t>NERVIO ÓPTICO</a:t>
            </a:r>
          </a:p>
        </p:txBody>
      </p:sp>
    </p:spTree>
    <p:extLst>
      <p:ext uri="{BB962C8B-B14F-4D97-AF65-F5344CB8AC3E}">
        <p14:creationId xmlns:p14="http://schemas.microsoft.com/office/powerpoint/2010/main" val="16647837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3303" y="196872"/>
            <a:ext cx="10515600" cy="1325563"/>
          </a:xfrm>
        </p:spPr>
        <p:txBody>
          <a:bodyPr>
            <a:normAutofit/>
          </a:bodyPr>
          <a:lstStyle/>
          <a:p>
            <a:r>
              <a:rPr lang="es-CO" dirty="0"/>
              <a:t>TRATAMIENTO</a:t>
            </a:r>
          </a:p>
        </p:txBody>
      </p:sp>
      <p:graphicFrame>
        <p:nvGraphicFramePr>
          <p:cNvPr id="5" name="Marcador de contenido 4"/>
          <p:cNvGraphicFramePr>
            <a:graphicFrameLocks noGrp="1"/>
          </p:cNvGraphicFramePr>
          <p:nvPr>
            <p:ph sz="half" idx="2"/>
            <p:extLst>
              <p:ext uri="{D42A27DB-BD31-4B8C-83A1-F6EECF244321}">
                <p14:modId xmlns:p14="http://schemas.microsoft.com/office/powerpoint/2010/main" val="698522705"/>
              </p:ext>
            </p:extLst>
          </p:nvPr>
        </p:nvGraphicFramePr>
        <p:xfrm>
          <a:off x="4861055" y="626268"/>
          <a:ext cx="7123112" cy="56054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3">
            <a:extLst>
              <a:ext uri="{FF2B5EF4-FFF2-40B4-BE49-F238E27FC236}">
                <a16:creationId xmlns:a16="http://schemas.microsoft.com/office/drawing/2014/main" id="{5B595880-EFB5-4B2D-8125-AF6CD1BF6C01}"/>
              </a:ext>
            </a:extLst>
          </p:cNvPr>
          <p:cNvSpPr txBox="1"/>
          <p:nvPr/>
        </p:nvSpPr>
        <p:spPr>
          <a:xfrm>
            <a:off x="863183" y="1239587"/>
            <a:ext cx="5382718" cy="1600438"/>
          </a:xfrm>
          <a:prstGeom prst="rect">
            <a:avLst/>
          </a:prstGeom>
          <a:noFill/>
        </p:spPr>
        <p:txBody>
          <a:bodyPr wrap="square" rtlCol="0">
            <a:spAutoFit/>
          </a:bodyPr>
          <a:lstStyle/>
          <a:p>
            <a:r>
              <a:rPr lang="es-MX" sz="2600" b="1" dirty="0">
                <a:solidFill>
                  <a:srgbClr val="152B48"/>
                </a:solidFill>
                <a:latin typeface="Montserrat" pitchFamily="2" charset="77"/>
              </a:rPr>
              <a:t>Primera línea: </a:t>
            </a:r>
          </a:p>
          <a:p>
            <a:pPr marL="285750" indent="-285750">
              <a:buFont typeface="Arial" panose="020B0604020202020204" pitchFamily="34" charset="0"/>
              <a:buChar char="•"/>
            </a:pPr>
            <a:r>
              <a:rPr lang="es-MX" sz="2400" dirty="0">
                <a:solidFill>
                  <a:srgbClr val="152B48"/>
                </a:solidFill>
                <a:latin typeface="Montserrat" pitchFamily="2" charset="77"/>
              </a:rPr>
              <a:t>Latanoprost (análogo de prostaglandinas).</a:t>
            </a:r>
            <a:endParaRPr lang="es-CO" sz="2400" dirty="0">
              <a:solidFill>
                <a:srgbClr val="152B48"/>
              </a:solidFill>
              <a:latin typeface="Montserrat" pitchFamily="2" charset="77"/>
            </a:endParaRPr>
          </a:p>
          <a:p>
            <a:pPr marL="285750" indent="-285750">
              <a:buFont typeface="Arial" panose="020B0604020202020204" pitchFamily="34" charset="0"/>
              <a:buChar char="•"/>
            </a:pPr>
            <a:r>
              <a:rPr lang="es-CO" sz="2400" dirty="0">
                <a:solidFill>
                  <a:srgbClr val="152B48"/>
                </a:solidFill>
                <a:latin typeface="Montserrat" pitchFamily="2" charset="77"/>
              </a:rPr>
              <a:t>Trabeculoplastía láser selectiva.</a:t>
            </a:r>
            <a:endParaRPr lang="es-MX" sz="2400" dirty="0">
              <a:solidFill>
                <a:srgbClr val="152B48"/>
              </a:solidFill>
              <a:latin typeface="Montserrat" pitchFamily="2" charset="77"/>
            </a:endParaRPr>
          </a:p>
        </p:txBody>
      </p:sp>
    </p:spTree>
    <p:extLst>
      <p:ext uri="{BB962C8B-B14F-4D97-AF65-F5344CB8AC3E}">
        <p14:creationId xmlns:p14="http://schemas.microsoft.com/office/powerpoint/2010/main" val="2928394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3348" y="230214"/>
            <a:ext cx="10515600" cy="1325563"/>
          </a:xfrm>
        </p:spPr>
        <p:txBody>
          <a:bodyPr/>
          <a:lstStyle/>
          <a:p>
            <a:r>
              <a:rPr lang="es-CO" dirty="0"/>
              <a:t>PREGUNTA 1</a:t>
            </a:r>
          </a:p>
        </p:txBody>
      </p:sp>
      <p:sp>
        <p:nvSpPr>
          <p:cNvPr id="3" name="Marcador de contenido 2"/>
          <p:cNvSpPr>
            <a:spLocks noGrp="1"/>
          </p:cNvSpPr>
          <p:nvPr>
            <p:ph sz="half" idx="2"/>
          </p:nvPr>
        </p:nvSpPr>
        <p:spPr>
          <a:xfrm>
            <a:off x="4921661" y="1253330"/>
            <a:ext cx="7085459" cy="5177450"/>
          </a:xfrm>
        </p:spPr>
        <p:txBody>
          <a:bodyPr>
            <a:normAutofit/>
          </a:bodyPr>
          <a:lstStyle/>
          <a:p>
            <a:pPr marL="0" indent="0" algn="just">
              <a:lnSpc>
                <a:spcPct val="100000"/>
              </a:lnSpc>
              <a:buNone/>
            </a:pPr>
            <a:r>
              <a:rPr lang="es-CO" sz="2800" dirty="0"/>
              <a:t>Niño de 6 meses, la madre lo lleva a consulta porque </a:t>
            </a:r>
            <a:r>
              <a:rPr lang="es-CO" sz="2800" b="1" dirty="0"/>
              <a:t>cierra los ojos constantemente cuando hay luz y lagrimea mucho</a:t>
            </a:r>
            <a:r>
              <a:rPr lang="es-CO" sz="2800" dirty="0"/>
              <a:t>. En este paciente lo primero a descartar es:</a:t>
            </a:r>
          </a:p>
          <a:p>
            <a:pPr algn="just">
              <a:lnSpc>
                <a:spcPct val="100000"/>
              </a:lnSpc>
            </a:pPr>
            <a:endParaRPr lang="es-CO" sz="2800" dirty="0"/>
          </a:p>
          <a:p>
            <a:pPr marL="971550" lvl="1" indent="-514350" algn="just">
              <a:lnSpc>
                <a:spcPct val="100000"/>
              </a:lnSpc>
              <a:buFont typeface="+mj-lt"/>
              <a:buAutoNum type="alphaUcPeriod"/>
            </a:pPr>
            <a:r>
              <a:rPr lang="es-CO" sz="2800" dirty="0"/>
              <a:t>Estenosis del conducto lagrimal.</a:t>
            </a:r>
          </a:p>
          <a:p>
            <a:pPr marL="971550" lvl="1" indent="-514350" algn="just">
              <a:lnSpc>
                <a:spcPct val="100000"/>
              </a:lnSpc>
              <a:buFont typeface="+mj-lt"/>
              <a:buAutoNum type="alphaUcPeriod"/>
            </a:pPr>
            <a:r>
              <a:rPr lang="es-CO" sz="2800" dirty="0"/>
              <a:t>Conjuntivitis bacteriana aguda.</a:t>
            </a:r>
          </a:p>
          <a:p>
            <a:pPr marL="971550" lvl="1" indent="-514350" algn="just">
              <a:lnSpc>
                <a:spcPct val="100000"/>
              </a:lnSpc>
              <a:buFont typeface="+mj-lt"/>
              <a:buAutoNum type="alphaUcPeriod"/>
            </a:pPr>
            <a:r>
              <a:rPr lang="es-CO" sz="2800" b="1" dirty="0"/>
              <a:t>Glaucoma congénito.</a:t>
            </a:r>
          </a:p>
          <a:p>
            <a:pPr marL="971550" lvl="1" indent="-514350" algn="just">
              <a:lnSpc>
                <a:spcPct val="100000"/>
              </a:lnSpc>
              <a:buFont typeface="+mj-lt"/>
              <a:buAutoNum type="alphaUcPeriod"/>
            </a:pPr>
            <a:r>
              <a:rPr lang="es-CO" sz="2800" dirty="0"/>
              <a:t>Retinoblastoma.</a:t>
            </a:r>
          </a:p>
        </p:txBody>
      </p:sp>
    </p:spTree>
    <p:extLst>
      <p:ext uri="{BB962C8B-B14F-4D97-AF65-F5344CB8AC3E}">
        <p14:creationId xmlns:p14="http://schemas.microsoft.com/office/powerpoint/2010/main" val="15395225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53387" y="290174"/>
            <a:ext cx="10515600" cy="1325563"/>
          </a:xfrm>
        </p:spPr>
        <p:txBody>
          <a:bodyPr/>
          <a:lstStyle/>
          <a:p>
            <a:r>
              <a:rPr lang="es-CO" dirty="0"/>
              <a:t>PREGUNTA 2</a:t>
            </a:r>
          </a:p>
        </p:txBody>
      </p:sp>
      <p:sp>
        <p:nvSpPr>
          <p:cNvPr id="3" name="Marcador de contenido 2"/>
          <p:cNvSpPr>
            <a:spLocks noGrp="1"/>
          </p:cNvSpPr>
          <p:nvPr>
            <p:ph sz="half" idx="2"/>
          </p:nvPr>
        </p:nvSpPr>
        <p:spPr>
          <a:xfrm>
            <a:off x="4966631" y="1477882"/>
            <a:ext cx="7040489" cy="4351338"/>
          </a:xfrm>
        </p:spPr>
        <p:txBody>
          <a:bodyPr anchor="ctr">
            <a:noAutofit/>
          </a:bodyPr>
          <a:lstStyle/>
          <a:p>
            <a:pPr marL="0" indent="0" algn="just">
              <a:lnSpc>
                <a:spcPct val="100000"/>
              </a:lnSpc>
              <a:buNone/>
            </a:pPr>
            <a:r>
              <a:rPr lang="es-CO" sz="2800" dirty="0"/>
              <a:t>Paciente femenina de 45 años, hipermétrope, consulta por dolor ocular derecho intenso, náuseas, vómito y ojo rojo. Al examen físico usted le encuentra cámara anterior muy estrecha, midriasis fija, ojo rojo y tonometría aumentada. El manejo </a:t>
            </a:r>
            <a:r>
              <a:rPr lang="es-CO" sz="2800" b="1" dirty="0"/>
              <a:t>definitivo</a:t>
            </a:r>
            <a:r>
              <a:rPr lang="es-CO" sz="2800" dirty="0"/>
              <a:t> de esta paciente es:</a:t>
            </a:r>
            <a:br>
              <a:rPr lang="es-CO" sz="2800" dirty="0"/>
            </a:br>
            <a:endParaRPr lang="es-CO" sz="2800" dirty="0"/>
          </a:p>
          <a:p>
            <a:pPr marL="971550" lvl="1" indent="-514350" algn="just">
              <a:lnSpc>
                <a:spcPct val="100000"/>
              </a:lnSpc>
              <a:buFont typeface="+mj-lt"/>
              <a:buAutoNum type="alphaUcPeriod"/>
            </a:pPr>
            <a:r>
              <a:rPr lang="es-CO" sz="2800" dirty="0"/>
              <a:t>Cirugía con válvula.</a:t>
            </a:r>
          </a:p>
          <a:p>
            <a:pPr marL="971550" lvl="1" indent="-514350" algn="just">
              <a:lnSpc>
                <a:spcPct val="100000"/>
              </a:lnSpc>
              <a:buFont typeface="+mj-lt"/>
              <a:buAutoNum type="alphaUcPeriod"/>
            </a:pPr>
            <a:r>
              <a:rPr lang="es-CO" sz="2800" dirty="0"/>
              <a:t>Hipotensores tópicos.</a:t>
            </a:r>
          </a:p>
          <a:p>
            <a:pPr marL="971550" lvl="1" indent="-514350" algn="just">
              <a:lnSpc>
                <a:spcPct val="100000"/>
              </a:lnSpc>
              <a:buFont typeface="+mj-lt"/>
              <a:buAutoNum type="alphaUcPeriod"/>
            </a:pPr>
            <a:r>
              <a:rPr lang="es-CO" sz="2800" dirty="0"/>
              <a:t>Iridoplastia.</a:t>
            </a:r>
          </a:p>
          <a:p>
            <a:pPr marL="971550" lvl="1" indent="-514350" algn="just">
              <a:lnSpc>
                <a:spcPct val="100000"/>
              </a:lnSpc>
              <a:buFont typeface="+mj-lt"/>
              <a:buAutoNum type="alphaUcPeriod"/>
            </a:pPr>
            <a:r>
              <a:rPr lang="es-CO" sz="2800" b="1" dirty="0"/>
              <a:t>Iridotomía.</a:t>
            </a:r>
          </a:p>
        </p:txBody>
      </p:sp>
    </p:spTree>
    <p:extLst>
      <p:ext uri="{BB962C8B-B14F-4D97-AF65-F5344CB8AC3E}">
        <p14:creationId xmlns:p14="http://schemas.microsoft.com/office/powerpoint/2010/main" val="5229113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78435" y="110318"/>
            <a:ext cx="10515600" cy="1325563"/>
          </a:xfrm>
        </p:spPr>
        <p:txBody>
          <a:bodyPr/>
          <a:lstStyle/>
          <a:p>
            <a:r>
              <a:rPr lang="es-CO" dirty="0"/>
              <a:t>PREGUNTA 3</a:t>
            </a:r>
          </a:p>
        </p:txBody>
      </p:sp>
      <p:sp>
        <p:nvSpPr>
          <p:cNvPr id="3" name="Marcador de contenido 2"/>
          <p:cNvSpPr>
            <a:spLocks noGrp="1"/>
          </p:cNvSpPr>
          <p:nvPr>
            <p:ph sz="half" idx="2"/>
          </p:nvPr>
        </p:nvSpPr>
        <p:spPr>
          <a:xfrm>
            <a:off x="4669655" y="1435881"/>
            <a:ext cx="7337466" cy="4351338"/>
          </a:xfrm>
        </p:spPr>
        <p:txBody>
          <a:bodyPr anchor="ctr">
            <a:noAutofit/>
          </a:bodyPr>
          <a:lstStyle/>
          <a:p>
            <a:pPr marL="0" indent="0" algn="just">
              <a:lnSpc>
                <a:spcPct val="100000"/>
              </a:lnSpc>
              <a:buNone/>
            </a:pPr>
            <a:r>
              <a:rPr lang="es-CO" sz="2800" dirty="0"/>
              <a:t>Paciente femenina de 45 años, hipermétrope, consulta por dolor ocular derecho intenso, náuseas, vómito y ojo rojo. Al examen físico usted le encuentra cámara anterior muy estrecha, midriasis fija, ojo rojo y tonometría aumentada. El manejo inicial de esta paciente es:</a:t>
            </a:r>
            <a:br>
              <a:rPr lang="es-CO" sz="2800" dirty="0"/>
            </a:br>
            <a:endParaRPr lang="es-CO" sz="2800" dirty="0"/>
          </a:p>
          <a:p>
            <a:pPr marL="971550" lvl="1" indent="-514350" algn="just">
              <a:lnSpc>
                <a:spcPct val="100000"/>
              </a:lnSpc>
              <a:buFont typeface="+mj-lt"/>
              <a:buAutoNum type="alphaUcPeriod"/>
            </a:pPr>
            <a:r>
              <a:rPr lang="es-CO" sz="2800" b="1" dirty="0"/>
              <a:t>Hipotensores tópicos/sistémicos.</a:t>
            </a:r>
          </a:p>
          <a:p>
            <a:pPr marL="971550" lvl="1" indent="-514350" algn="just">
              <a:lnSpc>
                <a:spcPct val="100000"/>
              </a:lnSpc>
              <a:buFont typeface="+mj-lt"/>
              <a:buAutoNum type="alphaUcPeriod"/>
            </a:pPr>
            <a:r>
              <a:rPr lang="es-CO" sz="2800" dirty="0"/>
              <a:t>Pilocarpina tópica.</a:t>
            </a:r>
          </a:p>
          <a:p>
            <a:pPr marL="971550" lvl="1" indent="-514350" algn="just">
              <a:lnSpc>
                <a:spcPct val="100000"/>
              </a:lnSpc>
              <a:buFont typeface="+mj-lt"/>
              <a:buAutoNum type="alphaUcPeriod"/>
            </a:pPr>
            <a:r>
              <a:rPr lang="es-CO" sz="2800" dirty="0"/>
              <a:t>Cirugía para bajar la presión.</a:t>
            </a:r>
          </a:p>
          <a:p>
            <a:pPr marL="971550" lvl="1" indent="-514350" algn="just">
              <a:lnSpc>
                <a:spcPct val="100000"/>
              </a:lnSpc>
              <a:buFont typeface="+mj-lt"/>
              <a:buAutoNum type="alphaUcPeriod"/>
            </a:pPr>
            <a:r>
              <a:rPr lang="es-CO" sz="2800" dirty="0"/>
              <a:t>Esteroides tópicos.</a:t>
            </a:r>
          </a:p>
        </p:txBody>
      </p:sp>
    </p:spTree>
    <p:extLst>
      <p:ext uri="{BB962C8B-B14F-4D97-AF65-F5344CB8AC3E}">
        <p14:creationId xmlns:p14="http://schemas.microsoft.com/office/powerpoint/2010/main" val="1665015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3E2DDBD7-D5D1-453F-B2F3-B885B7BB1B0E}"/>
              </a:ext>
            </a:extLst>
          </p:cNvPr>
          <p:cNvSpPr txBox="1"/>
          <p:nvPr/>
        </p:nvSpPr>
        <p:spPr>
          <a:xfrm>
            <a:off x="1620982" y="2413337"/>
            <a:ext cx="8950036" cy="1015663"/>
          </a:xfrm>
          <a:prstGeom prst="rect">
            <a:avLst/>
          </a:prstGeom>
          <a:noFill/>
        </p:spPr>
        <p:txBody>
          <a:bodyPr wrap="square" rtlCol="0">
            <a:spAutoFit/>
          </a:bodyPr>
          <a:lstStyle/>
          <a:p>
            <a:pPr algn="ctr"/>
            <a:r>
              <a:rPr lang="es-MX" sz="6000" b="1" dirty="0">
                <a:ln w="25400">
                  <a:gradFill>
                    <a:gsLst>
                      <a:gs pos="26000">
                        <a:srgbClr val="152B48"/>
                      </a:gs>
                      <a:gs pos="100000">
                        <a:srgbClr val="06AEAA"/>
                      </a:gs>
                    </a:gsLst>
                    <a:lin ang="5400000" scaled="1"/>
                  </a:gradFill>
                </a:ln>
                <a:solidFill>
                  <a:srgbClr val="06AEAA"/>
                </a:solidFill>
                <a:latin typeface="Montserrat" panose="00000500000000000000"/>
              </a:rPr>
              <a:t>¡GRACIAS!</a:t>
            </a:r>
            <a:endParaRPr lang="es-CO" sz="6000" b="1" dirty="0">
              <a:ln w="25400">
                <a:gradFill>
                  <a:gsLst>
                    <a:gs pos="26000">
                      <a:srgbClr val="152B48"/>
                    </a:gs>
                    <a:gs pos="100000">
                      <a:srgbClr val="06AEAA"/>
                    </a:gs>
                  </a:gsLst>
                  <a:lin ang="5400000" scaled="1"/>
                </a:gradFill>
              </a:ln>
              <a:solidFill>
                <a:srgbClr val="06AEAA"/>
              </a:solidFill>
              <a:latin typeface="Montserrat" panose="00000500000000000000"/>
            </a:endParaRPr>
          </a:p>
        </p:txBody>
      </p:sp>
      <p:sp>
        <p:nvSpPr>
          <p:cNvPr id="5" name="CuadroTexto 4">
            <a:extLst>
              <a:ext uri="{FF2B5EF4-FFF2-40B4-BE49-F238E27FC236}">
                <a16:creationId xmlns:a16="http://schemas.microsoft.com/office/drawing/2014/main" id="{9C77F7DC-31C4-4CAA-9FBF-F2F84C7A71FC}"/>
              </a:ext>
            </a:extLst>
          </p:cNvPr>
          <p:cNvSpPr txBox="1"/>
          <p:nvPr/>
        </p:nvSpPr>
        <p:spPr>
          <a:xfrm>
            <a:off x="3283527" y="3514449"/>
            <a:ext cx="5624945" cy="707886"/>
          </a:xfrm>
          <a:prstGeom prst="rect">
            <a:avLst/>
          </a:prstGeom>
          <a:noFill/>
        </p:spPr>
        <p:txBody>
          <a:bodyPr wrap="square" rtlCol="0" anchor="ctr">
            <a:spAutoFit/>
          </a:bodyPr>
          <a:lstStyle/>
          <a:p>
            <a:pPr algn="ctr"/>
            <a:r>
              <a:rPr lang="es-ES_tradnl" sz="2000" b="1" dirty="0">
                <a:solidFill>
                  <a:srgbClr val="152B48"/>
                </a:solidFill>
                <a:latin typeface="Montserrat" panose="00000500000000000000"/>
              </a:rPr>
              <a:t>Luis Fernando Julio Doria</a:t>
            </a:r>
          </a:p>
          <a:p>
            <a:pPr algn="ctr"/>
            <a:r>
              <a:rPr lang="es-ES_tradnl" sz="2000" b="1" dirty="0">
                <a:solidFill>
                  <a:srgbClr val="152B48"/>
                </a:solidFill>
                <a:latin typeface="Montserrat" panose="00000500000000000000"/>
              </a:rPr>
              <a:t>Email: </a:t>
            </a:r>
            <a:r>
              <a:rPr lang="es-ES_tradnl" sz="2000" b="1" dirty="0" err="1">
                <a:solidFill>
                  <a:srgbClr val="152B48"/>
                </a:solidFill>
                <a:latin typeface="Montserrat" panose="00000500000000000000"/>
              </a:rPr>
              <a:t>luis.julio@udea.edu.co</a:t>
            </a:r>
            <a:endParaRPr lang="es-ES_tradnl" sz="2000" b="1" dirty="0">
              <a:solidFill>
                <a:srgbClr val="152B48"/>
              </a:solidFill>
              <a:latin typeface="Montserrat" panose="00000500000000000000"/>
            </a:endParaRPr>
          </a:p>
        </p:txBody>
      </p:sp>
    </p:spTree>
    <p:extLst>
      <p:ext uri="{BB962C8B-B14F-4D97-AF65-F5344CB8AC3E}">
        <p14:creationId xmlns:p14="http://schemas.microsoft.com/office/powerpoint/2010/main" val="2497811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78435" y="110318"/>
            <a:ext cx="10515600" cy="1325563"/>
          </a:xfrm>
        </p:spPr>
        <p:txBody>
          <a:bodyPr/>
          <a:lstStyle/>
          <a:p>
            <a:r>
              <a:rPr lang="es-CO" dirty="0"/>
              <a:t>PREGUNTA 3</a:t>
            </a:r>
          </a:p>
        </p:txBody>
      </p:sp>
      <p:sp>
        <p:nvSpPr>
          <p:cNvPr id="3" name="Marcador de contenido 2"/>
          <p:cNvSpPr>
            <a:spLocks noGrp="1"/>
          </p:cNvSpPr>
          <p:nvPr>
            <p:ph sz="half" idx="2"/>
          </p:nvPr>
        </p:nvSpPr>
        <p:spPr>
          <a:xfrm>
            <a:off x="4966631" y="1435881"/>
            <a:ext cx="7040489" cy="4351338"/>
          </a:xfrm>
        </p:spPr>
        <p:txBody>
          <a:bodyPr anchor="ctr">
            <a:noAutofit/>
          </a:bodyPr>
          <a:lstStyle/>
          <a:p>
            <a:pPr marL="0" indent="0" algn="just">
              <a:lnSpc>
                <a:spcPct val="100000"/>
              </a:lnSpc>
              <a:buNone/>
            </a:pPr>
            <a:r>
              <a:rPr lang="es-CO" sz="2800" dirty="0"/>
              <a:t>Paciente femenina de 45 años, hipermétrope, consulta por dolor ocular derecho intenso, náuseas, vómito y ojo rojo. Al examen físico usted le encuentra cámara anterior muy estrecha, midriasis fija, ojo rojo y tonometría aumentada. El manejo inicial de esta paciente es:</a:t>
            </a:r>
            <a:br>
              <a:rPr lang="es-CO" sz="2800" dirty="0"/>
            </a:br>
            <a:endParaRPr lang="es-CO" sz="2800" dirty="0"/>
          </a:p>
          <a:p>
            <a:pPr marL="971550" lvl="1" indent="-514350" algn="just">
              <a:lnSpc>
                <a:spcPct val="100000"/>
              </a:lnSpc>
              <a:buFont typeface="+mj-lt"/>
              <a:buAutoNum type="alphaUcPeriod"/>
            </a:pPr>
            <a:r>
              <a:rPr lang="es-CO" sz="2800" dirty="0"/>
              <a:t>Hipotensores tópicos/sistémicos.</a:t>
            </a:r>
          </a:p>
          <a:p>
            <a:pPr marL="971550" lvl="1" indent="-514350" algn="just">
              <a:lnSpc>
                <a:spcPct val="100000"/>
              </a:lnSpc>
              <a:buFont typeface="+mj-lt"/>
              <a:buAutoNum type="alphaUcPeriod"/>
            </a:pPr>
            <a:r>
              <a:rPr lang="es-CO" sz="2800" dirty="0"/>
              <a:t>Pilocarpina tópica.</a:t>
            </a:r>
          </a:p>
          <a:p>
            <a:pPr marL="971550" lvl="1" indent="-514350" algn="just">
              <a:lnSpc>
                <a:spcPct val="100000"/>
              </a:lnSpc>
              <a:buFont typeface="+mj-lt"/>
              <a:buAutoNum type="alphaUcPeriod"/>
            </a:pPr>
            <a:r>
              <a:rPr lang="es-CO" sz="2800" dirty="0"/>
              <a:t>Cirugía para bajar la presión.</a:t>
            </a:r>
          </a:p>
          <a:p>
            <a:pPr marL="971550" lvl="1" indent="-514350" algn="just">
              <a:lnSpc>
                <a:spcPct val="100000"/>
              </a:lnSpc>
              <a:buFont typeface="+mj-lt"/>
              <a:buAutoNum type="alphaUcPeriod"/>
            </a:pPr>
            <a:r>
              <a:rPr lang="es-CO" sz="2800" dirty="0"/>
              <a:t>Esteroides tópicos.</a:t>
            </a:r>
          </a:p>
        </p:txBody>
      </p:sp>
    </p:spTree>
    <p:extLst>
      <p:ext uri="{BB962C8B-B14F-4D97-AF65-F5344CB8AC3E}">
        <p14:creationId xmlns:p14="http://schemas.microsoft.com/office/powerpoint/2010/main" val="4121308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5B21D1-BB62-412D-9BDB-3BFC7467644F}"/>
              </a:ext>
            </a:extLst>
          </p:cNvPr>
          <p:cNvSpPr>
            <a:spLocks noGrp="1"/>
          </p:cNvSpPr>
          <p:nvPr>
            <p:ph type="title"/>
          </p:nvPr>
        </p:nvSpPr>
        <p:spPr>
          <a:xfrm>
            <a:off x="538397" y="215223"/>
            <a:ext cx="10515600" cy="1325563"/>
          </a:xfrm>
        </p:spPr>
        <p:txBody>
          <a:bodyPr>
            <a:normAutofit/>
          </a:bodyPr>
          <a:lstStyle/>
          <a:p>
            <a:r>
              <a:rPr lang="es-MX" dirty="0"/>
              <a:t>¿GLAUCOMA?</a:t>
            </a:r>
            <a:endParaRPr lang="es-CO" dirty="0"/>
          </a:p>
        </p:txBody>
      </p:sp>
      <p:sp>
        <p:nvSpPr>
          <p:cNvPr id="3" name="Marcador de contenido 2">
            <a:extLst>
              <a:ext uri="{FF2B5EF4-FFF2-40B4-BE49-F238E27FC236}">
                <a16:creationId xmlns:a16="http://schemas.microsoft.com/office/drawing/2014/main" id="{2EB4F353-4704-4037-99B9-D81B19E06C1E}"/>
              </a:ext>
            </a:extLst>
          </p:cNvPr>
          <p:cNvSpPr>
            <a:spLocks noGrp="1"/>
          </p:cNvSpPr>
          <p:nvPr>
            <p:ph sz="half" idx="2"/>
          </p:nvPr>
        </p:nvSpPr>
        <p:spPr>
          <a:xfrm>
            <a:off x="4857017" y="1815305"/>
            <a:ext cx="7045174" cy="4351338"/>
          </a:xfrm>
        </p:spPr>
        <p:txBody>
          <a:bodyPr anchor="ctr">
            <a:normAutofit/>
          </a:bodyPr>
          <a:lstStyle/>
          <a:p>
            <a:pPr algn="just">
              <a:lnSpc>
                <a:spcPct val="100000"/>
              </a:lnSpc>
            </a:pPr>
            <a:r>
              <a:rPr lang="es-MX" sz="2800" dirty="0"/>
              <a:t>Neuropatía óptica con pérdida axonal: afectación de AV y campos visuales.</a:t>
            </a:r>
          </a:p>
          <a:p>
            <a:pPr algn="just">
              <a:lnSpc>
                <a:spcPct val="100000"/>
              </a:lnSpc>
            </a:pPr>
            <a:r>
              <a:rPr lang="es-MX" sz="2800" dirty="0"/>
              <a:t>Presión intraocular elevada.</a:t>
            </a:r>
          </a:p>
          <a:p>
            <a:pPr algn="just">
              <a:lnSpc>
                <a:spcPct val="100000"/>
              </a:lnSpc>
            </a:pPr>
            <a:r>
              <a:rPr lang="es-MX" sz="2800" dirty="0"/>
              <a:t>Otros factores: glaucoma de presión normal.</a:t>
            </a:r>
            <a:endParaRPr lang="es-CO" sz="2800" dirty="0"/>
          </a:p>
        </p:txBody>
      </p:sp>
    </p:spTree>
    <p:extLst>
      <p:ext uri="{BB962C8B-B14F-4D97-AF65-F5344CB8AC3E}">
        <p14:creationId xmlns:p14="http://schemas.microsoft.com/office/powerpoint/2010/main" val="1696360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a:extLst>
              <a:ext uri="{FF2B5EF4-FFF2-40B4-BE49-F238E27FC236}">
                <a16:creationId xmlns:a16="http://schemas.microsoft.com/office/drawing/2014/main" id="{9741549C-89EE-E046-82ED-BB8905B02ED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280870" y="2281400"/>
            <a:ext cx="5469515" cy="3939090"/>
          </a:xfrm>
          <a:prstGeom prst="rect">
            <a:avLst/>
          </a:prstGeom>
        </p:spPr>
      </p:pic>
      <p:sp>
        <p:nvSpPr>
          <p:cNvPr id="12" name="CuadroTexto 11">
            <a:extLst>
              <a:ext uri="{FF2B5EF4-FFF2-40B4-BE49-F238E27FC236}">
                <a16:creationId xmlns:a16="http://schemas.microsoft.com/office/drawing/2014/main" id="{0AB0BF2A-1C2A-714E-8FD6-931ABBDDD44A}"/>
              </a:ext>
            </a:extLst>
          </p:cNvPr>
          <p:cNvSpPr txBox="1"/>
          <p:nvPr/>
        </p:nvSpPr>
        <p:spPr>
          <a:xfrm>
            <a:off x="733892" y="1108350"/>
            <a:ext cx="6311485" cy="2758414"/>
          </a:xfrm>
          <a:prstGeom prst="rect">
            <a:avLst/>
          </a:prstGeom>
          <a:noFill/>
        </p:spPr>
        <p:txBody>
          <a:bodyPr wrap="square" rtlCol="0" anchor="ctr">
            <a:noAutofit/>
          </a:bodyPr>
          <a:lstStyle/>
          <a:p>
            <a:pPr marL="342900" indent="-342900">
              <a:buClr>
                <a:srgbClr val="152B48"/>
              </a:buClr>
              <a:buFont typeface="Arial" panose="020B0604020202020204" pitchFamily="34" charset="0"/>
              <a:buChar char="•"/>
            </a:pPr>
            <a:r>
              <a:rPr lang="es-ES_tradnl" sz="2200" dirty="0">
                <a:solidFill>
                  <a:srgbClr val="152B48"/>
                </a:solidFill>
                <a:latin typeface="Montserrat" pitchFamily="2" charset="77"/>
              </a:rPr>
              <a:t>HA se produce en los </a:t>
            </a:r>
            <a:r>
              <a:rPr lang="es-ES_tradnl" sz="2200" b="1" dirty="0">
                <a:solidFill>
                  <a:srgbClr val="152B48"/>
                </a:solidFill>
                <a:latin typeface="Montserrat" pitchFamily="2" charset="77"/>
              </a:rPr>
              <a:t>procesos ciliares </a:t>
            </a:r>
            <a:r>
              <a:rPr lang="es-ES_tradnl" sz="2200" dirty="0">
                <a:solidFill>
                  <a:srgbClr val="152B48"/>
                </a:solidFill>
                <a:latin typeface="Montserrat" pitchFamily="2" charset="77"/>
              </a:rPr>
              <a:t>del </a:t>
            </a:r>
            <a:r>
              <a:rPr lang="es-ES_tradnl" sz="2200" b="1" dirty="0">
                <a:solidFill>
                  <a:srgbClr val="152B48"/>
                </a:solidFill>
                <a:latin typeface="Montserrat" pitchFamily="2" charset="77"/>
              </a:rPr>
              <a:t>cuerpo ciliar,</a:t>
            </a:r>
          </a:p>
          <a:p>
            <a:pPr marL="342900" indent="-342900">
              <a:buClr>
                <a:srgbClr val="152B48"/>
              </a:buClr>
              <a:buFont typeface="Arial" panose="020B0604020202020204" pitchFamily="34" charset="0"/>
              <a:buChar char="•"/>
            </a:pPr>
            <a:r>
              <a:rPr lang="es-ES_tradnl" sz="2200" dirty="0">
                <a:solidFill>
                  <a:srgbClr val="152B48"/>
                </a:solidFill>
                <a:latin typeface="Montserrat" pitchFamily="2" charset="77"/>
              </a:rPr>
              <a:t>Drenado por </a:t>
            </a:r>
            <a:r>
              <a:rPr lang="es-ES_tradnl" sz="2200" b="1" dirty="0">
                <a:solidFill>
                  <a:srgbClr val="152B48"/>
                </a:solidFill>
                <a:latin typeface="Montserrat" pitchFamily="2" charset="77"/>
              </a:rPr>
              <a:t>canales de </a:t>
            </a:r>
            <a:r>
              <a:rPr lang="es-ES_tradnl" sz="2200" b="1" dirty="0" err="1">
                <a:solidFill>
                  <a:srgbClr val="152B48"/>
                </a:solidFill>
                <a:latin typeface="Montserrat" pitchFamily="2" charset="77"/>
              </a:rPr>
              <a:t>Schlemm</a:t>
            </a:r>
            <a:r>
              <a:rPr lang="es-ES_tradnl" sz="2200" dirty="0">
                <a:solidFill>
                  <a:srgbClr val="152B48"/>
                </a:solidFill>
                <a:latin typeface="Montserrat" pitchFamily="2" charset="77"/>
              </a:rPr>
              <a:t> </a:t>
            </a:r>
            <a:r>
              <a:rPr lang="es-ES_tradnl" sz="2200" dirty="0">
                <a:solidFill>
                  <a:srgbClr val="152B48"/>
                </a:solidFill>
                <a:latin typeface="Montserrat" pitchFamily="2" charset="77"/>
                <a:sym typeface="Wingdings" pitchFamily="2" charset="2"/>
              </a:rPr>
              <a:t> circulación venosa </a:t>
            </a:r>
            <a:r>
              <a:rPr lang="es-ES_tradnl" sz="2200" dirty="0" err="1">
                <a:solidFill>
                  <a:srgbClr val="152B48"/>
                </a:solidFill>
                <a:latin typeface="Montserrat" pitchFamily="2" charset="77"/>
                <a:sym typeface="Wingdings" pitchFamily="2" charset="2"/>
              </a:rPr>
              <a:t>epiescleral</a:t>
            </a:r>
            <a:r>
              <a:rPr lang="es-ES_tradnl" sz="2200" dirty="0">
                <a:solidFill>
                  <a:srgbClr val="152B48"/>
                </a:solidFill>
                <a:latin typeface="Montserrat" pitchFamily="2" charset="77"/>
                <a:sym typeface="Wingdings" pitchFamily="2" charset="2"/>
              </a:rPr>
              <a:t>.</a:t>
            </a:r>
          </a:p>
          <a:p>
            <a:pPr marL="342900" indent="-342900">
              <a:buClr>
                <a:srgbClr val="152B48"/>
              </a:buClr>
              <a:buFont typeface="Arial" panose="020B0604020202020204" pitchFamily="34" charset="0"/>
              <a:buChar char="•"/>
            </a:pPr>
            <a:r>
              <a:rPr lang="es-ES_tradnl" sz="2200" b="1" dirty="0">
                <a:solidFill>
                  <a:srgbClr val="152B48"/>
                </a:solidFill>
                <a:latin typeface="Montserrat" pitchFamily="2" charset="77"/>
                <a:sym typeface="Wingdings" pitchFamily="2" charset="2"/>
              </a:rPr>
              <a:t>Equilibrio: mantiene PIO.</a:t>
            </a:r>
            <a:endParaRPr lang="es-ES_tradnl" sz="2200" b="1" dirty="0">
              <a:solidFill>
                <a:srgbClr val="152B48"/>
              </a:solidFill>
              <a:latin typeface="Montserrat" pitchFamily="2" charset="77"/>
            </a:endParaRPr>
          </a:p>
        </p:txBody>
      </p:sp>
      <p:sp>
        <p:nvSpPr>
          <p:cNvPr id="2" name="Título 1">
            <a:extLst>
              <a:ext uri="{FF2B5EF4-FFF2-40B4-BE49-F238E27FC236}">
                <a16:creationId xmlns:a16="http://schemas.microsoft.com/office/drawing/2014/main" id="{0B29D801-5C5F-40B0-B133-260DFD7E1CB4}"/>
              </a:ext>
            </a:extLst>
          </p:cNvPr>
          <p:cNvSpPr>
            <a:spLocks noGrp="1"/>
          </p:cNvSpPr>
          <p:nvPr>
            <p:ph type="title"/>
          </p:nvPr>
        </p:nvSpPr>
        <p:spPr>
          <a:xfrm>
            <a:off x="552449" y="382677"/>
            <a:ext cx="11456843" cy="819427"/>
          </a:xfrm>
        </p:spPr>
        <p:txBody>
          <a:bodyPr>
            <a:noAutofit/>
          </a:bodyPr>
          <a:lstStyle/>
          <a:p>
            <a:r>
              <a:rPr lang="es-MX" sz="4400" dirty="0"/>
              <a:t>HUMOR ACUOSO – ÁNGULO IRIDOCORNEAL</a:t>
            </a:r>
            <a:endParaRPr lang="es-CO" sz="4400" dirty="0"/>
          </a:p>
        </p:txBody>
      </p:sp>
    </p:spTree>
    <p:extLst>
      <p:ext uri="{BB962C8B-B14F-4D97-AF65-F5344CB8AC3E}">
        <p14:creationId xmlns:p14="http://schemas.microsoft.com/office/powerpoint/2010/main" val="452892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2323475"/>
            <a:ext cx="10515600" cy="1272132"/>
          </a:xfrm>
        </p:spPr>
        <p:txBody>
          <a:bodyPr>
            <a:normAutofit/>
          </a:bodyPr>
          <a:lstStyle/>
          <a:p>
            <a:r>
              <a:rPr lang="es-CO" sz="4800" dirty="0"/>
              <a:t>GLAUCOMA CONGÉNITO</a:t>
            </a:r>
          </a:p>
        </p:txBody>
      </p:sp>
    </p:spTree>
    <p:extLst>
      <p:ext uri="{BB962C8B-B14F-4D97-AF65-F5344CB8AC3E}">
        <p14:creationId xmlns:p14="http://schemas.microsoft.com/office/powerpoint/2010/main" val="2329469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7">
            <a:extLst>
              <a:ext uri="{FF2B5EF4-FFF2-40B4-BE49-F238E27FC236}">
                <a16:creationId xmlns:a16="http://schemas.microsoft.com/office/drawing/2014/main" id="{CD6E1A09-C7C9-A340-8C34-E2680CAA3029}"/>
              </a:ext>
            </a:extLst>
          </p:cNvPr>
          <p:cNvSpPr txBox="1">
            <a:spLocks noGrp="1"/>
          </p:cNvSpPr>
          <p:nvPr>
            <p:ph type="title"/>
          </p:nvPr>
        </p:nvSpPr>
        <p:spPr>
          <a:xfrm>
            <a:off x="598357" y="170253"/>
            <a:ext cx="10515600" cy="1325563"/>
          </a:xfrm>
          <a:prstGeom prst="rect">
            <a:avLst/>
          </a:prstGeom>
        </p:spPr>
        <p:txBody>
          <a:bodyPr>
            <a:normAutofit/>
          </a:bodyPr>
          <a:lstStyle>
            <a:lvl1pPr algn="ctr">
              <a:defRPr sz="6500"/>
            </a:lvl1pPr>
          </a:lstStyle>
          <a:p>
            <a:pPr algn="l"/>
            <a:r>
              <a:rPr lang="es-CO" sz="4400" dirty="0"/>
              <a:t>GLAUCOMA INFANTIL</a:t>
            </a:r>
            <a:endParaRPr sz="4400" dirty="0"/>
          </a:p>
        </p:txBody>
      </p:sp>
      <p:sp>
        <p:nvSpPr>
          <p:cNvPr id="6" name="Marcador de contenido 8">
            <a:extLst>
              <a:ext uri="{FF2B5EF4-FFF2-40B4-BE49-F238E27FC236}">
                <a16:creationId xmlns:a16="http://schemas.microsoft.com/office/drawing/2014/main" id="{E92DE73C-89EA-CF4D-B40A-3325E869B488}"/>
              </a:ext>
            </a:extLst>
          </p:cNvPr>
          <p:cNvSpPr txBox="1">
            <a:spLocks/>
          </p:cNvSpPr>
          <p:nvPr/>
        </p:nvSpPr>
        <p:spPr>
          <a:xfrm>
            <a:off x="5257799" y="3771900"/>
            <a:ext cx="5991225" cy="3086099"/>
          </a:xfrm>
          <a:prstGeom prst="rect">
            <a:avLst/>
          </a:prstGeom>
        </p:spPr>
        <p:txBody>
          <a:bodyPr vert="horz" lIns="91440" tIns="45720" rIns="91440" bIns="45720" rtlCol="0" anchor="ctr">
            <a:normAutofit/>
          </a:bodyPr>
          <a:lstStyle>
            <a:lvl1pPr marL="569913" indent="-569913" algn="l" defTabSz="914400" rtl="0" eaLnBrk="1" latinLnBrk="0" hangingPunct="1">
              <a:lnSpc>
                <a:spcPct val="90000"/>
              </a:lnSpc>
              <a:spcBef>
                <a:spcPts val="1000"/>
              </a:spcBef>
              <a:spcAft>
                <a:spcPts val="1200"/>
              </a:spcAft>
              <a:buFontTx/>
              <a:buBlip>
                <a:blip r:embed="rId2"/>
              </a:buBlip>
              <a:tabLst>
                <a:tab pos="914400" algn="l"/>
              </a:tabLst>
              <a:defRPr sz="36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spcAft>
                <a:spcPts val="1200"/>
              </a:spcAft>
              <a:buFontTx/>
              <a:buBlip>
                <a:blip r:embed="rId2"/>
              </a:buBlip>
              <a:tabLst>
                <a:tab pos="914400" algn="l"/>
              </a:tabLst>
              <a:defRPr sz="32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spcAft>
                <a:spcPts val="1200"/>
              </a:spcAft>
              <a:buFontTx/>
              <a:buBlip>
                <a:blip r:embed="rId2"/>
              </a:buBlip>
              <a:tabLst>
                <a:tab pos="914400" algn="l"/>
              </a:tabLst>
              <a:defRPr sz="28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spcAft>
                <a:spcPts val="1200"/>
              </a:spcAft>
              <a:buFontTx/>
              <a:buBlip>
                <a:blip r:embed="rId2"/>
              </a:buBlip>
              <a:tabLst>
                <a:tab pos="914400" algn="l"/>
              </a:tabLst>
              <a:defRPr sz="24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spcAft>
                <a:spcPts val="1200"/>
              </a:spcAft>
              <a:buFontTx/>
              <a:buBlip>
                <a:blip r:embed="rId2"/>
              </a:buBlip>
              <a:tabLst>
                <a:tab pos="914400" algn="l"/>
              </a:tabLst>
              <a:defRPr sz="24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066800" indent="-457200">
              <a:buFont typeface="Arial" panose="020B0604020202020204" pitchFamily="34" charset="0"/>
              <a:buChar char="•"/>
              <a:tabLst/>
              <a:defRPr sz="2600"/>
            </a:pPr>
            <a:r>
              <a:rPr lang="es-CO" sz="2500" dirty="0">
                <a:latin typeface="Montserrat" pitchFamily="2" charset="77"/>
              </a:rPr>
              <a:t>Primario (congénito) vs secundario (adquirido)</a:t>
            </a:r>
          </a:p>
          <a:p>
            <a:pPr marL="1066800" indent="-457200">
              <a:buFont typeface="Arial" panose="020B0604020202020204" pitchFamily="34" charset="0"/>
              <a:buChar char="•"/>
              <a:tabLst/>
              <a:defRPr sz="2600"/>
            </a:pPr>
            <a:r>
              <a:rPr lang="es-CO" sz="2500" dirty="0">
                <a:latin typeface="Montserrat" pitchFamily="2" charset="77"/>
              </a:rPr>
              <a:t>Grupo diverso de afecciones.</a:t>
            </a:r>
          </a:p>
        </p:txBody>
      </p:sp>
      <p:sp>
        <p:nvSpPr>
          <p:cNvPr id="11" name="Glaucoma en los niños es una afección rara pero es una causa importante de ceguera">
            <a:extLst>
              <a:ext uri="{FF2B5EF4-FFF2-40B4-BE49-F238E27FC236}">
                <a16:creationId xmlns:a16="http://schemas.microsoft.com/office/drawing/2014/main" id="{E3818365-6BA3-F641-9851-EFC032172B69}"/>
              </a:ext>
            </a:extLst>
          </p:cNvPr>
          <p:cNvSpPr/>
          <p:nvPr/>
        </p:nvSpPr>
        <p:spPr>
          <a:xfrm>
            <a:off x="1682437" y="2016919"/>
            <a:ext cx="8827126" cy="1597113"/>
          </a:xfrm>
          <a:prstGeom prst="rect">
            <a:avLst/>
          </a:prstGeom>
          <a:solidFill>
            <a:schemeClr val="accent1">
              <a:lumOff val="-1607"/>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p>
            <a:pPr algn="ctr" defTabSz="457200">
              <a:defRPr sz="3000" b="1">
                <a:solidFill>
                  <a:schemeClr val="accent3">
                    <a:hueOff val="-12077420"/>
                    <a:satOff val="-72093"/>
                    <a:lumOff val="8431"/>
                  </a:schemeClr>
                </a:solidFill>
                <a:latin typeface="+mn-lt"/>
                <a:ea typeface="+mn-ea"/>
                <a:cs typeface="+mn-cs"/>
                <a:sym typeface="Helvetica"/>
              </a:defRPr>
            </a:pPr>
            <a:r>
              <a:rPr sz="2800" dirty="0">
                <a:solidFill>
                  <a:schemeClr val="bg1"/>
                </a:solidFill>
                <a:latin typeface="Montserrat" pitchFamily="2" charset="77"/>
              </a:rPr>
              <a:t>Glaucoma </a:t>
            </a:r>
            <a:r>
              <a:rPr sz="2800" dirty="0" err="1">
                <a:solidFill>
                  <a:schemeClr val="bg1"/>
                </a:solidFill>
                <a:latin typeface="Montserrat" pitchFamily="2" charset="77"/>
              </a:rPr>
              <a:t>en</a:t>
            </a:r>
            <a:r>
              <a:rPr sz="2800" dirty="0">
                <a:solidFill>
                  <a:schemeClr val="bg1"/>
                </a:solidFill>
                <a:latin typeface="Montserrat" pitchFamily="2" charset="77"/>
              </a:rPr>
              <a:t> los </a:t>
            </a:r>
            <a:r>
              <a:rPr sz="2800" dirty="0" err="1">
                <a:solidFill>
                  <a:schemeClr val="bg1"/>
                </a:solidFill>
                <a:latin typeface="Montserrat" pitchFamily="2" charset="77"/>
              </a:rPr>
              <a:t>niños</a:t>
            </a:r>
            <a:r>
              <a:rPr sz="2800" dirty="0">
                <a:solidFill>
                  <a:schemeClr val="bg1"/>
                </a:solidFill>
                <a:latin typeface="Montserrat" pitchFamily="2" charset="77"/>
              </a:rPr>
              <a:t> es una </a:t>
            </a:r>
            <a:r>
              <a:rPr sz="2800" dirty="0" err="1">
                <a:solidFill>
                  <a:schemeClr val="bg1"/>
                </a:solidFill>
                <a:latin typeface="Montserrat" pitchFamily="2" charset="77"/>
              </a:rPr>
              <a:t>afección</a:t>
            </a:r>
            <a:r>
              <a:rPr sz="2800" dirty="0">
                <a:solidFill>
                  <a:schemeClr val="bg1"/>
                </a:solidFill>
                <a:latin typeface="Montserrat" pitchFamily="2" charset="77"/>
              </a:rPr>
              <a:t> rara </a:t>
            </a:r>
            <a:r>
              <a:rPr sz="2800" dirty="0" err="1">
                <a:solidFill>
                  <a:schemeClr val="bg1"/>
                </a:solidFill>
                <a:latin typeface="Montserrat" pitchFamily="2" charset="77"/>
              </a:rPr>
              <a:t>pero</a:t>
            </a:r>
            <a:r>
              <a:rPr sz="2800" dirty="0">
                <a:solidFill>
                  <a:schemeClr val="bg1"/>
                </a:solidFill>
                <a:latin typeface="Montserrat" pitchFamily="2" charset="77"/>
              </a:rPr>
              <a:t> es una causa </a:t>
            </a:r>
            <a:r>
              <a:rPr sz="2800" dirty="0" err="1">
                <a:solidFill>
                  <a:schemeClr val="bg1"/>
                </a:solidFill>
                <a:latin typeface="Montserrat" pitchFamily="2" charset="77"/>
              </a:rPr>
              <a:t>importante</a:t>
            </a:r>
            <a:r>
              <a:rPr sz="2800" dirty="0">
                <a:solidFill>
                  <a:schemeClr val="bg1"/>
                </a:solidFill>
                <a:latin typeface="Montserrat" pitchFamily="2" charset="77"/>
              </a:rPr>
              <a:t> de </a:t>
            </a:r>
            <a:r>
              <a:rPr sz="2800" dirty="0" err="1">
                <a:solidFill>
                  <a:schemeClr val="bg1"/>
                </a:solidFill>
                <a:latin typeface="Montserrat" pitchFamily="2" charset="77"/>
              </a:rPr>
              <a:t>ceguera</a:t>
            </a:r>
            <a:r>
              <a:rPr lang="es-ES" sz="2800" dirty="0">
                <a:solidFill>
                  <a:schemeClr val="bg1"/>
                </a:solidFill>
                <a:latin typeface="Montserrat" pitchFamily="2" charset="77"/>
              </a:rPr>
              <a:t>.</a:t>
            </a:r>
            <a:endParaRPr sz="2800" dirty="0">
              <a:solidFill>
                <a:schemeClr val="bg1"/>
              </a:solidFill>
              <a:latin typeface="Montserrat" pitchFamily="2" charset="77"/>
            </a:endParaRPr>
          </a:p>
        </p:txBody>
      </p:sp>
    </p:spTree>
    <p:extLst>
      <p:ext uri="{BB962C8B-B14F-4D97-AF65-F5344CB8AC3E}">
        <p14:creationId xmlns:p14="http://schemas.microsoft.com/office/powerpoint/2010/main" val="2645066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95300" y="107951"/>
            <a:ext cx="10515600" cy="1149350"/>
          </a:xfrm>
        </p:spPr>
        <p:txBody>
          <a:bodyPr/>
          <a:lstStyle/>
          <a:p>
            <a:r>
              <a:rPr lang="es-CO" dirty="0"/>
              <a:t>INTRODUCCIÓN</a:t>
            </a:r>
          </a:p>
        </p:txBody>
      </p:sp>
      <p:graphicFrame>
        <p:nvGraphicFramePr>
          <p:cNvPr id="6" name="Marcador de contenido 5"/>
          <p:cNvGraphicFramePr>
            <a:graphicFrameLocks noGrp="1"/>
          </p:cNvGraphicFramePr>
          <p:nvPr>
            <p:ph sz="half" idx="2"/>
            <p:extLst>
              <p:ext uri="{D42A27DB-BD31-4B8C-83A1-F6EECF244321}">
                <p14:modId xmlns:p14="http://schemas.microsoft.com/office/powerpoint/2010/main" val="3621369179"/>
              </p:ext>
            </p:extLst>
          </p:nvPr>
        </p:nvGraphicFramePr>
        <p:xfrm>
          <a:off x="854891" y="365125"/>
          <a:ext cx="10956109"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525805"/>
      </p:ext>
    </p:extLst>
  </p:cSld>
  <p:clrMapOvr>
    <a:masterClrMapping/>
  </p:clrMapOvr>
</p:sld>
</file>

<file path=ppt/theme/theme1.xml><?xml version="1.0" encoding="utf-8"?>
<a:theme xmlns:a="http://schemas.openxmlformats.org/drawingml/2006/main" name="Tema de Office">
  <a:themeElements>
    <a:clrScheme name="FUTUROS RSIDENTES">
      <a:dk1>
        <a:srgbClr val="000000"/>
      </a:dk1>
      <a:lt1>
        <a:srgbClr val="FFFFFF"/>
      </a:lt1>
      <a:dk2>
        <a:srgbClr val="44546A"/>
      </a:dk2>
      <a:lt2>
        <a:srgbClr val="E7E6E6"/>
      </a:lt2>
      <a:accent1>
        <a:srgbClr val="152A48"/>
      </a:accent1>
      <a:accent2>
        <a:srgbClr val="4FAAA7"/>
      </a:accent2>
      <a:accent3>
        <a:srgbClr val="A5A5A5"/>
      </a:accent3>
      <a:accent4>
        <a:srgbClr val="2C687C"/>
      </a:accent4>
      <a:accent5>
        <a:srgbClr val="163271"/>
      </a:accent5>
      <a:accent6>
        <a:srgbClr val="62AEAA"/>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PlantillaFR2021</Template>
  <TotalTime>1361</TotalTime>
  <Words>1956</Words>
  <Application>Microsoft Office PowerPoint</Application>
  <PresentationFormat>Panorámica</PresentationFormat>
  <Paragraphs>211</Paragraphs>
  <Slides>38</Slides>
  <Notes>8</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38</vt:i4>
      </vt:variant>
    </vt:vector>
  </HeadingPairs>
  <TitlesOfParts>
    <vt:vector size="47" baseType="lpstr">
      <vt:lpstr>Arial</vt:lpstr>
      <vt:lpstr>Arial</vt:lpstr>
      <vt:lpstr>Calibri</vt:lpstr>
      <vt:lpstr>Calibri Light</vt:lpstr>
      <vt:lpstr>Gill Sans</vt:lpstr>
      <vt:lpstr>Montserrat</vt:lpstr>
      <vt:lpstr>Times New Roman</vt:lpstr>
      <vt:lpstr>Wingdings</vt:lpstr>
      <vt:lpstr>Tema de Office</vt:lpstr>
      <vt:lpstr>Presentación de PowerPoint</vt:lpstr>
      <vt:lpstr>PREGUNTA 1</vt:lpstr>
      <vt:lpstr>PREGUNTA 2</vt:lpstr>
      <vt:lpstr>PREGUNTA 3</vt:lpstr>
      <vt:lpstr>¿GLAUCOMA?</vt:lpstr>
      <vt:lpstr>HUMOR ACUOSO – ÁNGULO IRIDOCORNEAL</vt:lpstr>
      <vt:lpstr>GLAUCOMA CONGÉNITO</vt:lpstr>
      <vt:lpstr>GLAUCOMA INFANTIL</vt:lpstr>
      <vt:lpstr>INTRODUCCIÓN</vt:lpstr>
      <vt:lpstr>PRESENTACIÓN CLÍNICA</vt:lpstr>
      <vt:lpstr>PRESENTACIÓN CLÍNICA</vt:lpstr>
      <vt:lpstr>Presentación de PowerPoint</vt:lpstr>
      <vt:lpstr>PRESENTACIÓN CLÍNICA</vt:lpstr>
      <vt:lpstr>Presentación de PowerPoint</vt:lpstr>
      <vt:lpstr>PRESENTACIÓN  CLÍNICA</vt:lpstr>
      <vt:lpstr>HISTORIA</vt:lpstr>
      <vt:lpstr>GLAUCOMA EN EL ADULTO</vt:lpstr>
      <vt:lpstr>GLAUCOMA</vt:lpstr>
      <vt:lpstr>Presentación de PowerPoint</vt:lpstr>
      <vt:lpstr>CIERRE  ANGULAR</vt:lpstr>
      <vt:lpstr>PREVENIR GLAUCOMA POR CIERRE ANGULAR</vt:lpstr>
      <vt:lpstr>CIERRE ANGULAR: FACTORES DE RIESGO</vt:lpstr>
      <vt:lpstr>SÍNTOMAS</vt:lpstr>
      <vt:lpstr>AL EXAMEN FÍSICO</vt:lpstr>
      <vt:lpstr>Presentación de PowerPoint</vt:lpstr>
      <vt:lpstr>Presentación de PowerPoint</vt:lpstr>
      <vt:lpstr>Presentación de PowerPoint</vt:lpstr>
      <vt:lpstr>TRATAMIENTO</vt:lpstr>
      <vt:lpstr>IRIDOTOMÍA LÁSER PERIFÉRICA</vt:lpstr>
      <vt:lpstr>GLAUCOMA DE ÁNGULO ABIERTO</vt:lpstr>
      <vt:lpstr>FACTORES DE RIESGO</vt:lpstr>
      <vt:lpstr>¿CÓMO SE HACE EL DIAGNÓSTICO?</vt:lpstr>
      <vt:lpstr>Presentación de PowerPoint</vt:lpstr>
      <vt:lpstr>TRATAMIENTO</vt:lpstr>
      <vt:lpstr>PREGUNTA 1</vt:lpstr>
      <vt:lpstr>PREGUNTA 2</vt:lpstr>
      <vt:lpstr>PREGUNTA 3</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LUIS FERNANDO JULIO DORIA</dc:creator>
  <cp:lastModifiedBy>User</cp:lastModifiedBy>
  <cp:revision>18</cp:revision>
  <dcterms:created xsi:type="dcterms:W3CDTF">2021-02-15T06:12:03Z</dcterms:created>
  <dcterms:modified xsi:type="dcterms:W3CDTF">2021-04-07T16:42:51Z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737286</vt:lpwstr>
  </property>
  <property fmtid="{D5CDD505-2E9C-101B-9397-08002B2CF9AE}" name="NXPowerLiteSettings" pid="3">
    <vt:lpwstr>C7000400038000</vt:lpwstr>
  </property>
  <property fmtid="{D5CDD505-2E9C-101B-9397-08002B2CF9AE}" name="NXPowerLiteVersion" pid="4">
    <vt:lpwstr>S9.0.3</vt:lpwstr>
  </property>
</Properties>
</file>