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8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FB240-B13B-4A08-95F9-96FB63E01FDD}" type="doc">
      <dgm:prSet loTypeId="urn:microsoft.com/office/officeart/2005/8/layout/radial1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CO"/>
        </a:p>
      </dgm:t>
    </dgm:pt>
    <dgm:pt modelId="{5D529981-1F89-4BFA-A242-CBA9C3A3158D}">
      <dgm:prSet phldrT="[Texto]" custT="1"/>
      <dgm:spPr>
        <a:xfrm>
          <a:off x="2752328" y="1817385"/>
          <a:ext cx="1394692" cy="1394692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s-MX" sz="2400">
              <a:latin typeface="Calibri" panose="020F0502020204030204"/>
              <a:ea typeface="+mn-ea"/>
              <a:cs typeface="+mn-cs"/>
            </a:rPr>
            <a:t>2015</a:t>
          </a:r>
          <a:endParaRPr lang="es-MX" sz="2400" dirty="0">
            <a:latin typeface="Calibri" panose="020F0502020204030204"/>
            <a:ea typeface="+mn-ea"/>
            <a:cs typeface="+mn-cs"/>
          </a:endParaRPr>
        </a:p>
      </dgm:t>
    </dgm:pt>
    <dgm:pt modelId="{1AB65396-D83D-4FCF-AC7F-E0A0100FCBAB}" type="parTrans" cxnId="{D149C325-B9D4-44D1-B4EF-8918B43ACAC5}">
      <dgm:prSet/>
      <dgm:spPr/>
      <dgm:t>
        <a:bodyPr/>
        <a:lstStyle/>
        <a:p>
          <a:endParaRPr lang="es-CO"/>
        </a:p>
      </dgm:t>
    </dgm:pt>
    <dgm:pt modelId="{703F2046-7955-4581-9584-53BA347CE854}" type="sibTrans" cxnId="{D149C325-B9D4-44D1-B4EF-8918B43ACAC5}">
      <dgm:prSet/>
      <dgm:spPr/>
      <dgm:t>
        <a:bodyPr/>
        <a:lstStyle/>
        <a:p>
          <a:endParaRPr lang="es-CO"/>
        </a:p>
      </dgm:t>
    </dgm:pt>
    <dgm:pt modelId="{DB44130A-CA76-490B-95D4-15918FE9E744}">
      <dgm:prSet phldrT="[Texto]"/>
      <dgm:spPr>
        <a:xfrm>
          <a:off x="2752328" y="2833"/>
          <a:ext cx="1394692" cy="1394692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s-MX">
              <a:latin typeface="Calibri" panose="020F0502020204030204"/>
              <a:ea typeface="+mn-ea"/>
              <a:cs typeface="+mn-cs"/>
            </a:rPr>
            <a:t>9143</a:t>
          </a:r>
          <a:endParaRPr lang="es-CO" dirty="0">
            <a:latin typeface="Calibri" panose="020F0502020204030204"/>
            <a:ea typeface="+mn-ea"/>
            <a:cs typeface="+mn-cs"/>
          </a:endParaRPr>
        </a:p>
      </dgm:t>
    </dgm:pt>
    <dgm:pt modelId="{6F717FBE-FD0C-4E49-BDD4-07098F60DE89}" type="parTrans" cxnId="{0AE8A84F-4565-4DF6-A618-DD29DE811A43}">
      <dgm:prSet/>
      <dgm:spPr>
        <a:xfrm rot="16200000">
          <a:off x="3239744" y="1589262"/>
          <a:ext cx="419859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</dgm:spPr>
      <dgm:t>
        <a:bodyPr/>
        <a:lstStyle/>
        <a:p>
          <a:pPr>
            <a:buNone/>
          </a:pPr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0368040-BCE1-43FB-A339-8926590F8655}" type="sibTrans" cxnId="{0AE8A84F-4565-4DF6-A618-DD29DE811A43}">
      <dgm:prSet/>
      <dgm:spPr/>
      <dgm:t>
        <a:bodyPr/>
        <a:lstStyle/>
        <a:p>
          <a:endParaRPr lang="es-CO"/>
        </a:p>
      </dgm:t>
    </dgm:pt>
    <dgm:pt modelId="{253BC930-9DCA-4FE2-8CE8-C72BAC2AD5D1}">
      <dgm:prSet phldrT="[Texto]"/>
      <dgm:spPr>
        <a:xfrm>
          <a:off x="4566879" y="1817385"/>
          <a:ext cx="1394692" cy="1394692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s-MX">
              <a:latin typeface="Calibri" panose="020F0502020204030204"/>
              <a:ea typeface="+mn-ea"/>
              <a:cs typeface="+mn-cs"/>
            </a:rPr>
            <a:t>187</a:t>
          </a:r>
        </a:p>
        <a:p>
          <a:pPr>
            <a:buNone/>
          </a:pPr>
          <a:r>
            <a:rPr lang="es-MX">
              <a:latin typeface="Calibri" panose="020F0502020204030204"/>
              <a:ea typeface="+mn-ea"/>
              <a:cs typeface="+mn-cs"/>
            </a:rPr>
            <a:t>(7.5%)</a:t>
          </a:r>
          <a:endParaRPr lang="es-CO" dirty="0">
            <a:latin typeface="Calibri" panose="020F0502020204030204"/>
            <a:ea typeface="+mn-ea"/>
            <a:cs typeface="+mn-cs"/>
          </a:endParaRPr>
        </a:p>
      </dgm:t>
    </dgm:pt>
    <dgm:pt modelId="{736AEF47-9EC9-4044-9145-8D8D7C92F026}" type="parTrans" cxnId="{67D030DF-11C4-4FE5-A44D-E23841F46493}">
      <dgm:prSet/>
      <dgm:spPr>
        <a:xfrm>
          <a:off x="4147020" y="2496538"/>
          <a:ext cx="419859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</dgm:spPr>
      <dgm:t>
        <a:bodyPr/>
        <a:lstStyle/>
        <a:p>
          <a:pPr>
            <a:buNone/>
          </a:pPr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43EFCEC-61BE-42E3-90E4-EAA49CE80059}" type="sibTrans" cxnId="{67D030DF-11C4-4FE5-A44D-E23841F46493}">
      <dgm:prSet/>
      <dgm:spPr/>
      <dgm:t>
        <a:bodyPr/>
        <a:lstStyle/>
        <a:p>
          <a:endParaRPr lang="es-CO"/>
        </a:p>
      </dgm:t>
    </dgm:pt>
    <dgm:pt modelId="{E0F23271-C2C0-45E8-94CA-77062E08D060}">
      <dgm:prSet phldrT="[Texto]"/>
      <dgm:spPr>
        <a:xfrm>
          <a:off x="2752328" y="3631937"/>
          <a:ext cx="1394692" cy="1394692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s-MX">
              <a:latin typeface="Calibri" panose="020F0502020204030204"/>
              <a:ea typeface="+mn-ea"/>
              <a:cs typeface="+mn-cs"/>
            </a:rPr>
            <a:t>2</a:t>
          </a:r>
          <a:endParaRPr lang="es-CO" dirty="0">
            <a:latin typeface="Calibri" panose="020F0502020204030204"/>
            <a:ea typeface="+mn-ea"/>
            <a:cs typeface="+mn-cs"/>
          </a:endParaRPr>
        </a:p>
      </dgm:t>
    </dgm:pt>
    <dgm:pt modelId="{FEF1A808-6494-43CC-9163-C9C97F9EE221}" type="parTrans" cxnId="{3C962F4D-6C53-41A0-B4AE-B509E33DA527}">
      <dgm:prSet/>
      <dgm:spPr>
        <a:xfrm rot="5400000">
          <a:off x="3239744" y="3403814"/>
          <a:ext cx="419859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</dgm:spPr>
      <dgm:t>
        <a:bodyPr/>
        <a:lstStyle/>
        <a:p>
          <a:pPr>
            <a:buNone/>
          </a:pPr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F66FF4D-D779-47D5-BA89-3FAD767F44BC}" type="sibTrans" cxnId="{3C962F4D-6C53-41A0-B4AE-B509E33DA527}">
      <dgm:prSet/>
      <dgm:spPr/>
      <dgm:t>
        <a:bodyPr/>
        <a:lstStyle/>
        <a:p>
          <a:endParaRPr lang="es-CO"/>
        </a:p>
      </dgm:t>
    </dgm:pt>
    <dgm:pt modelId="{7E551D2F-A2A7-4F04-9BDD-36E698B33C45}">
      <dgm:prSet phldrT="[Texto]"/>
      <dgm:spPr>
        <a:xfrm>
          <a:off x="937776" y="1817385"/>
          <a:ext cx="1394692" cy="1394692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s-MX">
              <a:latin typeface="Calibri" panose="020F0502020204030204"/>
              <a:ea typeface="+mn-ea"/>
              <a:cs typeface="+mn-cs"/>
            </a:rPr>
            <a:t>2497</a:t>
          </a:r>
        </a:p>
        <a:p>
          <a:pPr>
            <a:buNone/>
          </a:pPr>
          <a:r>
            <a:rPr lang="es-MX">
              <a:latin typeface="Calibri" panose="020F0502020204030204"/>
              <a:ea typeface="+mn-ea"/>
              <a:cs typeface="+mn-cs"/>
            </a:rPr>
            <a:t>(27.3%)</a:t>
          </a:r>
          <a:endParaRPr lang="es-CO" dirty="0">
            <a:latin typeface="Calibri" panose="020F0502020204030204"/>
            <a:ea typeface="+mn-ea"/>
            <a:cs typeface="+mn-cs"/>
          </a:endParaRPr>
        </a:p>
      </dgm:t>
    </dgm:pt>
    <dgm:pt modelId="{0F09DB25-7E15-46B4-B4FC-B1DF4419D6B0}" type="parTrans" cxnId="{D1956EF3-E58C-4F4B-8E06-87263D0C53A7}">
      <dgm:prSet/>
      <dgm:spPr>
        <a:xfrm rot="10800000">
          <a:off x="2332469" y="2496538"/>
          <a:ext cx="419859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</dgm:spPr>
      <dgm:t>
        <a:bodyPr/>
        <a:lstStyle/>
        <a:p>
          <a:pPr>
            <a:buNone/>
          </a:pPr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97E5A71-2CD9-454A-8DB1-4766248B26C8}" type="sibTrans" cxnId="{D1956EF3-E58C-4F4B-8E06-87263D0C53A7}">
      <dgm:prSet/>
      <dgm:spPr/>
      <dgm:t>
        <a:bodyPr/>
        <a:lstStyle/>
        <a:p>
          <a:endParaRPr lang="es-CO"/>
        </a:p>
      </dgm:t>
    </dgm:pt>
    <dgm:pt modelId="{499A6AF9-2BDF-4486-B163-35AB43A1ECA2}" type="pres">
      <dgm:prSet presAssocID="{AE9FB240-B13B-4A08-95F9-96FB63E01F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65677F-E9AF-4A44-950E-36B20F4F25F1}" type="pres">
      <dgm:prSet presAssocID="{5D529981-1F89-4BFA-A242-CBA9C3A3158D}" presName="centerShape" presStyleLbl="node0" presStyleIdx="0" presStyleCnt="1"/>
      <dgm:spPr/>
    </dgm:pt>
    <dgm:pt modelId="{0AD3FA47-EA66-49C9-AE92-8B14272E67AE}" type="pres">
      <dgm:prSet presAssocID="{6F717FBE-FD0C-4E49-BDD4-07098F60DE89}" presName="Name9" presStyleLbl="parChTrans1D2" presStyleIdx="0" presStyleCnt="4"/>
      <dgm:spPr/>
    </dgm:pt>
    <dgm:pt modelId="{9AF223BF-D1D8-411A-80F3-75AB57552F83}" type="pres">
      <dgm:prSet presAssocID="{6F717FBE-FD0C-4E49-BDD4-07098F60DE89}" presName="connTx" presStyleLbl="parChTrans1D2" presStyleIdx="0" presStyleCnt="4"/>
      <dgm:spPr/>
    </dgm:pt>
    <dgm:pt modelId="{BBED384F-55C8-43C9-AB8E-4A328A30B2C2}" type="pres">
      <dgm:prSet presAssocID="{DB44130A-CA76-490B-95D4-15918FE9E744}" presName="node" presStyleLbl="node1" presStyleIdx="0" presStyleCnt="4">
        <dgm:presLayoutVars>
          <dgm:bulletEnabled val="1"/>
        </dgm:presLayoutVars>
      </dgm:prSet>
      <dgm:spPr/>
    </dgm:pt>
    <dgm:pt modelId="{646797E1-5F2E-460A-AA04-892C1BC281DF}" type="pres">
      <dgm:prSet presAssocID="{736AEF47-9EC9-4044-9145-8D8D7C92F026}" presName="Name9" presStyleLbl="parChTrans1D2" presStyleIdx="1" presStyleCnt="4"/>
      <dgm:spPr/>
    </dgm:pt>
    <dgm:pt modelId="{2425E013-B8CC-4050-81C0-4C031ED6AD86}" type="pres">
      <dgm:prSet presAssocID="{736AEF47-9EC9-4044-9145-8D8D7C92F026}" presName="connTx" presStyleLbl="parChTrans1D2" presStyleIdx="1" presStyleCnt="4"/>
      <dgm:spPr/>
    </dgm:pt>
    <dgm:pt modelId="{982C2890-5D0E-4CEB-B719-D50161C6AA66}" type="pres">
      <dgm:prSet presAssocID="{253BC930-9DCA-4FE2-8CE8-C72BAC2AD5D1}" presName="node" presStyleLbl="node1" presStyleIdx="1" presStyleCnt="4">
        <dgm:presLayoutVars>
          <dgm:bulletEnabled val="1"/>
        </dgm:presLayoutVars>
      </dgm:prSet>
      <dgm:spPr/>
    </dgm:pt>
    <dgm:pt modelId="{8691F4DF-5846-4D8F-8868-899A251CE1AD}" type="pres">
      <dgm:prSet presAssocID="{FEF1A808-6494-43CC-9163-C9C97F9EE221}" presName="Name9" presStyleLbl="parChTrans1D2" presStyleIdx="2" presStyleCnt="4"/>
      <dgm:spPr/>
    </dgm:pt>
    <dgm:pt modelId="{165FF096-E271-4B7C-AF04-64C85D143EBA}" type="pres">
      <dgm:prSet presAssocID="{FEF1A808-6494-43CC-9163-C9C97F9EE221}" presName="connTx" presStyleLbl="parChTrans1D2" presStyleIdx="2" presStyleCnt="4"/>
      <dgm:spPr/>
    </dgm:pt>
    <dgm:pt modelId="{34888AB8-9A21-47DC-A9F1-8E774A948F37}" type="pres">
      <dgm:prSet presAssocID="{E0F23271-C2C0-45E8-94CA-77062E08D060}" presName="node" presStyleLbl="node1" presStyleIdx="2" presStyleCnt="4">
        <dgm:presLayoutVars>
          <dgm:bulletEnabled val="1"/>
        </dgm:presLayoutVars>
      </dgm:prSet>
      <dgm:spPr/>
    </dgm:pt>
    <dgm:pt modelId="{F30A128A-E945-4D67-AD55-5B59AC8B1F8F}" type="pres">
      <dgm:prSet presAssocID="{0F09DB25-7E15-46B4-B4FC-B1DF4419D6B0}" presName="Name9" presStyleLbl="parChTrans1D2" presStyleIdx="3" presStyleCnt="4"/>
      <dgm:spPr/>
    </dgm:pt>
    <dgm:pt modelId="{DE711AA0-600E-4B60-9636-ECAF5DD8A567}" type="pres">
      <dgm:prSet presAssocID="{0F09DB25-7E15-46B4-B4FC-B1DF4419D6B0}" presName="connTx" presStyleLbl="parChTrans1D2" presStyleIdx="3" presStyleCnt="4"/>
      <dgm:spPr/>
    </dgm:pt>
    <dgm:pt modelId="{2915707C-2A9C-4A87-9265-D6A5A43F08D8}" type="pres">
      <dgm:prSet presAssocID="{7E551D2F-A2A7-4F04-9BDD-36E698B33C45}" presName="node" presStyleLbl="node1" presStyleIdx="3" presStyleCnt="4">
        <dgm:presLayoutVars>
          <dgm:bulletEnabled val="1"/>
        </dgm:presLayoutVars>
      </dgm:prSet>
      <dgm:spPr/>
    </dgm:pt>
  </dgm:ptLst>
  <dgm:cxnLst>
    <dgm:cxn modelId="{C2B1F301-5AF7-4E37-830F-11AC6A059531}" type="presOf" srcId="{6F717FBE-FD0C-4E49-BDD4-07098F60DE89}" destId="{9AF223BF-D1D8-411A-80F3-75AB57552F83}" srcOrd="1" destOrd="0" presId="urn:microsoft.com/office/officeart/2005/8/layout/radial1"/>
    <dgm:cxn modelId="{3C6DDB12-F745-4D14-AA79-53EF6DD1A8C8}" type="presOf" srcId="{7E551D2F-A2A7-4F04-9BDD-36E698B33C45}" destId="{2915707C-2A9C-4A87-9265-D6A5A43F08D8}" srcOrd="0" destOrd="0" presId="urn:microsoft.com/office/officeart/2005/8/layout/radial1"/>
    <dgm:cxn modelId="{5A283A1A-A068-4F0E-92F2-7359C8B82261}" type="presOf" srcId="{736AEF47-9EC9-4044-9145-8D8D7C92F026}" destId="{2425E013-B8CC-4050-81C0-4C031ED6AD86}" srcOrd="1" destOrd="0" presId="urn:microsoft.com/office/officeart/2005/8/layout/radial1"/>
    <dgm:cxn modelId="{A4806224-46F4-441F-918B-E841AC4E8C74}" type="presOf" srcId="{FEF1A808-6494-43CC-9163-C9C97F9EE221}" destId="{165FF096-E271-4B7C-AF04-64C85D143EBA}" srcOrd="1" destOrd="0" presId="urn:microsoft.com/office/officeart/2005/8/layout/radial1"/>
    <dgm:cxn modelId="{D149C325-B9D4-44D1-B4EF-8918B43ACAC5}" srcId="{AE9FB240-B13B-4A08-95F9-96FB63E01FDD}" destId="{5D529981-1F89-4BFA-A242-CBA9C3A3158D}" srcOrd="0" destOrd="0" parTransId="{1AB65396-D83D-4FCF-AC7F-E0A0100FCBAB}" sibTransId="{703F2046-7955-4581-9584-53BA347CE854}"/>
    <dgm:cxn modelId="{D562D834-D0EC-490C-9A6E-0FB230E201C4}" type="presOf" srcId="{AE9FB240-B13B-4A08-95F9-96FB63E01FDD}" destId="{499A6AF9-2BDF-4486-B163-35AB43A1ECA2}" srcOrd="0" destOrd="0" presId="urn:microsoft.com/office/officeart/2005/8/layout/radial1"/>
    <dgm:cxn modelId="{4C9F7147-0EB7-49A2-90AF-8867BB95EDE4}" type="presOf" srcId="{FEF1A808-6494-43CC-9163-C9C97F9EE221}" destId="{8691F4DF-5846-4D8F-8868-899A251CE1AD}" srcOrd="0" destOrd="0" presId="urn:microsoft.com/office/officeart/2005/8/layout/radial1"/>
    <dgm:cxn modelId="{9581D868-EB37-4B73-8EAA-9A41505AA375}" type="presOf" srcId="{6F717FBE-FD0C-4E49-BDD4-07098F60DE89}" destId="{0AD3FA47-EA66-49C9-AE92-8B14272E67AE}" srcOrd="0" destOrd="0" presId="urn:microsoft.com/office/officeart/2005/8/layout/radial1"/>
    <dgm:cxn modelId="{17527A4A-DFF8-4001-81E0-0FCA4D8EEB1B}" type="presOf" srcId="{E0F23271-C2C0-45E8-94CA-77062E08D060}" destId="{34888AB8-9A21-47DC-A9F1-8E774A948F37}" srcOrd="0" destOrd="0" presId="urn:microsoft.com/office/officeart/2005/8/layout/radial1"/>
    <dgm:cxn modelId="{21A1A36B-5037-41ED-9DAD-EDC68671A2D9}" type="presOf" srcId="{0F09DB25-7E15-46B4-B4FC-B1DF4419D6B0}" destId="{DE711AA0-600E-4B60-9636-ECAF5DD8A567}" srcOrd="1" destOrd="0" presId="urn:microsoft.com/office/officeart/2005/8/layout/radial1"/>
    <dgm:cxn modelId="{3C962F4D-6C53-41A0-B4AE-B509E33DA527}" srcId="{5D529981-1F89-4BFA-A242-CBA9C3A3158D}" destId="{E0F23271-C2C0-45E8-94CA-77062E08D060}" srcOrd="2" destOrd="0" parTransId="{FEF1A808-6494-43CC-9163-C9C97F9EE221}" sibTransId="{2F66FF4D-D779-47D5-BA89-3FAD767F44BC}"/>
    <dgm:cxn modelId="{0AE8A84F-4565-4DF6-A618-DD29DE811A43}" srcId="{5D529981-1F89-4BFA-A242-CBA9C3A3158D}" destId="{DB44130A-CA76-490B-95D4-15918FE9E744}" srcOrd="0" destOrd="0" parTransId="{6F717FBE-FD0C-4E49-BDD4-07098F60DE89}" sibTransId="{80368040-BCE1-43FB-A339-8926590F8655}"/>
    <dgm:cxn modelId="{897443BD-AB40-4CC2-AADD-4640CA0DF911}" type="presOf" srcId="{736AEF47-9EC9-4044-9145-8D8D7C92F026}" destId="{646797E1-5F2E-460A-AA04-892C1BC281DF}" srcOrd="0" destOrd="0" presId="urn:microsoft.com/office/officeart/2005/8/layout/radial1"/>
    <dgm:cxn modelId="{6C8A9DBF-46F9-4255-B542-6D46A6A750EE}" type="presOf" srcId="{5D529981-1F89-4BFA-A242-CBA9C3A3158D}" destId="{4965677F-E9AF-4A44-950E-36B20F4F25F1}" srcOrd="0" destOrd="0" presId="urn:microsoft.com/office/officeart/2005/8/layout/radial1"/>
    <dgm:cxn modelId="{7EB308CF-D786-409C-93C0-357767A0F3C5}" type="presOf" srcId="{DB44130A-CA76-490B-95D4-15918FE9E744}" destId="{BBED384F-55C8-43C9-AB8E-4A328A30B2C2}" srcOrd="0" destOrd="0" presId="urn:microsoft.com/office/officeart/2005/8/layout/radial1"/>
    <dgm:cxn modelId="{CF761ED3-E933-4834-9924-A99C70BB9988}" type="presOf" srcId="{0F09DB25-7E15-46B4-B4FC-B1DF4419D6B0}" destId="{F30A128A-E945-4D67-AD55-5B59AC8B1F8F}" srcOrd="0" destOrd="0" presId="urn:microsoft.com/office/officeart/2005/8/layout/radial1"/>
    <dgm:cxn modelId="{67D030DF-11C4-4FE5-A44D-E23841F46493}" srcId="{5D529981-1F89-4BFA-A242-CBA9C3A3158D}" destId="{253BC930-9DCA-4FE2-8CE8-C72BAC2AD5D1}" srcOrd="1" destOrd="0" parTransId="{736AEF47-9EC9-4044-9145-8D8D7C92F026}" sibTransId="{543EFCEC-61BE-42E3-90E4-EAA49CE80059}"/>
    <dgm:cxn modelId="{FDC698F2-1F0D-4A6A-85A4-FF6AB1879BD4}" type="presOf" srcId="{253BC930-9DCA-4FE2-8CE8-C72BAC2AD5D1}" destId="{982C2890-5D0E-4CEB-B719-D50161C6AA66}" srcOrd="0" destOrd="0" presId="urn:microsoft.com/office/officeart/2005/8/layout/radial1"/>
    <dgm:cxn modelId="{D1956EF3-E58C-4F4B-8E06-87263D0C53A7}" srcId="{5D529981-1F89-4BFA-A242-CBA9C3A3158D}" destId="{7E551D2F-A2A7-4F04-9BDD-36E698B33C45}" srcOrd="3" destOrd="0" parTransId="{0F09DB25-7E15-46B4-B4FC-B1DF4419D6B0}" sibTransId="{297E5A71-2CD9-454A-8DB1-4766248B26C8}"/>
    <dgm:cxn modelId="{117EBF64-D1CB-4153-8577-06B7301EF61F}" type="presParOf" srcId="{499A6AF9-2BDF-4486-B163-35AB43A1ECA2}" destId="{4965677F-E9AF-4A44-950E-36B20F4F25F1}" srcOrd="0" destOrd="0" presId="urn:microsoft.com/office/officeart/2005/8/layout/radial1"/>
    <dgm:cxn modelId="{DCE43D38-A6D6-4337-9A68-90D8860DBA70}" type="presParOf" srcId="{499A6AF9-2BDF-4486-B163-35AB43A1ECA2}" destId="{0AD3FA47-EA66-49C9-AE92-8B14272E67AE}" srcOrd="1" destOrd="0" presId="urn:microsoft.com/office/officeart/2005/8/layout/radial1"/>
    <dgm:cxn modelId="{64D469B1-00A7-446C-AA2A-60ACBC372E8F}" type="presParOf" srcId="{0AD3FA47-EA66-49C9-AE92-8B14272E67AE}" destId="{9AF223BF-D1D8-411A-80F3-75AB57552F83}" srcOrd="0" destOrd="0" presId="urn:microsoft.com/office/officeart/2005/8/layout/radial1"/>
    <dgm:cxn modelId="{9102FE0D-0FA7-4C70-B908-08838975DDC0}" type="presParOf" srcId="{499A6AF9-2BDF-4486-B163-35AB43A1ECA2}" destId="{BBED384F-55C8-43C9-AB8E-4A328A30B2C2}" srcOrd="2" destOrd="0" presId="urn:microsoft.com/office/officeart/2005/8/layout/radial1"/>
    <dgm:cxn modelId="{BBCB5BE6-F6B2-4E18-A1BF-2A250E3E2BDE}" type="presParOf" srcId="{499A6AF9-2BDF-4486-B163-35AB43A1ECA2}" destId="{646797E1-5F2E-460A-AA04-892C1BC281DF}" srcOrd="3" destOrd="0" presId="urn:microsoft.com/office/officeart/2005/8/layout/radial1"/>
    <dgm:cxn modelId="{B8F68679-29AF-4253-A33F-463D8C7F3209}" type="presParOf" srcId="{646797E1-5F2E-460A-AA04-892C1BC281DF}" destId="{2425E013-B8CC-4050-81C0-4C031ED6AD86}" srcOrd="0" destOrd="0" presId="urn:microsoft.com/office/officeart/2005/8/layout/radial1"/>
    <dgm:cxn modelId="{5B641CC5-9021-41E3-93E6-0086B9834DBD}" type="presParOf" srcId="{499A6AF9-2BDF-4486-B163-35AB43A1ECA2}" destId="{982C2890-5D0E-4CEB-B719-D50161C6AA66}" srcOrd="4" destOrd="0" presId="urn:microsoft.com/office/officeart/2005/8/layout/radial1"/>
    <dgm:cxn modelId="{A86DA688-61D1-4B83-8BA7-8F1B23D77947}" type="presParOf" srcId="{499A6AF9-2BDF-4486-B163-35AB43A1ECA2}" destId="{8691F4DF-5846-4D8F-8868-899A251CE1AD}" srcOrd="5" destOrd="0" presId="urn:microsoft.com/office/officeart/2005/8/layout/radial1"/>
    <dgm:cxn modelId="{523DD1A8-B7AC-4C98-829C-2798EA2FB131}" type="presParOf" srcId="{8691F4DF-5846-4D8F-8868-899A251CE1AD}" destId="{165FF096-E271-4B7C-AF04-64C85D143EBA}" srcOrd="0" destOrd="0" presId="urn:microsoft.com/office/officeart/2005/8/layout/radial1"/>
    <dgm:cxn modelId="{2105A06E-FEFD-4BD0-860A-73640843FF71}" type="presParOf" srcId="{499A6AF9-2BDF-4486-B163-35AB43A1ECA2}" destId="{34888AB8-9A21-47DC-A9F1-8E774A948F37}" srcOrd="6" destOrd="0" presId="urn:microsoft.com/office/officeart/2005/8/layout/radial1"/>
    <dgm:cxn modelId="{05E818AF-A4F9-4F2A-8F94-2F7F9144D29C}" type="presParOf" srcId="{499A6AF9-2BDF-4486-B163-35AB43A1ECA2}" destId="{F30A128A-E945-4D67-AD55-5B59AC8B1F8F}" srcOrd="7" destOrd="0" presId="urn:microsoft.com/office/officeart/2005/8/layout/radial1"/>
    <dgm:cxn modelId="{2A9528B9-0D9A-4DEA-A37C-2B7CAD5C197B}" type="presParOf" srcId="{F30A128A-E945-4D67-AD55-5B59AC8B1F8F}" destId="{DE711AA0-600E-4B60-9636-ECAF5DD8A567}" srcOrd="0" destOrd="0" presId="urn:microsoft.com/office/officeart/2005/8/layout/radial1"/>
    <dgm:cxn modelId="{12558D6B-16FA-4B86-81F8-D797E0BFB458}" type="presParOf" srcId="{499A6AF9-2BDF-4486-B163-35AB43A1ECA2}" destId="{2915707C-2A9C-4A87-9265-D6A5A43F08D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8CFB2-91FB-4846-BEA3-C3C31E0099B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27F95C63-6696-4A60-A3AA-5C77D913F9F8}">
      <dgm:prSet phldrT="[Texto]" custT="1"/>
      <dgm:spPr>
        <a:xfrm>
          <a:off x="2202946" y="989223"/>
          <a:ext cx="1800465" cy="1810288"/>
        </a:xfrm>
        <a:prstGeom prst="ellipse">
          <a:avLst/>
        </a:prstGeom>
      </dgm:spPr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u="none" strike="noStrike" kern="1200" cap="none" dirty="0">
              <a:latin typeface="Montserrat" panose="00000500000000000000" pitchFamily="50" charset="0"/>
              <a:ea typeface="+mn-ea"/>
              <a:cs typeface="+mn-cs"/>
            </a:rPr>
            <a:t>ABCDE</a:t>
          </a:r>
          <a:endParaRPr lang="es-CO" sz="1600" b="1" i="0" u="none" strike="noStrike" kern="1200" cap="none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560420C3-A671-4BB9-B834-8D6CA2F55ACC}" type="parTrans" cxnId="{16F4ABB1-731B-479C-BC9B-3BB95BE89882}">
      <dgm:prSet/>
      <dgm:spPr/>
      <dgm:t>
        <a:bodyPr/>
        <a:lstStyle/>
        <a:p>
          <a:endParaRPr lang="es-CO"/>
        </a:p>
      </dgm:t>
    </dgm:pt>
    <dgm:pt modelId="{BF2A1D57-35F7-4AB5-B5B6-4FE44722B24F}" type="sibTrans" cxnId="{16F4ABB1-731B-479C-BC9B-3BB95BE89882}">
      <dgm:prSet/>
      <dgm:spPr/>
      <dgm:t>
        <a:bodyPr/>
        <a:lstStyle/>
        <a:p>
          <a:endParaRPr lang="es-CO"/>
        </a:p>
      </dgm:t>
    </dgm:pt>
    <dgm:pt modelId="{92360BF2-20C4-4BAC-AAA2-07CC20794ACF}">
      <dgm:prSet phldrT="[Texto]" custT="1"/>
      <dgm:spPr>
        <a:xfrm>
          <a:off x="146444" y="933342"/>
          <a:ext cx="1554016" cy="155351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s-MX" sz="1200" b="1" i="0" u="none" strike="noStrike" kern="1200" cap="none" dirty="0">
              <a:latin typeface="Montserrat" panose="00000500000000000000" pitchFamily="50" charset="0"/>
              <a:ea typeface="+mj-ea"/>
              <a:cs typeface="+mj-cs"/>
              <a:sym typeface="Open Sans"/>
            </a:rPr>
            <a:t>¿Lavado gástrico?</a:t>
          </a:r>
          <a:endParaRPr lang="es-CO" sz="1200" b="1" i="0" u="none" strike="noStrike" kern="1200" cap="none" dirty="0">
            <a:latin typeface="Montserrat" panose="00000500000000000000" pitchFamily="50" charset="0"/>
            <a:ea typeface="+mj-ea"/>
            <a:cs typeface="+mj-cs"/>
            <a:sym typeface="Open Sans"/>
          </a:endParaRPr>
        </a:p>
      </dgm:t>
    </dgm:pt>
    <dgm:pt modelId="{B44D3275-862F-4470-B3A3-D25C0CDA0AB1}" type="parTrans" cxnId="{B12E5884-A3B8-49F7-8E53-EF76259BAEAA}">
      <dgm:prSet/>
      <dgm:spPr/>
      <dgm:t>
        <a:bodyPr/>
        <a:lstStyle/>
        <a:p>
          <a:endParaRPr lang="es-CO"/>
        </a:p>
      </dgm:t>
    </dgm:pt>
    <dgm:pt modelId="{65D113AA-16D6-4C16-8E9F-A92614350F6F}" type="sibTrans" cxnId="{B12E5884-A3B8-49F7-8E53-EF76259BAEAA}">
      <dgm:prSet/>
      <dgm:spPr/>
      <dgm:t>
        <a:bodyPr/>
        <a:lstStyle/>
        <a:p>
          <a:endParaRPr lang="es-CO"/>
        </a:p>
      </dgm:t>
    </dgm:pt>
    <dgm:pt modelId="{EA5678DB-162E-4BB3-A75C-0418FC8C7A8F}">
      <dgm:prSet phldrT="[Texto]" custT="1"/>
      <dgm:spPr>
        <a:xfrm>
          <a:off x="5554931" y="202353"/>
          <a:ext cx="1554016" cy="1553519"/>
        </a:xfrm>
        <a:prstGeom prst="ellipse">
          <a:avLst/>
        </a:prstGeom>
      </dgm:spPr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u="none" strike="noStrike" kern="1200" cap="none" dirty="0">
              <a:latin typeface="Montserrat" panose="00000500000000000000" pitchFamily="50" charset="0"/>
              <a:ea typeface="+mn-ea"/>
              <a:cs typeface="+mn-cs"/>
            </a:rPr>
            <a:t>Carbón Activado</a:t>
          </a:r>
          <a:endParaRPr lang="es-CO" sz="1200" b="1" i="0" u="none" strike="noStrike" kern="1200" cap="none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1DB8582B-131F-426C-846C-6BB5FC4CC9A0}" type="parTrans" cxnId="{85A691B8-31F1-4CF0-AD2A-1C209CE65ADE}">
      <dgm:prSet/>
      <dgm:spPr/>
      <dgm:t>
        <a:bodyPr/>
        <a:lstStyle/>
        <a:p>
          <a:endParaRPr lang="es-CO"/>
        </a:p>
      </dgm:t>
    </dgm:pt>
    <dgm:pt modelId="{DBC029CB-FC5F-4B02-95DE-918AD1726777}" type="sibTrans" cxnId="{85A691B8-31F1-4CF0-AD2A-1C209CE65ADE}">
      <dgm:prSet/>
      <dgm:spPr/>
      <dgm:t>
        <a:bodyPr/>
        <a:lstStyle/>
        <a:p>
          <a:endParaRPr lang="es-CO"/>
        </a:p>
      </dgm:t>
    </dgm:pt>
    <dgm:pt modelId="{E6169AB2-3F21-49F0-B610-429C86EE4035}" type="pres">
      <dgm:prSet presAssocID="{3278CFB2-91FB-4846-BEA3-C3C31E0099B3}" presName="Name0" presStyleCnt="0">
        <dgm:presLayoutVars>
          <dgm:chMax val="1"/>
          <dgm:chPref val="1"/>
        </dgm:presLayoutVars>
      </dgm:prSet>
      <dgm:spPr/>
    </dgm:pt>
    <dgm:pt modelId="{2C6F1801-74A3-4827-B1FF-08DF0A55DDCF}" type="pres">
      <dgm:prSet presAssocID="{27F95C63-6696-4A60-A3AA-5C77D913F9F8}" presName="Parent" presStyleLbl="node0" presStyleIdx="0" presStyleCnt="1" custScaleX="47102" custScaleY="47360" custLinFactNeighborX="-3893" custLinFactNeighborY="-6809">
        <dgm:presLayoutVars>
          <dgm:chMax val="5"/>
          <dgm:chPref val="5"/>
        </dgm:presLayoutVars>
      </dgm:prSet>
      <dgm:spPr/>
    </dgm:pt>
    <dgm:pt modelId="{C6385F54-F441-4767-9DBF-1368E471FA96}" type="pres">
      <dgm:prSet presAssocID="{27F95C63-6696-4A60-A3AA-5C77D913F9F8}" presName="Accent1" presStyleLbl="node1" presStyleIdx="0" presStyleCnt="13"/>
      <dgm:spPr>
        <a:xfrm>
          <a:off x="3521772" y="69284"/>
          <a:ext cx="425115" cy="425107"/>
        </a:xfrm>
        <a:prstGeom prst="ellipse">
          <a:avLst/>
        </a:prstGeom>
      </dgm:spPr>
    </dgm:pt>
    <dgm:pt modelId="{9AEDC77E-D7B7-4DF4-8201-561BCEEC395C}" type="pres">
      <dgm:prSet presAssocID="{27F95C63-6696-4A60-A3AA-5C77D913F9F8}" presName="Accent2" presStyleLbl="node1" presStyleIdx="1" presStyleCnt="13"/>
      <dgm:spPr>
        <a:xfrm>
          <a:off x="2515145" y="3781834"/>
          <a:ext cx="307817" cy="308113"/>
        </a:xfrm>
        <a:prstGeom prst="ellipse">
          <a:avLst/>
        </a:prstGeom>
      </dgm:spPr>
    </dgm:pt>
    <dgm:pt modelId="{335FED2C-E9F8-4DAC-99B6-52AC25C0BCCB}" type="pres">
      <dgm:prSet presAssocID="{27F95C63-6696-4A60-A3AA-5C77D913F9F8}" presName="Accent3" presStyleLbl="node1" presStyleIdx="2" presStyleCnt="13"/>
      <dgm:spPr>
        <a:xfrm>
          <a:off x="5409198" y="1794722"/>
          <a:ext cx="307817" cy="308113"/>
        </a:xfrm>
        <a:prstGeom prst="ellipse">
          <a:avLst/>
        </a:prstGeom>
      </dgm:spPr>
    </dgm:pt>
    <dgm:pt modelId="{BFD3B34E-F331-420D-8DFA-D2055F0948B6}" type="pres">
      <dgm:prSet presAssocID="{27F95C63-6696-4A60-A3AA-5C77D913F9F8}" presName="Accent4" presStyleLbl="node1" presStyleIdx="3" presStyleCnt="13"/>
      <dgm:spPr>
        <a:xfrm>
          <a:off x="3936224" y="4109595"/>
          <a:ext cx="425115" cy="425107"/>
        </a:xfrm>
        <a:prstGeom prst="ellipse">
          <a:avLst/>
        </a:prstGeom>
      </dgm:spPr>
    </dgm:pt>
    <dgm:pt modelId="{6B85CCDC-E568-42C2-8CA7-60C9DDA5B358}" type="pres">
      <dgm:prSet presAssocID="{27F95C63-6696-4A60-A3AA-5C77D913F9F8}" presName="Accent5" presStyleLbl="node1" presStyleIdx="4" presStyleCnt="13"/>
      <dgm:spPr>
        <a:xfrm>
          <a:off x="2602585" y="673455"/>
          <a:ext cx="307817" cy="308113"/>
        </a:xfrm>
        <a:prstGeom prst="ellipse">
          <a:avLst/>
        </a:prstGeom>
      </dgm:spPr>
    </dgm:pt>
    <dgm:pt modelId="{FB2F0247-FE02-4559-860D-A605C139ED86}" type="pres">
      <dgm:prSet presAssocID="{27F95C63-6696-4A60-A3AA-5C77D913F9F8}" presName="Accent6" presStyleLbl="node1" presStyleIdx="5" presStyleCnt="13"/>
      <dgm:spPr>
        <a:xfrm>
          <a:off x="1632214" y="2435956"/>
          <a:ext cx="307817" cy="308113"/>
        </a:xfrm>
        <a:prstGeom prst="ellipse">
          <a:avLst/>
        </a:prstGeom>
      </dgm:spPr>
    </dgm:pt>
    <dgm:pt modelId="{FF127580-3781-4262-995A-864E859E6724}" type="pres">
      <dgm:prSet presAssocID="{92360BF2-20C4-4BAC-AAA2-07CC20794ACF}" presName="Child1" presStyleLbl="node1" presStyleIdx="6" presStyleCnt="13">
        <dgm:presLayoutVars>
          <dgm:chMax val="0"/>
          <dgm:chPref val="0"/>
        </dgm:presLayoutVars>
      </dgm:prSet>
      <dgm:spPr/>
    </dgm:pt>
    <dgm:pt modelId="{63E31617-E73F-4303-92B3-9C15517BA81F}" type="pres">
      <dgm:prSet presAssocID="{92360BF2-20C4-4BAC-AAA2-07CC20794ACF}" presName="Accent7" presStyleCnt="0"/>
      <dgm:spPr/>
    </dgm:pt>
    <dgm:pt modelId="{2221D070-9E53-40A0-95CC-4CB8BE48D260}" type="pres">
      <dgm:prSet presAssocID="{92360BF2-20C4-4BAC-AAA2-07CC20794ACF}" presName="AccentHold1" presStyleLbl="node1" presStyleIdx="7" presStyleCnt="13"/>
      <dgm:spPr>
        <a:xfrm>
          <a:off x="3091681" y="686851"/>
          <a:ext cx="425115" cy="425107"/>
        </a:xfrm>
        <a:prstGeom prst="ellipse">
          <a:avLst/>
        </a:prstGeom>
      </dgm:spPr>
    </dgm:pt>
    <dgm:pt modelId="{96212396-F274-40E1-AFC8-2F28332E357C}" type="pres">
      <dgm:prSet presAssocID="{92360BF2-20C4-4BAC-AAA2-07CC20794ACF}" presName="Accent8" presStyleCnt="0"/>
      <dgm:spPr/>
    </dgm:pt>
    <dgm:pt modelId="{5AF9A617-D824-4DB0-87B0-4D22D095CAF6}" type="pres">
      <dgm:prSet presAssocID="{92360BF2-20C4-4BAC-AAA2-07CC20794ACF}" presName="AccentHold2" presStyleLbl="node1" presStyleIdx="8" presStyleCnt="13"/>
      <dgm:spPr>
        <a:xfrm>
          <a:off x="292177" y="2942335"/>
          <a:ext cx="768477" cy="768498"/>
        </a:xfrm>
        <a:prstGeom prst="ellipse">
          <a:avLst/>
        </a:prstGeom>
      </dgm:spPr>
    </dgm:pt>
    <dgm:pt modelId="{D16A4085-654F-4476-BC52-DD0DE92287C6}" type="pres">
      <dgm:prSet presAssocID="{EA5678DB-162E-4BB3-A75C-0418FC8C7A8F}" presName="Child2" presStyleLbl="node1" presStyleIdx="9" presStyleCnt="13">
        <dgm:presLayoutVars>
          <dgm:chMax val="0"/>
          <dgm:chPref val="0"/>
        </dgm:presLayoutVars>
      </dgm:prSet>
      <dgm:spPr/>
    </dgm:pt>
    <dgm:pt modelId="{C171704A-08A8-4ADD-B15F-F7B1F9098B2C}" type="pres">
      <dgm:prSet presAssocID="{EA5678DB-162E-4BB3-A75C-0418FC8C7A8F}" presName="Accent9" presStyleCnt="0"/>
      <dgm:spPr/>
    </dgm:pt>
    <dgm:pt modelId="{3D8B634D-D95E-4847-85FB-AB090A0C9953}" type="pres">
      <dgm:prSet presAssocID="{EA5678DB-162E-4BB3-A75C-0418FC8C7A8F}" presName="AccentHold1" presStyleLbl="node1" presStyleIdx="10" presStyleCnt="13"/>
      <dgm:spPr>
        <a:xfrm>
          <a:off x="4861809" y="1274947"/>
          <a:ext cx="425115" cy="425107"/>
        </a:xfrm>
        <a:prstGeom prst="ellipse">
          <a:avLst/>
        </a:prstGeom>
      </dgm:spPr>
    </dgm:pt>
    <dgm:pt modelId="{81406348-2BA7-4F58-BABA-BFDAA08E694E}" type="pres">
      <dgm:prSet presAssocID="{EA5678DB-162E-4BB3-A75C-0418FC8C7A8F}" presName="Accent10" presStyleCnt="0"/>
      <dgm:spPr/>
    </dgm:pt>
    <dgm:pt modelId="{449E4DC6-0B3F-4FAC-8FA0-026D9878BF68}" type="pres">
      <dgm:prSet presAssocID="{EA5678DB-162E-4BB3-A75C-0418FC8C7A8F}" presName="AccentHold2" presStyleLbl="node1" presStyleIdx="11" presStyleCnt="13"/>
      <dgm:spPr>
        <a:xfrm>
          <a:off x="0" y="3856853"/>
          <a:ext cx="307817" cy="308113"/>
        </a:xfrm>
        <a:prstGeom prst="ellipse">
          <a:avLst/>
        </a:prstGeom>
      </dgm:spPr>
    </dgm:pt>
    <dgm:pt modelId="{A02E802F-36DD-4C16-91C6-9F07E5C0F987}" type="pres">
      <dgm:prSet presAssocID="{EA5678DB-162E-4BB3-A75C-0418FC8C7A8F}" presName="Accent11" presStyleCnt="0"/>
      <dgm:spPr/>
    </dgm:pt>
    <dgm:pt modelId="{5A78CA5D-B913-460E-BA11-9C461BAE038F}" type="pres">
      <dgm:prSet presAssocID="{EA5678DB-162E-4BB3-A75C-0418FC8C7A8F}" presName="AccentHold3" presStyleLbl="node1" presStyleIdx="12" presStyleCnt="13"/>
      <dgm:spPr>
        <a:xfrm>
          <a:off x="3069643" y="3418348"/>
          <a:ext cx="307817" cy="308113"/>
        </a:xfrm>
        <a:prstGeom prst="ellipse">
          <a:avLst/>
        </a:prstGeom>
      </dgm:spPr>
    </dgm:pt>
  </dgm:ptLst>
  <dgm:cxnLst>
    <dgm:cxn modelId="{8AAE2168-CFA2-40F0-92D6-66D6B89FBD92}" type="presOf" srcId="{3278CFB2-91FB-4846-BEA3-C3C31E0099B3}" destId="{E6169AB2-3F21-49F0-B610-429C86EE4035}" srcOrd="0" destOrd="0" presId="urn:microsoft.com/office/officeart/2009/3/layout/CircleRelationship"/>
    <dgm:cxn modelId="{B12E5884-A3B8-49F7-8E53-EF76259BAEAA}" srcId="{27F95C63-6696-4A60-A3AA-5C77D913F9F8}" destId="{92360BF2-20C4-4BAC-AAA2-07CC20794ACF}" srcOrd="0" destOrd="0" parTransId="{B44D3275-862F-4470-B3A3-D25C0CDA0AB1}" sibTransId="{65D113AA-16D6-4C16-8E9F-A92614350F6F}"/>
    <dgm:cxn modelId="{560D839D-BE17-4682-ABD5-A6F11B8CFB63}" type="presOf" srcId="{27F95C63-6696-4A60-A3AA-5C77D913F9F8}" destId="{2C6F1801-74A3-4827-B1FF-08DF0A55DDCF}" srcOrd="0" destOrd="0" presId="urn:microsoft.com/office/officeart/2009/3/layout/CircleRelationship"/>
    <dgm:cxn modelId="{A602E4AA-F8FA-4E18-A94E-CF723C7AB2D7}" type="presOf" srcId="{EA5678DB-162E-4BB3-A75C-0418FC8C7A8F}" destId="{D16A4085-654F-4476-BC52-DD0DE92287C6}" srcOrd="0" destOrd="0" presId="urn:microsoft.com/office/officeart/2009/3/layout/CircleRelationship"/>
    <dgm:cxn modelId="{16F4ABB1-731B-479C-BC9B-3BB95BE89882}" srcId="{3278CFB2-91FB-4846-BEA3-C3C31E0099B3}" destId="{27F95C63-6696-4A60-A3AA-5C77D913F9F8}" srcOrd="0" destOrd="0" parTransId="{560420C3-A671-4BB9-B834-8D6CA2F55ACC}" sibTransId="{BF2A1D57-35F7-4AB5-B5B6-4FE44722B24F}"/>
    <dgm:cxn modelId="{85A691B8-31F1-4CF0-AD2A-1C209CE65ADE}" srcId="{27F95C63-6696-4A60-A3AA-5C77D913F9F8}" destId="{EA5678DB-162E-4BB3-A75C-0418FC8C7A8F}" srcOrd="1" destOrd="0" parTransId="{1DB8582B-131F-426C-846C-6BB5FC4CC9A0}" sibTransId="{DBC029CB-FC5F-4B02-95DE-918AD1726777}"/>
    <dgm:cxn modelId="{7CA4E8D2-D511-4D89-90D7-9D45B1C18DEA}" type="presOf" srcId="{92360BF2-20C4-4BAC-AAA2-07CC20794ACF}" destId="{FF127580-3781-4262-995A-864E859E6724}" srcOrd="0" destOrd="0" presId="urn:microsoft.com/office/officeart/2009/3/layout/CircleRelationship"/>
    <dgm:cxn modelId="{515F6D21-C6EA-4812-8CE0-F0D6B42E2618}" type="presParOf" srcId="{E6169AB2-3F21-49F0-B610-429C86EE4035}" destId="{2C6F1801-74A3-4827-B1FF-08DF0A55DDCF}" srcOrd="0" destOrd="0" presId="urn:microsoft.com/office/officeart/2009/3/layout/CircleRelationship"/>
    <dgm:cxn modelId="{C42306A0-78A3-4110-A863-0AC49752C2F5}" type="presParOf" srcId="{E6169AB2-3F21-49F0-B610-429C86EE4035}" destId="{C6385F54-F441-4767-9DBF-1368E471FA96}" srcOrd="1" destOrd="0" presId="urn:microsoft.com/office/officeart/2009/3/layout/CircleRelationship"/>
    <dgm:cxn modelId="{E83D681E-100E-491B-8078-56A062C73B7B}" type="presParOf" srcId="{E6169AB2-3F21-49F0-B610-429C86EE4035}" destId="{9AEDC77E-D7B7-4DF4-8201-561BCEEC395C}" srcOrd="2" destOrd="0" presId="urn:microsoft.com/office/officeart/2009/3/layout/CircleRelationship"/>
    <dgm:cxn modelId="{19DAD15F-0A7E-4B5A-AAD1-374D4C260E66}" type="presParOf" srcId="{E6169AB2-3F21-49F0-B610-429C86EE4035}" destId="{335FED2C-E9F8-4DAC-99B6-52AC25C0BCCB}" srcOrd="3" destOrd="0" presId="urn:microsoft.com/office/officeart/2009/3/layout/CircleRelationship"/>
    <dgm:cxn modelId="{B764B36A-1E0B-4268-B3C1-CA43EF43299A}" type="presParOf" srcId="{E6169AB2-3F21-49F0-B610-429C86EE4035}" destId="{BFD3B34E-F331-420D-8DFA-D2055F0948B6}" srcOrd="4" destOrd="0" presId="urn:microsoft.com/office/officeart/2009/3/layout/CircleRelationship"/>
    <dgm:cxn modelId="{59BF6BB1-08AE-42EF-A555-68F682703E12}" type="presParOf" srcId="{E6169AB2-3F21-49F0-B610-429C86EE4035}" destId="{6B85CCDC-E568-42C2-8CA7-60C9DDA5B358}" srcOrd="5" destOrd="0" presId="urn:microsoft.com/office/officeart/2009/3/layout/CircleRelationship"/>
    <dgm:cxn modelId="{3C475AEC-B748-4488-A4FA-AB1B2322F5D8}" type="presParOf" srcId="{E6169AB2-3F21-49F0-B610-429C86EE4035}" destId="{FB2F0247-FE02-4559-860D-A605C139ED86}" srcOrd="6" destOrd="0" presId="urn:microsoft.com/office/officeart/2009/3/layout/CircleRelationship"/>
    <dgm:cxn modelId="{6FD2BDA9-9A6A-4C14-8689-619084440763}" type="presParOf" srcId="{E6169AB2-3F21-49F0-B610-429C86EE4035}" destId="{FF127580-3781-4262-995A-864E859E6724}" srcOrd="7" destOrd="0" presId="urn:microsoft.com/office/officeart/2009/3/layout/CircleRelationship"/>
    <dgm:cxn modelId="{03E80A4D-FBBD-488C-B49B-DCFF111F6A65}" type="presParOf" srcId="{E6169AB2-3F21-49F0-B610-429C86EE4035}" destId="{63E31617-E73F-4303-92B3-9C15517BA81F}" srcOrd="8" destOrd="0" presId="urn:microsoft.com/office/officeart/2009/3/layout/CircleRelationship"/>
    <dgm:cxn modelId="{95C5952B-4166-4F04-A1B9-525C0ED6E2D6}" type="presParOf" srcId="{63E31617-E73F-4303-92B3-9C15517BA81F}" destId="{2221D070-9E53-40A0-95CC-4CB8BE48D260}" srcOrd="0" destOrd="0" presId="urn:microsoft.com/office/officeart/2009/3/layout/CircleRelationship"/>
    <dgm:cxn modelId="{1BEA0624-512B-4B51-8CDF-8D1E186FDA5B}" type="presParOf" srcId="{E6169AB2-3F21-49F0-B610-429C86EE4035}" destId="{96212396-F274-40E1-AFC8-2F28332E357C}" srcOrd="9" destOrd="0" presId="urn:microsoft.com/office/officeart/2009/3/layout/CircleRelationship"/>
    <dgm:cxn modelId="{4BEC1368-82B1-4E61-B9CB-5C8ACCDB3FCD}" type="presParOf" srcId="{96212396-F274-40E1-AFC8-2F28332E357C}" destId="{5AF9A617-D824-4DB0-87B0-4D22D095CAF6}" srcOrd="0" destOrd="0" presId="urn:microsoft.com/office/officeart/2009/3/layout/CircleRelationship"/>
    <dgm:cxn modelId="{E241308E-E0F5-486C-81CC-B86D266B0A6B}" type="presParOf" srcId="{E6169AB2-3F21-49F0-B610-429C86EE4035}" destId="{D16A4085-654F-4476-BC52-DD0DE92287C6}" srcOrd="10" destOrd="0" presId="urn:microsoft.com/office/officeart/2009/3/layout/CircleRelationship"/>
    <dgm:cxn modelId="{FFA3C9AB-7337-4AD7-A441-2E548DB90297}" type="presParOf" srcId="{E6169AB2-3F21-49F0-B610-429C86EE4035}" destId="{C171704A-08A8-4ADD-B15F-F7B1F9098B2C}" srcOrd="11" destOrd="0" presId="urn:microsoft.com/office/officeart/2009/3/layout/CircleRelationship"/>
    <dgm:cxn modelId="{1A64D361-B978-411F-9BC7-B294FC45B876}" type="presParOf" srcId="{C171704A-08A8-4ADD-B15F-F7B1F9098B2C}" destId="{3D8B634D-D95E-4847-85FB-AB090A0C9953}" srcOrd="0" destOrd="0" presId="urn:microsoft.com/office/officeart/2009/3/layout/CircleRelationship"/>
    <dgm:cxn modelId="{B2FE7C65-6920-4B56-B4C1-F07C2FBA3532}" type="presParOf" srcId="{E6169AB2-3F21-49F0-B610-429C86EE4035}" destId="{81406348-2BA7-4F58-BABA-BFDAA08E694E}" srcOrd="12" destOrd="0" presId="urn:microsoft.com/office/officeart/2009/3/layout/CircleRelationship"/>
    <dgm:cxn modelId="{DA9CA7AB-F3C6-48ED-8194-CEDE35F1637D}" type="presParOf" srcId="{81406348-2BA7-4F58-BABA-BFDAA08E694E}" destId="{449E4DC6-0B3F-4FAC-8FA0-026D9878BF68}" srcOrd="0" destOrd="0" presId="urn:microsoft.com/office/officeart/2009/3/layout/CircleRelationship"/>
    <dgm:cxn modelId="{8F7351AF-D39F-4304-BCE5-017B02B5ED39}" type="presParOf" srcId="{E6169AB2-3F21-49F0-B610-429C86EE4035}" destId="{A02E802F-36DD-4C16-91C6-9F07E5C0F987}" srcOrd="13" destOrd="0" presId="urn:microsoft.com/office/officeart/2009/3/layout/CircleRelationship"/>
    <dgm:cxn modelId="{0879CEC3-7632-44F6-8649-6563C7313894}" type="presParOf" srcId="{A02E802F-36DD-4C16-91C6-9F07E5C0F987}" destId="{5A78CA5D-B913-460E-BA11-9C461BAE038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B2E706-476A-4985-A71A-7D975C7F16F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CO"/>
        </a:p>
      </dgm:t>
    </dgm:pt>
    <dgm:pt modelId="{2F715C38-1803-4AEA-A945-4AB63CAAFB29}">
      <dgm:prSet phldrT="[Texto]" custT="1"/>
      <dgm:spPr/>
      <dgm:t>
        <a:bodyPr/>
        <a:lstStyle/>
        <a:p>
          <a:pPr marL="0" indent="0" algn="ctr" defTabSz="914400" rtl="0" eaLnBrk="1" latinLnBrk="0" hangingPunct="1">
            <a:lnSpc>
              <a:spcPct val="90000"/>
            </a:lnSpc>
            <a:spcBef>
              <a:spcPts val="0"/>
            </a:spcBef>
            <a:buSzPts val="2800"/>
            <a:buFont typeface="Arial" panose="020B0604020202020204" pitchFamily="34" charset="0"/>
            <a:buNone/>
          </a:pPr>
          <a:r>
            <a:rPr lang="es-MX" sz="2800" kern="1200" dirty="0">
              <a:latin typeface="Montserrat" panose="00000500000000000000" pitchFamily="50" charset="0"/>
              <a:ea typeface="+mj-ea"/>
              <a:cs typeface="+mj-cs"/>
            </a:rPr>
            <a:t>Endovenoso</a:t>
          </a:r>
          <a:endParaRPr lang="es-CO" sz="2800" kern="1200" dirty="0">
            <a:latin typeface="Montserrat" panose="00000500000000000000" pitchFamily="50" charset="0"/>
            <a:ea typeface="+mj-ea"/>
            <a:cs typeface="+mj-cs"/>
          </a:endParaRPr>
        </a:p>
      </dgm:t>
    </dgm:pt>
    <dgm:pt modelId="{FCB93550-5BBE-42FC-9806-35E497B87F51}" type="parTrans" cxnId="{E809C63E-54BE-4549-94AB-96C6E11457CF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4E29A391-50FE-4701-8F02-8FAD10F4AB37}" type="sibTrans" cxnId="{E809C63E-54BE-4549-94AB-96C6E11457CF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2659036-5B6F-4AF7-9EF6-64D5FEE12F93}">
      <dgm:prSet phldrT="[Texto]" custT="1"/>
      <dgm:spPr/>
      <dgm:t>
        <a:bodyPr/>
        <a:lstStyle/>
        <a:p>
          <a:r>
            <a:rPr lang="es-CO" sz="1600" kern="1200">
              <a:latin typeface="Montserrat" panose="00000500000000000000" pitchFamily="50" charset="0"/>
              <a:ea typeface="+mj-ea"/>
              <a:cs typeface="+mj-cs"/>
            </a:rPr>
            <a:t>Bolo inicial </a:t>
          </a:r>
        </a:p>
        <a:p>
          <a:r>
            <a:rPr lang="es-CO" sz="1600" kern="1200">
              <a:latin typeface="Montserrat" panose="00000500000000000000" pitchFamily="50" charset="0"/>
              <a:ea typeface="+mj-ea"/>
              <a:cs typeface="+mj-cs"/>
            </a:rPr>
            <a:t>8 ml/kg  </a:t>
          </a:r>
        </a:p>
        <a:p>
          <a:r>
            <a:rPr lang="es-CO" sz="1600" kern="1200">
              <a:latin typeface="Montserrat" panose="00000500000000000000" pitchFamily="50" charset="0"/>
              <a:ea typeface="+mj-ea"/>
              <a:cs typeface="+mj-cs"/>
            </a:rPr>
            <a:t>20 a 30 min</a:t>
          </a:r>
          <a:endParaRPr lang="es-CO" sz="1600" kern="1200" dirty="0">
            <a:latin typeface="Montserrat" panose="00000500000000000000" pitchFamily="50" charset="0"/>
            <a:ea typeface="+mj-ea"/>
            <a:cs typeface="+mj-cs"/>
          </a:endParaRPr>
        </a:p>
      </dgm:t>
    </dgm:pt>
    <dgm:pt modelId="{4C6CC69F-FA2F-42E3-9FCA-A35426F74695}" type="parTrans" cxnId="{11EC1AD8-B014-4399-A0B3-26E42CA843A8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0AB7468-4846-4311-93D7-CC900A8D5E6C}" type="sibTrans" cxnId="{11EC1AD8-B014-4399-A0B3-26E42CA843A8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2ACBAEC0-E196-4FE0-A311-DE19803E536F}">
      <dgm:prSet phldrT="[Texto]" custT="1"/>
      <dgm:spPr/>
      <dgm:t>
        <a:bodyPr/>
        <a:lstStyle/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Mantenimiento 0.8 ml/kg/hora 24 horas</a:t>
          </a:r>
          <a:endParaRPr lang="es-CO" sz="1600" kern="1200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8475DA0A-354D-4551-9CA8-FD38F280CC50}" type="parTrans" cxnId="{A1FC9688-E612-415F-8490-ADC22B7E502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5F19CE8-D2C2-4AA0-A3F3-54E0DF4FE8C3}" type="sibTrans" cxnId="{A1FC9688-E612-415F-8490-ADC22B7E502C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623B5E66-5524-4F10-A661-240F2C92DC4D}">
      <dgm:prSet phldrT="[Texto]" custT="1"/>
      <dgm:spPr/>
      <dgm:t>
        <a:bodyPr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800" kern="1200">
              <a:latin typeface="Montserrat" panose="00000500000000000000" pitchFamily="50" charset="0"/>
              <a:ea typeface="+mn-ea"/>
              <a:cs typeface="+mn-cs"/>
            </a:rPr>
            <a:t>Enteral</a:t>
          </a:r>
          <a:endParaRPr lang="es-CO" sz="2800" kern="1200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A875414F-E747-4947-911D-D42BF540FBDF}" type="parTrans" cxnId="{BAB6385B-10A0-455D-8FC2-A868A988792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96740818-E20C-4A95-8534-C1E5E73A5ACB}" type="sibTrans" cxnId="{BAB6385B-10A0-455D-8FC2-A868A9887924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30F8430A-9D3D-48A2-81E0-9EC20CA3F439}">
      <dgm:prSet phldrT="[Texto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Bolo inicial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 3 ml/kg</a:t>
          </a:r>
          <a:endParaRPr lang="es-CO" sz="1600" kern="1200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67F4046D-8663-49CA-95BF-B9A681F39871}" type="parTrans" cxnId="{6C4CD232-E3C9-4EA7-9F10-C93AD5987F3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0031B8CF-ACAC-4ED4-BF8A-5F82EE39C583}" type="sibTrans" cxnId="{6C4CD232-E3C9-4EA7-9F10-C93AD5987F3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CEC6EBE1-486D-434B-B233-6C159E6CD5A6}">
      <dgm:prSet phldrT="[Texto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>
              <a:latin typeface="Montserrat" panose="00000500000000000000" pitchFamily="50" charset="0"/>
              <a:ea typeface="+mn-ea"/>
              <a:cs typeface="+mn-cs"/>
            </a:rPr>
            <a:t>Mantenimiento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0.3 ml/kg/h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24 horas</a:t>
          </a:r>
          <a:endParaRPr lang="es-CO" sz="1600" kern="1200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784856BD-10B4-4429-B4B7-B39F0FC45E6C}" type="parTrans" cxnId="{CCD57E24-07FC-4FF5-B136-F00D082974E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06AB68B6-E706-4C3B-8E56-E948C441E385}" type="sibTrans" cxnId="{CCD57E24-07FC-4FF5-B136-F00D082974E6}">
      <dgm:prSet/>
      <dgm:spPr/>
      <dgm:t>
        <a:bodyPr/>
        <a:lstStyle/>
        <a:p>
          <a:endParaRPr lang="es-CO" sz="1400">
            <a:latin typeface="Montserrat" panose="00000500000000000000" pitchFamily="50" charset="0"/>
          </a:endParaRPr>
        </a:p>
      </dgm:t>
    </dgm:pt>
    <dgm:pt modelId="{A38D4A60-1762-49E1-991C-ECBE8ABD3CB5}" type="pres">
      <dgm:prSet presAssocID="{97B2E706-476A-4985-A71A-7D975C7F16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CD4F3F-8FF6-41DB-89A5-A0F946C12782}" type="pres">
      <dgm:prSet presAssocID="{2F715C38-1803-4AEA-A945-4AB63CAAFB29}" presName="root" presStyleCnt="0"/>
      <dgm:spPr/>
    </dgm:pt>
    <dgm:pt modelId="{2021955C-E6E7-4EFD-AE25-F02884580F25}" type="pres">
      <dgm:prSet presAssocID="{2F715C38-1803-4AEA-A945-4AB63CAAFB29}" presName="rootComposite" presStyleCnt="0"/>
      <dgm:spPr/>
    </dgm:pt>
    <dgm:pt modelId="{17B21BF3-A65C-4C88-A6AF-159E01FDB87B}" type="pres">
      <dgm:prSet presAssocID="{2F715C38-1803-4AEA-A945-4AB63CAAFB29}" presName="rootText" presStyleLbl="node1" presStyleIdx="0" presStyleCnt="2"/>
      <dgm:spPr/>
    </dgm:pt>
    <dgm:pt modelId="{B959EEDC-D5A3-4C4D-B0B4-C7A8EBF6F16B}" type="pres">
      <dgm:prSet presAssocID="{2F715C38-1803-4AEA-A945-4AB63CAAFB29}" presName="rootConnector" presStyleLbl="node1" presStyleIdx="0" presStyleCnt="2"/>
      <dgm:spPr/>
    </dgm:pt>
    <dgm:pt modelId="{C6340554-F3D1-48BA-9E53-179907D97250}" type="pres">
      <dgm:prSet presAssocID="{2F715C38-1803-4AEA-A945-4AB63CAAFB29}" presName="childShape" presStyleCnt="0"/>
      <dgm:spPr/>
    </dgm:pt>
    <dgm:pt modelId="{F0D9C32D-D7EC-48CE-92C8-45BCAC852374}" type="pres">
      <dgm:prSet presAssocID="{4C6CC69F-FA2F-42E3-9FCA-A35426F74695}" presName="Name13" presStyleLbl="parChTrans1D2" presStyleIdx="0" presStyleCnt="4"/>
      <dgm:spPr/>
    </dgm:pt>
    <dgm:pt modelId="{E8884107-46A5-491D-B866-DDFE1DEBB1C7}" type="pres">
      <dgm:prSet presAssocID="{A2659036-5B6F-4AF7-9EF6-64D5FEE12F93}" presName="childText" presStyleLbl="bgAcc1" presStyleIdx="0" presStyleCnt="4">
        <dgm:presLayoutVars>
          <dgm:bulletEnabled val="1"/>
        </dgm:presLayoutVars>
      </dgm:prSet>
      <dgm:spPr/>
    </dgm:pt>
    <dgm:pt modelId="{0ABB7956-3115-4CF2-9211-B486F7F0E369}" type="pres">
      <dgm:prSet presAssocID="{8475DA0A-354D-4551-9CA8-FD38F280CC50}" presName="Name13" presStyleLbl="parChTrans1D2" presStyleIdx="1" presStyleCnt="4"/>
      <dgm:spPr/>
    </dgm:pt>
    <dgm:pt modelId="{DEE40092-BD91-4825-9397-436CA8FF1EBC}" type="pres">
      <dgm:prSet presAssocID="{2ACBAEC0-E196-4FE0-A311-DE19803E536F}" presName="childText" presStyleLbl="bgAcc1" presStyleIdx="1" presStyleCnt="4">
        <dgm:presLayoutVars>
          <dgm:bulletEnabled val="1"/>
        </dgm:presLayoutVars>
      </dgm:prSet>
      <dgm:spPr/>
    </dgm:pt>
    <dgm:pt modelId="{54242596-4910-4959-A2FE-7237635859A0}" type="pres">
      <dgm:prSet presAssocID="{623B5E66-5524-4F10-A661-240F2C92DC4D}" presName="root" presStyleCnt="0"/>
      <dgm:spPr/>
    </dgm:pt>
    <dgm:pt modelId="{B26F6BF3-2AE4-4B2F-A96A-FDF3073FA41C}" type="pres">
      <dgm:prSet presAssocID="{623B5E66-5524-4F10-A661-240F2C92DC4D}" presName="rootComposite" presStyleCnt="0"/>
      <dgm:spPr/>
    </dgm:pt>
    <dgm:pt modelId="{3B212AB3-2CAC-4679-A19F-0C40C94FA13A}" type="pres">
      <dgm:prSet presAssocID="{623B5E66-5524-4F10-A661-240F2C92DC4D}" presName="rootText" presStyleLbl="node1" presStyleIdx="1" presStyleCnt="2"/>
      <dgm:spPr/>
    </dgm:pt>
    <dgm:pt modelId="{58D42BB0-9FA9-41D7-958A-32C0ED20CCD5}" type="pres">
      <dgm:prSet presAssocID="{623B5E66-5524-4F10-A661-240F2C92DC4D}" presName="rootConnector" presStyleLbl="node1" presStyleIdx="1" presStyleCnt="2"/>
      <dgm:spPr/>
    </dgm:pt>
    <dgm:pt modelId="{9444EE13-62EF-4A55-8512-DF6E04D676A3}" type="pres">
      <dgm:prSet presAssocID="{623B5E66-5524-4F10-A661-240F2C92DC4D}" presName="childShape" presStyleCnt="0"/>
      <dgm:spPr/>
    </dgm:pt>
    <dgm:pt modelId="{9D43A4EB-D4EB-4DE5-8299-1DA21E10B1D8}" type="pres">
      <dgm:prSet presAssocID="{67F4046D-8663-49CA-95BF-B9A681F39871}" presName="Name13" presStyleLbl="parChTrans1D2" presStyleIdx="2" presStyleCnt="4"/>
      <dgm:spPr/>
    </dgm:pt>
    <dgm:pt modelId="{2ABA8132-2F01-4AB1-AB64-7B60C29A59A1}" type="pres">
      <dgm:prSet presAssocID="{30F8430A-9D3D-48A2-81E0-9EC20CA3F439}" presName="childText" presStyleLbl="bgAcc1" presStyleIdx="2" presStyleCnt="4">
        <dgm:presLayoutVars>
          <dgm:bulletEnabled val="1"/>
        </dgm:presLayoutVars>
      </dgm:prSet>
      <dgm:spPr/>
    </dgm:pt>
    <dgm:pt modelId="{4891EAD6-6222-41BC-99DA-DF43B3382D7F}" type="pres">
      <dgm:prSet presAssocID="{784856BD-10B4-4429-B4B7-B39F0FC45E6C}" presName="Name13" presStyleLbl="parChTrans1D2" presStyleIdx="3" presStyleCnt="4"/>
      <dgm:spPr/>
    </dgm:pt>
    <dgm:pt modelId="{9A9C870A-25B4-40D9-BF98-FBDB680CFF43}" type="pres">
      <dgm:prSet presAssocID="{CEC6EBE1-486D-434B-B233-6C159E6CD5A6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AF388116-29C8-42A1-9878-EFAAA5AD9367}" type="presOf" srcId="{4C6CC69F-FA2F-42E3-9FCA-A35426F74695}" destId="{F0D9C32D-D7EC-48CE-92C8-45BCAC852374}" srcOrd="0" destOrd="0" presId="urn:microsoft.com/office/officeart/2005/8/layout/hierarchy3"/>
    <dgm:cxn modelId="{CCD57E24-07FC-4FF5-B136-F00D082974E6}" srcId="{623B5E66-5524-4F10-A661-240F2C92DC4D}" destId="{CEC6EBE1-486D-434B-B233-6C159E6CD5A6}" srcOrd="1" destOrd="0" parTransId="{784856BD-10B4-4429-B4B7-B39F0FC45E6C}" sibTransId="{06AB68B6-E706-4C3B-8E56-E948C441E385}"/>
    <dgm:cxn modelId="{6C4CD232-E3C9-4EA7-9F10-C93AD5987F36}" srcId="{623B5E66-5524-4F10-A661-240F2C92DC4D}" destId="{30F8430A-9D3D-48A2-81E0-9EC20CA3F439}" srcOrd="0" destOrd="0" parTransId="{67F4046D-8663-49CA-95BF-B9A681F39871}" sibTransId="{0031B8CF-ACAC-4ED4-BF8A-5F82EE39C583}"/>
    <dgm:cxn modelId="{E809C63E-54BE-4549-94AB-96C6E11457CF}" srcId="{97B2E706-476A-4985-A71A-7D975C7F16F6}" destId="{2F715C38-1803-4AEA-A945-4AB63CAAFB29}" srcOrd="0" destOrd="0" parTransId="{FCB93550-5BBE-42FC-9806-35E497B87F51}" sibTransId="{4E29A391-50FE-4701-8F02-8FAD10F4AB37}"/>
    <dgm:cxn modelId="{BAB6385B-10A0-455D-8FC2-A868A9887924}" srcId="{97B2E706-476A-4985-A71A-7D975C7F16F6}" destId="{623B5E66-5524-4F10-A661-240F2C92DC4D}" srcOrd="1" destOrd="0" parTransId="{A875414F-E747-4947-911D-D42BF540FBDF}" sibTransId="{96740818-E20C-4A95-8534-C1E5E73A5ACB}"/>
    <dgm:cxn modelId="{96FF3A6D-60FA-416C-96DB-D8EFA45C0E44}" type="presOf" srcId="{A2659036-5B6F-4AF7-9EF6-64D5FEE12F93}" destId="{E8884107-46A5-491D-B866-DDFE1DEBB1C7}" srcOrd="0" destOrd="0" presId="urn:microsoft.com/office/officeart/2005/8/layout/hierarchy3"/>
    <dgm:cxn modelId="{AAF5657E-DD0F-4309-98DF-2CE07C85504F}" type="presOf" srcId="{8475DA0A-354D-4551-9CA8-FD38F280CC50}" destId="{0ABB7956-3115-4CF2-9211-B486F7F0E369}" srcOrd="0" destOrd="0" presId="urn:microsoft.com/office/officeart/2005/8/layout/hierarchy3"/>
    <dgm:cxn modelId="{03F85785-CCF4-44A4-B869-158251068D9E}" type="presOf" srcId="{67F4046D-8663-49CA-95BF-B9A681F39871}" destId="{9D43A4EB-D4EB-4DE5-8299-1DA21E10B1D8}" srcOrd="0" destOrd="0" presId="urn:microsoft.com/office/officeart/2005/8/layout/hierarchy3"/>
    <dgm:cxn modelId="{A1FC9688-E612-415F-8490-ADC22B7E502C}" srcId="{2F715C38-1803-4AEA-A945-4AB63CAAFB29}" destId="{2ACBAEC0-E196-4FE0-A311-DE19803E536F}" srcOrd="1" destOrd="0" parTransId="{8475DA0A-354D-4551-9CA8-FD38F280CC50}" sibTransId="{65F19CE8-D2C2-4AA0-A3F3-54E0DF4FE8C3}"/>
    <dgm:cxn modelId="{7D44AF8E-D253-4961-8802-F75D94545CFD}" type="presOf" srcId="{623B5E66-5524-4F10-A661-240F2C92DC4D}" destId="{3B212AB3-2CAC-4679-A19F-0C40C94FA13A}" srcOrd="0" destOrd="0" presId="urn:microsoft.com/office/officeart/2005/8/layout/hierarchy3"/>
    <dgm:cxn modelId="{6457E9B3-C455-4F00-B165-9D2556170A5D}" type="presOf" srcId="{784856BD-10B4-4429-B4B7-B39F0FC45E6C}" destId="{4891EAD6-6222-41BC-99DA-DF43B3382D7F}" srcOrd="0" destOrd="0" presId="urn:microsoft.com/office/officeart/2005/8/layout/hierarchy3"/>
    <dgm:cxn modelId="{75A766B7-8B44-4851-8609-E96956FDDBCC}" type="presOf" srcId="{2F715C38-1803-4AEA-A945-4AB63CAAFB29}" destId="{17B21BF3-A65C-4C88-A6AF-159E01FDB87B}" srcOrd="0" destOrd="0" presId="urn:microsoft.com/office/officeart/2005/8/layout/hierarchy3"/>
    <dgm:cxn modelId="{A00ECDBB-7D96-4BCB-850D-6D000C336734}" type="presOf" srcId="{623B5E66-5524-4F10-A661-240F2C92DC4D}" destId="{58D42BB0-9FA9-41D7-958A-32C0ED20CCD5}" srcOrd="1" destOrd="0" presId="urn:microsoft.com/office/officeart/2005/8/layout/hierarchy3"/>
    <dgm:cxn modelId="{F42D75C5-9D78-4F22-BD78-0D8FCC7AD6D4}" type="presOf" srcId="{97B2E706-476A-4985-A71A-7D975C7F16F6}" destId="{A38D4A60-1762-49E1-991C-ECBE8ABD3CB5}" srcOrd="0" destOrd="0" presId="urn:microsoft.com/office/officeart/2005/8/layout/hierarchy3"/>
    <dgm:cxn modelId="{11EC1AD8-B014-4399-A0B3-26E42CA843A8}" srcId="{2F715C38-1803-4AEA-A945-4AB63CAAFB29}" destId="{A2659036-5B6F-4AF7-9EF6-64D5FEE12F93}" srcOrd="0" destOrd="0" parTransId="{4C6CC69F-FA2F-42E3-9FCA-A35426F74695}" sibTransId="{30AB7468-4846-4311-93D7-CC900A8D5E6C}"/>
    <dgm:cxn modelId="{FE9B1FDA-31C1-4579-AE35-DFC0AA619431}" type="presOf" srcId="{CEC6EBE1-486D-434B-B233-6C159E6CD5A6}" destId="{9A9C870A-25B4-40D9-BF98-FBDB680CFF43}" srcOrd="0" destOrd="0" presId="urn:microsoft.com/office/officeart/2005/8/layout/hierarchy3"/>
    <dgm:cxn modelId="{64B022DC-84B2-4CB2-A7A8-37CDEECDCBD8}" type="presOf" srcId="{2ACBAEC0-E196-4FE0-A311-DE19803E536F}" destId="{DEE40092-BD91-4825-9397-436CA8FF1EBC}" srcOrd="0" destOrd="0" presId="urn:microsoft.com/office/officeart/2005/8/layout/hierarchy3"/>
    <dgm:cxn modelId="{248C6DDD-A28C-4BE4-8B47-AFF27CA3D78F}" type="presOf" srcId="{30F8430A-9D3D-48A2-81E0-9EC20CA3F439}" destId="{2ABA8132-2F01-4AB1-AB64-7B60C29A59A1}" srcOrd="0" destOrd="0" presId="urn:microsoft.com/office/officeart/2005/8/layout/hierarchy3"/>
    <dgm:cxn modelId="{EFBAB4E4-2867-4220-AD93-6685BD1B3649}" type="presOf" srcId="{2F715C38-1803-4AEA-A945-4AB63CAAFB29}" destId="{B959EEDC-D5A3-4C4D-B0B4-C7A8EBF6F16B}" srcOrd="1" destOrd="0" presId="urn:microsoft.com/office/officeart/2005/8/layout/hierarchy3"/>
    <dgm:cxn modelId="{7E146ED8-BB34-41EA-8C11-AA152D7AFBC3}" type="presParOf" srcId="{A38D4A60-1762-49E1-991C-ECBE8ABD3CB5}" destId="{F8CD4F3F-8FF6-41DB-89A5-A0F946C12782}" srcOrd="0" destOrd="0" presId="urn:microsoft.com/office/officeart/2005/8/layout/hierarchy3"/>
    <dgm:cxn modelId="{BA74F2E1-4BE1-422B-ACD4-B7CA3CBD12CE}" type="presParOf" srcId="{F8CD4F3F-8FF6-41DB-89A5-A0F946C12782}" destId="{2021955C-E6E7-4EFD-AE25-F02884580F25}" srcOrd="0" destOrd="0" presId="urn:microsoft.com/office/officeart/2005/8/layout/hierarchy3"/>
    <dgm:cxn modelId="{BE913759-73A8-4A6C-BFC0-1AC0AA18AA64}" type="presParOf" srcId="{2021955C-E6E7-4EFD-AE25-F02884580F25}" destId="{17B21BF3-A65C-4C88-A6AF-159E01FDB87B}" srcOrd="0" destOrd="0" presId="urn:microsoft.com/office/officeart/2005/8/layout/hierarchy3"/>
    <dgm:cxn modelId="{6DC46575-1DC6-4A9D-8E24-76A0E0078E41}" type="presParOf" srcId="{2021955C-E6E7-4EFD-AE25-F02884580F25}" destId="{B959EEDC-D5A3-4C4D-B0B4-C7A8EBF6F16B}" srcOrd="1" destOrd="0" presId="urn:microsoft.com/office/officeart/2005/8/layout/hierarchy3"/>
    <dgm:cxn modelId="{4E9FD11F-F152-4A2E-A9E1-75EC7536D0D0}" type="presParOf" srcId="{F8CD4F3F-8FF6-41DB-89A5-A0F946C12782}" destId="{C6340554-F3D1-48BA-9E53-179907D97250}" srcOrd="1" destOrd="0" presId="urn:microsoft.com/office/officeart/2005/8/layout/hierarchy3"/>
    <dgm:cxn modelId="{859876F3-F815-4485-9822-277DD41D85C5}" type="presParOf" srcId="{C6340554-F3D1-48BA-9E53-179907D97250}" destId="{F0D9C32D-D7EC-48CE-92C8-45BCAC852374}" srcOrd="0" destOrd="0" presId="urn:microsoft.com/office/officeart/2005/8/layout/hierarchy3"/>
    <dgm:cxn modelId="{C7BE2CF3-CB3F-4527-8AD9-7842644881C2}" type="presParOf" srcId="{C6340554-F3D1-48BA-9E53-179907D97250}" destId="{E8884107-46A5-491D-B866-DDFE1DEBB1C7}" srcOrd="1" destOrd="0" presId="urn:microsoft.com/office/officeart/2005/8/layout/hierarchy3"/>
    <dgm:cxn modelId="{407B10EA-3B4C-44B4-B71D-B450531B1087}" type="presParOf" srcId="{C6340554-F3D1-48BA-9E53-179907D97250}" destId="{0ABB7956-3115-4CF2-9211-B486F7F0E369}" srcOrd="2" destOrd="0" presId="urn:microsoft.com/office/officeart/2005/8/layout/hierarchy3"/>
    <dgm:cxn modelId="{3FB14520-AF56-4A9D-B0D9-0A80E38B64FC}" type="presParOf" srcId="{C6340554-F3D1-48BA-9E53-179907D97250}" destId="{DEE40092-BD91-4825-9397-436CA8FF1EBC}" srcOrd="3" destOrd="0" presId="urn:microsoft.com/office/officeart/2005/8/layout/hierarchy3"/>
    <dgm:cxn modelId="{43D7BFCA-158A-4D13-8BAC-9BBA36055E30}" type="presParOf" srcId="{A38D4A60-1762-49E1-991C-ECBE8ABD3CB5}" destId="{54242596-4910-4959-A2FE-7237635859A0}" srcOrd="1" destOrd="0" presId="urn:microsoft.com/office/officeart/2005/8/layout/hierarchy3"/>
    <dgm:cxn modelId="{0D523A76-3F06-465B-BD9F-1881DC9CD637}" type="presParOf" srcId="{54242596-4910-4959-A2FE-7237635859A0}" destId="{B26F6BF3-2AE4-4B2F-A96A-FDF3073FA41C}" srcOrd="0" destOrd="0" presId="urn:microsoft.com/office/officeart/2005/8/layout/hierarchy3"/>
    <dgm:cxn modelId="{A3B5CF94-8DCC-424F-B80D-59489552D07E}" type="presParOf" srcId="{B26F6BF3-2AE4-4B2F-A96A-FDF3073FA41C}" destId="{3B212AB3-2CAC-4679-A19F-0C40C94FA13A}" srcOrd="0" destOrd="0" presId="urn:microsoft.com/office/officeart/2005/8/layout/hierarchy3"/>
    <dgm:cxn modelId="{FFEF5461-5514-4C26-8AC1-35FB427DA08D}" type="presParOf" srcId="{B26F6BF3-2AE4-4B2F-A96A-FDF3073FA41C}" destId="{58D42BB0-9FA9-41D7-958A-32C0ED20CCD5}" srcOrd="1" destOrd="0" presId="urn:microsoft.com/office/officeart/2005/8/layout/hierarchy3"/>
    <dgm:cxn modelId="{5BE9781D-AEB2-4F18-974A-5E82963E5853}" type="presParOf" srcId="{54242596-4910-4959-A2FE-7237635859A0}" destId="{9444EE13-62EF-4A55-8512-DF6E04D676A3}" srcOrd="1" destOrd="0" presId="urn:microsoft.com/office/officeart/2005/8/layout/hierarchy3"/>
    <dgm:cxn modelId="{B6617C32-126F-413A-A4D4-7C29F6B5EAB8}" type="presParOf" srcId="{9444EE13-62EF-4A55-8512-DF6E04D676A3}" destId="{9D43A4EB-D4EB-4DE5-8299-1DA21E10B1D8}" srcOrd="0" destOrd="0" presId="urn:microsoft.com/office/officeart/2005/8/layout/hierarchy3"/>
    <dgm:cxn modelId="{DEFDF661-A72E-416F-81B0-F96E43C820DD}" type="presParOf" srcId="{9444EE13-62EF-4A55-8512-DF6E04D676A3}" destId="{2ABA8132-2F01-4AB1-AB64-7B60C29A59A1}" srcOrd="1" destOrd="0" presId="urn:microsoft.com/office/officeart/2005/8/layout/hierarchy3"/>
    <dgm:cxn modelId="{610C0DF5-3093-4153-AC1F-4EBBC2A4CB10}" type="presParOf" srcId="{9444EE13-62EF-4A55-8512-DF6E04D676A3}" destId="{4891EAD6-6222-41BC-99DA-DF43B3382D7F}" srcOrd="2" destOrd="0" presId="urn:microsoft.com/office/officeart/2005/8/layout/hierarchy3"/>
    <dgm:cxn modelId="{78EA2CBE-D143-45EA-AD8A-8B60DFF4528D}" type="presParOf" srcId="{9444EE13-62EF-4A55-8512-DF6E04D676A3}" destId="{9A9C870A-25B4-40D9-BF98-FBDB680CFF4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68D9B8-FF40-4966-A7E6-62A4FDC78CC1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CO"/>
        </a:p>
      </dgm:t>
    </dgm:pt>
    <dgm:pt modelId="{C21B163A-00B0-4616-9777-4A884D78D66A}">
      <dgm:prSet phldrT="[Texto]" custT="1"/>
      <dgm:spPr/>
      <dgm:t>
        <a:bodyPr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400" kern="1200" dirty="0">
              <a:latin typeface="Montserrat" panose="00000500000000000000" pitchFamily="50" charset="0"/>
              <a:ea typeface="+mn-ea"/>
              <a:cs typeface="+mn-cs"/>
            </a:rPr>
            <a:t>Gluconato de Calcio</a:t>
          </a:r>
          <a:endParaRPr lang="es-CO" sz="2400" kern="1200" dirty="0">
            <a:latin typeface="Montserrat" panose="00000500000000000000" pitchFamily="50" charset="0"/>
            <a:ea typeface="+mn-ea"/>
            <a:cs typeface="+mn-cs"/>
          </a:endParaRP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CO" sz="2000" kern="1200" dirty="0">
              <a:latin typeface="Montserrat" panose="00000500000000000000" pitchFamily="50" charset="0"/>
              <a:ea typeface="+mn-ea"/>
              <a:cs typeface="+mn-cs"/>
            </a:rPr>
            <a:t>Dosis 0.1 a 0.2 ml/kg </a:t>
          </a:r>
        </a:p>
      </dgm:t>
    </dgm:pt>
    <dgm:pt modelId="{FF2D9D41-9089-4729-A83E-5EB334A78187}" type="parTrans" cxnId="{B572F6CF-CA93-417E-B0A8-476F68237E3A}">
      <dgm:prSet/>
      <dgm:spPr/>
      <dgm:t>
        <a:bodyPr/>
        <a:lstStyle/>
        <a:p>
          <a:endParaRPr lang="es-CO"/>
        </a:p>
      </dgm:t>
    </dgm:pt>
    <dgm:pt modelId="{8F34F288-3D32-46E2-BF07-A7DFEFDF8C7B}" type="sibTrans" cxnId="{B572F6CF-CA93-417E-B0A8-476F68237E3A}">
      <dgm:prSet/>
      <dgm:spPr/>
      <dgm:t>
        <a:bodyPr/>
        <a:lstStyle/>
        <a:p>
          <a:endParaRPr lang="es-CO"/>
        </a:p>
      </dgm:t>
    </dgm:pt>
    <dgm:pt modelId="{1B0AACF2-3FA8-4C5F-BDB8-07F6590BE055}">
      <dgm:prSet phldrT="[Texto]" custT="1"/>
      <dgm:spPr/>
      <dgm:t>
        <a:bodyPr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400" kern="1200">
              <a:latin typeface="Montserrat" panose="00000500000000000000" pitchFamily="50" charset="0"/>
              <a:ea typeface="+mn-ea"/>
              <a:cs typeface="+mn-cs"/>
            </a:rPr>
            <a:t>Bicarbonato de Sodio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CO" sz="2000" kern="1200">
              <a:latin typeface="Montserrat" panose="00000500000000000000" pitchFamily="50" charset="0"/>
              <a:ea typeface="+mn-ea"/>
              <a:cs typeface="+mn-cs"/>
            </a:rPr>
            <a:t>Dosis 1 mEq/kg </a:t>
          </a:r>
          <a:endParaRPr lang="es-CO" sz="2000" kern="1200" dirty="0">
            <a:latin typeface="Montserrat" panose="00000500000000000000" pitchFamily="50" charset="0"/>
            <a:ea typeface="+mn-ea"/>
            <a:cs typeface="+mn-cs"/>
          </a:endParaRPr>
        </a:p>
      </dgm:t>
    </dgm:pt>
    <dgm:pt modelId="{58780C53-B79A-4FDB-B23C-75FA4F9E5B0D}" type="parTrans" cxnId="{A09C5F8F-398D-450F-99FA-D51D8EFC11E6}">
      <dgm:prSet/>
      <dgm:spPr/>
      <dgm:t>
        <a:bodyPr/>
        <a:lstStyle/>
        <a:p>
          <a:endParaRPr lang="es-CO"/>
        </a:p>
      </dgm:t>
    </dgm:pt>
    <dgm:pt modelId="{6233E3C0-1E8C-4E84-B56F-4AC4EA9688A3}" type="sibTrans" cxnId="{A09C5F8F-398D-450F-99FA-D51D8EFC11E6}">
      <dgm:prSet/>
      <dgm:spPr/>
      <dgm:t>
        <a:bodyPr/>
        <a:lstStyle/>
        <a:p>
          <a:endParaRPr lang="es-CO"/>
        </a:p>
      </dgm:t>
    </dgm:pt>
    <dgm:pt modelId="{3692686F-1069-4D43-9107-54163E9AF7F4}">
      <dgm:prSet phldrT="[Texto]" custT="1"/>
      <dgm:spPr/>
      <dgm:t>
        <a:bodyPr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anose="00000500000000000000" pitchFamily="50" charset="0"/>
              <a:ea typeface="+mn-ea"/>
              <a:cs typeface="+mn-cs"/>
            </a:rPr>
            <a:t>Diazepam</a:t>
          </a:r>
          <a:endParaRPr lang="es-CO" sz="4500" kern="1200" dirty="0">
            <a:latin typeface="Montserrat" panose="00000500000000000000" pitchFamily="50" charset="0"/>
          </a:endParaRP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CO" sz="2000" kern="1200" dirty="0">
              <a:latin typeface="Montserrat" panose="00000500000000000000" pitchFamily="50" charset="0"/>
              <a:ea typeface="+mn-ea"/>
              <a:cs typeface="+mn-cs"/>
            </a:rPr>
            <a:t>Dosis 5- 10mg IV</a:t>
          </a:r>
        </a:p>
      </dgm:t>
    </dgm:pt>
    <dgm:pt modelId="{3A642640-24A8-45F6-AAFB-04AAD19D10B8}" type="parTrans" cxnId="{F1C37DBD-12DC-4302-820E-03A62E4A39DE}">
      <dgm:prSet/>
      <dgm:spPr/>
      <dgm:t>
        <a:bodyPr/>
        <a:lstStyle/>
        <a:p>
          <a:endParaRPr lang="es-CO"/>
        </a:p>
      </dgm:t>
    </dgm:pt>
    <dgm:pt modelId="{2BC6A1CB-5CA8-49B3-B8E2-56014395DB1D}" type="sibTrans" cxnId="{F1C37DBD-12DC-4302-820E-03A62E4A39DE}">
      <dgm:prSet/>
      <dgm:spPr/>
      <dgm:t>
        <a:bodyPr/>
        <a:lstStyle/>
        <a:p>
          <a:endParaRPr lang="es-CO"/>
        </a:p>
      </dgm:t>
    </dgm:pt>
    <dgm:pt modelId="{4991EBAC-760C-4E45-9C8D-56785023D88C}" type="pres">
      <dgm:prSet presAssocID="{A868D9B8-FF40-4966-A7E6-62A4FDC78CC1}" presName="diagram" presStyleCnt="0">
        <dgm:presLayoutVars>
          <dgm:dir/>
          <dgm:resizeHandles val="exact"/>
        </dgm:presLayoutVars>
      </dgm:prSet>
      <dgm:spPr/>
    </dgm:pt>
    <dgm:pt modelId="{22F1FDDC-E4AC-4372-AEF4-095249565A0E}" type="pres">
      <dgm:prSet presAssocID="{C21B163A-00B0-4616-9777-4A884D78D66A}" presName="node" presStyleLbl="node1" presStyleIdx="0" presStyleCnt="3" custScaleX="79643" custScaleY="72548" custLinFactNeighborX="-14300" custLinFactNeighborY="18501">
        <dgm:presLayoutVars>
          <dgm:bulletEnabled val="1"/>
        </dgm:presLayoutVars>
      </dgm:prSet>
      <dgm:spPr/>
    </dgm:pt>
    <dgm:pt modelId="{704B016D-B713-45E3-94FD-101A64A18FB2}" type="pres">
      <dgm:prSet presAssocID="{8F34F288-3D32-46E2-BF07-A7DFEFDF8C7B}" presName="sibTrans" presStyleCnt="0"/>
      <dgm:spPr/>
    </dgm:pt>
    <dgm:pt modelId="{004B70A7-8328-4D42-9272-3EF6290C64B4}" type="pres">
      <dgm:prSet presAssocID="{1B0AACF2-3FA8-4C5F-BDB8-07F6590BE055}" presName="node" presStyleLbl="node1" presStyleIdx="1" presStyleCnt="3" custScaleX="70584" custScaleY="77546" custLinFactNeighborX="3245" custLinFactNeighborY="12675">
        <dgm:presLayoutVars>
          <dgm:bulletEnabled val="1"/>
        </dgm:presLayoutVars>
      </dgm:prSet>
      <dgm:spPr/>
    </dgm:pt>
    <dgm:pt modelId="{FAB39F76-A193-4FA9-AAEA-041D2A09407F}" type="pres">
      <dgm:prSet presAssocID="{6233E3C0-1E8C-4E84-B56F-4AC4EA9688A3}" presName="sibTrans" presStyleCnt="0"/>
      <dgm:spPr/>
    </dgm:pt>
    <dgm:pt modelId="{A15A7A2C-C54F-4DAA-A68C-BB7D4560D65C}" type="pres">
      <dgm:prSet presAssocID="{3692686F-1069-4D43-9107-54163E9AF7F4}" presName="node" presStyleLbl="node1" presStyleIdx="2" presStyleCnt="3" custScaleX="67296" custScaleY="74234" custLinFactNeighborX="49711" custLinFactNeighborY="-243">
        <dgm:presLayoutVars>
          <dgm:bulletEnabled val="1"/>
        </dgm:presLayoutVars>
      </dgm:prSet>
      <dgm:spPr/>
    </dgm:pt>
  </dgm:ptLst>
  <dgm:cxnLst>
    <dgm:cxn modelId="{1291B63A-FE29-4DBF-9B8D-4B46EFB7506E}" type="presOf" srcId="{A868D9B8-FF40-4966-A7E6-62A4FDC78CC1}" destId="{4991EBAC-760C-4E45-9C8D-56785023D88C}" srcOrd="0" destOrd="0" presId="urn:microsoft.com/office/officeart/2005/8/layout/default"/>
    <dgm:cxn modelId="{A09C5F8F-398D-450F-99FA-D51D8EFC11E6}" srcId="{A868D9B8-FF40-4966-A7E6-62A4FDC78CC1}" destId="{1B0AACF2-3FA8-4C5F-BDB8-07F6590BE055}" srcOrd="1" destOrd="0" parTransId="{58780C53-B79A-4FDB-B23C-75FA4F9E5B0D}" sibTransId="{6233E3C0-1E8C-4E84-B56F-4AC4EA9688A3}"/>
    <dgm:cxn modelId="{9F8DCEB0-47DC-4059-9BCE-6E2706AB3F97}" type="presOf" srcId="{C21B163A-00B0-4616-9777-4A884D78D66A}" destId="{22F1FDDC-E4AC-4372-AEF4-095249565A0E}" srcOrd="0" destOrd="0" presId="urn:microsoft.com/office/officeart/2005/8/layout/default"/>
    <dgm:cxn modelId="{F1C37DBD-12DC-4302-820E-03A62E4A39DE}" srcId="{A868D9B8-FF40-4966-A7E6-62A4FDC78CC1}" destId="{3692686F-1069-4D43-9107-54163E9AF7F4}" srcOrd="2" destOrd="0" parTransId="{3A642640-24A8-45F6-AAFB-04AAD19D10B8}" sibTransId="{2BC6A1CB-5CA8-49B3-B8E2-56014395DB1D}"/>
    <dgm:cxn modelId="{0C2D50C7-6D92-4736-9CF2-BF8C62B4B082}" type="presOf" srcId="{3692686F-1069-4D43-9107-54163E9AF7F4}" destId="{A15A7A2C-C54F-4DAA-A68C-BB7D4560D65C}" srcOrd="0" destOrd="0" presId="urn:microsoft.com/office/officeart/2005/8/layout/default"/>
    <dgm:cxn modelId="{B572F6CF-CA93-417E-B0A8-476F68237E3A}" srcId="{A868D9B8-FF40-4966-A7E6-62A4FDC78CC1}" destId="{C21B163A-00B0-4616-9777-4A884D78D66A}" srcOrd="0" destOrd="0" parTransId="{FF2D9D41-9089-4729-A83E-5EB334A78187}" sibTransId="{8F34F288-3D32-46E2-BF07-A7DFEFDF8C7B}"/>
    <dgm:cxn modelId="{F40027E9-8D41-4574-ABD7-069AB7726589}" type="presOf" srcId="{1B0AACF2-3FA8-4C5F-BDB8-07F6590BE055}" destId="{004B70A7-8328-4D42-9272-3EF6290C64B4}" srcOrd="0" destOrd="0" presId="urn:microsoft.com/office/officeart/2005/8/layout/default"/>
    <dgm:cxn modelId="{AB6BD509-CCDF-49C7-8E55-11ABF6D333E6}" type="presParOf" srcId="{4991EBAC-760C-4E45-9C8D-56785023D88C}" destId="{22F1FDDC-E4AC-4372-AEF4-095249565A0E}" srcOrd="0" destOrd="0" presId="urn:microsoft.com/office/officeart/2005/8/layout/default"/>
    <dgm:cxn modelId="{779AEEBE-E1E9-4C2F-BBDD-8F74C4D6AFB8}" type="presParOf" srcId="{4991EBAC-760C-4E45-9C8D-56785023D88C}" destId="{704B016D-B713-45E3-94FD-101A64A18FB2}" srcOrd="1" destOrd="0" presId="urn:microsoft.com/office/officeart/2005/8/layout/default"/>
    <dgm:cxn modelId="{AAC4C0E2-DC63-4777-9ABB-A5D0FD855EA8}" type="presParOf" srcId="{4991EBAC-760C-4E45-9C8D-56785023D88C}" destId="{004B70A7-8328-4D42-9272-3EF6290C64B4}" srcOrd="2" destOrd="0" presId="urn:microsoft.com/office/officeart/2005/8/layout/default"/>
    <dgm:cxn modelId="{41EF6CD7-4D3C-4B53-9211-C768C3B1C999}" type="presParOf" srcId="{4991EBAC-760C-4E45-9C8D-56785023D88C}" destId="{FAB39F76-A193-4FA9-AAEA-041D2A09407F}" srcOrd="3" destOrd="0" presId="urn:microsoft.com/office/officeart/2005/8/layout/default"/>
    <dgm:cxn modelId="{8CD0D0F9-7187-4728-9884-AD656AFD6C02}" type="presParOf" srcId="{4991EBAC-760C-4E45-9C8D-56785023D88C}" destId="{A15A7A2C-C54F-4DAA-A68C-BB7D4560D65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5677F-E9AF-4A44-950E-36B20F4F25F1}">
      <dsp:nvSpPr>
        <dsp:cNvPr id="0" name=""/>
        <dsp:cNvSpPr/>
      </dsp:nvSpPr>
      <dsp:spPr>
        <a:xfrm>
          <a:off x="2367040" y="1603545"/>
          <a:ext cx="1218395" cy="1218395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>
              <a:latin typeface="Calibri" panose="020F0502020204030204"/>
              <a:ea typeface="+mn-ea"/>
              <a:cs typeface="+mn-cs"/>
            </a:rPr>
            <a:t>2015</a:t>
          </a:r>
          <a:endParaRPr lang="es-MX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2545470" y="1781975"/>
        <a:ext cx="861535" cy="861535"/>
      </dsp:txXfrm>
    </dsp:sp>
    <dsp:sp modelId="{0AD3FA47-EA66-49C9-AE92-8B14272E67AE}">
      <dsp:nvSpPr>
        <dsp:cNvPr id="0" name=""/>
        <dsp:cNvSpPr/>
      </dsp:nvSpPr>
      <dsp:spPr>
        <a:xfrm rot="16200000">
          <a:off x="2792031" y="1400916"/>
          <a:ext cx="368413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967028" y="1428548"/>
        <a:ext cx="0" cy="0"/>
      </dsp:txXfrm>
    </dsp:sp>
    <dsp:sp modelId="{BBED384F-55C8-43C9-AB8E-4A328A30B2C2}">
      <dsp:nvSpPr>
        <dsp:cNvPr id="0" name=""/>
        <dsp:cNvSpPr/>
      </dsp:nvSpPr>
      <dsp:spPr>
        <a:xfrm>
          <a:off x="2367040" y="16736"/>
          <a:ext cx="1218395" cy="1218395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>
              <a:latin typeface="Calibri" panose="020F0502020204030204"/>
              <a:ea typeface="+mn-ea"/>
              <a:cs typeface="+mn-cs"/>
            </a:rPr>
            <a:t>9143</a:t>
          </a:r>
          <a:endParaRPr lang="es-CO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545470" y="195166"/>
        <a:ext cx="861535" cy="861535"/>
      </dsp:txXfrm>
    </dsp:sp>
    <dsp:sp modelId="{646797E1-5F2E-460A-AA04-892C1BC281DF}">
      <dsp:nvSpPr>
        <dsp:cNvPr id="0" name=""/>
        <dsp:cNvSpPr/>
      </dsp:nvSpPr>
      <dsp:spPr>
        <a:xfrm>
          <a:off x="3585436" y="2194321"/>
          <a:ext cx="368413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760432" y="2203532"/>
        <a:ext cx="0" cy="0"/>
      </dsp:txXfrm>
    </dsp:sp>
    <dsp:sp modelId="{982C2890-5D0E-4CEB-B719-D50161C6AA66}">
      <dsp:nvSpPr>
        <dsp:cNvPr id="0" name=""/>
        <dsp:cNvSpPr/>
      </dsp:nvSpPr>
      <dsp:spPr>
        <a:xfrm>
          <a:off x="3953849" y="1603545"/>
          <a:ext cx="1218395" cy="1218395"/>
        </a:xfrm>
        <a:prstGeom prst="ellipse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>
              <a:latin typeface="Calibri" panose="020F0502020204030204"/>
              <a:ea typeface="+mn-ea"/>
              <a:cs typeface="+mn-cs"/>
            </a:rPr>
            <a:t>187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>
              <a:latin typeface="Calibri" panose="020F0502020204030204"/>
              <a:ea typeface="+mn-ea"/>
              <a:cs typeface="+mn-cs"/>
            </a:rPr>
            <a:t>(7.5%)</a:t>
          </a:r>
          <a:endParaRPr lang="es-CO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132279" y="1781975"/>
        <a:ext cx="861535" cy="861535"/>
      </dsp:txXfrm>
    </dsp:sp>
    <dsp:sp modelId="{8691F4DF-5846-4D8F-8868-899A251CE1AD}">
      <dsp:nvSpPr>
        <dsp:cNvPr id="0" name=""/>
        <dsp:cNvSpPr/>
      </dsp:nvSpPr>
      <dsp:spPr>
        <a:xfrm rot="5400000">
          <a:off x="2792031" y="2987725"/>
          <a:ext cx="368413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985448" y="2996937"/>
        <a:ext cx="0" cy="0"/>
      </dsp:txXfrm>
    </dsp:sp>
    <dsp:sp modelId="{34888AB8-9A21-47DC-A9F1-8E774A948F37}">
      <dsp:nvSpPr>
        <dsp:cNvPr id="0" name=""/>
        <dsp:cNvSpPr/>
      </dsp:nvSpPr>
      <dsp:spPr>
        <a:xfrm>
          <a:off x="2367040" y="3190354"/>
          <a:ext cx="1218395" cy="1218395"/>
        </a:xfrm>
        <a:prstGeom prst="ellipse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>
              <a:latin typeface="Calibri" panose="020F0502020204030204"/>
              <a:ea typeface="+mn-ea"/>
              <a:cs typeface="+mn-cs"/>
            </a:rPr>
            <a:t>2</a:t>
          </a:r>
          <a:endParaRPr lang="es-CO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545470" y="3368784"/>
        <a:ext cx="861535" cy="861535"/>
      </dsp:txXfrm>
    </dsp:sp>
    <dsp:sp modelId="{F30A128A-E945-4D67-AD55-5B59AC8B1F8F}">
      <dsp:nvSpPr>
        <dsp:cNvPr id="0" name=""/>
        <dsp:cNvSpPr/>
      </dsp:nvSpPr>
      <dsp:spPr>
        <a:xfrm rot="10800000">
          <a:off x="1998627" y="2194321"/>
          <a:ext cx="368413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419859" y="18193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2192043" y="2221952"/>
        <a:ext cx="0" cy="0"/>
      </dsp:txXfrm>
    </dsp:sp>
    <dsp:sp modelId="{2915707C-2A9C-4A87-9265-D6A5A43F08D8}">
      <dsp:nvSpPr>
        <dsp:cNvPr id="0" name=""/>
        <dsp:cNvSpPr/>
      </dsp:nvSpPr>
      <dsp:spPr>
        <a:xfrm>
          <a:off x="780231" y="1603545"/>
          <a:ext cx="1218395" cy="1218395"/>
        </a:xfrm>
        <a:prstGeom prst="ellipse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>
              <a:latin typeface="Calibri" panose="020F0502020204030204"/>
              <a:ea typeface="+mn-ea"/>
              <a:cs typeface="+mn-cs"/>
            </a:rPr>
            <a:t>2497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>
              <a:latin typeface="Calibri" panose="020F0502020204030204"/>
              <a:ea typeface="+mn-ea"/>
              <a:cs typeface="+mn-cs"/>
            </a:rPr>
            <a:t>(27.3%)</a:t>
          </a:r>
          <a:endParaRPr lang="es-CO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958661" y="1781975"/>
        <a:ext cx="861535" cy="861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F1801-74A3-4827-B1FF-08DF0A55DDCF}">
      <dsp:nvSpPr>
        <dsp:cNvPr id="0" name=""/>
        <dsp:cNvSpPr/>
      </dsp:nvSpPr>
      <dsp:spPr>
        <a:xfrm>
          <a:off x="1800004" y="840163"/>
          <a:ext cx="1471141" cy="1479167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u="none" strike="noStrike" kern="1200" cap="none" dirty="0">
              <a:latin typeface="Montserrat" panose="00000500000000000000" pitchFamily="50" charset="0"/>
              <a:ea typeface="+mn-ea"/>
              <a:cs typeface="+mn-cs"/>
            </a:rPr>
            <a:t>ABCDE</a:t>
          </a:r>
          <a:endParaRPr lang="es-CO" sz="1600" b="1" i="0" u="none" strike="noStrike" kern="1200" cap="none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2015448" y="1056782"/>
        <a:ext cx="1040253" cy="1045929"/>
      </dsp:txXfrm>
    </dsp:sp>
    <dsp:sp modelId="{C6385F54-F441-4767-9DBF-1368E471FA96}">
      <dsp:nvSpPr>
        <dsp:cNvPr id="0" name=""/>
        <dsp:cNvSpPr/>
      </dsp:nvSpPr>
      <dsp:spPr>
        <a:xfrm>
          <a:off x="2877603" y="88490"/>
          <a:ext cx="347357" cy="347351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DC77E-D7B7-4DF4-8201-561BCEEC395C}">
      <dsp:nvSpPr>
        <dsp:cNvPr id="0" name=""/>
        <dsp:cNvSpPr/>
      </dsp:nvSpPr>
      <dsp:spPr>
        <a:xfrm>
          <a:off x="2055099" y="3121975"/>
          <a:ext cx="251514" cy="251756"/>
        </a:xfrm>
        <a:prstGeom prst="ellipse">
          <a:avLst/>
        </a:prstGeom>
        <a:solidFill>
          <a:schemeClr val="accent1">
            <a:shade val="50000"/>
            <a:hueOff val="61922"/>
            <a:satOff val="-1508"/>
            <a:lumOff val="65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FED2C-E9F8-4DAC-99B6-52AC25C0BCCB}">
      <dsp:nvSpPr>
        <dsp:cNvPr id="0" name=""/>
        <dsp:cNvSpPr/>
      </dsp:nvSpPr>
      <dsp:spPr>
        <a:xfrm>
          <a:off x="4419799" y="1498327"/>
          <a:ext cx="251514" cy="251756"/>
        </a:xfrm>
        <a:prstGeom prst="ellipse">
          <a:avLst/>
        </a:prstGeom>
        <a:solidFill>
          <a:schemeClr val="accent1">
            <a:shade val="50000"/>
            <a:hueOff val="123844"/>
            <a:satOff val="-3016"/>
            <a:lumOff val="131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3B34E-F331-420D-8DFA-D2055F0948B6}">
      <dsp:nvSpPr>
        <dsp:cNvPr id="0" name=""/>
        <dsp:cNvSpPr/>
      </dsp:nvSpPr>
      <dsp:spPr>
        <a:xfrm>
          <a:off x="3216247" y="3389786"/>
          <a:ext cx="347357" cy="347351"/>
        </a:xfrm>
        <a:prstGeom prst="ellipse">
          <a:avLst/>
        </a:prstGeom>
        <a:solidFill>
          <a:schemeClr val="accent1">
            <a:shade val="50000"/>
            <a:hueOff val="185766"/>
            <a:satOff val="-4524"/>
            <a:lumOff val="197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5CCDC-E568-42C2-8CA7-60C9DDA5B358}">
      <dsp:nvSpPr>
        <dsp:cNvPr id="0" name=""/>
        <dsp:cNvSpPr/>
      </dsp:nvSpPr>
      <dsp:spPr>
        <a:xfrm>
          <a:off x="2126545" y="582152"/>
          <a:ext cx="251514" cy="251756"/>
        </a:xfrm>
        <a:prstGeom prst="ellipse">
          <a:avLst/>
        </a:prstGeom>
        <a:solidFill>
          <a:schemeClr val="accent1">
            <a:shade val="50000"/>
            <a:hueOff val="247688"/>
            <a:satOff val="-6032"/>
            <a:lumOff val="263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F0247-FE02-4559-860D-A605C139ED86}">
      <dsp:nvSpPr>
        <dsp:cNvPr id="0" name=""/>
        <dsp:cNvSpPr/>
      </dsp:nvSpPr>
      <dsp:spPr>
        <a:xfrm>
          <a:off x="1333665" y="2022273"/>
          <a:ext cx="251514" cy="251756"/>
        </a:xfrm>
        <a:prstGeom prst="ellipse">
          <a:avLst/>
        </a:prstGeom>
        <a:solidFill>
          <a:schemeClr val="accent1">
            <a:shade val="50000"/>
            <a:hueOff val="309610"/>
            <a:satOff val="-7540"/>
            <a:lumOff val="329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27580-3781-4262-995A-864E859E6724}">
      <dsp:nvSpPr>
        <dsp:cNvPr id="0" name=""/>
        <dsp:cNvSpPr/>
      </dsp:nvSpPr>
      <dsp:spPr>
        <a:xfrm>
          <a:off x="119658" y="794503"/>
          <a:ext cx="1269770" cy="1269364"/>
        </a:xfrm>
        <a:prstGeom prst="ellipse">
          <a:avLst/>
        </a:prstGeom>
        <a:solidFill>
          <a:schemeClr val="accent1">
            <a:shade val="50000"/>
            <a:hueOff val="371532"/>
            <a:satOff val="-9048"/>
            <a:lumOff val="395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u="none" strike="noStrike" kern="1200" cap="none" dirty="0">
              <a:latin typeface="Montserrat" panose="00000500000000000000" pitchFamily="50" charset="0"/>
              <a:ea typeface="+mj-ea"/>
              <a:cs typeface="+mj-cs"/>
              <a:sym typeface="Open Sans"/>
            </a:rPr>
            <a:t>¿Lavado gástrico?</a:t>
          </a:r>
          <a:endParaRPr lang="es-CO" sz="1200" b="1" i="0" u="none" strike="noStrike" kern="1200" cap="none" dirty="0">
            <a:latin typeface="Montserrat" panose="00000500000000000000" pitchFamily="50" charset="0"/>
            <a:ea typeface="+mj-ea"/>
            <a:cs typeface="+mj-cs"/>
            <a:sym typeface="Open Sans"/>
          </a:endParaRPr>
        </a:p>
      </dsp:txBody>
      <dsp:txXfrm>
        <a:off x="305612" y="980397"/>
        <a:ext cx="897862" cy="897576"/>
      </dsp:txXfrm>
    </dsp:sp>
    <dsp:sp modelId="{2221D070-9E53-40A0-95CC-4CB8BE48D260}">
      <dsp:nvSpPr>
        <dsp:cNvPr id="0" name=""/>
        <dsp:cNvSpPr/>
      </dsp:nvSpPr>
      <dsp:spPr>
        <a:xfrm>
          <a:off x="2526180" y="593098"/>
          <a:ext cx="347357" cy="347351"/>
        </a:xfrm>
        <a:prstGeom prst="ellipse">
          <a:avLst/>
        </a:prstGeom>
        <a:solidFill>
          <a:schemeClr val="accent1">
            <a:shade val="50000"/>
            <a:hueOff val="371532"/>
            <a:satOff val="-9048"/>
            <a:lumOff val="395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9A617-D824-4DB0-87B0-4D22D095CAF6}">
      <dsp:nvSpPr>
        <dsp:cNvPr id="0" name=""/>
        <dsp:cNvSpPr/>
      </dsp:nvSpPr>
      <dsp:spPr>
        <a:xfrm>
          <a:off x="238735" y="2436030"/>
          <a:ext cx="627914" cy="627932"/>
        </a:xfrm>
        <a:prstGeom prst="ellipse">
          <a:avLst/>
        </a:prstGeom>
        <a:solidFill>
          <a:schemeClr val="accent1">
            <a:shade val="50000"/>
            <a:hueOff val="309610"/>
            <a:satOff val="-7540"/>
            <a:lumOff val="329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A4085-654F-4476-BC52-DD0DE92287C6}">
      <dsp:nvSpPr>
        <dsp:cNvPr id="0" name=""/>
        <dsp:cNvSpPr/>
      </dsp:nvSpPr>
      <dsp:spPr>
        <a:xfrm>
          <a:off x="4538876" y="197219"/>
          <a:ext cx="1269770" cy="1269364"/>
        </a:xfrm>
        <a:prstGeom prst="ellipse">
          <a:avLst/>
        </a:prstGeom>
        <a:solidFill>
          <a:schemeClr val="accent1">
            <a:shade val="50000"/>
            <a:hueOff val="247688"/>
            <a:satOff val="-6032"/>
            <a:lumOff val="263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u="none" strike="noStrike" kern="1200" cap="none" dirty="0">
              <a:latin typeface="Montserrat" panose="00000500000000000000" pitchFamily="50" charset="0"/>
              <a:ea typeface="+mn-ea"/>
              <a:cs typeface="+mn-cs"/>
            </a:rPr>
            <a:t>Carbón Activado</a:t>
          </a:r>
          <a:endParaRPr lang="es-CO" sz="1200" b="1" i="0" u="none" strike="noStrike" kern="1200" cap="none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4724830" y="383113"/>
        <a:ext cx="897862" cy="897576"/>
      </dsp:txXfrm>
    </dsp:sp>
    <dsp:sp modelId="{3D8B634D-D95E-4847-85FB-AB090A0C9953}">
      <dsp:nvSpPr>
        <dsp:cNvPr id="0" name=""/>
        <dsp:cNvSpPr/>
      </dsp:nvSpPr>
      <dsp:spPr>
        <a:xfrm>
          <a:off x="3972533" y="1073625"/>
          <a:ext cx="347357" cy="347351"/>
        </a:xfrm>
        <a:prstGeom prst="ellipse">
          <a:avLst/>
        </a:prstGeom>
        <a:solidFill>
          <a:schemeClr val="accent1">
            <a:shade val="50000"/>
            <a:hueOff val="185766"/>
            <a:satOff val="-4524"/>
            <a:lumOff val="197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E4DC6-0B3F-4FAC-8FA0-026D9878BF68}">
      <dsp:nvSpPr>
        <dsp:cNvPr id="0" name=""/>
        <dsp:cNvSpPr/>
      </dsp:nvSpPr>
      <dsp:spPr>
        <a:xfrm>
          <a:off x="0" y="3183273"/>
          <a:ext cx="251514" cy="251756"/>
        </a:xfrm>
        <a:prstGeom prst="ellipse">
          <a:avLst/>
        </a:prstGeom>
        <a:solidFill>
          <a:schemeClr val="accent1">
            <a:shade val="50000"/>
            <a:hueOff val="123844"/>
            <a:satOff val="-3016"/>
            <a:lumOff val="131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8CA5D-B913-460E-BA11-9C461BAE038F}">
      <dsp:nvSpPr>
        <dsp:cNvPr id="0" name=""/>
        <dsp:cNvSpPr/>
      </dsp:nvSpPr>
      <dsp:spPr>
        <a:xfrm>
          <a:off x="2508173" y="2824975"/>
          <a:ext cx="251514" cy="251756"/>
        </a:xfrm>
        <a:prstGeom prst="ellipse">
          <a:avLst/>
        </a:prstGeom>
        <a:solidFill>
          <a:schemeClr val="accent1">
            <a:shade val="50000"/>
            <a:hueOff val="61922"/>
            <a:satOff val="-1508"/>
            <a:lumOff val="65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21BF3-A65C-4C88-A6AF-159E01FDB87B}">
      <dsp:nvSpPr>
        <dsp:cNvPr id="0" name=""/>
        <dsp:cNvSpPr/>
      </dsp:nvSpPr>
      <dsp:spPr>
        <a:xfrm>
          <a:off x="419390" y="1885"/>
          <a:ext cx="2597939" cy="129896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800" kern="1200" dirty="0">
              <a:latin typeface="Montserrat" panose="00000500000000000000" pitchFamily="50" charset="0"/>
              <a:ea typeface="+mj-ea"/>
              <a:cs typeface="+mj-cs"/>
            </a:rPr>
            <a:t>Endovenoso</a:t>
          </a:r>
          <a:endParaRPr lang="es-CO" sz="2800" kern="1200" dirty="0">
            <a:latin typeface="Montserrat" panose="00000500000000000000" pitchFamily="50" charset="0"/>
            <a:ea typeface="+mj-ea"/>
            <a:cs typeface="+mj-cs"/>
          </a:endParaRPr>
        </a:p>
      </dsp:txBody>
      <dsp:txXfrm>
        <a:off x="457436" y="39931"/>
        <a:ext cx="2521847" cy="1222877"/>
      </dsp:txXfrm>
    </dsp:sp>
    <dsp:sp modelId="{F0D9C32D-D7EC-48CE-92C8-45BCAC852374}">
      <dsp:nvSpPr>
        <dsp:cNvPr id="0" name=""/>
        <dsp:cNvSpPr/>
      </dsp:nvSpPr>
      <dsp:spPr>
        <a:xfrm>
          <a:off x="679184" y="1300855"/>
          <a:ext cx="259793" cy="974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227"/>
              </a:lnTo>
              <a:lnTo>
                <a:pt x="259793" y="974227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84107-46A5-491D-B866-DDFE1DEBB1C7}">
      <dsp:nvSpPr>
        <dsp:cNvPr id="0" name=""/>
        <dsp:cNvSpPr/>
      </dsp:nvSpPr>
      <dsp:spPr>
        <a:xfrm>
          <a:off x="938978" y="1625597"/>
          <a:ext cx="2078351" cy="1298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j-ea"/>
              <a:cs typeface="+mj-cs"/>
            </a:rPr>
            <a:t>Bolo inicial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j-ea"/>
              <a:cs typeface="+mj-cs"/>
            </a:rPr>
            <a:t>8 ml/kg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j-ea"/>
              <a:cs typeface="+mj-cs"/>
            </a:rPr>
            <a:t>20 a 30 min</a:t>
          </a:r>
          <a:endParaRPr lang="es-CO" sz="1600" kern="1200" dirty="0">
            <a:latin typeface="Montserrat" panose="00000500000000000000" pitchFamily="50" charset="0"/>
            <a:ea typeface="+mj-ea"/>
            <a:cs typeface="+mj-cs"/>
          </a:endParaRPr>
        </a:p>
      </dsp:txBody>
      <dsp:txXfrm>
        <a:off x="977024" y="1663643"/>
        <a:ext cx="2002259" cy="1222877"/>
      </dsp:txXfrm>
    </dsp:sp>
    <dsp:sp modelId="{0ABB7956-3115-4CF2-9211-B486F7F0E369}">
      <dsp:nvSpPr>
        <dsp:cNvPr id="0" name=""/>
        <dsp:cNvSpPr/>
      </dsp:nvSpPr>
      <dsp:spPr>
        <a:xfrm>
          <a:off x="679184" y="1300855"/>
          <a:ext cx="259793" cy="2597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7939"/>
              </a:lnTo>
              <a:lnTo>
                <a:pt x="259793" y="2597939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40092-BD91-4825-9397-436CA8FF1EBC}">
      <dsp:nvSpPr>
        <dsp:cNvPr id="0" name=""/>
        <dsp:cNvSpPr/>
      </dsp:nvSpPr>
      <dsp:spPr>
        <a:xfrm>
          <a:off x="938978" y="3249309"/>
          <a:ext cx="2078351" cy="1298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Mantenimiento 0.8 ml/kg/hora 24 horas</a:t>
          </a:r>
          <a:endParaRPr lang="es-CO" sz="1600" kern="1200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977024" y="3287355"/>
        <a:ext cx="2002259" cy="1222877"/>
      </dsp:txXfrm>
    </dsp:sp>
    <dsp:sp modelId="{3B212AB3-2CAC-4679-A19F-0C40C94FA13A}">
      <dsp:nvSpPr>
        <dsp:cNvPr id="0" name=""/>
        <dsp:cNvSpPr/>
      </dsp:nvSpPr>
      <dsp:spPr>
        <a:xfrm>
          <a:off x="3666815" y="1885"/>
          <a:ext cx="2597939" cy="129896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800" kern="1200">
              <a:latin typeface="Montserrat" panose="00000500000000000000" pitchFamily="50" charset="0"/>
              <a:ea typeface="+mn-ea"/>
              <a:cs typeface="+mn-cs"/>
            </a:rPr>
            <a:t>Enteral</a:t>
          </a:r>
          <a:endParaRPr lang="es-CO" sz="2800" kern="1200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3704861" y="39931"/>
        <a:ext cx="2521847" cy="1222877"/>
      </dsp:txXfrm>
    </dsp:sp>
    <dsp:sp modelId="{9D43A4EB-D4EB-4DE5-8299-1DA21E10B1D8}">
      <dsp:nvSpPr>
        <dsp:cNvPr id="0" name=""/>
        <dsp:cNvSpPr/>
      </dsp:nvSpPr>
      <dsp:spPr>
        <a:xfrm>
          <a:off x="3926609" y="1300855"/>
          <a:ext cx="259793" cy="974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227"/>
              </a:lnTo>
              <a:lnTo>
                <a:pt x="259793" y="974227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A8132-2F01-4AB1-AB64-7B60C29A59A1}">
      <dsp:nvSpPr>
        <dsp:cNvPr id="0" name=""/>
        <dsp:cNvSpPr/>
      </dsp:nvSpPr>
      <dsp:spPr>
        <a:xfrm>
          <a:off x="4186403" y="1625597"/>
          <a:ext cx="2078351" cy="1298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Bolo inicial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 3 ml/kg</a:t>
          </a:r>
          <a:endParaRPr lang="es-CO" sz="1600" kern="1200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4224449" y="1663643"/>
        <a:ext cx="2002259" cy="1222877"/>
      </dsp:txXfrm>
    </dsp:sp>
    <dsp:sp modelId="{4891EAD6-6222-41BC-99DA-DF43B3382D7F}">
      <dsp:nvSpPr>
        <dsp:cNvPr id="0" name=""/>
        <dsp:cNvSpPr/>
      </dsp:nvSpPr>
      <dsp:spPr>
        <a:xfrm>
          <a:off x="3926609" y="1300855"/>
          <a:ext cx="259793" cy="2597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7939"/>
              </a:lnTo>
              <a:lnTo>
                <a:pt x="259793" y="2597939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C870A-25B4-40D9-BF98-FBDB680CFF43}">
      <dsp:nvSpPr>
        <dsp:cNvPr id="0" name=""/>
        <dsp:cNvSpPr/>
      </dsp:nvSpPr>
      <dsp:spPr>
        <a:xfrm>
          <a:off x="4186403" y="3249309"/>
          <a:ext cx="2078351" cy="1298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>
              <a:latin typeface="Montserrat" panose="00000500000000000000" pitchFamily="50" charset="0"/>
              <a:ea typeface="+mn-ea"/>
              <a:cs typeface="+mn-cs"/>
            </a:rPr>
            <a:t>Mantenimiento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0.3 ml/kg/h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>
              <a:latin typeface="Montserrat" panose="00000500000000000000" pitchFamily="50" charset="0"/>
              <a:ea typeface="+mn-ea"/>
              <a:cs typeface="+mn-cs"/>
            </a:rPr>
            <a:t>24 horas</a:t>
          </a:r>
          <a:endParaRPr lang="es-CO" sz="1600" kern="1200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4224449" y="3287355"/>
        <a:ext cx="2002259" cy="12228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1FDDC-E4AC-4372-AEF4-095249565A0E}">
      <dsp:nvSpPr>
        <dsp:cNvPr id="0" name=""/>
        <dsp:cNvSpPr/>
      </dsp:nvSpPr>
      <dsp:spPr>
        <a:xfrm>
          <a:off x="0" y="676821"/>
          <a:ext cx="4267288" cy="23322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400" kern="1200" dirty="0">
              <a:latin typeface="Montserrat" panose="00000500000000000000" pitchFamily="50" charset="0"/>
              <a:ea typeface="+mn-ea"/>
              <a:cs typeface="+mn-cs"/>
            </a:rPr>
            <a:t>Gluconato de Calcio</a:t>
          </a:r>
          <a:endParaRPr lang="es-CO" sz="2400" kern="1200" dirty="0">
            <a:latin typeface="Montserrat" panose="00000500000000000000" pitchFamily="50" charset="0"/>
            <a:ea typeface="+mn-ea"/>
            <a:cs typeface="+mn-cs"/>
          </a:endParaRP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CO" sz="2000" kern="1200" dirty="0">
              <a:latin typeface="Montserrat" panose="00000500000000000000" pitchFamily="50" charset="0"/>
              <a:ea typeface="+mn-ea"/>
              <a:cs typeface="+mn-cs"/>
            </a:rPr>
            <a:t>Dosis 0.1 a 0.2 ml/kg </a:t>
          </a:r>
        </a:p>
      </dsp:txBody>
      <dsp:txXfrm>
        <a:off x="0" y="676821"/>
        <a:ext cx="4267288" cy="2332282"/>
      </dsp:txXfrm>
    </dsp:sp>
    <dsp:sp modelId="{004B70A7-8328-4D42-9272-3EF6290C64B4}">
      <dsp:nvSpPr>
        <dsp:cNvPr id="0" name=""/>
        <dsp:cNvSpPr/>
      </dsp:nvSpPr>
      <dsp:spPr>
        <a:xfrm>
          <a:off x="5539870" y="409188"/>
          <a:ext cx="3781905" cy="2492958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2400" kern="1200">
              <a:latin typeface="Montserrat" panose="00000500000000000000" pitchFamily="50" charset="0"/>
              <a:ea typeface="+mn-ea"/>
              <a:cs typeface="+mn-cs"/>
            </a:rPr>
            <a:t>Bicarbonato de Sodio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CO" sz="2000" kern="1200">
              <a:latin typeface="Montserrat" panose="00000500000000000000" pitchFamily="50" charset="0"/>
              <a:ea typeface="+mn-ea"/>
              <a:cs typeface="+mn-cs"/>
            </a:rPr>
            <a:t>Dosis 1 mEq/kg </a:t>
          </a:r>
          <a:endParaRPr lang="es-CO" sz="2000" kern="1200" dirty="0">
            <a:latin typeface="Montserrat" panose="00000500000000000000" pitchFamily="50" charset="0"/>
            <a:ea typeface="+mn-ea"/>
            <a:cs typeface="+mn-cs"/>
          </a:endParaRPr>
        </a:p>
      </dsp:txBody>
      <dsp:txXfrm>
        <a:off x="5539870" y="409188"/>
        <a:ext cx="3781905" cy="2492958"/>
      </dsp:txXfrm>
    </dsp:sp>
    <dsp:sp modelId="{A15A7A2C-C54F-4DAA-A68C-BB7D4560D65C}">
      <dsp:nvSpPr>
        <dsp:cNvPr id="0" name=""/>
        <dsp:cNvSpPr/>
      </dsp:nvSpPr>
      <dsp:spPr>
        <a:xfrm>
          <a:off x="5716069" y="3022659"/>
          <a:ext cx="3605734" cy="2386484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anose="00000500000000000000" pitchFamily="50" charset="0"/>
              <a:ea typeface="+mn-ea"/>
              <a:cs typeface="+mn-cs"/>
            </a:rPr>
            <a:t>Diazepam</a:t>
          </a:r>
          <a:endParaRPr lang="es-CO" sz="4500" kern="1200" dirty="0">
            <a:latin typeface="Montserrat" panose="00000500000000000000" pitchFamily="50" charset="0"/>
          </a:endParaRP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CO" sz="2000" kern="1200" dirty="0">
              <a:latin typeface="Montserrat" panose="00000500000000000000" pitchFamily="50" charset="0"/>
              <a:ea typeface="+mn-ea"/>
              <a:cs typeface="+mn-cs"/>
            </a:rPr>
            <a:t>Dosis 5- 10mg IV</a:t>
          </a:r>
        </a:p>
      </dsp:txBody>
      <dsp:txXfrm>
        <a:off x="5716069" y="3022659"/>
        <a:ext cx="3605734" cy="238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7" Target="../media/image21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0.jpeg" Type="http://schemas.openxmlformats.org/officeDocument/2006/relationships/image"/><Relationship Id="rId5" Target="../media/image19.pn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8" Target="../media/image23.jpeg" Type="http://schemas.openxmlformats.org/officeDocument/2006/relationships/image"/><Relationship Id="rId3" Target="../diagrams/layout2.xml" Type="http://schemas.openxmlformats.org/officeDocument/2006/relationships/diagramLayout"/><Relationship Id="rId7" Target="../media/image22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diagrams/layout1.xml" Type="http://schemas.openxmlformats.org/officeDocument/2006/relationships/diagramLayout"/><Relationship Id="rId7" Target="../media/image7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/Relationships>
</file>

<file path=ppt/slides/_rels/slide5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75" y="1041400"/>
            <a:ext cx="9925050" cy="2387600"/>
          </a:xfrm>
        </p:spPr>
        <p:txBody>
          <a:bodyPr/>
          <a:lstStyle/>
          <a:p>
            <a:r>
              <a:rPr lang="es-ES" dirty="0"/>
              <a:t>Intoxicación por </a:t>
            </a:r>
            <a:r>
              <a:rPr lang="es-ES" dirty="0" err="1"/>
              <a:t>Fluoroacetato</a:t>
            </a:r>
            <a:r>
              <a:rPr lang="es-ES" dirty="0"/>
              <a:t> de sodio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573463"/>
            <a:ext cx="6629400" cy="1655762"/>
          </a:xfrm>
        </p:spPr>
        <p:txBody>
          <a:bodyPr/>
          <a:lstStyle/>
          <a:p>
            <a:r>
              <a:rPr lang="es-ES" dirty="0"/>
              <a:t>Jimmy Alejandro Seguro</a:t>
            </a:r>
          </a:p>
          <a:p>
            <a:r>
              <a:rPr lang="es-ES" dirty="0"/>
              <a:t>Residente Toxicología Clínica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Diagnóstico</a:t>
            </a:r>
            <a:endParaRPr lang="es-CO" dirty="0"/>
          </a:p>
        </p:txBody>
      </p:sp>
      <p:pic>
        <p:nvPicPr>
          <p:cNvPr id="5" name="Picture 6" descr="Proyecto para dar BIRsibilidad a los biÃ³logos residentes">
            <a:extLst>
              <a:ext uri="{FF2B5EF4-FFF2-40B4-BE49-F238E27FC236}">
                <a16:creationId xmlns:a16="http://schemas.microsoft.com/office/drawing/2014/main" id="{10D9A61E-1A62-4A9A-BC7E-4A4CD1268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4079529"/>
            <a:ext cx="3618529" cy="241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35A0D0C-BB99-47EF-9115-5A98F1D2D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89503"/>
            <a:ext cx="1819349" cy="181934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0F356BE-96F5-4723-8448-D284DEE72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227" y="2162042"/>
            <a:ext cx="2247632" cy="149842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F4B63AB-F6BF-4111-8F7D-B43C1A042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0203" y="2227208"/>
            <a:ext cx="1338114" cy="143075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CEEE530-7843-4FE7-AC11-60FD29B339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1935" y="2333535"/>
            <a:ext cx="1433208" cy="12612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3138975-9815-4137-8E4F-027534EEBE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2691" y="1951022"/>
            <a:ext cx="4285471" cy="19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7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Tratamiento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0A12BE4-4B8C-41C8-BF4A-2B1AEC8CF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1447936"/>
              </p:ext>
            </p:extLst>
          </p:nvPr>
        </p:nvGraphicFramePr>
        <p:xfrm>
          <a:off x="5545151" y="1868266"/>
          <a:ext cx="5808647" cy="3825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01F74EA9-2F87-47AA-A102-08F8ABEE2B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9777" y="4341823"/>
            <a:ext cx="2164021" cy="152754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91A61AB-26B0-476E-9943-FE07E5998A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685" y="1971177"/>
            <a:ext cx="2218267" cy="16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6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365124"/>
            <a:ext cx="10515600" cy="1325563"/>
          </a:xfrm>
        </p:spPr>
        <p:txBody>
          <a:bodyPr/>
          <a:lstStyle/>
          <a:p>
            <a:r>
              <a:rPr lang="es-ES" dirty="0">
                <a:latin typeface="Montserrat" panose="00000500000000000000" pitchFamily="50" charset="0"/>
              </a:rPr>
              <a:t>Específico</a:t>
            </a:r>
            <a:endParaRPr lang="es-CO" dirty="0">
              <a:latin typeface="Montserrat" panose="00000500000000000000" pitchFamily="50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9620496-97E0-4BBE-AB13-54E297B1F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116428"/>
              </p:ext>
            </p:extLst>
          </p:nvPr>
        </p:nvGraphicFramePr>
        <p:xfrm>
          <a:off x="4669652" y="1942710"/>
          <a:ext cx="6684146" cy="4550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56485EB7-1EDB-4CC9-87FA-7536EBCDDE1A}"/>
              </a:ext>
            </a:extLst>
          </p:cNvPr>
          <p:cNvGrpSpPr/>
          <p:nvPr/>
        </p:nvGrpSpPr>
        <p:grpSpPr>
          <a:xfrm>
            <a:off x="1565769" y="1942710"/>
            <a:ext cx="2223916" cy="1369017"/>
            <a:chOff x="1200546" y="1935427"/>
            <a:chExt cx="2476499" cy="1547812"/>
          </a:xfrm>
        </p:grpSpPr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18A2002E-ED46-488B-BF31-99B86229407A}"/>
                </a:ext>
              </a:extLst>
            </p:cNvPr>
            <p:cNvSpPr/>
            <p:nvPr/>
          </p:nvSpPr>
          <p:spPr>
            <a:xfrm>
              <a:off x="1200546" y="1935427"/>
              <a:ext cx="2476499" cy="15478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ángulo: esquinas redondeadas 4">
              <a:extLst>
                <a:ext uri="{FF2B5EF4-FFF2-40B4-BE49-F238E27FC236}">
                  <a16:creationId xmlns:a16="http://schemas.microsoft.com/office/drawing/2014/main" id="{1CDA3ECF-862F-4713-A5C8-A227A9655B35}"/>
                </a:ext>
              </a:extLst>
            </p:cNvPr>
            <p:cNvSpPr txBox="1"/>
            <p:nvPr/>
          </p:nvSpPr>
          <p:spPr>
            <a:xfrm>
              <a:off x="1245880" y="1980761"/>
              <a:ext cx="2385831" cy="1457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76200" rIns="114300" bIns="76200" numCol="1" spcCol="127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spcAft>
                  <a:spcPct val="35000"/>
                </a:spcAft>
                <a:buSzPts val="2800"/>
              </a:pPr>
              <a:r>
                <a:rPr lang="es-MX" sz="2000" dirty="0">
                  <a:solidFill>
                    <a:schemeClr val="tx1"/>
                  </a:solidFill>
                  <a:latin typeface="Montserrat" panose="00000500000000000000" pitchFamily="50" charset="0"/>
                  <a:ea typeface="+mj-ea"/>
                  <a:cs typeface="+mj-cs"/>
                </a:rPr>
                <a:t>Alcohol Absoluto 96%</a:t>
              </a:r>
            </a:p>
            <a:p>
              <a:pPr lvl="0" algn="ctr">
                <a:lnSpc>
                  <a:spcPct val="90000"/>
                </a:lnSpc>
                <a:spcAft>
                  <a:spcPct val="35000"/>
                </a:spcAft>
                <a:buSzPts val="2800"/>
              </a:pPr>
              <a:r>
                <a:rPr lang="es-CO" sz="2000" dirty="0">
                  <a:solidFill>
                    <a:schemeClr val="tx1"/>
                  </a:solidFill>
                  <a:latin typeface="Montserrat" panose="00000500000000000000" pitchFamily="50" charset="0"/>
                  <a:ea typeface="+mj-ea"/>
                  <a:cs typeface="+mj-cs"/>
                </a:rPr>
                <a:t>50 ml en 450 ml DAD 5%</a:t>
              </a: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ED4C027F-4293-40CA-BB1D-76419BDF1F8F}"/>
              </a:ext>
            </a:extLst>
          </p:cNvPr>
          <p:cNvGrpSpPr/>
          <p:nvPr/>
        </p:nvGrpSpPr>
        <p:grpSpPr>
          <a:xfrm>
            <a:off x="8686980" y="321671"/>
            <a:ext cx="2223916" cy="1369017"/>
            <a:chOff x="1200546" y="1935427"/>
            <a:chExt cx="2476499" cy="1547812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E7731F29-A94D-4D0A-8E11-C2C5FC8F8A8B}"/>
                </a:ext>
              </a:extLst>
            </p:cNvPr>
            <p:cNvSpPr/>
            <p:nvPr/>
          </p:nvSpPr>
          <p:spPr>
            <a:xfrm>
              <a:off x="1200546" y="1935427"/>
              <a:ext cx="2476499" cy="15478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: esquinas redondeadas 4">
              <a:extLst>
                <a:ext uri="{FF2B5EF4-FFF2-40B4-BE49-F238E27FC236}">
                  <a16:creationId xmlns:a16="http://schemas.microsoft.com/office/drawing/2014/main" id="{E5E9F85F-6885-4549-B7C8-1F4076B1917B}"/>
                </a:ext>
              </a:extLst>
            </p:cNvPr>
            <p:cNvSpPr txBox="1"/>
            <p:nvPr/>
          </p:nvSpPr>
          <p:spPr>
            <a:xfrm>
              <a:off x="1245880" y="1980761"/>
              <a:ext cx="2385831" cy="1457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76200" rIns="114300" bIns="76200" numCol="1" spcCol="1270" anchor="ctr" anchorCtr="0">
              <a:noAutofit/>
            </a:bodyPr>
            <a:lstStyle/>
            <a:p>
              <a:pPr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dirty="0">
                <a:latin typeface="Montserrat" panose="00000500000000000000" pitchFamily="50" charset="0"/>
              </a:endParaRPr>
            </a:p>
            <a:p>
              <a:pPr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dirty="0">
                <a:latin typeface="Montserrat" panose="00000500000000000000" pitchFamily="50" charset="0"/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SzPts val="2800"/>
              </a:pPr>
              <a:r>
                <a:rPr lang="es-CO" sz="2000" dirty="0">
                  <a:solidFill>
                    <a:schemeClr val="tx1"/>
                  </a:solidFill>
                  <a:latin typeface="Montserrat" panose="00000500000000000000" pitchFamily="50" charset="0"/>
                  <a:ea typeface="+mj-ea"/>
                  <a:cs typeface="+mj-cs"/>
                </a:rPr>
                <a:t>Etanol al 30% (Aguardiente)  SNG</a:t>
              </a:r>
            </a:p>
            <a:p>
              <a:pPr marL="0" lvl="0" indent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000" kern="1200" dirty="0">
                <a:latin typeface="Montserrat" panose="00000500000000000000" pitchFamily="50" charset="0"/>
              </a:endParaRPr>
            </a:p>
          </p:txBody>
        </p:sp>
      </p:grpSp>
      <p:sp>
        <p:nvSpPr>
          <p:cNvPr id="12" name="Marcador de número de diapositiva 12">
            <a:extLst>
              <a:ext uri="{FF2B5EF4-FFF2-40B4-BE49-F238E27FC236}">
                <a16:creationId xmlns:a16="http://schemas.microsoft.com/office/drawing/2014/main" id="{8B49CC09-4DED-4443-B9A5-D7DF8966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72281" y="6975949"/>
            <a:ext cx="3934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F68327C5-B821-4FE9-A59A-A60D9EB59A9A}" type="slidenum">
              <a:rPr lang="en-US" smtClean="0"/>
              <a:pPr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388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Específico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A8A41F3-6176-4365-839A-4D93B1F778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401860"/>
              </p:ext>
            </p:extLst>
          </p:nvPr>
        </p:nvGraphicFramePr>
        <p:xfrm>
          <a:off x="2327274" y="1036637"/>
          <a:ext cx="971082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90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4B8CD33-5477-457E-9BB0-DE7E00E8B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9963"/>
            <a:ext cx="9144000" cy="2387600"/>
          </a:xfrm>
        </p:spPr>
        <p:txBody>
          <a:bodyPr/>
          <a:lstStyle/>
          <a:p>
            <a:r>
              <a:rPr lang="es-ES" dirty="0"/>
              <a:t>¡Gracias!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99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Historia</a:t>
            </a:r>
            <a:endParaRPr lang="es-CO" dirty="0"/>
          </a:p>
        </p:txBody>
      </p:sp>
      <p:pic>
        <p:nvPicPr>
          <p:cNvPr id="85" name="Imagen 84">
            <a:extLst>
              <a:ext uri="{FF2B5EF4-FFF2-40B4-BE49-F238E27FC236}">
                <a16:creationId xmlns:a16="http://schemas.microsoft.com/office/drawing/2014/main" id="{45B64757-AD93-4F3B-A942-8A1110474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303" y="2685582"/>
            <a:ext cx="6674896" cy="219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Origen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FA83A1-69B9-4F88-8467-813409DB8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835" y="2210906"/>
            <a:ext cx="2180150" cy="163724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8512674-326E-4D12-8DD1-5735B92CA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799" y="2179130"/>
            <a:ext cx="2012401" cy="15093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0D118B8-ED63-499E-824D-BF96E71110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8181" y="3118833"/>
            <a:ext cx="1513966" cy="170321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853BC1B-DF64-4761-847E-9BD8F989C9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5158" y="4290287"/>
            <a:ext cx="1932879" cy="128536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3273D2-5F41-44CF-AD9C-E895735C86CA}"/>
              </a:ext>
            </a:extLst>
          </p:cNvPr>
          <p:cNvSpPr txBox="1"/>
          <p:nvPr/>
        </p:nvSpPr>
        <p:spPr>
          <a:xfrm>
            <a:off x="838200" y="1918519"/>
            <a:ext cx="1288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r>
              <a:rPr lang="es-CO" sz="1400" b="1" i="1" dirty="0" err="1">
                <a:solidFill>
                  <a:schemeClr val="tx2"/>
                </a:solidFill>
                <a:latin typeface="Montserrat" panose="02000505000000020004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Palicourea</a:t>
            </a:r>
            <a:r>
              <a:rPr lang="es-CO" sz="1400" b="1" i="1" dirty="0">
                <a:solidFill>
                  <a:schemeClr val="tx2"/>
                </a:solidFill>
                <a:latin typeface="Montserrat" panose="02000505000000020004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s-CO" sz="1400" b="1" i="1" dirty="0" err="1">
                <a:solidFill>
                  <a:schemeClr val="tx2"/>
                </a:solidFill>
                <a:latin typeface="Montserrat" panose="02000505000000020004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marcgravii</a:t>
            </a:r>
            <a:endParaRPr lang="es-CO" sz="1400" b="1" i="1" dirty="0">
              <a:solidFill>
                <a:schemeClr val="tx2"/>
              </a:solidFill>
              <a:latin typeface="Montserrat" panose="02000505000000020004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1D57584-2B04-4655-A21B-B3F419E80BB4}"/>
              </a:ext>
            </a:extLst>
          </p:cNvPr>
          <p:cNvSpPr txBox="1"/>
          <p:nvPr/>
        </p:nvSpPr>
        <p:spPr>
          <a:xfrm>
            <a:off x="7236911" y="2641392"/>
            <a:ext cx="1769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s-CO" sz="1600" b="1" i="1" dirty="0" err="1">
                <a:solidFill>
                  <a:schemeClr val="tx2"/>
                </a:solidFill>
                <a:latin typeface="Montserrat" panose="02000505000000020004"/>
                <a:sym typeface="Arial"/>
              </a:rPr>
              <a:t>Dichapetalum</a:t>
            </a:r>
            <a:r>
              <a:rPr lang="es-CO" sz="1600" b="1" i="1" dirty="0">
                <a:solidFill>
                  <a:schemeClr val="tx2"/>
                </a:solidFill>
                <a:latin typeface="Montserrat" panose="02000505000000020004"/>
                <a:sym typeface="Arial"/>
              </a:rPr>
              <a:t> </a:t>
            </a:r>
            <a:r>
              <a:rPr lang="es-CO" sz="1600" b="1" i="1" dirty="0" err="1">
                <a:solidFill>
                  <a:schemeClr val="tx2"/>
                </a:solidFill>
                <a:latin typeface="Montserrat" panose="02000505000000020004"/>
                <a:sym typeface="Arial"/>
              </a:rPr>
              <a:t>cymosum</a:t>
            </a:r>
            <a:endParaRPr lang="es-CO" sz="1600" b="1" i="1" dirty="0">
              <a:solidFill>
                <a:schemeClr val="tx2"/>
              </a:solidFill>
              <a:latin typeface="Montserrat" panose="02000505000000020004"/>
              <a:sym typeface="Arial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70C00D-F3FF-4F18-9FFC-9C66CB906D45}"/>
              </a:ext>
            </a:extLst>
          </p:cNvPr>
          <p:cNvSpPr txBox="1"/>
          <p:nvPr/>
        </p:nvSpPr>
        <p:spPr>
          <a:xfrm>
            <a:off x="9308181" y="2595915"/>
            <a:ext cx="1769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s-CO" sz="1600" b="1" i="1" dirty="0" err="1">
                <a:solidFill>
                  <a:schemeClr val="tx2"/>
                </a:solidFill>
                <a:latin typeface="Montserrat" panose="02000505000000020004"/>
                <a:sym typeface="Arial"/>
              </a:rPr>
              <a:t>Gastrolobium</a:t>
            </a:r>
            <a:endParaRPr lang="es-CO" sz="1600" b="1" i="1" dirty="0">
              <a:solidFill>
                <a:schemeClr val="tx2"/>
              </a:solidFill>
              <a:latin typeface="Montserrat" panose="02000505000000020004"/>
              <a:sym typeface="Arial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1717B3A-8D06-47BB-A623-CF03BD0280F3}"/>
              </a:ext>
            </a:extLst>
          </p:cNvPr>
          <p:cNvSpPr txBox="1"/>
          <p:nvPr/>
        </p:nvSpPr>
        <p:spPr>
          <a:xfrm>
            <a:off x="6728201" y="5837132"/>
            <a:ext cx="1769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r>
              <a:rPr lang="es-MX" sz="1600" b="1" i="1" dirty="0">
                <a:solidFill>
                  <a:schemeClr val="tx2"/>
                </a:solidFill>
                <a:latin typeface="Montserrat" panose="02000505000000020004"/>
                <a:sym typeface="Arial"/>
              </a:rPr>
              <a:t>A</a:t>
            </a:r>
            <a:r>
              <a:rPr lang="es-CO" sz="1600" b="1" i="1" dirty="0" err="1">
                <a:solidFill>
                  <a:schemeClr val="tx2"/>
                </a:solidFill>
                <a:latin typeface="Montserrat" panose="02000505000000020004"/>
                <a:sym typeface="Arial"/>
              </a:rPr>
              <a:t>cacia</a:t>
            </a:r>
            <a:r>
              <a:rPr lang="es-CO" sz="1600" b="1" i="1" dirty="0">
                <a:solidFill>
                  <a:schemeClr val="tx2"/>
                </a:solidFill>
                <a:latin typeface="Montserrat" panose="02000505000000020004"/>
                <a:sym typeface="Arial"/>
              </a:rPr>
              <a:t> </a:t>
            </a:r>
            <a:r>
              <a:rPr lang="es-CO" sz="1600" b="1" i="1" dirty="0" err="1">
                <a:solidFill>
                  <a:schemeClr val="tx2"/>
                </a:solidFill>
                <a:latin typeface="Montserrat" panose="02000505000000020004"/>
                <a:sym typeface="Arial"/>
              </a:rPr>
              <a:t>Georginae</a:t>
            </a:r>
            <a:endParaRPr lang="es-CO" sz="1600" b="1" i="1" dirty="0">
              <a:solidFill>
                <a:schemeClr val="tx2"/>
              </a:solidFill>
              <a:latin typeface="Montserrat" panose="02000505000000020004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5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139EC82-E619-47DB-82F7-FDF25A745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919852"/>
              </p:ext>
            </p:extLst>
          </p:nvPr>
        </p:nvGraphicFramePr>
        <p:xfrm>
          <a:off x="5855368" y="1838211"/>
          <a:ext cx="5952477" cy="4425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C3FBA3D-AD00-40BB-812F-72E3A0CFCD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2713" y="1846177"/>
            <a:ext cx="3356941" cy="193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1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Fisiología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790EFE-BA59-48AC-9CED-C33925F78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871" y="365125"/>
            <a:ext cx="6197501" cy="632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4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Toxicocinética	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 Gastrointestinal e inhalatoria.</a:t>
            </a:r>
          </a:p>
          <a:p>
            <a:r>
              <a:rPr lang="es-ES" dirty="0"/>
              <a:t>D Pulmón y riñones.</a:t>
            </a:r>
          </a:p>
          <a:p>
            <a:r>
              <a:rPr lang="es-ES" dirty="0"/>
              <a:t>M </a:t>
            </a:r>
            <a:r>
              <a:rPr lang="es-ES" dirty="0" err="1"/>
              <a:t>Glucuronidos</a:t>
            </a:r>
            <a:r>
              <a:rPr lang="es-ES" dirty="0"/>
              <a:t> y glutatión.</a:t>
            </a:r>
          </a:p>
          <a:p>
            <a:r>
              <a:rPr lang="es-ES" dirty="0"/>
              <a:t>E 33% Sin cambios en orina.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R="0" lvl="0" fontAlgn="auto"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es-MX" dirty="0"/>
              <a:t>DT 50 2mg/kg.</a:t>
            </a:r>
          </a:p>
          <a:p>
            <a:pPr marR="0" lvl="0" fontAlgn="auto"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es-MX" dirty="0"/>
              <a:t>DL 50 5 mg/kg.</a:t>
            </a:r>
          </a:p>
          <a:p>
            <a:pPr marR="0" lvl="0" fontAlgn="auto"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es-MX" dirty="0"/>
              <a:t>V1/2 6.6-13.3.</a:t>
            </a: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CF43F5-5D33-4AFD-B4AE-5BE19FA19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99" y="1027906"/>
            <a:ext cx="43053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9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Toxicodinámia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5F0A3A0-CD61-48C4-B421-CE6AA2C8C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351" y="600088"/>
            <a:ext cx="4219323" cy="568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Toxicodinámia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0B7C50-BE5A-4192-B439-2D25EBF18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405" y="1933575"/>
            <a:ext cx="882159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7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Manifestaciones clínicas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Agudas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/>
              <a:t>Secuelas</a:t>
            </a:r>
          </a:p>
          <a:p>
            <a:pPr marL="0" indent="0">
              <a:buNone/>
            </a:pPr>
            <a:r>
              <a:rPr lang="es-ES" dirty="0"/>
              <a:t>Trastornos psiquiátricos.</a:t>
            </a:r>
          </a:p>
          <a:p>
            <a:pPr marL="0" indent="0">
              <a:buNone/>
            </a:pPr>
            <a:r>
              <a:rPr lang="es-ES" dirty="0"/>
              <a:t>Ataxia.</a:t>
            </a:r>
          </a:p>
          <a:p>
            <a:pPr marL="0" indent="0">
              <a:buNone/>
            </a:pPr>
            <a:r>
              <a:rPr lang="es-ES" dirty="0"/>
              <a:t>Trastornos </a:t>
            </a:r>
            <a:r>
              <a:rPr lang="es-ES" dirty="0" err="1"/>
              <a:t>epileptoides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Atrofia cerebral difusa.</a:t>
            </a:r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BBA0002-EBF2-4B5F-BEB9-49A66419F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17530"/>
            <a:ext cx="2252761" cy="149949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ED4736A-2FDB-4ADA-9FAC-691BED1B2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9312" y="2156746"/>
            <a:ext cx="2655075" cy="14125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E445CCA-3E5C-4C81-96A0-06B7BEE2F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1279" y="1979896"/>
            <a:ext cx="3137776" cy="180422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BEC5AA3-8FE6-4EC2-AF16-7827A41B0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025" y="2344763"/>
            <a:ext cx="1943005" cy="110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93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110</TotalTime>
  <Words>188</Words>
  <Application>Microsoft Office PowerPoint</Application>
  <PresentationFormat>Panorámica</PresentationFormat>
  <Paragraphs>66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Montserrat</vt:lpstr>
      <vt:lpstr>Tema de Office</vt:lpstr>
      <vt:lpstr>Intoxicación por Fluoroacetato de sodio</vt:lpstr>
      <vt:lpstr>Historia</vt:lpstr>
      <vt:lpstr>Origen</vt:lpstr>
      <vt:lpstr>Epidemiología</vt:lpstr>
      <vt:lpstr>Fisiología</vt:lpstr>
      <vt:lpstr>Toxicocinética </vt:lpstr>
      <vt:lpstr>Toxicodinámia</vt:lpstr>
      <vt:lpstr>Toxicodinámia</vt:lpstr>
      <vt:lpstr>Manifestaciones clínicas</vt:lpstr>
      <vt:lpstr>Diagnóstico</vt:lpstr>
      <vt:lpstr>Tratamiento</vt:lpstr>
      <vt:lpstr>Específico</vt:lpstr>
      <vt:lpstr>Específico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Andres Guerra</cp:lastModifiedBy>
  <cp:revision>26</cp:revision>
  <dcterms:created xsi:type="dcterms:W3CDTF">2020-11-12T02:46:13Z</dcterms:created>
  <dcterms:modified xsi:type="dcterms:W3CDTF">2021-11-10T20:36:57Z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336476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