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officedocument.drawingml.diagramData+xml" PartName="/ppt/diagrams/data19.xml"/>
  <Override ContentType="application/vnd.openxmlformats-officedocument.drawingml.diagramLayout+xml" PartName="/ppt/diagrams/layout19.xml"/>
  <Override ContentType="application/vnd.openxmlformats-officedocument.drawingml.diagramStyle+xml" PartName="/ppt/diagrams/quickStyle19.xml"/>
  <Override ContentType="application/vnd.openxmlformats-officedocument.drawingml.diagramColors+xml" PartName="/ppt/diagrams/colors19.xml"/>
  <Override ContentType="application/vnd.ms-office.drawingml.diagramDrawing+xml" PartName="/ppt/diagrams/drawing19.xml"/>
  <Override ContentType="application/vnd.openxmlformats-officedocument.drawingml.diagramData+xml" PartName="/ppt/diagrams/data20.xml"/>
  <Override ContentType="application/vnd.openxmlformats-officedocument.drawingml.diagramLayout+xml" PartName="/ppt/diagrams/layout20.xml"/>
  <Override ContentType="application/vnd.openxmlformats-officedocument.drawingml.diagramStyle+xml" PartName="/ppt/diagrams/quickStyle20.xml"/>
  <Override ContentType="application/vnd.openxmlformats-officedocument.drawingml.diagramColors+xml" PartName="/ppt/diagrams/colors20.xml"/>
  <Override ContentType="application/vnd.ms-office.drawingml.diagramDrawing+xml" PartName="/ppt/diagrams/drawing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21.xml"/>
  <Override ContentType="application/vnd.openxmlformats-officedocument.drawingml.diagramLayout+xml" PartName="/ppt/diagrams/layout21.xml"/>
  <Override ContentType="application/vnd.openxmlformats-officedocument.drawingml.diagramStyle+xml" PartName="/ppt/diagrams/quickStyle21.xml"/>
  <Override ContentType="application/vnd.openxmlformats-officedocument.drawingml.diagramColors+xml" PartName="/ppt/diagrams/colors21.xml"/>
  <Override ContentType="application/vnd.ms-office.drawingml.diagramDrawing+xml" PartName="/ppt/diagrams/drawing21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22.xml"/>
  <Override ContentType="application/vnd.openxmlformats-officedocument.drawingml.diagramLayout+xml" PartName="/ppt/diagrams/layout22.xml"/>
  <Override ContentType="application/vnd.openxmlformats-officedocument.drawingml.diagramStyle+xml" PartName="/ppt/diagrams/quickStyle22.xml"/>
  <Override ContentType="application/vnd.openxmlformats-officedocument.drawingml.diagramColors+xml" PartName="/ppt/diagrams/colors22.xml"/>
  <Override ContentType="application/vnd.ms-office.drawingml.diagramDrawing+xml" PartName="/ppt/diagrams/drawing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23.xml"/>
  <Override ContentType="application/vnd.openxmlformats-officedocument.drawingml.diagramLayout+xml" PartName="/ppt/diagrams/layout23.xml"/>
  <Override ContentType="application/vnd.openxmlformats-officedocument.drawingml.diagramStyle+xml" PartName="/ppt/diagrams/quickStyle23.xml"/>
  <Override ContentType="application/vnd.openxmlformats-officedocument.drawingml.diagramColors+xml" PartName="/ppt/diagrams/colors23.xml"/>
  <Override ContentType="application/vnd.ms-office.drawingml.diagramDrawing+xml" PartName="/ppt/diagrams/drawing23.xml"/>
  <Override ContentType="application/vnd.openxmlformats-officedocument.drawingml.diagramData+xml" PartName="/ppt/diagrams/data24.xml"/>
  <Override ContentType="application/vnd.openxmlformats-officedocument.drawingml.diagramLayout+xml" PartName="/ppt/diagrams/layout24.xml"/>
  <Override ContentType="application/vnd.openxmlformats-officedocument.drawingml.diagramStyle+xml" PartName="/ppt/diagrams/quickStyle24.xml"/>
  <Override ContentType="application/vnd.openxmlformats-officedocument.drawingml.diagramColors+xml" PartName="/ppt/diagrams/colors24.xml"/>
  <Override ContentType="application/vnd.ms-office.drawingml.diagramDrawing+xml" PartName="/ppt/diagrams/drawing24.xml"/>
  <Override ContentType="application/vnd.openxmlformats-officedocument.presentationml.notesSlide+xml" PartName="/ppt/notesSlides/notesSlide12.xml"/>
  <Override ContentType="application/vnd.openxmlformats-officedocument.drawingml.diagramData+xml" PartName="/ppt/diagrams/data25.xml"/>
  <Override ContentType="application/vnd.openxmlformats-officedocument.drawingml.diagramLayout+xml" PartName="/ppt/diagrams/layout25.xml"/>
  <Override ContentType="application/vnd.openxmlformats-officedocument.drawingml.diagramStyle+xml" PartName="/ppt/diagrams/quickStyle25.xml"/>
  <Override ContentType="application/vnd.openxmlformats-officedocument.drawingml.diagramColors+xml" PartName="/ppt/diagrams/colors25.xml"/>
  <Override ContentType="application/vnd.ms-office.drawingml.diagramDrawing+xml" PartName="/ppt/diagrams/drawing25.xml"/>
  <Override ContentType="application/vnd.openxmlformats-officedocument.presentationml.notesSlide+xml" PartName="/ppt/notesSlides/notesSlide13.xml"/>
  <Override ContentType="application/vnd.openxmlformats-officedocument.drawingml.diagramData+xml" PartName="/ppt/diagrams/data26.xml"/>
  <Override ContentType="application/vnd.openxmlformats-officedocument.drawingml.diagramLayout+xml" PartName="/ppt/diagrams/layout26.xml"/>
  <Override ContentType="application/vnd.openxmlformats-officedocument.drawingml.diagramStyle+xml" PartName="/ppt/diagrams/quickStyle26.xml"/>
  <Override ContentType="application/vnd.openxmlformats-officedocument.drawingml.diagramColors+xml" PartName="/ppt/diagrams/colors26.xml"/>
  <Override ContentType="application/vnd.ms-office.drawingml.diagramDrawing+xml" PartName="/ppt/diagrams/drawing26.xml"/>
  <Override ContentType="application/vnd.openxmlformats-officedocument.presentationml.notesSlide+xml" PartName="/ppt/notesSlides/notesSlide14.xml"/>
  <Override ContentType="application/vnd.openxmlformats-officedocument.drawingml.diagramData+xml" PartName="/ppt/diagrams/data27.xml"/>
  <Override ContentType="application/vnd.openxmlformats-officedocument.drawingml.diagramLayout+xml" PartName="/ppt/diagrams/layout27.xml"/>
  <Override ContentType="application/vnd.openxmlformats-officedocument.drawingml.diagramStyle+xml" PartName="/ppt/diagrams/quickStyle27.xml"/>
  <Override ContentType="application/vnd.openxmlformats-officedocument.drawingml.diagramColors+xml" PartName="/ppt/diagrams/colors27.xml"/>
  <Override ContentType="application/vnd.ms-office.drawingml.diagramDrawing+xml" PartName="/ppt/diagrams/drawing27.xml"/>
  <Override ContentType="application/vnd.openxmlformats-officedocument.presentationml.notesSlide+xml" PartName="/ppt/notesSlides/notesSlide15.xml"/>
  <Override ContentType="application/vnd.openxmlformats-officedocument.drawingml.diagramData+xml" PartName="/ppt/diagrams/data28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28.xml"/>
  <Override ContentType="application/vnd.openxmlformats-officedocument.drawingml.diagramColors+xml" PartName="/ppt/diagrams/colors28.xml"/>
  <Override ContentType="application/vnd.ms-office.drawingml.diagramDrawing+xml" PartName="/ppt/diagrams/drawing2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08" r:id="rId3"/>
    <p:sldId id="309" r:id="rId4"/>
    <p:sldId id="310" r:id="rId5"/>
    <p:sldId id="311" r:id="rId6"/>
    <p:sldId id="350" r:id="rId7"/>
    <p:sldId id="356" r:id="rId8"/>
    <p:sldId id="357" r:id="rId9"/>
    <p:sldId id="358" r:id="rId10"/>
    <p:sldId id="359" r:id="rId11"/>
    <p:sldId id="360" r:id="rId12"/>
    <p:sldId id="361" r:id="rId13"/>
    <p:sldId id="352" r:id="rId14"/>
    <p:sldId id="353" r:id="rId15"/>
    <p:sldId id="354" r:id="rId16"/>
    <p:sldId id="369" r:id="rId17"/>
    <p:sldId id="355" r:id="rId18"/>
    <p:sldId id="349" r:id="rId19"/>
    <p:sldId id="313" r:id="rId20"/>
    <p:sldId id="314" r:id="rId21"/>
    <p:sldId id="315" r:id="rId22"/>
    <p:sldId id="316" r:id="rId23"/>
    <p:sldId id="317" r:id="rId24"/>
    <p:sldId id="318" r:id="rId25"/>
    <p:sldId id="340" r:id="rId26"/>
    <p:sldId id="367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63" r:id="rId35"/>
    <p:sldId id="368" r:id="rId36"/>
    <p:sldId id="370" r:id="rId37"/>
    <p:sldId id="371" r:id="rId38"/>
    <p:sldId id="372" r:id="rId39"/>
    <p:sldId id="373" r:id="rId40"/>
    <p:sldId id="364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65" r:id="rId49"/>
    <p:sldId id="374" r:id="rId50"/>
    <p:sldId id="375" r:id="rId51"/>
    <p:sldId id="328" r:id="rId52"/>
    <p:sldId id="320" r:id="rId53"/>
    <p:sldId id="292" r:id="rId54"/>
    <p:sldId id="293" r:id="rId55"/>
    <p:sldId id="296" r:id="rId56"/>
    <p:sldId id="323" r:id="rId57"/>
    <p:sldId id="326" r:id="rId58"/>
    <p:sldId id="325" r:id="rId59"/>
    <p:sldId id="327" r:id="rId60"/>
    <p:sldId id="329" r:id="rId61"/>
    <p:sldId id="330" r:id="rId62"/>
    <p:sldId id="366" r:id="rId6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88575" autoAdjust="0"/>
  </p:normalViewPr>
  <p:slideViewPr>
    <p:cSldViewPr snapToGrid="0" showGuides="1">
      <p:cViewPr varScale="1">
        <p:scale>
          <a:sx n="76" d="100"/>
          <a:sy n="76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png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microsoft.com/office/2007/relationships/hdphoto" Target="../media/hdphoto1.wdp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4" Type="http://schemas.openxmlformats.org/officeDocument/2006/relationships/image" Target="../media/image95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png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microsoft.com/office/2007/relationships/hdphoto" Target="../media/hdphoto1.wdp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4" Type="http://schemas.openxmlformats.org/officeDocument/2006/relationships/image" Target="../media/image9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78678-8713-429E-B706-863E1674D34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563BFEA-9E3A-44F2-8714-B63B8B2910E8}">
      <dgm:prSet/>
      <dgm:spPr>
        <a:solidFill>
          <a:srgbClr val="152B48">
            <a:alpha val="50000"/>
          </a:srgbClr>
        </a:solidFill>
      </dgm:spPr>
      <dgm:t>
        <a:bodyPr/>
        <a:lstStyle/>
        <a:p>
          <a:pPr rtl="0"/>
          <a:r>
            <a:rPr lang="es-CO" dirty="0">
              <a:solidFill>
                <a:schemeClr val="bg1"/>
              </a:solidFill>
              <a:latin typeface="Montserrat" panose="00000500000000000000" pitchFamily="50" charset="0"/>
            </a:rPr>
            <a:t>SIGNO INESPECÍFICO</a:t>
          </a:r>
        </a:p>
      </dgm:t>
    </dgm:pt>
    <dgm:pt modelId="{05C95538-5545-441F-983E-69B44738A9BC}" type="parTrans" cxnId="{F4B7B354-9995-42B1-9A64-727975AFB7D6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519919D-6405-4EE2-AA36-1DA798C1A5DD}" type="sibTrans" cxnId="{F4B7B354-9995-42B1-9A64-727975AFB7D6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E020871-EC60-401E-B36F-BA4C0DC7882A}">
      <dgm:prSet/>
      <dgm:spPr>
        <a:solidFill>
          <a:srgbClr val="00AAA7">
            <a:alpha val="50000"/>
          </a:srgbClr>
        </a:solidFill>
      </dgm:spPr>
      <dgm:t>
        <a:bodyPr/>
        <a:lstStyle/>
        <a:p>
          <a:pPr rtl="0"/>
          <a:r>
            <a:rPr lang="es-CO" dirty="0">
              <a:solidFill>
                <a:srgbClr val="152B48"/>
              </a:solidFill>
              <a:latin typeface="Montserrat" panose="00000500000000000000" pitchFamily="50" charset="0"/>
            </a:rPr>
            <a:t>INFLAMACIÓN DEL OJO</a:t>
          </a:r>
        </a:p>
      </dgm:t>
    </dgm:pt>
    <dgm:pt modelId="{996D3FD2-33C5-45E7-94A0-48F6F1A4412F}" type="parTrans" cxnId="{DE2B877D-FB01-4617-BF95-A59C2BFCD51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2498980-D146-49B7-93A5-4CB8AEE341D4}" type="sibTrans" cxnId="{DE2B877D-FB01-4617-BF95-A59C2BFCD51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2921E642-F2BD-4EAB-80F4-55D14F551631}" type="pres">
      <dgm:prSet presAssocID="{1D478678-8713-429E-B706-863E1674D342}" presName="compositeShape" presStyleCnt="0">
        <dgm:presLayoutVars>
          <dgm:chMax val="7"/>
          <dgm:dir/>
          <dgm:resizeHandles val="exact"/>
        </dgm:presLayoutVars>
      </dgm:prSet>
      <dgm:spPr/>
    </dgm:pt>
    <dgm:pt modelId="{7D8C9647-938A-4CBD-9B65-6840659A3418}" type="pres">
      <dgm:prSet presAssocID="{8563BFEA-9E3A-44F2-8714-B63B8B2910E8}" presName="circ1" presStyleLbl="vennNode1" presStyleIdx="0" presStyleCnt="2"/>
      <dgm:spPr/>
    </dgm:pt>
    <dgm:pt modelId="{5E51D444-7DDD-47B5-B2AD-897FDC395084}" type="pres">
      <dgm:prSet presAssocID="{8563BFEA-9E3A-44F2-8714-B63B8B2910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6FEBC2-6B9B-4F55-9FA7-C4D159047A3D}" type="pres">
      <dgm:prSet presAssocID="{1E020871-EC60-401E-B36F-BA4C0DC7882A}" presName="circ2" presStyleLbl="vennNode1" presStyleIdx="1" presStyleCnt="2" custLinFactNeighborX="7857" custLinFactNeighborY="751"/>
      <dgm:spPr/>
    </dgm:pt>
    <dgm:pt modelId="{2A1C401C-834F-4029-90BE-D514B6B3E69E}" type="pres">
      <dgm:prSet presAssocID="{1E020871-EC60-401E-B36F-BA4C0DC788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54D751E-729A-4AA8-A8DC-C5568CBD0986}" type="presOf" srcId="{1E020871-EC60-401E-B36F-BA4C0DC7882A}" destId="{2A1C401C-834F-4029-90BE-D514B6B3E69E}" srcOrd="1" destOrd="0" presId="urn:microsoft.com/office/officeart/2005/8/layout/venn1"/>
    <dgm:cxn modelId="{5CAC4E3D-37F6-4C26-9255-302DBDD24D16}" type="presOf" srcId="{1E020871-EC60-401E-B36F-BA4C0DC7882A}" destId="{866FEBC2-6B9B-4F55-9FA7-C4D159047A3D}" srcOrd="0" destOrd="0" presId="urn:microsoft.com/office/officeart/2005/8/layout/venn1"/>
    <dgm:cxn modelId="{F4B7B354-9995-42B1-9A64-727975AFB7D6}" srcId="{1D478678-8713-429E-B706-863E1674D342}" destId="{8563BFEA-9E3A-44F2-8714-B63B8B2910E8}" srcOrd="0" destOrd="0" parTransId="{05C95538-5545-441F-983E-69B44738A9BC}" sibTransId="{B519919D-6405-4EE2-AA36-1DA798C1A5DD}"/>
    <dgm:cxn modelId="{DE2B877D-FB01-4617-BF95-A59C2BFCD518}" srcId="{1D478678-8713-429E-B706-863E1674D342}" destId="{1E020871-EC60-401E-B36F-BA4C0DC7882A}" srcOrd="1" destOrd="0" parTransId="{996D3FD2-33C5-45E7-94A0-48F6F1A4412F}" sibTransId="{B2498980-D146-49B7-93A5-4CB8AEE341D4}"/>
    <dgm:cxn modelId="{8219378B-61C8-477B-9F76-3E812E3F8790}" type="presOf" srcId="{8563BFEA-9E3A-44F2-8714-B63B8B2910E8}" destId="{5E51D444-7DDD-47B5-B2AD-897FDC395084}" srcOrd="1" destOrd="0" presId="urn:microsoft.com/office/officeart/2005/8/layout/venn1"/>
    <dgm:cxn modelId="{4F1B5F9B-E583-475B-A46A-64775E31AD85}" type="presOf" srcId="{8563BFEA-9E3A-44F2-8714-B63B8B2910E8}" destId="{7D8C9647-938A-4CBD-9B65-6840659A3418}" srcOrd="0" destOrd="0" presId="urn:microsoft.com/office/officeart/2005/8/layout/venn1"/>
    <dgm:cxn modelId="{A5A8129C-2B2B-4C22-9E61-6127B923A420}" type="presOf" srcId="{1D478678-8713-429E-B706-863E1674D342}" destId="{2921E642-F2BD-4EAB-80F4-55D14F551631}" srcOrd="0" destOrd="0" presId="urn:microsoft.com/office/officeart/2005/8/layout/venn1"/>
    <dgm:cxn modelId="{E5EDADAE-D905-4DA2-80A6-0A6BB4714320}" type="presParOf" srcId="{2921E642-F2BD-4EAB-80F4-55D14F551631}" destId="{7D8C9647-938A-4CBD-9B65-6840659A3418}" srcOrd="0" destOrd="0" presId="urn:microsoft.com/office/officeart/2005/8/layout/venn1"/>
    <dgm:cxn modelId="{2C73A5B8-63A0-45D8-BD03-D25314319F1A}" type="presParOf" srcId="{2921E642-F2BD-4EAB-80F4-55D14F551631}" destId="{5E51D444-7DDD-47B5-B2AD-897FDC395084}" srcOrd="1" destOrd="0" presId="urn:microsoft.com/office/officeart/2005/8/layout/venn1"/>
    <dgm:cxn modelId="{3F5B0E67-1E6D-40AD-8949-3C51E4563F99}" type="presParOf" srcId="{2921E642-F2BD-4EAB-80F4-55D14F551631}" destId="{866FEBC2-6B9B-4F55-9FA7-C4D159047A3D}" srcOrd="2" destOrd="0" presId="urn:microsoft.com/office/officeart/2005/8/layout/venn1"/>
    <dgm:cxn modelId="{EB07763F-57B8-4F97-969C-EEC793609BEB}" type="presParOf" srcId="{2921E642-F2BD-4EAB-80F4-55D14F551631}" destId="{2A1C401C-834F-4029-90BE-D514B6B3E69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F71649-A7AD-4172-8C31-C62AD6D5A99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2150915-90F4-4F20-A083-F7E728D47D78}">
      <dgm:prSet custT="1"/>
      <dgm:spPr/>
      <dgm:t>
        <a:bodyPr/>
        <a:lstStyle/>
        <a:p>
          <a:pPr rtl="0"/>
          <a:r>
            <a:rPr lang="es-CO" sz="2400" b="1" dirty="0">
              <a:solidFill>
                <a:srgbClr val="152B48"/>
              </a:solidFill>
              <a:latin typeface="Montserrat"/>
            </a:rPr>
            <a:t>Conjuntivitis</a:t>
          </a:r>
        </a:p>
      </dgm:t>
    </dgm:pt>
    <dgm:pt modelId="{642F9491-0FEE-42C0-8BD0-5215261C0933}" type="parTrans" cxnId="{06BD6560-CE0A-4AFF-8611-12D7312BE008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8C984791-F638-4321-9F66-86611A1F1C7C}" type="sibTrans" cxnId="{06BD6560-CE0A-4AFF-8611-12D7312BE008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A4487EC4-7CE4-4989-A0F2-A36C0D5D3F06}">
      <dgm:prSet custT="1"/>
      <dgm:spPr/>
      <dgm:t>
        <a:bodyPr/>
        <a:lstStyle/>
        <a:p>
          <a:pPr rtl="0"/>
          <a:r>
            <a:rPr lang="es-CO" sz="2400" b="1" dirty="0" err="1">
              <a:solidFill>
                <a:srgbClr val="152B48"/>
              </a:solidFill>
              <a:latin typeface="Montserrat"/>
            </a:rPr>
            <a:t>Epiescleritis</a:t>
          </a:r>
          <a:r>
            <a:rPr lang="es-CO" sz="2400" b="1" dirty="0">
              <a:solidFill>
                <a:srgbClr val="152B48"/>
              </a:solidFill>
              <a:latin typeface="Montserrat"/>
            </a:rPr>
            <a:t> / escleritis</a:t>
          </a:r>
        </a:p>
      </dgm:t>
    </dgm:pt>
    <dgm:pt modelId="{F7D37C69-3210-4044-94E5-0DC72D1F4983}" type="parTrans" cxnId="{FA442E42-5EDD-4C3B-8147-2D53654AD661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AEB94C72-BB22-4F14-8B10-AE3A8E57C93C}" type="sibTrans" cxnId="{FA442E42-5EDD-4C3B-8147-2D53654AD661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5E72F6C9-C945-4061-9667-E4AD81E51EFF}">
      <dgm:prSet custT="1"/>
      <dgm:spPr/>
      <dgm:t>
        <a:bodyPr/>
        <a:lstStyle/>
        <a:p>
          <a:r>
            <a:rPr lang="es-CO" sz="2400" b="1" dirty="0">
              <a:solidFill>
                <a:srgbClr val="152B48"/>
              </a:solidFill>
              <a:latin typeface="Montserrat"/>
            </a:rPr>
            <a:t>Uveítis</a:t>
          </a:r>
        </a:p>
      </dgm:t>
    </dgm:pt>
    <dgm:pt modelId="{CCB36CCB-E33E-4224-B917-4E25CD008583}" type="parTrans" cxnId="{AD5561D6-1A58-4711-9BEC-CC798699091D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0A9DEACF-6D39-452F-8852-34C0C2920C66}" type="sibTrans" cxnId="{AD5561D6-1A58-4711-9BEC-CC798699091D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0F6F0C9A-958A-41CB-B0A4-763A8B7B02F7}">
      <dgm:prSet custT="1"/>
      <dgm:spPr/>
      <dgm:t>
        <a:bodyPr/>
        <a:lstStyle/>
        <a:p>
          <a:pPr rtl="0"/>
          <a:r>
            <a:rPr lang="es-MX" sz="2400" b="1" dirty="0">
              <a:solidFill>
                <a:srgbClr val="152B48"/>
              </a:solidFill>
              <a:latin typeface="Montserrat"/>
            </a:rPr>
            <a:t>Queratitis</a:t>
          </a:r>
          <a:endParaRPr lang="es-CO" sz="2400" b="1" dirty="0">
            <a:solidFill>
              <a:srgbClr val="152B48"/>
            </a:solidFill>
            <a:latin typeface="Montserrat"/>
          </a:endParaRPr>
        </a:p>
      </dgm:t>
    </dgm:pt>
    <dgm:pt modelId="{A944CD76-0F2B-4A12-BF45-363CCEA487EB}" type="parTrans" cxnId="{BE5BEA04-FB2E-499C-84A0-E91AA1AF3FD3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C242D13D-703F-4325-894A-5004D74DFDA4}" type="sibTrans" cxnId="{BE5BEA04-FB2E-499C-84A0-E91AA1AF3FD3}">
      <dgm:prSet/>
      <dgm:spPr/>
      <dgm:t>
        <a:bodyPr/>
        <a:lstStyle/>
        <a:p>
          <a:endParaRPr lang="es-CO" sz="1800" b="1" dirty="0">
            <a:solidFill>
              <a:srgbClr val="152B48"/>
            </a:solidFill>
            <a:latin typeface="Montserrat"/>
          </a:endParaRPr>
        </a:p>
      </dgm:t>
    </dgm:pt>
    <dgm:pt modelId="{F106BB28-C674-4490-A89E-30D440083FA2}" type="pres">
      <dgm:prSet presAssocID="{ABF71649-A7AD-4172-8C31-C62AD6D5A992}" presName="Name0" presStyleCnt="0">
        <dgm:presLayoutVars>
          <dgm:dir/>
          <dgm:resizeHandles val="exact"/>
        </dgm:presLayoutVars>
      </dgm:prSet>
      <dgm:spPr/>
    </dgm:pt>
    <dgm:pt modelId="{891ED9FE-8EC9-4D71-80C6-F4C1254EC97B}" type="pres">
      <dgm:prSet presAssocID="{D2150915-90F4-4F20-A083-F7E728D47D78}" presName="composite" presStyleCnt="0"/>
      <dgm:spPr/>
    </dgm:pt>
    <dgm:pt modelId="{144A85C9-60D4-427E-8BF5-D1C1CE0F912B}" type="pres">
      <dgm:prSet presAssocID="{D2150915-90F4-4F20-A083-F7E728D47D78}" presName="rect1" presStyleLbl="trAlignAcc1" presStyleIdx="0" presStyleCnt="4">
        <dgm:presLayoutVars>
          <dgm:bulletEnabled val="1"/>
        </dgm:presLayoutVars>
      </dgm:prSet>
      <dgm:spPr/>
    </dgm:pt>
    <dgm:pt modelId="{343D0194-2673-48E5-83FD-01840067F97E}" type="pres">
      <dgm:prSet presAssocID="{D2150915-90F4-4F20-A083-F7E728D47D78}" presName="rect2" presStyleLbl="fgImgPlace1" presStyleIdx="0" presStyleCnt="4"/>
      <dgm:spPr/>
    </dgm:pt>
    <dgm:pt modelId="{732BBCC2-7447-4FC9-9D95-06E4DBCAAE5F}" type="pres">
      <dgm:prSet presAssocID="{8C984791-F638-4321-9F66-86611A1F1C7C}" presName="sibTrans" presStyleCnt="0"/>
      <dgm:spPr/>
    </dgm:pt>
    <dgm:pt modelId="{189B1529-7086-48F7-995B-F803FCF0AA73}" type="pres">
      <dgm:prSet presAssocID="{0F6F0C9A-958A-41CB-B0A4-763A8B7B02F7}" presName="composite" presStyleCnt="0"/>
      <dgm:spPr/>
    </dgm:pt>
    <dgm:pt modelId="{614FB4DB-9410-4045-A027-0FC6DD928AB9}" type="pres">
      <dgm:prSet presAssocID="{0F6F0C9A-958A-41CB-B0A4-763A8B7B02F7}" presName="rect1" presStyleLbl="trAlignAcc1" presStyleIdx="1" presStyleCnt="4">
        <dgm:presLayoutVars>
          <dgm:bulletEnabled val="1"/>
        </dgm:presLayoutVars>
      </dgm:prSet>
      <dgm:spPr/>
    </dgm:pt>
    <dgm:pt modelId="{E3E94B45-312E-4D7D-92B9-77215050A929}" type="pres">
      <dgm:prSet presAssocID="{0F6F0C9A-958A-41CB-B0A4-763A8B7B02F7}" presName="rect2" presStyleLbl="fgImgPlace1" presStyleIdx="1" presStyleCnt="4"/>
      <dgm:spPr/>
    </dgm:pt>
    <dgm:pt modelId="{85C3EAE1-0517-485F-8A7F-F17AFB509F8F}" type="pres">
      <dgm:prSet presAssocID="{C242D13D-703F-4325-894A-5004D74DFDA4}" presName="sibTrans" presStyleCnt="0"/>
      <dgm:spPr/>
    </dgm:pt>
    <dgm:pt modelId="{53A5E4A8-5CA3-4AB1-ABB1-111C1E735042}" type="pres">
      <dgm:prSet presAssocID="{5E72F6C9-C945-4061-9667-E4AD81E51EFF}" presName="composite" presStyleCnt="0"/>
      <dgm:spPr/>
    </dgm:pt>
    <dgm:pt modelId="{70BBC4E9-AE2E-4D6F-9EA9-BCE5CE15D5AD}" type="pres">
      <dgm:prSet presAssocID="{5E72F6C9-C945-4061-9667-E4AD81E51EFF}" presName="rect1" presStyleLbl="trAlignAcc1" presStyleIdx="2" presStyleCnt="4">
        <dgm:presLayoutVars>
          <dgm:bulletEnabled val="1"/>
        </dgm:presLayoutVars>
      </dgm:prSet>
      <dgm:spPr/>
    </dgm:pt>
    <dgm:pt modelId="{6FD9AE92-F539-4834-875C-CD0305ADB870}" type="pres">
      <dgm:prSet presAssocID="{5E72F6C9-C945-4061-9667-E4AD81E51EFF}" presName="rect2" presStyleLbl="fgImgPlace1" presStyleIdx="2" presStyleCnt="4"/>
      <dgm:spPr/>
    </dgm:pt>
    <dgm:pt modelId="{450C4E0A-F285-4C1F-938F-A31E9C1441C5}" type="pres">
      <dgm:prSet presAssocID="{0A9DEACF-6D39-452F-8852-34C0C2920C66}" presName="sibTrans" presStyleCnt="0"/>
      <dgm:spPr/>
    </dgm:pt>
    <dgm:pt modelId="{0A5C9A54-E960-4270-A601-AC69F15972C7}" type="pres">
      <dgm:prSet presAssocID="{A4487EC4-7CE4-4989-A0F2-A36C0D5D3F06}" presName="composite" presStyleCnt="0"/>
      <dgm:spPr/>
    </dgm:pt>
    <dgm:pt modelId="{CF0DF745-9F99-4300-9ECE-7D14441D4D84}" type="pres">
      <dgm:prSet presAssocID="{A4487EC4-7CE4-4989-A0F2-A36C0D5D3F06}" presName="rect1" presStyleLbl="trAlignAcc1" presStyleIdx="3" presStyleCnt="4">
        <dgm:presLayoutVars>
          <dgm:bulletEnabled val="1"/>
        </dgm:presLayoutVars>
      </dgm:prSet>
      <dgm:spPr/>
    </dgm:pt>
    <dgm:pt modelId="{5FFC85FB-6F0C-43A0-8E2C-A03EFC22CD76}" type="pres">
      <dgm:prSet presAssocID="{A4487EC4-7CE4-4989-A0F2-A36C0D5D3F06}" presName="rect2" presStyleLbl="fgImgPlace1" presStyleIdx="3" presStyleCnt="4"/>
      <dgm:spPr/>
    </dgm:pt>
  </dgm:ptLst>
  <dgm:cxnLst>
    <dgm:cxn modelId="{BE5BEA04-FB2E-499C-84A0-E91AA1AF3FD3}" srcId="{ABF71649-A7AD-4172-8C31-C62AD6D5A992}" destId="{0F6F0C9A-958A-41CB-B0A4-763A8B7B02F7}" srcOrd="1" destOrd="0" parTransId="{A944CD76-0F2B-4A12-BF45-363CCEA487EB}" sibTransId="{C242D13D-703F-4325-894A-5004D74DFDA4}"/>
    <dgm:cxn modelId="{EEBC9705-BF36-484A-A8C4-1D535CCA9E3E}" type="presOf" srcId="{A4487EC4-7CE4-4989-A0F2-A36C0D5D3F06}" destId="{CF0DF745-9F99-4300-9ECE-7D14441D4D84}" srcOrd="0" destOrd="0" presId="urn:microsoft.com/office/officeart/2008/layout/PictureStrips"/>
    <dgm:cxn modelId="{BE08A007-40E8-435A-B04B-FD2D78B8C1A0}" type="presOf" srcId="{5E72F6C9-C945-4061-9667-E4AD81E51EFF}" destId="{70BBC4E9-AE2E-4D6F-9EA9-BCE5CE15D5AD}" srcOrd="0" destOrd="0" presId="urn:microsoft.com/office/officeart/2008/layout/PictureStrips"/>
    <dgm:cxn modelId="{F0A5F808-EF23-44A5-B180-1A9E3DF7F5C6}" type="presOf" srcId="{ABF71649-A7AD-4172-8C31-C62AD6D5A992}" destId="{F106BB28-C674-4490-A89E-30D440083FA2}" srcOrd="0" destOrd="0" presId="urn:microsoft.com/office/officeart/2008/layout/PictureStrips"/>
    <dgm:cxn modelId="{06BD6560-CE0A-4AFF-8611-12D7312BE008}" srcId="{ABF71649-A7AD-4172-8C31-C62AD6D5A992}" destId="{D2150915-90F4-4F20-A083-F7E728D47D78}" srcOrd="0" destOrd="0" parTransId="{642F9491-0FEE-42C0-8BD0-5215261C0933}" sibTransId="{8C984791-F638-4321-9F66-86611A1F1C7C}"/>
    <dgm:cxn modelId="{FA442E42-5EDD-4C3B-8147-2D53654AD661}" srcId="{ABF71649-A7AD-4172-8C31-C62AD6D5A992}" destId="{A4487EC4-7CE4-4989-A0F2-A36C0D5D3F06}" srcOrd="3" destOrd="0" parTransId="{F7D37C69-3210-4044-94E5-0DC72D1F4983}" sibTransId="{AEB94C72-BB22-4F14-8B10-AE3A8E57C93C}"/>
    <dgm:cxn modelId="{A6883D7C-49A8-4026-B98B-46FA331D65C0}" type="presOf" srcId="{D2150915-90F4-4F20-A083-F7E728D47D78}" destId="{144A85C9-60D4-427E-8BF5-D1C1CE0F912B}" srcOrd="0" destOrd="0" presId="urn:microsoft.com/office/officeart/2008/layout/PictureStrips"/>
    <dgm:cxn modelId="{16B277AF-5203-4EE1-9909-3A5CAD6C8A96}" type="presOf" srcId="{0F6F0C9A-958A-41CB-B0A4-763A8B7B02F7}" destId="{614FB4DB-9410-4045-A027-0FC6DD928AB9}" srcOrd="0" destOrd="0" presId="urn:microsoft.com/office/officeart/2008/layout/PictureStrips"/>
    <dgm:cxn modelId="{AD5561D6-1A58-4711-9BEC-CC798699091D}" srcId="{ABF71649-A7AD-4172-8C31-C62AD6D5A992}" destId="{5E72F6C9-C945-4061-9667-E4AD81E51EFF}" srcOrd="2" destOrd="0" parTransId="{CCB36CCB-E33E-4224-B917-4E25CD008583}" sibTransId="{0A9DEACF-6D39-452F-8852-34C0C2920C66}"/>
    <dgm:cxn modelId="{7002D342-785D-4017-B22F-C240CE96E8E3}" type="presParOf" srcId="{F106BB28-C674-4490-A89E-30D440083FA2}" destId="{891ED9FE-8EC9-4D71-80C6-F4C1254EC97B}" srcOrd="0" destOrd="0" presId="urn:microsoft.com/office/officeart/2008/layout/PictureStrips"/>
    <dgm:cxn modelId="{EAE2A9D8-79F4-419A-A826-C92168705851}" type="presParOf" srcId="{891ED9FE-8EC9-4D71-80C6-F4C1254EC97B}" destId="{144A85C9-60D4-427E-8BF5-D1C1CE0F912B}" srcOrd="0" destOrd="0" presId="urn:microsoft.com/office/officeart/2008/layout/PictureStrips"/>
    <dgm:cxn modelId="{3DA2A54F-BEDB-4EF6-BA51-5F9A29294A4A}" type="presParOf" srcId="{891ED9FE-8EC9-4D71-80C6-F4C1254EC97B}" destId="{343D0194-2673-48E5-83FD-01840067F97E}" srcOrd="1" destOrd="0" presId="urn:microsoft.com/office/officeart/2008/layout/PictureStrips"/>
    <dgm:cxn modelId="{D6623CE7-DF1E-44D0-9C1A-550140A319D8}" type="presParOf" srcId="{F106BB28-C674-4490-A89E-30D440083FA2}" destId="{732BBCC2-7447-4FC9-9D95-06E4DBCAAE5F}" srcOrd="1" destOrd="0" presId="urn:microsoft.com/office/officeart/2008/layout/PictureStrips"/>
    <dgm:cxn modelId="{2EB708C5-0C21-4CF0-8014-8C97B7277FA7}" type="presParOf" srcId="{F106BB28-C674-4490-A89E-30D440083FA2}" destId="{189B1529-7086-48F7-995B-F803FCF0AA73}" srcOrd="2" destOrd="0" presId="urn:microsoft.com/office/officeart/2008/layout/PictureStrips"/>
    <dgm:cxn modelId="{3FC40E38-19B4-48A2-A286-DC8B99AE8333}" type="presParOf" srcId="{189B1529-7086-48F7-995B-F803FCF0AA73}" destId="{614FB4DB-9410-4045-A027-0FC6DD928AB9}" srcOrd="0" destOrd="0" presId="urn:microsoft.com/office/officeart/2008/layout/PictureStrips"/>
    <dgm:cxn modelId="{C8B515C9-E02A-492B-9E99-1DCF8197A1D5}" type="presParOf" srcId="{189B1529-7086-48F7-995B-F803FCF0AA73}" destId="{E3E94B45-312E-4D7D-92B9-77215050A929}" srcOrd="1" destOrd="0" presId="urn:microsoft.com/office/officeart/2008/layout/PictureStrips"/>
    <dgm:cxn modelId="{D3B7B072-0FBA-474D-9048-B8BE5066BA43}" type="presParOf" srcId="{F106BB28-C674-4490-A89E-30D440083FA2}" destId="{85C3EAE1-0517-485F-8A7F-F17AFB509F8F}" srcOrd="3" destOrd="0" presId="urn:microsoft.com/office/officeart/2008/layout/PictureStrips"/>
    <dgm:cxn modelId="{453C6200-A1B4-4D1F-83FC-71D62586A60B}" type="presParOf" srcId="{F106BB28-C674-4490-A89E-30D440083FA2}" destId="{53A5E4A8-5CA3-4AB1-ABB1-111C1E735042}" srcOrd="4" destOrd="0" presId="urn:microsoft.com/office/officeart/2008/layout/PictureStrips"/>
    <dgm:cxn modelId="{EFE9B738-E508-4E94-8B3D-F66C9A2C2107}" type="presParOf" srcId="{53A5E4A8-5CA3-4AB1-ABB1-111C1E735042}" destId="{70BBC4E9-AE2E-4D6F-9EA9-BCE5CE15D5AD}" srcOrd="0" destOrd="0" presId="urn:microsoft.com/office/officeart/2008/layout/PictureStrips"/>
    <dgm:cxn modelId="{96BF4D3D-288C-4C5B-98B0-69244B631ED0}" type="presParOf" srcId="{53A5E4A8-5CA3-4AB1-ABB1-111C1E735042}" destId="{6FD9AE92-F539-4834-875C-CD0305ADB870}" srcOrd="1" destOrd="0" presId="urn:microsoft.com/office/officeart/2008/layout/PictureStrips"/>
    <dgm:cxn modelId="{1AECE575-F90F-4C7A-B08E-D856E80C2D15}" type="presParOf" srcId="{F106BB28-C674-4490-A89E-30D440083FA2}" destId="{450C4E0A-F285-4C1F-938F-A31E9C1441C5}" srcOrd="5" destOrd="0" presId="urn:microsoft.com/office/officeart/2008/layout/PictureStrips"/>
    <dgm:cxn modelId="{4CBAA750-77A7-4F43-9176-C3E5E103E731}" type="presParOf" srcId="{F106BB28-C674-4490-A89E-30D440083FA2}" destId="{0A5C9A54-E960-4270-A601-AC69F15972C7}" srcOrd="6" destOrd="0" presId="urn:microsoft.com/office/officeart/2008/layout/PictureStrips"/>
    <dgm:cxn modelId="{58905B9F-BF98-4221-AE0B-927D06F17169}" type="presParOf" srcId="{0A5C9A54-E960-4270-A601-AC69F15972C7}" destId="{CF0DF745-9F99-4300-9ECE-7D14441D4D84}" srcOrd="0" destOrd="0" presId="urn:microsoft.com/office/officeart/2008/layout/PictureStrips"/>
    <dgm:cxn modelId="{10D8FAEE-516F-4032-B748-1192F81C77F3}" type="presParOf" srcId="{0A5C9A54-E960-4270-A601-AC69F15972C7}" destId="{5FFC85FB-6F0C-43A0-8E2C-A03EFC22CD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977B18-A7B6-4550-A67F-7257440284D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3D65864-905A-454A-8339-2BA6C812E85C}">
      <dgm:prSet/>
      <dgm:spPr/>
      <dgm:t>
        <a:bodyPr/>
        <a:lstStyle/>
        <a:p>
          <a:pPr algn="ctr" rtl="0"/>
          <a:r>
            <a:rPr lang="es-CO">
              <a:latin typeface="Montserrat" panose="02000505000000020004"/>
            </a:rPr>
            <a:t>Inicio rápido</a:t>
          </a:r>
        </a:p>
      </dgm:t>
    </dgm:pt>
    <dgm:pt modelId="{4983AD32-27B4-4BDA-A36A-A21C776AB77A}" type="parTrans" cxnId="{54F270FC-C4A3-4A15-BC06-A67B38AFDEE7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715A76B2-6D18-49F6-84E7-673ECDB2B884}" type="sibTrans" cxnId="{54F270FC-C4A3-4A15-BC06-A67B38AFDEE7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4E01ADAF-66C3-4600-B35C-93B5BF9F24EB}">
      <dgm:prSet/>
      <dgm:spPr/>
      <dgm:t>
        <a:bodyPr/>
        <a:lstStyle/>
        <a:p>
          <a:pPr algn="ctr" rtl="0"/>
          <a:r>
            <a:rPr lang="es-CO">
              <a:latin typeface="Montserrat" panose="02000505000000020004"/>
            </a:rPr>
            <a:t>Unilateral</a:t>
          </a:r>
        </a:p>
      </dgm:t>
    </dgm:pt>
    <dgm:pt modelId="{FEBFF516-D511-451A-8B7A-B93E18E66702}" type="parTrans" cxnId="{2B3E38DE-388B-4E91-A468-A4342024E235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4A643B5E-C0A2-464A-AF5A-2E22A01D45E4}" type="sibTrans" cxnId="{2B3E38DE-388B-4E91-A468-A4342024E235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341FEDD1-050D-4028-9F92-4AEDE45F220A}">
      <dgm:prSet/>
      <dgm:spPr/>
      <dgm:t>
        <a:bodyPr/>
        <a:lstStyle/>
        <a:p>
          <a:pPr algn="ctr" rtl="0"/>
          <a:r>
            <a:rPr lang="es-CO">
              <a:latin typeface="Montserrat" panose="02000505000000020004"/>
            </a:rPr>
            <a:t>Edema palpebral</a:t>
          </a:r>
        </a:p>
      </dgm:t>
    </dgm:pt>
    <dgm:pt modelId="{02E048C9-AFA6-4374-AE73-F28E0397ACE2}" type="parTrans" cxnId="{7C0D11DC-447A-4B3B-9068-9B6AC62A4C39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B27D4BC7-AA8D-4F2C-AA71-101270A3121B}" type="sibTrans" cxnId="{7C0D11DC-447A-4B3B-9068-9B6AC62A4C39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A2B21B57-A347-4520-87DB-0418E40CC56D}">
      <dgm:prSet/>
      <dgm:spPr/>
      <dgm:t>
        <a:bodyPr/>
        <a:lstStyle/>
        <a:p>
          <a:pPr algn="ctr" rtl="0"/>
          <a:r>
            <a:rPr lang="es-CO">
              <a:latin typeface="Montserrat" panose="02000505000000020004"/>
            </a:rPr>
            <a:t>Descarga mucopurulenta</a:t>
          </a:r>
        </a:p>
      </dgm:t>
    </dgm:pt>
    <dgm:pt modelId="{3E65AB65-D034-4DF0-9A97-246F8DC982E6}" type="parTrans" cxnId="{2E5D5856-4B61-408B-B685-E7D5E0A89E64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396F3E19-1D16-4C7B-B05F-76BFB95AC503}" type="sibTrans" cxnId="{2E5D5856-4B61-408B-B685-E7D5E0A89E64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3F8FEB0D-1C83-41C1-AC42-041BC0288F07}">
      <dgm:prSet/>
      <dgm:spPr/>
      <dgm:t>
        <a:bodyPr/>
        <a:lstStyle/>
        <a:p>
          <a:pPr algn="ctr" rtl="0"/>
          <a:r>
            <a:rPr lang="es-CO" dirty="0">
              <a:latin typeface="Montserrat" panose="02000505000000020004"/>
            </a:rPr>
            <a:t>2do ojo se afecta en 1 o 2 días</a:t>
          </a:r>
        </a:p>
      </dgm:t>
    </dgm:pt>
    <dgm:pt modelId="{102B30FD-4593-40F8-8169-B2E8B6ADD2DA}" type="parTrans" cxnId="{2B764B11-D37B-472F-846A-5D19AF78A344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D3EABA10-872C-4B7D-ABA4-9963C703053D}" type="sibTrans" cxnId="{2B764B11-D37B-472F-846A-5D19AF78A344}">
      <dgm:prSet/>
      <dgm:spPr/>
      <dgm:t>
        <a:bodyPr/>
        <a:lstStyle/>
        <a:p>
          <a:pPr algn="ctr"/>
          <a:endParaRPr lang="es-CO">
            <a:latin typeface="Montserrat" panose="02000505000000020004"/>
          </a:endParaRPr>
        </a:p>
      </dgm:t>
    </dgm:pt>
    <dgm:pt modelId="{856DAF1F-CD3F-442B-948E-83971707F3ED}" type="pres">
      <dgm:prSet presAssocID="{19977B18-A7B6-4550-A67F-7257440284D5}" presName="linear" presStyleCnt="0">
        <dgm:presLayoutVars>
          <dgm:animLvl val="lvl"/>
          <dgm:resizeHandles val="exact"/>
        </dgm:presLayoutVars>
      </dgm:prSet>
      <dgm:spPr/>
    </dgm:pt>
    <dgm:pt modelId="{2963F142-9954-4AE9-9E5D-7173BC40D3D5}" type="pres">
      <dgm:prSet presAssocID="{93D65864-905A-454A-8339-2BA6C812E8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2C4B40-1786-4C83-9C25-B4EF83A2D5FC}" type="pres">
      <dgm:prSet presAssocID="{715A76B2-6D18-49F6-84E7-673ECDB2B884}" presName="spacer" presStyleCnt="0"/>
      <dgm:spPr/>
    </dgm:pt>
    <dgm:pt modelId="{192D353E-8981-402F-BA09-6B0CDF9083D9}" type="pres">
      <dgm:prSet presAssocID="{4E01ADAF-66C3-4600-B35C-93B5BF9F24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4DB8A0C-C16E-48AC-B854-72FA92994C9C}" type="pres">
      <dgm:prSet presAssocID="{4A643B5E-C0A2-464A-AF5A-2E22A01D45E4}" presName="spacer" presStyleCnt="0"/>
      <dgm:spPr/>
    </dgm:pt>
    <dgm:pt modelId="{CD39F557-BBD6-45D0-ABB5-1559BD340AF9}" type="pres">
      <dgm:prSet presAssocID="{341FEDD1-050D-4028-9F92-4AEDE45F220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D82754-34E6-4806-A761-17A6544E72CB}" type="pres">
      <dgm:prSet presAssocID="{B27D4BC7-AA8D-4F2C-AA71-101270A3121B}" presName="spacer" presStyleCnt="0"/>
      <dgm:spPr/>
    </dgm:pt>
    <dgm:pt modelId="{169A2342-7809-465C-BCB2-C18671BEE1D1}" type="pres">
      <dgm:prSet presAssocID="{A2B21B57-A347-4520-87DB-0418E40CC5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975A71-CD30-42F1-A29C-9063659BFC2C}" type="pres">
      <dgm:prSet presAssocID="{396F3E19-1D16-4C7B-B05F-76BFB95AC503}" presName="spacer" presStyleCnt="0"/>
      <dgm:spPr/>
    </dgm:pt>
    <dgm:pt modelId="{1D07A65D-4E0A-4C5C-8CDA-2E4492F202B8}" type="pres">
      <dgm:prSet presAssocID="{3F8FEB0D-1C83-41C1-AC42-041BC0288F0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BA95300-C6C9-41A4-9458-DA3DB5C496B9}" type="presOf" srcId="{93D65864-905A-454A-8339-2BA6C812E85C}" destId="{2963F142-9954-4AE9-9E5D-7173BC40D3D5}" srcOrd="0" destOrd="0" presId="urn:microsoft.com/office/officeart/2005/8/layout/vList2"/>
    <dgm:cxn modelId="{2AF22902-E026-4967-9DB8-9636CD3D656F}" type="presOf" srcId="{341FEDD1-050D-4028-9F92-4AEDE45F220A}" destId="{CD39F557-BBD6-45D0-ABB5-1559BD340AF9}" srcOrd="0" destOrd="0" presId="urn:microsoft.com/office/officeart/2005/8/layout/vList2"/>
    <dgm:cxn modelId="{2B764B11-D37B-472F-846A-5D19AF78A344}" srcId="{19977B18-A7B6-4550-A67F-7257440284D5}" destId="{3F8FEB0D-1C83-41C1-AC42-041BC0288F07}" srcOrd="4" destOrd="0" parTransId="{102B30FD-4593-40F8-8169-B2E8B6ADD2DA}" sibTransId="{D3EABA10-872C-4B7D-ABA4-9963C703053D}"/>
    <dgm:cxn modelId="{CA2AAC18-E96E-49A9-B8A2-393A9C2A6AC4}" type="presOf" srcId="{A2B21B57-A347-4520-87DB-0418E40CC56D}" destId="{169A2342-7809-465C-BCB2-C18671BEE1D1}" srcOrd="0" destOrd="0" presId="urn:microsoft.com/office/officeart/2005/8/layout/vList2"/>
    <dgm:cxn modelId="{9A71ED46-701B-4FFC-932E-9A8827B0CB0D}" type="presOf" srcId="{3F8FEB0D-1C83-41C1-AC42-041BC0288F07}" destId="{1D07A65D-4E0A-4C5C-8CDA-2E4492F202B8}" srcOrd="0" destOrd="0" presId="urn:microsoft.com/office/officeart/2005/8/layout/vList2"/>
    <dgm:cxn modelId="{CB90D74A-7733-42C0-BD2B-C02632D31A1E}" type="presOf" srcId="{4E01ADAF-66C3-4600-B35C-93B5BF9F24EB}" destId="{192D353E-8981-402F-BA09-6B0CDF9083D9}" srcOrd="0" destOrd="0" presId="urn:microsoft.com/office/officeart/2005/8/layout/vList2"/>
    <dgm:cxn modelId="{2E5D5856-4B61-408B-B685-E7D5E0A89E64}" srcId="{19977B18-A7B6-4550-A67F-7257440284D5}" destId="{A2B21B57-A347-4520-87DB-0418E40CC56D}" srcOrd="3" destOrd="0" parTransId="{3E65AB65-D034-4DF0-9A97-246F8DC982E6}" sibTransId="{396F3E19-1D16-4C7B-B05F-76BFB95AC503}"/>
    <dgm:cxn modelId="{7FCB59D2-E170-4217-B1EB-CDB3932A2901}" type="presOf" srcId="{19977B18-A7B6-4550-A67F-7257440284D5}" destId="{856DAF1F-CD3F-442B-948E-83971707F3ED}" srcOrd="0" destOrd="0" presId="urn:microsoft.com/office/officeart/2005/8/layout/vList2"/>
    <dgm:cxn modelId="{7C0D11DC-447A-4B3B-9068-9B6AC62A4C39}" srcId="{19977B18-A7B6-4550-A67F-7257440284D5}" destId="{341FEDD1-050D-4028-9F92-4AEDE45F220A}" srcOrd="2" destOrd="0" parTransId="{02E048C9-AFA6-4374-AE73-F28E0397ACE2}" sibTransId="{B27D4BC7-AA8D-4F2C-AA71-101270A3121B}"/>
    <dgm:cxn modelId="{2B3E38DE-388B-4E91-A468-A4342024E235}" srcId="{19977B18-A7B6-4550-A67F-7257440284D5}" destId="{4E01ADAF-66C3-4600-B35C-93B5BF9F24EB}" srcOrd="1" destOrd="0" parTransId="{FEBFF516-D511-451A-8B7A-B93E18E66702}" sibTransId="{4A643B5E-C0A2-464A-AF5A-2E22A01D45E4}"/>
    <dgm:cxn modelId="{54F270FC-C4A3-4A15-BC06-A67B38AFDEE7}" srcId="{19977B18-A7B6-4550-A67F-7257440284D5}" destId="{93D65864-905A-454A-8339-2BA6C812E85C}" srcOrd="0" destOrd="0" parTransId="{4983AD32-27B4-4BDA-A36A-A21C776AB77A}" sibTransId="{715A76B2-6D18-49F6-84E7-673ECDB2B884}"/>
    <dgm:cxn modelId="{CC8A97A3-1F49-4FB6-8138-7B79C4723378}" type="presParOf" srcId="{856DAF1F-CD3F-442B-948E-83971707F3ED}" destId="{2963F142-9954-4AE9-9E5D-7173BC40D3D5}" srcOrd="0" destOrd="0" presId="urn:microsoft.com/office/officeart/2005/8/layout/vList2"/>
    <dgm:cxn modelId="{48A8BAC6-21C3-46A0-82FC-EA6583799538}" type="presParOf" srcId="{856DAF1F-CD3F-442B-948E-83971707F3ED}" destId="{2F2C4B40-1786-4C83-9C25-B4EF83A2D5FC}" srcOrd="1" destOrd="0" presId="urn:microsoft.com/office/officeart/2005/8/layout/vList2"/>
    <dgm:cxn modelId="{4ADCF6F1-F5F3-42D9-B214-D0220A4593AA}" type="presParOf" srcId="{856DAF1F-CD3F-442B-948E-83971707F3ED}" destId="{192D353E-8981-402F-BA09-6B0CDF9083D9}" srcOrd="2" destOrd="0" presId="urn:microsoft.com/office/officeart/2005/8/layout/vList2"/>
    <dgm:cxn modelId="{3CABF4E7-0761-43D2-9212-A9146981EBF4}" type="presParOf" srcId="{856DAF1F-CD3F-442B-948E-83971707F3ED}" destId="{44DB8A0C-C16E-48AC-B854-72FA92994C9C}" srcOrd="3" destOrd="0" presId="urn:microsoft.com/office/officeart/2005/8/layout/vList2"/>
    <dgm:cxn modelId="{20450542-9EF6-4DBC-8C6D-D76CC86C8955}" type="presParOf" srcId="{856DAF1F-CD3F-442B-948E-83971707F3ED}" destId="{CD39F557-BBD6-45D0-ABB5-1559BD340AF9}" srcOrd="4" destOrd="0" presId="urn:microsoft.com/office/officeart/2005/8/layout/vList2"/>
    <dgm:cxn modelId="{C2F52EC1-FCD8-48CA-AD66-2FE5BAC49AF9}" type="presParOf" srcId="{856DAF1F-CD3F-442B-948E-83971707F3ED}" destId="{07D82754-34E6-4806-A761-17A6544E72CB}" srcOrd="5" destOrd="0" presId="urn:microsoft.com/office/officeart/2005/8/layout/vList2"/>
    <dgm:cxn modelId="{CC86775A-2847-402D-B259-4B08A68507CF}" type="presParOf" srcId="{856DAF1F-CD3F-442B-948E-83971707F3ED}" destId="{169A2342-7809-465C-BCB2-C18671BEE1D1}" srcOrd="6" destOrd="0" presId="urn:microsoft.com/office/officeart/2005/8/layout/vList2"/>
    <dgm:cxn modelId="{8DBFE21D-EB86-4A43-87E9-CAE007B19736}" type="presParOf" srcId="{856DAF1F-CD3F-442B-948E-83971707F3ED}" destId="{7E975A71-CD30-42F1-A29C-9063659BFC2C}" srcOrd="7" destOrd="0" presId="urn:microsoft.com/office/officeart/2005/8/layout/vList2"/>
    <dgm:cxn modelId="{1EE935D3-DA53-42D0-AD4C-9203E9965669}" type="presParOf" srcId="{856DAF1F-CD3F-442B-948E-83971707F3ED}" destId="{1D07A65D-4E0A-4C5C-8CDA-2E4492F202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186D45-D75A-4B09-AE02-AEA9DC322F0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O"/>
        </a:p>
      </dgm:t>
    </dgm:pt>
    <dgm:pt modelId="{4ED9F03D-606A-42AD-A581-3DAB2A2B1338}">
      <dgm:prSet/>
      <dgm:spPr/>
      <dgm:t>
        <a:bodyPr/>
        <a:lstStyle/>
        <a:p>
          <a:pPr rtl="0"/>
          <a:r>
            <a:rPr lang="es-CO" b="1">
              <a:latin typeface="Montserrat" panose="00000500000000000000" pitchFamily="50" charset="0"/>
            </a:rPr>
            <a:t>AGUDA</a:t>
          </a:r>
        </a:p>
      </dgm:t>
    </dgm:pt>
    <dgm:pt modelId="{2E3FA7BE-510E-4656-8167-A165FF885538}" type="parTrans" cxnId="{72F46AAA-7651-474F-BD5D-27E15B7DD551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3B4EAB3F-D45C-49FD-805A-0A4AC717A737}" type="sibTrans" cxnId="{72F46AAA-7651-474F-BD5D-27E15B7DD551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20B6EF7B-031B-44B2-AC27-E6E09234D787}">
      <dgm:prSet/>
      <dgm:spPr/>
      <dgm:t>
        <a:bodyPr/>
        <a:lstStyle/>
        <a:p>
          <a:pPr rtl="0"/>
          <a:r>
            <a:rPr lang="es-CO" b="1">
              <a:latin typeface="Montserrat" panose="00000500000000000000" pitchFamily="50" charset="0"/>
            </a:rPr>
            <a:t>HIPERAGUDA</a:t>
          </a:r>
        </a:p>
      </dgm:t>
    </dgm:pt>
    <dgm:pt modelId="{08C63995-D918-4906-BA6C-AD15E13C68C9}" type="parTrans" cxnId="{A6DBC803-4E06-46CC-8DE4-AAAFBC203B05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B4CCC303-43C6-40F1-88CD-F29BF9C84399}" type="sibTrans" cxnId="{A6DBC803-4E06-46CC-8DE4-AAAFBC203B05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6A734261-B558-40CC-88BA-C685091D1721}">
      <dgm:prSet/>
      <dgm:spPr/>
      <dgm:t>
        <a:bodyPr/>
        <a:lstStyle/>
        <a:p>
          <a:pPr rtl="0"/>
          <a:r>
            <a:rPr lang="es-CO" b="1">
              <a:latin typeface="Montserrat" panose="00000500000000000000" pitchFamily="50" charset="0"/>
            </a:rPr>
            <a:t>CRÓNICA</a:t>
          </a:r>
        </a:p>
      </dgm:t>
    </dgm:pt>
    <dgm:pt modelId="{6FEF8E48-0E2D-4A67-916A-C5AC89C1F417}" type="parTrans" cxnId="{C550D58A-9CC1-4C7D-ADD4-1FCE520F3AF0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3BBC2DF1-CF92-40AE-95D1-60D89E71AD23}" type="sibTrans" cxnId="{C550D58A-9CC1-4C7D-ADD4-1FCE520F3AF0}">
      <dgm:prSet/>
      <dgm:spPr/>
      <dgm:t>
        <a:bodyPr/>
        <a:lstStyle/>
        <a:p>
          <a:endParaRPr lang="es-CO" b="1">
            <a:latin typeface="Montserrat" panose="00000500000000000000" pitchFamily="50" charset="0"/>
          </a:endParaRPr>
        </a:p>
      </dgm:t>
    </dgm:pt>
    <dgm:pt modelId="{C6668397-6DB6-4A83-AFD0-FDAB7FFFB6B3}" type="pres">
      <dgm:prSet presAssocID="{25186D45-D75A-4B09-AE02-AEA9DC322F09}" presName="compositeShape" presStyleCnt="0">
        <dgm:presLayoutVars>
          <dgm:chMax val="7"/>
          <dgm:dir/>
          <dgm:resizeHandles val="exact"/>
        </dgm:presLayoutVars>
      </dgm:prSet>
      <dgm:spPr/>
    </dgm:pt>
    <dgm:pt modelId="{3D83481D-CA6F-44FF-A242-64C2517FB94E}" type="pres">
      <dgm:prSet presAssocID="{4ED9F03D-606A-42AD-A581-3DAB2A2B1338}" presName="circ1" presStyleLbl="vennNode1" presStyleIdx="0" presStyleCnt="3"/>
      <dgm:spPr/>
    </dgm:pt>
    <dgm:pt modelId="{8C723ABF-6EDD-4979-AD7C-ACA141E0005A}" type="pres">
      <dgm:prSet presAssocID="{4ED9F03D-606A-42AD-A581-3DAB2A2B13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00A4C2-3412-45C5-894E-05CDDA801C31}" type="pres">
      <dgm:prSet presAssocID="{20B6EF7B-031B-44B2-AC27-E6E09234D787}" presName="circ2" presStyleLbl="vennNode1" presStyleIdx="1" presStyleCnt="3"/>
      <dgm:spPr/>
    </dgm:pt>
    <dgm:pt modelId="{2774A3C4-68F3-4C3B-9731-32E099D3E9CB}" type="pres">
      <dgm:prSet presAssocID="{20B6EF7B-031B-44B2-AC27-E6E09234D7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7F0ED-CAC8-40F2-A5A2-E7C842A40B18}" type="pres">
      <dgm:prSet presAssocID="{6A734261-B558-40CC-88BA-C685091D1721}" presName="circ3" presStyleLbl="vennNode1" presStyleIdx="2" presStyleCnt="3"/>
      <dgm:spPr/>
    </dgm:pt>
    <dgm:pt modelId="{4ED7E08D-252A-45E0-9CA6-DEA78892822F}" type="pres">
      <dgm:prSet presAssocID="{6A734261-B558-40CC-88BA-C685091D17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DBC803-4E06-46CC-8DE4-AAAFBC203B05}" srcId="{25186D45-D75A-4B09-AE02-AEA9DC322F09}" destId="{20B6EF7B-031B-44B2-AC27-E6E09234D787}" srcOrd="1" destOrd="0" parTransId="{08C63995-D918-4906-BA6C-AD15E13C68C9}" sibTransId="{B4CCC303-43C6-40F1-88CD-F29BF9C84399}"/>
    <dgm:cxn modelId="{41D4EA52-ABBC-4F38-8D01-736C380838DB}" type="presOf" srcId="{25186D45-D75A-4B09-AE02-AEA9DC322F09}" destId="{C6668397-6DB6-4A83-AFD0-FDAB7FFFB6B3}" srcOrd="0" destOrd="0" presId="urn:microsoft.com/office/officeart/2005/8/layout/venn1"/>
    <dgm:cxn modelId="{4965ED84-6F80-4DBB-AC99-30E53CC44F0B}" type="presOf" srcId="{4ED9F03D-606A-42AD-A581-3DAB2A2B1338}" destId="{8C723ABF-6EDD-4979-AD7C-ACA141E0005A}" srcOrd="1" destOrd="0" presId="urn:microsoft.com/office/officeart/2005/8/layout/venn1"/>
    <dgm:cxn modelId="{C550D58A-9CC1-4C7D-ADD4-1FCE520F3AF0}" srcId="{25186D45-D75A-4B09-AE02-AEA9DC322F09}" destId="{6A734261-B558-40CC-88BA-C685091D1721}" srcOrd="2" destOrd="0" parTransId="{6FEF8E48-0E2D-4A67-916A-C5AC89C1F417}" sibTransId="{3BBC2DF1-CF92-40AE-95D1-60D89E71AD23}"/>
    <dgm:cxn modelId="{7AD22495-FE72-49A0-9229-0935BD529494}" type="presOf" srcId="{20B6EF7B-031B-44B2-AC27-E6E09234D787}" destId="{9800A4C2-3412-45C5-894E-05CDDA801C31}" srcOrd="0" destOrd="0" presId="urn:microsoft.com/office/officeart/2005/8/layout/venn1"/>
    <dgm:cxn modelId="{72EBB0A6-5432-4156-A6EF-02C6DCF6E4E7}" type="presOf" srcId="{6A734261-B558-40CC-88BA-C685091D1721}" destId="{DBF7F0ED-CAC8-40F2-A5A2-E7C842A40B18}" srcOrd="0" destOrd="0" presId="urn:microsoft.com/office/officeart/2005/8/layout/venn1"/>
    <dgm:cxn modelId="{72F46AAA-7651-474F-BD5D-27E15B7DD551}" srcId="{25186D45-D75A-4B09-AE02-AEA9DC322F09}" destId="{4ED9F03D-606A-42AD-A581-3DAB2A2B1338}" srcOrd="0" destOrd="0" parTransId="{2E3FA7BE-510E-4656-8167-A165FF885538}" sibTransId="{3B4EAB3F-D45C-49FD-805A-0A4AC717A737}"/>
    <dgm:cxn modelId="{48BB4EB7-4A99-41FC-A7FF-0D4AA9597AB5}" type="presOf" srcId="{4ED9F03D-606A-42AD-A581-3DAB2A2B1338}" destId="{3D83481D-CA6F-44FF-A242-64C2517FB94E}" srcOrd="0" destOrd="0" presId="urn:microsoft.com/office/officeart/2005/8/layout/venn1"/>
    <dgm:cxn modelId="{F2F3B2BE-74EF-4913-8110-61028AC70D61}" type="presOf" srcId="{20B6EF7B-031B-44B2-AC27-E6E09234D787}" destId="{2774A3C4-68F3-4C3B-9731-32E099D3E9CB}" srcOrd="1" destOrd="0" presId="urn:microsoft.com/office/officeart/2005/8/layout/venn1"/>
    <dgm:cxn modelId="{92378EF0-D6CD-4134-BC86-3FE1B22B269A}" type="presOf" srcId="{6A734261-B558-40CC-88BA-C685091D1721}" destId="{4ED7E08D-252A-45E0-9CA6-DEA78892822F}" srcOrd="1" destOrd="0" presId="urn:microsoft.com/office/officeart/2005/8/layout/venn1"/>
    <dgm:cxn modelId="{A15F1AFC-267C-48EA-AB62-2E4C731C9AF2}" type="presParOf" srcId="{C6668397-6DB6-4A83-AFD0-FDAB7FFFB6B3}" destId="{3D83481D-CA6F-44FF-A242-64C2517FB94E}" srcOrd="0" destOrd="0" presId="urn:microsoft.com/office/officeart/2005/8/layout/venn1"/>
    <dgm:cxn modelId="{9BF0633A-A543-470C-A391-F7A654C0754D}" type="presParOf" srcId="{C6668397-6DB6-4A83-AFD0-FDAB7FFFB6B3}" destId="{8C723ABF-6EDD-4979-AD7C-ACA141E0005A}" srcOrd="1" destOrd="0" presId="urn:microsoft.com/office/officeart/2005/8/layout/venn1"/>
    <dgm:cxn modelId="{46D94BFB-5746-48A9-925D-A493A8743DDF}" type="presParOf" srcId="{C6668397-6DB6-4A83-AFD0-FDAB7FFFB6B3}" destId="{9800A4C2-3412-45C5-894E-05CDDA801C31}" srcOrd="2" destOrd="0" presId="urn:microsoft.com/office/officeart/2005/8/layout/venn1"/>
    <dgm:cxn modelId="{2AAEC2C7-31FD-486D-B819-EC7BE4062FED}" type="presParOf" srcId="{C6668397-6DB6-4A83-AFD0-FDAB7FFFB6B3}" destId="{2774A3C4-68F3-4C3B-9731-32E099D3E9CB}" srcOrd="3" destOrd="0" presId="urn:microsoft.com/office/officeart/2005/8/layout/venn1"/>
    <dgm:cxn modelId="{17B59B18-2D32-42EB-B40A-0716AB0C281E}" type="presParOf" srcId="{C6668397-6DB6-4A83-AFD0-FDAB7FFFB6B3}" destId="{DBF7F0ED-CAC8-40F2-A5A2-E7C842A40B18}" srcOrd="4" destOrd="0" presId="urn:microsoft.com/office/officeart/2005/8/layout/venn1"/>
    <dgm:cxn modelId="{DA2927A8-3B48-4A52-9656-D28687A7E94B}" type="presParOf" srcId="{C6668397-6DB6-4A83-AFD0-FDAB7FFFB6B3}" destId="{4ED7E08D-252A-45E0-9CA6-DEA7889282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5BB99B-7B46-44B6-9EDF-6ABE48D0B96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10576E5-860E-4B99-A844-AD5360E01958}">
      <dgm:prSet custT="1"/>
      <dgm:spPr/>
      <dgm:t>
        <a:bodyPr/>
        <a:lstStyle/>
        <a:p>
          <a:r>
            <a:rPr lang="es-MX" sz="1600" b="1" dirty="0">
              <a:solidFill>
                <a:srgbClr val="002060"/>
              </a:solidFill>
              <a:latin typeface="Montserrat" panose="00000500000000000000" pitchFamily="50" charset="0"/>
            </a:rPr>
            <a:t>Factores de riesgo:</a:t>
          </a:r>
          <a:endParaRPr lang="es-CO" sz="16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EF9D6604-930B-4CF8-9FA9-AA3FE237F3E9}" type="parTrans" cxnId="{2DDC2B1C-6668-4F7D-A15D-2067D2FB0BA7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93BCCBFF-A1F4-484E-B391-C98ACE61AAF8}" type="sibTrans" cxnId="{2DDC2B1C-6668-4F7D-A15D-2067D2FB0BA7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3940383-C7F6-44B3-B660-665B0421BAEC}">
      <dgm:prSet custT="1"/>
      <dgm:spPr/>
      <dgm:t>
        <a:bodyPr/>
        <a:lstStyle/>
        <a:p>
          <a:r>
            <a:rPr lang="es-MX" sz="1600" b="1" dirty="0">
              <a:solidFill>
                <a:srgbClr val="002060"/>
              </a:solidFill>
              <a:latin typeface="Montserrat" panose="00000500000000000000" pitchFamily="50" charset="0"/>
            </a:rPr>
            <a:t>Tratamiento: </a:t>
          </a:r>
          <a:endParaRPr lang="es-CO" sz="16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B2951B19-8440-4982-A090-99503F620CA5}" type="parTrans" cxnId="{07A54BB0-8CFF-4433-9F56-4D06764BBE76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6904078-CBCD-4678-8AB9-020229946A82}" type="sibTrans" cxnId="{07A54BB0-8CFF-4433-9F56-4D06764BBE76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90356D1E-882A-4FFF-8093-D8D559272425}">
      <dgm:prSet custT="1"/>
      <dgm:spPr/>
      <dgm:t>
        <a:bodyPr/>
        <a:lstStyle/>
        <a:p>
          <a:r>
            <a:rPr lang="es-MX" sz="1200" dirty="0">
              <a:solidFill>
                <a:srgbClr val="002060"/>
              </a:solidFill>
              <a:latin typeface="Montserrat" panose="00000500000000000000" pitchFamily="50" charset="0"/>
            </a:rPr>
            <a:t>Anfotericina B (Cándida)</a:t>
          </a:r>
          <a:endParaRPr lang="es-CO" sz="12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264E160-CCE0-436C-ABB0-6C1F071ADF4E}" type="parTrans" cxnId="{04D81BE4-1A0B-4D63-9699-864B50EA6099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1BAAE47C-A892-43A7-AA3F-5987CA37A06D}" type="sibTrans" cxnId="{04D81BE4-1A0B-4D63-9699-864B50EA6099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5FCDA4B2-CD6C-4F59-985F-96CD2B4D2CE7}">
      <dgm:prSet custT="1"/>
      <dgm:spPr/>
      <dgm:t>
        <a:bodyPr/>
        <a:lstStyle/>
        <a:p>
          <a:r>
            <a:rPr lang="es-MX" sz="1200" dirty="0" err="1">
              <a:solidFill>
                <a:srgbClr val="002060"/>
              </a:solidFill>
              <a:latin typeface="Montserrat" panose="00000500000000000000" pitchFamily="50" charset="0"/>
            </a:rPr>
            <a:t>Natamicina</a:t>
          </a:r>
          <a:r>
            <a:rPr lang="es-MX" sz="1200" dirty="0">
              <a:solidFill>
                <a:srgbClr val="002060"/>
              </a:solidFill>
              <a:latin typeface="Montserrat" panose="00000500000000000000" pitchFamily="50" charset="0"/>
            </a:rPr>
            <a:t> (Filamentosos y Cándida)</a:t>
          </a:r>
          <a:endParaRPr lang="es-CO" sz="12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91A19D8A-620C-4C56-ADE0-8832260829AA}" type="parTrans" cxnId="{2537080E-D446-4E5E-9410-C0DEC8C725B2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821D5D68-53F7-49B2-B85F-651A4BD8E4FD}" type="sibTrans" cxnId="{2537080E-D446-4E5E-9410-C0DEC8C725B2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01FC7A34-6624-4D53-905C-A61AD911A322}">
      <dgm:prSet custT="1"/>
      <dgm:spPr/>
      <dgm:t>
        <a:bodyPr/>
        <a:lstStyle/>
        <a:p>
          <a:r>
            <a:rPr lang="es-MX" sz="1200" dirty="0">
              <a:solidFill>
                <a:srgbClr val="002060"/>
              </a:solidFill>
              <a:latin typeface="Montserrat" panose="00000500000000000000" pitchFamily="50" charset="0"/>
            </a:rPr>
            <a:t>Áreas tropicales</a:t>
          </a:r>
          <a:endParaRPr lang="es-CO" sz="12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94A0AF3-69BA-4FBB-9204-A61B335F0276}" type="parTrans" cxnId="{AC26DAF3-374B-4222-B4AB-333CE23B887D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F46FD25-E3BE-4EB2-B8DE-861069BC4215}" type="sibTrans" cxnId="{AC26DAF3-374B-4222-B4AB-333CE23B887D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D89CE72-CD39-4F97-8232-171FCC4A4184}">
      <dgm:prSet custT="1"/>
      <dgm:spPr/>
      <dgm:t>
        <a:bodyPr/>
        <a:lstStyle/>
        <a:p>
          <a:r>
            <a:rPr lang="es-MX" sz="1200" dirty="0">
              <a:solidFill>
                <a:srgbClr val="002060"/>
              </a:solidFill>
              <a:latin typeface="Montserrat" panose="00000500000000000000" pitchFamily="50" charset="0"/>
            </a:rPr>
            <a:t>Trauma vegetal</a:t>
          </a:r>
          <a:endParaRPr lang="es-CO" sz="12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3995912-1D8D-41AC-9A77-E580EA7ED6E5}" type="parTrans" cxnId="{3B9A504A-FE9C-47D2-801A-9DD2E230B76A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0634F652-DF50-4CB5-9355-A4DF5CB1F571}" type="sibTrans" cxnId="{3B9A504A-FE9C-47D2-801A-9DD2E230B76A}">
      <dgm:prSet/>
      <dgm:spPr/>
      <dgm:t>
        <a:bodyPr/>
        <a:lstStyle/>
        <a:p>
          <a:endParaRPr lang="es-CO" sz="200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7D431EF2-65D7-4BB0-BCCE-8152DB58C541}" type="pres">
      <dgm:prSet presAssocID="{E55BB99B-7B46-44B6-9EDF-6ABE48D0B96B}" presName="Name0" presStyleCnt="0">
        <dgm:presLayoutVars>
          <dgm:dir/>
          <dgm:resizeHandles val="exact"/>
        </dgm:presLayoutVars>
      </dgm:prSet>
      <dgm:spPr/>
    </dgm:pt>
    <dgm:pt modelId="{1BD82C6D-F00F-44FA-B764-D56F2A5DDDFB}" type="pres">
      <dgm:prSet presAssocID="{510576E5-860E-4B99-A844-AD5360E01958}" presName="composite" presStyleCnt="0"/>
      <dgm:spPr/>
    </dgm:pt>
    <dgm:pt modelId="{5ABFB2C3-5372-4586-A005-0BB095030611}" type="pres">
      <dgm:prSet presAssocID="{510576E5-860E-4B99-A844-AD5360E01958}" presName="rect1" presStyleLbl="trAlignAcc1" presStyleIdx="0" presStyleCnt="2">
        <dgm:presLayoutVars>
          <dgm:bulletEnabled val="1"/>
        </dgm:presLayoutVars>
      </dgm:prSet>
      <dgm:spPr/>
    </dgm:pt>
    <dgm:pt modelId="{7B8FFF48-87D1-4A35-971E-D60724F397F1}" type="pres">
      <dgm:prSet presAssocID="{510576E5-860E-4B99-A844-AD5360E01958}" presName="rect2" presStyleLbl="fgImgPlace1" presStyleIdx="0" presStyleCnt="2"/>
      <dgm:spPr/>
    </dgm:pt>
    <dgm:pt modelId="{2A0485E2-8DD6-40F4-B68F-D9B142C2CCAF}" type="pres">
      <dgm:prSet presAssocID="{93BCCBFF-A1F4-484E-B391-C98ACE61AAF8}" presName="sibTrans" presStyleCnt="0"/>
      <dgm:spPr/>
    </dgm:pt>
    <dgm:pt modelId="{0A808DCD-9293-47D2-8154-35E1EFD5B55B}" type="pres">
      <dgm:prSet presAssocID="{43940383-C7F6-44B3-B660-665B0421BAEC}" presName="composite" presStyleCnt="0"/>
      <dgm:spPr/>
    </dgm:pt>
    <dgm:pt modelId="{5874B957-3DBB-40D3-828D-3006D9A29AD9}" type="pres">
      <dgm:prSet presAssocID="{43940383-C7F6-44B3-B660-665B0421BAEC}" presName="rect1" presStyleLbl="trAlignAcc1" presStyleIdx="1" presStyleCnt="2">
        <dgm:presLayoutVars>
          <dgm:bulletEnabled val="1"/>
        </dgm:presLayoutVars>
      </dgm:prSet>
      <dgm:spPr/>
    </dgm:pt>
    <dgm:pt modelId="{4F746EE8-ACE1-45C2-A16B-67BBA9CC92D6}" type="pres">
      <dgm:prSet presAssocID="{43940383-C7F6-44B3-B660-665B0421BAEC}" presName="rect2" presStyleLbl="fgImgPlace1" presStyleIdx="1" presStyleCnt="2"/>
      <dgm:spPr/>
    </dgm:pt>
  </dgm:ptLst>
  <dgm:cxnLst>
    <dgm:cxn modelId="{2537080E-D446-4E5E-9410-C0DEC8C725B2}" srcId="{43940383-C7F6-44B3-B660-665B0421BAEC}" destId="{5FCDA4B2-CD6C-4F59-985F-96CD2B4D2CE7}" srcOrd="1" destOrd="0" parTransId="{91A19D8A-620C-4C56-ADE0-8832260829AA}" sibTransId="{821D5D68-53F7-49B2-B85F-651A4BD8E4FD}"/>
    <dgm:cxn modelId="{2DDC2B1C-6668-4F7D-A15D-2067D2FB0BA7}" srcId="{E55BB99B-7B46-44B6-9EDF-6ABE48D0B96B}" destId="{510576E5-860E-4B99-A844-AD5360E01958}" srcOrd="0" destOrd="0" parTransId="{EF9D6604-930B-4CF8-9FA9-AA3FE237F3E9}" sibTransId="{93BCCBFF-A1F4-484E-B391-C98ACE61AAF8}"/>
    <dgm:cxn modelId="{3AD5D41E-BC48-45D2-977B-E65E5544ACB2}" type="presOf" srcId="{43940383-C7F6-44B3-B660-665B0421BAEC}" destId="{5874B957-3DBB-40D3-828D-3006D9A29AD9}" srcOrd="0" destOrd="0" presId="urn:microsoft.com/office/officeart/2008/layout/PictureStrips"/>
    <dgm:cxn modelId="{E2851C62-AE03-4BA2-91EC-EC5B49F3C0A8}" type="presOf" srcId="{5FCDA4B2-CD6C-4F59-985F-96CD2B4D2CE7}" destId="{5874B957-3DBB-40D3-828D-3006D9A29AD9}" srcOrd="0" destOrd="2" presId="urn:microsoft.com/office/officeart/2008/layout/PictureStrips"/>
    <dgm:cxn modelId="{CF46C562-318D-4DAC-B39B-AF3BF5FB8A2F}" type="presOf" srcId="{90356D1E-882A-4FFF-8093-D8D559272425}" destId="{5874B957-3DBB-40D3-828D-3006D9A29AD9}" srcOrd="0" destOrd="1" presId="urn:microsoft.com/office/officeart/2008/layout/PictureStrips"/>
    <dgm:cxn modelId="{4CF51966-7E10-4812-8197-EE632F7B9511}" type="presOf" srcId="{4D89CE72-CD39-4F97-8232-171FCC4A4184}" destId="{5ABFB2C3-5372-4586-A005-0BB095030611}" srcOrd="0" destOrd="2" presId="urn:microsoft.com/office/officeart/2008/layout/PictureStrips"/>
    <dgm:cxn modelId="{3B9A504A-FE9C-47D2-801A-9DD2E230B76A}" srcId="{510576E5-860E-4B99-A844-AD5360E01958}" destId="{4D89CE72-CD39-4F97-8232-171FCC4A4184}" srcOrd="1" destOrd="0" parTransId="{C3995912-1D8D-41AC-9A77-E580EA7ED6E5}" sibTransId="{0634F652-DF50-4CB5-9355-A4DF5CB1F571}"/>
    <dgm:cxn modelId="{61CD006C-84B6-4ED1-BEEA-FF61DF0CBBC3}" type="presOf" srcId="{510576E5-860E-4B99-A844-AD5360E01958}" destId="{5ABFB2C3-5372-4586-A005-0BB095030611}" srcOrd="0" destOrd="0" presId="urn:microsoft.com/office/officeart/2008/layout/PictureStrips"/>
    <dgm:cxn modelId="{7A3073AA-3CB7-47B2-81F3-8069D1DCA3A6}" type="presOf" srcId="{01FC7A34-6624-4D53-905C-A61AD911A322}" destId="{5ABFB2C3-5372-4586-A005-0BB095030611}" srcOrd="0" destOrd="1" presId="urn:microsoft.com/office/officeart/2008/layout/PictureStrips"/>
    <dgm:cxn modelId="{07A54BB0-8CFF-4433-9F56-4D06764BBE76}" srcId="{E55BB99B-7B46-44B6-9EDF-6ABE48D0B96B}" destId="{43940383-C7F6-44B3-B660-665B0421BAEC}" srcOrd="1" destOrd="0" parTransId="{B2951B19-8440-4982-A090-99503F620CA5}" sibTransId="{46904078-CBCD-4678-8AB9-020229946A82}"/>
    <dgm:cxn modelId="{D79297DC-D8EE-4007-8A26-BE9E266C8666}" type="presOf" srcId="{E55BB99B-7B46-44B6-9EDF-6ABE48D0B96B}" destId="{7D431EF2-65D7-4BB0-BCCE-8152DB58C541}" srcOrd="0" destOrd="0" presId="urn:microsoft.com/office/officeart/2008/layout/PictureStrips"/>
    <dgm:cxn modelId="{04D81BE4-1A0B-4D63-9699-864B50EA6099}" srcId="{43940383-C7F6-44B3-B660-665B0421BAEC}" destId="{90356D1E-882A-4FFF-8093-D8D559272425}" srcOrd="0" destOrd="0" parTransId="{C264E160-CCE0-436C-ABB0-6C1F071ADF4E}" sibTransId="{1BAAE47C-A892-43A7-AA3F-5987CA37A06D}"/>
    <dgm:cxn modelId="{AC26DAF3-374B-4222-B4AB-333CE23B887D}" srcId="{510576E5-860E-4B99-A844-AD5360E01958}" destId="{01FC7A34-6624-4D53-905C-A61AD911A322}" srcOrd="0" destOrd="0" parTransId="{C94A0AF3-69BA-4FBB-9204-A61B335F0276}" sibTransId="{4F46FD25-E3BE-4EB2-B8DE-861069BC4215}"/>
    <dgm:cxn modelId="{A37D2FFB-8B83-4632-BBFB-C87824817297}" type="presParOf" srcId="{7D431EF2-65D7-4BB0-BCCE-8152DB58C541}" destId="{1BD82C6D-F00F-44FA-B764-D56F2A5DDDFB}" srcOrd="0" destOrd="0" presId="urn:microsoft.com/office/officeart/2008/layout/PictureStrips"/>
    <dgm:cxn modelId="{30703AED-8F86-45DF-A5B9-2E6022118233}" type="presParOf" srcId="{1BD82C6D-F00F-44FA-B764-D56F2A5DDDFB}" destId="{5ABFB2C3-5372-4586-A005-0BB095030611}" srcOrd="0" destOrd="0" presId="urn:microsoft.com/office/officeart/2008/layout/PictureStrips"/>
    <dgm:cxn modelId="{C43DB6CF-8E74-40F8-9D72-FE8A71C5520E}" type="presParOf" srcId="{1BD82C6D-F00F-44FA-B764-D56F2A5DDDFB}" destId="{7B8FFF48-87D1-4A35-971E-D60724F397F1}" srcOrd="1" destOrd="0" presId="urn:microsoft.com/office/officeart/2008/layout/PictureStrips"/>
    <dgm:cxn modelId="{0F53CD04-CF35-4632-91B3-DC03111942F7}" type="presParOf" srcId="{7D431EF2-65D7-4BB0-BCCE-8152DB58C541}" destId="{2A0485E2-8DD6-40F4-B68F-D9B142C2CCAF}" srcOrd="1" destOrd="0" presId="urn:microsoft.com/office/officeart/2008/layout/PictureStrips"/>
    <dgm:cxn modelId="{410565F7-DD8E-46B6-A89B-95FEC7D1F6F0}" type="presParOf" srcId="{7D431EF2-65D7-4BB0-BCCE-8152DB58C541}" destId="{0A808DCD-9293-47D2-8154-35E1EFD5B55B}" srcOrd="2" destOrd="0" presId="urn:microsoft.com/office/officeart/2008/layout/PictureStrips"/>
    <dgm:cxn modelId="{8B3DC967-6DB1-41AF-AE85-8F39861D6921}" type="presParOf" srcId="{0A808DCD-9293-47D2-8154-35E1EFD5B55B}" destId="{5874B957-3DBB-40D3-828D-3006D9A29AD9}" srcOrd="0" destOrd="0" presId="urn:microsoft.com/office/officeart/2008/layout/PictureStrips"/>
    <dgm:cxn modelId="{1880C24D-7F41-4883-8674-8091659E3851}" type="presParOf" srcId="{0A808DCD-9293-47D2-8154-35E1EFD5B55B}" destId="{4F746EE8-ACE1-45C2-A16B-67BBA9CC92D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79F45B-F15C-4EA5-B75D-61801D84A99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30D1B4F-8E94-4A48-842B-0AAE566D95A5}">
      <dgm:prSet custT="1"/>
      <dgm:spPr>
        <a:solidFill>
          <a:srgbClr val="152B48"/>
        </a:solidFill>
      </dgm:spPr>
      <dgm:t>
        <a:bodyPr/>
        <a:lstStyle/>
        <a:p>
          <a:pPr rtl="0"/>
          <a:r>
            <a:rPr lang="es-ES" sz="1800" b="1" dirty="0">
              <a:solidFill>
                <a:schemeClr val="bg1"/>
              </a:solidFill>
              <a:latin typeface="Montserrat" panose="00000500000000000000" pitchFamily="50" charset="0"/>
            </a:rPr>
            <a:t>Prevalencia:</a:t>
          </a:r>
        </a:p>
        <a:p>
          <a:r>
            <a:rPr lang="es-ES" sz="1800" dirty="0">
              <a:solidFill>
                <a:schemeClr val="bg1"/>
              </a:solidFill>
              <a:latin typeface="Montserrat" panose="00000500000000000000" pitchFamily="50" charset="0"/>
            </a:rPr>
            <a:t>USA: 58 - 131 / 100.000</a:t>
          </a:r>
        </a:p>
        <a:p>
          <a:r>
            <a:rPr lang="es-ES" sz="1800" dirty="0">
              <a:solidFill>
                <a:schemeClr val="bg1"/>
              </a:solidFill>
              <a:latin typeface="Montserrat" panose="00000500000000000000" pitchFamily="50" charset="0"/>
            </a:rPr>
            <a:t>Países en desarrollo: 1070 / 100.000</a:t>
          </a:r>
          <a:endParaRPr lang="es-CO" sz="1800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BE5299F-D6DE-41F0-8B43-7766BAA7574A}" type="parTrans" cxnId="{F7DC9300-9FA4-4A6D-89A6-0C0AB6CB0D0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245737C-4137-43B1-89D3-C4A9691535FF}" type="sibTrans" cxnId="{F7DC9300-9FA4-4A6D-89A6-0C0AB6CB0D0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B7FDE77-FB9E-49E9-BA29-015F37999DB6}">
      <dgm:prSet/>
      <dgm:spPr/>
      <dgm:t>
        <a:bodyPr/>
        <a:lstStyle/>
        <a:p>
          <a:pPr rtl="0"/>
          <a:r>
            <a:rPr lang="es-CO" dirty="0">
              <a:solidFill>
                <a:srgbClr val="002060"/>
              </a:solidFill>
              <a:latin typeface="Montserrat" panose="00000500000000000000" pitchFamily="50" charset="0"/>
            </a:rPr>
            <a:t>20 - 50 años</a:t>
          </a:r>
        </a:p>
      </dgm:t>
    </dgm:pt>
    <dgm:pt modelId="{BC9B9809-1C8C-41C8-8FF5-5D7C00549734}" type="parTrans" cxnId="{E049EF03-A199-4CDC-BE43-B64888BDC3E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C69F4181-0FFA-43C5-B951-33D87D8FBE90}" type="sibTrans" cxnId="{E049EF03-A199-4CDC-BE43-B64888BDC3E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D3163AF-DA69-45F5-9CDB-3560621C6701}">
      <dgm:prSet/>
      <dgm:spPr/>
      <dgm:t>
        <a:bodyPr/>
        <a:lstStyle/>
        <a:p>
          <a:pPr rtl="0"/>
          <a:r>
            <a:rPr lang="es-CO" dirty="0">
              <a:solidFill>
                <a:srgbClr val="002060"/>
              </a:solidFill>
              <a:latin typeface="Montserrat" panose="00000500000000000000" pitchFamily="50" charset="0"/>
            </a:rPr>
            <a:t>Mujeres &gt; hombres</a:t>
          </a:r>
        </a:p>
      </dgm:t>
    </dgm:pt>
    <dgm:pt modelId="{A0ACF824-0AC7-484C-B883-FC6F1FE9F4E3}" type="parTrans" cxnId="{0EE5C633-13E8-46C5-89AC-9AFCEFDDF41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C022CC3C-BC1E-48B4-A139-638830A020E1}" type="sibTrans" cxnId="{0EE5C633-13E8-46C5-89AC-9AFCEFDDF41E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6F7A86A-1E3A-48FA-997F-DCA44A4F6892}">
      <dgm:prSet custT="1"/>
      <dgm:spPr/>
      <dgm:t>
        <a:bodyPr/>
        <a:lstStyle/>
        <a:p>
          <a:pPr rtl="0"/>
          <a:r>
            <a:rPr lang="es-ES" sz="2400" dirty="0">
              <a:latin typeface="Montserrat" panose="00000500000000000000" pitchFamily="50" charset="0"/>
            </a:rPr>
            <a:t>5 - 10 veces más frecuente en adultos </a:t>
          </a:r>
          <a:endParaRPr lang="es-CO" sz="2400" dirty="0">
            <a:latin typeface="Montserrat" panose="00000500000000000000" pitchFamily="50" charset="0"/>
          </a:endParaRPr>
        </a:p>
      </dgm:t>
    </dgm:pt>
    <dgm:pt modelId="{0D385956-E158-49C6-95B7-330D9C511AA6}" type="sibTrans" cxnId="{C9B280CD-7343-41F3-BDB5-7544CE45B6D2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E252CF78-9381-4EE9-94C6-610CA00ED86F}" type="parTrans" cxnId="{C9B280CD-7343-41F3-BDB5-7544CE45B6D2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2E89F88-1324-4C3D-AA98-C714A52A9CDA}" type="pres">
      <dgm:prSet presAssocID="{E379F45B-F15C-4EA5-B75D-61801D84A99B}" presName="Name0" presStyleCnt="0">
        <dgm:presLayoutVars>
          <dgm:dir/>
          <dgm:animLvl val="lvl"/>
          <dgm:resizeHandles val="exact"/>
        </dgm:presLayoutVars>
      </dgm:prSet>
      <dgm:spPr/>
    </dgm:pt>
    <dgm:pt modelId="{404660C7-22CD-441A-A9FF-D4A10FEB28DE}" type="pres">
      <dgm:prSet presAssocID="{230D1B4F-8E94-4A48-842B-0AAE566D95A5}" presName="linNode" presStyleCnt="0"/>
      <dgm:spPr/>
    </dgm:pt>
    <dgm:pt modelId="{870899AF-5C27-41B7-ABC8-07DC1D14E66E}" type="pres">
      <dgm:prSet presAssocID="{230D1B4F-8E94-4A48-842B-0AAE566D95A5}" presName="parentText" presStyleLbl="node1" presStyleIdx="0" presStyleCnt="2" custScaleX="277778" custLinFactNeighborY="-1688">
        <dgm:presLayoutVars>
          <dgm:chMax val="1"/>
          <dgm:bulletEnabled val="1"/>
        </dgm:presLayoutVars>
      </dgm:prSet>
      <dgm:spPr/>
    </dgm:pt>
    <dgm:pt modelId="{33FF1005-057D-4425-BA2C-E08B2F0F2CC9}" type="pres">
      <dgm:prSet presAssocID="{D245737C-4137-43B1-89D3-C4A9691535FF}" presName="sp" presStyleCnt="0"/>
      <dgm:spPr/>
    </dgm:pt>
    <dgm:pt modelId="{A5CE5226-9E85-459B-A7E3-68DA13C5F487}" type="pres">
      <dgm:prSet presAssocID="{16F7A86A-1E3A-48FA-997F-DCA44A4F6892}" presName="linNode" presStyleCnt="0"/>
      <dgm:spPr/>
    </dgm:pt>
    <dgm:pt modelId="{C7C73BD4-30FD-4AAE-9852-801893DF7365}" type="pres">
      <dgm:prSet presAssocID="{16F7A86A-1E3A-48FA-997F-DCA44A4F689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99A7C60-728B-4C0D-B084-313AAAF2E680}" type="pres">
      <dgm:prSet presAssocID="{16F7A86A-1E3A-48FA-997F-DCA44A4F689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7DC9300-9FA4-4A6D-89A6-0C0AB6CB0D03}" srcId="{E379F45B-F15C-4EA5-B75D-61801D84A99B}" destId="{230D1B4F-8E94-4A48-842B-0AAE566D95A5}" srcOrd="0" destOrd="0" parTransId="{9BE5299F-D6DE-41F0-8B43-7766BAA7574A}" sibTransId="{D245737C-4137-43B1-89D3-C4A9691535FF}"/>
    <dgm:cxn modelId="{E049EF03-A199-4CDC-BE43-B64888BDC3EB}" srcId="{16F7A86A-1E3A-48FA-997F-DCA44A4F6892}" destId="{6B7FDE77-FB9E-49E9-BA29-015F37999DB6}" srcOrd="0" destOrd="0" parTransId="{BC9B9809-1C8C-41C8-8FF5-5D7C00549734}" sibTransId="{C69F4181-0FFA-43C5-B951-33D87D8FBE90}"/>
    <dgm:cxn modelId="{0EE5C633-13E8-46C5-89AC-9AFCEFDDF41E}" srcId="{16F7A86A-1E3A-48FA-997F-DCA44A4F6892}" destId="{BD3163AF-DA69-45F5-9CDB-3560621C6701}" srcOrd="1" destOrd="0" parTransId="{A0ACF824-0AC7-484C-B883-FC6F1FE9F4E3}" sibTransId="{C022CC3C-BC1E-48B4-A139-638830A020E1}"/>
    <dgm:cxn modelId="{F2531C48-9C2A-4881-A13D-EA01472F5F03}" type="presOf" srcId="{BD3163AF-DA69-45F5-9CDB-3560621C6701}" destId="{499A7C60-728B-4C0D-B084-313AAAF2E680}" srcOrd="0" destOrd="1" presId="urn:microsoft.com/office/officeart/2005/8/layout/vList5"/>
    <dgm:cxn modelId="{2F105F57-12FF-41D0-9561-BCBB02C4D64A}" type="presOf" srcId="{16F7A86A-1E3A-48FA-997F-DCA44A4F6892}" destId="{C7C73BD4-30FD-4AAE-9852-801893DF7365}" srcOrd="0" destOrd="0" presId="urn:microsoft.com/office/officeart/2005/8/layout/vList5"/>
    <dgm:cxn modelId="{C9B280CD-7343-41F3-BDB5-7544CE45B6D2}" srcId="{E379F45B-F15C-4EA5-B75D-61801D84A99B}" destId="{16F7A86A-1E3A-48FA-997F-DCA44A4F6892}" srcOrd="1" destOrd="0" parTransId="{E252CF78-9381-4EE9-94C6-610CA00ED86F}" sibTransId="{0D385956-E158-49C6-95B7-330D9C511AA6}"/>
    <dgm:cxn modelId="{133256DC-75D7-4AA3-93C6-72123DF31CD2}" type="presOf" srcId="{E379F45B-F15C-4EA5-B75D-61801D84A99B}" destId="{52E89F88-1324-4C3D-AA98-C714A52A9CDA}" srcOrd="0" destOrd="0" presId="urn:microsoft.com/office/officeart/2005/8/layout/vList5"/>
    <dgm:cxn modelId="{D7AC20E4-7BEB-4960-A41A-5439DFF93839}" type="presOf" srcId="{6B7FDE77-FB9E-49E9-BA29-015F37999DB6}" destId="{499A7C60-728B-4C0D-B084-313AAAF2E680}" srcOrd="0" destOrd="0" presId="urn:microsoft.com/office/officeart/2005/8/layout/vList5"/>
    <dgm:cxn modelId="{0164D3F3-245B-4DAB-9106-DF743FB9B04B}" type="presOf" srcId="{230D1B4F-8E94-4A48-842B-0AAE566D95A5}" destId="{870899AF-5C27-41B7-ABC8-07DC1D14E66E}" srcOrd="0" destOrd="0" presId="urn:microsoft.com/office/officeart/2005/8/layout/vList5"/>
    <dgm:cxn modelId="{99DA1014-5C03-4ABF-8DEA-D0270C510F00}" type="presParOf" srcId="{52E89F88-1324-4C3D-AA98-C714A52A9CDA}" destId="{404660C7-22CD-441A-A9FF-D4A10FEB28DE}" srcOrd="0" destOrd="0" presId="urn:microsoft.com/office/officeart/2005/8/layout/vList5"/>
    <dgm:cxn modelId="{14BF282D-BD10-4A18-8B74-23C626579048}" type="presParOf" srcId="{404660C7-22CD-441A-A9FF-D4A10FEB28DE}" destId="{870899AF-5C27-41B7-ABC8-07DC1D14E66E}" srcOrd="0" destOrd="0" presId="urn:microsoft.com/office/officeart/2005/8/layout/vList5"/>
    <dgm:cxn modelId="{DA476181-6290-460C-A67A-01D24C0116AD}" type="presParOf" srcId="{52E89F88-1324-4C3D-AA98-C714A52A9CDA}" destId="{33FF1005-057D-4425-BA2C-E08B2F0F2CC9}" srcOrd="1" destOrd="0" presId="urn:microsoft.com/office/officeart/2005/8/layout/vList5"/>
    <dgm:cxn modelId="{82267783-E1E8-48D6-8D8C-506D554F9ACD}" type="presParOf" srcId="{52E89F88-1324-4C3D-AA98-C714A52A9CDA}" destId="{A5CE5226-9E85-459B-A7E3-68DA13C5F487}" srcOrd="2" destOrd="0" presId="urn:microsoft.com/office/officeart/2005/8/layout/vList5"/>
    <dgm:cxn modelId="{A31A0854-008A-44BD-9DBE-8ED10190772E}" type="presParOf" srcId="{A5CE5226-9E85-459B-A7E3-68DA13C5F487}" destId="{C7C73BD4-30FD-4AAE-9852-801893DF7365}" srcOrd="0" destOrd="0" presId="urn:microsoft.com/office/officeart/2005/8/layout/vList5"/>
    <dgm:cxn modelId="{6B69AC34-A447-440D-8FB4-589A95382708}" type="presParOf" srcId="{A5CE5226-9E85-459B-A7E3-68DA13C5F487}" destId="{499A7C60-728B-4C0D-B084-313AAAF2E6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1FFC56-5E26-428D-859F-BF4419BC83FC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AA85B48-5F4F-4504-BF51-325DED6E4641}">
      <dgm:prSet/>
      <dgm:spPr/>
      <dgm:t>
        <a:bodyPr/>
        <a:lstStyle/>
        <a:p>
          <a:pPr rtl="0"/>
          <a:r>
            <a:rPr lang="es-CO" dirty="0">
              <a:latin typeface="Montserrat" panose="02000505000000020004"/>
            </a:rPr>
            <a:t>Según la localización anatómica</a:t>
          </a:r>
        </a:p>
      </dgm:t>
    </dgm:pt>
    <dgm:pt modelId="{605CF478-DE2E-4A5D-B3C2-8E51161B8BD4}" type="parTrans" cxnId="{EBA4B0F5-3D7F-4C67-B1B0-23634A59306C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4C5C37C7-833C-4C1D-8657-B48F84784DCC}" type="sibTrans" cxnId="{EBA4B0F5-3D7F-4C67-B1B0-23634A59306C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ED8413D-0CB3-4A7F-B819-A6CE3E357062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ANTERIOR (60%) </a:t>
          </a:r>
        </a:p>
      </dgm:t>
    </dgm:pt>
    <dgm:pt modelId="{C1A5F3BF-74CA-4F13-BEF9-FD4FF31E9479}" type="parTrans" cxnId="{B1BDEA85-CBDD-4AB5-8537-B65DD3BFC95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501572F2-71A4-427D-A1E4-E774B20E0D88}" type="sibTrans" cxnId="{B1BDEA85-CBDD-4AB5-8537-B65DD3BFC95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ABDDD26-BC88-418E-A530-BC1EB31BB905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POSTERIOR (15%)</a:t>
          </a:r>
        </a:p>
      </dgm:t>
    </dgm:pt>
    <dgm:pt modelId="{39B0E9D6-DBCA-4C90-9F33-813BEB7BFF8A}" type="parTrans" cxnId="{E0C4D5FA-C7B5-4C76-BA07-00782B6486CB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083E1BA9-D2B2-4CC6-B08E-8365B6C069BF}" type="sibTrans" cxnId="{E0C4D5FA-C7B5-4C76-BA07-00782B6486CB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865B065A-C36A-4286-B831-ED848B813AF5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INTERMEDIA (5%)</a:t>
          </a:r>
        </a:p>
      </dgm:t>
    </dgm:pt>
    <dgm:pt modelId="{58F0BE6F-C772-490F-A455-48EF4837E4F3}" type="parTrans" cxnId="{5A39F34A-79C9-4765-9CEF-BED247359926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A77540E7-44BE-4CD0-A305-CAF933F89233}" type="sibTrans" cxnId="{5A39F34A-79C9-4765-9CEF-BED247359926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AB2FE7C-CDB0-4DD5-BF33-C0ECA933B6D7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PANUVEÍTIS (20%)</a:t>
          </a:r>
        </a:p>
      </dgm:t>
    </dgm:pt>
    <dgm:pt modelId="{89929E82-6E8D-43AA-87A4-860D1223F154}" type="parTrans" cxnId="{EDBC5C3C-452C-49E7-BD5E-C32265E2CD91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2CDECE43-2BDB-43DF-B6B5-53CD71A63E78}" type="sibTrans" cxnId="{EDBC5C3C-452C-49E7-BD5E-C32265E2CD91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663451B1-0CCB-48EB-903C-6A29315B75B1}">
      <dgm:prSet/>
      <dgm:spPr/>
      <dgm:t>
        <a:bodyPr/>
        <a:lstStyle/>
        <a:p>
          <a:pPr rtl="0"/>
          <a:r>
            <a:rPr lang="es-CO" dirty="0">
              <a:latin typeface="Montserrat" panose="02000505000000020004"/>
            </a:rPr>
            <a:t>Según tiempo de evolución</a:t>
          </a:r>
        </a:p>
      </dgm:t>
    </dgm:pt>
    <dgm:pt modelId="{25CA4AB3-7D2C-44F1-B204-08D94DEA2605}" type="parTrans" cxnId="{21ADCE0B-BDEE-451F-A985-6067C01D98DC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673A617-C5DF-4AEE-9ED9-1F4D25FB8B96}" type="sibTrans" cxnId="{21ADCE0B-BDEE-451F-A985-6067C01D98DC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6460EFDC-F94F-4D5A-A314-1A50CD6B30B3}">
      <dgm:prSet/>
      <dgm:spPr/>
      <dgm:t>
        <a:bodyPr/>
        <a:lstStyle/>
        <a:p>
          <a:pPr rtl="0"/>
          <a:r>
            <a:rPr lang="es-CO" dirty="0">
              <a:latin typeface="Montserrat" panose="02000505000000020004"/>
            </a:rPr>
            <a:t>LIMITADA (&lt;3 meses)</a:t>
          </a:r>
        </a:p>
      </dgm:t>
    </dgm:pt>
    <dgm:pt modelId="{207F04ED-4524-42C5-BBDE-12BCEAD45937}" type="parTrans" cxnId="{9D807664-A0B6-40A0-A786-8085D9A4C8E7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45149FAE-9412-490C-B4A8-78D838691946}" type="sibTrans" cxnId="{9D807664-A0B6-40A0-A786-8085D9A4C8E7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E1C41EB0-3A14-4CEF-A293-3090B2B01100}">
      <dgm:prSet/>
      <dgm:spPr/>
      <dgm:t>
        <a:bodyPr/>
        <a:lstStyle/>
        <a:p>
          <a:pPr rtl="0"/>
          <a:r>
            <a:rPr lang="es-CO" dirty="0">
              <a:latin typeface="Montserrat" panose="02000505000000020004"/>
            </a:rPr>
            <a:t>PERSISTENTE (&gt;3 meses)</a:t>
          </a:r>
        </a:p>
      </dgm:t>
    </dgm:pt>
    <dgm:pt modelId="{2D0EBE0C-10C1-419F-89CA-63BB4B827396}" type="parTrans" cxnId="{4B5AABFD-CF3F-46CB-A740-D57D81349B76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66956F22-C9AB-4474-B4EF-E206BF4F3B3F}" type="sibTrans" cxnId="{4B5AABFD-CF3F-46CB-A740-D57D81349B76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BD9F21D-4B99-46C9-AC59-56D189C8F925}">
      <dgm:prSet/>
      <dgm:spPr/>
      <dgm:t>
        <a:bodyPr/>
        <a:lstStyle/>
        <a:p>
          <a:pPr rtl="0"/>
          <a:r>
            <a:rPr lang="es-CO" dirty="0">
              <a:latin typeface="Montserrat" panose="02000505000000020004"/>
            </a:rPr>
            <a:t>Según el tipo de inflamación</a:t>
          </a:r>
        </a:p>
      </dgm:t>
    </dgm:pt>
    <dgm:pt modelId="{637A3CB6-046C-4B6B-9AD7-78232C397056}" type="parTrans" cxnId="{6CCAECB9-3606-4FA0-83B4-4975EA9237DA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A3D351F-A821-4DEA-8F69-3BB9C76FDB3B}" type="sibTrans" cxnId="{6CCAECB9-3606-4FA0-83B4-4975EA9237DA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B933FF4F-DC5A-4E5F-ADEC-1A7CABF77B3F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GRANULOMATOSA </a:t>
          </a:r>
        </a:p>
      </dgm:t>
    </dgm:pt>
    <dgm:pt modelId="{4544B16C-99E1-4966-A692-90145CA26CFC}" type="parTrans" cxnId="{3A15DD22-E543-4709-B1BC-577E6EC2B3D8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10FB8E42-C250-48EC-BAFD-6628D46D9CF9}" type="sibTrans" cxnId="{3A15DD22-E543-4709-B1BC-577E6EC2B3D8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42C2774B-1662-478C-8717-ACFFA6F43E1C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NO GRANULOMATOSA</a:t>
          </a:r>
        </a:p>
      </dgm:t>
    </dgm:pt>
    <dgm:pt modelId="{A0EE4200-6BFB-409A-BF6F-E9FD1F1E8BD4}" type="parTrans" cxnId="{06F90777-E0C5-435A-A5BF-534394B13E3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EFEE516-BA5A-4E04-A554-0DADB0F4A867}" type="sibTrans" cxnId="{06F90777-E0C5-435A-A5BF-534394B13E3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B7FB0265-6BF9-4ED4-8441-70E88ABBC6A1}" type="pres">
      <dgm:prSet presAssocID="{6A1FFC56-5E26-428D-859F-BF4419BC83F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EEE757A-6917-44D0-9A05-905FF815922F}" type="pres">
      <dgm:prSet presAssocID="{0AA85B48-5F4F-4504-BF51-325DED6E4641}" presName="horFlow" presStyleCnt="0"/>
      <dgm:spPr/>
    </dgm:pt>
    <dgm:pt modelId="{016A5B90-CE4E-42D4-9E2C-036350848184}" type="pres">
      <dgm:prSet presAssocID="{0AA85B48-5F4F-4504-BF51-325DED6E4641}" presName="bigChev" presStyleLbl="node1" presStyleIdx="0" presStyleCnt="3"/>
      <dgm:spPr/>
    </dgm:pt>
    <dgm:pt modelId="{DA44F29E-C9C3-4BEC-ABFB-8B9E04ED53CE}" type="pres">
      <dgm:prSet presAssocID="{C1A5F3BF-74CA-4F13-BEF9-FD4FF31E9479}" presName="parTrans" presStyleCnt="0"/>
      <dgm:spPr/>
    </dgm:pt>
    <dgm:pt modelId="{0AB400F6-675F-4194-BFCD-73DBAEE3291D}" type="pres">
      <dgm:prSet presAssocID="{CED8413D-0CB3-4A7F-B819-A6CE3E357062}" presName="node" presStyleLbl="alignAccFollowNode1" presStyleIdx="0" presStyleCnt="8">
        <dgm:presLayoutVars>
          <dgm:bulletEnabled val="1"/>
        </dgm:presLayoutVars>
      </dgm:prSet>
      <dgm:spPr/>
    </dgm:pt>
    <dgm:pt modelId="{A897DA9B-DF1C-403D-B49D-CB21347B858B}" type="pres">
      <dgm:prSet presAssocID="{501572F2-71A4-427D-A1E4-E774B20E0D88}" presName="sibTrans" presStyleCnt="0"/>
      <dgm:spPr/>
    </dgm:pt>
    <dgm:pt modelId="{693C8B64-0D59-4827-9BE4-31EDF966069B}" type="pres">
      <dgm:prSet presAssocID="{7ABDDD26-BC88-418E-A530-BC1EB31BB905}" presName="node" presStyleLbl="alignAccFollowNode1" presStyleIdx="1" presStyleCnt="8">
        <dgm:presLayoutVars>
          <dgm:bulletEnabled val="1"/>
        </dgm:presLayoutVars>
      </dgm:prSet>
      <dgm:spPr/>
    </dgm:pt>
    <dgm:pt modelId="{534B359A-5022-4EE7-AAC4-BE6B60AE3119}" type="pres">
      <dgm:prSet presAssocID="{083E1BA9-D2B2-4CC6-B08E-8365B6C069BF}" presName="sibTrans" presStyleCnt="0"/>
      <dgm:spPr/>
    </dgm:pt>
    <dgm:pt modelId="{9895D09D-995D-4C1B-AE8B-B81A2DA3A2A9}" type="pres">
      <dgm:prSet presAssocID="{865B065A-C36A-4286-B831-ED848B813AF5}" presName="node" presStyleLbl="alignAccFollowNode1" presStyleIdx="2" presStyleCnt="8">
        <dgm:presLayoutVars>
          <dgm:bulletEnabled val="1"/>
        </dgm:presLayoutVars>
      </dgm:prSet>
      <dgm:spPr/>
    </dgm:pt>
    <dgm:pt modelId="{E606F1F3-23DB-41C6-B661-6897A77F5C49}" type="pres">
      <dgm:prSet presAssocID="{A77540E7-44BE-4CD0-A305-CAF933F89233}" presName="sibTrans" presStyleCnt="0"/>
      <dgm:spPr/>
    </dgm:pt>
    <dgm:pt modelId="{AC46CC76-6F5B-465E-B13F-3F067A1A8400}" type="pres">
      <dgm:prSet presAssocID="{7AB2FE7C-CDB0-4DD5-BF33-C0ECA933B6D7}" presName="node" presStyleLbl="alignAccFollowNode1" presStyleIdx="3" presStyleCnt="8">
        <dgm:presLayoutVars>
          <dgm:bulletEnabled val="1"/>
        </dgm:presLayoutVars>
      </dgm:prSet>
      <dgm:spPr/>
    </dgm:pt>
    <dgm:pt modelId="{D75CEBCF-1EA9-4B50-BCC8-E13A53D6A93C}" type="pres">
      <dgm:prSet presAssocID="{0AA85B48-5F4F-4504-BF51-325DED6E4641}" presName="vSp" presStyleCnt="0"/>
      <dgm:spPr/>
    </dgm:pt>
    <dgm:pt modelId="{002534A0-70DC-4BA8-8B01-D6C345EA93FE}" type="pres">
      <dgm:prSet presAssocID="{663451B1-0CCB-48EB-903C-6A29315B75B1}" presName="horFlow" presStyleCnt="0"/>
      <dgm:spPr/>
    </dgm:pt>
    <dgm:pt modelId="{6D5F72EC-90C9-48E7-86B0-2E585449CB95}" type="pres">
      <dgm:prSet presAssocID="{663451B1-0CCB-48EB-903C-6A29315B75B1}" presName="bigChev" presStyleLbl="node1" presStyleIdx="1" presStyleCnt="3"/>
      <dgm:spPr/>
    </dgm:pt>
    <dgm:pt modelId="{147946D3-A892-4E13-ABD0-8B9809714323}" type="pres">
      <dgm:prSet presAssocID="{207F04ED-4524-42C5-BBDE-12BCEAD45937}" presName="parTrans" presStyleCnt="0"/>
      <dgm:spPr/>
    </dgm:pt>
    <dgm:pt modelId="{528914D6-07FB-4BBB-97FF-414EF5667783}" type="pres">
      <dgm:prSet presAssocID="{6460EFDC-F94F-4D5A-A314-1A50CD6B30B3}" presName="node" presStyleLbl="alignAccFollowNode1" presStyleIdx="4" presStyleCnt="8">
        <dgm:presLayoutVars>
          <dgm:bulletEnabled val="1"/>
        </dgm:presLayoutVars>
      </dgm:prSet>
      <dgm:spPr/>
    </dgm:pt>
    <dgm:pt modelId="{4B05931C-12CF-4EEC-ACC8-7279C6F38FCB}" type="pres">
      <dgm:prSet presAssocID="{45149FAE-9412-490C-B4A8-78D838691946}" presName="sibTrans" presStyleCnt="0"/>
      <dgm:spPr/>
    </dgm:pt>
    <dgm:pt modelId="{81371238-4368-4F6A-B253-BD34D4372D2D}" type="pres">
      <dgm:prSet presAssocID="{E1C41EB0-3A14-4CEF-A293-3090B2B01100}" presName="node" presStyleLbl="alignAccFollowNode1" presStyleIdx="5" presStyleCnt="8">
        <dgm:presLayoutVars>
          <dgm:bulletEnabled val="1"/>
        </dgm:presLayoutVars>
      </dgm:prSet>
      <dgm:spPr/>
    </dgm:pt>
    <dgm:pt modelId="{41554001-211C-4D7D-B0DA-6D8B9BE5EB33}" type="pres">
      <dgm:prSet presAssocID="{663451B1-0CCB-48EB-903C-6A29315B75B1}" presName="vSp" presStyleCnt="0"/>
      <dgm:spPr/>
    </dgm:pt>
    <dgm:pt modelId="{1F3121CD-CF2D-4CD7-B747-3FF4300C9BB9}" type="pres">
      <dgm:prSet presAssocID="{CBD9F21D-4B99-46C9-AC59-56D189C8F925}" presName="horFlow" presStyleCnt="0"/>
      <dgm:spPr/>
    </dgm:pt>
    <dgm:pt modelId="{24143A02-7FB5-4D45-B06F-EDD4D542E53C}" type="pres">
      <dgm:prSet presAssocID="{CBD9F21D-4B99-46C9-AC59-56D189C8F925}" presName="bigChev" presStyleLbl="node1" presStyleIdx="2" presStyleCnt="3"/>
      <dgm:spPr/>
    </dgm:pt>
    <dgm:pt modelId="{98E86C93-26B2-4386-8005-75CE9A71C172}" type="pres">
      <dgm:prSet presAssocID="{4544B16C-99E1-4966-A692-90145CA26CFC}" presName="parTrans" presStyleCnt="0"/>
      <dgm:spPr/>
    </dgm:pt>
    <dgm:pt modelId="{BC543F1B-EF50-4499-A952-FD9070DC5C0C}" type="pres">
      <dgm:prSet presAssocID="{B933FF4F-DC5A-4E5F-ADEC-1A7CABF77B3F}" presName="node" presStyleLbl="alignAccFollowNode1" presStyleIdx="6" presStyleCnt="8">
        <dgm:presLayoutVars>
          <dgm:bulletEnabled val="1"/>
        </dgm:presLayoutVars>
      </dgm:prSet>
      <dgm:spPr/>
    </dgm:pt>
    <dgm:pt modelId="{E6E529D8-4837-4383-8E7B-43F33087EBDD}" type="pres">
      <dgm:prSet presAssocID="{10FB8E42-C250-48EC-BAFD-6628D46D9CF9}" presName="sibTrans" presStyleCnt="0"/>
      <dgm:spPr/>
    </dgm:pt>
    <dgm:pt modelId="{31D0E6A1-C870-4E33-AB80-D8B7F9BC13E2}" type="pres">
      <dgm:prSet presAssocID="{42C2774B-1662-478C-8717-ACFFA6F43E1C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F6B9DC00-AF84-4D2A-B982-AF2020379575}" type="presOf" srcId="{7AB2FE7C-CDB0-4DD5-BF33-C0ECA933B6D7}" destId="{AC46CC76-6F5B-465E-B13F-3F067A1A8400}" srcOrd="0" destOrd="0" presId="urn:microsoft.com/office/officeart/2005/8/layout/lProcess3"/>
    <dgm:cxn modelId="{103E0D08-2A3C-4DE7-8A17-0C2F683342E3}" type="presOf" srcId="{7ABDDD26-BC88-418E-A530-BC1EB31BB905}" destId="{693C8B64-0D59-4827-9BE4-31EDF966069B}" srcOrd="0" destOrd="0" presId="urn:microsoft.com/office/officeart/2005/8/layout/lProcess3"/>
    <dgm:cxn modelId="{21ADCE0B-BDEE-451F-A985-6067C01D98DC}" srcId="{6A1FFC56-5E26-428D-859F-BF4419BC83FC}" destId="{663451B1-0CCB-48EB-903C-6A29315B75B1}" srcOrd="1" destOrd="0" parTransId="{25CA4AB3-7D2C-44F1-B204-08D94DEA2605}" sibTransId="{C673A617-C5DF-4AEE-9ED9-1F4D25FB8B96}"/>
    <dgm:cxn modelId="{D6F2220F-B2AA-4FCD-AFCC-2B5C840AE651}" type="presOf" srcId="{B933FF4F-DC5A-4E5F-ADEC-1A7CABF77B3F}" destId="{BC543F1B-EF50-4499-A952-FD9070DC5C0C}" srcOrd="0" destOrd="0" presId="urn:microsoft.com/office/officeart/2005/8/layout/lProcess3"/>
    <dgm:cxn modelId="{3A15DD22-E543-4709-B1BC-577E6EC2B3D8}" srcId="{CBD9F21D-4B99-46C9-AC59-56D189C8F925}" destId="{B933FF4F-DC5A-4E5F-ADEC-1A7CABF77B3F}" srcOrd="0" destOrd="0" parTransId="{4544B16C-99E1-4966-A692-90145CA26CFC}" sibTransId="{10FB8E42-C250-48EC-BAFD-6628D46D9CF9}"/>
    <dgm:cxn modelId="{EDBC5C3C-452C-49E7-BD5E-C32265E2CD91}" srcId="{0AA85B48-5F4F-4504-BF51-325DED6E4641}" destId="{7AB2FE7C-CDB0-4DD5-BF33-C0ECA933B6D7}" srcOrd="3" destOrd="0" parTransId="{89929E82-6E8D-43AA-87A4-860D1223F154}" sibTransId="{2CDECE43-2BDB-43DF-B6B5-53CD71A63E78}"/>
    <dgm:cxn modelId="{9D807664-A0B6-40A0-A786-8085D9A4C8E7}" srcId="{663451B1-0CCB-48EB-903C-6A29315B75B1}" destId="{6460EFDC-F94F-4D5A-A314-1A50CD6B30B3}" srcOrd="0" destOrd="0" parTransId="{207F04ED-4524-42C5-BBDE-12BCEAD45937}" sibTransId="{45149FAE-9412-490C-B4A8-78D838691946}"/>
    <dgm:cxn modelId="{14B45D45-7B4E-4252-A657-0B5D9ACD05C3}" type="presOf" srcId="{865B065A-C36A-4286-B831-ED848B813AF5}" destId="{9895D09D-995D-4C1B-AE8B-B81A2DA3A2A9}" srcOrd="0" destOrd="0" presId="urn:microsoft.com/office/officeart/2005/8/layout/lProcess3"/>
    <dgm:cxn modelId="{5A39F34A-79C9-4765-9CEF-BED247359926}" srcId="{0AA85B48-5F4F-4504-BF51-325DED6E4641}" destId="{865B065A-C36A-4286-B831-ED848B813AF5}" srcOrd="2" destOrd="0" parTransId="{58F0BE6F-C772-490F-A455-48EF4837E4F3}" sibTransId="{A77540E7-44BE-4CD0-A305-CAF933F89233}"/>
    <dgm:cxn modelId="{06F90777-E0C5-435A-A5BF-534394B13E33}" srcId="{CBD9F21D-4B99-46C9-AC59-56D189C8F925}" destId="{42C2774B-1662-478C-8717-ACFFA6F43E1C}" srcOrd="1" destOrd="0" parTransId="{A0EE4200-6BFB-409A-BF6F-E9FD1F1E8BD4}" sibTransId="{7EFEE516-BA5A-4E04-A554-0DADB0F4A867}"/>
    <dgm:cxn modelId="{5D915684-14BD-43B6-9861-E5C3019A1C56}" type="presOf" srcId="{E1C41EB0-3A14-4CEF-A293-3090B2B01100}" destId="{81371238-4368-4F6A-B253-BD34D4372D2D}" srcOrd="0" destOrd="0" presId="urn:microsoft.com/office/officeart/2005/8/layout/lProcess3"/>
    <dgm:cxn modelId="{B1BDEA85-CBDD-4AB5-8537-B65DD3BFC953}" srcId="{0AA85B48-5F4F-4504-BF51-325DED6E4641}" destId="{CED8413D-0CB3-4A7F-B819-A6CE3E357062}" srcOrd="0" destOrd="0" parTransId="{C1A5F3BF-74CA-4F13-BEF9-FD4FF31E9479}" sibTransId="{501572F2-71A4-427D-A1E4-E774B20E0D88}"/>
    <dgm:cxn modelId="{90536A9E-D54C-4CD4-AAE4-C0D413D8CE25}" type="presOf" srcId="{6460EFDC-F94F-4D5A-A314-1A50CD6B30B3}" destId="{528914D6-07FB-4BBB-97FF-414EF5667783}" srcOrd="0" destOrd="0" presId="urn:microsoft.com/office/officeart/2005/8/layout/lProcess3"/>
    <dgm:cxn modelId="{ECCC22A3-330C-4B5E-B792-80CDEA745932}" type="presOf" srcId="{CBD9F21D-4B99-46C9-AC59-56D189C8F925}" destId="{24143A02-7FB5-4D45-B06F-EDD4D542E53C}" srcOrd="0" destOrd="0" presId="urn:microsoft.com/office/officeart/2005/8/layout/lProcess3"/>
    <dgm:cxn modelId="{2D2D8BAC-17ED-4DB6-A742-2E0FAC18C1DC}" type="presOf" srcId="{CED8413D-0CB3-4A7F-B819-A6CE3E357062}" destId="{0AB400F6-675F-4194-BFCD-73DBAEE3291D}" srcOrd="0" destOrd="0" presId="urn:microsoft.com/office/officeart/2005/8/layout/lProcess3"/>
    <dgm:cxn modelId="{793E55B4-9B85-44B4-B4F4-3209E121101E}" type="presOf" srcId="{42C2774B-1662-478C-8717-ACFFA6F43E1C}" destId="{31D0E6A1-C870-4E33-AB80-D8B7F9BC13E2}" srcOrd="0" destOrd="0" presId="urn:microsoft.com/office/officeart/2005/8/layout/lProcess3"/>
    <dgm:cxn modelId="{6CCAECB9-3606-4FA0-83B4-4975EA9237DA}" srcId="{6A1FFC56-5E26-428D-859F-BF4419BC83FC}" destId="{CBD9F21D-4B99-46C9-AC59-56D189C8F925}" srcOrd="2" destOrd="0" parTransId="{637A3CB6-046C-4B6B-9AD7-78232C397056}" sibTransId="{CA3D351F-A821-4DEA-8F69-3BB9C76FDB3B}"/>
    <dgm:cxn modelId="{165175BD-72F7-4AAF-8621-CFF5338F9570}" type="presOf" srcId="{6A1FFC56-5E26-428D-859F-BF4419BC83FC}" destId="{B7FB0265-6BF9-4ED4-8441-70E88ABBC6A1}" srcOrd="0" destOrd="0" presId="urn:microsoft.com/office/officeart/2005/8/layout/lProcess3"/>
    <dgm:cxn modelId="{9C5066E3-2F17-4542-9E1D-4C0AFBD59C5B}" type="presOf" srcId="{663451B1-0CCB-48EB-903C-6A29315B75B1}" destId="{6D5F72EC-90C9-48E7-86B0-2E585449CB95}" srcOrd="0" destOrd="0" presId="urn:microsoft.com/office/officeart/2005/8/layout/lProcess3"/>
    <dgm:cxn modelId="{013D02E8-2164-4848-8041-4B56763AD9C2}" type="presOf" srcId="{0AA85B48-5F4F-4504-BF51-325DED6E4641}" destId="{016A5B90-CE4E-42D4-9E2C-036350848184}" srcOrd="0" destOrd="0" presId="urn:microsoft.com/office/officeart/2005/8/layout/lProcess3"/>
    <dgm:cxn modelId="{EBA4B0F5-3D7F-4C67-B1B0-23634A59306C}" srcId="{6A1FFC56-5E26-428D-859F-BF4419BC83FC}" destId="{0AA85B48-5F4F-4504-BF51-325DED6E4641}" srcOrd="0" destOrd="0" parTransId="{605CF478-DE2E-4A5D-B3C2-8E51161B8BD4}" sibTransId="{4C5C37C7-833C-4C1D-8657-B48F84784DCC}"/>
    <dgm:cxn modelId="{E0C4D5FA-C7B5-4C76-BA07-00782B6486CB}" srcId="{0AA85B48-5F4F-4504-BF51-325DED6E4641}" destId="{7ABDDD26-BC88-418E-A530-BC1EB31BB905}" srcOrd="1" destOrd="0" parTransId="{39B0E9D6-DBCA-4C90-9F33-813BEB7BFF8A}" sibTransId="{083E1BA9-D2B2-4CC6-B08E-8365B6C069BF}"/>
    <dgm:cxn modelId="{4B5AABFD-CF3F-46CB-A740-D57D81349B76}" srcId="{663451B1-0CCB-48EB-903C-6A29315B75B1}" destId="{E1C41EB0-3A14-4CEF-A293-3090B2B01100}" srcOrd="1" destOrd="0" parTransId="{2D0EBE0C-10C1-419F-89CA-63BB4B827396}" sibTransId="{66956F22-C9AB-4474-B4EF-E206BF4F3B3F}"/>
    <dgm:cxn modelId="{4FC78AE0-D86A-4E5C-BC29-04E4F53CA223}" type="presParOf" srcId="{B7FB0265-6BF9-4ED4-8441-70E88ABBC6A1}" destId="{FEEE757A-6917-44D0-9A05-905FF815922F}" srcOrd="0" destOrd="0" presId="urn:microsoft.com/office/officeart/2005/8/layout/lProcess3"/>
    <dgm:cxn modelId="{3009E5CC-C1AB-4C6C-BEB6-37BFF9D90057}" type="presParOf" srcId="{FEEE757A-6917-44D0-9A05-905FF815922F}" destId="{016A5B90-CE4E-42D4-9E2C-036350848184}" srcOrd="0" destOrd="0" presId="urn:microsoft.com/office/officeart/2005/8/layout/lProcess3"/>
    <dgm:cxn modelId="{55C436B4-1024-4FBC-93F6-7CB9A9AE8A09}" type="presParOf" srcId="{FEEE757A-6917-44D0-9A05-905FF815922F}" destId="{DA44F29E-C9C3-4BEC-ABFB-8B9E04ED53CE}" srcOrd="1" destOrd="0" presId="urn:microsoft.com/office/officeart/2005/8/layout/lProcess3"/>
    <dgm:cxn modelId="{E80A823A-99DE-48AF-BB69-20C7C89EAB63}" type="presParOf" srcId="{FEEE757A-6917-44D0-9A05-905FF815922F}" destId="{0AB400F6-675F-4194-BFCD-73DBAEE3291D}" srcOrd="2" destOrd="0" presId="urn:microsoft.com/office/officeart/2005/8/layout/lProcess3"/>
    <dgm:cxn modelId="{1A85ADCF-57BB-4058-9044-E1BCF19D4F55}" type="presParOf" srcId="{FEEE757A-6917-44D0-9A05-905FF815922F}" destId="{A897DA9B-DF1C-403D-B49D-CB21347B858B}" srcOrd="3" destOrd="0" presId="urn:microsoft.com/office/officeart/2005/8/layout/lProcess3"/>
    <dgm:cxn modelId="{93AAA7B9-AB62-4D9B-AF14-08D7B189FAAC}" type="presParOf" srcId="{FEEE757A-6917-44D0-9A05-905FF815922F}" destId="{693C8B64-0D59-4827-9BE4-31EDF966069B}" srcOrd="4" destOrd="0" presId="urn:microsoft.com/office/officeart/2005/8/layout/lProcess3"/>
    <dgm:cxn modelId="{BDB51AA1-C8E5-4B76-9CAE-8DBF4C6411BF}" type="presParOf" srcId="{FEEE757A-6917-44D0-9A05-905FF815922F}" destId="{534B359A-5022-4EE7-AAC4-BE6B60AE3119}" srcOrd="5" destOrd="0" presId="urn:microsoft.com/office/officeart/2005/8/layout/lProcess3"/>
    <dgm:cxn modelId="{ADD8D09D-99E8-4E98-A0F5-79DFE339FD91}" type="presParOf" srcId="{FEEE757A-6917-44D0-9A05-905FF815922F}" destId="{9895D09D-995D-4C1B-AE8B-B81A2DA3A2A9}" srcOrd="6" destOrd="0" presId="urn:microsoft.com/office/officeart/2005/8/layout/lProcess3"/>
    <dgm:cxn modelId="{26D850F5-09BC-44D1-A568-B190733C578A}" type="presParOf" srcId="{FEEE757A-6917-44D0-9A05-905FF815922F}" destId="{E606F1F3-23DB-41C6-B661-6897A77F5C49}" srcOrd="7" destOrd="0" presId="urn:microsoft.com/office/officeart/2005/8/layout/lProcess3"/>
    <dgm:cxn modelId="{C2F80CEA-B387-4EB0-B453-C8D1EA6E0CBA}" type="presParOf" srcId="{FEEE757A-6917-44D0-9A05-905FF815922F}" destId="{AC46CC76-6F5B-465E-B13F-3F067A1A8400}" srcOrd="8" destOrd="0" presId="urn:microsoft.com/office/officeart/2005/8/layout/lProcess3"/>
    <dgm:cxn modelId="{883C2C4A-CCBC-4645-B6BB-6A3FACFA2DC1}" type="presParOf" srcId="{B7FB0265-6BF9-4ED4-8441-70E88ABBC6A1}" destId="{D75CEBCF-1EA9-4B50-BCC8-E13A53D6A93C}" srcOrd="1" destOrd="0" presId="urn:microsoft.com/office/officeart/2005/8/layout/lProcess3"/>
    <dgm:cxn modelId="{C4CD2AF4-F3E9-4591-9096-3AFBCEA34265}" type="presParOf" srcId="{B7FB0265-6BF9-4ED4-8441-70E88ABBC6A1}" destId="{002534A0-70DC-4BA8-8B01-D6C345EA93FE}" srcOrd="2" destOrd="0" presId="urn:microsoft.com/office/officeart/2005/8/layout/lProcess3"/>
    <dgm:cxn modelId="{2F915347-BB9B-44BD-8FA1-967DC9847873}" type="presParOf" srcId="{002534A0-70DC-4BA8-8B01-D6C345EA93FE}" destId="{6D5F72EC-90C9-48E7-86B0-2E585449CB95}" srcOrd="0" destOrd="0" presId="urn:microsoft.com/office/officeart/2005/8/layout/lProcess3"/>
    <dgm:cxn modelId="{383AFF5B-9133-4D73-86FF-4BC798E87289}" type="presParOf" srcId="{002534A0-70DC-4BA8-8B01-D6C345EA93FE}" destId="{147946D3-A892-4E13-ABD0-8B9809714323}" srcOrd="1" destOrd="0" presId="urn:microsoft.com/office/officeart/2005/8/layout/lProcess3"/>
    <dgm:cxn modelId="{8E55FC7E-564E-48D7-96CB-AC90DE6C3FD9}" type="presParOf" srcId="{002534A0-70DC-4BA8-8B01-D6C345EA93FE}" destId="{528914D6-07FB-4BBB-97FF-414EF5667783}" srcOrd="2" destOrd="0" presId="urn:microsoft.com/office/officeart/2005/8/layout/lProcess3"/>
    <dgm:cxn modelId="{EBB7100F-6F85-4F6A-AE8A-48FE82AE559C}" type="presParOf" srcId="{002534A0-70DC-4BA8-8B01-D6C345EA93FE}" destId="{4B05931C-12CF-4EEC-ACC8-7279C6F38FCB}" srcOrd="3" destOrd="0" presId="urn:microsoft.com/office/officeart/2005/8/layout/lProcess3"/>
    <dgm:cxn modelId="{B849C9DD-1840-4CD5-AD01-7731A0777ADD}" type="presParOf" srcId="{002534A0-70DC-4BA8-8B01-D6C345EA93FE}" destId="{81371238-4368-4F6A-B253-BD34D4372D2D}" srcOrd="4" destOrd="0" presId="urn:microsoft.com/office/officeart/2005/8/layout/lProcess3"/>
    <dgm:cxn modelId="{72358917-10CE-44BD-9D5A-647A5BE061CF}" type="presParOf" srcId="{B7FB0265-6BF9-4ED4-8441-70E88ABBC6A1}" destId="{41554001-211C-4D7D-B0DA-6D8B9BE5EB33}" srcOrd="3" destOrd="0" presId="urn:microsoft.com/office/officeart/2005/8/layout/lProcess3"/>
    <dgm:cxn modelId="{13A3C88A-C28D-4FA3-B2F4-FD61F3875600}" type="presParOf" srcId="{B7FB0265-6BF9-4ED4-8441-70E88ABBC6A1}" destId="{1F3121CD-CF2D-4CD7-B747-3FF4300C9BB9}" srcOrd="4" destOrd="0" presId="urn:microsoft.com/office/officeart/2005/8/layout/lProcess3"/>
    <dgm:cxn modelId="{55EAE4D9-1BAA-4CC0-AF76-D6D2A4F0542B}" type="presParOf" srcId="{1F3121CD-CF2D-4CD7-B747-3FF4300C9BB9}" destId="{24143A02-7FB5-4D45-B06F-EDD4D542E53C}" srcOrd="0" destOrd="0" presId="urn:microsoft.com/office/officeart/2005/8/layout/lProcess3"/>
    <dgm:cxn modelId="{50E5CE6A-B88A-42D5-9B62-0627F4A04DA6}" type="presParOf" srcId="{1F3121CD-CF2D-4CD7-B747-3FF4300C9BB9}" destId="{98E86C93-26B2-4386-8005-75CE9A71C172}" srcOrd="1" destOrd="0" presId="urn:microsoft.com/office/officeart/2005/8/layout/lProcess3"/>
    <dgm:cxn modelId="{CA7F6994-9C35-45A5-9514-1A01747D202D}" type="presParOf" srcId="{1F3121CD-CF2D-4CD7-B747-3FF4300C9BB9}" destId="{BC543F1B-EF50-4499-A952-FD9070DC5C0C}" srcOrd="2" destOrd="0" presId="urn:microsoft.com/office/officeart/2005/8/layout/lProcess3"/>
    <dgm:cxn modelId="{B9FF9347-F855-4FA3-A71D-90ED0BE97286}" type="presParOf" srcId="{1F3121CD-CF2D-4CD7-B747-3FF4300C9BB9}" destId="{E6E529D8-4837-4383-8E7B-43F33087EBDD}" srcOrd="3" destOrd="0" presId="urn:microsoft.com/office/officeart/2005/8/layout/lProcess3"/>
    <dgm:cxn modelId="{00C602B1-8D2C-45FC-95F5-F0801B2FFAB5}" type="presParOf" srcId="{1F3121CD-CF2D-4CD7-B747-3FF4300C9BB9}" destId="{31D0E6A1-C870-4E33-AB80-D8B7F9BC13E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618203-DC93-420F-8414-E3B99791565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0E9ED6F-411A-4DA8-8079-CEB69C4B9E4D}">
      <dgm:prSet custT="1"/>
      <dgm:spPr/>
      <dgm:t>
        <a:bodyPr/>
        <a:lstStyle/>
        <a:p>
          <a:pPr algn="ctr" rtl="0"/>
          <a:r>
            <a:rPr lang="es-CO" sz="3200" dirty="0">
              <a:latin typeface="Montserrat" panose="00000500000000000000" pitchFamily="50" charset="0"/>
            </a:rPr>
            <a:t>Visión borrosa</a:t>
          </a:r>
        </a:p>
      </dgm:t>
    </dgm:pt>
    <dgm:pt modelId="{952465FE-84C7-4A42-8F08-95D57DC4D0BF}" type="parTrans" cxnId="{715EA65C-9C41-4D22-83E2-9E392A256B23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943DDF38-2345-4515-BD60-1F6A78241054}" type="sibTrans" cxnId="{715EA65C-9C41-4D22-83E2-9E392A256B23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84A39AD8-146F-4EFF-A33A-1AC56F5E4775}">
      <dgm:prSet custT="1"/>
      <dgm:spPr/>
      <dgm:t>
        <a:bodyPr/>
        <a:lstStyle/>
        <a:p>
          <a:pPr algn="ctr" rtl="0"/>
          <a:r>
            <a:rPr lang="es-CO" sz="3200" dirty="0">
              <a:latin typeface="Montserrat" panose="00000500000000000000" pitchFamily="50" charset="0"/>
            </a:rPr>
            <a:t>Dolor/ ojo rojo</a:t>
          </a:r>
        </a:p>
      </dgm:t>
    </dgm:pt>
    <dgm:pt modelId="{4E525117-5AA2-4A93-A204-258C9E158A77}" type="parTrans" cxnId="{7B6ABE57-C6CB-4BFC-AE43-5E60D1047B15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BEFB2ECA-D4B4-4ACB-8191-9EA74AE6052C}" type="sibTrans" cxnId="{7B6ABE57-C6CB-4BFC-AE43-5E60D1047B15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0690B53B-1E6E-4AFE-AE27-8D4791F52D75}">
      <dgm:prSet custT="1"/>
      <dgm:spPr/>
      <dgm:t>
        <a:bodyPr/>
        <a:lstStyle/>
        <a:p>
          <a:pPr algn="ctr" rtl="0"/>
          <a:r>
            <a:rPr lang="es-CO" sz="3200" dirty="0">
              <a:latin typeface="Montserrat" panose="00000500000000000000" pitchFamily="50" charset="0"/>
            </a:rPr>
            <a:t>Flotadores</a:t>
          </a:r>
        </a:p>
      </dgm:t>
    </dgm:pt>
    <dgm:pt modelId="{8D20EF70-309F-43E6-A120-663E3FEC5EFF}" type="parTrans" cxnId="{DDFD508A-5E5A-4815-B84C-B0C3AC83D109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31F27301-FA59-49D1-9564-FD57D3070DAE}" type="sibTrans" cxnId="{DDFD508A-5E5A-4815-B84C-B0C3AC83D109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73561E1A-58B2-492F-8535-B574D7D4B963}">
      <dgm:prSet custT="1"/>
      <dgm:spPr/>
      <dgm:t>
        <a:bodyPr/>
        <a:lstStyle/>
        <a:p>
          <a:pPr algn="ctr" rtl="0"/>
          <a:r>
            <a:rPr lang="es-CO" sz="3200" dirty="0">
              <a:latin typeface="Montserrat" panose="00000500000000000000" pitchFamily="50" charset="0"/>
            </a:rPr>
            <a:t>Fotofobia/fotofobia</a:t>
          </a:r>
        </a:p>
      </dgm:t>
    </dgm:pt>
    <dgm:pt modelId="{6EAAD298-6316-491D-A255-5BDB7EBFE842}" type="parTrans" cxnId="{DBB0E853-8875-4ADD-9DB8-B8096B41ECCA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9FA0F84B-5AD7-4F6E-99CF-1A5393F53BE2}" type="sibTrans" cxnId="{DBB0E853-8875-4ADD-9DB8-B8096B41ECCA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10196B86-DBC1-4169-BEF8-218D41CB44FA}">
      <dgm:prSet custT="1"/>
      <dgm:spPr/>
      <dgm:t>
        <a:bodyPr/>
        <a:lstStyle/>
        <a:p>
          <a:pPr algn="ctr" rtl="0"/>
          <a:r>
            <a:rPr lang="es-CO" sz="3200" dirty="0">
              <a:latin typeface="Montserrat" panose="00000500000000000000" pitchFamily="50" charset="0"/>
            </a:rPr>
            <a:t>Asintomática en los niños</a:t>
          </a:r>
        </a:p>
      </dgm:t>
    </dgm:pt>
    <dgm:pt modelId="{09FF16FD-FA04-46B6-A1A8-5D78CD64627A}" type="parTrans" cxnId="{F424742B-C13E-4AA3-8185-D8FD8C695525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E4D044CE-ADA2-4E8F-B90E-CB8A419A8C70}" type="sibTrans" cxnId="{F424742B-C13E-4AA3-8185-D8FD8C695525}">
      <dgm:prSet/>
      <dgm:spPr/>
      <dgm:t>
        <a:bodyPr/>
        <a:lstStyle/>
        <a:p>
          <a:pPr algn="ctr"/>
          <a:endParaRPr lang="es-CO" sz="3200" dirty="0">
            <a:latin typeface="Montserrat" panose="00000500000000000000" pitchFamily="50" charset="0"/>
          </a:endParaRPr>
        </a:p>
      </dgm:t>
    </dgm:pt>
    <dgm:pt modelId="{3996D329-C9BC-40FD-ADA6-188FE149B91C}" type="pres">
      <dgm:prSet presAssocID="{44618203-DC93-420F-8414-E3B99791565D}" presName="linear" presStyleCnt="0">
        <dgm:presLayoutVars>
          <dgm:animLvl val="lvl"/>
          <dgm:resizeHandles val="exact"/>
        </dgm:presLayoutVars>
      </dgm:prSet>
      <dgm:spPr/>
    </dgm:pt>
    <dgm:pt modelId="{6AC40D5C-05FF-443B-8064-15F431B0D436}" type="pres">
      <dgm:prSet presAssocID="{E0E9ED6F-411A-4DA8-8079-CEB69C4B9E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C38942B-F38F-4B86-8D9C-DDEC8EC404F1}" type="pres">
      <dgm:prSet presAssocID="{943DDF38-2345-4515-BD60-1F6A78241054}" presName="spacer" presStyleCnt="0"/>
      <dgm:spPr/>
    </dgm:pt>
    <dgm:pt modelId="{BF2CBC0F-B081-4E11-9CFB-F305A231D0FF}" type="pres">
      <dgm:prSet presAssocID="{84A39AD8-146F-4EFF-A33A-1AC56F5E47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BB0F13-0482-4622-B897-352C1ACF51EE}" type="pres">
      <dgm:prSet presAssocID="{BEFB2ECA-D4B4-4ACB-8191-9EA74AE6052C}" presName="spacer" presStyleCnt="0"/>
      <dgm:spPr/>
    </dgm:pt>
    <dgm:pt modelId="{16A16387-3E03-4E62-A9A3-682064A704D9}" type="pres">
      <dgm:prSet presAssocID="{0690B53B-1E6E-4AFE-AE27-8D4791F52D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9DFB3C-5147-45CD-92C2-395D90D81DFE}" type="pres">
      <dgm:prSet presAssocID="{31F27301-FA59-49D1-9564-FD57D3070DAE}" presName="spacer" presStyleCnt="0"/>
      <dgm:spPr/>
    </dgm:pt>
    <dgm:pt modelId="{94051F17-22D9-4374-B99A-B7DC93631F05}" type="pres">
      <dgm:prSet presAssocID="{73561E1A-58B2-492F-8535-B574D7D4B9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716265-238E-47BB-8AF4-11EAFB18109A}" type="pres">
      <dgm:prSet presAssocID="{9FA0F84B-5AD7-4F6E-99CF-1A5393F53BE2}" presName="spacer" presStyleCnt="0"/>
      <dgm:spPr/>
    </dgm:pt>
    <dgm:pt modelId="{13325B0A-6EC2-40D5-8F2B-95FB15848E69}" type="pres">
      <dgm:prSet presAssocID="{10196B86-DBC1-4169-BEF8-218D41CB44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09E706-180E-45A5-A6A4-3EC4F91747FD}" type="presOf" srcId="{44618203-DC93-420F-8414-E3B99791565D}" destId="{3996D329-C9BC-40FD-ADA6-188FE149B91C}" srcOrd="0" destOrd="0" presId="urn:microsoft.com/office/officeart/2005/8/layout/vList2"/>
    <dgm:cxn modelId="{F424742B-C13E-4AA3-8185-D8FD8C695525}" srcId="{44618203-DC93-420F-8414-E3B99791565D}" destId="{10196B86-DBC1-4169-BEF8-218D41CB44FA}" srcOrd="4" destOrd="0" parTransId="{09FF16FD-FA04-46B6-A1A8-5D78CD64627A}" sibTransId="{E4D044CE-ADA2-4E8F-B90E-CB8A419A8C70}"/>
    <dgm:cxn modelId="{715EA65C-9C41-4D22-83E2-9E392A256B23}" srcId="{44618203-DC93-420F-8414-E3B99791565D}" destId="{E0E9ED6F-411A-4DA8-8079-CEB69C4B9E4D}" srcOrd="0" destOrd="0" parTransId="{952465FE-84C7-4A42-8F08-95D57DC4D0BF}" sibTransId="{943DDF38-2345-4515-BD60-1F6A78241054}"/>
    <dgm:cxn modelId="{033B2C69-15B9-4737-A2DE-8E18183C425C}" type="presOf" srcId="{E0E9ED6F-411A-4DA8-8079-CEB69C4B9E4D}" destId="{6AC40D5C-05FF-443B-8064-15F431B0D436}" srcOrd="0" destOrd="0" presId="urn:microsoft.com/office/officeart/2005/8/layout/vList2"/>
    <dgm:cxn modelId="{DBB0E853-8875-4ADD-9DB8-B8096B41ECCA}" srcId="{44618203-DC93-420F-8414-E3B99791565D}" destId="{73561E1A-58B2-492F-8535-B574D7D4B963}" srcOrd="3" destOrd="0" parTransId="{6EAAD298-6316-491D-A255-5BDB7EBFE842}" sibTransId="{9FA0F84B-5AD7-4F6E-99CF-1A5393F53BE2}"/>
    <dgm:cxn modelId="{7B6ABE57-C6CB-4BFC-AE43-5E60D1047B15}" srcId="{44618203-DC93-420F-8414-E3B99791565D}" destId="{84A39AD8-146F-4EFF-A33A-1AC56F5E4775}" srcOrd="1" destOrd="0" parTransId="{4E525117-5AA2-4A93-A204-258C9E158A77}" sibTransId="{BEFB2ECA-D4B4-4ACB-8191-9EA74AE6052C}"/>
    <dgm:cxn modelId="{DDFD508A-5E5A-4815-B84C-B0C3AC83D109}" srcId="{44618203-DC93-420F-8414-E3B99791565D}" destId="{0690B53B-1E6E-4AFE-AE27-8D4791F52D75}" srcOrd="2" destOrd="0" parTransId="{8D20EF70-309F-43E6-A120-663E3FEC5EFF}" sibTransId="{31F27301-FA59-49D1-9564-FD57D3070DAE}"/>
    <dgm:cxn modelId="{21AA7D91-82A6-4F3B-8F79-69A8276AADFF}" type="presOf" srcId="{0690B53B-1E6E-4AFE-AE27-8D4791F52D75}" destId="{16A16387-3E03-4E62-A9A3-682064A704D9}" srcOrd="0" destOrd="0" presId="urn:microsoft.com/office/officeart/2005/8/layout/vList2"/>
    <dgm:cxn modelId="{7CF772A6-1E3D-420A-8D80-974086C480C6}" type="presOf" srcId="{10196B86-DBC1-4169-BEF8-218D41CB44FA}" destId="{13325B0A-6EC2-40D5-8F2B-95FB15848E69}" srcOrd="0" destOrd="0" presId="urn:microsoft.com/office/officeart/2005/8/layout/vList2"/>
    <dgm:cxn modelId="{6CEE75C2-0A1A-4DBA-9AF7-891935B2B24C}" type="presOf" srcId="{84A39AD8-146F-4EFF-A33A-1AC56F5E4775}" destId="{BF2CBC0F-B081-4E11-9CFB-F305A231D0FF}" srcOrd="0" destOrd="0" presId="urn:microsoft.com/office/officeart/2005/8/layout/vList2"/>
    <dgm:cxn modelId="{4CC42FF3-C2B2-4749-8BB6-F44A2207D574}" type="presOf" srcId="{73561E1A-58B2-492F-8535-B574D7D4B963}" destId="{94051F17-22D9-4374-B99A-B7DC93631F05}" srcOrd="0" destOrd="0" presId="urn:microsoft.com/office/officeart/2005/8/layout/vList2"/>
    <dgm:cxn modelId="{74C52C03-DEC8-4027-B969-DBCED1CC9891}" type="presParOf" srcId="{3996D329-C9BC-40FD-ADA6-188FE149B91C}" destId="{6AC40D5C-05FF-443B-8064-15F431B0D436}" srcOrd="0" destOrd="0" presId="urn:microsoft.com/office/officeart/2005/8/layout/vList2"/>
    <dgm:cxn modelId="{D99C0DED-4B00-4998-A778-15651AF6B1D1}" type="presParOf" srcId="{3996D329-C9BC-40FD-ADA6-188FE149B91C}" destId="{DC38942B-F38F-4B86-8D9C-DDEC8EC404F1}" srcOrd="1" destOrd="0" presId="urn:microsoft.com/office/officeart/2005/8/layout/vList2"/>
    <dgm:cxn modelId="{B3157192-CBB1-4359-BFEA-9255BB8187B3}" type="presParOf" srcId="{3996D329-C9BC-40FD-ADA6-188FE149B91C}" destId="{BF2CBC0F-B081-4E11-9CFB-F305A231D0FF}" srcOrd="2" destOrd="0" presId="urn:microsoft.com/office/officeart/2005/8/layout/vList2"/>
    <dgm:cxn modelId="{10E2AA26-CE5D-4BC0-ACCE-30118122C3BB}" type="presParOf" srcId="{3996D329-C9BC-40FD-ADA6-188FE149B91C}" destId="{42BB0F13-0482-4622-B897-352C1ACF51EE}" srcOrd="3" destOrd="0" presId="urn:microsoft.com/office/officeart/2005/8/layout/vList2"/>
    <dgm:cxn modelId="{3C93A86A-124B-4A4C-9BB2-1EFB09AB2A55}" type="presParOf" srcId="{3996D329-C9BC-40FD-ADA6-188FE149B91C}" destId="{16A16387-3E03-4E62-A9A3-682064A704D9}" srcOrd="4" destOrd="0" presId="urn:microsoft.com/office/officeart/2005/8/layout/vList2"/>
    <dgm:cxn modelId="{33A0DFD2-A96E-476A-B6C8-E44923C45478}" type="presParOf" srcId="{3996D329-C9BC-40FD-ADA6-188FE149B91C}" destId="{C39DFB3C-5147-45CD-92C2-395D90D81DFE}" srcOrd="5" destOrd="0" presId="urn:microsoft.com/office/officeart/2005/8/layout/vList2"/>
    <dgm:cxn modelId="{C1F9B620-D132-4DEC-A620-9BEE45CB0C54}" type="presParOf" srcId="{3996D329-C9BC-40FD-ADA6-188FE149B91C}" destId="{94051F17-22D9-4374-B99A-B7DC93631F05}" srcOrd="6" destOrd="0" presId="urn:microsoft.com/office/officeart/2005/8/layout/vList2"/>
    <dgm:cxn modelId="{5F4111D2-A904-42D1-8DAE-F493E627E239}" type="presParOf" srcId="{3996D329-C9BC-40FD-ADA6-188FE149B91C}" destId="{AC716265-238E-47BB-8AF4-11EAFB18109A}" srcOrd="7" destOrd="0" presId="urn:microsoft.com/office/officeart/2005/8/layout/vList2"/>
    <dgm:cxn modelId="{081B9EB3-9BD3-465E-A5BF-4A6754B3995D}" type="presParOf" srcId="{3996D329-C9BC-40FD-ADA6-188FE149B91C}" destId="{13325B0A-6EC2-40D5-8F2B-95FB15848E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B6F300-96F5-4947-B1CB-58C268F392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44F7674-015D-47D6-8412-5148F81E298E}">
      <dgm:prSet custT="1"/>
      <dgm:spPr/>
      <dgm:t>
        <a:bodyPr/>
        <a:lstStyle/>
        <a:p>
          <a:pPr rtl="0"/>
          <a:r>
            <a:rPr lang="es-CO" sz="2400">
              <a:latin typeface="Montserrat" panose="00000500000000000000" pitchFamily="50" charset="0"/>
            </a:rPr>
            <a:t>Hiperemia ciliar</a:t>
          </a:r>
        </a:p>
      </dgm:t>
    </dgm:pt>
    <dgm:pt modelId="{7450F3F4-DD50-4C42-B8C1-BF9B5767A283}" type="parTrans" cxnId="{D03FEDDA-3BE2-49C0-8840-A588046F92E4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7277C4EE-0644-4EFC-9721-6106EB5D1DFC}" type="sibTrans" cxnId="{D03FEDDA-3BE2-49C0-8840-A588046F92E4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DFE9ABDA-21C7-41AC-ADA1-E0773A0BE32E}">
      <dgm:prSet custT="1"/>
      <dgm:spPr/>
      <dgm:t>
        <a:bodyPr/>
        <a:lstStyle/>
        <a:p>
          <a:pPr rtl="0"/>
          <a:r>
            <a:rPr lang="es-CO" sz="2400" dirty="0">
              <a:latin typeface="Montserrat" panose="00000500000000000000" pitchFamily="50" charset="0"/>
            </a:rPr>
            <a:t>Pupila </a:t>
          </a:r>
          <a:r>
            <a:rPr lang="es-CO" sz="2400" dirty="0" err="1">
              <a:latin typeface="Montserrat" panose="00000500000000000000" pitchFamily="50" charset="0"/>
            </a:rPr>
            <a:t>miótica</a:t>
          </a:r>
          <a:r>
            <a:rPr lang="es-CO" sz="2400" dirty="0">
              <a:latin typeface="Montserrat" panose="00000500000000000000" pitchFamily="50" charset="0"/>
            </a:rPr>
            <a:t> o </a:t>
          </a:r>
          <a:r>
            <a:rPr lang="es-CO" sz="2400" dirty="0" err="1">
              <a:latin typeface="Montserrat" panose="00000500000000000000" pitchFamily="50" charset="0"/>
            </a:rPr>
            <a:t>discórica</a:t>
          </a:r>
          <a:endParaRPr lang="es-CO" sz="2400" dirty="0">
            <a:latin typeface="Montserrat" panose="00000500000000000000" pitchFamily="50" charset="0"/>
          </a:endParaRPr>
        </a:p>
      </dgm:t>
    </dgm:pt>
    <dgm:pt modelId="{E82E2D96-6B8B-4C01-BFF2-1E0CC764D11F}" type="parTrans" cxnId="{5C6FFBC2-AEB0-4DC5-804B-DA8DC927A452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63A1FB06-8E44-4697-9B60-18BCB2FF1C7C}" type="sibTrans" cxnId="{5C6FFBC2-AEB0-4DC5-804B-DA8DC927A452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4DD5F8AB-6489-428B-9234-3313359D0ECA}">
      <dgm:prSet custT="1"/>
      <dgm:spPr/>
      <dgm:t>
        <a:bodyPr/>
        <a:lstStyle/>
        <a:p>
          <a:pPr rtl="0"/>
          <a:r>
            <a:rPr lang="es-CO" sz="2400" dirty="0">
              <a:latin typeface="Montserrat" panose="00000500000000000000" pitchFamily="50" charset="0"/>
            </a:rPr>
            <a:t>Hipotonía</a:t>
          </a:r>
        </a:p>
      </dgm:t>
    </dgm:pt>
    <dgm:pt modelId="{D0B05C0B-AE22-4ED8-A3FE-899A8CA43618}" type="parTrans" cxnId="{D0BD1E1D-4710-4F07-97F4-514DEF16A38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672C61CF-9CE4-469D-AB80-5DAEFDB76D6B}" type="sibTrans" cxnId="{D0BD1E1D-4710-4F07-97F4-514DEF16A38D}">
      <dgm:prSet custT="1"/>
      <dgm:spPr/>
      <dgm:t>
        <a:bodyPr/>
        <a:lstStyle/>
        <a:p>
          <a:endParaRPr lang="es-CO" sz="1800">
            <a:latin typeface="Montserrat" panose="00000500000000000000" pitchFamily="50" charset="0"/>
          </a:endParaRPr>
        </a:p>
      </dgm:t>
    </dgm:pt>
    <dgm:pt modelId="{7EE64C3D-6657-4C1B-A026-424413D4A249}">
      <dgm:prSet custT="1"/>
      <dgm:spPr/>
      <dgm:t>
        <a:bodyPr/>
        <a:lstStyle/>
        <a:p>
          <a:pPr rtl="0"/>
          <a:r>
            <a:rPr lang="es-MX" sz="2400" dirty="0" err="1">
              <a:latin typeface="Montserrat" panose="00000500000000000000" pitchFamily="50" charset="0"/>
            </a:rPr>
            <a:t>Hipopion</a:t>
          </a:r>
          <a:endParaRPr lang="es-CO" sz="2400" dirty="0">
            <a:latin typeface="Montserrat" panose="00000500000000000000" pitchFamily="50" charset="0"/>
          </a:endParaRPr>
        </a:p>
      </dgm:t>
    </dgm:pt>
    <dgm:pt modelId="{AE897E3E-A5C5-414D-92BC-AAC26CE1A21F}" type="parTrans" cxnId="{2C3A57E7-C203-4533-8D4E-73229B304561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1922844A-754F-4142-9B59-A1463617EA7C}" type="sibTrans" cxnId="{2C3A57E7-C203-4533-8D4E-73229B304561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7219094F-E248-4D5C-9A70-A0AC7FAFE21B}" type="pres">
      <dgm:prSet presAssocID="{FAB6F300-96F5-4947-B1CB-58C268F392EF}" presName="Name0" presStyleCnt="0">
        <dgm:presLayoutVars>
          <dgm:dir/>
          <dgm:resizeHandles val="exact"/>
        </dgm:presLayoutVars>
      </dgm:prSet>
      <dgm:spPr/>
    </dgm:pt>
    <dgm:pt modelId="{E8DCDE37-D471-4932-9A25-79E00E1A4A1C}" type="pres">
      <dgm:prSet presAssocID="{D44F7674-015D-47D6-8412-5148F81E298E}" presName="node" presStyleLbl="node1" presStyleIdx="0" presStyleCnt="4">
        <dgm:presLayoutVars>
          <dgm:bulletEnabled val="1"/>
        </dgm:presLayoutVars>
      </dgm:prSet>
      <dgm:spPr/>
    </dgm:pt>
    <dgm:pt modelId="{EE1BD47A-91B3-4AC3-8BA4-400E454251CD}" type="pres">
      <dgm:prSet presAssocID="{7277C4EE-0644-4EFC-9721-6106EB5D1DFC}" presName="sibTrans" presStyleLbl="sibTrans2D1" presStyleIdx="0" presStyleCnt="3"/>
      <dgm:spPr/>
    </dgm:pt>
    <dgm:pt modelId="{3B25D222-A4B4-41E7-AF0F-A1D259B632F1}" type="pres">
      <dgm:prSet presAssocID="{7277C4EE-0644-4EFC-9721-6106EB5D1DFC}" presName="connectorText" presStyleLbl="sibTrans2D1" presStyleIdx="0" presStyleCnt="3"/>
      <dgm:spPr/>
    </dgm:pt>
    <dgm:pt modelId="{2565604E-93D3-4E5C-B399-909F7CD6E818}" type="pres">
      <dgm:prSet presAssocID="{DFE9ABDA-21C7-41AC-ADA1-E0773A0BE32E}" presName="node" presStyleLbl="node1" presStyleIdx="1" presStyleCnt="4">
        <dgm:presLayoutVars>
          <dgm:bulletEnabled val="1"/>
        </dgm:presLayoutVars>
      </dgm:prSet>
      <dgm:spPr/>
    </dgm:pt>
    <dgm:pt modelId="{13699C7F-1BDE-4A4D-BB20-BFCC74861BF9}" type="pres">
      <dgm:prSet presAssocID="{63A1FB06-8E44-4697-9B60-18BCB2FF1C7C}" presName="sibTrans" presStyleLbl="sibTrans2D1" presStyleIdx="1" presStyleCnt="3"/>
      <dgm:spPr/>
    </dgm:pt>
    <dgm:pt modelId="{0A6C9657-AD23-4862-94B4-A572B9D640EE}" type="pres">
      <dgm:prSet presAssocID="{63A1FB06-8E44-4697-9B60-18BCB2FF1C7C}" presName="connectorText" presStyleLbl="sibTrans2D1" presStyleIdx="1" presStyleCnt="3"/>
      <dgm:spPr/>
    </dgm:pt>
    <dgm:pt modelId="{F5A63C6C-9F20-4CFA-8361-9475FEB0C9AE}" type="pres">
      <dgm:prSet presAssocID="{4DD5F8AB-6489-428B-9234-3313359D0ECA}" presName="node" presStyleLbl="node1" presStyleIdx="2" presStyleCnt="4">
        <dgm:presLayoutVars>
          <dgm:bulletEnabled val="1"/>
        </dgm:presLayoutVars>
      </dgm:prSet>
      <dgm:spPr/>
    </dgm:pt>
    <dgm:pt modelId="{F0F33BCD-6A14-47F1-BAE2-4B7A6C835118}" type="pres">
      <dgm:prSet presAssocID="{672C61CF-9CE4-469D-AB80-5DAEFDB76D6B}" presName="sibTrans" presStyleLbl="sibTrans2D1" presStyleIdx="2" presStyleCnt="3"/>
      <dgm:spPr/>
    </dgm:pt>
    <dgm:pt modelId="{4FC80A30-E397-4538-9AB4-C26F2ED85985}" type="pres">
      <dgm:prSet presAssocID="{672C61CF-9CE4-469D-AB80-5DAEFDB76D6B}" presName="connectorText" presStyleLbl="sibTrans2D1" presStyleIdx="2" presStyleCnt="3"/>
      <dgm:spPr/>
    </dgm:pt>
    <dgm:pt modelId="{AC350BB6-6E13-4682-864D-91CF94477311}" type="pres">
      <dgm:prSet presAssocID="{7EE64C3D-6657-4C1B-A026-424413D4A249}" presName="node" presStyleLbl="node1" presStyleIdx="3" presStyleCnt="4">
        <dgm:presLayoutVars>
          <dgm:bulletEnabled val="1"/>
        </dgm:presLayoutVars>
      </dgm:prSet>
      <dgm:spPr/>
    </dgm:pt>
  </dgm:ptLst>
  <dgm:cxnLst>
    <dgm:cxn modelId="{F252CB03-B0DD-4EA3-AFEC-8C330074D8B2}" type="presOf" srcId="{D44F7674-015D-47D6-8412-5148F81E298E}" destId="{E8DCDE37-D471-4932-9A25-79E00E1A4A1C}" srcOrd="0" destOrd="0" presId="urn:microsoft.com/office/officeart/2005/8/layout/process1"/>
    <dgm:cxn modelId="{FF84E010-2A4B-4542-A439-5AC7F8234A5C}" type="presOf" srcId="{4DD5F8AB-6489-428B-9234-3313359D0ECA}" destId="{F5A63C6C-9F20-4CFA-8361-9475FEB0C9AE}" srcOrd="0" destOrd="0" presId="urn:microsoft.com/office/officeart/2005/8/layout/process1"/>
    <dgm:cxn modelId="{D0BD1E1D-4710-4F07-97F4-514DEF16A38D}" srcId="{FAB6F300-96F5-4947-B1CB-58C268F392EF}" destId="{4DD5F8AB-6489-428B-9234-3313359D0ECA}" srcOrd="2" destOrd="0" parTransId="{D0B05C0B-AE22-4ED8-A3FE-899A8CA43618}" sibTransId="{672C61CF-9CE4-469D-AB80-5DAEFDB76D6B}"/>
    <dgm:cxn modelId="{73CDE520-89E2-4336-B033-BC59884C6BB5}" type="presOf" srcId="{7EE64C3D-6657-4C1B-A026-424413D4A249}" destId="{AC350BB6-6E13-4682-864D-91CF94477311}" srcOrd="0" destOrd="0" presId="urn:microsoft.com/office/officeart/2005/8/layout/process1"/>
    <dgm:cxn modelId="{8C26CE3E-55B2-41EB-98EF-240795F1AE02}" type="presOf" srcId="{FAB6F300-96F5-4947-B1CB-58C268F392EF}" destId="{7219094F-E248-4D5C-9A70-A0AC7FAFE21B}" srcOrd="0" destOrd="0" presId="urn:microsoft.com/office/officeart/2005/8/layout/process1"/>
    <dgm:cxn modelId="{A9299C4D-7A3E-44CF-BCA4-6E721949D5FD}" type="presOf" srcId="{63A1FB06-8E44-4697-9B60-18BCB2FF1C7C}" destId="{0A6C9657-AD23-4862-94B4-A572B9D640EE}" srcOrd="1" destOrd="0" presId="urn:microsoft.com/office/officeart/2005/8/layout/process1"/>
    <dgm:cxn modelId="{2AEF8874-E2EC-4C4D-BC74-40F828CA5C98}" type="presOf" srcId="{672C61CF-9CE4-469D-AB80-5DAEFDB76D6B}" destId="{F0F33BCD-6A14-47F1-BAE2-4B7A6C835118}" srcOrd="0" destOrd="0" presId="urn:microsoft.com/office/officeart/2005/8/layout/process1"/>
    <dgm:cxn modelId="{1D03738B-EEC2-4866-B22E-FFC156AC0612}" type="presOf" srcId="{672C61CF-9CE4-469D-AB80-5DAEFDB76D6B}" destId="{4FC80A30-E397-4538-9AB4-C26F2ED85985}" srcOrd="1" destOrd="0" presId="urn:microsoft.com/office/officeart/2005/8/layout/process1"/>
    <dgm:cxn modelId="{E6C30FAD-CA87-41F0-BB56-4CE111CD059B}" type="presOf" srcId="{7277C4EE-0644-4EFC-9721-6106EB5D1DFC}" destId="{EE1BD47A-91B3-4AC3-8BA4-400E454251CD}" srcOrd="0" destOrd="0" presId="urn:microsoft.com/office/officeart/2005/8/layout/process1"/>
    <dgm:cxn modelId="{5C6FFBC2-AEB0-4DC5-804B-DA8DC927A452}" srcId="{FAB6F300-96F5-4947-B1CB-58C268F392EF}" destId="{DFE9ABDA-21C7-41AC-ADA1-E0773A0BE32E}" srcOrd="1" destOrd="0" parTransId="{E82E2D96-6B8B-4C01-BFF2-1E0CC764D11F}" sibTransId="{63A1FB06-8E44-4697-9B60-18BCB2FF1C7C}"/>
    <dgm:cxn modelId="{15E9C8D1-666A-4A12-B004-25A3AE34BC84}" type="presOf" srcId="{63A1FB06-8E44-4697-9B60-18BCB2FF1C7C}" destId="{13699C7F-1BDE-4A4D-BB20-BFCC74861BF9}" srcOrd="0" destOrd="0" presId="urn:microsoft.com/office/officeart/2005/8/layout/process1"/>
    <dgm:cxn modelId="{D03FEDDA-3BE2-49C0-8840-A588046F92E4}" srcId="{FAB6F300-96F5-4947-B1CB-58C268F392EF}" destId="{D44F7674-015D-47D6-8412-5148F81E298E}" srcOrd="0" destOrd="0" parTransId="{7450F3F4-DD50-4C42-B8C1-BF9B5767A283}" sibTransId="{7277C4EE-0644-4EFC-9721-6106EB5D1DFC}"/>
    <dgm:cxn modelId="{9E5C5DE1-4CEC-4384-9722-B1FD7F0B1C49}" type="presOf" srcId="{DFE9ABDA-21C7-41AC-ADA1-E0773A0BE32E}" destId="{2565604E-93D3-4E5C-B399-909F7CD6E818}" srcOrd="0" destOrd="0" presId="urn:microsoft.com/office/officeart/2005/8/layout/process1"/>
    <dgm:cxn modelId="{2C3A57E7-C203-4533-8D4E-73229B304561}" srcId="{FAB6F300-96F5-4947-B1CB-58C268F392EF}" destId="{7EE64C3D-6657-4C1B-A026-424413D4A249}" srcOrd="3" destOrd="0" parTransId="{AE897E3E-A5C5-414D-92BC-AAC26CE1A21F}" sibTransId="{1922844A-754F-4142-9B59-A1463617EA7C}"/>
    <dgm:cxn modelId="{5738C1EB-553C-4C17-BD9D-FBEBE670C14D}" type="presOf" srcId="{7277C4EE-0644-4EFC-9721-6106EB5D1DFC}" destId="{3B25D222-A4B4-41E7-AF0F-A1D259B632F1}" srcOrd="1" destOrd="0" presId="urn:microsoft.com/office/officeart/2005/8/layout/process1"/>
    <dgm:cxn modelId="{2EC8AA54-A4FD-4175-A805-D8F21DC67397}" type="presParOf" srcId="{7219094F-E248-4D5C-9A70-A0AC7FAFE21B}" destId="{E8DCDE37-D471-4932-9A25-79E00E1A4A1C}" srcOrd="0" destOrd="0" presId="urn:microsoft.com/office/officeart/2005/8/layout/process1"/>
    <dgm:cxn modelId="{09AE0EF4-5717-4047-AB00-52375C36BEAD}" type="presParOf" srcId="{7219094F-E248-4D5C-9A70-A0AC7FAFE21B}" destId="{EE1BD47A-91B3-4AC3-8BA4-400E454251CD}" srcOrd="1" destOrd="0" presId="urn:microsoft.com/office/officeart/2005/8/layout/process1"/>
    <dgm:cxn modelId="{3D824DD8-2ECD-4EB3-9982-E2E186BA9646}" type="presParOf" srcId="{EE1BD47A-91B3-4AC3-8BA4-400E454251CD}" destId="{3B25D222-A4B4-41E7-AF0F-A1D259B632F1}" srcOrd="0" destOrd="0" presId="urn:microsoft.com/office/officeart/2005/8/layout/process1"/>
    <dgm:cxn modelId="{71B39755-4B7E-4A30-A415-1F8AF0B016E5}" type="presParOf" srcId="{7219094F-E248-4D5C-9A70-A0AC7FAFE21B}" destId="{2565604E-93D3-4E5C-B399-909F7CD6E818}" srcOrd="2" destOrd="0" presId="urn:microsoft.com/office/officeart/2005/8/layout/process1"/>
    <dgm:cxn modelId="{D23B9D1D-B489-4CAA-91CA-423336D34C00}" type="presParOf" srcId="{7219094F-E248-4D5C-9A70-A0AC7FAFE21B}" destId="{13699C7F-1BDE-4A4D-BB20-BFCC74861BF9}" srcOrd="3" destOrd="0" presId="urn:microsoft.com/office/officeart/2005/8/layout/process1"/>
    <dgm:cxn modelId="{56FE031D-FAD2-48B9-AF27-6D71DD6D242E}" type="presParOf" srcId="{13699C7F-1BDE-4A4D-BB20-BFCC74861BF9}" destId="{0A6C9657-AD23-4862-94B4-A572B9D640EE}" srcOrd="0" destOrd="0" presId="urn:microsoft.com/office/officeart/2005/8/layout/process1"/>
    <dgm:cxn modelId="{28C5736E-9D48-4CB2-8483-56BB74CF253B}" type="presParOf" srcId="{7219094F-E248-4D5C-9A70-A0AC7FAFE21B}" destId="{F5A63C6C-9F20-4CFA-8361-9475FEB0C9AE}" srcOrd="4" destOrd="0" presId="urn:microsoft.com/office/officeart/2005/8/layout/process1"/>
    <dgm:cxn modelId="{62D61787-9E47-4D4D-AA57-A3DB1368571F}" type="presParOf" srcId="{7219094F-E248-4D5C-9A70-A0AC7FAFE21B}" destId="{F0F33BCD-6A14-47F1-BAE2-4B7A6C835118}" srcOrd="5" destOrd="0" presId="urn:microsoft.com/office/officeart/2005/8/layout/process1"/>
    <dgm:cxn modelId="{F75BFFBF-BDFC-4786-8579-456D334A0F03}" type="presParOf" srcId="{F0F33BCD-6A14-47F1-BAE2-4B7A6C835118}" destId="{4FC80A30-E397-4538-9AB4-C26F2ED85985}" srcOrd="0" destOrd="0" presId="urn:microsoft.com/office/officeart/2005/8/layout/process1"/>
    <dgm:cxn modelId="{E99B7938-0A6B-49EF-81A9-BD55B41E98C6}" type="presParOf" srcId="{7219094F-E248-4D5C-9A70-A0AC7FAFE21B}" destId="{AC350BB6-6E13-4682-864D-91CF944773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21441A-7514-4CAF-AD54-BF3093EABFE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837EF91-B99C-470E-AC32-5DCD171B3478}">
      <dgm:prSet custT="1"/>
      <dgm:spPr/>
      <dgm:t>
        <a:bodyPr/>
        <a:lstStyle/>
        <a:p>
          <a:pPr rtl="0"/>
          <a:r>
            <a:rPr lang="es-CO" sz="2400" dirty="0">
              <a:latin typeface="Montserrat" panose="02000505000000020004"/>
            </a:rPr>
            <a:t>HISTORIA CLÍNICA</a:t>
          </a:r>
        </a:p>
      </dgm:t>
    </dgm:pt>
    <dgm:pt modelId="{95F15D80-73ED-420A-BF0F-BA7FC5382A7E}" type="parTrans" cxnId="{1C2A0DF8-1381-4C07-94C6-5217EFFA9088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A2D708C4-8D33-42CC-ACBC-B31892DD3609}" type="sibTrans" cxnId="{1C2A0DF8-1381-4C07-94C6-5217EFFA9088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818AFB75-2FF9-470F-9CEF-EEB85E4E1007}">
      <dgm:prSet custT="1"/>
      <dgm:spPr/>
      <dgm:t>
        <a:bodyPr/>
        <a:lstStyle/>
        <a:p>
          <a:pPr rtl="0"/>
          <a:r>
            <a:rPr lang="es-CO" sz="2400">
              <a:latin typeface="Montserrat" panose="02000505000000020004"/>
            </a:rPr>
            <a:t>EXAMEN FÍSICO</a:t>
          </a:r>
        </a:p>
      </dgm:t>
    </dgm:pt>
    <dgm:pt modelId="{07F44137-E741-4384-92E5-37F7393B6372}" type="parTrans" cxnId="{DD273024-C19B-492B-85CB-84C0592B09FB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5ACD35E2-CBB5-44BB-A153-32B5063B8A1B}" type="sibTrans" cxnId="{DD273024-C19B-492B-85CB-84C0592B09FB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60F03EE1-6DE7-4995-B580-00621DD77A9B}">
      <dgm:prSet custT="1"/>
      <dgm:spPr/>
      <dgm:t>
        <a:bodyPr/>
        <a:lstStyle/>
        <a:p>
          <a:pPr rtl="0"/>
          <a:r>
            <a:rPr lang="es-CO" sz="2400" dirty="0">
              <a:latin typeface="Montserrat" panose="02000505000000020004"/>
            </a:rPr>
            <a:t>LABORATORIO</a:t>
          </a:r>
        </a:p>
      </dgm:t>
    </dgm:pt>
    <dgm:pt modelId="{89B13DA3-57B2-481D-B0BD-06817F65B3F1}" type="parTrans" cxnId="{6A4E0B32-336B-4833-9E94-3B30BE5B5564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7463ABB4-2C7B-4AA7-8EB8-D4E4A41A223E}" type="sibTrans" cxnId="{6A4E0B32-336B-4833-9E94-3B30BE5B5564}">
      <dgm:prSet/>
      <dgm:spPr/>
      <dgm:t>
        <a:bodyPr/>
        <a:lstStyle/>
        <a:p>
          <a:endParaRPr lang="es-CO" sz="2400">
            <a:latin typeface="Montserrat" panose="02000505000000020004"/>
          </a:endParaRPr>
        </a:p>
      </dgm:t>
    </dgm:pt>
    <dgm:pt modelId="{07FD73E3-E480-43FD-9E5D-C33B7E06DA93}" type="pres">
      <dgm:prSet presAssocID="{6421441A-7514-4CAF-AD54-BF3093EABFE7}" presName="Name0" presStyleCnt="0">
        <dgm:presLayoutVars>
          <dgm:dir/>
          <dgm:resizeHandles val="exact"/>
        </dgm:presLayoutVars>
      </dgm:prSet>
      <dgm:spPr/>
    </dgm:pt>
    <dgm:pt modelId="{59B9B774-612A-4E8F-9729-DE53B9FB5691}" type="pres">
      <dgm:prSet presAssocID="{6421441A-7514-4CAF-AD54-BF3093EABFE7}" presName="fgShape" presStyleLbl="fgShp" presStyleIdx="0" presStyleCnt="1"/>
      <dgm:spPr/>
    </dgm:pt>
    <dgm:pt modelId="{8DFE1789-D37B-447F-A175-96A5CA57409F}" type="pres">
      <dgm:prSet presAssocID="{6421441A-7514-4CAF-AD54-BF3093EABFE7}" presName="linComp" presStyleCnt="0"/>
      <dgm:spPr/>
    </dgm:pt>
    <dgm:pt modelId="{CE8A5BB0-BC86-4831-978A-4298E8322000}" type="pres">
      <dgm:prSet presAssocID="{B837EF91-B99C-470E-AC32-5DCD171B3478}" presName="compNode" presStyleCnt="0"/>
      <dgm:spPr/>
    </dgm:pt>
    <dgm:pt modelId="{D49DFEB8-9D81-46FD-94FA-FAFE3AA7F6D4}" type="pres">
      <dgm:prSet presAssocID="{B837EF91-B99C-470E-AC32-5DCD171B3478}" presName="bkgdShape" presStyleLbl="node1" presStyleIdx="0" presStyleCnt="3"/>
      <dgm:spPr/>
    </dgm:pt>
    <dgm:pt modelId="{DBEA3F15-EE85-4DD6-BF83-5316297B11E4}" type="pres">
      <dgm:prSet presAssocID="{B837EF91-B99C-470E-AC32-5DCD171B3478}" presName="nodeTx" presStyleLbl="node1" presStyleIdx="0" presStyleCnt="3">
        <dgm:presLayoutVars>
          <dgm:bulletEnabled val="1"/>
        </dgm:presLayoutVars>
      </dgm:prSet>
      <dgm:spPr/>
    </dgm:pt>
    <dgm:pt modelId="{B4C25232-31E3-4019-831C-489F4723266A}" type="pres">
      <dgm:prSet presAssocID="{B837EF91-B99C-470E-AC32-5DCD171B3478}" presName="invisiNode" presStyleLbl="node1" presStyleIdx="0" presStyleCnt="3"/>
      <dgm:spPr/>
    </dgm:pt>
    <dgm:pt modelId="{95F86B54-D6E5-4391-9C42-614F2619594B}" type="pres">
      <dgm:prSet presAssocID="{B837EF91-B99C-470E-AC32-5DCD171B3478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 con relleno sólido"/>
        </a:ext>
      </dgm:extLst>
    </dgm:pt>
    <dgm:pt modelId="{A5E9A99B-A578-4300-B6A9-59C6AB0EDD75}" type="pres">
      <dgm:prSet presAssocID="{A2D708C4-8D33-42CC-ACBC-B31892DD3609}" presName="sibTrans" presStyleLbl="sibTrans2D1" presStyleIdx="0" presStyleCnt="0"/>
      <dgm:spPr/>
    </dgm:pt>
    <dgm:pt modelId="{83378B63-2C8E-4E37-B994-EEA88DAECC2E}" type="pres">
      <dgm:prSet presAssocID="{818AFB75-2FF9-470F-9CEF-EEB85E4E1007}" presName="compNode" presStyleCnt="0"/>
      <dgm:spPr/>
    </dgm:pt>
    <dgm:pt modelId="{2B78C68E-F3F1-412E-B073-FCBF4344EB5F}" type="pres">
      <dgm:prSet presAssocID="{818AFB75-2FF9-470F-9CEF-EEB85E4E1007}" presName="bkgdShape" presStyleLbl="node1" presStyleIdx="1" presStyleCnt="3"/>
      <dgm:spPr/>
    </dgm:pt>
    <dgm:pt modelId="{6C831649-76D6-4977-8478-655F81EE5D43}" type="pres">
      <dgm:prSet presAssocID="{818AFB75-2FF9-470F-9CEF-EEB85E4E1007}" presName="nodeTx" presStyleLbl="node1" presStyleIdx="1" presStyleCnt="3">
        <dgm:presLayoutVars>
          <dgm:bulletEnabled val="1"/>
        </dgm:presLayoutVars>
      </dgm:prSet>
      <dgm:spPr/>
    </dgm:pt>
    <dgm:pt modelId="{F8359E42-2F90-4F60-8E1A-B21C3EF73E7D}" type="pres">
      <dgm:prSet presAssocID="{818AFB75-2FF9-470F-9CEF-EEB85E4E1007}" presName="invisiNode" presStyleLbl="node1" presStyleIdx="1" presStyleCnt="3"/>
      <dgm:spPr/>
    </dgm:pt>
    <dgm:pt modelId="{0C39B54C-F0EE-41B9-A304-3E52BD7E6523}" type="pres">
      <dgm:prSet presAssocID="{818AFB75-2FF9-470F-9CEF-EEB85E4E1007}" presName="imagNode" presStyleLbl="fgImgPlac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paciente con relleno sólido"/>
        </a:ext>
      </dgm:extLst>
    </dgm:pt>
    <dgm:pt modelId="{2955841E-07EF-405A-BBED-AF66BE8DFD27}" type="pres">
      <dgm:prSet presAssocID="{5ACD35E2-CBB5-44BB-A153-32B5063B8A1B}" presName="sibTrans" presStyleLbl="sibTrans2D1" presStyleIdx="0" presStyleCnt="0"/>
      <dgm:spPr/>
    </dgm:pt>
    <dgm:pt modelId="{948E4D23-9C69-4008-BDAB-DB8AA6A84A84}" type="pres">
      <dgm:prSet presAssocID="{60F03EE1-6DE7-4995-B580-00621DD77A9B}" presName="compNode" presStyleCnt="0"/>
      <dgm:spPr/>
    </dgm:pt>
    <dgm:pt modelId="{AE17AB42-9A3A-44E0-8E78-A022F24711A4}" type="pres">
      <dgm:prSet presAssocID="{60F03EE1-6DE7-4995-B580-00621DD77A9B}" presName="bkgdShape" presStyleLbl="node1" presStyleIdx="2" presStyleCnt="3"/>
      <dgm:spPr/>
    </dgm:pt>
    <dgm:pt modelId="{E977D3A1-7643-4DEA-BA9A-10FDB6AF3C02}" type="pres">
      <dgm:prSet presAssocID="{60F03EE1-6DE7-4995-B580-00621DD77A9B}" presName="nodeTx" presStyleLbl="node1" presStyleIdx="2" presStyleCnt="3">
        <dgm:presLayoutVars>
          <dgm:bulletEnabled val="1"/>
        </dgm:presLayoutVars>
      </dgm:prSet>
      <dgm:spPr/>
    </dgm:pt>
    <dgm:pt modelId="{96F06299-512E-4593-84D4-D2BE64975C8A}" type="pres">
      <dgm:prSet presAssocID="{60F03EE1-6DE7-4995-B580-00621DD77A9B}" presName="invisiNode" presStyleLbl="node1" presStyleIdx="2" presStyleCnt="3"/>
      <dgm:spPr/>
    </dgm:pt>
    <dgm:pt modelId="{4125DC36-C1AF-4965-8BD0-044968BEEC82}" type="pres">
      <dgm:prSet presAssocID="{60F03EE1-6DE7-4995-B580-00621DD77A9B}" presName="imagNode" presStyleLbl="fgImgPlac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gotas con relleno sólido"/>
        </a:ext>
      </dgm:extLst>
    </dgm:pt>
  </dgm:ptLst>
  <dgm:cxnLst>
    <dgm:cxn modelId="{DD273024-C19B-492B-85CB-84C0592B09FB}" srcId="{6421441A-7514-4CAF-AD54-BF3093EABFE7}" destId="{818AFB75-2FF9-470F-9CEF-EEB85E4E1007}" srcOrd="1" destOrd="0" parTransId="{07F44137-E741-4384-92E5-37F7393B6372}" sibTransId="{5ACD35E2-CBB5-44BB-A153-32B5063B8A1B}"/>
    <dgm:cxn modelId="{1A41472B-7D10-4EF4-B6FB-A604D4BB8F62}" type="presOf" srcId="{B837EF91-B99C-470E-AC32-5DCD171B3478}" destId="{D49DFEB8-9D81-46FD-94FA-FAFE3AA7F6D4}" srcOrd="0" destOrd="0" presId="urn:microsoft.com/office/officeart/2005/8/layout/hList7"/>
    <dgm:cxn modelId="{6A4E0B32-336B-4833-9E94-3B30BE5B5564}" srcId="{6421441A-7514-4CAF-AD54-BF3093EABFE7}" destId="{60F03EE1-6DE7-4995-B580-00621DD77A9B}" srcOrd="2" destOrd="0" parTransId="{89B13DA3-57B2-481D-B0BD-06817F65B3F1}" sibTransId="{7463ABB4-2C7B-4AA7-8EB8-D4E4A41A223E}"/>
    <dgm:cxn modelId="{ADA59B42-DBA1-494D-9AF5-60E870343489}" type="presOf" srcId="{60F03EE1-6DE7-4995-B580-00621DD77A9B}" destId="{AE17AB42-9A3A-44E0-8E78-A022F24711A4}" srcOrd="0" destOrd="0" presId="urn:microsoft.com/office/officeart/2005/8/layout/hList7"/>
    <dgm:cxn modelId="{F55FA977-0366-43E7-A974-0519FA2FDD83}" type="presOf" srcId="{A2D708C4-8D33-42CC-ACBC-B31892DD3609}" destId="{A5E9A99B-A578-4300-B6A9-59C6AB0EDD75}" srcOrd="0" destOrd="0" presId="urn:microsoft.com/office/officeart/2005/8/layout/hList7"/>
    <dgm:cxn modelId="{3512D3A2-2BFD-4F07-85B4-2C3054749D2D}" type="presOf" srcId="{B837EF91-B99C-470E-AC32-5DCD171B3478}" destId="{DBEA3F15-EE85-4DD6-BF83-5316297B11E4}" srcOrd="1" destOrd="0" presId="urn:microsoft.com/office/officeart/2005/8/layout/hList7"/>
    <dgm:cxn modelId="{FF5F27CA-1098-4419-91D1-4D3D12BBEBA4}" type="presOf" srcId="{6421441A-7514-4CAF-AD54-BF3093EABFE7}" destId="{07FD73E3-E480-43FD-9E5D-C33B7E06DA93}" srcOrd="0" destOrd="0" presId="urn:microsoft.com/office/officeart/2005/8/layout/hList7"/>
    <dgm:cxn modelId="{2136B5DD-A5A1-41D5-AB4D-7B4B7867D40D}" type="presOf" srcId="{818AFB75-2FF9-470F-9CEF-EEB85E4E1007}" destId="{2B78C68E-F3F1-412E-B073-FCBF4344EB5F}" srcOrd="0" destOrd="0" presId="urn:microsoft.com/office/officeart/2005/8/layout/hList7"/>
    <dgm:cxn modelId="{B4BB70E4-3D92-4134-92EC-4CDB97326A87}" type="presOf" srcId="{5ACD35E2-CBB5-44BB-A153-32B5063B8A1B}" destId="{2955841E-07EF-405A-BBED-AF66BE8DFD27}" srcOrd="0" destOrd="0" presId="urn:microsoft.com/office/officeart/2005/8/layout/hList7"/>
    <dgm:cxn modelId="{38504EE9-7FE5-4228-B2CC-DDFA5084C828}" type="presOf" srcId="{818AFB75-2FF9-470F-9CEF-EEB85E4E1007}" destId="{6C831649-76D6-4977-8478-655F81EE5D43}" srcOrd="1" destOrd="0" presId="urn:microsoft.com/office/officeart/2005/8/layout/hList7"/>
    <dgm:cxn modelId="{4A899CF7-9A1F-488D-9F60-3342A2994999}" type="presOf" srcId="{60F03EE1-6DE7-4995-B580-00621DD77A9B}" destId="{E977D3A1-7643-4DEA-BA9A-10FDB6AF3C02}" srcOrd="1" destOrd="0" presId="urn:microsoft.com/office/officeart/2005/8/layout/hList7"/>
    <dgm:cxn modelId="{1C2A0DF8-1381-4C07-94C6-5217EFFA9088}" srcId="{6421441A-7514-4CAF-AD54-BF3093EABFE7}" destId="{B837EF91-B99C-470E-AC32-5DCD171B3478}" srcOrd="0" destOrd="0" parTransId="{95F15D80-73ED-420A-BF0F-BA7FC5382A7E}" sibTransId="{A2D708C4-8D33-42CC-ACBC-B31892DD3609}"/>
    <dgm:cxn modelId="{EB78A3C8-7319-4BC3-8B31-3CCE1160FE6F}" type="presParOf" srcId="{07FD73E3-E480-43FD-9E5D-C33B7E06DA93}" destId="{59B9B774-612A-4E8F-9729-DE53B9FB5691}" srcOrd="0" destOrd="0" presId="urn:microsoft.com/office/officeart/2005/8/layout/hList7"/>
    <dgm:cxn modelId="{648688F2-49E7-4879-B989-BF43AFDC62FB}" type="presParOf" srcId="{07FD73E3-E480-43FD-9E5D-C33B7E06DA93}" destId="{8DFE1789-D37B-447F-A175-96A5CA57409F}" srcOrd="1" destOrd="0" presId="urn:microsoft.com/office/officeart/2005/8/layout/hList7"/>
    <dgm:cxn modelId="{E3BA1FA0-E175-46C7-A594-FFCEC0813676}" type="presParOf" srcId="{8DFE1789-D37B-447F-A175-96A5CA57409F}" destId="{CE8A5BB0-BC86-4831-978A-4298E8322000}" srcOrd="0" destOrd="0" presId="urn:microsoft.com/office/officeart/2005/8/layout/hList7"/>
    <dgm:cxn modelId="{8A819FB5-B548-4543-8F74-DDA495BE5ADD}" type="presParOf" srcId="{CE8A5BB0-BC86-4831-978A-4298E8322000}" destId="{D49DFEB8-9D81-46FD-94FA-FAFE3AA7F6D4}" srcOrd="0" destOrd="0" presId="urn:microsoft.com/office/officeart/2005/8/layout/hList7"/>
    <dgm:cxn modelId="{41B616D4-F413-484E-BBDD-C7A0860EC215}" type="presParOf" srcId="{CE8A5BB0-BC86-4831-978A-4298E8322000}" destId="{DBEA3F15-EE85-4DD6-BF83-5316297B11E4}" srcOrd="1" destOrd="0" presId="urn:microsoft.com/office/officeart/2005/8/layout/hList7"/>
    <dgm:cxn modelId="{E8C743AB-3CFE-4355-A31C-02540F99C355}" type="presParOf" srcId="{CE8A5BB0-BC86-4831-978A-4298E8322000}" destId="{B4C25232-31E3-4019-831C-489F4723266A}" srcOrd="2" destOrd="0" presId="urn:microsoft.com/office/officeart/2005/8/layout/hList7"/>
    <dgm:cxn modelId="{3C4DE981-B829-4736-B5CF-4777E1632EBC}" type="presParOf" srcId="{CE8A5BB0-BC86-4831-978A-4298E8322000}" destId="{95F86B54-D6E5-4391-9C42-614F2619594B}" srcOrd="3" destOrd="0" presId="urn:microsoft.com/office/officeart/2005/8/layout/hList7"/>
    <dgm:cxn modelId="{C514F51E-C3A4-4AD7-AAA9-F0924DC68718}" type="presParOf" srcId="{8DFE1789-D37B-447F-A175-96A5CA57409F}" destId="{A5E9A99B-A578-4300-B6A9-59C6AB0EDD75}" srcOrd="1" destOrd="0" presId="urn:microsoft.com/office/officeart/2005/8/layout/hList7"/>
    <dgm:cxn modelId="{512ABB23-27AC-44BA-A9AB-9CAF89D1BBFB}" type="presParOf" srcId="{8DFE1789-D37B-447F-A175-96A5CA57409F}" destId="{83378B63-2C8E-4E37-B994-EEA88DAECC2E}" srcOrd="2" destOrd="0" presId="urn:microsoft.com/office/officeart/2005/8/layout/hList7"/>
    <dgm:cxn modelId="{A97E22BB-737B-4AD3-85AE-6551F54AB9E2}" type="presParOf" srcId="{83378B63-2C8E-4E37-B994-EEA88DAECC2E}" destId="{2B78C68E-F3F1-412E-B073-FCBF4344EB5F}" srcOrd="0" destOrd="0" presId="urn:microsoft.com/office/officeart/2005/8/layout/hList7"/>
    <dgm:cxn modelId="{E3F68A1C-5198-4A22-ADFA-FB0671B94FB7}" type="presParOf" srcId="{83378B63-2C8E-4E37-B994-EEA88DAECC2E}" destId="{6C831649-76D6-4977-8478-655F81EE5D43}" srcOrd="1" destOrd="0" presId="urn:microsoft.com/office/officeart/2005/8/layout/hList7"/>
    <dgm:cxn modelId="{A1D84E01-C747-4912-9CDC-22D849A85FCA}" type="presParOf" srcId="{83378B63-2C8E-4E37-B994-EEA88DAECC2E}" destId="{F8359E42-2F90-4F60-8E1A-B21C3EF73E7D}" srcOrd="2" destOrd="0" presId="urn:microsoft.com/office/officeart/2005/8/layout/hList7"/>
    <dgm:cxn modelId="{15CD7404-3099-4681-9EB9-2E731E27A224}" type="presParOf" srcId="{83378B63-2C8E-4E37-B994-EEA88DAECC2E}" destId="{0C39B54C-F0EE-41B9-A304-3E52BD7E6523}" srcOrd="3" destOrd="0" presId="urn:microsoft.com/office/officeart/2005/8/layout/hList7"/>
    <dgm:cxn modelId="{EB157A1D-2B22-4E17-B453-5D439DD62BD4}" type="presParOf" srcId="{8DFE1789-D37B-447F-A175-96A5CA57409F}" destId="{2955841E-07EF-405A-BBED-AF66BE8DFD27}" srcOrd="3" destOrd="0" presId="urn:microsoft.com/office/officeart/2005/8/layout/hList7"/>
    <dgm:cxn modelId="{1A726D61-8D7E-4B09-81F4-61D486E3E70B}" type="presParOf" srcId="{8DFE1789-D37B-447F-A175-96A5CA57409F}" destId="{948E4D23-9C69-4008-BDAB-DB8AA6A84A84}" srcOrd="4" destOrd="0" presId="urn:microsoft.com/office/officeart/2005/8/layout/hList7"/>
    <dgm:cxn modelId="{F8131EDB-19E2-4653-B187-6416212E6A98}" type="presParOf" srcId="{948E4D23-9C69-4008-BDAB-DB8AA6A84A84}" destId="{AE17AB42-9A3A-44E0-8E78-A022F24711A4}" srcOrd="0" destOrd="0" presId="urn:microsoft.com/office/officeart/2005/8/layout/hList7"/>
    <dgm:cxn modelId="{DF9A52A3-D4C7-4C17-B26A-9F8EF0218F2F}" type="presParOf" srcId="{948E4D23-9C69-4008-BDAB-DB8AA6A84A84}" destId="{E977D3A1-7643-4DEA-BA9A-10FDB6AF3C02}" srcOrd="1" destOrd="0" presId="urn:microsoft.com/office/officeart/2005/8/layout/hList7"/>
    <dgm:cxn modelId="{7AF6D6B0-7635-4349-AB46-EAE2B355F51E}" type="presParOf" srcId="{948E4D23-9C69-4008-BDAB-DB8AA6A84A84}" destId="{96F06299-512E-4593-84D4-D2BE64975C8A}" srcOrd="2" destOrd="0" presId="urn:microsoft.com/office/officeart/2005/8/layout/hList7"/>
    <dgm:cxn modelId="{CF1A0AD2-E5FD-4BAB-A3F9-03D7B57AB343}" type="presParOf" srcId="{948E4D23-9C69-4008-BDAB-DB8AA6A84A84}" destId="{4125DC36-C1AF-4965-8BD0-044968BEEC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3BE025-DC4C-42D4-B98D-D5485EBC4E37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79094F5-1B34-46A0-BC2B-6974A1E9D451}">
      <dgm:prSet custT="1"/>
      <dgm:spPr/>
      <dgm:t>
        <a:bodyPr/>
        <a:lstStyle/>
        <a:p>
          <a:pPr algn="ctr" rtl="0"/>
          <a:r>
            <a:rPr lang="es-CO" sz="1800" dirty="0">
              <a:solidFill>
                <a:srgbClr val="002060"/>
              </a:solidFill>
              <a:latin typeface="Montserrat" panose="00000500000000000000" pitchFamily="50" charset="0"/>
            </a:rPr>
            <a:t>Esteroides (Tópicos, sistémicos)</a:t>
          </a:r>
        </a:p>
      </dgm:t>
    </dgm:pt>
    <dgm:pt modelId="{F7C7EF99-AF91-47FF-AD0F-391B23AFD0C6}" type="parTrans" cxnId="{88B0D5BC-F840-46F8-A9F9-F727CD298E3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6957B77-5DD8-4DB2-A30A-D8CF4C40A280}" type="sibTrans" cxnId="{88B0D5BC-F840-46F8-A9F9-F727CD298E3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9FA15593-D661-4B17-9AAA-2F30638902BE}">
      <dgm:prSet custT="1"/>
      <dgm:spPr/>
      <dgm:t>
        <a:bodyPr/>
        <a:lstStyle/>
        <a:p>
          <a:pPr algn="ctr" rtl="0"/>
          <a:r>
            <a:rPr lang="es-CO" sz="1600" dirty="0">
              <a:solidFill>
                <a:srgbClr val="002060"/>
              </a:solidFill>
              <a:latin typeface="Montserrat" panose="00000500000000000000" pitchFamily="50" charset="0"/>
            </a:rPr>
            <a:t>Prednisolona al 1%</a:t>
          </a:r>
        </a:p>
      </dgm:t>
    </dgm:pt>
    <dgm:pt modelId="{4349F17A-3DB1-48CA-806C-625EEDCF90C1}" type="parTrans" cxnId="{4751BF37-00E9-413E-B165-2D31C69F6831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F86DC4B-7E76-47D7-8721-7DC68C05078F}" type="sibTrans" cxnId="{4751BF37-00E9-413E-B165-2D31C69F6831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BA1493F1-6337-4CA4-99BE-F365C72F602C}">
      <dgm:prSet custT="1"/>
      <dgm:spPr/>
      <dgm:t>
        <a:bodyPr anchor="ctr"/>
        <a:lstStyle/>
        <a:p>
          <a:pPr rtl="0"/>
          <a:r>
            <a:rPr lang="es-CO" sz="1600" dirty="0">
              <a:solidFill>
                <a:srgbClr val="002060"/>
              </a:solidFill>
              <a:latin typeface="Montserrat" panose="00000500000000000000" pitchFamily="50" charset="0"/>
            </a:rPr>
            <a:t>Midriático / </a:t>
          </a:r>
          <a:r>
            <a:rPr lang="es-CO" sz="1600" dirty="0" err="1">
              <a:solidFill>
                <a:srgbClr val="002060"/>
              </a:solidFill>
              <a:latin typeface="Montserrat" panose="00000500000000000000" pitchFamily="50" charset="0"/>
            </a:rPr>
            <a:t>Ciclopégico</a:t>
          </a:r>
          <a:endParaRPr lang="es-CO" sz="1600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BE1FCB63-9B22-4BC5-8FC5-A3283023B2C1}" type="parTrans" cxnId="{9F7B555F-D7B9-475D-9F28-EB5990BE43BA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E1FC8FCF-23A8-4F5A-866F-DB3690F06E8A}" type="sibTrans" cxnId="{9F7B555F-D7B9-475D-9F28-EB5990BE43BA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F28CB0C3-0F84-4C05-A99F-B9BA070B2384}">
      <dgm:prSet custT="1"/>
      <dgm:spPr/>
      <dgm:t>
        <a:bodyPr anchor="ctr"/>
        <a:lstStyle/>
        <a:p>
          <a:pPr rtl="0"/>
          <a:r>
            <a:rPr lang="es-CO" sz="1600" dirty="0" err="1">
              <a:solidFill>
                <a:srgbClr val="002060"/>
              </a:solidFill>
              <a:latin typeface="Montserrat" panose="00000500000000000000" pitchFamily="50" charset="0"/>
            </a:rPr>
            <a:t>Tropicamida</a:t>
          </a:r>
          <a:r>
            <a:rPr lang="es-CO" sz="1600" dirty="0">
              <a:solidFill>
                <a:srgbClr val="002060"/>
              </a:solidFill>
              <a:latin typeface="Montserrat" panose="00000500000000000000" pitchFamily="50" charset="0"/>
            </a:rPr>
            <a:t> al 1% 1 gota cada 8 horas: dolor, prevención de sinequias posteriores.</a:t>
          </a:r>
        </a:p>
      </dgm:t>
    </dgm:pt>
    <dgm:pt modelId="{6DEF38CF-EE0C-48A3-B396-0177FE46EC99}" type="parTrans" cxnId="{A02BA77C-FAC7-4432-847A-6052FDF10DF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97E3D396-6CD7-4677-A811-6A78F2A2F1B9}" type="sibTrans" cxnId="{A02BA77C-FAC7-4432-847A-6052FDF10DF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0FDD654E-FB52-410C-8F67-F183ADF25C41}">
      <dgm:prSet custT="1"/>
      <dgm:spPr/>
      <dgm:t>
        <a:bodyPr/>
        <a:lstStyle/>
        <a:p>
          <a:pPr rtl="0"/>
          <a:r>
            <a:rPr lang="es-CO" sz="1800" dirty="0">
              <a:solidFill>
                <a:srgbClr val="002060"/>
              </a:solidFill>
              <a:latin typeface="Montserrat" panose="00000500000000000000" pitchFamily="50" charset="0"/>
            </a:rPr>
            <a:t>Inmunosupresores</a:t>
          </a:r>
        </a:p>
      </dgm:t>
    </dgm:pt>
    <dgm:pt modelId="{53020272-A2ED-488E-AD3A-34582B67AD98}" type="parTrans" cxnId="{EF2A0FFB-8C08-4300-B424-996C24FAF5C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3831AC2B-E9CC-40B0-BBA7-3726C4D52EBA}" type="sibTrans" cxnId="{EF2A0FFB-8C08-4300-B424-996C24FAF5C2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165C2F8-236E-4383-91E1-265FBE2B447D}">
      <dgm:prSet custT="1"/>
      <dgm:spPr/>
      <dgm:t>
        <a:bodyPr/>
        <a:lstStyle/>
        <a:p>
          <a:pPr rtl="0"/>
          <a:r>
            <a:rPr lang="es-CO" sz="1800" dirty="0">
              <a:solidFill>
                <a:srgbClr val="002060"/>
              </a:solidFill>
              <a:latin typeface="Montserrat" panose="00000500000000000000" pitchFamily="50" charset="0"/>
            </a:rPr>
            <a:t>AINES</a:t>
          </a:r>
        </a:p>
      </dgm:t>
    </dgm:pt>
    <dgm:pt modelId="{7976C60C-9F1B-4C77-B3AC-C350EDAB249A}" type="parTrans" cxnId="{64340C48-DFF2-48CA-94B7-C1E44798B7B4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5CDAEBB8-F670-470A-BB18-FF3965E10509}" type="sibTrans" cxnId="{64340C48-DFF2-48CA-94B7-C1E44798B7B4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6DB24CA5-22C2-4613-BAC0-1DFF5D08D529}">
      <dgm:prSet custT="1"/>
      <dgm:spPr/>
      <dgm:t>
        <a:bodyPr/>
        <a:lstStyle/>
        <a:p>
          <a:pPr rtl="0"/>
          <a:r>
            <a:rPr lang="es-CO" sz="1400" dirty="0">
              <a:solidFill>
                <a:srgbClr val="002060"/>
              </a:solidFill>
              <a:latin typeface="Montserrat" panose="00000500000000000000" pitchFamily="50" charset="0"/>
            </a:rPr>
            <a:t>DE LA CAUSA: INFECCIÓN /  ENFERMEDAD AUTOINMUNE</a:t>
          </a:r>
        </a:p>
      </dgm:t>
    </dgm:pt>
    <dgm:pt modelId="{68D4DA52-D383-4E87-90BE-F120157AEBA5}" type="parTrans" cxnId="{C1EC9A96-12E1-4DCE-9835-970B17304B74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D68A399-DD4B-45D2-9FB8-20E5897A46F0}" type="sibTrans" cxnId="{C1EC9A96-12E1-4DCE-9835-970B17304B74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AEB757FD-E744-4DA8-8894-9C5820260FF1}" type="pres">
      <dgm:prSet presAssocID="{9F3BE025-DC4C-42D4-B98D-D5485EBC4E37}" presName="Name0" presStyleCnt="0">
        <dgm:presLayoutVars>
          <dgm:dir/>
          <dgm:resizeHandles val="exact"/>
        </dgm:presLayoutVars>
      </dgm:prSet>
      <dgm:spPr/>
    </dgm:pt>
    <dgm:pt modelId="{DDA8D133-2089-46BB-8870-12C23CD260AC}" type="pres">
      <dgm:prSet presAssocID="{9F3BE025-DC4C-42D4-B98D-D5485EBC4E37}" presName="arrow" presStyleLbl="bgShp" presStyleIdx="0" presStyleCnt="1"/>
      <dgm:spPr/>
    </dgm:pt>
    <dgm:pt modelId="{23D8BFF3-2E5C-458C-B27C-D9C7A0BBB2FE}" type="pres">
      <dgm:prSet presAssocID="{9F3BE025-DC4C-42D4-B98D-D5485EBC4E37}" presName="points" presStyleCnt="0"/>
      <dgm:spPr/>
    </dgm:pt>
    <dgm:pt modelId="{0EEB3BB5-2918-4C1E-83FA-CE8E6C663E83}" type="pres">
      <dgm:prSet presAssocID="{879094F5-1B34-46A0-BC2B-6974A1E9D451}" presName="compositeA" presStyleCnt="0"/>
      <dgm:spPr/>
    </dgm:pt>
    <dgm:pt modelId="{98B0BBBF-2CF5-4016-821F-681500ACFA4C}" type="pres">
      <dgm:prSet presAssocID="{879094F5-1B34-46A0-BC2B-6974A1E9D451}" presName="textA" presStyleLbl="revTx" presStyleIdx="0" presStyleCnt="5" custScaleX="224694">
        <dgm:presLayoutVars>
          <dgm:bulletEnabled val="1"/>
        </dgm:presLayoutVars>
      </dgm:prSet>
      <dgm:spPr/>
    </dgm:pt>
    <dgm:pt modelId="{D4E2B0CF-9EB0-47EF-998E-6EEFC68C9904}" type="pres">
      <dgm:prSet presAssocID="{879094F5-1B34-46A0-BC2B-6974A1E9D451}" presName="circleA" presStyleLbl="node1" presStyleIdx="0" presStyleCnt="5"/>
      <dgm:spPr/>
    </dgm:pt>
    <dgm:pt modelId="{B35F03D8-C811-4413-8360-01344CC913E8}" type="pres">
      <dgm:prSet presAssocID="{879094F5-1B34-46A0-BC2B-6974A1E9D451}" presName="spaceA" presStyleCnt="0"/>
      <dgm:spPr/>
    </dgm:pt>
    <dgm:pt modelId="{5463E209-13CC-4150-82F4-2F6282A73DAD}" type="pres">
      <dgm:prSet presAssocID="{46957B77-5DD8-4DB2-A30A-D8CF4C40A280}" presName="space" presStyleCnt="0"/>
      <dgm:spPr/>
    </dgm:pt>
    <dgm:pt modelId="{0BD059B4-D391-43EF-985C-1C0EE8B15B69}" type="pres">
      <dgm:prSet presAssocID="{BA1493F1-6337-4CA4-99BE-F365C72F602C}" presName="compositeB" presStyleCnt="0"/>
      <dgm:spPr/>
    </dgm:pt>
    <dgm:pt modelId="{E110970B-1794-4B67-9098-EE919149E257}" type="pres">
      <dgm:prSet presAssocID="{BA1493F1-6337-4CA4-99BE-F365C72F602C}" presName="textB" presStyleLbl="revTx" presStyleIdx="1" presStyleCnt="5" custScaleX="328191">
        <dgm:presLayoutVars>
          <dgm:bulletEnabled val="1"/>
        </dgm:presLayoutVars>
      </dgm:prSet>
      <dgm:spPr/>
    </dgm:pt>
    <dgm:pt modelId="{CB1D2FD4-D6EE-4EF7-B63D-5DD0137D76CF}" type="pres">
      <dgm:prSet presAssocID="{BA1493F1-6337-4CA4-99BE-F365C72F602C}" presName="circleB" presStyleLbl="node1" presStyleIdx="1" presStyleCnt="5"/>
      <dgm:spPr/>
    </dgm:pt>
    <dgm:pt modelId="{39C8511C-F0C1-4553-B2E4-118DDD10BCF5}" type="pres">
      <dgm:prSet presAssocID="{BA1493F1-6337-4CA4-99BE-F365C72F602C}" presName="spaceB" presStyleCnt="0"/>
      <dgm:spPr/>
    </dgm:pt>
    <dgm:pt modelId="{32333FBC-6CC1-4DB0-B8B4-9F86BAE9D291}" type="pres">
      <dgm:prSet presAssocID="{E1FC8FCF-23A8-4F5A-866F-DB3690F06E8A}" presName="space" presStyleCnt="0"/>
      <dgm:spPr/>
    </dgm:pt>
    <dgm:pt modelId="{7748142C-4701-4053-9BD8-BC3D4938876A}" type="pres">
      <dgm:prSet presAssocID="{0FDD654E-FB52-410C-8F67-F183ADF25C41}" presName="compositeA" presStyleCnt="0"/>
      <dgm:spPr/>
    </dgm:pt>
    <dgm:pt modelId="{EF2EA121-D17B-4E93-B027-73FA9B1FB8AC}" type="pres">
      <dgm:prSet presAssocID="{0FDD654E-FB52-410C-8F67-F183ADF25C41}" presName="textA" presStyleLbl="revTx" presStyleIdx="2" presStyleCnt="5" custScaleX="293221">
        <dgm:presLayoutVars>
          <dgm:bulletEnabled val="1"/>
        </dgm:presLayoutVars>
      </dgm:prSet>
      <dgm:spPr/>
    </dgm:pt>
    <dgm:pt modelId="{BF36526B-590B-4DC7-ADB0-69DAE46D54FE}" type="pres">
      <dgm:prSet presAssocID="{0FDD654E-FB52-410C-8F67-F183ADF25C41}" presName="circleA" presStyleLbl="node1" presStyleIdx="2" presStyleCnt="5"/>
      <dgm:spPr/>
    </dgm:pt>
    <dgm:pt modelId="{55F70205-A836-43F6-AE1C-98B020293787}" type="pres">
      <dgm:prSet presAssocID="{0FDD654E-FB52-410C-8F67-F183ADF25C41}" presName="spaceA" presStyleCnt="0"/>
      <dgm:spPr/>
    </dgm:pt>
    <dgm:pt modelId="{DAAC4D5C-644B-49AC-AFAC-6EA726AD8831}" type="pres">
      <dgm:prSet presAssocID="{3831AC2B-E9CC-40B0-BBA7-3726C4D52EBA}" presName="space" presStyleCnt="0"/>
      <dgm:spPr/>
    </dgm:pt>
    <dgm:pt modelId="{CBD66F74-D20E-4E39-B15C-3543C4381417}" type="pres">
      <dgm:prSet presAssocID="{4165C2F8-236E-4383-91E1-265FBE2B447D}" presName="compositeB" presStyleCnt="0"/>
      <dgm:spPr/>
    </dgm:pt>
    <dgm:pt modelId="{C2978989-EACD-4F45-A7AA-FBDADE3A56B8}" type="pres">
      <dgm:prSet presAssocID="{4165C2F8-236E-4383-91E1-265FBE2B447D}" presName="textB" presStyleLbl="revTx" presStyleIdx="3" presStyleCnt="5" custScaleX="153277">
        <dgm:presLayoutVars>
          <dgm:bulletEnabled val="1"/>
        </dgm:presLayoutVars>
      </dgm:prSet>
      <dgm:spPr/>
    </dgm:pt>
    <dgm:pt modelId="{A40CAC9E-26C5-41A8-8937-502288791DE7}" type="pres">
      <dgm:prSet presAssocID="{4165C2F8-236E-4383-91E1-265FBE2B447D}" presName="circleB" presStyleLbl="node1" presStyleIdx="3" presStyleCnt="5"/>
      <dgm:spPr/>
    </dgm:pt>
    <dgm:pt modelId="{6ADCF70A-579B-4201-B8F4-098E327DC7AF}" type="pres">
      <dgm:prSet presAssocID="{4165C2F8-236E-4383-91E1-265FBE2B447D}" presName="spaceB" presStyleCnt="0"/>
      <dgm:spPr/>
    </dgm:pt>
    <dgm:pt modelId="{217664C6-7A9B-4446-8342-21E2E16A3D10}" type="pres">
      <dgm:prSet presAssocID="{5CDAEBB8-F670-470A-BB18-FF3965E10509}" presName="space" presStyleCnt="0"/>
      <dgm:spPr/>
    </dgm:pt>
    <dgm:pt modelId="{468A2F6F-C2BE-43EB-82E2-25AE5ED0EE14}" type="pres">
      <dgm:prSet presAssocID="{6DB24CA5-22C2-4613-BAC0-1DFF5D08D529}" presName="compositeA" presStyleCnt="0"/>
      <dgm:spPr/>
    </dgm:pt>
    <dgm:pt modelId="{094AE654-610B-4586-9C81-AF1EB538402B}" type="pres">
      <dgm:prSet presAssocID="{6DB24CA5-22C2-4613-BAC0-1DFF5D08D529}" presName="textA" presStyleLbl="revTx" presStyleIdx="4" presStyleCnt="5" custScaleX="199436">
        <dgm:presLayoutVars>
          <dgm:bulletEnabled val="1"/>
        </dgm:presLayoutVars>
      </dgm:prSet>
      <dgm:spPr/>
    </dgm:pt>
    <dgm:pt modelId="{30294E72-9384-424A-B115-3D79E63DCD59}" type="pres">
      <dgm:prSet presAssocID="{6DB24CA5-22C2-4613-BAC0-1DFF5D08D529}" presName="circleA" presStyleLbl="node1" presStyleIdx="4" presStyleCnt="5"/>
      <dgm:spPr/>
    </dgm:pt>
    <dgm:pt modelId="{44522EDF-31CD-4363-A2F5-49825A696915}" type="pres">
      <dgm:prSet presAssocID="{6DB24CA5-22C2-4613-BAC0-1DFF5D08D529}" presName="spaceA" presStyleCnt="0"/>
      <dgm:spPr/>
    </dgm:pt>
  </dgm:ptLst>
  <dgm:cxnLst>
    <dgm:cxn modelId="{8EB5150D-C42F-4575-B227-C4829BFF8CFA}" type="presOf" srcId="{9FA15593-D661-4B17-9AAA-2F30638902BE}" destId="{98B0BBBF-2CF5-4016-821F-681500ACFA4C}" srcOrd="0" destOrd="1" presId="urn:microsoft.com/office/officeart/2005/8/layout/hProcess11"/>
    <dgm:cxn modelId="{79FDB110-26B7-4FB6-9E77-FECCFB913F8F}" type="presOf" srcId="{4165C2F8-236E-4383-91E1-265FBE2B447D}" destId="{C2978989-EACD-4F45-A7AA-FBDADE3A56B8}" srcOrd="0" destOrd="0" presId="urn:microsoft.com/office/officeart/2005/8/layout/hProcess11"/>
    <dgm:cxn modelId="{4751BF37-00E9-413E-B165-2D31C69F6831}" srcId="{879094F5-1B34-46A0-BC2B-6974A1E9D451}" destId="{9FA15593-D661-4B17-9AAA-2F30638902BE}" srcOrd="0" destOrd="0" parTransId="{4349F17A-3DB1-48CA-806C-625EEDCF90C1}" sibTransId="{CF86DC4B-7E76-47D7-8721-7DC68C05078F}"/>
    <dgm:cxn modelId="{6C36FD5C-B5A9-4AA0-B313-68A7A43B370D}" type="presOf" srcId="{9F3BE025-DC4C-42D4-B98D-D5485EBC4E37}" destId="{AEB757FD-E744-4DA8-8894-9C5820260FF1}" srcOrd="0" destOrd="0" presId="urn:microsoft.com/office/officeart/2005/8/layout/hProcess11"/>
    <dgm:cxn modelId="{9F7B555F-D7B9-475D-9F28-EB5990BE43BA}" srcId="{9F3BE025-DC4C-42D4-B98D-D5485EBC4E37}" destId="{BA1493F1-6337-4CA4-99BE-F365C72F602C}" srcOrd="1" destOrd="0" parTransId="{BE1FCB63-9B22-4BC5-8FC5-A3283023B2C1}" sibTransId="{E1FC8FCF-23A8-4F5A-866F-DB3690F06E8A}"/>
    <dgm:cxn modelId="{E8571860-54E5-4FC3-B76E-ABC56054C53A}" type="presOf" srcId="{F28CB0C3-0F84-4C05-A99F-B9BA070B2384}" destId="{E110970B-1794-4B67-9098-EE919149E257}" srcOrd="0" destOrd="1" presId="urn:microsoft.com/office/officeart/2005/8/layout/hProcess11"/>
    <dgm:cxn modelId="{64340C48-DFF2-48CA-94B7-C1E44798B7B4}" srcId="{9F3BE025-DC4C-42D4-B98D-D5485EBC4E37}" destId="{4165C2F8-236E-4383-91E1-265FBE2B447D}" srcOrd="3" destOrd="0" parTransId="{7976C60C-9F1B-4C77-B3AC-C350EDAB249A}" sibTransId="{5CDAEBB8-F670-470A-BB18-FF3965E10509}"/>
    <dgm:cxn modelId="{A02BA77C-FAC7-4432-847A-6052FDF10DF2}" srcId="{BA1493F1-6337-4CA4-99BE-F365C72F602C}" destId="{F28CB0C3-0F84-4C05-A99F-B9BA070B2384}" srcOrd="0" destOrd="0" parTransId="{6DEF38CF-EE0C-48A3-B396-0177FE46EC99}" sibTransId="{97E3D396-6CD7-4677-A811-6A78F2A2F1B9}"/>
    <dgm:cxn modelId="{9CAEED8A-3399-4CB6-AA92-23ECD1BBCB66}" type="presOf" srcId="{0FDD654E-FB52-410C-8F67-F183ADF25C41}" destId="{EF2EA121-D17B-4E93-B027-73FA9B1FB8AC}" srcOrd="0" destOrd="0" presId="urn:microsoft.com/office/officeart/2005/8/layout/hProcess11"/>
    <dgm:cxn modelId="{C1EC9A96-12E1-4DCE-9835-970B17304B74}" srcId="{9F3BE025-DC4C-42D4-B98D-D5485EBC4E37}" destId="{6DB24CA5-22C2-4613-BAC0-1DFF5D08D529}" srcOrd="4" destOrd="0" parTransId="{68D4DA52-D383-4E87-90BE-F120157AEBA5}" sibTransId="{CD68A399-DD4B-45D2-9FB8-20E5897A46F0}"/>
    <dgm:cxn modelId="{9A02CBB7-5E3D-424C-B736-026F0D3BD57D}" type="presOf" srcId="{6DB24CA5-22C2-4613-BAC0-1DFF5D08D529}" destId="{094AE654-610B-4586-9C81-AF1EB538402B}" srcOrd="0" destOrd="0" presId="urn:microsoft.com/office/officeart/2005/8/layout/hProcess11"/>
    <dgm:cxn modelId="{88B0D5BC-F840-46F8-A9F9-F727CD298E32}" srcId="{9F3BE025-DC4C-42D4-B98D-D5485EBC4E37}" destId="{879094F5-1B34-46A0-BC2B-6974A1E9D451}" srcOrd="0" destOrd="0" parTransId="{F7C7EF99-AF91-47FF-AD0F-391B23AFD0C6}" sibTransId="{46957B77-5DD8-4DB2-A30A-D8CF4C40A280}"/>
    <dgm:cxn modelId="{1E1B0CC6-E950-40B2-A1E6-63121D1ED4AA}" type="presOf" srcId="{BA1493F1-6337-4CA4-99BE-F365C72F602C}" destId="{E110970B-1794-4B67-9098-EE919149E257}" srcOrd="0" destOrd="0" presId="urn:microsoft.com/office/officeart/2005/8/layout/hProcess11"/>
    <dgm:cxn modelId="{223942D7-7A33-4D16-B2A6-F1F718F3F8C6}" type="presOf" srcId="{879094F5-1B34-46A0-BC2B-6974A1E9D451}" destId="{98B0BBBF-2CF5-4016-821F-681500ACFA4C}" srcOrd="0" destOrd="0" presId="urn:microsoft.com/office/officeart/2005/8/layout/hProcess11"/>
    <dgm:cxn modelId="{EF2A0FFB-8C08-4300-B424-996C24FAF5C2}" srcId="{9F3BE025-DC4C-42D4-B98D-D5485EBC4E37}" destId="{0FDD654E-FB52-410C-8F67-F183ADF25C41}" srcOrd="2" destOrd="0" parTransId="{53020272-A2ED-488E-AD3A-34582B67AD98}" sibTransId="{3831AC2B-E9CC-40B0-BBA7-3726C4D52EBA}"/>
    <dgm:cxn modelId="{8D4EA88E-11F5-440F-B9B1-CC67B628AE09}" type="presParOf" srcId="{AEB757FD-E744-4DA8-8894-9C5820260FF1}" destId="{DDA8D133-2089-46BB-8870-12C23CD260AC}" srcOrd="0" destOrd="0" presId="urn:microsoft.com/office/officeart/2005/8/layout/hProcess11"/>
    <dgm:cxn modelId="{0EFE7671-CB0C-45F1-BDF3-3F11F7DAEC77}" type="presParOf" srcId="{AEB757FD-E744-4DA8-8894-9C5820260FF1}" destId="{23D8BFF3-2E5C-458C-B27C-D9C7A0BBB2FE}" srcOrd="1" destOrd="0" presId="urn:microsoft.com/office/officeart/2005/8/layout/hProcess11"/>
    <dgm:cxn modelId="{D9E4E904-6A5B-449C-9C2F-B2DE7C8555F5}" type="presParOf" srcId="{23D8BFF3-2E5C-458C-B27C-D9C7A0BBB2FE}" destId="{0EEB3BB5-2918-4C1E-83FA-CE8E6C663E83}" srcOrd="0" destOrd="0" presId="urn:microsoft.com/office/officeart/2005/8/layout/hProcess11"/>
    <dgm:cxn modelId="{A5EAC9E6-04FE-4A0B-BD50-9C17D2834705}" type="presParOf" srcId="{0EEB3BB5-2918-4C1E-83FA-CE8E6C663E83}" destId="{98B0BBBF-2CF5-4016-821F-681500ACFA4C}" srcOrd="0" destOrd="0" presId="urn:microsoft.com/office/officeart/2005/8/layout/hProcess11"/>
    <dgm:cxn modelId="{F06E5A4A-7D50-4B72-B31F-914CD6D1898F}" type="presParOf" srcId="{0EEB3BB5-2918-4C1E-83FA-CE8E6C663E83}" destId="{D4E2B0CF-9EB0-47EF-998E-6EEFC68C9904}" srcOrd="1" destOrd="0" presId="urn:microsoft.com/office/officeart/2005/8/layout/hProcess11"/>
    <dgm:cxn modelId="{8D516491-D486-4B11-9057-C3314F116F45}" type="presParOf" srcId="{0EEB3BB5-2918-4C1E-83FA-CE8E6C663E83}" destId="{B35F03D8-C811-4413-8360-01344CC913E8}" srcOrd="2" destOrd="0" presId="urn:microsoft.com/office/officeart/2005/8/layout/hProcess11"/>
    <dgm:cxn modelId="{A1B14854-B364-408C-B111-BD2996394EF4}" type="presParOf" srcId="{23D8BFF3-2E5C-458C-B27C-D9C7A0BBB2FE}" destId="{5463E209-13CC-4150-82F4-2F6282A73DAD}" srcOrd="1" destOrd="0" presId="urn:microsoft.com/office/officeart/2005/8/layout/hProcess11"/>
    <dgm:cxn modelId="{91F66509-EA4D-4B6E-845A-23A26709F77A}" type="presParOf" srcId="{23D8BFF3-2E5C-458C-B27C-D9C7A0BBB2FE}" destId="{0BD059B4-D391-43EF-985C-1C0EE8B15B69}" srcOrd="2" destOrd="0" presId="urn:microsoft.com/office/officeart/2005/8/layout/hProcess11"/>
    <dgm:cxn modelId="{ECB8163F-DE4E-4320-A057-889A5A4447A3}" type="presParOf" srcId="{0BD059B4-D391-43EF-985C-1C0EE8B15B69}" destId="{E110970B-1794-4B67-9098-EE919149E257}" srcOrd="0" destOrd="0" presId="urn:microsoft.com/office/officeart/2005/8/layout/hProcess11"/>
    <dgm:cxn modelId="{0B48370C-C82E-4B45-82E9-1D81857B0050}" type="presParOf" srcId="{0BD059B4-D391-43EF-985C-1C0EE8B15B69}" destId="{CB1D2FD4-D6EE-4EF7-B63D-5DD0137D76CF}" srcOrd="1" destOrd="0" presId="urn:microsoft.com/office/officeart/2005/8/layout/hProcess11"/>
    <dgm:cxn modelId="{D7721873-F214-4D32-AA5A-7ED62E0A615F}" type="presParOf" srcId="{0BD059B4-D391-43EF-985C-1C0EE8B15B69}" destId="{39C8511C-F0C1-4553-B2E4-118DDD10BCF5}" srcOrd="2" destOrd="0" presId="urn:microsoft.com/office/officeart/2005/8/layout/hProcess11"/>
    <dgm:cxn modelId="{56B72928-9D28-42E1-97EB-18040C1066C3}" type="presParOf" srcId="{23D8BFF3-2E5C-458C-B27C-D9C7A0BBB2FE}" destId="{32333FBC-6CC1-4DB0-B8B4-9F86BAE9D291}" srcOrd="3" destOrd="0" presId="urn:microsoft.com/office/officeart/2005/8/layout/hProcess11"/>
    <dgm:cxn modelId="{365999B9-ED90-4188-8C36-C6AE6C0B0FD6}" type="presParOf" srcId="{23D8BFF3-2E5C-458C-B27C-D9C7A0BBB2FE}" destId="{7748142C-4701-4053-9BD8-BC3D4938876A}" srcOrd="4" destOrd="0" presId="urn:microsoft.com/office/officeart/2005/8/layout/hProcess11"/>
    <dgm:cxn modelId="{D88B77FB-C0BD-4AB7-96C9-DCC8C0F984D2}" type="presParOf" srcId="{7748142C-4701-4053-9BD8-BC3D4938876A}" destId="{EF2EA121-D17B-4E93-B027-73FA9B1FB8AC}" srcOrd="0" destOrd="0" presId="urn:microsoft.com/office/officeart/2005/8/layout/hProcess11"/>
    <dgm:cxn modelId="{FC21E563-0F6C-4D18-958C-8AEBFBADB9D2}" type="presParOf" srcId="{7748142C-4701-4053-9BD8-BC3D4938876A}" destId="{BF36526B-590B-4DC7-ADB0-69DAE46D54FE}" srcOrd="1" destOrd="0" presId="urn:microsoft.com/office/officeart/2005/8/layout/hProcess11"/>
    <dgm:cxn modelId="{84556C5E-67C8-4830-95CA-7FC663433D21}" type="presParOf" srcId="{7748142C-4701-4053-9BD8-BC3D4938876A}" destId="{55F70205-A836-43F6-AE1C-98B020293787}" srcOrd="2" destOrd="0" presId="urn:microsoft.com/office/officeart/2005/8/layout/hProcess11"/>
    <dgm:cxn modelId="{E251A844-EFDE-422A-B6BA-13266C2A34E1}" type="presParOf" srcId="{23D8BFF3-2E5C-458C-B27C-D9C7A0BBB2FE}" destId="{DAAC4D5C-644B-49AC-AFAC-6EA726AD8831}" srcOrd="5" destOrd="0" presId="urn:microsoft.com/office/officeart/2005/8/layout/hProcess11"/>
    <dgm:cxn modelId="{91E8ACD2-D4E7-4E39-A1BD-FF0CF694E359}" type="presParOf" srcId="{23D8BFF3-2E5C-458C-B27C-D9C7A0BBB2FE}" destId="{CBD66F74-D20E-4E39-B15C-3543C4381417}" srcOrd="6" destOrd="0" presId="urn:microsoft.com/office/officeart/2005/8/layout/hProcess11"/>
    <dgm:cxn modelId="{0DD6B978-C6FD-46CE-BD4B-B1AEBAA19A1B}" type="presParOf" srcId="{CBD66F74-D20E-4E39-B15C-3543C4381417}" destId="{C2978989-EACD-4F45-A7AA-FBDADE3A56B8}" srcOrd="0" destOrd="0" presId="urn:microsoft.com/office/officeart/2005/8/layout/hProcess11"/>
    <dgm:cxn modelId="{A8583DC7-ACE5-4A25-9656-6D580899D83B}" type="presParOf" srcId="{CBD66F74-D20E-4E39-B15C-3543C4381417}" destId="{A40CAC9E-26C5-41A8-8937-502288791DE7}" srcOrd="1" destOrd="0" presId="urn:microsoft.com/office/officeart/2005/8/layout/hProcess11"/>
    <dgm:cxn modelId="{5484D9DD-D381-4241-A5C1-05A7DA5BE0EF}" type="presParOf" srcId="{CBD66F74-D20E-4E39-B15C-3543C4381417}" destId="{6ADCF70A-579B-4201-B8F4-098E327DC7AF}" srcOrd="2" destOrd="0" presId="urn:microsoft.com/office/officeart/2005/8/layout/hProcess11"/>
    <dgm:cxn modelId="{CFC2D8AC-B2CC-4C3C-BFAB-E1D073008E79}" type="presParOf" srcId="{23D8BFF3-2E5C-458C-B27C-D9C7A0BBB2FE}" destId="{217664C6-7A9B-4446-8342-21E2E16A3D10}" srcOrd="7" destOrd="0" presId="urn:microsoft.com/office/officeart/2005/8/layout/hProcess11"/>
    <dgm:cxn modelId="{F0BC5F3A-E309-42EF-8EDD-31F49E780223}" type="presParOf" srcId="{23D8BFF3-2E5C-458C-B27C-D9C7A0BBB2FE}" destId="{468A2F6F-C2BE-43EB-82E2-25AE5ED0EE14}" srcOrd="8" destOrd="0" presId="urn:microsoft.com/office/officeart/2005/8/layout/hProcess11"/>
    <dgm:cxn modelId="{C091AF9F-A654-4A5B-B491-516A4A9ED885}" type="presParOf" srcId="{468A2F6F-C2BE-43EB-82E2-25AE5ED0EE14}" destId="{094AE654-610B-4586-9C81-AF1EB538402B}" srcOrd="0" destOrd="0" presId="urn:microsoft.com/office/officeart/2005/8/layout/hProcess11"/>
    <dgm:cxn modelId="{0C661DD6-533A-4DBC-8D7A-30B2FA997F7B}" type="presParOf" srcId="{468A2F6F-C2BE-43EB-82E2-25AE5ED0EE14}" destId="{30294E72-9384-424A-B115-3D79E63DCD59}" srcOrd="1" destOrd="0" presId="urn:microsoft.com/office/officeart/2005/8/layout/hProcess11"/>
    <dgm:cxn modelId="{DD4E2444-2D3C-40C2-9FBC-B0DB9781D4F2}" type="presParOf" srcId="{468A2F6F-C2BE-43EB-82E2-25AE5ED0EE14}" destId="{44522EDF-31CD-4363-A2F5-49825A69691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91358-8929-4174-9833-D8A0FD1D8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E4429EE-B3C0-48DB-AAA0-0093A36B37AF}">
      <dgm:prSet custT="1"/>
      <dgm:spPr>
        <a:solidFill>
          <a:srgbClr val="152B48"/>
        </a:solidFill>
      </dgm:spPr>
      <dgm:t>
        <a:bodyPr/>
        <a:lstStyle/>
        <a:p>
          <a:pPr algn="ctr" rtl="0"/>
          <a:r>
            <a:rPr lang="es-CO" sz="3200" dirty="0">
              <a:latin typeface="Montserrat" pitchFamily="2" charset="77"/>
            </a:rPr>
            <a:t>SERIE DE ENTIDADES QUE TIENEN EN COMÚN LA DILATACIÓN DE VASOS EN LA PARED ANTERIOR DEL OJO.</a:t>
          </a:r>
        </a:p>
      </dgm:t>
    </dgm:pt>
    <dgm:pt modelId="{AF7CF6DC-E512-4A12-AE4A-30598FC3821A}" type="parTrans" cxnId="{63158D16-747E-4EDE-8FE7-E8934F8D0F66}">
      <dgm:prSet/>
      <dgm:spPr/>
      <dgm:t>
        <a:bodyPr/>
        <a:lstStyle/>
        <a:p>
          <a:endParaRPr lang="es-CO" sz="1400"/>
        </a:p>
      </dgm:t>
    </dgm:pt>
    <dgm:pt modelId="{493ECF9F-2E9F-403C-BFDF-0AC38165F8B9}" type="sibTrans" cxnId="{63158D16-747E-4EDE-8FE7-E8934F8D0F66}">
      <dgm:prSet/>
      <dgm:spPr/>
      <dgm:t>
        <a:bodyPr/>
        <a:lstStyle/>
        <a:p>
          <a:endParaRPr lang="es-CO" sz="1400"/>
        </a:p>
      </dgm:t>
    </dgm:pt>
    <dgm:pt modelId="{00DF9E59-570B-4325-B91B-CF55CF2FE21A}" type="pres">
      <dgm:prSet presAssocID="{61291358-8929-4174-9833-D8A0FD1D8EA9}" presName="linear" presStyleCnt="0">
        <dgm:presLayoutVars>
          <dgm:animLvl val="lvl"/>
          <dgm:resizeHandles val="exact"/>
        </dgm:presLayoutVars>
      </dgm:prSet>
      <dgm:spPr/>
    </dgm:pt>
    <dgm:pt modelId="{EF56A6FD-D5E2-44A0-9319-2994C863EE34}" type="pres">
      <dgm:prSet presAssocID="{1E4429EE-B3C0-48DB-AAA0-0093A36B37AF}" presName="parentText" presStyleLbl="node1" presStyleIdx="0" presStyleCnt="1" custLinFactNeighborY="-22556">
        <dgm:presLayoutVars>
          <dgm:chMax val="0"/>
          <dgm:bulletEnabled val="1"/>
        </dgm:presLayoutVars>
      </dgm:prSet>
      <dgm:spPr/>
    </dgm:pt>
  </dgm:ptLst>
  <dgm:cxnLst>
    <dgm:cxn modelId="{63158D16-747E-4EDE-8FE7-E8934F8D0F66}" srcId="{61291358-8929-4174-9833-D8A0FD1D8EA9}" destId="{1E4429EE-B3C0-48DB-AAA0-0093A36B37AF}" srcOrd="0" destOrd="0" parTransId="{AF7CF6DC-E512-4A12-AE4A-30598FC3821A}" sibTransId="{493ECF9F-2E9F-403C-BFDF-0AC38165F8B9}"/>
    <dgm:cxn modelId="{E5C5BF20-176E-4E23-BD3F-1246E003247C}" type="presOf" srcId="{1E4429EE-B3C0-48DB-AAA0-0093A36B37AF}" destId="{EF56A6FD-D5E2-44A0-9319-2994C863EE34}" srcOrd="0" destOrd="0" presId="urn:microsoft.com/office/officeart/2005/8/layout/vList2"/>
    <dgm:cxn modelId="{61E22A86-CA22-454D-9B53-8D9930DEA726}" type="presOf" srcId="{61291358-8929-4174-9833-D8A0FD1D8EA9}" destId="{00DF9E59-570B-4325-B91B-CF55CF2FE21A}" srcOrd="0" destOrd="0" presId="urn:microsoft.com/office/officeart/2005/8/layout/vList2"/>
    <dgm:cxn modelId="{FB397B9F-D8BF-4EA4-A3BB-D0E0B836ECC5}" type="presParOf" srcId="{00DF9E59-570B-4325-B91B-CF55CF2FE21A}" destId="{EF56A6FD-D5E2-44A0-9319-2994C863EE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59ED20-E688-D64E-9E19-A9B22B7676C6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27AE7C-3644-2345-8653-2DBA865EE638}">
      <dgm:prSet phldrT="[Texto]" custT="1"/>
      <dgm:spPr/>
      <dgm:t>
        <a:bodyPr/>
        <a:lstStyle/>
        <a:p>
          <a:r>
            <a:rPr lang="es-ES" sz="3200" dirty="0" err="1">
              <a:latin typeface="Montserrat" panose="00000500000000000000" pitchFamily="50" charset="0"/>
            </a:rPr>
            <a:t>Epiescleritis</a:t>
          </a:r>
          <a:endParaRPr lang="es-ES" sz="3200" dirty="0">
            <a:latin typeface="Montserrat" panose="00000500000000000000" pitchFamily="50" charset="0"/>
          </a:endParaRPr>
        </a:p>
      </dgm:t>
    </dgm:pt>
    <dgm:pt modelId="{20BFDEC3-90FC-0E4C-B412-6CEE9BF346A9}" type="parTrans" cxnId="{988FBED6-25C7-1F40-8AFF-2A2CA7D1F345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E1AF6DDB-4565-8840-992C-78BEB51799DF}" type="sibTrans" cxnId="{988FBED6-25C7-1F40-8AFF-2A2CA7D1F345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977D3A34-21A1-B245-8AFE-17883D3AA55C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0000500000000000000" pitchFamily="50" charset="0"/>
            </a:rPr>
            <a:t>Edad promedio 43-48</a:t>
          </a:r>
        </a:p>
      </dgm:t>
    </dgm:pt>
    <dgm:pt modelId="{AA922C72-D95A-A742-AA94-E516F0A546E2}" type="parTrans" cxnId="{CFDE5F95-A9BC-B040-96FF-D108110F6B28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16EA7FD-6867-7842-AF22-9C3BBA707A78}" type="sibTrans" cxnId="{CFDE5F95-A9BC-B040-96FF-D108110F6B28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C201BAC-718C-564C-9AFB-D43E35FF606E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0000500000000000000" pitchFamily="50" charset="0"/>
            </a:rPr>
            <a:t>70% mujeres</a:t>
          </a:r>
        </a:p>
      </dgm:t>
    </dgm:pt>
    <dgm:pt modelId="{85A8E481-4EFD-CF45-A3BE-96D74282A781}" type="parTrans" cxnId="{B5517C90-6FC0-0447-B4B4-DA9B1E1E5912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4F3055F8-8E3E-A44F-8578-F75AC8FEDD0A}" type="sibTrans" cxnId="{B5517C90-6FC0-0447-B4B4-DA9B1E1E5912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279BE38-DF1F-1640-89DE-ADC0B9F1115E}">
      <dgm:prSet phldrT="[Texto]" custT="1"/>
      <dgm:spPr/>
      <dgm:t>
        <a:bodyPr/>
        <a:lstStyle/>
        <a:p>
          <a:r>
            <a:rPr lang="es-ES" sz="3200" dirty="0">
              <a:latin typeface="Montserrat" panose="00000500000000000000" pitchFamily="50" charset="0"/>
            </a:rPr>
            <a:t>Escleritis</a:t>
          </a:r>
        </a:p>
      </dgm:t>
    </dgm:pt>
    <dgm:pt modelId="{84EF4040-42C6-EE4A-BE23-A7C5F60C5573}" type="parTrans" cxnId="{2714156C-6061-BC40-85A4-4EB40459C0D8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6F78AE00-41C1-1A4D-BC42-2EED8463A832}" type="sibTrans" cxnId="{2714156C-6061-BC40-85A4-4EB40459C0D8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D7D9FD7-7F4F-4C44-8F37-965130956CE7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0000500000000000000" pitchFamily="50" charset="0"/>
            </a:rPr>
            <a:t>Edad media (47-60 años)</a:t>
          </a:r>
        </a:p>
      </dgm:t>
    </dgm:pt>
    <dgm:pt modelId="{3D1AD881-B314-FE46-BF72-6742464A7EB7}" type="parTrans" cxnId="{E3F11194-5E8C-DA44-A216-7ACBBB1A3BA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280EA3C-7638-DB41-B8FC-043686E053D4}" type="sibTrans" cxnId="{E3F11194-5E8C-DA44-A216-7ACBBB1A3BA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F15B898A-8B2A-634C-8528-A99578767892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Montserrat" panose="00000500000000000000" pitchFamily="50" charset="0"/>
            </a:rPr>
            <a:t>60-74% mujeres</a:t>
          </a:r>
        </a:p>
      </dgm:t>
    </dgm:pt>
    <dgm:pt modelId="{B6F8EE78-A8D6-7944-B522-73AC6E66B551}" type="parTrans" cxnId="{7AA3E641-894D-2F45-8678-91F7179ACAF5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CD7841DF-C1E6-014A-A550-760391B3E866}" type="sibTrans" cxnId="{7AA3E641-894D-2F45-8678-91F7179ACAF5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7FA497F-12A6-D843-AADB-F0C15E9DE63C}" type="pres">
      <dgm:prSet presAssocID="{F059ED20-E688-D64E-9E19-A9B22B7676C6}" presName="Name0" presStyleCnt="0">
        <dgm:presLayoutVars>
          <dgm:dir/>
          <dgm:animLvl val="lvl"/>
          <dgm:resizeHandles val="exact"/>
        </dgm:presLayoutVars>
      </dgm:prSet>
      <dgm:spPr/>
    </dgm:pt>
    <dgm:pt modelId="{9BC1C528-6528-E54F-BA3A-14E104996712}" type="pres">
      <dgm:prSet presAssocID="{D927AE7C-3644-2345-8653-2DBA865EE638}" presName="vertFlow" presStyleCnt="0"/>
      <dgm:spPr/>
    </dgm:pt>
    <dgm:pt modelId="{2FEF4639-9480-BD4E-AE9E-3AD22C07C35B}" type="pres">
      <dgm:prSet presAssocID="{D927AE7C-3644-2345-8653-2DBA865EE638}" presName="header" presStyleLbl="node1" presStyleIdx="0" presStyleCnt="2"/>
      <dgm:spPr/>
    </dgm:pt>
    <dgm:pt modelId="{E6042F1A-66E0-7F46-8033-C0030222AF52}" type="pres">
      <dgm:prSet presAssocID="{AA922C72-D95A-A742-AA94-E516F0A546E2}" presName="parTrans" presStyleLbl="sibTrans2D1" presStyleIdx="0" presStyleCnt="4"/>
      <dgm:spPr/>
    </dgm:pt>
    <dgm:pt modelId="{45CC09DD-F59A-9743-92A2-DF97B39FE4DA}" type="pres">
      <dgm:prSet presAssocID="{977D3A34-21A1-B245-8AFE-17883D3AA55C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7179BA13-1383-0F42-B481-FDD49EA77B08}" type="pres">
      <dgm:prSet presAssocID="{716EA7FD-6867-7842-AF22-9C3BBA707A78}" presName="sibTrans" presStyleLbl="sibTrans2D1" presStyleIdx="1" presStyleCnt="4"/>
      <dgm:spPr/>
    </dgm:pt>
    <dgm:pt modelId="{9F378B7A-E43D-4C4D-B395-15D6709613DE}" type="pres">
      <dgm:prSet presAssocID="{8C201BAC-718C-564C-9AFB-D43E35FF606E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F9B6D71B-F302-564D-AA56-470554739472}" type="pres">
      <dgm:prSet presAssocID="{D927AE7C-3644-2345-8653-2DBA865EE638}" presName="hSp" presStyleCnt="0"/>
      <dgm:spPr/>
    </dgm:pt>
    <dgm:pt modelId="{6046B25D-9EB2-144B-A1F9-3B240E9EC4BA}" type="pres">
      <dgm:prSet presAssocID="{7279BE38-DF1F-1640-89DE-ADC0B9F1115E}" presName="vertFlow" presStyleCnt="0"/>
      <dgm:spPr/>
    </dgm:pt>
    <dgm:pt modelId="{7ECA2D65-6518-8E46-B1C2-2CDF3A5EC710}" type="pres">
      <dgm:prSet presAssocID="{7279BE38-DF1F-1640-89DE-ADC0B9F1115E}" presName="header" presStyleLbl="node1" presStyleIdx="1" presStyleCnt="2"/>
      <dgm:spPr/>
    </dgm:pt>
    <dgm:pt modelId="{E9B6DEE0-F685-C245-B266-4833200872E7}" type="pres">
      <dgm:prSet presAssocID="{3D1AD881-B314-FE46-BF72-6742464A7EB7}" presName="parTrans" presStyleLbl="sibTrans2D1" presStyleIdx="2" presStyleCnt="4"/>
      <dgm:spPr/>
    </dgm:pt>
    <dgm:pt modelId="{0CDFC2A5-EBF7-1C42-9E72-4CF687A7CE00}" type="pres">
      <dgm:prSet presAssocID="{7D7D9FD7-7F4F-4C44-8F37-965130956CE7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3D7279A-D3CF-4843-866E-E4379DBA36BF}" type="pres">
      <dgm:prSet presAssocID="{8280EA3C-7638-DB41-B8FC-043686E053D4}" presName="sibTrans" presStyleLbl="sibTrans2D1" presStyleIdx="3" presStyleCnt="4"/>
      <dgm:spPr/>
    </dgm:pt>
    <dgm:pt modelId="{33CB5803-72DC-814F-ACDC-6CD0E0F03FEB}" type="pres">
      <dgm:prSet presAssocID="{F15B898A-8B2A-634C-8528-A9957876789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C7659D5F-69F4-0742-97DD-D72EA23EE84C}" type="presOf" srcId="{977D3A34-21A1-B245-8AFE-17883D3AA55C}" destId="{45CC09DD-F59A-9743-92A2-DF97B39FE4DA}" srcOrd="0" destOrd="0" presId="urn:microsoft.com/office/officeart/2005/8/layout/lProcess1"/>
    <dgm:cxn modelId="{7AA3E641-894D-2F45-8678-91F7179ACAF5}" srcId="{7279BE38-DF1F-1640-89DE-ADC0B9F1115E}" destId="{F15B898A-8B2A-634C-8528-A99578767892}" srcOrd="1" destOrd="0" parTransId="{B6F8EE78-A8D6-7944-B522-73AC6E66B551}" sibTransId="{CD7841DF-C1E6-014A-A550-760391B3E866}"/>
    <dgm:cxn modelId="{A6BA2063-DE4B-9849-88CA-E367B1AC067E}" type="presOf" srcId="{F059ED20-E688-D64E-9E19-A9B22B7676C6}" destId="{87FA497F-12A6-D843-AADB-F0C15E9DE63C}" srcOrd="0" destOrd="0" presId="urn:microsoft.com/office/officeart/2005/8/layout/lProcess1"/>
    <dgm:cxn modelId="{A9063443-3A57-7A4A-976F-648631A68DAA}" type="presOf" srcId="{716EA7FD-6867-7842-AF22-9C3BBA707A78}" destId="{7179BA13-1383-0F42-B481-FDD49EA77B08}" srcOrd="0" destOrd="0" presId="urn:microsoft.com/office/officeart/2005/8/layout/lProcess1"/>
    <dgm:cxn modelId="{2714156C-6061-BC40-85A4-4EB40459C0D8}" srcId="{F059ED20-E688-D64E-9E19-A9B22B7676C6}" destId="{7279BE38-DF1F-1640-89DE-ADC0B9F1115E}" srcOrd="1" destOrd="0" parTransId="{84EF4040-42C6-EE4A-BE23-A7C5F60C5573}" sibTransId="{6F78AE00-41C1-1A4D-BC42-2EED8463A832}"/>
    <dgm:cxn modelId="{4BBB284C-6D4D-3F4C-AD45-C8E0E896FF30}" type="presOf" srcId="{8280EA3C-7638-DB41-B8FC-043686E053D4}" destId="{23D7279A-D3CF-4843-866E-E4379DBA36BF}" srcOrd="0" destOrd="0" presId="urn:microsoft.com/office/officeart/2005/8/layout/lProcess1"/>
    <dgm:cxn modelId="{FF99C253-6555-F645-B968-3487B3FA7D1D}" type="presOf" srcId="{7279BE38-DF1F-1640-89DE-ADC0B9F1115E}" destId="{7ECA2D65-6518-8E46-B1C2-2CDF3A5EC710}" srcOrd="0" destOrd="0" presId="urn:microsoft.com/office/officeart/2005/8/layout/lProcess1"/>
    <dgm:cxn modelId="{B5517C90-6FC0-0447-B4B4-DA9B1E1E5912}" srcId="{D927AE7C-3644-2345-8653-2DBA865EE638}" destId="{8C201BAC-718C-564C-9AFB-D43E35FF606E}" srcOrd="1" destOrd="0" parTransId="{85A8E481-4EFD-CF45-A3BE-96D74282A781}" sibTransId="{4F3055F8-8E3E-A44F-8578-F75AC8FEDD0A}"/>
    <dgm:cxn modelId="{E3F11194-5E8C-DA44-A216-7ACBBB1A3BAD}" srcId="{7279BE38-DF1F-1640-89DE-ADC0B9F1115E}" destId="{7D7D9FD7-7F4F-4C44-8F37-965130956CE7}" srcOrd="0" destOrd="0" parTransId="{3D1AD881-B314-FE46-BF72-6742464A7EB7}" sibTransId="{8280EA3C-7638-DB41-B8FC-043686E053D4}"/>
    <dgm:cxn modelId="{CFDE5F95-A9BC-B040-96FF-D108110F6B28}" srcId="{D927AE7C-3644-2345-8653-2DBA865EE638}" destId="{977D3A34-21A1-B245-8AFE-17883D3AA55C}" srcOrd="0" destOrd="0" parTransId="{AA922C72-D95A-A742-AA94-E516F0A546E2}" sibTransId="{716EA7FD-6867-7842-AF22-9C3BBA707A78}"/>
    <dgm:cxn modelId="{2C511597-F2F2-7A46-9611-6D56B4DA0343}" type="presOf" srcId="{3D1AD881-B314-FE46-BF72-6742464A7EB7}" destId="{E9B6DEE0-F685-C245-B266-4833200872E7}" srcOrd="0" destOrd="0" presId="urn:microsoft.com/office/officeart/2005/8/layout/lProcess1"/>
    <dgm:cxn modelId="{FBEBF3A5-25B3-8340-9C33-058510B39E83}" type="presOf" srcId="{F15B898A-8B2A-634C-8528-A99578767892}" destId="{33CB5803-72DC-814F-ACDC-6CD0E0F03FEB}" srcOrd="0" destOrd="0" presId="urn:microsoft.com/office/officeart/2005/8/layout/lProcess1"/>
    <dgm:cxn modelId="{A737EDC0-A4BF-AA41-8C50-BDF0929685F0}" type="presOf" srcId="{AA922C72-D95A-A742-AA94-E516F0A546E2}" destId="{E6042F1A-66E0-7F46-8033-C0030222AF52}" srcOrd="0" destOrd="0" presId="urn:microsoft.com/office/officeart/2005/8/layout/lProcess1"/>
    <dgm:cxn modelId="{962386C7-0784-EC4A-8122-4BF0B39AE6BB}" type="presOf" srcId="{D927AE7C-3644-2345-8653-2DBA865EE638}" destId="{2FEF4639-9480-BD4E-AE9E-3AD22C07C35B}" srcOrd="0" destOrd="0" presId="urn:microsoft.com/office/officeart/2005/8/layout/lProcess1"/>
    <dgm:cxn modelId="{988FBED6-25C7-1F40-8AFF-2A2CA7D1F345}" srcId="{F059ED20-E688-D64E-9E19-A9B22B7676C6}" destId="{D927AE7C-3644-2345-8653-2DBA865EE638}" srcOrd="0" destOrd="0" parTransId="{20BFDEC3-90FC-0E4C-B412-6CEE9BF346A9}" sibTransId="{E1AF6DDB-4565-8840-992C-78BEB51799DF}"/>
    <dgm:cxn modelId="{997B6EF5-B040-514E-9AC5-A67FB1E6CBF6}" type="presOf" srcId="{7D7D9FD7-7F4F-4C44-8F37-965130956CE7}" destId="{0CDFC2A5-EBF7-1C42-9E72-4CF687A7CE00}" srcOrd="0" destOrd="0" presId="urn:microsoft.com/office/officeart/2005/8/layout/lProcess1"/>
    <dgm:cxn modelId="{7CE603F7-C2ED-5742-9EF9-BB680D40A367}" type="presOf" srcId="{8C201BAC-718C-564C-9AFB-D43E35FF606E}" destId="{9F378B7A-E43D-4C4D-B395-15D6709613DE}" srcOrd="0" destOrd="0" presId="urn:microsoft.com/office/officeart/2005/8/layout/lProcess1"/>
    <dgm:cxn modelId="{0F567C1D-64F4-E046-AC64-991E7F536EB4}" type="presParOf" srcId="{87FA497F-12A6-D843-AADB-F0C15E9DE63C}" destId="{9BC1C528-6528-E54F-BA3A-14E104996712}" srcOrd="0" destOrd="0" presId="urn:microsoft.com/office/officeart/2005/8/layout/lProcess1"/>
    <dgm:cxn modelId="{6894D406-3697-DA4B-9380-706F58871510}" type="presParOf" srcId="{9BC1C528-6528-E54F-BA3A-14E104996712}" destId="{2FEF4639-9480-BD4E-AE9E-3AD22C07C35B}" srcOrd="0" destOrd="0" presId="urn:microsoft.com/office/officeart/2005/8/layout/lProcess1"/>
    <dgm:cxn modelId="{48757FC4-8F8D-9C4E-AE61-AECC390B8667}" type="presParOf" srcId="{9BC1C528-6528-E54F-BA3A-14E104996712}" destId="{E6042F1A-66E0-7F46-8033-C0030222AF52}" srcOrd="1" destOrd="0" presId="urn:microsoft.com/office/officeart/2005/8/layout/lProcess1"/>
    <dgm:cxn modelId="{C1F6159F-FB22-AD4C-A419-8585A59144C9}" type="presParOf" srcId="{9BC1C528-6528-E54F-BA3A-14E104996712}" destId="{45CC09DD-F59A-9743-92A2-DF97B39FE4DA}" srcOrd="2" destOrd="0" presId="urn:microsoft.com/office/officeart/2005/8/layout/lProcess1"/>
    <dgm:cxn modelId="{9DA69AF9-D6C7-ED46-9607-A8C2F3C398FD}" type="presParOf" srcId="{9BC1C528-6528-E54F-BA3A-14E104996712}" destId="{7179BA13-1383-0F42-B481-FDD49EA77B08}" srcOrd="3" destOrd="0" presId="urn:microsoft.com/office/officeart/2005/8/layout/lProcess1"/>
    <dgm:cxn modelId="{DDA73BB5-0139-D242-87AC-DC9FD611E534}" type="presParOf" srcId="{9BC1C528-6528-E54F-BA3A-14E104996712}" destId="{9F378B7A-E43D-4C4D-B395-15D6709613DE}" srcOrd="4" destOrd="0" presId="urn:microsoft.com/office/officeart/2005/8/layout/lProcess1"/>
    <dgm:cxn modelId="{DD7624C7-3EDD-F945-A10B-D815BDF6D8FB}" type="presParOf" srcId="{87FA497F-12A6-D843-AADB-F0C15E9DE63C}" destId="{F9B6D71B-F302-564D-AA56-470554739472}" srcOrd="1" destOrd="0" presId="urn:microsoft.com/office/officeart/2005/8/layout/lProcess1"/>
    <dgm:cxn modelId="{806F33CF-305A-814D-A6F5-A6598DF05BFC}" type="presParOf" srcId="{87FA497F-12A6-D843-AADB-F0C15E9DE63C}" destId="{6046B25D-9EB2-144B-A1F9-3B240E9EC4BA}" srcOrd="2" destOrd="0" presId="urn:microsoft.com/office/officeart/2005/8/layout/lProcess1"/>
    <dgm:cxn modelId="{1D8019EC-9430-CF4B-A9BA-F7812FF33B73}" type="presParOf" srcId="{6046B25D-9EB2-144B-A1F9-3B240E9EC4BA}" destId="{7ECA2D65-6518-8E46-B1C2-2CDF3A5EC710}" srcOrd="0" destOrd="0" presId="urn:microsoft.com/office/officeart/2005/8/layout/lProcess1"/>
    <dgm:cxn modelId="{BC10064B-9C8C-884A-951D-8A2B8296297C}" type="presParOf" srcId="{6046B25D-9EB2-144B-A1F9-3B240E9EC4BA}" destId="{E9B6DEE0-F685-C245-B266-4833200872E7}" srcOrd="1" destOrd="0" presId="urn:microsoft.com/office/officeart/2005/8/layout/lProcess1"/>
    <dgm:cxn modelId="{4E6FC132-3855-554E-B7D3-4D11D75E7532}" type="presParOf" srcId="{6046B25D-9EB2-144B-A1F9-3B240E9EC4BA}" destId="{0CDFC2A5-EBF7-1C42-9E72-4CF687A7CE00}" srcOrd="2" destOrd="0" presId="urn:microsoft.com/office/officeart/2005/8/layout/lProcess1"/>
    <dgm:cxn modelId="{0749CBA8-FFCD-4A47-93C7-42062CDB9C7F}" type="presParOf" srcId="{6046B25D-9EB2-144B-A1F9-3B240E9EC4BA}" destId="{23D7279A-D3CF-4843-866E-E4379DBA36BF}" srcOrd="3" destOrd="0" presId="urn:microsoft.com/office/officeart/2005/8/layout/lProcess1"/>
    <dgm:cxn modelId="{04B9AE4D-6522-184A-86FE-62B7F3689F73}" type="presParOf" srcId="{6046B25D-9EB2-144B-A1F9-3B240E9EC4BA}" destId="{33CB5803-72DC-814F-ACDC-6CD0E0F03FE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4B8F67C-A8BC-4250-9956-285200BA22C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3FC6DB2-7103-4E1A-9C26-6B3D75385C0F}">
      <dgm:prSet custT="1"/>
      <dgm:spPr/>
      <dgm:t>
        <a:bodyPr/>
        <a:lstStyle/>
        <a:p>
          <a:pPr algn="ctr" rtl="0"/>
          <a:r>
            <a:rPr lang="es-CO" sz="2000" dirty="0">
              <a:effectLst/>
              <a:latin typeface="Montserrat" panose="02000505000000020004"/>
            </a:rPr>
            <a:t>Condición ocular inflamatoria severa</a:t>
          </a:r>
        </a:p>
      </dgm:t>
    </dgm:pt>
    <dgm:pt modelId="{A2D39EF3-FD93-4BD4-A139-015F16C4408C}" type="parTrans" cxnId="{A5935E03-ECF0-482E-9DF6-23D8F782E48E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B3A0A7B3-0774-4142-A556-5279FF7BCE4D}" type="sibTrans" cxnId="{A5935E03-ECF0-482E-9DF6-23D8F782E48E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1F518AE8-3AB3-455E-8ACA-6CE26CB0DA72}">
      <dgm:prSet custT="1"/>
      <dgm:spPr/>
      <dgm:t>
        <a:bodyPr/>
        <a:lstStyle/>
        <a:p>
          <a:pPr algn="ctr" rtl="0"/>
          <a:r>
            <a:rPr lang="es-CO" sz="2000" dirty="0">
              <a:effectLst/>
              <a:latin typeface="Montserrat" panose="02000505000000020004"/>
            </a:rPr>
            <a:t>Dolorosa</a:t>
          </a:r>
        </a:p>
      </dgm:t>
    </dgm:pt>
    <dgm:pt modelId="{037F13EB-69A5-486C-A1F6-D80BBDF47673}" type="parTrans" cxnId="{F7858F44-6D4E-4025-9C01-C4A4C6010EA4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F7601CC5-7BB4-4A22-8D2D-77F096D8C926}" type="sibTrans" cxnId="{F7858F44-6D4E-4025-9C01-C4A4C6010EA4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AF923AE3-B0EA-48D8-A74B-6EA455A3273C}">
      <dgm:prSet custT="1"/>
      <dgm:spPr/>
      <dgm:t>
        <a:bodyPr/>
        <a:lstStyle/>
        <a:p>
          <a:pPr algn="ctr" rtl="0"/>
          <a:r>
            <a:rPr lang="es-CO" sz="2000">
              <a:effectLst/>
              <a:latin typeface="Montserrat" panose="02000505000000020004"/>
            </a:rPr>
            <a:t>En ocasiones destructiva</a:t>
          </a:r>
        </a:p>
      </dgm:t>
    </dgm:pt>
    <dgm:pt modelId="{BA256A7A-CCAC-485F-BB85-FCFDE36D599D}" type="parTrans" cxnId="{967B9117-2630-415B-B0B3-A9D59E0D056D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57DC3FB5-D413-4A34-97C9-F64C8D395A4B}" type="sibTrans" cxnId="{967B9117-2630-415B-B0B3-A9D59E0D056D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5E97AD6E-9F7D-4348-9FAB-848587B78CDA}">
      <dgm:prSet custT="1"/>
      <dgm:spPr/>
      <dgm:t>
        <a:bodyPr/>
        <a:lstStyle/>
        <a:p>
          <a:pPr algn="ctr" rtl="0"/>
          <a:r>
            <a:rPr lang="es-CO" sz="2000" dirty="0">
              <a:effectLst/>
              <a:latin typeface="Montserrat" panose="02000505000000020004"/>
            </a:rPr>
            <a:t>Puede afectar la córnea, la </a:t>
          </a:r>
          <a:r>
            <a:rPr lang="es-CO" sz="2000" dirty="0" err="1">
              <a:effectLst/>
              <a:latin typeface="Montserrat" panose="02000505000000020004"/>
            </a:rPr>
            <a:t>episclera</a:t>
          </a:r>
          <a:r>
            <a:rPr lang="es-CO" sz="2000" dirty="0">
              <a:effectLst/>
              <a:latin typeface="Montserrat" panose="02000505000000020004"/>
            </a:rPr>
            <a:t> adyacente y el tracto uveal subyacente</a:t>
          </a:r>
        </a:p>
      </dgm:t>
    </dgm:pt>
    <dgm:pt modelId="{CA2B96D9-BC5B-46A2-A3FE-DD3D49762955}" type="parTrans" cxnId="{A06D1631-54F7-4C60-BB09-5A62687790DC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3B9568BA-47C2-4C45-8E33-04405EE7F162}" type="sibTrans" cxnId="{A06D1631-54F7-4C60-BB09-5A62687790DC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538620F4-3D83-4A85-9CF1-DDFF046F1BE7}">
      <dgm:prSet custT="1"/>
      <dgm:spPr/>
      <dgm:t>
        <a:bodyPr/>
        <a:lstStyle/>
        <a:p>
          <a:pPr algn="ctr" rtl="0"/>
          <a:r>
            <a:rPr lang="es-CO" sz="2000" dirty="0">
              <a:effectLst/>
              <a:latin typeface="Montserrat" panose="02000505000000020004"/>
            </a:rPr>
            <a:t>Puede llevar a la ceguera</a:t>
          </a:r>
        </a:p>
      </dgm:t>
    </dgm:pt>
    <dgm:pt modelId="{A86C0313-7B10-4D4D-B08C-55E8266FA883}" type="parTrans" cxnId="{E35E33B8-E1AD-459A-9287-3FA03950E69E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908F1C7B-30DC-488C-904A-B909DC8D0D60}" type="sibTrans" cxnId="{E35E33B8-E1AD-459A-9287-3FA03950E69E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98967FBE-B4A8-4846-B4E0-9660B2BD5940}">
      <dgm:prSet custT="1"/>
      <dgm:spPr/>
      <dgm:t>
        <a:bodyPr/>
        <a:lstStyle/>
        <a:p>
          <a:pPr algn="ctr" rtl="0"/>
          <a:r>
            <a:rPr lang="es-CO" sz="2000" dirty="0">
              <a:effectLst/>
              <a:latin typeface="Montserrat" panose="02000505000000020004"/>
            </a:rPr>
            <a:t>Presentación clínica muy sintomática</a:t>
          </a:r>
        </a:p>
      </dgm:t>
    </dgm:pt>
    <dgm:pt modelId="{0BF4CD16-F06C-44AC-AC60-6340463E83A9}" type="parTrans" cxnId="{D22DD751-EA92-43F7-9758-C49A6BC259B1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63D5CD3C-833B-4AFC-9F8C-59182A0F7893}" type="sibTrans" cxnId="{D22DD751-EA92-43F7-9758-C49A6BC259B1}">
      <dgm:prSet/>
      <dgm:spPr/>
      <dgm:t>
        <a:bodyPr/>
        <a:lstStyle/>
        <a:p>
          <a:pPr algn="ctr"/>
          <a:endParaRPr lang="es-CO" sz="2000">
            <a:effectLst/>
            <a:latin typeface="Montserrat" panose="02000505000000020004"/>
          </a:endParaRPr>
        </a:p>
      </dgm:t>
    </dgm:pt>
    <dgm:pt modelId="{6E3778DB-D245-4049-856D-647B19C84F97}" type="pres">
      <dgm:prSet presAssocID="{B4B8F67C-A8BC-4250-9956-285200BA22CC}" presName="linear" presStyleCnt="0">
        <dgm:presLayoutVars>
          <dgm:dir/>
          <dgm:resizeHandles val="exact"/>
        </dgm:presLayoutVars>
      </dgm:prSet>
      <dgm:spPr/>
    </dgm:pt>
    <dgm:pt modelId="{D7AB9250-89E1-44A9-8FF6-84BC5B5E6566}" type="pres">
      <dgm:prSet presAssocID="{63FC6DB2-7103-4E1A-9C26-6B3D75385C0F}" presName="comp" presStyleCnt="0"/>
      <dgm:spPr/>
    </dgm:pt>
    <dgm:pt modelId="{7D2E917F-7216-47D1-9C79-6A319E3EF07B}" type="pres">
      <dgm:prSet presAssocID="{63FC6DB2-7103-4E1A-9C26-6B3D75385C0F}" presName="box" presStyleLbl="node1" presStyleIdx="0" presStyleCnt="6"/>
      <dgm:spPr/>
    </dgm:pt>
    <dgm:pt modelId="{E718CF50-9A67-4BB3-AB5F-05841EAEE579}" type="pres">
      <dgm:prSet presAssocID="{63FC6DB2-7103-4E1A-9C26-6B3D75385C0F}" presName="img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F16D8EA-67FF-4471-AEEC-2176BBB059C4}" type="pres">
      <dgm:prSet presAssocID="{63FC6DB2-7103-4E1A-9C26-6B3D75385C0F}" presName="text" presStyleLbl="node1" presStyleIdx="0" presStyleCnt="6">
        <dgm:presLayoutVars>
          <dgm:bulletEnabled val="1"/>
        </dgm:presLayoutVars>
      </dgm:prSet>
      <dgm:spPr/>
    </dgm:pt>
    <dgm:pt modelId="{9DBC3FB8-8513-4A05-93E0-726DA27A7082}" type="pres">
      <dgm:prSet presAssocID="{B3A0A7B3-0774-4142-A556-5279FF7BCE4D}" presName="spacer" presStyleCnt="0"/>
      <dgm:spPr/>
    </dgm:pt>
    <dgm:pt modelId="{61AE5B53-50A6-497B-9A68-E23B65B38264}" type="pres">
      <dgm:prSet presAssocID="{1F518AE8-3AB3-455E-8ACA-6CE26CB0DA72}" presName="comp" presStyleCnt="0"/>
      <dgm:spPr/>
    </dgm:pt>
    <dgm:pt modelId="{2AB58131-9DB3-4668-96D9-697DAB40FE3E}" type="pres">
      <dgm:prSet presAssocID="{1F518AE8-3AB3-455E-8ACA-6CE26CB0DA72}" presName="box" presStyleLbl="node1" presStyleIdx="1" presStyleCnt="6"/>
      <dgm:spPr/>
    </dgm:pt>
    <dgm:pt modelId="{1D61751D-3A84-4F9C-8BDE-8458EB12D4BC}" type="pres">
      <dgm:prSet presAssocID="{1F518AE8-3AB3-455E-8ACA-6CE26CB0DA72}" presName="img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CE4A6B8-80BC-4E04-97D5-DB6C67B711B4}" type="pres">
      <dgm:prSet presAssocID="{1F518AE8-3AB3-455E-8ACA-6CE26CB0DA72}" presName="text" presStyleLbl="node1" presStyleIdx="1" presStyleCnt="6">
        <dgm:presLayoutVars>
          <dgm:bulletEnabled val="1"/>
        </dgm:presLayoutVars>
      </dgm:prSet>
      <dgm:spPr/>
    </dgm:pt>
    <dgm:pt modelId="{EC5AFAE1-9A24-4B6B-BD0F-1F8AD2CBD979}" type="pres">
      <dgm:prSet presAssocID="{F7601CC5-7BB4-4A22-8D2D-77F096D8C926}" presName="spacer" presStyleCnt="0"/>
      <dgm:spPr/>
    </dgm:pt>
    <dgm:pt modelId="{D9469D0F-C065-41A0-83BF-F8F2B94FD6DD}" type="pres">
      <dgm:prSet presAssocID="{AF923AE3-B0EA-48D8-A74B-6EA455A3273C}" presName="comp" presStyleCnt="0"/>
      <dgm:spPr/>
    </dgm:pt>
    <dgm:pt modelId="{2954DF1A-CF89-46E9-80D8-F6C8B5F06DEC}" type="pres">
      <dgm:prSet presAssocID="{AF923AE3-B0EA-48D8-A74B-6EA455A3273C}" presName="box" presStyleLbl="node1" presStyleIdx="2" presStyleCnt="6"/>
      <dgm:spPr/>
    </dgm:pt>
    <dgm:pt modelId="{FD72CE46-256E-4EE6-9944-986CC165BA59}" type="pres">
      <dgm:prSet presAssocID="{AF923AE3-B0EA-48D8-A74B-6EA455A3273C}" presName="img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052A55-EF9C-41AF-8FCB-30ABBC251EDC}" type="pres">
      <dgm:prSet presAssocID="{AF923AE3-B0EA-48D8-A74B-6EA455A3273C}" presName="text" presStyleLbl="node1" presStyleIdx="2" presStyleCnt="6">
        <dgm:presLayoutVars>
          <dgm:bulletEnabled val="1"/>
        </dgm:presLayoutVars>
      </dgm:prSet>
      <dgm:spPr/>
    </dgm:pt>
    <dgm:pt modelId="{5FD1D37F-DDD5-43D8-BB2E-59CA7C93A625}" type="pres">
      <dgm:prSet presAssocID="{57DC3FB5-D413-4A34-97C9-F64C8D395A4B}" presName="spacer" presStyleCnt="0"/>
      <dgm:spPr/>
    </dgm:pt>
    <dgm:pt modelId="{7CCF9A3A-373D-4198-A739-70D5C9A1A694}" type="pres">
      <dgm:prSet presAssocID="{5E97AD6E-9F7D-4348-9FAB-848587B78CDA}" presName="comp" presStyleCnt="0"/>
      <dgm:spPr/>
    </dgm:pt>
    <dgm:pt modelId="{CC576115-43A4-44A9-9A89-BF861269EADE}" type="pres">
      <dgm:prSet presAssocID="{5E97AD6E-9F7D-4348-9FAB-848587B78CDA}" presName="box" presStyleLbl="node1" presStyleIdx="3" presStyleCnt="6"/>
      <dgm:spPr/>
    </dgm:pt>
    <dgm:pt modelId="{2A4D34D9-835A-4C73-B01B-4FC60A7D1CD8}" type="pres">
      <dgm:prSet presAssocID="{5E97AD6E-9F7D-4348-9FAB-848587B78CDA}" presName="img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49DC67B-F793-4832-86DE-BD1EA26D85AE}" type="pres">
      <dgm:prSet presAssocID="{5E97AD6E-9F7D-4348-9FAB-848587B78CDA}" presName="text" presStyleLbl="node1" presStyleIdx="3" presStyleCnt="6">
        <dgm:presLayoutVars>
          <dgm:bulletEnabled val="1"/>
        </dgm:presLayoutVars>
      </dgm:prSet>
      <dgm:spPr/>
    </dgm:pt>
    <dgm:pt modelId="{C61735C5-F33B-4610-B233-0EF5977224C9}" type="pres">
      <dgm:prSet presAssocID="{3B9568BA-47C2-4C45-8E33-04405EE7F162}" presName="spacer" presStyleCnt="0"/>
      <dgm:spPr/>
    </dgm:pt>
    <dgm:pt modelId="{6E9B2AF9-A7E0-42AA-A569-9AF0440481FE}" type="pres">
      <dgm:prSet presAssocID="{538620F4-3D83-4A85-9CF1-DDFF046F1BE7}" presName="comp" presStyleCnt="0"/>
      <dgm:spPr/>
    </dgm:pt>
    <dgm:pt modelId="{B8F4EE19-FFEA-4300-9E45-B3FD84CC8B3E}" type="pres">
      <dgm:prSet presAssocID="{538620F4-3D83-4A85-9CF1-DDFF046F1BE7}" presName="box" presStyleLbl="node1" presStyleIdx="4" presStyleCnt="6"/>
      <dgm:spPr/>
    </dgm:pt>
    <dgm:pt modelId="{F5DBABA1-8C42-4888-BCE6-D0AB7944F948}" type="pres">
      <dgm:prSet presAssocID="{538620F4-3D83-4A85-9CF1-DDFF046F1BE7}" presName="img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9BAF5A9-712D-4D1F-A227-19ECD5F513FB}" type="pres">
      <dgm:prSet presAssocID="{538620F4-3D83-4A85-9CF1-DDFF046F1BE7}" presName="text" presStyleLbl="node1" presStyleIdx="4" presStyleCnt="6">
        <dgm:presLayoutVars>
          <dgm:bulletEnabled val="1"/>
        </dgm:presLayoutVars>
      </dgm:prSet>
      <dgm:spPr/>
    </dgm:pt>
    <dgm:pt modelId="{2AAAC2EF-95B1-4C40-8C3A-5DF19D4534C0}" type="pres">
      <dgm:prSet presAssocID="{908F1C7B-30DC-488C-904A-B909DC8D0D60}" presName="spacer" presStyleCnt="0"/>
      <dgm:spPr/>
    </dgm:pt>
    <dgm:pt modelId="{23766DD3-1819-4337-8D20-CF645EC7C591}" type="pres">
      <dgm:prSet presAssocID="{98967FBE-B4A8-4846-B4E0-9660B2BD5940}" presName="comp" presStyleCnt="0"/>
      <dgm:spPr/>
    </dgm:pt>
    <dgm:pt modelId="{4FB86710-0404-4A0C-84AD-7045BA8431B7}" type="pres">
      <dgm:prSet presAssocID="{98967FBE-B4A8-4846-B4E0-9660B2BD5940}" presName="box" presStyleLbl="node1" presStyleIdx="5" presStyleCnt="6"/>
      <dgm:spPr/>
    </dgm:pt>
    <dgm:pt modelId="{30BF246B-8FAB-4F83-92BA-163EB80342CB}" type="pres">
      <dgm:prSet presAssocID="{98967FBE-B4A8-4846-B4E0-9660B2BD5940}" presName="img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78F16D4-85C9-4CEB-9D2F-FE0E6CF65327}" type="pres">
      <dgm:prSet presAssocID="{98967FBE-B4A8-4846-B4E0-9660B2BD5940}" presName="text" presStyleLbl="node1" presStyleIdx="5" presStyleCnt="6">
        <dgm:presLayoutVars>
          <dgm:bulletEnabled val="1"/>
        </dgm:presLayoutVars>
      </dgm:prSet>
      <dgm:spPr/>
    </dgm:pt>
  </dgm:ptLst>
  <dgm:cxnLst>
    <dgm:cxn modelId="{A5935E03-ECF0-482E-9DF6-23D8F782E48E}" srcId="{B4B8F67C-A8BC-4250-9956-285200BA22CC}" destId="{63FC6DB2-7103-4E1A-9C26-6B3D75385C0F}" srcOrd="0" destOrd="0" parTransId="{A2D39EF3-FD93-4BD4-A139-015F16C4408C}" sibTransId="{B3A0A7B3-0774-4142-A556-5279FF7BCE4D}"/>
    <dgm:cxn modelId="{967B9117-2630-415B-B0B3-A9D59E0D056D}" srcId="{B4B8F67C-A8BC-4250-9956-285200BA22CC}" destId="{AF923AE3-B0EA-48D8-A74B-6EA455A3273C}" srcOrd="2" destOrd="0" parTransId="{BA256A7A-CCAC-485F-BB85-FCFDE36D599D}" sibTransId="{57DC3FB5-D413-4A34-97C9-F64C8D395A4B}"/>
    <dgm:cxn modelId="{A06D1631-54F7-4C60-BB09-5A62687790DC}" srcId="{B4B8F67C-A8BC-4250-9956-285200BA22CC}" destId="{5E97AD6E-9F7D-4348-9FAB-848587B78CDA}" srcOrd="3" destOrd="0" parTransId="{CA2B96D9-BC5B-46A2-A3FE-DD3D49762955}" sibTransId="{3B9568BA-47C2-4C45-8E33-04405EE7F162}"/>
    <dgm:cxn modelId="{41A66735-B9FA-4C2F-B551-EF81AF6EA0A7}" type="presOf" srcId="{538620F4-3D83-4A85-9CF1-DDFF046F1BE7}" destId="{C9BAF5A9-712D-4D1F-A227-19ECD5F513FB}" srcOrd="1" destOrd="0" presId="urn:microsoft.com/office/officeart/2005/8/layout/vList4"/>
    <dgm:cxn modelId="{1F312860-FE72-4F7D-A07C-1424C9EC6E90}" type="presOf" srcId="{5E97AD6E-9F7D-4348-9FAB-848587B78CDA}" destId="{CC576115-43A4-44A9-9A89-BF861269EADE}" srcOrd="0" destOrd="0" presId="urn:microsoft.com/office/officeart/2005/8/layout/vList4"/>
    <dgm:cxn modelId="{F7858F44-6D4E-4025-9C01-C4A4C6010EA4}" srcId="{B4B8F67C-A8BC-4250-9956-285200BA22CC}" destId="{1F518AE8-3AB3-455E-8ACA-6CE26CB0DA72}" srcOrd="1" destOrd="0" parTransId="{037F13EB-69A5-486C-A1F6-D80BBDF47673}" sibTransId="{F7601CC5-7BB4-4A22-8D2D-77F096D8C926}"/>
    <dgm:cxn modelId="{927BC96C-8833-48B5-8F31-5684E95C06BE}" type="presOf" srcId="{B4B8F67C-A8BC-4250-9956-285200BA22CC}" destId="{6E3778DB-D245-4049-856D-647B19C84F97}" srcOrd="0" destOrd="0" presId="urn:microsoft.com/office/officeart/2005/8/layout/vList4"/>
    <dgm:cxn modelId="{485DB74F-35C1-40DE-8A41-D2CF345E246D}" type="presOf" srcId="{63FC6DB2-7103-4E1A-9C26-6B3D75385C0F}" destId="{0F16D8EA-67FF-4471-AEEC-2176BBB059C4}" srcOrd="1" destOrd="0" presId="urn:microsoft.com/office/officeart/2005/8/layout/vList4"/>
    <dgm:cxn modelId="{D22DD751-EA92-43F7-9758-C49A6BC259B1}" srcId="{B4B8F67C-A8BC-4250-9956-285200BA22CC}" destId="{98967FBE-B4A8-4846-B4E0-9660B2BD5940}" srcOrd="5" destOrd="0" parTransId="{0BF4CD16-F06C-44AC-AC60-6340463E83A9}" sibTransId="{63D5CD3C-833B-4AFC-9F8C-59182A0F7893}"/>
    <dgm:cxn modelId="{EB2CB19D-36D4-47AA-A07F-424FF578C2DA}" type="presOf" srcId="{1F518AE8-3AB3-455E-8ACA-6CE26CB0DA72}" destId="{ACE4A6B8-80BC-4E04-97D5-DB6C67B711B4}" srcOrd="1" destOrd="0" presId="urn:microsoft.com/office/officeart/2005/8/layout/vList4"/>
    <dgm:cxn modelId="{6A1610A6-C29F-46C3-9C42-ADD6256C1EF5}" type="presOf" srcId="{AF923AE3-B0EA-48D8-A74B-6EA455A3273C}" destId="{99052A55-EF9C-41AF-8FCB-30ABBC251EDC}" srcOrd="1" destOrd="0" presId="urn:microsoft.com/office/officeart/2005/8/layout/vList4"/>
    <dgm:cxn modelId="{45312DAB-83F7-4F0F-9945-143334546082}" type="presOf" srcId="{98967FBE-B4A8-4846-B4E0-9660B2BD5940}" destId="{E78F16D4-85C9-4CEB-9D2F-FE0E6CF65327}" srcOrd="1" destOrd="0" presId="urn:microsoft.com/office/officeart/2005/8/layout/vList4"/>
    <dgm:cxn modelId="{E35E33B8-E1AD-459A-9287-3FA03950E69E}" srcId="{B4B8F67C-A8BC-4250-9956-285200BA22CC}" destId="{538620F4-3D83-4A85-9CF1-DDFF046F1BE7}" srcOrd="4" destOrd="0" parTransId="{A86C0313-7B10-4D4D-B08C-55E8266FA883}" sibTransId="{908F1C7B-30DC-488C-904A-B909DC8D0D60}"/>
    <dgm:cxn modelId="{FD91A2CA-26C3-4F3A-A704-175FDF381685}" type="presOf" srcId="{538620F4-3D83-4A85-9CF1-DDFF046F1BE7}" destId="{B8F4EE19-FFEA-4300-9E45-B3FD84CC8B3E}" srcOrd="0" destOrd="0" presId="urn:microsoft.com/office/officeart/2005/8/layout/vList4"/>
    <dgm:cxn modelId="{2CA93CD2-6008-454A-9683-6189DC44A740}" type="presOf" srcId="{1F518AE8-3AB3-455E-8ACA-6CE26CB0DA72}" destId="{2AB58131-9DB3-4668-96D9-697DAB40FE3E}" srcOrd="0" destOrd="0" presId="urn:microsoft.com/office/officeart/2005/8/layout/vList4"/>
    <dgm:cxn modelId="{97F50DDB-DB03-4BA4-B5A0-88ECA7BB3EDA}" type="presOf" srcId="{AF923AE3-B0EA-48D8-A74B-6EA455A3273C}" destId="{2954DF1A-CF89-46E9-80D8-F6C8B5F06DEC}" srcOrd="0" destOrd="0" presId="urn:microsoft.com/office/officeart/2005/8/layout/vList4"/>
    <dgm:cxn modelId="{115794E4-33EF-45A2-A1A2-F874BDEB252A}" type="presOf" srcId="{63FC6DB2-7103-4E1A-9C26-6B3D75385C0F}" destId="{7D2E917F-7216-47D1-9C79-6A319E3EF07B}" srcOrd="0" destOrd="0" presId="urn:microsoft.com/office/officeart/2005/8/layout/vList4"/>
    <dgm:cxn modelId="{BA91E5ED-8105-40D4-99FE-731C87DFAAB4}" type="presOf" srcId="{5E97AD6E-9F7D-4348-9FAB-848587B78CDA}" destId="{249DC67B-F793-4832-86DE-BD1EA26D85AE}" srcOrd="1" destOrd="0" presId="urn:microsoft.com/office/officeart/2005/8/layout/vList4"/>
    <dgm:cxn modelId="{F08E03F0-A2B3-438B-8E48-A2AF68E05F2C}" type="presOf" srcId="{98967FBE-B4A8-4846-B4E0-9660B2BD5940}" destId="{4FB86710-0404-4A0C-84AD-7045BA8431B7}" srcOrd="0" destOrd="0" presId="urn:microsoft.com/office/officeart/2005/8/layout/vList4"/>
    <dgm:cxn modelId="{7660CD23-12FC-440F-BB3A-9D9F200E0AC2}" type="presParOf" srcId="{6E3778DB-D245-4049-856D-647B19C84F97}" destId="{D7AB9250-89E1-44A9-8FF6-84BC5B5E6566}" srcOrd="0" destOrd="0" presId="urn:microsoft.com/office/officeart/2005/8/layout/vList4"/>
    <dgm:cxn modelId="{33AED5DD-08FB-4FF3-AA61-ACA2F8581CE9}" type="presParOf" srcId="{D7AB9250-89E1-44A9-8FF6-84BC5B5E6566}" destId="{7D2E917F-7216-47D1-9C79-6A319E3EF07B}" srcOrd="0" destOrd="0" presId="urn:microsoft.com/office/officeart/2005/8/layout/vList4"/>
    <dgm:cxn modelId="{6300630E-05D8-4F0C-A177-B3D404EB598A}" type="presParOf" srcId="{D7AB9250-89E1-44A9-8FF6-84BC5B5E6566}" destId="{E718CF50-9A67-4BB3-AB5F-05841EAEE579}" srcOrd="1" destOrd="0" presId="urn:microsoft.com/office/officeart/2005/8/layout/vList4"/>
    <dgm:cxn modelId="{A0853A4E-782E-439A-B65E-7709CFDD871E}" type="presParOf" srcId="{D7AB9250-89E1-44A9-8FF6-84BC5B5E6566}" destId="{0F16D8EA-67FF-4471-AEEC-2176BBB059C4}" srcOrd="2" destOrd="0" presId="urn:microsoft.com/office/officeart/2005/8/layout/vList4"/>
    <dgm:cxn modelId="{DABE430F-93BD-42F0-969B-C254E93B9B19}" type="presParOf" srcId="{6E3778DB-D245-4049-856D-647B19C84F97}" destId="{9DBC3FB8-8513-4A05-93E0-726DA27A7082}" srcOrd="1" destOrd="0" presId="urn:microsoft.com/office/officeart/2005/8/layout/vList4"/>
    <dgm:cxn modelId="{E9EDE1BA-F9E1-49BD-B4DC-80A528311A4D}" type="presParOf" srcId="{6E3778DB-D245-4049-856D-647B19C84F97}" destId="{61AE5B53-50A6-497B-9A68-E23B65B38264}" srcOrd="2" destOrd="0" presId="urn:microsoft.com/office/officeart/2005/8/layout/vList4"/>
    <dgm:cxn modelId="{40B48583-92B6-4F62-9CA4-DAB5D289EB0C}" type="presParOf" srcId="{61AE5B53-50A6-497B-9A68-E23B65B38264}" destId="{2AB58131-9DB3-4668-96D9-697DAB40FE3E}" srcOrd="0" destOrd="0" presId="urn:microsoft.com/office/officeart/2005/8/layout/vList4"/>
    <dgm:cxn modelId="{40610787-4026-40DB-B435-6B8DBFC48C10}" type="presParOf" srcId="{61AE5B53-50A6-497B-9A68-E23B65B38264}" destId="{1D61751D-3A84-4F9C-8BDE-8458EB12D4BC}" srcOrd="1" destOrd="0" presId="urn:microsoft.com/office/officeart/2005/8/layout/vList4"/>
    <dgm:cxn modelId="{66F88FDF-7782-4BD8-9F6A-F824BD9DE771}" type="presParOf" srcId="{61AE5B53-50A6-497B-9A68-E23B65B38264}" destId="{ACE4A6B8-80BC-4E04-97D5-DB6C67B711B4}" srcOrd="2" destOrd="0" presId="urn:microsoft.com/office/officeart/2005/8/layout/vList4"/>
    <dgm:cxn modelId="{E2959368-E6A0-4BC5-9ABA-FEF8FE5FA975}" type="presParOf" srcId="{6E3778DB-D245-4049-856D-647B19C84F97}" destId="{EC5AFAE1-9A24-4B6B-BD0F-1F8AD2CBD979}" srcOrd="3" destOrd="0" presId="urn:microsoft.com/office/officeart/2005/8/layout/vList4"/>
    <dgm:cxn modelId="{72B8AE61-5B4D-4E5A-9358-6FFF3920DD23}" type="presParOf" srcId="{6E3778DB-D245-4049-856D-647B19C84F97}" destId="{D9469D0F-C065-41A0-83BF-F8F2B94FD6DD}" srcOrd="4" destOrd="0" presId="urn:microsoft.com/office/officeart/2005/8/layout/vList4"/>
    <dgm:cxn modelId="{A9EAD56E-49EC-44F5-A792-8CAC625C0955}" type="presParOf" srcId="{D9469D0F-C065-41A0-83BF-F8F2B94FD6DD}" destId="{2954DF1A-CF89-46E9-80D8-F6C8B5F06DEC}" srcOrd="0" destOrd="0" presId="urn:microsoft.com/office/officeart/2005/8/layout/vList4"/>
    <dgm:cxn modelId="{D46866C0-F989-498C-A9AA-F842A07B882D}" type="presParOf" srcId="{D9469D0F-C065-41A0-83BF-F8F2B94FD6DD}" destId="{FD72CE46-256E-4EE6-9944-986CC165BA59}" srcOrd="1" destOrd="0" presId="urn:microsoft.com/office/officeart/2005/8/layout/vList4"/>
    <dgm:cxn modelId="{4857065E-25BF-4DC8-A7F4-F9FEDFBBE830}" type="presParOf" srcId="{D9469D0F-C065-41A0-83BF-F8F2B94FD6DD}" destId="{99052A55-EF9C-41AF-8FCB-30ABBC251EDC}" srcOrd="2" destOrd="0" presId="urn:microsoft.com/office/officeart/2005/8/layout/vList4"/>
    <dgm:cxn modelId="{03DFB239-4314-4DC1-A831-B6886DF8EC2E}" type="presParOf" srcId="{6E3778DB-D245-4049-856D-647B19C84F97}" destId="{5FD1D37F-DDD5-43D8-BB2E-59CA7C93A625}" srcOrd="5" destOrd="0" presId="urn:microsoft.com/office/officeart/2005/8/layout/vList4"/>
    <dgm:cxn modelId="{EE811163-C72E-4D90-B5E1-ED80828D401D}" type="presParOf" srcId="{6E3778DB-D245-4049-856D-647B19C84F97}" destId="{7CCF9A3A-373D-4198-A739-70D5C9A1A694}" srcOrd="6" destOrd="0" presId="urn:microsoft.com/office/officeart/2005/8/layout/vList4"/>
    <dgm:cxn modelId="{87D84CD1-6258-4701-928C-386AA093BA81}" type="presParOf" srcId="{7CCF9A3A-373D-4198-A739-70D5C9A1A694}" destId="{CC576115-43A4-44A9-9A89-BF861269EADE}" srcOrd="0" destOrd="0" presId="urn:microsoft.com/office/officeart/2005/8/layout/vList4"/>
    <dgm:cxn modelId="{6D897EE7-672A-4EAB-85A7-CFB6D5FCF706}" type="presParOf" srcId="{7CCF9A3A-373D-4198-A739-70D5C9A1A694}" destId="{2A4D34D9-835A-4C73-B01B-4FC60A7D1CD8}" srcOrd="1" destOrd="0" presId="urn:microsoft.com/office/officeart/2005/8/layout/vList4"/>
    <dgm:cxn modelId="{9FCBB4C0-787F-46FE-9B36-D8B6424C2D09}" type="presParOf" srcId="{7CCF9A3A-373D-4198-A739-70D5C9A1A694}" destId="{249DC67B-F793-4832-86DE-BD1EA26D85AE}" srcOrd="2" destOrd="0" presId="urn:microsoft.com/office/officeart/2005/8/layout/vList4"/>
    <dgm:cxn modelId="{34EEFEC2-F41C-4724-86B4-E5DC95AEF765}" type="presParOf" srcId="{6E3778DB-D245-4049-856D-647B19C84F97}" destId="{C61735C5-F33B-4610-B233-0EF5977224C9}" srcOrd="7" destOrd="0" presId="urn:microsoft.com/office/officeart/2005/8/layout/vList4"/>
    <dgm:cxn modelId="{96ACD951-2AFB-4D34-96DC-60A523E6B26C}" type="presParOf" srcId="{6E3778DB-D245-4049-856D-647B19C84F97}" destId="{6E9B2AF9-A7E0-42AA-A569-9AF0440481FE}" srcOrd="8" destOrd="0" presId="urn:microsoft.com/office/officeart/2005/8/layout/vList4"/>
    <dgm:cxn modelId="{F9C3D9FE-3C3D-4958-99BA-0FB622277858}" type="presParOf" srcId="{6E9B2AF9-A7E0-42AA-A569-9AF0440481FE}" destId="{B8F4EE19-FFEA-4300-9E45-B3FD84CC8B3E}" srcOrd="0" destOrd="0" presId="urn:microsoft.com/office/officeart/2005/8/layout/vList4"/>
    <dgm:cxn modelId="{843F9B78-A710-4378-A02F-47EB8BEB8079}" type="presParOf" srcId="{6E9B2AF9-A7E0-42AA-A569-9AF0440481FE}" destId="{F5DBABA1-8C42-4888-BCE6-D0AB7944F948}" srcOrd="1" destOrd="0" presId="urn:microsoft.com/office/officeart/2005/8/layout/vList4"/>
    <dgm:cxn modelId="{8366BCAD-0EE8-4A40-92A5-FCF3FDD53961}" type="presParOf" srcId="{6E9B2AF9-A7E0-42AA-A569-9AF0440481FE}" destId="{C9BAF5A9-712D-4D1F-A227-19ECD5F513FB}" srcOrd="2" destOrd="0" presId="urn:microsoft.com/office/officeart/2005/8/layout/vList4"/>
    <dgm:cxn modelId="{E44A08C9-8482-4E1E-B104-58331B193C5E}" type="presParOf" srcId="{6E3778DB-D245-4049-856D-647B19C84F97}" destId="{2AAAC2EF-95B1-4C40-8C3A-5DF19D4534C0}" srcOrd="9" destOrd="0" presId="urn:microsoft.com/office/officeart/2005/8/layout/vList4"/>
    <dgm:cxn modelId="{46B8C96B-5C25-4B7D-81EB-1EB7EE3E94F2}" type="presParOf" srcId="{6E3778DB-D245-4049-856D-647B19C84F97}" destId="{23766DD3-1819-4337-8D20-CF645EC7C591}" srcOrd="10" destOrd="0" presId="urn:microsoft.com/office/officeart/2005/8/layout/vList4"/>
    <dgm:cxn modelId="{14461031-43A1-4AFE-B0D3-A7D4E426C4FF}" type="presParOf" srcId="{23766DD3-1819-4337-8D20-CF645EC7C591}" destId="{4FB86710-0404-4A0C-84AD-7045BA8431B7}" srcOrd="0" destOrd="0" presId="urn:microsoft.com/office/officeart/2005/8/layout/vList4"/>
    <dgm:cxn modelId="{BFC0774D-7E59-4392-8E69-0C639E604EEA}" type="presParOf" srcId="{23766DD3-1819-4337-8D20-CF645EC7C591}" destId="{30BF246B-8FAB-4F83-92BA-163EB80342CB}" srcOrd="1" destOrd="0" presId="urn:microsoft.com/office/officeart/2005/8/layout/vList4"/>
    <dgm:cxn modelId="{2E53859C-A7EC-49EE-83E5-E667A8CE64C7}" type="presParOf" srcId="{23766DD3-1819-4337-8D20-CF645EC7C591}" destId="{E78F16D4-85C9-4CEB-9D2F-FE0E6CF653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81ECC3B-C399-1941-98AC-E057DB60EAB1}" type="doc">
      <dgm:prSet loTypeId="urn:microsoft.com/office/officeart/2005/8/layout/hierarchy4" loCatId="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DFF5918B-54E4-2A4C-A554-2574E718D69D}">
      <dgm:prSet phldrT="[Texto]" custT="1"/>
      <dgm:spPr/>
      <dgm:t>
        <a:bodyPr/>
        <a:lstStyle/>
        <a:p>
          <a:r>
            <a:rPr lang="es-ES" sz="3200" dirty="0">
              <a:solidFill>
                <a:schemeClr val="bg1"/>
              </a:solidFill>
              <a:latin typeface="Montserrat" panose="02000505000000020004"/>
            </a:rPr>
            <a:t>Anterior</a:t>
          </a:r>
          <a:br>
            <a:rPr lang="es-ES" sz="2800" dirty="0">
              <a:solidFill>
                <a:schemeClr val="bg1"/>
              </a:solidFill>
              <a:latin typeface="Montserrat" panose="02000505000000020004"/>
            </a:rPr>
          </a:br>
          <a:r>
            <a:rPr lang="es-ES" sz="1400" dirty="0">
              <a:solidFill>
                <a:schemeClr val="bg1"/>
              </a:solidFill>
              <a:latin typeface="Montserrat" panose="02000505000000020004"/>
            </a:rPr>
            <a:t>(Más común)</a:t>
          </a:r>
        </a:p>
      </dgm:t>
    </dgm:pt>
    <dgm:pt modelId="{A5617C61-CFF0-A14B-B793-D55E536D164D}" type="parTrans" cxnId="{7FE26CE1-5A60-1B47-958B-7E3FE1FCFF70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FC87C800-6A7A-B84B-ABD6-3EFDDCB51378}" type="sibTrans" cxnId="{7FE26CE1-5A60-1B47-958B-7E3FE1FCFF70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296A5E38-392E-5342-9A4A-B2B7966C0DA3}">
      <dgm:prSet phldrT="[Texto]"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Montserrat" panose="02000505000000020004"/>
            </a:rPr>
            <a:t>Difusa</a:t>
          </a:r>
        </a:p>
      </dgm:t>
    </dgm:pt>
    <dgm:pt modelId="{BF71D73D-E7DC-A141-9C45-A984B2BB324D}" type="parTrans" cxnId="{C11AB8F8-3187-8540-B263-50A45FB46CB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05A18BD0-49DC-8F44-901F-6C1A8AB0743E}" type="sibTrans" cxnId="{C11AB8F8-3187-8540-B263-50A45FB46CB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4AE134FD-D160-DD4C-8D35-CB5D2A0D14D4}">
      <dgm:prSet phldrT="[Texto]"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Montserrat" panose="02000505000000020004"/>
            </a:rPr>
            <a:t>Nodular</a:t>
          </a:r>
        </a:p>
      </dgm:t>
    </dgm:pt>
    <dgm:pt modelId="{5753690D-4079-CB4D-A737-B93674ACEDEA}" type="parTrans" cxnId="{3FA3AA08-19D4-7A43-A914-AF445AC76A9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57991337-B243-8940-9540-06C41A86BF48}" type="sibTrans" cxnId="{3FA3AA08-19D4-7A43-A914-AF445AC76A9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DD750997-2BF1-4449-A22D-1F45E70E46B2}">
      <dgm:prSet phldrT="[Texto]" custT="1"/>
      <dgm:spPr/>
      <dgm:t>
        <a:bodyPr/>
        <a:lstStyle/>
        <a:p>
          <a:r>
            <a:rPr lang="es-ES" sz="3200" dirty="0">
              <a:solidFill>
                <a:schemeClr val="bg1"/>
              </a:solidFill>
              <a:latin typeface="Montserrat" panose="02000505000000020004"/>
            </a:rPr>
            <a:t>Posterior</a:t>
          </a:r>
          <a:br>
            <a:rPr lang="es-ES" sz="1800" dirty="0">
              <a:solidFill>
                <a:schemeClr val="bg1"/>
              </a:solidFill>
              <a:latin typeface="Montserrat" panose="02000505000000020004"/>
            </a:rPr>
          </a:br>
          <a:r>
            <a:rPr lang="es-ES" sz="1400" dirty="0">
              <a:solidFill>
                <a:schemeClr val="bg1"/>
              </a:solidFill>
              <a:latin typeface="Montserrat" panose="02000505000000020004"/>
            </a:rPr>
            <a:t>(Inserción de rectos)</a:t>
          </a:r>
        </a:p>
      </dgm:t>
    </dgm:pt>
    <dgm:pt modelId="{5C966720-4502-CD48-873D-081CB68A5B57}" type="parTrans" cxnId="{529EBAB9-1D69-C54E-B71E-4CAB0CDFA910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89891E86-92D3-4143-AF64-EEF4B9E23E2C}" type="sibTrans" cxnId="{529EBAB9-1D69-C54E-B71E-4CAB0CDFA910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1AEA797A-D72E-4C43-98A7-32816CB6F3AA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  <a:latin typeface="Montserrat" panose="02000505000000020004"/>
            </a:rPr>
            <a:t>Difusa</a:t>
          </a:r>
        </a:p>
      </dgm:t>
    </dgm:pt>
    <dgm:pt modelId="{D4606036-9964-B94D-8F30-B110985ED31D}" type="parTrans" cxnId="{3B0F8208-12E2-BB4A-B2D1-5E38FFF3191F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198DCCAD-89AB-F340-9AC1-EDEEACB8D1CC}" type="sibTrans" cxnId="{3B0F8208-12E2-BB4A-B2D1-5E38FFF3191F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5F68D31D-414A-5049-846F-7444B4AE460C}">
      <dgm:prSet phldrT="[Texto]" custT="1"/>
      <dgm:spPr/>
      <dgm:t>
        <a:bodyPr/>
        <a:lstStyle/>
        <a:p>
          <a:r>
            <a:rPr lang="es-ES" sz="2800" dirty="0">
              <a:solidFill>
                <a:schemeClr val="bg1"/>
              </a:solidFill>
              <a:latin typeface="Montserrat" panose="02000505000000020004"/>
            </a:rPr>
            <a:t>Necrotizante</a:t>
          </a:r>
        </a:p>
      </dgm:t>
    </dgm:pt>
    <dgm:pt modelId="{B0A35157-1630-8444-9B69-FE24E1E6423D}" type="parTrans" cxnId="{61582715-D847-EF44-8F39-B0043ECAFC1B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82074FC5-0662-3C4E-8759-9EB5A488F60E}" type="sibTrans" cxnId="{61582715-D847-EF44-8F39-B0043ECAFC1B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BE4D0448-4DEB-FF46-A5BD-FE114BE78D9F}">
      <dgm:prSet phldrT="[Texto]"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Montserrat" panose="02000505000000020004"/>
            </a:rPr>
            <a:t>Con inflamación</a:t>
          </a:r>
        </a:p>
      </dgm:t>
    </dgm:pt>
    <dgm:pt modelId="{A3B6866F-7652-C94F-AC27-602E38D2FB71}" type="parTrans" cxnId="{F2AE9BC2-4C52-5B4E-A900-7196BB9FE3C1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DB176529-2EAE-7146-A5D9-405007694DEE}" type="sibTrans" cxnId="{F2AE9BC2-4C52-5B4E-A900-7196BB9FE3C1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D31A9B09-1546-4744-B880-AAC9480D6838}">
      <dgm:prSet phldrT="[Texto]"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Montserrat" panose="02000505000000020004"/>
            </a:rPr>
            <a:t>Sin inflamación </a:t>
          </a:r>
          <a:r>
            <a:rPr lang="es-ES" sz="1400" dirty="0">
              <a:solidFill>
                <a:schemeClr val="bg1"/>
              </a:solidFill>
              <a:latin typeface="Montserrat" panose="02000505000000020004"/>
            </a:rPr>
            <a:t>(esclero malacia </a:t>
          </a:r>
          <a:r>
            <a:rPr lang="es-ES" sz="1400" dirty="0" err="1">
              <a:solidFill>
                <a:schemeClr val="bg1"/>
              </a:solidFill>
              <a:latin typeface="Montserrat" panose="02000505000000020004"/>
            </a:rPr>
            <a:t>perforans</a:t>
          </a:r>
          <a:r>
            <a:rPr lang="es-ES" sz="1400" dirty="0">
              <a:solidFill>
                <a:schemeClr val="bg1"/>
              </a:solidFill>
              <a:latin typeface="Montserrat" panose="02000505000000020004"/>
            </a:rPr>
            <a:t>)</a:t>
          </a:r>
          <a:endParaRPr lang="es-ES" sz="1600" dirty="0">
            <a:solidFill>
              <a:schemeClr val="bg1"/>
            </a:solidFill>
            <a:latin typeface="Montserrat" panose="02000505000000020004"/>
          </a:endParaRPr>
        </a:p>
      </dgm:t>
    </dgm:pt>
    <dgm:pt modelId="{EB771F71-CC9A-7044-A526-B509D6096572}" type="parTrans" cxnId="{2C3BC279-7C26-864B-A277-11FB82756F8F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9717EC6C-CE08-B44A-A59E-1BB815B06AFE}" type="sibTrans" cxnId="{2C3BC279-7C26-864B-A277-11FB82756F8F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14C1D41A-DBFE-5746-A3AF-EE426E48F2B4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  <a:latin typeface="Montserrat" panose="02000505000000020004"/>
            </a:rPr>
            <a:t>Nodular</a:t>
          </a:r>
        </a:p>
      </dgm:t>
    </dgm:pt>
    <dgm:pt modelId="{9FF07924-7E00-F946-8A11-D9911D6C2878}" type="parTrans" cxnId="{93146AFB-AF96-DA47-A9A4-BB4A5C1FBF48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359E63E8-4480-3544-B36C-ABF7D3BB0C36}" type="sibTrans" cxnId="{93146AFB-AF96-DA47-A9A4-BB4A5C1FBF48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DB7B9743-113B-924A-A1D7-77C0516B5527}">
      <dgm:prSet phldrT="[Texto]" custT="1"/>
      <dgm:spPr/>
      <dgm:t>
        <a:bodyPr/>
        <a:lstStyle/>
        <a:p>
          <a:r>
            <a:rPr lang="es-ES" sz="2400" dirty="0">
              <a:solidFill>
                <a:schemeClr val="bg1"/>
              </a:solidFill>
              <a:latin typeface="Montserrat" panose="02000505000000020004"/>
            </a:rPr>
            <a:t>No necrotizante</a:t>
          </a:r>
        </a:p>
      </dgm:t>
    </dgm:pt>
    <dgm:pt modelId="{931E8BA6-A2AB-224A-8FA3-84E166911B20}" type="parTrans" cxnId="{57986E49-6F56-AD4B-AB82-5352AE9B495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70FEDFD5-AE8B-B44A-8621-06F16938123F}" type="sibTrans" cxnId="{57986E49-6F56-AD4B-AB82-5352AE9B495E}">
      <dgm:prSet/>
      <dgm:spPr/>
      <dgm:t>
        <a:bodyPr/>
        <a:lstStyle/>
        <a:p>
          <a:endParaRPr lang="es-ES" sz="1800">
            <a:solidFill>
              <a:schemeClr val="bg1"/>
            </a:solidFill>
            <a:latin typeface="Montserrat" panose="02000505000000020004"/>
          </a:endParaRPr>
        </a:p>
      </dgm:t>
    </dgm:pt>
    <dgm:pt modelId="{FC6E65C4-ECD0-E440-85E0-381AA3215B8F}" type="pres">
      <dgm:prSet presAssocID="{081ECC3B-C399-1941-98AC-E057DB60EA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2BB794-45B9-4A4D-AC2B-601ACB552C1A}" type="pres">
      <dgm:prSet presAssocID="{DFF5918B-54E4-2A4C-A554-2574E718D69D}" presName="vertOne" presStyleCnt="0"/>
      <dgm:spPr/>
    </dgm:pt>
    <dgm:pt modelId="{CE0D718F-9EA8-4FDC-96A4-8EC63DF20FEB}" type="pres">
      <dgm:prSet presAssocID="{DFF5918B-54E4-2A4C-A554-2574E718D69D}" presName="txOne" presStyleLbl="node0" presStyleIdx="0" presStyleCnt="2">
        <dgm:presLayoutVars>
          <dgm:chPref val="3"/>
        </dgm:presLayoutVars>
      </dgm:prSet>
      <dgm:spPr/>
    </dgm:pt>
    <dgm:pt modelId="{1F9AEB59-1BDA-4C3D-B829-949DDAFC85F7}" type="pres">
      <dgm:prSet presAssocID="{DFF5918B-54E4-2A4C-A554-2574E718D69D}" presName="parTransOne" presStyleCnt="0"/>
      <dgm:spPr/>
    </dgm:pt>
    <dgm:pt modelId="{A9C71FDE-D21D-4001-9316-C6ECF3661AE1}" type="pres">
      <dgm:prSet presAssocID="{DFF5918B-54E4-2A4C-A554-2574E718D69D}" presName="horzOne" presStyleCnt="0"/>
      <dgm:spPr/>
    </dgm:pt>
    <dgm:pt modelId="{B8B16049-2982-45AA-BF6F-26E8090FFE0D}" type="pres">
      <dgm:prSet presAssocID="{DB7B9743-113B-924A-A1D7-77C0516B5527}" presName="vertTwo" presStyleCnt="0"/>
      <dgm:spPr/>
    </dgm:pt>
    <dgm:pt modelId="{219D6FDC-59A9-4507-8183-990924D2C3EF}" type="pres">
      <dgm:prSet presAssocID="{DB7B9743-113B-924A-A1D7-77C0516B5527}" presName="txTwo" presStyleLbl="node2" presStyleIdx="0" presStyleCnt="4">
        <dgm:presLayoutVars>
          <dgm:chPref val="3"/>
        </dgm:presLayoutVars>
      </dgm:prSet>
      <dgm:spPr/>
    </dgm:pt>
    <dgm:pt modelId="{78D714E5-4391-4033-82BE-E8B2936FF2BF}" type="pres">
      <dgm:prSet presAssocID="{DB7B9743-113B-924A-A1D7-77C0516B5527}" presName="parTransTwo" presStyleCnt="0"/>
      <dgm:spPr/>
    </dgm:pt>
    <dgm:pt modelId="{8D72BF4B-70D3-4496-A8C4-2DDF7530F3EC}" type="pres">
      <dgm:prSet presAssocID="{DB7B9743-113B-924A-A1D7-77C0516B5527}" presName="horzTwo" presStyleCnt="0"/>
      <dgm:spPr/>
    </dgm:pt>
    <dgm:pt modelId="{92A3058C-46C5-4E91-B52E-2F2F46571A1B}" type="pres">
      <dgm:prSet presAssocID="{296A5E38-392E-5342-9A4A-B2B7966C0DA3}" presName="vertThree" presStyleCnt="0"/>
      <dgm:spPr/>
    </dgm:pt>
    <dgm:pt modelId="{A593C5AE-633C-4252-8498-5E1A867D34AB}" type="pres">
      <dgm:prSet presAssocID="{296A5E38-392E-5342-9A4A-B2B7966C0DA3}" presName="txThree" presStyleLbl="node3" presStyleIdx="0" presStyleCnt="4">
        <dgm:presLayoutVars>
          <dgm:chPref val="3"/>
        </dgm:presLayoutVars>
      </dgm:prSet>
      <dgm:spPr/>
    </dgm:pt>
    <dgm:pt modelId="{AA0CB096-A34E-45BB-BA9D-9B05E8655594}" type="pres">
      <dgm:prSet presAssocID="{296A5E38-392E-5342-9A4A-B2B7966C0DA3}" presName="horzThree" presStyleCnt="0"/>
      <dgm:spPr/>
    </dgm:pt>
    <dgm:pt modelId="{92FB5BFC-042A-4C1A-9F49-48EF88D83AD2}" type="pres">
      <dgm:prSet presAssocID="{05A18BD0-49DC-8F44-901F-6C1A8AB0743E}" presName="sibSpaceThree" presStyleCnt="0"/>
      <dgm:spPr/>
    </dgm:pt>
    <dgm:pt modelId="{7667701B-CD9B-4057-B8F3-BAD4D3B5CA92}" type="pres">
      <dgm:prSet presAssocID="{4AE134FD-D160-DD4C-8D35-CB5D2A0D14D4}" presName="vertThree" presStyleCnt="0"/>
      <dgm:spPr/>
    </dgm:pt>
    <dgm:pt modelId="{D93633E9-C45E-44DB-B306-28D285592E6A}" type="pres">
      <dgm:prSet presAssocID="{4AE134FD-D160-DD4C-8D35-CB5D2A0D14D4}" presName="txThree" presStyleLbl="node3" presStyleIdx="1" presStyleCnt="4">
        <dgm:presLayoutVars>
          <dgm:chPref val="3"/>
        </dgm:presLayoutVars>
      </dgm:prSet>
      <dgm:spPr/>
    </dgm:pt>
    <dgm:pt modelId="{6180B27C-0267-4C12-BEF3-5933DEF07CA2}" type="pres">
      <dgm:prSet presAssocID="{4AE134FD-D160-DD4C-8D35-CB5D2A0D14D4}" presName="horzThree" presStyleCnt="0"/>
      <dgm:spPr/>
    </dgm:pt>
    <dgm:pt modelId="{34EC10F2-AA4E-44BF-8248-9E09EBAD4D7D}" type="pres">
      <dgm:prSet presAssocID="{70FEDFD5-AE8B-B44A-8621-06F16938123F}" presName="sibSpaceTwo" presStyleCnt="0"/>
      <dgm:spPr/>
    </dgm:pt>
    <dgm:pt modelId="{AE6D1155-B249-4F5E-8C65-70704EBBB2B9}" type="pres">
      <dgm:prSet presAssocID="{5F68D31D-414A-5049-846F-7444B4AE460C}" presName="vertTwo" presStyleCnt="0"/>
      <dgm:spPr/>
    </dgm:pt>
    <dgm:pt modelId="{BB70DB9B-6813-472B-8EE1-69C165FAD606}" type="pres">
      <dgm:prSet presAssocID="{5F68D31D-414A-5049-846F-7444B4AE460C}" presName="txTwo" presStyleLbl="node2" presStyleIdx="1" presStyleCnt="4">
        <dgm:presLayoutVars>
          <dgm:chPref val="3"/>
        </dgm:presLayoutVars>
      </dgm:prSet>
      <dgm:spPr/>
    </dgm:pt>
    <dgm:pt modelId="{4AAE294D-1E69-40AC-BC79-20CC040C7249}" type="pres">
      <dgm:prSet presAssocID="{5F68D31D-414A-5049-846F-7444B4AE460C}" presName="parTransTwo" presStyleCnt="0"/>
      <dgm:spPr/>
    </dgm:pt>
    <dgm:pt modelId="{CA6B3366-76D4-440A-8EA1-617550348939}" type="pres">
      <dgm:prSet presAssocID="{5F68D31D-414A-5049-846F-7444B4AE460C}" presName="horzTwo" presStyleCnt="0"/>
      <dgm:spPr/>
    </dgm:pt>
    <dgm:pt modelId="{C11C9125-F50D-49B5-9563-8B749681A306}" type="pres">
      <dgm:prSet presAssocID="{BE4D0448-4DEB-FF46-A5BD-FE114BE78D9F}" presName="vertThree" presStyleCnt="0"/>
      <dgm:spPr/>
    </dgm:pt>
    <dgm:pt modelId="{5DF7AE97-F834-4772-82DA-E3FC82EC1884}" type="pres">
      <dgm:prSet presAssocID="{BE4D0448-4DEB-FF46-A5BD-FE114BE78D9F}" presName="txThree" presStyleLbl="node3" presStyleIdx="2" presStyleCnt="4">
        <dgm:presLayoutVars>
          <dgm:chPref val="3"/>
        </dgm:presLayoutVars>
      </dgm:prSet>
      <dgm:spPr/>
    </dgm:pt>
    <dgm:pt modelId="{B2888C9D-5F79-4B07-B6DC-73BDE3357BC1}" type="pres">
      <dgm:prSet presAssocID="{BE4D0448-4DEB-FF46-A5BD-FE114BE78D9F}" presName="horzThree" presStyleCnt="0"/>
      <dgm:spPr/>
    </dgm:pt>
    <dgm:pt modelId="{0FC82672-E957-4965-A9A6-6B8EF40155EA}" type="pres">
      <dgm:prSet presAssocID="{DB176529-2EAE-7146-A5D9-405007694DEE}" presName="sibSpaceThree" presStyleCnt="0"/>
      <dgm:spPr/>
    </dgm:pt>
    <dgm:pt modelId="{AA2EB35B-35AB-4F87-B0F4-7AB93F013697}" type="pres">
      <dgm:prSet presAssocID="{D31A9B09-1546-4744-B880-AAC9480D6838}" presName="vertThree" presStyleCnt="0"/>
      <dgm:spPr/>
    </dgm:pt>
    <dgm:pt modelId="{3F6E7A9D-9E4E-4591-905A-2CA3BBD3AE3E}" type="pres">
      <dgm:prSet presAssocID="{D31A9B09-1546-4744-B880-AAC9480D6838}" presName="txThree" presStyleLbl="node3" presStyleIdx="3" presStyleCnt="4">
        <dgm:presLayoutVars>
          <dgm:chPref val="3"/>
        </dgm:presLayoutVars>
      </dgm:prSet>
      <dgm:spPr/>
    </dgm:pt>
    <dgm:pt modelId="{D10DAF9C-A2A6-41B8-B46B-2717546D84C4}" type="pres">
      <dgm:prSet presAssocID="{D31A9B09-1546-4744-B880-AAC9480D6838}" presName="horzThree" presStyleCnt="0"/>
      <dgm:spPr/>
    </dgm:pt>
    <dgm:pt modelId="{08F38461-629F-47CB-AF79-F252F8F06FF1}" type="pres">
      <dgm:prSet presAssocID="{FC87C800-6A7A-B84B-ABD6-3EFDDCB51378}" presName="sibSpaceOne" presStyleCnt="0"/>
      <dgm:spPr/>
    </dgm:pt>
    <dgm:pt modelId="{3DFF3411-50E0-4C1B-AABC-1AB3299A21B1}" type="pres">
      <dgm:prSet presAssocID="{DD750997-2BF1-4449-A22D-1F45E70E46B2}" presName="vertOne" presStyleCnt="0"/>
      <dgm:spPr/>
    </dgm:pt>
    <dgm:pt modelId="{E0996AD6-6ED3-410B-A636-D47E095CB1A6}" type="pres">
      <dgm:prSet presAssocID="{DD750997-2BF1-4449-A22D-1F45E70E46B2}" presName="txOne" presStyleLbl="node0" presStyleIdx="1" presStyleCnt="2">
        <dgm:presLayoutVars>
          <dgm:chPref val="3"/>
        </dgm:presLayoutVars>
      </dgm:prSet>
      <dgm:spPr/>
    </dgm:pt>
    <dgm:pt modelId="{CA584350-3E32-4343-B413-837D241CA661}" type="pres">
      <dgm:prSet presAssocID="{DD750997-2BF1-4449-A22D-1F45E70E46B2}" presName="parTransOne" presStyleCnt="0"/>
      <dgm:spPr/>
    </dgm:pt>
    <dgm:pt modelId="{D3CD5B85-E29B-4E7A-AC9F-FE386ADC896A}" type="pres">
      <dgm:prSet presAssocID="{DD750997-2BF1-4449-A22D-1F45E70E46B2}" presName="horzOne" presStyleCnt="0"/>
      <dgm:spPr/>
    </dgm:pt>
    <dgm:pt modelId="{FF2C7AD2-59E4-4860-8495-90F24F081EC0}" type="pres">
      <dgm:prSet presAssocID="{1AEA797A-D72E-4C43-98A7-32816CB6F3AA}" presName="vertTwo" presStyleCnt="0"/>
      <dgm:spPr/>
    </dgm:pt>
    <dgm:pt modelId="{EE6C6E8D-8C38-461D-849B-C8AED1A86E83}" type="pres">
      <dgm:prSet presAssocID="{1AEA797A-D72E-4C43-98A7-32816CB6F3AA}" presName="txTwo" presStyleLbl="node2" presStyleIdx="2" presStyleCnt="4">
        <dgm:presLayoutVars>
          <dgm:chPref val="3"/>
        </dgm:presLayoutVars>
      </dgm:prSet>
      <dgm:spPr/>
    </dgm:pt>
    <dgm:pt modelId="{39FE5806-8369-44F0-A721-A3B63E309073}" type="pres">
      <dgm:prSet presAssocID="{1AEA797A-D72E-4C43-98A7-32816CB6F3AA}" presName="horzTwo" presStyleCnt="0"/>
      <dgm:spPr/>
    </dgm:pt>
    <dgm:pt modelId="{3A5945E5-0C36-40D7-9701-0DB2AEFE699F}" type="pres">
      <dgm:prSet presAssocID="{198DCCAD-89AB-F340-9AC1-EDEEACB8D1CC}" presName="sibSpaceTwo" presStyleCnt="0"/>
      <dgm:spPr/>
    </dgm:pt>
    <dgm:pt modelId="{81162EDC-E663-4101-9C39-0BD23A903666}" type="pres">
      <dgm:prSet presAssocID="{14C1D41A-DBFE-5746-A3AF-EE426E48F2B4}" presName="vertTwo" presStyleCnt="0"/>
      <dgm:spPr/>
    </dgm:pt>
    <dgm:pt modelId="{BF15361D-AABB-4CB5-8A1C-14A4D030220E}" type="pres">
      <dgm:prSet presAssocID="{14C1D41A-DBFE-5746-A3AF-EE426E48F2B4}" presName="txTwo" presStyleLbl="node2" presStyleIdx="3" presStyleCnt="4">
        <dgm:presLayoutVars>
          <dgm:chPref val="3"/>
        </dgm:presLayoutVars>
      </dgm:prSet>
      <dgm:spPr/>
    </dgm:pt>
    <dgm:pt modelId="{3302D99A-5040-47B3-9A63-FA6A26C4F5DC}" type="pres">
      <dgm:prSet presAssocID="{14C1D41A-DBFE-5746-A3AF-EE426E48F2B4}" presName="horzTwo" presStyleCnt="0"/>
      <dgm:spPr/>
    </dgm:pt>
  </dgm:ptLst>
  <dgm:cxnLst>
    <dgm:cxn modelId="{704E1101-8F21-4C66-8520-A05495D40544}" type="presOf" srcId="{BE4D0448-4DEB-FF46-A5BD-FE114BE78D9F}" destId="{5DF7AE97-F834-4772-82DA-E3FC82EC1884}" srcOrd="0" destOrd="0" presId="urn:microsoft.com/office/officeart/2005/8/layout/hierarchy4"/>
    <dgm:cxn modelId="{3B0F8208-12E2-BB4A-B2D1-5E38FFF3191F}" srcId="{DD750997-2BF1-4449-A22D-1F45E70E46B2}" destId="{1AEA797A-D72E-4C43-98A7-32816CB6F3AA}" srcOrd="0" destOrd="0" parTransId="{D4606036-9964-B94D-8F30-B110985ED31D}" sibTransId="{198DCCAD-89AB-F340-9AC1-EDEEACB8D1CC}"/>
    <dgm:cxn modelId="{3FA3AA08-19D4-7A43-A914-AF445AC76A9E}" srcId="{DB7B9743-113B-924A-A1D7-77C0516B5527}" destId="{4AE134FD-D160-DD4C-8D35-CB5D2A0D14D4}" srcOrd="1" destOrd="0" parTransId="{5753690D-4079-CB4D-A737-B93674ACEDEA}" sibTransId="{57991337-B243-8940-9540-06C41A86BF48}"/>
    <dgm:cxn modelId="{61582715-D847-EF44-8F39-B0043ECAFC1B}" srcId="{DFF5918B-54E4-2A4C-A554-2574E718D69D}" destId="{5F68D31D-414A-5049-846F-7444B4AE460C}" srcOrd="1" destOrd="0" parTransId="{B0A35157-1630-8444-9B69-FE24E1E6423D}" sibTransId="{82074FC5-0662-3C4E-8759-9EB5A488F60E}"/>
    <dgm:cxn modelId="{8CBFCB65-DBC9-954A-A0D6-7670BBF60230}" type="presOf" srcId="{081ECC3B-C399-1941-98AC-E057DB60EAB1}" destId="{FC6E65C4-ECD0-E440-85E0-381AA3215B8F}" srcOrd="0" destOrd="0" presId="urn:microsoft.com/office/officeart/2005/8/layout/hierarchy4"/>
    <dgm:cxn modelId="{57986E49-6F56-AD4B-AB82-5352AE9B495E}" srcId="{DFF5918B-54E4-2A4C-A554-2574E718D69D}" destId="{DB7B9743-113B-924A-A1D7-77C0516B5527}" srcOrd="0" destOrd="0" parTransId="{931E8BA6-A2AB-224A-8FA3-84E166911B20}" sibTransId="{70FEDFD5-AE8B-B44A-8621-06F16938123F}"/>
    <dgm:cxn modelId="{6A008A6F-3DA5-4C11-98B9-2ECADD53F333}" type="presOf" srcId="{DD750997-2BF1-4449-A22D-1F45E70E46B2}" destId="{E0996AD6-6ED3-410B-A636-D47E095CB1A6}" srcOrd="0" destOrd="0" presId="urn:microsoft.com/office/officeart/2005/8/layout/hierarchy4"/>
    <dgm:cxn modelId="{FAAA9B51-4AF2-4AC5-BA73-A28B510115CC}" type="presOf" srcId="{5F68D31D-414A-5049-846F-7444B4AE460C}" destId="{BB70DB9B-6813-472B-8EE1-69C165FAD606}" srcOrd="0" destOrd="0" presId="urn:microsoft.com/office/officeart/2005/8/layout/hierarchy4"/>
    <dgm:cxn modelId="{2C3BC279-7C26-864B-A277-11FB82756F8F}" srcId="{5F68D31D-414A-5049-846F-7444B4AE460C}" destId="{D31A9B09-1546-4744-B880-AAC9480D6838}" srcOrd="1" destOrd="0" parTransId="{EB771F71-CC9A-7044-A526-B509D6096572}" sibTransId="{9717EC6C-CE08-B44A-A59E-1BB815B06AFE}"/>
    <dgm:cxn modelId="{4F748E83-7B5B-472C-89B8-35E26A1BFCD1}" type="presOf" srcId="{DB7B9743-113B-924A-A1D7-77C0516B5527}" destId="{219D6FDC-59A9-4507-8183-990924D2C3EF}" srcOrd="0" destOrd="0" presId="urn:microsoft.com/office/officeart/2005/8/layout/hierarchy4"/>
    <dgm:cxn modelId="{8267EB86-9D3F-4E83-A160-A2374538AC12}" type="presOf" srcId="{14C1D41A-DBFE-5746-A3AF-EE426E48F2B4}" destId="{BF15361D-AABB-4CB5-8A1C-14A4D030220E}" srcOrd="0" destOrd="0" presId="urn:microsoft.com/office/officeart/2005/8/layout/hierarchy4"/>
    <dgm:cxn modelId="{7F8A1696-E609-4EC7-A669-8A7DDB899659}" type="presOf" srcId="{296A5E38-392E-5342-9A4A-B2B7966C0DA3}" destId="{A593C5AE-633C-4252-8498-5E1A867D34AB}" srcOrd="0" destOrd="0" presId="urn:microsoft.com/office/officeart/2005/8/layout/hierarchy4"/>
    <dgm:cxn modelId="{529EBAB9-1D69-C54E-B71E-4CAB0CDFA910}" srcId="{081ECC3B-C399-1941-98AC-E057DB60EAB1}" destId="{DD750997-2BF1-4449-A22D-1F45E70E46B2}" srcOrd="1" destOrd="0" parTransId="{5C966720-4502-CD48-873D-081CB68A5B57}" sibTransId="{89891E86-92D3-4143-AF64-EEF4B9E23E2C}"/>
    <dgm:cxn modelId="{F2AE9BC2-4C52-5B4E-A900-7196BB9FE3C1}" srcId="{5F68D31D-414A-5049-846F-7444B4AE460C}" destId="{BE4D0448-4DEB-FF46-A5BD-FE114BE78D9F}" srcOrd="0" destOrd="0" parTransId="{A3B6866F-7652-C94F-AC27-602E38D2FB71}" sibTransId="{DB176529-2EAE-7146-A5D9-405007694DEE}"/>
    <dgm:cxn modelId="{9C46F4C7-86DC-48E0-80CC-AA22427A7FAE}" type="presOf" srcId="{D31A9B09-1546-4744-B880-AAC9480D6838}" destId="{3F6E7A9D-9E4E-4591-905A-2CA3BBD3AE3E}" srcOrd="0" destOrd="0" presId="urn:microsoft.com/office/officeart/2005/8/layout/hierarchy4"/>
    <dgm:cxn modelId="{A21017CE-92C4-4283-99DB-2B5248C07735}" type="presOf" srcId="{4AE134FD-D160-DD4C-8D35-CB5D2A0D14D4}" destId="{D93633E9-C45E-44DB-B306-28D285592E6A}" srcOrd="0" destOrd="0" presId="urn:microsoft.com/office/officeart/2005/8/layout/hierarchy4"/>
    <dgm:cxn modelId="{BE3F4DD9-3D71-4005-9359-92896F9D1FB3}" type="presOf" srcId="{1AEA797A-D72E-4C43-98A7-32816CB6F3AA}" destId="{EE6C6E8D-8C38-461D-849B-C8AED1A86E83}" srcOrd="0" destOrd="0" presId="urn:microsoft.com/office/officeart/2005/8/layout/hierarchy4"/>
    <dgm:cxn modelId="{7FE26CE1-5A60-1B47-958B-7E3FE1FCFF70}" srcId="{081ECC3B-C399-1941-98AC-E057DB60EAB1}" destId="{DFF5918B-54E4-2A4C-A554-2574E718D69D}" srcOrd="0" destOrd="0" parTransId="{A5617C61-CFF0-A14B-B793-D55E536D164D}" sibTransId="{FC87C800-6A7A-B84B-ABD6-3EFDDCB51378}"/>
    <dgm:cxn modelId="{EB986EE9-C004-4549-9DC6-54861D3F517D}" type="presOf" srcId="{DFF5918B-54E4-2A4C-A554-2574E718D69D}" destId="{CE0D718F-9EA8-4FDC-96A4-8EC63DF20FEB}" srcOrd="0" destOrd="0" presId="urn:microsoft.com/office/officeart/2005/8/layout/hierarchy4"/>
    <dgm:cxn modelId="{C11AB8F8-3187-8540-B263-50A45FB46CBE}" srcId="{DB7B9743-113B-924A-A1D7-77C0516B5527}" destId="{296A5E38-392E-5342-9A4A-B2B7966C0DA3}" srcOrd="0" destOrd="0" parTransId="{BF71D73D-E7DC-A141-9C45-A984B2BB324D}" sibTransId="{05A18BD0-49DC-8F44-901F-6C1A8AB0743E}"/>
    <dgm:cxn modelId="{93146AFB-AF96-DA47-A9A4-BB4A5C1FBF48}" srcId="{DD750997-2BF1-4449-A22D-1F45E70E46B2}" destId="{14C1D41A-DBFE-5746-A3AF-EE426E48F2B4}" srcOrd="1" destOrd="0" parTransId="{9FF07924-7E00-F946-8A11-D9911D6C2878}" sibTransId="{359E63E8-4480-3544-B36C-ABF7D3BB0C36}"/>
    <dgm:cxn modelId="{62F49A97-2E44-4EDB-BED9-FD19709784AC}" type="presParOf" srcId="{FC6E65C4-ECD0-E440-85E0-381AA3215B8F}" destId="{2E2BB794-45B9-4A4D-AC2B-601ACB552C1A}" srcOrd="0" destOrd="0" presId="urn:microsoft.com/office/officeart/2005/8/layout/hierarchy4"/>
    <dgm:cxn modelId="{B4B8CC19-212C-4F3C-8112-A76F02ABD949}" type="presParOf" srcId="{2E2BB794-45B9-4A4D-AC2B-601ACB552C1A}" destId="{CE0D718F-9EA8-4FDC-96A4-8EC63DF20FEB}" srcOrd="0" destOrd="0" presId="urn:microsoft.com/office/officeart/2005/8/layout/hierarchy4"/>
    <dgm:cxn modelId="{1624D376-A39E-40F7-B030-995DB2BEF90D}" type="presParOf" srcId="{2E2BB794-45B9-4A4D-AC2B-601ACB552C1A}" destId="{1F9AEB59-1BDA-4C3D-B829-949DDAFC85F7}" srcOrd="1" destOrd="0" presId="urn:microsoft.com/office/officeart/2005/8/layout/hierarchy4"/>
    <dgm:cxn modelId="{96DF393F-5F48-41E8-A990-384F33D0173C}" type="presParOf" srcId="{2E2BB794-45B9-4A4D-AC2B-601ACB552C1A}" destId="{A9C71FDE-D21D-4001-9316-C6ECF3661AE1}" srcOrd="2" destOrd="0" presId="urn:microsoft.com/office/officeart/2005/8/layout/hierarchy4"/>
    <dgm:cxn modelId="{F1D75FD2-A112-4A7A-80AC-D0429C49EFFE}" type="presParOf" srcId="{A9C71FDE-D21D-4001-9316-C6ECF3661AE1}" destId="{B8B16049-2982-45AA-BF6F-26E8090FFE0D}" srcOrd="0" destOrd="0" presId="urn:microsoft.com/office/officeart/2005/8/layout/hierarchy4"/>
    <dgm:cxn modelId="{52465060-EE68-47F1-998F-D3AAAD497CEC}" type="presParOf" srcId="{B8B16049-2982-45AA-BF6F-26E8090FFE0D}" destId="{219D6FDC-59A9-4507-8183-990924D2C3EF}" srcOrd="0" destOrd="0" presId="urn:microsoft.com/office/officeart/2005/8/layout/hierarchy4"/>
    <dgm:cxn modelId="{480E87E6-0B50-4581-860D-8131EC13D528}" type="presParOf" srcId="{B8B16049-2982-45AA-BF6F-26E8090FFE0D}" destId="{78D714E5-4391-4033-82BE-E8B2936FF2BF}" srcOrd="1" destOrd="0" presId="urn:microsoft.com/office/officeart/2005/8/layout/hierarchy4"/>
    <dgm:cxn modelId="{7740A31D-293D-4E4C-9F59-D755D65529D5}" type="presParOf" srcId="{B8B16049-2982-45AA-BF6F-26E8090FFE0D}" destId="{8D72BF4B-70D3-4496-A8C4-2DDF7530F3EC}" srcOrd="2" destOrd="0" presId="urn:microsoft.com/office/officeart/2005/8/layout/hierarchy4"/>
    <dgm:cxn modelId="{D2B19523-863F-48E1-A902-A373E3815892}" type="presParOf" srcId="{8D72BF4B-70D3-4496-A8C4-2DDF7530F3EC}" destId="{92A3058C-46C5-4E91-B52E-2F2F46571A1B}" srcOrd="0" destOrd="0" presId="urn:microsoft.com/office/officeart/2005/8/layout/hierarchy4"/>
    <dgm:cxn modelId="{AABE8B47-F939-4234-92FA-7D418E115007}" type="presParOf" srcId="{92A3058C-46C5-4E91-B52E-2F2F46571A1B}" destId="{A593C5AE-633C-4252-8498-5E1A867D34AB}" srcOrd="0" destOrd="0" presId="urn:microsoft.com/office/officeart/2005/8/layout/hierarchy4"/>
    <dgm:cxn modelId="{3A3EB2A3-10CF-49D2-B57E-DCC78B1911AB}" type="presParOf" srcId="{92A3058C-46C5-4E91-B52E-2F2F46571A1B}" destId="{AA0CB096-A34E-45BB-BA9D-9B05E8655594}" srcOrd="1" destOrd="0" presId="urn:microsoft.com/office/officeart/2005/8/layout/hierarchy4"/>
    <dgm:cxn modelId="{F0DDD883-1BED-43C8-A98B-C5D06B91AD88}" type="presParOf" srcId="{8D72BF4B-70D3-4496-A8C4-2DDF7530F3EC}" destId="{92FB5BFC-042A-4C1A-9F49-48EF88D83AD2}" srcOrd="1" destOrd="0" presId="urn:microsoft.com/office/officeart/2005/8/layout/hierarchy4"/>
    <dgm:cxn modelId="{C6751CCE-D391-4C33-8BD4-67EA97BB98FA}" type="presParOf" srcId="{8D72BF4B-70D3-4496-A8C4-2DDF7530F3EC}" destId="{7667701B-CD9B-4057-B8F3-BAD4D3B5CA92}" srcOrd="2" destOrd="0" presId="urn:microsoft.com/office/officeart/2005/8/layout/hierarchy4"/>
    <dgm:cxn modelId="{BAA39366-A509-4C7A-B974-8A26F1E2AC21}" type="presParOf" srcId="{7667701B-CD9B-4057-B8F3-BAD4D3B5CA92}" destId="{D93633E9-C45E-44DB-B306-28D285592E6A}" srcOrd="0" destOrd="0" presId="urn:microsoft.com/office/officeart/2005/8/layout/hierarchy4"/>
    <dgm:cxn modelId="{07FCBD7F-4A90-4D1B-A59C-AB9822AD2C2B}" type="presParOf" srcId="{7667701B-CD9B-4057-B8F3-BAD4D3B5CA92}" destId="{6180B27C-0267-4C12-BEF3-5933DEF07CA2}" srcOrd="1" destOrd="0" presId="urn:microsoft.com/office/officeart/2005/8/layout/hierarchy4"/>
    <dgm:cxn modelId="{027D53B8-8A01-491A-9772-82A2FC95038C}" type="presParOf" srcId="{A9C71FDE-D21D-4001-9316-C6ECF3661AE1}" destId="{34EC10F2-AA4E-44BF-8248-9E09EBAD4D7D}" srcOrd="1" destOrd="0" presId="urn:microsoft.com/office/officeart/2005/8/layout/hierarchy4"/>
    <dgm:cxn modelId="{D87DDF0D-01FD-47FE-AC67-2C16C4E9DE59}" type="presParOf" srcId="{A9C71FDE-D21D-4001-9316-C6ECF3661AE1}" destId="{AE6D1155-B249-4F5E-8C65-70704EBBB2B9}" srcOrd="2" destOrd="0" presId="urn:microsoft.com/office/officeart/2005/8/layout/hierarchy4"/>
    <dgm:cxn modelId="{D441F403-3001-4AF4-B9F2-9FE17B7B1EB0}" type="presParOf" srcId="{AE6D1155-B249-4F5E-8C65-70704EBBB2B9}" destId="{BB70DB9B-6813-472B-8EE1-69C165FAD606}" srcOrd="0" destOrd="0" presId="urn:microsoft.com/office/officeart/2005/8/layout/hierarchy4"/>
    <dgm:cxn modelId="{4F877BC8-DBA6-4C7A-A8BB-6EC0B798D6ED}" type="presParOf" srcId="{AE6D1155-B249-4F5E-8C65-70704EBBB2B9}" destId="{4AAE294D-1E69-40AC-BC79-20CC040C7249}" srcOrd="1" destOrd="0" presId="urn:microsoft.com/office/officeart/2005/8/layout/hierarchy4"/>
    <dgm:cxn modelId="{639659D4-D012-4268-8B7E-294274EFC282}" type="presParOf" srcId="{AE6D1155-B249-4F5E-8C65-70704EBBB2B9}" destId="{CA6B3366-76D4-440A-8EA1-617550348939}" srcOrd="2" destOrd="0" presId="urn:microsoft.com/office/officeart/2005/8/layout/hierarchy4"/>
    <dgm:cxn modelId="{FAFEFF2C-9FDF-4F13-A871-1589792B88B0}" type="presParOf" srcId="{CA6B3366-76D4-440A-8EA1-617550348939}" destId="{C11C9125-F50D-49B5-9563-8B749681A306}" srcOrd="0" destOrd="0" presId="urn:microsoft.com/office/officeart/2005/8/layout/hierarchy4"/>
    <dgm:cxn modelId="{6EB0280E-8FBD-436B-AC4E-E2D34F92D77B}" type="presParOf" srcId="{C11C9125-F50D-49B5-9563-8B749681A306}" destId="{5DF7AE97-F834-4772-82DA-E3FC82EC1884}" srcOrd="0" destOrd="0" presId="urn:microsoft.com/office/officeart/2005/8/layout/hierarchy4"/>
    <dgm:cxn modelId="{DC0FCF53-0B77-4730-90E1-BA5C467E6314}" type="presParOf" srcId="{C11C9125-F50D-49B5-9563-8B749681A306}" destId="{B2888C9D-5F79-4B07-B6DC-73BDE3357BC1}" srcOrd="1" destOrd="0" presId="urn:microsoft.com/office/officeart/2005/8/layout/hierarchy4"/>
    <dgm:cxn modelId="{719A1578-AF48-417C-AE7B-AB7335DB5829}" type="presParOf" srcId="{CA6B3366-76D4-440A-8EA1-617550348939}" destId="{0FC82672-E957-4965-A9A6-6B8EF40155EA}" srcOrd="1" destOrd="0" presId="urn:microsoft.com/office/officeart/2005/8/layout/hierarchy4"/>
    <dgm:cxn modelId="{2CEA5023-AFC2-4606-9E70-DE07FA4204E5}" type="presParOf" srcId="{CA6B3366-76D4-440A-8EA1-617550348939}" destId="{AA2EB35B-35AB-4F87-B0F4-7AB93F013697}" srcOrd="2" destOrd="0" presId="urn:microsoft.com/office/officeart/2005/8/layout/hierarchy4"/>
    <dgm:cxn modelId="{35663B1E-E41C-4F0C-827C-9D1146C8995B}" type="presParOf" srcId="{AA2EB35B-35AB-4F87-B0F4-7AB93F013697}" destId="{3F6E7A9D-9E4E-4591-905A-2CA3BBD3AE3E}" srcOrd="0" destOrd="0" presId="urn:microsoft.com/office/officeart/2005/8/layout/hierarchy4"/>
    <dgm:cxn modelId="{D6E17480-2057-4745-876F-416684E633E6}" type="presParOf" srcId="{AA2EB35B-35AB-4F87-B0F4-7AB93F013697}" destId="{D10DAF9C-A2A6-41B8-B46B-2717546D84C4}" srcOrd="1" destOrd="0" presId="urn:microsoft.com/office/officeart/2005/8/layout/hierarchy4"/>
    <dgm:cxn modelId="{25D4E095-2E1A-4E20-B9FB-6CF5D0087DD9}" type="presParOf" srcId="{FC6E65C4-ECD0-E440-85E0-381AA3215B8F}" destId="{08F38461-629F-47CB-AF79-F252F8F06FF1}" srcOrd="1" destOrd="0" presId="urn:microsoft.com/office/officeart/2005/8/layout/hierarchy4"/>
    <dgm:cxn modelId="{B9A498E1-8D80-4AB6-AECA-84EF5D59FBDA}" type="presParOf" srcId="{FC6E65C4-ECD0-E440-85E0-381AA3215B8F}" destId="{3DFF3411-50E0-4C1B-AABC-1AB3299A21B1}" srcOrd="2" destOrd="0" presId="urn:microsoft.com/office/officeart/2005/8/layout/hierarchy4"/>
    <dgm:cxn modelId="{4298E442-6BA9-4292-854F-7CBA3837FEC4}" type="presParOf" srcId="{3DFF3411-50E0-4C1B-AABC-1AB3299A21B1}" destId="{E0996AD6-6ED3-410B-A636-D47E095CB1A6}" srcOrd="0" destOrd="0" presId="urn:microsoft.com/office/officeart/2005/8/layout/hierarchy4"/>
    <dgm:cxn modelId="{DCEC1F7E-AE97-4F5C-84C0-A8B8093FC9D2}" type="presParOf" srcId="{3DFF3411-50E0-4C1B-AABC-1AB3299A21B1}" destId="{CA584350-3E32-4343-B413-837D241CA661}" srcOrd="1" destOrd="0" presId="urn:microsoft.com/office/officeart/2005/8/layout/hierarchy4"/>
    <dgm:cxn modelId="{7525959F-8CD1-4E84-9B23-18232A9A92A5}" type="presParOf" srcId="{3DFF3411-50E0-4C1B-AABC-1AB3299A21B1}" destId="{D3CD5B85-E29B-4E7A-AC9F-FE386ADC896A}" srcOrd="2" destOrd="0" presId="urn:microsoft.com/office/officeart/2005/8/layout/hierarchy4"/>
    <dgm:cxn modelId="{36D466F9-245B-4621-BD35-246F9E766825}" type="presParOf" srcId="{D3CD5B85-E29B-4E7A-AC9F-FE386ADC896A}" destId="{FF2C7AD2-59E4-4860-8495-90F24F081EC0}" srcOrd="0" destOrd="0" presId="urn:microsoft.com/office/officeart/2005/8/layout/hierarchy4"/>
    <dgm:cxn modelId="{F7732F02-6871-4EA7-B5EF-192CD93B6A3E}" type="presParOf" srcId="{FF2C7AD2-59E4-4860-8495-90F24F081EC0}" destId="{EE6C6E8D-8C38-461D-849B-C8AED1A86E83}" srcOrd="0" destOrd="0" presId="urn:microsoft.com/office/officeart/2005/8/layout/hierarchy4"/>
    <dgm:cxn modelId="{1DDD7C7C-8BA7-4AEE-939D-48567BD8E910}" type="presParOf" srcId="{FF2C7AD2-59E4-4860-8495-90F24F081EC0}" destId="{39FE5806-8369-44F0-A721-A3B63E309073}" srcOrd="1" destOrd="0" presId="urn:microsoft.com/office/officeart/2005/8/layout/hierarchy4"/>
    <dgm:cxn modelId="{A1FABBA0-7E09-4F4E-83DF-71028F52EE7D}" type="presParOf" srcId="{D3CD5B85-E29B-4E7A-AC9F-FE386ADC896A}" destId="{3A5945E5-0C36-40D7-9701-0DB2AEFE699F}" srcOrd="1" destOrd="0" presId="urn:microsoft.com/office/officeart/2005/8/layout/hierarchy4"/>
    <dgm:cxn modelId="{BDD077FA-41B1-40E0-92E5-94213AD3AF00}" type="presParOf" srcId="{D3CD5B85-E29B-4E7A-AC9F-FE386ADC896A}" destId="{81162EDC-E663-4101-9C39-0BD23A903666}" srcOrd="2" destOrd="0" presId="urn:microsoft.com/office/officeart/2005/8/layout/hierarchy4"/>
    <dgm:cxn modelId="{F7A3937F-3E23-434A-80FB-D12898AD73C5}" type="presParOf" srcId="{81162EDC-E663-4101-9C39-0BD23A903666}" destId="{BF15361D-AABB-4CB5-8A1C-14A4D030220E}" srcOrd="0" destOrd="0" presId="urn:microsoft.com/office/officeart/2005/8/layout/hierarchy4"/>
    <dgm:cxn modelId="{01E0D5B9-467C-404E-80F1-C1BC41DF9C89}" type="presParOf" srcId="{81162EDC-E663-4101-9C39-0BD23A903666}" destId="{3302D99A-5040-47B3-9A63-FA6A26C4F5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7E4E04-2649-4FDE-83F0-67782A43EEB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FE20EF5-B05C-42A4-8869-BB9C10F1D64B}">
      <dgm:prSet custT="1"/>
      <dgm:spPr/>
      <dgm:t>
        <a:bodyPr/>
        <a:lstStyle/>
        <a:p>
          <a:pPr rtl="0"/>
          <a:r>
            <a:rPr lang="es-CO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Infecciosa </a:t>
          </a:r>
        </a:p>
        <a:p>
          <a:pPr rtl="0"/>
          <a:r>
            <a:rPr lang="es-CO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(4 a 10% de los casos)</a:t>
          </a:r>
        </a:p>
      </dgm:t>
    </dgm:pt>
    <dgm:pt modelId="{4D06EA13-475A-4B3B-8BC7-0F31F0BD6D19}" type="parTrans" cxnId="{34995DD9-9E1B-45C7-B254-6F3D22027398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4F617129-80E9-42D5-983A-29D8A20A8680}" type="sibTrans" cxnId="{34995DD9-9E1B-45C7-B254-6F3D22027398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A0324B3E-83B6-4921-BF96-CC7601B4DF88}">
      <dgm:prSet custT="1"/>
      <dgm:spPr/>
      <dgm:t>
        <a:bodyPr/>
        <a:lstStyle/>
        <a:p>
          <a:pPr rtl="0"/>
          <a:r>
            <a:rPr lang="es-CO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No infecciosa</a:t>
          </a:r>
        </a:p>
      </dgm:t>
    </dgm:pt>
    <dgm:pt modelId="{25466627-DB10-4BCB-A7CA-7EE9A71CBC05}" type="parTrans" cxnId="{1C485366-F053-417B-93E9-86269A1FD316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80C37633-3BA6-4A38-867D-A0A9979442F5}" type="sibTrans" cxnId="{1C485366-F053-417B-93E9-86269A1FD316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E0536DD9-F2E8-40B6-AFE7-9AEE8A59ADC9}">
      <dgm:prSet/>
      <dgm:spPr/>
      <dgm:t>
        <a:bodyPr/>
        <a:lstStyle/>
        <a:p>
          <a:pPr rtl="0"/>
          <a:r>
            <a:rPr lang="es-CO" b="0" i="0" dirty="0">
              <a:latin typeface="Montserrat" panose="02000505000000020004"/>
            </a:rPr>
            <a:t>Malignidad (melanomas </a:t>
          </a:r>
          <a:r>
            <a:rPr lang="es-CO" b="0" i="0" dirty="0" err="1">
              <a:latin typeface="Montserrat" panose="02000505000000020004"/>
            </a:rPr>
            <a:t>corodeos</a:t>
          </a:r>
          <a:r>
            <a:rPr lang="es-CO" b="0" i="0" dirty="0">
              <a:latin typeface="Montserrat" panose="02000505000000020004"/>
            </a:rPr>
            <a:t>, tumores conjuntivales puedes simular signos y síntomas)</a:t>
          </a:r>
          <a:endParaRPr lang="es-CO" b="0" dirty="0">
            <a:latin typeface="Montserrat" panose="02000505000000020004"/>
          </a:endParaRPr>
        </a:p>
      </dgm:t>
    </dgm:pt>
    <dgm:pt modelId="{83B9B259-E216-4EE3-9949-CA1959830C92}" type="parTrans" cxnId="{2BEC89F0-DD77-4E4B-8058-EB03B34D4F4D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D993D9B9-3C59-4654-BAB8-DD7D639C6971}" type="sibTrans" cxnId="{2BEC89F0-DD77-4E4B-8058-EB03B34D4F4D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2106F3DC-266A-4358-8544-58406BC6CD11}">
      <dgm:prSet custT="1"/>
      <dgm:spPr/>
      <dgm:t>
        <a:bodyPr/>
        <a:lstStyle/>
        <a:p>
          <a:pPr rtl="0"/>
          <a:r>
            <a:rPr lang="es-CO" sz="1700" b="0" i="0" dirty="0">
              <a:latin typeface="Montserrat" panose="02000505000000020004"/>
            </a:rPr>
            <a:t>Enfermedades autoinmunes (50% )</a:t>
          </a:r>
          <a:endParaRPr lang="es-CO" sz="1700" b="0" dirty="0">
            <a:latin typeface="Montserrat" panose="02000505000000020004"/>
          </a:endParaRPr>
        </a:p>
      </dgm:t>
    </dgm:pt>
    <dgm:pt modelId="{0311A2E7-641C-4F1E-B5D1-2626117E2DE3}" type="parTrans" cxnId="{D9F80973-683C-4950-9E87-D0B5ACA179C8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4D2CAB34-068F-4BC5-9A0A-051BD59482B6}" type="sibTrans" cxnId="{D9F80973-683C-4950-9E87-D0B5ACA179C8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A45FA2C1-8CF9-4152-A8F0-F0381D6DA899}">
      <dgm:prSet/>
      <dgm:spPr/>
      <dgm:t>
        <a:bodyPr/>
        <a:lstStyle/>
        <a:p>
          <a:pPr rtl="0"/>
          <a:r>
            <a:rPr lang="es-CO" b="0" i="0" dirty="0">
              <a:latin typeface="Montserrat" panose="02000505000000020004"/>
            </a:rPr>
            <a:t>Inducida por cirugías (resección de </a:t>
          </a:r>
          <a:r>
            <a:rPr lang="es-CO" b="0" i="0" dirty="0" err="1">
              <a:latin typeface="Montserrat" panose="02000505000000020004"/>
            </a:rPr>
            <a:t>petrigion</a:t>
          </a:r>
          <a:r>
            <a:rPr lang="es-CO" b="0" i="0" dirty="0">
              <a:latin typeface="Montserrat" panose="02000505000000020004"/>
            </a:rPr>
            <a:t>)</a:t>
          </a:r>
          <a:endParaRPr lang="es-CO" b="0" dirty="0">
            <a:latin typeface="Montserrat" panose="02000505000000020004"/>
          </a:endParaRPr>
        </a:p>
      </dgm:t>
    </dgm:pt>
    <dgm:pt modelId="{B46EB71E-1284-4CD3-BED5-22D59EC342E1}" type="parTrans" cxnId="{CCA3B362-069E-4DC4-A0DF-393664303F9D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0737C3B4-E818-45C2-90A4-635FECCD690D}" type="sibTrans" cxnId="{CCA3B362-069E-4DC4-A0DF-393664303F9D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DE75B4F5-50D4-417F-9A4B-6F8B6DB9D564}">
      <dgm:prSet/>
      <dgm:spPr/>
      <dgm:t>
        <a:bodyPr/>
        <a:lstStyle/>
        <a:p>
          <a:pPr rtl="0"/>
          <a:r>
            <a:rPr lang="es-CO" b="0" i="0" dirty="0">
              <a:latin typeface="Montserrat" panose="02000505000000020004"/>
            </a:rPr>
            <a:t>Inducida por  medicamentos: bifosfonatos (raro)</a:t>
          </a:r>
          <a:endParaRPr lang="es-CO" b="0" dirty="0">
            <a:latin typeface="Montserrat" panose="02000505000000020004"/>
          </a:endParaRPr>
        </a:p>
      </dgm:t>
    </dgm:pt>
    <dgm:pt modelId="{5D45D567-C5F6-406C-9D2C-03D6322DE742}" type="parTrans" cxnId="{A5197928-39B2-4098-86DB-B56F3AC42627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81975644-115E-40E8-9747-32CCD697D5F8}" type="sibTrans" cxnId="{A5197928-39B2-4098-86DB-B56F3AC42627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57A174AB-0EBC-4CB0-A5CC-F860FAD5D4F8}">
      <dgm:prSet custT="1"/>
      <dgm:spPr/>
      <dgm:t>
        <a:bodyPr/>
        <a:lstStyle/>
        <a:p>
          <a:pPr rtl="0"/>
          <a:r>
            <a:rPr lang="es-CO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Idiopática</a:t>
          </a:r>
        </a:p>
      </dgm:t>
    </dgm:pt>
    <dgm:pt modelId="{5632E2A9-932A-475B-9406-B966A72DD308}" type="parTrans" cxnId="{4F35C777-CB23-4417-B5A9-C4FEDFF53692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69E1769F-C182-4056-9E90-2A7271B257D6}" type="sibTrans" cxnId="{4F35C777-CB23-4417-B5A9-C4FEDFF53692}">
      <dgm:prSet/>
      <dgm:spPr/>
      <dgm:t>
        <a:bodyPr/>
        <a:lstStyle/>
        <a:p>
          <a:endParaRPr lang="es-CO" b="0" dirty="0">
            <a:latin typeface="Montserrat" panose="02000505000000020004"/>
          </a:endParaRPr>
        </a:p>
      </dgm:t>
    </dgm:pt>
    <dgm:pt modelId="{9B8C2A7C-D63A-4FBB-AAB6-4DB1B8463D16}" type="pres">
      <dgm:prSet presAssocID="{AE7E4E04-2649-4FDE-83F0-67782A43EE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C86BA2-BF57-4AB1-A71F-A7FBF7D9F3DB}" type="pres">
      <dgm:prSet presAssocID="{1FE20EF5-B05C-42A4-8869-BB9C10F1D64B}" presName="hierRoot1" presStyleCnt="0">
        <dgm:presLayoutVars>
          <dgm:hierBranch val="init"/>
        </dgm:presLayoutVars>
      </dgm:prSet>
      <dgm:spPr/>
    </dgm:pt>
    <dgm:pt modelId="{3539F34E-6A46-495B-8ADA-0B6C41FE3993}" type="pres">
      <dgm:prSet presAssocID="{1FE20EF5-B05C-42A4-8869-BB9C10F1D64B}" presName="rootComposite1" presStyleCnt="0"/>
      <dgm:spPr/>
    </dgm:pt>
    <dgm:pt modelId="{8161B62D-C75D-427B-A0F3-45680D0C075B}" type="pres">
      <dgm:prSet presAssocID="{1FE20EF5-B05C-42A4-8869-BB9C10F1D64B}" presName="rootText1" presStyleLbl="node0" presStyleIdx="0" presStyleCnt="3" custScaleY="63818">
        <dgm:presLayoutVars>
          <dgm:chPref val="3"/>
        </dgm:presLayoutVars>
      </dgm:prSet>
      <dgm:spPr/>
    </dgm:pt>
    <dgm:pt modelId="{1476927C-A777-4873-9AE4-3E89D67F9957}" type="pres">
      <dgm:prSet presAssocID="{1FE20EF5-B05C-42A4-8869-BB9C10F1D64B}" presName="rootConnector1" presStyleLbl="node1" presStyleIdx="0" presStyleCnt="0"/>
      <dgm:spPr/>
    </dgm:pt>
    <dgm:pt modelId="{9F4F1C89-B03E-4B8E-9FD1-334C877620B7}" type="pres">
      <dgm:prSet presAssocID="{1FE20EF5-B05C-42A4-8869-BB9C10F1D64B}" presName="hierChild2" presStyleCnt="0"/>
      <dgm:spPr/>
    </dgm:pt>
    <dgm:pt modelId="{516A040F-A123-4236-9C5F-1BB799024288}" type="pres">
      <dgm:prSet presAssocID="{1FE20EF5-B05C-42A4-8869-BB9C10F1D64B}" presName="hierChild3" presStyleCnt="0"/>
      <dgm:spPr/>
    </dgm:pt>
    <dgm:pt modelId="{4C3B647B-AD99-4B6D-8A5E-60F96E80F594}" type="pres">
      <dgm:prSet presAssocID="{A0324B3E-83B6-4921-BF96-CC7601B4DF88}" presName="hierRoot1" presStyleCnt="0">
        <dgm:presLayoutVars>
          <dgm:hierBranch val="init"/>
        </dgm:presLayoutVars>
      </dgm:prSet>
      <dgm:spPr/>
    </dgm:pt>
    <dgm:pt modelId="{F4641A54-3DCB-4F4F-AAEE-3A9CF401F537}" type="pres">
      <dgm:prSet presAssocID="{A0324B3E-83B6-4921-BF96-CC7601B4DF88}" presName="rootComposite1" presStyleCnt="0"/>
      <dgm:spPr/>
    </dgm:pt>
    <dgm:pt modelId="{231B5418-60BD-4B61-AB58-3348876F2ED9}" type="pres">
      <dgm:prSet presAssocID="{A0324B3E-83B6-4921-BF96-CC7601B4DF88}" presName="rootText1" presStyleLbl="node0" presStyleIdx="1" presStyleCnt="3" custScaleY="63818">
        <dgm:presLayoutVars>
          <dgm:chPref val="3"/>
        </dgm:presLayoutVars>
      </dgm:prSet>
      <dgm:spPr/>
    </dgm:pt>
    <dgm:pt modelId="{9F9E4B74-C35D-418E-99A1-1A904E2F72F5}" type="pres">
      <dgm:prSet presAssocID="{A0324B3E-83B6-4921-BF96-CC7601B4DF88}" presName="rootConnector1" presStyleLbl="node1" presStyleIdx="0" presStyleCnt="0"/>
      <dgm:spPr/>
    </dgm:pt>
    <dgm:pt modelId="{CD943841-8559-464C-A9D6-20B929F70D5F}" type="pres">
      <dgm:prSet presAssocID="{A0324B3E-83B6-4921-BF96-CC7601B4DF88}" presName="hierChild2" presStyleCnt="0"/>
      <dgm:spPr/>
    </dgm:pt>
    <dgm:pt modelId="{96E6EAA8-2ADD-41FA-9878-B18A2C8094CC}" type="pres">
      <dgm:prSet presAssocID="{83B9B259-E216-4EE3-9949-CA1959830C92}" presName="Name37" presStyleLbl="parChTrans1D2" presStyleIdx="0" presStyleCnt="4"/>
      <dgm:spPr/>
    </dgm:pt>
    <dgm:pt modelId="{BD182B33-4606-4F35-ACF6-2092ECBF7A48}" type="pres">
      <dgm:prSet presAssocID="{E0536DD9-F2E8-40B6-AFE7-9AEE8A59ADC9}" presName="hierRoot2" presStyleCnt="0">
        <dgm:presLayoutVars>
          <dgm:hierBranch val="init"/>
        </dgm:presLayoutVars>
      </dgm:prSet>
      <dgm:spPr/>
    </dgm:pt>
    <dgm:pt modelId="{80B64C06-4C9B-42EA-A0FE-BD9B59CCE67D}" type="pres">
      <dgm:prSet presAssocID="{E0536DD9-F2E8-40B6-AFE7-9AEE8A59ADC9}" presName="rootComposite" presStyleCnt="0"/>
      <dgm:spPr/>
    </dgm:pt>
    <dgm:pt modelId="{7B8D6B68-17F1-40BF-9FD8-AC00C29A8AE5}" type="pres">
      <dgm:prSet presAssocID="{E0536DD9-F2E8-40B6-AFE7-9AEE8A59ADC9}" presName="rootText" presStyleLbl="node2" presStyleIdx="0" presStyleCnt="4">
        <dgm:presLayoutVars>
          <dgm:chPref val="3"/>
        </dgm:presLayoutVars>
      </dgm:prSet>
      <dgm:spPr/>
    </dgm:pt>
    <dgm:pt modelId="{4F41AA53-A7A5-4EAF-A0FA-9E68A51C56B5}" type="pres">
      <dgm:prSet presAssocID="{E0536DD9-F2E8-40B6-AFE7-9AEE8A59ADC9}" presName="rootConnector" presStyleLbl="node2" presStyleIdx="0" presStyleCnt="4"/>
      <dgm:spPr/>
    </dgm:pt>
    <dgm:pt modelId="{F8764AC0-ACFA-4575-B9D7-83DE8AFB95E2}" type="pres">
      <dgm:prSet presAssocID="{E0536DD9-F2E8-40B6-AFE7-9AEE8A59ADC9}" presName="hierChild4" presStyleCnt="0"/>
      <dgm:spPr/>
    </dgm:pt>
    <dgm:pt modelId="{40F8B11C-3557-4A04-AFC8-A467738F6599}" type="pres">
      <dgm:prSet presAssocID="{E0536DD9-F2E8-40B6-AFE7-9AEE8A59ADC9}" presName="hierChild5" presStyleCnt="0"/>
      <dgm:spPr/>
    </dgm:pt>
    <dgm:pt modelId="{73907ADC-5843-492B-BC90-AB3C255DDD8D}" type="pres">
      <dgm:prSet presAssocID="{0311A2E7-641C-4F1E-B5D1-2626117E2DE3}" presName="Name37" presStyleLbl="parChTrans1D2" presStyleIdx="1" presStyleCnt="4"/>
      <dgm:spPr/>
    </dgm:pt>
    <dgm:pt modelId="{E917C846-5686-45EB-AAAD-E7D5AE643506}" type="pres">
      <dgm:prSet presAssocID="{2106F3DC-266A-4358-8544-58406BC6CD11}" presName="hierRoot2" presStyleCnt="0">
        <dgm:presLayoutVars>
          <dgm:hierBranch val="init"/>
        </dgm:presLayoutVars>
      </dgm:prSet>
      <dgm:spPr/>
    </dgm:pt>
    <dgm:pt modelId="{9760811E-DB8D-4258-99CE-CD30402427A8}" type="pres">
      <dgm:prSet presAssocID="{2106F3DC-266A-4358-8544-58406BC6CD11}" presName="rootComposite" presStyleCnt="0"/>
      <dgm:spPr/>
    </dgm:pt>
    <dgm:pt modelId="{7FC47E1F-6F46-4604-ABDD-72B01B8E8A6E}" type="pres">
      <dgm:prSet presAssocID="{2106F3DC-266A-4358-8544-58406BC6CD11}" presName="rootText" presStyleLbl="node2" presStyleIdx="1" presStyleCnt="4">
        <dgm:presLayoutVars>
          <dgm:chPref val="3"/>
        </dgm:presLayoutVars>
      </dgm:prSet>
      <dgm:spPr/>
    </dgm:pt>
    <dgm:pt modelId="{EE015814-A7E5-4A25-967E-D7102D1EF1B0}" type="pres">
      <dgm:prSet presAssocID="{2106F3DC-266A-4358-8544-58406BC6CD11}" presName="rootConnector" presStyleLbl="node2" presStyleIdx="1" presStyleCnt="4"/>
      <dgm:spPr/>
    </dgm:pt>
    <dgm:pt modelId="{7EF70A94-FC37-401F-90A6-C46368892DEA}" type="pres">
      <dgm:prSet presAssocID="{2106F3DC-266A-4358-8544-58406BC6CD11}" presName="hierChild4" presStyleCnt="0"/>
      <dgm:spPr/>
    </dgm:pt>
    <dgm:pt modelId="{EC5A0E4C-BBBE-4AD2-930A-6758E7C29D88}" type="pres">
      <dgm:prSet presAssocID="{2106F3DC-266A-4358-8544-58406BC6CD11}" presName="hierChild5" presStyleCnt="0"/>
      <dgm:spPr/>
    </dgm:pt>
    <dgm:pt modelId="{949916E4-412D-48C5-BC80-72B9420CD507}" type="pres">
      <dgm:prSet presAssocID="{B46EB71E-1284-4CD3-BED5-22D59EC342E1}" presName="Name37" presStyleLbl="parChTrans1D2" presStyleIdx="2" presStyleCnt="4"/>
      <dgm:spPr/>
    </dgm:pt>
    <dgm:pt modelId="{0A9175A9-EAFF-493C-B140-A43D2D5FBB47}" type="pres">
      <dgm:prSet presAssocID="{A45FA2C1-8CF9-4152-A8F0-F0381D6DA899}" presName="hierRoot2" presStyleCnt="0">
        <dgm:presLayoutVars>
          <dgm:hierBranch val="init"/>
        </dgm:presLayoutVars>
      </dgm:prSet>
      <dgm:spPr/>
    </dgm:pt>
    <dgm:pt modelId="{E46EA87E-909A-4015-8471-77529B22636A}" type="pres">
      <dgm:prSet presAssocID="{A45FA2C1-8CF9-4152-A8F0-F0381D6DA899}" presName="rootComposite" presStyleCnt="0"/>
      <dgm:spPr/>
    </dgm:pt>
    <dgm:pt modelId="{DCBAA754-9D63-4184-A36D-36038001CA38}" type="pres">
      <dgm:prSet presAssocID="{A45FA2C1-8CF9-4152-A8F0-F0381D6DA899}" presName="rootText" presStyleLbl="node2" presStyleIdx="2" presStyleCnt="4">
        <dgm:presLayoutVars>
          <dgm:chPref val="3"/>
        </dgm:presLayoutVars>
      </dgm:prSet>
      <dgm:spPr/>
    </dgm:pt>
    <dgm:pt modelId="{8C6AAA87-0FD1-48D5-A76C-37BE5D9488C2}" type="pres">
      <dgm:prSet presAssocID="{A45FA2C1-8CF9-4152-A8F0-F0381D6DA899}" presName="rootConnector" presStyleLbl="node2" presStyleIdx="2" presStyleCnt="4"/>
      <dgm:spPr/>
    </dgm:pt>
    <dgm:pt modelId="{53826444-5E69-4282-BD10-8146A9A9C05B}" type="pres">
      <dgm:prSet presAssocID="{A45FA2C1-8CF9-4152-A8F0-F0381D6DA899}" presName="hierChild4" presStyleCnt="0"/>
      <dgm:spPr/>
    </dgm:pt>
    <dgm:pt modelId="{73696463-4FF1-426A-897B-E68A9076F540}" type="pres">
      <dgm:prSet presAssocID="{A45FA2C1-8CF9-4152-A8F0-F0381D6DA899}" presName="hierChild5" presStyleCnt="0"/>
      <dgm:spPr/>
    </dgm:pt>
    <dgm:pt modelId="{41ADCA33-033A-4EAC-87FB-851B6BF04D1A}" type="pres">
      <dgm:prSet presAssocID="{5D45D567-C5F6-406C-9D2C-03D6322DE742}" presName="Name37" presStyleLbl="parChTrans1D2" presStyleIdx="3" presStyleCnt="4"/>
      <dgm:spPr/>
    </dgm:pt>
    <dgm:pt modelId="{C288205B-597E-4061-96A8-15EC5EF18257}" type="pres">
      <dgm:prSet presAssocID="{DE75B4F5-50D4-417F-9A4B-6F8B6DB9D564}" presName="hierRoot2" presStyleCnt="0">
        <dgm:presLayoutVars>
          <dgm:hierBranch val="init"/>
        </dgm:presLayoutVars>
      </dgm:prSet>
      <dgm:spPr/>
    </dgm:pt>
    <dgm:pt modelId="{42921B29-CD65-4390-88D8-1C0FEAFD2694}" type="pres">
      <dgm:prSet presAssocID="{DE75B4F5-50D4-417F-9A4B-6F8B6DB9D564}" presName="rootComposite" presStyleCnt="0"/>
      <dgm:spPr/>
    </dgm:pt>
    <dgm:pt modelId="{56B73266-3481-4782-ABE6-65CB5666F474}" type="pres">
      <dgm:prSet presAssocID="{DE75B4F5-50D4-417F-9A4B-6F8B6DB9D564}" presName="rootText" presStyleLbl="node2" presStyleIdx="3" presStyleCnt="4">
        <dgm:presLayoutVars>
          <dgm:chPref val="3"/>
        </dgm:presLayoutVars>
      </dgm:prSet>
      <dgm:spPr/>
    </dgm:pt>
    <dgm:pt modelId="{C29E532D-3013-434C-92C2-432448E276BC}" type="pres">
      <dgm:prSet presAssocID="{DE75B4F5-50D4-417F-9A4B-6F8B6DB9D564}" presName="rootConnector" presStyleLbl="node2" presStyleIdx="3" presStyleCnt="4"/>
      <dgm:spPr/>
    </dgm:pt>
    <dgm:pt modelId="{7EDC27BB-76A5-4844-8D0C-9877D8324FBE}" type="pres">
      <dgm:prSet presAssocID="{DE75B4F5-50D4-417F-9A4B-6F8B6DB9D564}" presName="hierChild4" presStyleCnt="0"/>
      <dgm:spPr/>
    </dgm:pt>
    <dgm:pt modelId="{A2E40D6E-8314-415E-989F-5B9E47BD912B}" type="pres">
      <dgm:prSet presAssocID="{DE75B4F5-50D4-417F-9A4B-6F8B6DB9D564}" presName="hierChild5" presStyleCnt="0"/>
      <dgm:spPr/>
    </dgm:pt>
    <dgm:pt modelId="{FE355F70-34C7-4692-BA42-7156B2138545}" type="pres">
      <dgm:prSet presAssocID="{A0324B3E-83B6-4921-BF96-CC7601B4DF88}" presName="hierChild3" presStyleCnt="0"/>
      <dgm:spPr/>
    </dgm:pt>
    <dgm:pt modelId="{EBA52665-0982-45CA-9DBE-7C66B3136631}" type="pres">
      <dgm:prSet presAssocID="{57A174AB-0EBC-4CB0-A5CC-F860FAD5D4F8}" presName="hierRoot1" presStyleCnt="0">
        <dgm:presLayoutVars>
          <dgm:hierBranch val="init"/>
        </dgm:presLayoutVars>
      </dgm:prSet>
      <dgm:spPr/>
    </dgm:pt>
    <dgm:pt modelId="{1E4A04C7-694A-4F6A-8917-C649E6E04E27}" type="pres">
      <dgm:prSet presAssocID="{57A174AB-0EBC-4CB0-A5CC-F860FAD5D4F8}" presName="rootComposite1" presStyleCnt="0"/>
      <dgm:spPr/>
    </dgm:pt>
    <dgm:pt modelId="{EC47342F-CFCC-4CF5-863A-4AC2CE78B147}" type="pres">
      <dgm:prSet presAssocID="{57A174AB-0EBC-4CB0-A5CC-F860FAD5D4F8}" presName="rootText1" presStyleLbl="node0" presStyleIdx="2" presStyleCnt="3" custScaleY="63818">
        <dgm:presLayoutVars>
          <dgm:chPref val="3"/>
        </dgm:presLayoutVars>
      </dgm:prSet>
      <dgm:spPr/>
    </dgm:pt>
    <dgm:pt modelId="{8F2DBBBF-B62D-4BD0-927F-D6646EA9049B}" type="pres">
      <dgm:prSet presAssocID="{57A174AB-0EBC-4CB0-A5CC-F860FAD5D4F8}" presName="rootConnector1" presStyleLbl="node1" presStyleIdx="0" presStyleCnt="0"/>
      <dgm:spPr/>
    </dgm:pt>
    <dgm:pt modelId="{ED566CB6-4713-482F-984F-1E970BE6B194}" type="pres">
      <dgm:prSet presAssocID="{57A174AB-0EBC-4CB0-A5CC-F860FAD5D4F8}" presName="hierChild2" presStyleCnt="0"/>
      <dgm:spPr/>
    </dgm:pt>
    <dgm:pt modelId="{8AEBB1AF-4413-4436-8A81-B365293D944A}" type="pres">
      <dgm:prSet presAssocID="{57A174AB-0EBC-4CB0-A5CC-F860FAD5D4F8}" presName="hierChild3" presStyleCnt="0"/>
      <dgm:spPr/>
    </dgm:pt>
  </dgm:ptLst>
  <dgm:cxnLst>
    <dgm:cxn modelId="{86F09015-2CB1-4170-9BEE-1371961C6B97}" type="presOf" srcId="{2106F3DC-266A-4358-8544-58406BC6CD11}" destId="{EE015814-A7E5-4A25-967E-D7102D1EF1B0}" srcOrd="1" destOrd="0" presId="urn:microsoft.com/office/officeart/2005/8/layout/orgChart1"/>
    <dgm:cxn modelId="{A5197928-39B2-4098-86DB-B56F3AC42627}" srcId="{A0324B3E-83B6-4921-BF96-CC7601B4DF88}" destId="{DE75B4F5-50D4-417F-9A4B-6F8B6DB9D564}" srcOrd="3" destOrd="0" parTransId="{5D45D567-C5F6-406C-9D2C-03D6322DE742}" sibTransId="{81975644-115E-40E8-9747-32CCD697D5F8}"/>
    <dgm:cxn modelId="{92CC602E-0570-4C51-8B82-69DD7EE1531E}" type="presOf" srcId="{E0536DD9-F2E8-40B6-AFE7-9AEE8A59ADC9}" destId="{7B8D6B68-17F1-40BF-9FD8-AC00C29A8AE5}" srcOrd="0" destOrd="0" presId="urn:microsoft.com/office/officeart/2005/8/layout/orgChart1"/>
    <dgm:cxn modelId="{6BF06A30-25E1-4386-BC67-D75C0C740DBF}" type="presOf" srcId="{1FE20EF5-B05C-42A4-8869-BB9C10F1D64B}" destId="{1476927C-A777-4873-9AE4-3E89D67F9957}" srcOrd="1" destOrd="0" presId="urn:microsoft.com/office/officeart/2005/8/layout/orgChart1"/>
    <dgm:cxn modelId="{1C9ADD3C-4D16-4403-8B5C-27CF9B812D6F}" type="presOf" srcId="{57A174AB-0EBC-4CB0-A5CC-F860FAD5D4F8}" destId="{8F2DBBBF-B62D-4BD0-927F-D6646EA9049B}" srcOrd="1" destOrd="0" presId="urn:microsoft.com/office/officeart/2005/8/layout/orgChart1"/>
    <dgm:cxn modelId="{BE948E3F-613D-457F-B3B4-E60525959644}" type="presOf" srcId="{0311A2E7-641C-4F1E-B5D1-2626117E2DE3}" destId="{73907ADC-5843-492B-BC90-AB3C255DDD8D}" srcOrd="0" destOrd="0" presId="urn:microsoft.com/office/officeart/2005/8/layout/orgChart1"/>
    <dgm:cxn modelId="{7C69905F-20CD-47BA-B4CF-C8EDF310353F}" type="presOf" srcId="{1FE20EF5-B05C-42A4-8869-BB9C10F1D64B}" destId="{8161B62D-C75D-427B-A0F3-45680D0C075B}" srcOrd="0" destOrd="0" presId="urn:microsoft.com/office/officeart/2005/8/layout/orgChart1"/>
    <dgm:cxn modelId="{CE1F8460-8280-4B4B-83C4-AB2D9006D34F}" type="presOf" srcId="{B46EB71E-1284-4CD3-BED5-22D59EC342E1}" destId="{949916E4-412D-48C5-BC80-72B9420CD507}" srcOrd="0" destOrd="0" presId="urn:microsoft.com/office/officeart/2005/8/layout/orgChart1"/>
    <dgm:cxn modelId="{FDE52841-3E8F-4A51-A3B9-046AAF46CCCB}" type="presOf" srcId="{83B9B259-E216-4EE3-9949-CA1959830C92}" destId="{96E6EAA8-2ADD-41FA-9878-B18A2C8094CC}" srcOrd="0" destOrd="0" presId="urn:microsoft.com/office/officeart/2005/8/layout/orgChart1"/>
    <dgm:cxn modelId="{CCA3B362-069E-4DC4-A0DF-393664303F9D}" srcId="{A0324B3E-83B6-4921-BF96-CC7601B4DF88}" destId="{A45FA2C1-8CF9-4152-A8F0-F0381D6DA899}" srcOrd="2" destOrd="0" parTransId="{B46EB71E-1284-4CD3-BED5-22D59EC342E1}" sibTransId="{0737C3B4-E818-45C2-90A4-635FECCD690D}"/>
    <dgm:cxn modelId="{1C485366-F053-417B-93E9-86269A1FD316}" srcId="{AE7E4E04-2649-4FDE-83F0-67782A43EEB4}" destId="{A0324B3E-83B6-4921-BF96-CC7601B4DF88}" srcOrd="1" destOrd="0" parTransId="{25466627-DB10-4BCB-A7CA-7EE9A71CBC05}" sibTransId="{80C37633-3BA6-4A38-867D-A0A9979442F5}"/>
    <dgm:cxn modelId="{D9F80973-683C-4950-9E87-D0B5ACA179C8}" srcId="{A0324B3E-83B6-4921-BF96-CC7601B4DF88}" destId="{2106F3DC-266A-4358-8544-58406BC6CD11}" srcOrd="1" destOrd="0" parTransId="{0311A2E7-641C-4F1E-B5D1-2626117E2DE3}" sibTransId="{4D2CAB34-068F-4BC5-9A0A-051BD59482B6}"/>
    <dgm:cxn modelId="{147F2475-D650-4594-9197-CBD9827979C1}" type="presOf" srcId="{5D45D567-C5F6-406C-9D2C-03D6322DE742}" destId="{41ADCA33-033A-4EAC-87FB-851B6BF04D1A}" srcOrd="0" destOrd="0" presId="urn:microsoft.com/office/officeart/2005/8/layout/orgChart1"/>
    <dgm:cxn modelId="{4F35C777-CB23-4417-B5A9-C4FEDFF53692}" srcId="{AE7E4E04-2649-4FDE-83F0-67782A43EEB4}" destId="{57A174AB-0EBC-4CB0-A5CC-F860FAD5D4F8}" srcOrd="2" destOrd="0" parTransId="{5632E2A9-932A-475B-9406-B966A72DD308}" sibTransId="{69E1769F-C182-4056-9E90-2A7271B257D6}"/>
    <dgm:cxn modelId="{C749C082-F8AC-4895-9C92-5C7EBF786609}" type="presOf" srcId="{A0324B3E-83B6-4921-BF96-CC7601B4DF88}" destId="{9F9E4B74-C35D-418E-99A1-1A904E2F72F5}" srcOrd="1" destOrd="0" presId="urn:microsoft.com/office/officeart/2005/8/layout/orgChart1"/>
    <dgm:cxn modelId="{9BEB9583-788F-4296-84ED-73DF1925E7EF}" type="presOf" srcId="{2106F3DC-266A-4358-8544-58406BC6CD11}" destId="{7FC47E1F-6F46-4604-ABDD-72B01B8E8A6E}" srcOrd="0" destOrd="0" presId="urn:microsoft.com/office/officeart/2005/8/layout/orgChart1"/>
    <dgm:cxn modelId="{646F97A4-4D4C-4713-946D-43AF7C95B55E}" type="presOf" srcId="{AE7E4E04-2649-4FDE-83F0-67782A43EEB4}" destId="{9B8C2A7C-D63A-4FBB-AAB6-4DB1B8463D16}" srcOrd="0" destOrd="0" presId="urn:microsoft.com/office/officeart/2005/8/layout/orgChart1"/>
    <dgm:cxn modelId="{8374CEAF-C946-44FE-8829-C946EEB8F769}" type="presOf" srcId="{DE75B4F5-50D4-417F-9A4B-6F8B6DB9D564}" destId="{C29E532D-3013-434C-92C2-432448E276BC}" srcOrd="1" destOrd="0" presId="urn:microsoft.com/office/officeart/2005/8/layout/orgChart1"/>
    <dgm:cxn modelId="{AF4FC2C6-CFE2-4D05-9CB7-80A734A145AA}" type="presOf" srcId="{A45FA2C1-8CF9-4152-A8F0-F0381D6DA899}" destId="{DCBAA754-9D63-4184-A36D-36038001CA38}" srcOrd="0" destOrd="0" presId="urn:microsoft.com/office/officeart/2005/8/layout/orgChart1"/>
    <dgm:cxn modelId="{D34744C9-5789-4D9B-A4BC-4A210E02B1C5}" type="presOf" srcId="{A0324B3E-83B6-4921-BF96-CC7601B4DF88}" destId="{231B5418-60BD-4B61-AB58-3348876F2ED9}" srcOrd="0" destOrd="0" presId="urn:microsoft.com/office/officeart/2005/8/layout/orgChart1"/>
    <dgm:cxn modelId="{7C08B6D4-742B-4228-A364-1F316E101E3A}" type="presOf" srcId="{57A174AB-0EBC-4CB0-A5CC-F860FAD5D4F8}" destId="{EC47342F-CFCC-4CF5-863A-4AC2CE78B147}" srcOrd="0" destOrd="0" presId="urn:microsoft.com/office/officeart/2005/8/layout/orgChart1"/>
    <dgm:cxn modelId="{31CC43D5-F8B3-4B28-8E1E-92803B612600}" type="presOf" srcId="{A45FA2C1-8CF9-4152-A8F0-F0381D6DA899}" destId="{8C6AAA87-0FD1-48D5-A76C-37BE5D9488C2}" srcOrd="1" destOrd="0" presId="urn:microsoft.com/office/officeart/2005/8/layout/orgChart1"/>
    <dgm:cxn modelId="{34995DD9-9E1B-45C7-B254-6F3D22027398}" srcId="{AE7E4E04-2649-4FDE-83F0-67782A43EEB4}" destId="{1FE20EF5-B05C-42A4-8869-BB9C10F1D64B}" srcOrd="0" destOrd="0" parTransId="{4D06EA13-475A-4B3B-8BC7-0F31F0BD6D19}" sibTransId="{4F617129-80E9-42D5-983A-29D8A20A8680}"/>
    <dgm:cxn modelId="{0D875CE3-8A49-4FD8-9836-8E73CAE4259A}" type="presOf" srcId="{E0536DD9-F2E8-40B6-AFE7-9AEE8A59ADC9}" destId="{4F41AA53-A7A5-4EAF-A0FA-9E68A51C56B5}" srcOrd="1" destOrd="0" presId="urn:microsoft.com/office/officeart/2005/8/layout/orgChart1"/>
    <dgm:cxn modelId="{C5A8DAEB-0F92-400C-A02B-D1213EDA18B7}" type="presOf" srcId="{DE75B4F5-50D4-417F-9A4B-6F8B6DB9D564}" destId="{56B73266-3481-4782-ABE6-65CB5666F474}" srcOrd="0" destOrd="0" presId="urn:microsoft.com/office/officeart/2005/8/layout/orgChart1"/>
    <dgm:cxn modelId="{2BEC89F0-DD77-4E4B-8058-EB03B34D4F4D}" srcId="{A0324B3E-83B6-4921-BF96-CC7601B4DF88}" destId="{E0536DD9-F2E8-40B6-AFE7-9AEE8A59ADC9}" srcOrd="0" destOrd="0" parTransId="{83B9B259-E216-4EE3-9949-CA1959830C92}" sibTransId="{D993D9B9-3C59-4654-BAB8-DD7D639C6971}"/>
    <dgm:cxn modelId="{4516C889-0986-432B-8659-9F8FF4565A36}" type="presParOf" srcId="{9B8C2A7C-D63A-4FBB-AAB6-4DB1B8463D16}" destId="{45C86BA2-BF57-4AB1-A71F-A7FBF7D9F3DB}" srcOrd="0" destOrd="0" presId="urn:microsoft.com/office/officeart/2005/8/layout/orgChart1"/>
    <dgm:cxn modelId="{38747D3F-03B8-489B-AFE8-C8674006C081}" type="presParOf" srcId="{45C86BA2-BF57-4AB1-A71F-A7FBF7D9F3DB}" destId="{3539F34E-6A46-495B-8ADA-0B6C41FE3993}" srcOrd="0" destOrd="0" presId="urn:microsoft.com/office/officeart/2005/8/layout/orgChart1"/>
    <dgm:cxn modelId="{32CA9E50-637D-4232-B811-0E6BBB2954D7}" type="presParOf" srcId="{3539F34E-6A46-495B-8ADA-0B6C41FE3993}" destId="{8161B62D-C75D-427B-A0F3-45680D0C075B}" srcOrd="0" destOrd="0" presId="urn:microsoft.com/office/officeart/2005/8/layout/orgChart1"/>
    <dgm:cxn modelId="{ADF097E0-1759-4D97-8570-EFC6C52AB85B}" type="presParOf" srcId="{3539F34E-6A46-495B-8ADA-0B6C41FE3993}" destId="{1476927C-A777-4873-9AE4-3E89D67F9957}" srcOrd="1" destOrd="0" presId="urn:microsoft.com/office/officeart/2005/8/layout/orgChart1"/>
    <dgm:cxn modelId="{16A88C34-3598-454E-9997-B51C924CF774}" type="presParOf" srcId="{45C86BA2-BF57-4AB1-A71F-A7FBF7D9F3DB}" destId="{9F4F1C89-B03E-4B8E-9FD1-334C877620B7}" srcOrd="1" destOrd="0" presId="urn:microsoft.com/office/officeart/2005/8/layout/orgChart1"/>
    <dgm:cxn modelId="{4E265678-EA4B-45BF-BF67-E4E831969EA9}" type="presParOf" srcId="{45C86BA2-BF57-4AB1-A71F-A7FBF7D9F3DB}" destId="{516A040F-A123-4236-9C5F-1BB799024288}" srcOrd="2" destOrd="0" presId="urn:microsoft.com/office/officeart/2005/8/layout/orgChart1"/>
    <dgm:cxn modelId="{FCF46E04-CE80-40D7-AEE7-AC5C6E019DED}" type="presParOf" srcId="{9B8C2A7C-D63A-4FBB-AAB6-4DB1B8463D16}" destId="{4C3B647B-AD99-4B6D-8A5E-60F96E80F594}" srcOrd="1" destOrd="0" presId="urn:microsoft.com/office/officeart/2005/8/layout/orgChart1"/>
    <dgm:cxn modelId="{87DB0574-2824-43D1-BC1B-1A57B2936A98}" type="presParOf" srcId="{4C3B647B-AD99-4B6D-8A5E-60F96E80F594}" destId="{F4641A54-3DCB-4F4F-AAEE-3A9CF401F537}" srcOrd="0" destOrd="0" presId="urn:microsoft.com/office/officeart/2005/8/layout/orgChart1"/>
    <dgm:cxn modelId="{7FDB26C0-7EB2-4DBB-9046-5470D5AFED83}" type="presParOf" srcId="{F4641A54-3DCB-4F4F-AAEE-3A9CF401F537}" destId="{231B5418-60BD-4B61-AB58-3348876F2ED9}" srcOrd="0" destOrd="0" presId="urn:microsoft.com/office/officeart/2005/8/layout/orgChart1"/>
    <dgm:cxn modelId="{0930F6AB-0AEF-47FA-B974-9C0B6FE84783}" type="presParOf" srcId="{F4641A54-3DCB-4F4F-AAEE-3A9CF401F537}" destId="{9F9E4B74-C35D-418E-99A1-1A904E2F72F5}" srcOrd="1" destOrd="0" presId="urn:microsoft.com/office/officeart/2005/8/layout/orgChart1"/>
    <dgm:cxn modelId="{B3F3A153-790B-492C-BA8F-F31A9D138D20}" type="presParOf" srcId="{4C3B647B-AD99-4B6D-8A5E-60F96E80F594}" destId="{CD943841-8559-464C-A9D6-20B929F70D5F}" srcOrd="1" destOrd="0" presId="urn:microsoft.com/office/officeart/2005/8/layout/orgChart1"/>
    <dgm:cxn modelId="{93F12BF3-587C-40A8-B224-68C78166425E}" type="presParOf" srcId="{CD943841-8559-464C-A9D6-20B929F70D5F}" destId="{96E6EAA8-2ADD-41FA-9878-B18A2C8094CC}" srcOrd="0" destOrd="0" presId="urn:microsoft.com/office/officeart/2005/8/layout/orgChart1"/>
    <dgm:cxn modelId="{BAF5AE07-84A3-445B-A75B-AD27295E6A76}" type="presParOf" srcId="{CD943841-8559-464C-A9D6-20B929F70D5F}" destId="{BD182B33-4606-4F35-ACF6-2092ECBF7A48}" srcOrd="1" destOrd="0" presId="urn:microsoft.com/office/officeart/2005/8/layout/orgChart1"/>
    <dgm:cxn modelId="{24218D3F-1FF2-4EF7-BA93-EF7BB0FA0E13}" type="presParOf" srcId="{BD182B33-4606-4F35-ACF6-2092ECBF7A48}" destId="{80B64C06-4C9B-42EA-A0FE-BD9B59CCE67D}" srcOrd="0" destOrd="0" presId="urn:microsoft.com/office/officeart/2005/8/layout/orgChart1"/>
    <dgm:cxn modelId="{F603097D-5F1F-40E9-B1F3-A102700EB8A7}" type="presParOf" srcId="{80B64C06-4C9B-42EA-A0FE-BD9B59CCE67D}" destId="{7B8D6B68-17F1-40BF-9FD8-AC00C29A8AE5}" srcOrd="0" destOrd="0" presId="urn:microsoft.com/office/officeart/2005/8/layout/orgChart1"/>
    <dgm:cxn modelId="{FD90563C-AE63-47BC-8D16-33913DFD7B41}" type="presParOf" srcId="{80B64C06-4C9B-42EA-A0FE-BD9B59CCE67D}" destId="{4F41AA53-A7A5-4EAF-A0FA-9E68A51C56B5}" srcOrd="1" destOrd="0" presId="urn:microsoft.com/office/officeart/2005/8/layout/orgChart1"/>
    <dgm:cxn modelId="{F9B6C9D4-415F-4338-B61D-4EAB9DA84B67}" type="presParOf" srcId="{BD182B33-4606-4F35-ACF6-2092ECBF7A48}" destId="{F8764AC0-ACFA-4575-B9D7-83DE8AFB95E2}" srcOrd="1" destOrd="0" presId="urn:microsoft.com/office/officeart/2005/8/layout/orgChart1"/>
    <dgm:cxn modelId="{1BAF0121-0280-4DD1-8409-DD3029DE3B6F}" type="presParOf" srcId="{BD182B33-4606-4F35-ACF6-2092ECBF7A48}" destId="{40F8B11C-3557-4A04-AFC8-A467738F6599}" srcOrd="2" destOrd="0" presId="urn:microsoft.com/office/officeart/2005/8/layout/orgChart1"/>
    <dgm:cxn modelId="{AAFDB14B-C54C-449B-A153-574D5E4258E3}" type="presParOf" srcId="{CD943841-8559-464C-A9D6-20B929F70D5F}" destId="{73907ADC-5843-492B-BC90-AB3C255DDD8D}" srcOrd="2" destOrd="0" presId="urn:microsoft.com/office/officeart/2005/8/layout/orgChart1"/>
    <dgm:cxn modelId="{489327A1-2240-40BF-B596-50536258B551}" type="presParOf" srcId="{CD943841-8559-464C-A9D6-20B929F70D5F}" destId="{E917C846-5686-45EB-AAAD-E7D5AE643506}" srcOrd="3" destOrd="0" presId="urn:microsoft.com/office/officeart/2005/8/layout/orgChart1"/>
    <dgm:cxn modelId="{8FB4CD20-8677-42BA-9DFB-EFC97B8E82F5}" type="presParOf" srcId="{E917C846-5686-45EB-AAAD-E7D5AE643506}" destId="{9760811E-DB8D-4258-99CE-CD30402427A8}" srcOrd="0" destOrd="0" presId="urn:microsoft.com/office/officeart/2005/8/layout/orgChart1"/>
    <dgm:cxn modelId="{B3E1C910-DE08-43D2-8EEB-446A4DE86180}" type="presParOf" srcId="{9760811E-DB8D-4258-99CE-CD30402427A8}" destId="{7FC47E1F-6F46-4604-ABDD-72B01B8E8A6E}" srcOrd="0" destOrd="0" presId="urn:microsoft.com/office/officeart/2005/8/layout/orgChart1"/>
    <dgm:cxn modelId="{380EF748-3DE7-4B77-8EE6-129A68696D95}" type="presParOf" srcId="{9760811E-DB8D-4258-99CE-CD30402427A8}" destId="{EE015814-A7E5-4A25-967E-D7102D1EF1B0}" srcOrd="1" destOrd="0" presId="urn:microsoft.com/office/officeart/2005/8/layout/orgChart1"/>
    <dgm:cxn modelId="{F49C49BC-4226-41FF-8721-D36A3CF8170E}" type="presParOf" srcId="{E917C846-5686-45EB-AAAD-E7D5AE643506}" destId="{7EF70A94-FC37-401F-90A6-C46368892DEA}" srcOrd="1" destOrd="0" presId="urn:microsoft.com/office/officeart/2005/8/layout/orgChart1"/>
    <dgm:cxn modelId="{F8870CEA-5677-4742-8B2D-7985F8BFFA7F}" type="presParOf" srcId="{E917C846-5686-45EB-AAAD-E7D5AE643506}" destId="{EC5A0E4C-BBBE-4AD2-930A-6758E7C29D88}" srcOrd="2" destOrd="0" presId="urn:microsoft.com/office/officeart/2005/8/layout/orgChart1"/>
    <dgm:cxn modelId="{B5C0BDC8-B5D6-414A-BC29-F8732EBB9A2B}" type="presParOf" srcId="{CD943841-8559-464C-A9D6-20B929F70D5F}" destId="{949916E4-412D-48C5-BC80-72B9420CD507}" srcOrd="4" destOrd="0" presId="urn:microsoft.com/office/officeart/2005/8/layout/orgChart1"/>
    <dgm:cxn modelId="{9FE818B2-C897-41D8-8CFF-85EFCB32F316}" type="presParOf" srcId="{CD943841-8559-464C-A9D6-20B929F70D5F}" destId="{0A9175A9-EAFF-493C-B140-A43D2D5FBB47}" srcOrd="5" destOrd="0" presId="urn:microsoft.com/office/officeart/2005/8/layout/orgChart1"/>
    <dgm:cxn modelId="{C89254EB-4807-46C0-A4AF-83A9C119F565}" type="presParOf" srcId="{0A9175A9-EAFF-493C-B140-A43D2D5FBB47}" destId="{E46EA87E-909A-4015-8471-77529B22636A}" srcOrd="0" destOrd="0" presId="urn:microsoft.com/office/officeart/2005/8/layout/orgChart1"/>
    <dgm:cxn modelId="{9400A671-6354-4C03-BB04-0BD47DACD58C}" type="presParOf" srcId="{E46EA87E-909A-4015-8471-77529B22636A}" destId="{DCBAA754-9D63-4184-A36D-36038001CA38}" srcOrd="0" destOrd="0" presId="urn:microsoft.com/office/officeart/2005/8/layout/orgChart1"/>
    <dgm:cxn modelId="{D402EDBD-3CF4-451C-8E92-F1556B9F5434}" type="presParOf" srcId="{E46EA87E-909A-4015-8471-77529B22636A}" destId="{8C6AAA87-0FD1-48D5-A76C-37BE5D9488C2}" srcOrd="1" destOrd="0" presId="urn:microsoft.com/office/officeart/2005/8/layout/orgChart1"/>
    <dgm:cxn modelId="{6003BB45-B344-42AF-ABAF-1952BC184DC8}" type="presParOf" srcId="{0A9175A9-EAFF-493C-B140-A43D2D5FBB47}" destId="{53826444-5E69-4282-BD10-8146A9A9C05B}" srcOrd="1" destOrd="0" presId="urn:microsoft.com/office/officeart/2005/8/layout/orgChart1"/>
    <dgm:cxn modelId="{577968EB-BEC9-4A83-B31A-E8B1F4C3E1DC}" type="presParOf" srcId="{0A9175A9-EAFF-493C-B140-A43D2D5FBB47}" destId="{73696463-4FF1-426A-897B-E68A9076F540}" srcOrd="2" destOrd="0" presId="urn:microsoft.com/office/officeart/2005/8/layout/orgChart1"/>
    <dgm:cxn modelId="{977A7876-F7B7-4DE7-8DBF-A63AC746E939}" type="presParOf" srcId="{CD943841-8559-464C-A9D6-20B929F70D5F}" destId="{41ADCA33-033A-4EAC-87FB-851B6BF04D1A}" srcOrd="6" destOrd="0" presId="urn:microsoft.com/office/officeart/2005/8/layout/orgChart1"/>
    <dgm:cxn modelId="{4D447CB4-BD40-4DD2-9354-80119B2827A9}" type="presParOf" srcId="{CD943841-8559-464C-A9D6-20B929F70D5F}" destId="{C288205B-597E-4061-96A8-15EC5EF18257}" srcOrd="7" destOrd="0" presId="urn:microsoft.com/office/officeart/2005/8/layout/orgChart1"/>
    <dgm:cxn modelId="{E5A92A9C-9FC4-482C-A9F5-CDED45E023C7}" type="presParOf" srcId="{C288205B-597E-4061-96A8-15EC5EF18257}" destId="{42921B29-CD65-4390-88D8-1C0FEAFD2694}" srcOrd="0" destOrd="0" presId="urn:microsoft.com/office/officeart/2005/8/layout/orgChart1"/>
    <dgm:cxn modelId="{636D5A86-7566-437D-A03E-EEBABE882381}" type="presParOf" srcId="{42921B29-CD65-4390-88D8-1C0FEAFD2694}" destId="{56B73266-3481-4782-ABE6-65CB5666F474}" srcOrd="0" destOrd="0" presId="urn:microsoft.com/office/officeart/2005/8/layout/orgChart1"/>
    <dgm:cxn modelId="{59356808-7104-4A79-93E7-8A1377EF6AA2}" type="presParOf" srcId="{42921B29-CD65-4390-88D8-1C0FEAFD2694}" destId="{C29E532D-3013-434C-92C2-432448E276BC}" srcOrd="1" destOrd="0" presId="urn:microsoft.com/office/officeart/2005/8/layout/orgChart1"/>
    <dgm:cxn modelId="{BCF77017-9556-45EB-86CB-A543EB802C2D}" type="presParOf" srcId="{C288205B-597E-4061-96A8-15EC5EF18257}" destId="{7EDC27BB-76A5-4844-8D0C-9877D8324FBE}" srcOrd="1" destOrd="0" presId="urn:microsoft.com/office/officeart/2005/8/layout/orgChart1"/>
    <dgm:cxn modelId="{07D9DAB7-BB45-42E1-BE9B-683407F7AC89}" type="presParOf" srcId="{C288205B-597E-4061-96A8-15EC5EF18257}" destId="{A2E40D6E-8314-415E-989F-5B9E47BD912B}" srcOrd="2" destOrd="0" presId="urn:microsoft.com/office/officeart/2005/8/layout/orgChart1"/>
    <dgm:cxn modelId="{F9EF3FA4-04BA-472B-87D3-DB1243842087}" type="presParOf" srcId="{4C3B647B-AD99-4B6D-8A5E-60F96E80F594}" destId="{FE355F70-34C7-4692-BA42-7156B2138545}" srcOrd="2" destOrd="0" presId="urn:microsoft.com/office/officeart/2005/8/layout/orgChart1"/>
    <dgm:cxn modelId="{07F167C8-443A-4CEB-9F82-21B5723736A3}" type="presParOf" srcId="{9B8C2A7C-D63A-4FBB-AAB6-4DB1B8463D16}" destId="{EBA52665-0982-45CA-9DBE-7C66B3136631}" srcOrd="2" destOrd="0" presId="urn:microsoft.com/office/officeart/2005/8/layout/orgChart1"/>
    <dgm:cxn modelId="{146E0974-B55B-4CC9-A9CD-1420F1C43BDC}" type="presParOf" srcId="{EBA52665-0982-45CA-9DBE-7C66B3136631}" destId="{1E4A04C7-694A-4F6A-8917-C649E6E04E27}" srcOrd="0" destOrd="0" presId="urn:microsoft.com/office/officeart/2005/8/layout/orgChart1"/>
    <dgm:cxn modelId="{8A786794-C469-4E29-BB26-E6DEFDF0D83A}" type="presParOf" srcId="{1E4A04C7-694A-4F6A-8917-C649E6E04E27}" destId="{EC47342F-CFCC-4CF5-863A-4AC2CE78B147}" srcOrd="0" destOrd="0" presId="urn:microsoft.com/office/officeart/2005/8/layout/orgChart1"/>
    <dgm:cxn modelId="{AAEED930-63F2-4F2C-850C-00B08E04D85C}" type="presParOf" srcId="{1E4A04C7-694A-4F6A-8917-C649E6E04E27}" destId="{8F2DBBBF-B62D-4BD0-927F-D6646EA9049B}" srcOrd="1" destOrd="0" presId="urn:microsoft.com/office/officeart/2005/8/layout/orgChart1"/>
    <dgm:cxn modelId="{A063D65F-B639-4325-8F3F-6FA0EBECE87A}" type="presParOf" srcId="{EBA52665-0982-45CA-9DBE-7C66B3136631}" destId="{ED566CB6-4713-482F-984F-1E970BE6B194}" srcOrd="1" destOrd="0" presId="urn:microsoft.com/office/officeart/2005/8/layout/orgChart1"/>
    <dgm:cxn modelId="{6E6B4570-ABAC-457B-AD64-A7617A0C1D1F}" type="presParOf" srcId="{EBA52665-0982-45CA-9DBE-7C66B3136631}" destId="{8AEBB1AF-4413-4436-8A81-B365293D94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4031F4E-663E-4ADB-AA11-2B29AF9CE79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97CC4DB-3FC5-46A0-BA2F-81EFBFBCEACA}">
      <dgm:prSet/>
      <dgm:spPr/>
      <dgm:t>
        <a:bodyPr/>
        <a:lstStyle/>
        <a:p>
          <a:pPr algn="ctr"/>
          <a:r>
            <a:rPr lang="es-CO" dirty="0">
              <a:latin typeface="Montserrat" panose="00000500000000000000" pitchFamily="50" charset="0"/>
            </a:rPr>
            <a:t>Ocurre en el </a:t>
          </a:r>
          <a:r>
            <a:rPr lang="es-CO" b="1" dirty="0">
              <a:latin typeface="Montserrat" panose="00000500000000000000" pitchFamily="50" charset="0"/>
            </a:rPr>
            <a:t>98% </a:t>
          </a:r>
          <a:r>
            <a:rPr lang="es-CO" dirty="0">
              <a:latin typeface="Montserrat" panose="00000500000000000000" pitchFamily="50" charset="0"/>
            </a:rPr>
            <a:t>de los casos. 40%, puede ser bilateral</a:t>
          </a:r>
        </a:p>
      </dgm:t>
    </dgm:pt>
    <dgm:pt modelId="{852826E0-A5F9-4829-B7BF-63A2152383E1}" type="parTrans" cxnId="{C172048C-6457-4F25-8D47-2F6757FF18F9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8631204F-6B3A-46BD-B83A-40A0F8C33526}" type="sibTrans" cxnId="{C172048C-6457-4F25-8D47-2F6757FF18F9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C5FF6AF3-76D1-4FCD-A0CA-05BE9C3C2358}">
      <dgm:prSet/>
      <dgm:spPr/>
      <dgm:t>
        <a:bodyPr/>
        <a:lstStyle/>
        <a:p>
          <a:pPr algn="ctr"/>
          <a:r>
            <a:rPr lang="es-CO" b="1">
              <a:latin typeface="Montserrat" panose="00000500000000000000" pitchFamily="50" charset="0"/>
            </a:rPr>
            <a:t>Dolor</a:t>
          </a:r>
          <a:r>
            <a:rPr lang="es-CO">
              <a:latin typeface="Montserrat" panose="00000500000000000000" pitchFamily="50" charset="0"/>
            </a:rPr>
            <a:t> y sensibilidad leves a moderados; </a:t>
          </a:r>
          <a:r>
            <a:rPr lang="es-CO" b="1">
              <a:latin typeface="Montserrat" panose="00000500000000000000" pitchFamily="50" charset="0"/>
            </a:rPr>
            <a:t>peor de noche</a:t>
          </a:r>
          <a:endParaRPr lang="es-CO">
            <a:latin typeface="Montserrat" panose="00000500000000000000" pitchFamily="50" charset="0"/>
          </a:endParaRPr>
        </a:p>
      </dgm:t>
    </dgm:pt>
    <dgm:pt modelId="{7DAFB0CB-CCFC-40EB-B0FD-8C36739E3B73}" type="parTrans" cxnId="{769C4DE1-7712-4DBE-A510-2DD21055323F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9002383D-75DF-460F-9D7C-9C37C61F65D7}" type="sibTrans" cxnId="{769C4DE1-7712-4DBE-A510-2DD21055323F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B1A3F722-203E-4E14-82AB-A6480CE980DA}">
      <dgm:prSet/>
      <dgm:spPr/>
      <dgm:t>
        <a:bodyPr/>
        <a:lstStyle/>
        <a:p>
          <a:pPr algn="ctr"/>
          <a:r>
            <a:rPr lang="es-CO" dirty="0">
              <a:latin typeface="Montserrat" panose="00000500000000000000" pitchFamily="50" charset="0"/>
            </a:rPr>
            <a:t>Dolor con movimiento ocular</a:t>
          </a:r>
        </a:p>
      </dgm:t>
    </dgm:pt>
    <dgm:pt modelId="{D7C746B9-65AF-487F-8F72-427EA7591B59}" type="parTrans" cxnId="{0E569404-22F6-4944-B29F-C9D06B75C835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D3F25E05-AD87-481F-AB8F-639BFC953855}" type="sibTrans" cxnId="{0E569404-22F6-4944-B29F-C9D06B75C835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776F8866-22AC-4ADD-93EB-87D38971B33C}">
      <dgm:prSet/>
      <dgm:spPr/>
      <dgm:t>
        <a:bodyPr/>
        <a:lstStyle/>
        <a:p>
          <a:pPr algn="ctr"/>
          <a:r>
            <a:rPr lang="es-CO">
              <a:latin typeface="Montserrat" panose="00000500000000000000" pitchFamily="50" charset="0"/>
            </a:rPr>
            <a:t>Un </a:t>
          </a:r>
          <a:r>
            <a:rPr lang="es-CO" b="1">
              <a:latin typeface="Montserrat" panose="00000500000000000000" pitchFamily="50" charset="0"/>
            </a:rPr>
            <a:t>tono azul-violeta </a:t>
          </a:r>
          <a:r>
            <a:rPr lang="es-CO">
              <a:latin typeface="Montserrat" panose="00000500000000000000" pitchFamily="50" charset="0"/>
            </a:rPr>
            <a:t>de vasos profundos; se ve mejor a la luz del día o con iluminación natural</a:t>
          </a:r>
        </a:p>
      </dgm:t>
    </dgm:pt>
    <dgm:pt modelId="{1A53CEC1-3CA1-45F9-A710-7934D2047360}" type="parTrans" cxnId="{BC1DED51-A13A-4DF4-A90A-7CBB0162F582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27754F1D-17D3-438B-9446-D87DE206E6C1}" type="sibTrans" cxnId="{BC1DED51-A13A-4DF4-A90A-7CBB0162F582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F82D453A-93BC-4696-8918-954E0CE6EE84}">
      <dgm:prSet/>
      <dgm:spPr/>
      <dgm:t>
        <a:bodyPr/>
        <a:lstStyle/>
        <a:p>
          <a:pPr algn="ctr"/>
          <a:r>
            <a:rPr lang="es-CO" dirty="0">
              <a:latin typeface="Montserrat" panose="00000500000000000000" pitchFamily="50" charset="0"/>
            </a:rPr>
            <a:t>Fotofobia, lagrimeo y posiblemente disminución de la visión</a:t>
          </a:r>
        </a:p>
      </dgm:t>
    </dgm:pt>
    <dgm:pt modelId="{3B55D586-0C82-4B2A-9293-7EB983DBD990}" type="parTrans" cxnId="{9E8FE484-BF28-44C3-8B97-47E58B5C7E69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89B21017-E757-46A3-A714-AA37468AA886}" type="sibTrans" cxnId="{9E8FE484-BF28-44C3-8B97-47E58B5C7E69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7C7AED11-DB63-445B-A76E-26C87B3A0CD0}">
      <dgm:prSet/>
      <dgm:spPr/>
      <dgm:t>
        <a:bodyPr/>
        <a:lstStyle/>
        <a:p>
          <a:pPr algn="ctr"/>
          <a:r>
            <a:rPr lang="es-CO">
              <a:latin typeface="Montserrat" panose="00000500000000000000" pitchFamily="50" charset="0"/>
            </a:rPr>
            <a:t>Sin blanqueo de vasos con la instalación de </a:t>
          </a:r>
          <a:r>
            <a:rPr lang="es-CO" b="1">
              <a:latin typeface="Montserrat" panose="00000500000000000000" pitchFamily="50" charset="0"/>
            </a:rPr>
            <a:t>fenilefrina </a:t>
          </a:r>
          <a:r>
            <a:rPr lang="es-CO">
              <a:latin typeface="Montserrat" panose="00000500000000000000" pitchFamily="50" charset="0"/>
            </a:rPr>
            <a:t>tópica al 2.5%</a:t>
          </a:r>
        </a:p>
      </dgm:t>
    </dgm:pt>
    <dgm:pt modelId="{9574BDFF-5A89-4BFB-B404-6332964459A8}" type="parTrans" cxnId="{ECC2E9C3-0C61-43B8-8DA3-F9D1A02BAE48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825CCFD8-CF59-42D8-86B0-78C75A6F2693}" type="sibTrans" cxnId="{ECC2E9C3-0C61-43B8-8DA3-F9D1A02BAE48}">
      <dgm:prSet/>
      <dgm:spPr/>
      <dgm:t>
        <a:bodyPr/>
        <a:lstStyle/>
        <a:p>
          <a:pPr algn="ctr"/>
          <a:endParaRPr lang="es-CO">
            <a:latin typeface="Montserrat" panose="00000500000000000000" pitchFamily="50" charset="0"/>
          </a:endParaRPr>
        </a:p>
      </dgm:t>
    </dgm:pt>
    <dgm:pt modelId="{215F9F68-4265-4C61-93E0-B79317669387}" type="pres">
      <dgm:prSet presAssocID="{44031F4E-663E-4ADB-AA11-2B29AF9CE796}" presName="linear" presStyleCnt="0">
        <dgm:presLayoutVars>
          <dgm:animLvl val="lvl"/>
          <dgm:resizeHandles val="exact"/>
        </dgm:presLayoutVars>
      </dgm:prSet>
      <dgm:spPr/>
    </dgm:pt>
    <dgm:pt modelId="{CBD4E5F5-F72D-4F5C-841F-85761C7CF4E0}" type="pres">
      <dgm:prSet presAssocID="{797CC4DB-3FC5-46A0-BA2F-81EFBFBCEA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B179B26-601E-4E67-9FA4-C7A8F4835EFF}" type="pres">
      <dgm:prSet presAssocID="{8631204F-6B3A-46BD-B83A-40A0F8C33526}" presName="spacer" presStyleCnt="0"/>
      <dgm:spPr/>
    </dgm:pt>
    <dgm:pt modelId="{96658650-701A-4484-91EB-D7EEECDAFFDE}" type="pres">
      <dgm:prSet presAssocID="{C5FF6AF3-76D1-4FCD-A0CA-05BE9C3C235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6E37E99-0614-4075-A2A6-19F5ECB0BAC3}" type="pres">
      <dgm:prSet presAssocID="{9002383D-75DF-460F-9D7C-9C37C61F65D7}" presName="spacer" presStyleCnt="0"/>
      <dgm:spPr/>
    </dgm:pt>
    <dgm:pt modelId="{0CFB282A-C694-4D54-B76F-EE94A926A371}" type="pres">
      <dgm:prSet presAssocID="{B1A3F722-203E-4E14-82AB-A6480CE980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A97063B-DE73-4E0E-8B04-2C4B84854EB8}" type="pres">
      <dgm:prSet presAssocID="{D3F25E05-AD87-481F-AB8F-639BFC953855}" presName="spacer" presStyleCnt="0"/>
      <dgm:spPr/>
    </dgm:pt>
    <dgm:pt modelId="{34141177-5DC7-4F06-8759-9AA940E82081}" type="pres">
      <dgm:prSet presAssocID="{776F8866-22AC-4ADD-93EB-87D38971B33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158310-2C69-45EB-93FF-A91FFE037378}" type="pres">
      <dgm:prSet presAssocID="{27754F1D-17D3-438B-9446-D87DE206E6C1}" presName="spacer" presStyleCnt="0"/>
      <dgm:spPr/>
    </dgm:pt>
    <dgm:pt modelId="{712D9636-ED52-4E46-BB25-E7A71946D286}" type="pres">
      <dgm:prSet presAssocID="{F82D453A-93BC-4696-8918-954E0CE6EE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A4D57E9-A22E-48AF-8C68-2BE9CF16BF83}" type="pres">
      <dgm:prSet presAssocID="{89B21017-E757-46A3-A714-AA37468AA886}" presName="spacer" presStyleCnt="0"/>
      <dgm:spPr/>
    </dgm:pt>
    <dgm:pt modelId="{8C4F5B0F-3D6D-4B10-BD08-672A75006E08}" type="pres">
      <dgm:prSet presAssocID="{7C7AED11-DB63-445B-A76E-26C87B3A0C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569404-22F6-4944-B29F-C9D06B75C835}" srcId="{44031F4E-663E-4ADB-AA11-2B29AF9CE796}" destId="{B1A3F722-203E-4E14-82AB-A6480CE980DA}" srcOrd="2" destOrd="0" parTransId="{D7C746B9-65AF-487F-8F72-427EA7591B59}" sibTransId="{D3F25E05-AD87-481F-AB8F-639BFC953855}"/>
    <dgm:cxn modelId="{01C75B08-0291-443F-B9B1-AD7A25C1DB93}" type="presOf" srcId="{C5FF6AF3-76D1-4FCD-A0CA-05BE9C3C2358}" destId="{96658650-701A-4484-91EB-D7EEECDAFFDE}" srcOrd="0" destOrd="0" presId="urn:microsoft.com/office/officeart/2005/8/layout/vList2"/>
    <dgm:cxn modelId="{7B242B17-2D4C-47FB-AC51-EBAE156AF4A1}" type="presOf" srcId="{44031F4E-663E-4ADB-AA11-2B29AF9CE796}" destId="{215F9F68-4265-4C61-93E0-B79317669387}" srcOrd="0" destOrd="0" presId="urn:microsoft.com/office/officeart/2005/8/layout/vList2"/>
    <dgm:cxn modelId="{1EC47729-1226-4D75-878D-23D1A3DF2904}" type="presOf" srcId="{797CC4DB-3FC5-46A0-BA2F-81EFBFBCEACA}" destId="{CBD4E5F5-F72D-4F5C-841F-85761C7CF4E0}" srcOrd="0" destOrd="0" presId="urn:microsoft.com/office/officeart/2005/8/layout/vList2"/>
    <dgm:cxn modelId="{DBB39D37-CB20-4D2C-A996-6AD9A76DFE8C}" type="presOf" srcId="{B1A3F722-203E-4E14-82AB-A6480CE980DA}" destId="{0CFB282A-C694-4D54-B76F-EE94A926A371}" srcOrd="0" destOrd="0" presId="urn:microsoft.com/office/officeart/2005/8/layout/vList2"/>
    <dgm:cxn modelId="{BC1DED51-A13A-4DF4-A90A-7CBB0162F582}" srcId="{44031F4E-663E-4ADB-AA11-2B29AF9CE796}" destId="{776F8866-22AC-4ADD-93EB-87D38971B33C}" srcOrd="3" destOrd="0" parTransId="{1A53CEC1-3CA1-45F9-A710-7934D2047360}" sibTransId="{27754F1D-17D3-438B-9446-D87DE206E6C1}"/>
    <dgm:cxn modelId="{0CC54D78-38D0-4C71-89E9-DE21276B3E35}" type="presOf" srcId="{776F8866-22AC-4ADD-93EB-87D38971B33C}" destId="{34141177-5DC7-4F06-8759-9AA940E82081}" srcOrd="0" destOrd="0" presId="urn:microsoft.com/office/officeart/2005/8/layout/vList2"/>
    <dgm:cxn modelId="{9E8FE484-BF28-44C3-8B97-47E58B5C7E69}" srcId="{44031F4E-663E-4ADB-AA11-2B29AF9CE796}" destId="{F82D453A-93BC-4696-8918-954E0CE6EE84}" srcOrd="4" destOrd="0" parTransId="{3B55D586-0C82-4B2A-9293-7EB983DBD990}" sibTransId="{89B21017-E757-46A3-A714-AA37468AA886}"/>
    <dgm:cxn modelId="{C172048C-6457-4F25-8D47-2F6757FF18F9}" srcId="{44031F4E-663E-4ADB-AA11-2B29AF9CE796}" destId="{797CC4DB-3FC5-46A0-BA2F-81EFBFBCEACA}" srcOrd="0" destOrd="0" parTransId="{852826E0-A5F9-4829-B7BF-63A2152383E1}" sibTransId="{8631204F-6B3A-46BD-B83A-40A0F8C33526}"/>
    <dgm:cxn modelId="{ECC2E9C3-0C61-43B8-8DA3-F9D1A02BAE48}" srcId="{44031F4E-663E-4ADB-AA11-2B29AF9CE796}" destId="{7C7AED11-DB63-445B-A76E-26C87B3A0CD0}" srcOrd="5" destOrd="0" parTransId="{9574BDFF-5A89-4BFB-B404-6332964459A8}" sibTransId="{825CCFD8-CF59-42D8-86B0-78C75A6F2693}"/>
    <dgm:cxn modelId="{3A007FCA-1FF9-4309-83FD-F09457ED542E}" type="presOf" srcId="{7C7AED11-DB63-445B-A76E-26C87B3A0CD0}" destId="{8C4F5B0F-3D6D-4B10-BD08-672A75006E08}" srcOrd="0" destOrd="0" presId="urn:microsoft.com/office/officeart/2005/8/layout/vList2"/>
    <dgm:cxn modelId="{769C4DE1-7712-4DBE-A510-2DD21055323F}" srcId="{44031F4E-663E-4ADB-AA11-2B29AF9CE796}" destId="{C5FF6AF3-76D1-4FCD-A0CA-05BE9C3C2358}" srcOrd="1" destOrd="0" parTransId="{7DAFB0CB-CCFC-40EB-B0FD-8C36739E3B73}" sibTransId="{9002383D-75DF-460F-9D7C-9C37C61F65D7}"/>
    <dgm:cxn modelId="{E6637FFC-2F04-490A-9AAF-C57B59FBC13B}" type="presOf" srcId="{F82D453A-93BC-4696-8918-954E0CE6EE84}" destId="{712D9636-ED52-4E46-BB25-E7A71946D286}" srcOrd="0" destOrd="0" presId="urn:microsoft.com/office/officeart/2005/8/layout/vList2"/>
    <dgm:cxn modelId="{0C8A26BE-B778-4A7B-A702-FA6BF34563ED}" type="presParOf" srcId="{215F9F68-4265-4C61-93E0-B79317669387}" destId="{CBD4E5F5-F72D-4F5C-841F-85761C7CF4E0}" srcOrd="0" destOrd="0" presId="urn:microsoft.com/office/officeart/2005/8/layout/vList2"/>
    <dgm:cxn modelId="{B4659AD0-86DE-40F8-810D-21D10F06DD94}" type="presParOf" srcId="{215F9F68-4265-4C61-93E0-B79317669387}" destId="{3B179B26-601E-4E67-9FA4-C7A8F4835EFF}" srcOrd="1" destOrd="0" presId="urn:microsoft.com/office/officeart/2005/8/layout/vList2"/>
    <dgm:cxn modelId="{B6AF6C11-51C1-4905-A08E-B29BD9622037}" type="presParOf" srcId="{215F9F68-4265-4C61-93E0-B79317669387}" destId="{96658650-701A-4484-91EB-D7EEECDAFFDE}" srcOrd="2" destOrd="0" presId="urn:microsoft.com/office/officeart/2005/8/layout/vList2"/>
    <dgm:cxn modelId="{500A2CF0-53F9-47AE-AFAA-11F5A75A0FDE}" type="presParOf" srcId="{215F9F68-4265-4C61-93E0-B79317669387}" destId="{16E37E99-0614-4075-A2A6-19F5ECB0BAC3}" srcOrd="3" destOrd="0" presId="urn:microsoft.com/office/officeart/2005/8/layout/vList2"/>
    <dgm:cxn modelId="{7AF13435-AD60-46B3-BA23-B7E8B489E232}" type="presParOf" srcId="{215F9F68-4265-4C61-93E0-B79317669387}" destId="{0CFB282A-C694-4D54-B76F-EE94A926A371}" srcOrd="4" destOrd="0" presId="urn:microsoft.com/office/officeart/2005/8/layout/vList2"/>
    <dgm:cxn modelId="{738C979D-5548-47A3-A992-48E4C770C084}" type="presParOf" srcId="{215F9F68-4265-4C61-93E0-B79317669387}" destId="{6A97063B-DE73-4E0E-8B04-2C4B84854EB8}" srcOrd="5" destOrd="0" presId="urn:microsoft.com/office/officeart/2005/8/layout/vList2"/>
    <dgm:cxn modelId="{E8F08BCA-8C02-47EF-A1FF-037538BE5E94}" type="presParOf" srcId="{215F9F68-4265-4C61-93E0-B79317669387}" destId="{34141177-5DC7-4F06-8759-9AA940E82081}" srcOrd="6" destOrd="0" presId="urn:microsoft.com/office/officeart/2005/8/layout/vList2"/>
    <dgm:cxn modelId="{C55B7398-43E7-45BB-998E-12A845A0A938}" type="presParOf" srcId="{215F9F68-4265-4C61-93E0-B79317669387}" destId="{93158310-2C69-45EB-93FF-A91FFE037378}" srcOrd="7" destOrd="0" presId="urn:microsoft.com/office/officeart/2005/8/layout/vList2"/>
    <dgm:cxn modelId="{D29402E3-8A99-46DC-ABBD-2E9AFC1DD171}" type="presParOf" srcId="{215F9F68-4265-4C61-93E0-B79317669387}" destId="{712D9636-ED52-4E46-BB25-E7A71946D286}" srcOrd="8" destOrd="0" presId="urn:microsoft.com/office/officeart/2005/8/layout/vList2"/>
    <dgm:cxn modelId="{C8BFC99C-DAF4-4464-99E7-18AF0754CA59}" type="presParOf" srcId="{215F9F68-4265-4C61-93E0-B79317669387}" destId="{1A4D57E9-A22E-48AF-8C68-2BE9CF16BF83}" srcOrd="9" destOrd="0" presId="urn:microsoft.com/office/officeart/2005/8/layout/vList2"/>
    <dgm:cxn modelId="{66E882BD-311B-4870-ADCF-B8C9CD752796}" type="presParOf" srcId="{215F9F68-4265-4C61-93E0-B79317669387}" destId="{8C4F5B0F-3D6D-4B10-BD08-672A75006E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41D346-FAA4-4992-89B5-A2E42A71082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8361579-80E2-4E1E-9C91-4F9B763BB418}">
      <dgm:prSet custT="1"/>
      <dgm:spPr/>
      <dgm:t>
        <a:bodyPr/>
        <a:lstStyle/>
        <a:p>
          <a:pPr algn="ctr" rtl="0"/>
          <a:r>
            <a:rPr lang="es-CO" sz="2800" dirty="0">
              <a:effectLst/>
              <a:latin typeface="Montserrat"/>
            </a:rPr>
            <a:t>Presentación clínica</a:t>
          </a:r>
        </a:p>
      </dgm:t>
    </dgm:pt>
    <dgm:pt modelId="{D0C2577F-0269-45AD-B3B3-5BF735596AE1}" type="parTrans" cxnId="{AB7C09AA-488A-47FB-8693-324A7AD60C67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5AB80B77-6789-4A84-877B-EB3923D8A078}" type="sibTrans" cxnId="{AB7C09AA-488A-47FB-8693-324A7AD60C67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79D23F4C-7131-4D74-B19A-67468DB2A68C}">
      <dgm:prSet custT="1"/>
      <dgm:spPr/>
      <dgm:t>
        <a:bodyPr/>
        <a:lstStyle/>
        <a:p>
          <a:pPr algn="ctr" rtl="0"/>
          <a:r>
            <a:rPr lang="es-CO" sz="2800" dirty="0">
              <a:effectLst/>
              <a:latin typeface="Montserrat"/>
            </a:rPr>
            <a:t>Examen ocular</a:t>
          </a:r>
        </a:p>
      </dgm:t>
    </dgm:pt>
    <dgm:pt modelId="{A14B1AFD-B063-4819-AB8E-8836E59B3D57}" type="parTrans" cxnId="{147B3F5B-E4D3-4AAF-B509-299D7248E1BE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60009399-A721-4A32-85C6-3415B5374059}" type="sibTrans" cxnId="{147B3F5B-E4D3-4AAF-B509-299D7248E1BE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3204D313-4F75-4BDE-AEAB-0814BF6A43A5}">
      <dgm:prSet custT="1"/>
      <dgm:spPr/>
      <dgm:t>
        <a:bodyPr/>
        <a:lstStyle/>
        <a:p>
          <a:pPr algn="ctr" rtl="0"/>
          <a:r>
            <a:rPr lang="es-CO" sz="2800" dirty="0">
              <a:effectLst/>
              <a:latin typeface="Montserrat"/>
            </a:rPr>
            <a:t>Historia detallada</a:t>
          </a:r>
        </a:p>
      </dgm:t>
    </dgm:pt>
    <dgm:pt modelId="{F8A9580D-6718-4E79-9BB8-43DE3D959E5D}" type="parTrans" cxnId="{C3052F43-9E35-4DD8-B7EB-7074214D1EF5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30D4C4C9-496C-4508-829A-F50BEACC2708}" type="sibTrans" cxnId="{C3052F43-9E35-4DD8-B7EB-7074214D1EF5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64C520AA-8E73-433F-822B-99ACDF68C2DC}">
      <dgm:prSet custT="1"/>
      <dgm:spPr/>
      <dgm:t>
        <a:bodyPr/>
        <a:lstStyle/>
        <a:p>
          <a:pPr algn="ctr" rtl="0"/>
          <a:r>
            <a:rPr lang="es-CO" sz="2800" dirty="0">
              <a:effectLst/>
              <a:latin typeface="Montserrat"/>
            </a:rPr>
            <a:t>Exámenes de laboratorio dirigidos</a:t>
          </a:r>
        </a:p>
      </dgm:t>
    </dgm:pt>
    <dgm:pt modelId="{2F8A503D-46A2-4049-AED9-C106CF14B9C1}" type="parTrans" cxnId="{84AD2971-5D7E-468B-87C2-63D202A73D3A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411CD38E-B553-48F2-A99C-042B99680F65}" type="sibTrans" cxnId="{84AD2971-5D7E-468B-87C2-63D202A73D3A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8C62D2F0-68B1-44DB-BA57-C3B303376EBD}">
      <dgm:prSet custT="1"/>
      <dgm:spPr/>
      <dgm:t>
        <a:bodyPr/>
        <a:lstStyle/>
        <a:p>
          <a:pPr algn="ctr" rtl="0"/>
          <a:r>
            <a:rPr lang="es-CO" sz="2800" dirty="0">
              <a:effectLst/>
              <a:latin typeface="Montserrat"/>
            </a:rPr>
            <a:t>Estudios imagenológicos</a:t>
          </a:r>
        </a:p>
      </dgm:t>
    </dgm:pt>
    <dgm:pt modelId="{BE472221-A85A-40F5-9994-69902D5BD6C9}" type="parTrans" cxnId="{B8A33403-BDE2-48C5-8815-2A4DE3097C18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F35DD591-7400-4F8D-8A4E-E00CF0ABE941}" type="sibTrans" cxnId="{B8A33403-BDE2-48C5-8815-2A4DE3097C18}">
      <dgm:prSet/>
      <dgm:spPr/>
      <dgm:t>
        <a:bodyPr/>
        <a:lstStyle/>
        <a:p>
          <a:pPr algn="ctr"/>
          <a:endParaRPr lang="es-CO" sz="2800">
            <a:effectLst/>
            <a:latin typeface="Montserrat"/>
          </a:endParaRPr>
        </a:p>
      </dgm:t>
    </dgm:pt>
    <dgm:pt modelId="{8823C265-FA6E-4480-9EF8-2B9EE7BFEE1B}" type="pres">
      <dgm:prSet presAssocID="{9141D346-FAA4-4992-89B5-A2E42A710826}" presName="linear" presStyleCnt="0">
        <dgm:presLayoutVars>
          <dgm:dir/>
          <dgm:resizeHandles val="exact"/>
        </dgm:presLayoutVars>
      </dgm:prSet>
      <dgm:spPr/>
    </dgm:pt>
    <dgm:pt modelId="{16A64D5B-7AF9-4A53-8F81-F05938B22886}" type="pres">
      <dgm:prSet presAssocID="{98361579-80E2-4E1E-9C91-4F9B763BB418}" presName="comp" presStyleCnt="0"/>
      <dgm:spPr/>
    </dgm:pt>
    <dgm:pt modelId="{5674ADA1-9C8B-494E-A544-CC7F30E2CD7A}" type="pres">
      <dgm:prSet presAssocID="{98361579-80E2-4E1E-9C91-4F9B763BB418}" presName="box" presStyleLbl="node1" presStyleIdx="0" presStyleCnt="5"/>
      <dgm:spPr/>
    </dgm:pt>
    <dgm:pt modelId="{7D7CB360-D8C7-4A98-92D4-8607F31AD0E6}" type="pres">
      <dgm:prSet presAssocID="{98361579-80E2-4E1E-9C91-4F9B763BB418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3273044-DBFD-429F-ABDC-F52284235BFC}" type="pres">
      <dgm:prSet presAssocID="{98361579-80E2-4E1E-9C91-4F9B763BB418}" presName="text" presStyleLbl="node1" presStyleIdx="0" presStyleCnt="5">
        <dgm:presLayoutVars>
          <dgm:bulletEnabled val="1"/>
        </dgm:presLayoutVars>
      </dgm:prSet>
      <dgm:spPr/>
    </dgm:pt>
    <dgm:pt modelId="{91B24A58-8D90-41DE-9F9D-6FE3D3851291}" type="pres">
      <dgm:prSet presAssocID="{5AB80B77-6789-4A84-877B-EB3923D8A078}" presName="spacer" presStyleCnt="0"/>
      <dgm:spPr/>
    </dgm:pt>
    <dgm:pt modelId="{008ADA43-B2E4-4EAE-99BD-D064A4C2EAA6}" type="pres">
      <dgm:prSet presAssocID="{79D23F4C-7131-4D74-B19A-67468DB2A68C}" presName="comp" presStyleCnt="0"/>
      <dgm:spPr/>
    </dgm:pt>
    <dgm:pt modelId="{3C82789D-B2F4-4C4E-917A-8DF5110B62F0}" type="pres">
      <dgm:prSet presAssocID="{79D23F4C-7131-4D74-B19A-67468DB2A68C}" presName="box" presStyleLbl="node1" presStyleIdx="1" presStyleCnt="5"/>
      <dgm:spPr/>
    </dgm:pt>
    <dgm:pt modelId="{9233574E-26C8-42BD-B16F-C51EDF00770F}" type="pres">
      <dgm:prSet presAssocID="{79D23F4C-7131-4D74-B19A-67468DB2A68C}" presName="img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79E0828-AC63-4AF2-97AF-020F35BF8E37}" type="pres">
      <dgm:prSet presAssocID="{79D23F4C-7131-4D74-B19A-67468DB2A68C}" presName="text" presStyleLbl="node1" presStyleIdx="1" presStyleCnt="5">
        <dgm:presLayoutVars>
          <dgm:bulletEnabled val="1"/>
        </dgm:presLayoutVars>
      </dgm:prSet>
      <dgm:spPr/>
    </dgm:pt>
    <dgm:pt modelId="{CBF10A8C-EE41-4A58-A206-DD02EC1EC734}" type="pres">
      <dgm:prSet presAssocID="{60009399-A721-4A32-85C6-3415B5374059}" presName="spacer" presStyleCnt="0"/>
      <dgm:spPr/>
    </dgm:pt>
    <dgm:pt modelId="{05F54F7F-F1F8-47CC-99B7-6B6231789969}" type="pres">
      <dgm:prSet presAssocID="{3204D313-4F75-4BDE-AEAB-0814BF6A43A5}" presName="comp" presStyleCnt="0"/>
      <dgm:spPr/>
    </dgm:pt>
    <dgm:pt modelId="{A6C531C4-E440-412B-A8B5-C6C4A682C963}" type="pres">
      <dgm:prSet presAssocID="{3204D313-4F75-4BDE-AEAB-0814BF6A43A5}" presName="box" presStyleLbl="node1" presStyleIdx="2" presStyleCnt="5"/>
      <dgm:spPr/>
    </dgm:pt>
    <dgm:pt modelId="{6BA7DFBC-A13E-415E-8B44-BDE0AE3DFA5B}" type="pres">
      <dgm:prSet presAssocID="{3204D313-4F75-4BDE-AEAB-0814BF6A43A5}" presName="img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37CE91C-460D-428E-BA4D-9D1D4434AE8E}" type="pres">
      <dgm:prSet presAssocID="{3204D313-4F75-4BDE-AEAB-0814BF6A43A5}" presName="text" presStyleLbl="node1" presStyleIdx="2" presStyleCnt="5">
        <dgm:presLayoutVars>
          <dgm:bulletEnabled val="1"/>
        </dgm:presLayoutVars>
      </dgm:prSet>
      <dgm:spPr/>
    </dgm:pt>
    <dgm:pt modelId="{9D769979-8605-4904-BD71-CA261D4E87C3}" type="pres">
      <dgm:prSet presAssocID="{30D4C4C9-496C-4508-829A-F50BEACC2708}" presName="spacer" presStyleCnt="0"/>
      <dgm:spPr/>
    </dgm:pt>
    <dgm:pt modelId="{C0CAA7E1-EA75-478B-971F-1A48AB743D8F}" type="pres">
      <dgm:prSet presAssocID="{64C520AA-8E73-433F-822B-99ACDF68C2DC}" presName="comp" presStyleCnt="0"/>
      <dgm:spPr/>
    </dgm:pt>
    <dgm:pt modelId="{6BC050FB-7F4D-4A7E-9076-F49E6F17243A}" type="pres">
      <dgm:prSet presAssocID="{64C520AA-8E73-433F-822B-99ACDF68C2DC}" presName="box" presStyleLbl="node1" presStyleIdx="3" presStyleCnt="5"/>
      <dgm:spPr/>
    </dgm:pt>
    <dgm:pt modelId="{1722EF4F-464D-4BFF-9B51-8B2E189CAB0D}" type="pres">
      <dgm:prSet presAssocID="{64C520AA-8E73-433F-822B-99ACDF68C2DC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42F6ED1-D1AB-4674-804F-5BACCDDFF4CD}" type="pres">
      <dgm:prSet presAssocID="{64C520AA-8E73-433F-822B-99ACDF68C2DC}" presName="text" presStyleLbl="node1" presStyleIdx="3" presStyleCnt="5">
        <dgm:presLayoutVars>
          <dgm:bulletEnabled val="1"/>
        </dgm:presLayoutVars>
      </dgm:prSet>
      <dgm:spPr/>
    </dgm:pt>
    <dgm:pt modelId="{324F6FC4-AEB1-4A19-844E-727B22A2B28A}" type="pres">
      <dgm:prSet presAssocID="{411CD38E-B553-48F2-A99C-042B99680F65}" presName="spacer" presStyleCnt="0"/>
      <dgm:spPr/>
    </dgm:pt>
    <dgm:pt modelId="{F6E62717-C7A1-41BB-A2DC-7F375D1D0FA2}" type="pres">
      <dgm:prSet presAssocID="{8C62D2F0-68B1-44DB-BA57-C3B303376EBD}" presName="comp" presStyleCnt="0"/>
      <dgm:spPr/>
    </dgm:pt>
    <dgm:pt modelId="{830FA7F7-8D01-4499-9239-4895740B350F}" type="pres">
      <dgm:prSet presAssocID="{8C62D2F0-68B1-44DB-BA57-C3B303376EBD}" presName="box" presStyleLbl="node1" presStyleIdx="4" presStyleCnt="5"/>
      <dgm:spPr/>
    </dgm:pt>
    <dgm:pt modelId="{D74F7AB8-143A-478C-89D3-63F61E726E08}" type="pres">
      <dgm:prSet presAssocID="{8C62D2F0-68B1-44DB-BA57-C3B303376EBD}" presName="img" presStyleLbl="fgImgPlace1" presStyleIdx="4" presStyleCnt="5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D52E4E8-EB10-4149-AC75-F604CC3DD0CB}" type="pres">
      <dgm:prSet presAssocID="{8C62D2F0-68B1-44DB-BA57-C3B303376EBD}" presName="text" presStyleLbl="node1" presStyleIdx="4" presStyleCnt="5">
        <dgm:presLayoutVars>
          <dgm:bulletEnabled val="1"/>
        </dgm:presLayoutVars>
      </dgm:prSet>
      <dgm:spPr/>
    </dgm:pt>
  </dgm:ptLst>
  <dgm:cxnLst>
    <dgm:cxn modelId="{B8A33403-BDE2-48C5-8815-2A4DE3097C18}" srcId="{9141D346-FAA4-4992-89B5-A2E42A710826}" destId="{8C62D2F0-68B1-44DB-BA57-C3B303376EBD}" srcOrd="4" destOrd="0" parTransId="{BE472221-A85A-40F5-9994-69902D5BD6C9}" sibTransId="{F35DD591-7400-4F8D-8A4E-E00CF0ABE941}"/>
    <dgm:cxn modelId="{CD55412A-A7C1-472B-9459-1E4C2EDC41F5}" type="presOf" srcId="{9141D346-FAA4-4992-89B5-A2E42A710826}" destId="{8823C265-FA6E-4480-9EF8-2B9EE7BFEE1B}" srcOrd="0" destOrd="0" presId="urn:microsoft.com/office/officeart/2005/8/layout/vList4"/>
    <dgm:cxn modelId="{147B3F5B-E4D3-4AAF-B509-299D7248E1BE}" srcId="{9141D346-FAA4-4992-89B5-A2E42A710826}" destId="{79D23F4C-7131-4D74-B19A-67468DB2A68C}" srcOrd="1" destOrd="0" parTransId="{A14B1AFD-B063-4819-AB8E-8836E59B3D57}" sibTransId="{60009399-A721-4A32-85C6-3415B5374059}"/>
    <dgm:cxn modelId="{9B839B5C-C427-4462-A2B2-B097B978072D}" type="presOf" srcId="{64C520AA-8E73-433F-822B-99ACDF68C2DC}" destId="{6BC050FB-7F4D-4A7E-9076-F49E6F17243A}" srcOrd="0" destOrd="0" presId="urn:microsoft.com/office/officeart/2005/8/layout/vList4"/>
    <dgm:cxn modelId="{C3052F43-9E35-4DD8-B7EB-7074214D1EF5}" srcId="{9141D346-FAA4-4992-89B5-A2E42A710826}" destId="{3204D313-4F75-4BDE-AEAB-0814BF6A43A5}" srcOrd="2" destOrd="0" parTransId="{F8A9580D-6718-4E79-9BB8-43DE3D959E5D}" sibTransId="{30D4C4C9-496C-4508-829A-F50BEACC2708}"/>
    <dgm:cxn modelId="{8C434146-D0F9-4FC5-8556-8C08A1256A2F}" type="presOf" srcId="{8C62D2F0-68B1-44DB-BA57-C3B303376EBD}" destId="{830FA7F7-8D01-4499-9239-4895740B350F}" srcOrd="0" destOrd="0" presId="urn:microsoft.com/office/officeart/2005/8/layout/vList4"/>
    <dgm:cxn modelId="{AF51CF68-BC12-4FF4-933D-95802147D65C}" type="presOf" srcId="{98361579-80E2-4E1E-9C91-4F9B763BB418}" destId="{5674ADA1-9C8B-494E-A544-CC7F30E2CD7A}" srcOrd="0" destOrd="0" presId="urn:microsoft.com/office/officeart/2005/8/layout/vList4"/>
    <dgm:cxn modelId="{B0BDDA6D-0222-4FAA-80B0-E1886A5AF0A3}" type="presOf" srcId="{3204D313-4F75-4BDE-AEAB-0814BF6A43A5}" destId="{337CE91C-460D-428E-BA4D-9D1D4434AE8E}" srcOrd="1" destOrd="0" presId="urn:microsoft.com/office/officeart/2005/8/layout/vList4"/>
    <dgm:cxn modelId="{84AD2971-5D7E-468B-87C2-63D202A73D3A}" srcId="{9141D346-FAA4-4992-89B5-A2E42A710826}" destId="{64C520AA-8E73-433F-822B-99ACDF68C2DC}" srcOrd="3" destOrd="0" parTransId="{2F8A503D-46A2-4049-AED9-C106CF14B9C1}" sibTransId="{411CD38E-B553-48F2-A99C-042B99680F65}"/>
    <dgm:cxn modelId="{706372A6-32A7-48CE-A38B-76EED11CE5C3}" type="presOf" srcId="{98361579-80E2-4E1E-9C91-4F9B763BB418}" destId="{F3273044-DBFD-429F-ABDC-F52284235BFC}" srcOrd="1" destOrd="0" presId="urn:microsoft.com/office/officeart/2005/8/layout/vList4"/>
    <dgm:cxn modelId="{AB7C09AA-488A-47FB-8693-324A7AD60C67}" srcId="{9141D346-FAA4-4992-89B5-A2E42A710826}" destId="{98361579-80E2-4E1E-9C91-4F9B763BB418}" srcOrd="0" destOrd="0" parTransId="{D0C2577F-0269-45AD-B3B3-5BF735596AE1}" sibTransId="{5AB80B77-6789-4A84-877B-EB3923D8A078}"/>
    <dgm:cxn modelId="{0089E8C6-366C-4457-831D-85D4867D6C88}" type="presOf" srcId="{3204D313-4F75-4BDE-AEAB-0814BF6A43A5}" destId="{A6C531C4-E440-412B-A8B5-C6C4A682C963}" srcOrd="0" destOrd="0" presId="urn:microsoft.com/office/officeart/2005/8/layout/vList4"/>
    <dgm:cxn modelId="{83E011D9-16F3-49C6-B06E-06DC2C1544D1}" type="presOf" srcId="{64C520AA-8E73-433F-822B-99ACDF68C2DC}" destId="{742F6ED1-D1AB-4674-804F-5BACCDDFF4CD}" srcOrd="1" destOrd="0" presId="urn:microsoft.com/office/officeart/2005/8/layout/vList4"/>
    <dgm:cxn modelId="{41D598E8-C3FE-4276-8307-FC1369EA015F}" type="presOf" srcId="{79D23F4C-7131-4D74-B19A-67468DB2A68C}" destId="{3C82789D-B2F4-4C4E-917A-8DF5110B62F0}" srcOrd="0" destOrd="0" presId="urn:microsoft.com/office/officeart/2005/8/layout/vList4"/>
    <dgm:cxn modelId="{8C44E7E9-8295-428E-A273-BEA1D4236993}" type="presOf" srcId="{79D23F4C-7131-4D74-B19A-67468DB2A68C}" destId="{E79E0828-AC63-4AF2-97AF-020F35BF8E37}" srcOrd="1" destOrd="0" presId="urn:microsoft.com/office/officeart/2005/8/layout/vList4"/>
    <dgm:cxn modelId="{6EE4F6F3-49F0-4FCE-AC77-FF2FD370F17F}" type="presOf" srcId="{8C62D2F0-68B1-44DB-BA57-C3B303376EBD}" destId="{5D52E4E8-EB10-4149-AC75-F604CC3DD0CB}" srcOrd="1" destOrd="0" presId="urn:microsoft.com/office/officeart/2005/8/layout/vList4"/>
    <dgm:cxn modelId="{7AF1241B-01B4-4029-99E0-053D02B6DB31}" type="presParOf" srcId="{8823C265-FA6E-4480-9EF8-2B9EE7BFEE1B}" destId="{16A64D5B-7AF9-4A53-8F81-F05938B22886}" srcOrd="0" destOrd="0" presId="urn:microsoft.com/office/officeart/2005/8/layout/vList4"/>
    <dgm:cxn modelId="{24B4E9F4-9E35-4EBA-BF82-9A1C64B21DF4}" type="presParOf" srcId="{16A64D5B-7AF9-4A53-8F81-F05938B22886}" destId="{5674ADA1-9C8B-494E-A544-CC7F30E2CD7A}" srcOrd="0" destOrd="0" presId="urn:microsoft.com/office/officeart/2005/8/layout/vList4"/>
    <dgm:cxn modelId="{5D88A6B2-3B42-4091-A497-219010701CBF}" type="presParOf" srcId="{16A64D5B-7AF9-4A53-8F81-F05938B22886}" destId="{7D7CB360-D8C7-4A98-92D4-8607F31AD0E6}" srcOrd="1" destOrd="0" presId="urn:microsoft.com/office/officeart/2005/8/layout/vList4"/>
    <dgm:cxn modelId="{A5E40D7B-F18C-45BF-AD1D-4D7972285CEB}" type="presParOf" srcId="{16A64D5B-7AF9-4A53-8F81-F05938B22886}" destId="{F3273044-DBFD-429F-ABDC-F52284235BFC}" srcOrd="2" destOrd="0" presId="urn:microsoft.com/office/officeart/2005/8/layout/vList4"/>
    <dgm:cxn modelId="{CFBDAF7E-1719-4585-ABE7-6887230810AE}" type="presParOf" srcId="{8823C265-FA6E-4480-9EF8-2B9EE7BFEE1B}" destId="{91B24A58-8D90-41DE-9F9D-6FE3D3851291}" srcOrd="1" destOrd="0" presId="urn:microsoft.com/office/officeart/2005/8/layout/vList4"/>
    <dgm:cxn modelId="{66DE307C-EE00-4035-B997-1731330B9A90}" type="presParOf" srcId="{8823C265-FA6E-4480-9EF8-2B9EE7BFEE1B}" destId="{008ADA43-B2E4-4EAE-99BD-D064A4C2EAA6}" srcOrd="2" destOrd="0" presId="urn:microsoft.com/office/officeart/2005/8/layout/vList4"/>
    <dgm:cxn modelId="{EBB63A0E-8FA4-42C4-AC1F-E9A8D45CEA06}" type="presParOf" srcId="{008ADA43-B2E4-4EAE-99BD-D064A4C2EAA6}" destId="{3C82789D-B2F4-4C4E-917A-8DF5110B62F0}" srcOrd="0" destOrd="0" presId="urn:microsoft.com/office/officeart/2005/8/layout/vList4"/>
    <dgm:cxn modelId="{BC0F5578-EEF0-4F50-A3B0-A90A23F5D0FA}" type="presParOf" srcId="{008ADA43-B2E4-4EAE-99BD-D064A4C2EAA6}" destId="{9233574E-26C8-42BD-B16F-C51EDF00770F}" srcOrd="1" destOrd="0" presId="urn:microsoft.com/office/officeart/2005/8/layout/vList4"/>
    <dgm:cxn modelId="{A2FD6DFB-2990-465C-873B-DC256DCA1545}" type="presParOf" srcId="{008ADA43-B2E4-4EAE-99BD-D064A4C2EAA6}" destId="{E79E0828-AC63-4AF2-97AF-020F35BF8E37}" srcOrd="2" destOrd="0" presId="urn:microsoft.com/office/officeart/2005/8/layout/vList4"/>
    <dgm:cxn modelId="{75153A43-F55A-4201-97F0-55B9BAFE0330}" type="presParOf" srcId="{8823C265-FA6E-4480-9EF8-2B9EE7BFEE1B}" destId="{CBF10A8C-EE41-4A58-A206-DD02EC1EC734}" srcOrd="3" destOrd="0" presId="urn:microsoft.com/office/officeart/2005/8/layout/vList4"/>
    <dgm:cxn modelId="{5F885476-DD2F-46FE-A84E-BE49A06D6469}" type="presParOf" srcId="{8823C265-FA6E-4480-9EF8-2B9EE7BFEE1B}" destId="{05F54F7F-F1F8-47CC-99B7-6B6231789969}" srcOrd="4" destOrd="0" presId="urn:microsoft.com/office/officeart/2005/8/layout/vList4"/>
    <dgm:cxn modelId="{C27FDC9C-4ABC-4E72-8F8A-E604627017FD}" type="presParOf" srcId="{05F54F7F-F1F8-47CC-99B7-6B6231789969}" destId="{A6C531C4-E440-412B-A8B5-C6C4A682C963}" srcOrd="0" destOrd="0" presId="urn:microsoft.com/office/officeart/2005/8/layout/vList4"/>
    <dgm:cxn modelId="{B3A05251-B1CD-45A7-A33D-44427D0CAB91}" type="presParOf" srcId="{05F54F7F-F1F8-47CC-99B7-6B6231789969}" destId="{6BA7DFBC-A13E-415E-8B44-BDE0AE3DFA5B}" srcOrd="1" destOrd="0" presId="urn:microsoft.com/office/officeart/2005/8/layout/vList4"/>
    <dgm:cxn modelId="{87DB8CEA-035F-4ABF-800D-CCED2A0E8D03}" type="presParOf" srcId="{05F54F7F-F1F8-47CC-99B7-6B6231789969}" destId="{337CE91C-460D-428E-BA4D-9D1D4434AE8E}" srcOrd="2" destOrd="0" presId="urn:microsoft.com/office/officeart/2005/8/layout/vList4"/>
    <dgm:cxn modelId="{F10052E5-8D44-4F2F-B92A-5CA76291E04E}" type="presParOf" srcId="{8823C265-FA6E-4480-9EF8-2B9EE7BFEE1B}" destId="{9D769979-8605-4904-BD71-CA261D4E87C3}" srcOrd="5" destOrd="0" presId="urn:microsoft.com/office/officeart/2005/8/layout/vList4"/>
    <dgm:cxn modelId="{CD76DDFB-F0A5-4482-8400-ADFA142EB2DD}" type="presParOf" srcId="{8823C265-FA6E-4480-9EF8-2B9EE7BFEE1B}" destId="{C0CAA7E1-EA75-478B-971F-1A48AB743D8F}" srcOrd="6" destOrd="0" presId="urn:microsoft.com/office/officeart/2005/8/layout/vList4"/>
    <dgm:cxn modelId="{BD65A600-8C27-477E-8276-C9CFBB0E4FF5}" type="presParOf" srcId="{C0CAA7E1-EA75-478B-971F-1A48AB743D8F}" destId="{6BC050FB-7F4D-4A7E-9076-F49E6F17243A}" srcOrd="0" destOrd="0" presId="urn:microsoft.com/office/officeart/2005/8/layout/vList4"/>
    <dgm:cxn modelId="{C5EB8B65-9E81-4DFA-B3D3-32F1338B131F}" type="presParOf" srcId="{C0CAA7E1-EA75-478B-971F-1A48AB743D8F}" destId="{1722EF4F-464D-4BFF-9B51-8B2E189CAB0D}" srcOrd="1" destOrd="0" presId="urn:microsoft.com/office/officeart/2005/8/layout/vList4"/>
    <dgm:cxn modelId="{0EA7CF98-BB73-48E9-A54F-823286F99181}" type="presParOf" srcId="{C0CAA7E1-EA75-478B-971F-1A48AB743D8F}" destId="{742F6ED1-D1AB-4674-804F-5BACCDDFF4CD}" srcOrd="2" destOrd="0" presId="urn:microsoft.com/office/officeart/2005/8/layout/vList4"/>
    <dgm:cxn modelId="{768DEC8D-038C-4C69-85E7-332BD4E25531}" type="presParOf" srcId="{8823C265-FA6E-4480-9EF8-2B9EE7BFEE1B}" destId="{324F6FC4-AEB1-4A19-844E-727B22A2B28A}" srcOrd="7" destOrd="0" presId="urn:microsoft.com/office/officeart/2005/8/layout/vList4"/>
    <dgm:cxn modelId="{685B851A-6F2F-4078-A6E3-6743BBEEBE1C}" type="presParOf" srcId="{8823C265-FA6E-4480-9EF8-2B9EE7BFEE1B}" destId="{F6E62717-C7A1-41BB-A2DC-7F375D1D0FA2}" srcOrd="8" destOrd="0" presId="urn:microsoft.com/office/officeart/2005/8/layout/vList4"/>
    <dgm:cxn modelId="{FC096B41-EEEF-4F77-823B-510192CE0528}" type="presParOf" srcId="{F6E62717-C7A1-41BB-A2DC-7F375D1D0FA2}" destId="{830FA7F7-8D01-4499-9239-4895740B350F}" srcOrd="0" destOrd="0" presId="urn:microsoft.com/office/officeart/2005/8/layout/vList4"/>
    <dgm:cxn modelId="{107E3244-94C9-48C0-8DC0-4E3C672835E2}" type="presParOf" srcId="{F6E62717-C7A1-41BB-A2DC-7F375D1D0FA2}" destId="{D74F7AB8-143A-478C-89D3-63F61E726E08}" srcOrd="1" destOrd="0" presId="urn:microsoft.com/office/officeart/2005/8/layout/vList4"/>
    <dgm:cxn modelId="{F5529BF5-D639-4D8C-B628-24ED7915119B}" type="presParOf" srcId="{F6E62717-C7A1-41BB-A2DC-7F375D1D0FA2}" destId="{5D52E4E8-EB10-4149-AC75-F604CC3DD0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144CFDF-D01D-4A2F-97EE-60C15FAE5A71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4C2C64E-C40D-47BB-A91E-1DFD0D91D5DB}">
      <dgm:prSet custT="1"/>
      <dgm:spPr/>
      <dgm:t>
        <a:bodyPr/>
        <a:lstStyle/>
        <a:p>
          <a:pPr rtl="0"/>
          <a:r>
            <a:rPr lang="es-CO" sz="2200" dirty="0" err="1">
              <a:effectLst/>
              <a:latin typeface="Montserrat" panose="02000505000000020004"/>
            </a:rPr>
            <a:t>ANCAs</a:t>
          </a:r>
          <a:endParaRPr lang="es-CO" sz="2200" dirty="0">
            <a:effectLst/>
            <a:latin typeface="Montserrat" panose="02000505000000020004"/>
          </a:endParaRPr>
        </a:p>
      </dgm:t>
    </dgm:pt>
    <dgm:pt modelId="{4873D60B-F314-409C-B642-7F9B24DB6FD3}" type="parTrans" cxnId="{390C4476-1046-40ED-9809-75B558DD6BD6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77024494-BD43-430D-9D0F-C899290C9C3C}" type="sibTrans" cxnId="{390C4476-1046-40ED-9809-75B558DD6BD6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8959A3DD-1BAD-4109-8B3D-08CC9CED6CD1}">
      <dgm:prSet custT="1"/>
      <dgm:spPr/>
      <dgm:t>
        <a:bodyPr/>
        <a:lstStyle/>
        <a:p>
          <a:pPr rtl="0"/>
          <a:r>
            <a:rPr lang="es-CO" sz="2200">
              <a:effectLst/>
              <a:latin typeface="Montserrat" panose="02000505000000020004"/>
            </a:rPr>
            <a:t>ANAs – ENAs</a:t>
          </a:r>
        </a:p>
      </dgm:t>
    </dgm:pt>
    <dgm:pt modelId="{5AC7BF11-4665-4C4C-8071-029EF3319222}" type="parTrans" cxnId="{52758FF6-415A-4680-B213-2E1515C483B3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E31F3409-9C11-423C-840F-307BB9E6AFFA}" type="sibTrans" cxnId="{52758FF6-415A-4680-B213-2E1515C483B3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8283F927-815A-404C-9B47-BA3D90E6D2C6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Hemograma</a:t>
          </a:r>
        </a:p>
      </dgm:t>
    </dgm:pt>
    <dgm:pt modelId="{EFAAB53C-4438-4C3D-A580-FAB37BAC49FE}" type="parTrans" cxnId="{678AF619-A9B0-4C17-A552-BABC51440B9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ED6C26FB-38B5-40DF-B2E3-ACC6431D6034}" type="sibTrans" cxnId="{678AF619-A9B0-4C17-A552-BABC51440B9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85516AC1-5D6E-4303-BEFC-74F2AAF4136D}">
      <dgm:prSet custT="1"/>
      <dgm:spPr/>
      <dgm:t>
        <a:bodyPr/>
        <a:lstStyle/>
        <a:p>
          <a:pPr rtl="0"/>
          <a:r>
            <a:rPr lang="es-CO" sz="2200">
              <a:effectLst/>
              <a:latin typeface="Montserrat" panose="02000505000000020004"/>
            </a:rPr>
            <a:t>Uroanálisis</a:t>
          </a:r>
        </a:p>
      </dgm:t>
    </dgm:pt>
    <dgm:pt modelId="{03C0577F-116D-490C-B634-937BBFD9B055}" type="parTrans" cxnId="{F8911004-7B7F-45AB-A840-3176819206EC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16AE6674-8DF1-4431-8318-2769A7EA35BA}" type="sibTrans" cxnId="{F8911004-7B7F-45AB-A840-3176819206EC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629C321C-6A60-435E-8D92-1815FE3D2F4B}">
      <dgm:prSet custT="1"/>
      <dgm:spPr/>
      <dgm:t>
        <a:bodyPr/>
        <a:lstStyle/>
        <a:p>
          <a:pPr rtl="0"/>
          <a:r>
            <a:rPr lang="es-CO" sz="2200">
              <a:effectLst/>
              <a:latin typeface="Montserrat" panose="02000505000000020004"/>
            </a:rPr>
            <a:t>PCR</a:t>
          </a:r>
        </a:p>
      </dgm:t>
    </dgm:pt>
    <dgm:pt modelId="{2D863738-4E41-4168-813F-A4A7F860342A}" type="parTrans" cxnId="{AD1D2027-5756-4B67-AF3A-2FDBE926D74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94260CF3-8645-4742-886C-92EECB464B95}" type="sibTrans" cxnId="{AD1D2027-5756-4B67-AF3A-2FDBE926D74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BF8B9BC8-54CB-4F35-8970-65AF3B11CDF7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VSG</a:t>
          </a:r>
        </a:p>
      </dgm:t>
    </dgm:pt>
    <dgm:pt modelId="{7944818D-1E5D-4AB8-8703-859E152DFA64}" type="parTrans" cxnId="{06B862A3-4B8A-4CBA-9AAF-A02247A2C771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A46B43C9-C598-4428-99C1-35D10AFEA0AC}" type="sibTrans" cxnId="{06B862A3-4B8A-4CBA-9AAF-A02247A2C771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842835E6-52F0-4446-9E73-4A5AEFB00777}">
      <dgm:prSet custT="1"/>
      <dgm:spPr/>
      <dgm:t>
        <a:bodyPr/>
        <a:lstStyle/>
        <a:p>
          <a:pPr rtl="0"/>
          <a:r>
            <a:rPr lang="es-CO" sz="2200">
              <a:effectLst/>
              <a:latin typeface="Montserrat" panose="02000505000000020004"/>
            </a:rPr>
            <a:t>HLA- B27*</a:t>
          </a:r>
          <a:endParaRPr lang="es-CO" sz="2200" dirty="0">
            <a:effectLst/>
            <a:latin typeface="Montserrat" panose="02000505000000020004"/>
          </a:endParaRPr>
        </a:p>
      </dgm:t>
    </dgm:pt>
    <dgm:pt modelId="{30DD3FFD-1BF8-4FF5-B47D-31A112530812}" type="parTrans" cxnId="{263B3C2C-F9A2-4F98-A748-229BF77DC71F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A8BD349B-04FB-430F-AEE8-331BABFF5770}" type="sibTrans" cxnId="{263B3C2C-F9A2-4F98-A748-229BF77DC71F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A04FB75F-DF98-4B7F-B056-A621CBA603A1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Serologías: LYME, </a:t>
          </a:r>
          <a:r>
            <a:rPr lang="es-CO" sz="2200" dirty="0" err="1">
              <a:effectLst/>
              <a:latin typeface="Montserrat" panose="02000505000000020004"/>
            </a:rPr>
            <a:t>Toxo</a:t>
          </a:r>
          <a:endParaRPr lang="es-CO" sz="2200" dirty="0">
            <a:effectLst/>
            <a:latin typeface="Montserrat" panose="02000505000000020004"/>
          </a:endParaRPr>
        </a:p>
      </dgm:t>
    </dgm:pt>
    <dgm:pt modelId="{657892F2-48D1-4523-9BD6-BEB080AAFBDD}" type="parTrans" cxnId="{CC7D4357-5C67-4AED-A6DF-8FE744D36FA9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4BCFCBB1-C76A-4006-8D4B-4F0F2FF00CE0}" type="sibTrans" cxnId="{CC7D4357-5C67-4AED-A6DF-8FE744D36FA9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B8215E8A-459E-4918-BE41-AB719809242F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Factor Reumatoideo</a:t>
          </a:r>
        </a:p>
      </dgm:t>
    </dgm:pt>
    <dgm:pt modelId="{21C27BD8-8BFA-4A0F-8FCD-82B848B57C62}" type="parTrans" cxnId="{36C9F0AB-AC5B-47C0-AC88-805EE7349D5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1234C7A3-9364-4DB7-BC76-ACA60A9C6E95}" type="sibTrans" cxnId="{36C9F0AB-AC5B-47C0-AC88-805EE7349D57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1E8AA607-0E11-4C7E-AE51-F5833D40AE62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ECA</a:t>
          </a:r>
        </a:p>
      </dgm:t>
    </dgm:pt>
    <dgm:pt modelId="{4DFF3E89-E05D-4F80-A361-C8E7B9A4F36E}" type="parTrans" cxnId="{B16C1D7C-B332-4BBD-A76E-638F09F00C0B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CDAA5EE8-FBAA-457A-8D9E-A885401C5352}" type="sibTrans" cxnId="{B16C1D7C-B332-4BBD-A76E-638F09F00C0B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08A08FDF-13BC-47BA-B016-6C481FB15B81}">
      <dgm:prSet custT="1"/>
      <dgm:spPr/>
      <dgm:t>
        <a:bodyPr/>
        <a:lstStyle/>
        <a:p>
          <a:pPr rtl="0"/>
          <a:r>
            <a:rPr lang="es-CO" sz="2200" dirty="0">
              <a:effectLst/>
              <a:latin typeface="Montserrat" panose="02000505000000020004"/>
            </a:rPr>
            <a:t>RPR o VDRL y FTA </a:t>
          </a:r>
          <a:r>
            <a:rPr lang="es-CO" sz="2200" dirty="0" err="1">
              <a:effectLst/>
              <a:latin typeface="Montserrat" panose="02000505000000020004"/>
            </a:rPr>
            <a:t>Abs</a:t>
          </a:r>
          <a:endParaRPr lang="es-CO" sz="2200" dirty="0">
            <a:effectLst/>
            <a:latin typeface="Montserrat" panose="02000505000000020004"/>
          </a:endParaRPr>
        </a:p>
      </dgm:t>
    </dgm:pt>
    <dgm:pt modelId="{FD215B8A-4F5E-4F2B-8ECD-3C5BC44DFA25}" type="parTrans" cxnId="{2CEF2ECF-DF53-4BDB-9F99-AC30AC8051AA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733E6906-DDC4-43B5-913F-72627C9C1F23}" type="sibTrans" cxnId="{2CEF2ECF-DF53-4BDB-9F99-AC30AC8051AA}">
      <dgm:prSet/>
      <dgm:spPr/>
      <dgm:t>
        <a:bodyPr/>
        <a:lstStyle/>
        <a:p>
          <a:endParaRPr lang="es-CO" sz="2200">
            <a:effectLst/>
            <a:latin typeface="Montserrat" panose="02000505000000020004"/>
          </a:endParaRPr>
        </a:p>
      </dgm:t>
    </dgm:pt>
    <dgm:pt modelId="{E47E985E-4407-4A1A-B312-1307A996B06F}" type="pres">
      <dgm:prSet presAssocID="{C144CFDF-D01D-4A2F-97EE-60C15FAE5A71}" presName="Name0" presStyleCnt="0">
        <dgm:presLayoutVars>
          <dgm:dir/>
          <dgm:resizeHandles/>
        </dgm:presLayoutVars>
      </dgm:prSet>
      <dgm:spPr/>
    </dgm:pt>
    <dgm:pt modelId="{D24F08FA-8FFD-4A06-911B-B75DDC4BCA59}" type="pres">
      <dgm:prSet presAssocID="{64C2C64E-C40D-47BB-A91E-1DFD0D91D5DB}" presName="compNode" presStyleCnt="0"/>
      <dgm:spPr/>
    </dgm:pt>
    <dgm:pt modelId="{B6546FF1-9F53-46EA-A2AD-61DACEB98534}" type="pres">
      <dgm:prSet presAssocID="{64C2C64E-C40D-47BB-A91E-1DFD0D91D5DB}" presName="dummyConnPt" presStyleCnt="0"/>
      <dgm:spPr/>
    </dgm:pt>
    <dgm:pt modelId="{7828DED7-2F06-4DD2-92AF-E2E2D5D46378}" type="pres">
      <dgm:prSet presAssocID="{64C2C64E-C40D-47BB-A91E-1DFD0D91D5DB}" presName="node" presStyleLbl="node1" presStyleIdx="0" presStyleCnt="11">
        <dgm:presLayoutVars>
          <dgm:bulletEnabled val="1"/>
        </dgm:presLayoutVars>
      </dgm:prSet>
      <dgm:spPr/>
    </dgm:pt>
    <dgm:pt modelId="{3CCC9AFE-60D0-417E-BD78-3FA020FFFCFC}" type="pres">
      <dgm:prSet presAssocID="{77024494-BD43-430D-9D0F-C899290C9C3C}" presName="sibTrans" presStyleLbl="bgSibTrans2D1" presStyleIdx="0" presStyleCnt="10"/>
      <dgm:spPr/>
    </dgm:pt>
    <dgm:pt modelId="{81FD2043-7F20-4D31-926C-A02875AE9907}" type="pres">
      <dgm:prSet presAssocID="{8959A3DD-1BAD-4109-8B3D-08CC9CED6CD1}" presName="compNode" presStyleCnt="0"/>
      <dgm:spPr/>
    </dgm:pt>
    <dgm:pt modelId="{80A8D6C3-109E-4CEA-AFBE-5ED3BDAC127A}" type="pres">
      <dgm:prSet presAssocID="{8959A3DD-1BAD-4109-8B3D-08CC9CED6CD1}" presName="dummyConnPt" presStyleCnt="0"/>
      <dgm:spPr/>
    </dgm:pt>
    <dgm:pt modelId="{5BA0A0F0-C75E-4C3C-A016-9EBD1D005AE1}" type="pres">
      <dgm:prSet presAssocID="{8959A3DD-1BAD-4109-8B3D-08CC9CED6CD1}" presName="node" presStyleLbl="node1" presStyleIdx="1" presStyleCnt="11">
        <dgm:presLayoutVars>
          <dgm:bulletEnabled val="1"/>
        </dgm:presLayoutVars>
      </dgm:prSet>
      <dgm:spPr/>
    </dgm:pt>
    <dgm:pt modelId="{C9103881-106E-4B2A-A627-F8DBCBB42A2F}" type="pres">
      <dgm:prSet presAssocID="{E31F3409-9C11-423C-840F-307BB9E6AFFA}" presName="sibTrans" presStyleLbl="bgSibTrans2D1" presStyleIdx="1" presStyleCnt="10"/>
      <dgm:spPr/>
    </dgm:pt>
    <dgm:pt modelId="{331E6583-5716-4FA3-A7CA-6C4D04AF174C}" type="pres">
      <dgm:prSet presAssocID="{8283F927-815A-404C-9B47-BA3D90E6D2C6}" presName="compNode" presStyleCnt="0"/>
      <dgm:spPr/>
    </dgm:pt>
    <dgm:pt modelId="{1E81060B-5D6F-4DBC-BDE5-89D8184A3339}" type="pres">
      <dgm:prSet presAssocID="{8283F927-815A-404C-9B47-BA3D90E6D2C6}" presName="dummyConnPt" presStyleCnt="0"/>
      <dgm:spPr/>
    </dgm:pt>
    <dgm:pt modelId="{CC44AA66-CE67-45ED-A4A6-1B709CC0EB1B}" type="pres">
      <dgm:prSet presAssocID="{8283F927-815A-404C-9B47-BA3D90E6D2C6}" presName="node" presStyleLbl="node1" presStyleIdx="2" presStyleCnt="11">
        <dgm:presLayoutVars>
          <dgm:bulletEnabled val="1"/>
        </dgm:presLayoutVars>
      </dgm:prSet>
      <dgm:spPr/>
    </dgm:pt>
    <dgm:pt modelId="{228CEFF8-B5C3-4938-9061-BC175DA5233F}" type="pres">
      <dgm:prSet presAssocID="{ED6C26FB-38B5-40DF-B2E3-ACC6431D6034}" presName="sibTrans" presStyleLbl="bgSibTrans2D1" presStyleIdx="2" presStyleCnt="10"/>
      <dgm:spPr/>
    </dgm:pt>
    <dgm:pt modelId="{C95A4A93-CB7D-416E-8E24-D7FEB4237F68}" type="pres">
      <dgm:prSet presAssocID="{85516AC1-5D6E-4303-BEFC-74F2AAF4136D}" presName="compNode" presStyleCnt="0"/>
      <dgm:spPr/>
    </dgm:pt>
    <dgm:pt modelId="{84455644-C145-495D-8AD3-F7683B83C797}" type="pres">
      <dgm:prSet presAssocID="{85516AC1-5D6E-4303-BEFC-74F2AAF4136D}" presName="dummyConnPt" presStyleCnt="0"/>
      <dgm:spPr/>
    </dgm:pt>
    <dgm:pt modelId="{1521A75D-B307-4194-B521-294980FBD0D1}" type="pres">
      <dgm:prSet presAssocID="{85516AC1-5D6E-4303-BEFC-74F2AAF4136D}" presName="node" presStyleLbl="node1" presStyleIdx="3" presStyleCnt="11">
        <dgm:presLayoutVars>
          <dgm:bulletEnabled val="1"/>
        </dgm:presLayoutVars>
      </dgm:prSet>
      <dgm:spPr/>
    </dgm:pt>
    <dgm:pt modelId="{1D109547-0A17-4804-99AC-4A2223C6AB12}" type="pres">
      <dgm:prSet presAssocID="{16AE6674-8DF1-4431-8318-2769A7EA35BA}" presName="sibTrans" presStyleLbl="bgSibTrans2D1" presStyleIdx="3" presStyleCnt="10"/>
      <dgm:spPr/>
    </dgm:pt>
    <dgm:pt modelId="{D2A8E0AD-6D46-4FA8-B7DA-7AE92A4D33D9}" type="pres">
      <dgm:prSet presAssocID="{629C321C-6A60-435E-8D92-1815FE3D2F4B}" presName="compNode" presStyleCnt="0"/>
      <dgm:spPr/>
    </dgm:pt>
    <dgm:pt modelId="{F80FB137-0CAE-4472-8289-772C60FD5611}" type="pres">
      <dgm:prSet presAssocID="{629C321C-6A60-435E-8D92-1815FE3D2F4B}" presName="dummyConnPt" presStyleCnt="0"/>
      <dgm:spPr/>
    </dgm:pt>
    <dgm:pt modelId="{5F5B2ABD-00F6-44CC-B96D-DF4AC1AF194B}" type="pres">
      <dgm:prSet presAssocID="{629C321C-6A60-435E-8D92-1815FE3D2F4B}" presName="node" presStyleLbl="node1" presStyleIdx="4" presStyleCnt="11">
        <dgm:presLayoutVars>
          <dgm:bulletEnabled val="1"/>
        </dgm:presLayoutVars>
      </dgm:prSet>
      <dgm:spPr/>
    </dgm:pt>
    <dgm:pt modelId="{1D1730A4-2FAB-431F-873F-1D13E32EB3FA}" type="pres">
      <dgm:prSet presAssocID="{94260CF3-8645-4742-886C-92EECB464B95}" presName="sibTrans" presStyleLbl="bgSibTrans2D1" presStyleIdx="4" presStyleCnt="10"/>
      <dgm:spPr/>
    </dgm:pt>
    <dgm:pt modelId="{194EEC1B-FC7A-40D8-B9B8-052EFD8357F0}" type="pres">
      <dgm:prSet presAssocID="{BF8B9BC8-54CB-4F35-8970-65AF3B11CDF7}" presName="compNode" presStyleCnt="0"/>
      <dgm:spPr/>
    </dgm:pt>
    <dgm:pt modelId="{D12ED87A-B9C5-4335-BA15-26D06571AECB}" type="pres">
      <dgm:prSet presAssocID="{BF8B9BC8-54CB-4F35-8970-65AF3B11CDF7}" presName="dummyConnPt" presStyleCnt="0"/>
      <dgm:spPr/>
    </dgm:pt>
    <dgm:pt modelId="{733C5F03-D35C-464E-9EE7-7B32344B2773}" type="pres">
      <dgm:prSet presAssocID="{BF8B9BC8-54CB-4F35-8970-65AF3B11CDF7}" presName="node" presStyleLbl="node1" presStyleIdx="5" presStyleCnt="11">
        <dgm:presLayoutVars>
          <dgm:bulletEnabled val="1"/>
        </dgm:presLayoutVars>
      </dgm:prSet>
      <dgm:spPr/>
    </dgm:pt>
    <dgm:pt modelId="{A4C7D135-71B4-4A7D-A499-8310391EC138}" type="pres">
      <dgm:prSet presAssocID="{A46B43C9-C598-4428-99C1-35D10AFEA0AC}" presName="sibTrans" presStyleLbl="bgSibTrans2D1" presStyleIdx="5" presStyleCnt="10"/>
      <dgm:spPr/>
    </dgm:pt>
    <dgm:pt modelId="{EAAA3FBA-7BCF-4AF2-B94E-6313D3BDE3A5}" type="pres">
      <dgm:prSet presAssocID="{842835E6-52F0-4446-9E73-4A5AEFB00777}" presName="compNode" presStyleCnt="0"/>
      <dgm:spPr/>
    </dgm:pt>
    <dgm:pt modelId="{FC8B1670-C7B6-495F-8E2B-A48FA7BB01C7}" type="pres">
      <dgm:prSet presAssocID="{842835E6-52F0-4446-9E73-4A5AEFB00777}" presName="dummyConnPt" presStyleCnt="0"/>
      <dgm:spPr/>
    </dgm:pt>
    <dgm:pt modelId="{98E91476-0952-440F-9DF6-CED8B8921BCB}" type="pres">
      <dgm:prSet presAssocID="{842835E6-52F0-4446-9E73-4A5AEFB00777}" presName="node" presStyleLbl="node1" presStyleIdx="6" presStyleCnt="11">
        <dgm:presLayoutVars>
          <dgm:bulletEnabled val="1"/>
        </dgm:presLayoutVars>
      </dgm:prSet>
      <dgm:spPr/>
    </dgm:pt>
    <dgm:pt modelId="{51E941C8-912D-40BA-B1E6-631DAA0FE83C}" type="pres">
      <dgm:prSet presAssocID="{A8BD349B-04FB-430F-AEE8-331BABFF5770}" presName="sibTrans" presStyleLbl="bgSibTrans2D1" presStyleIdx="6" presStyleCnt="10"/>
      <dgm:spPr/>
    </dgm:pt>
    <dgm:pt modelId="{0AD596C0-CCFD-4F15-820C-190C23C1324F}" type="pres">
      <dgm:prSet presAssocID="{A04FB75F-DF98-4B7F-B056-A621CBA603A1}" presName="compNode" presStyleCnt="0"/>
      <dgm:spPr/>
    </dgm:pt>
    <dgm:pt modelId="{AF710786-2E5E-468D-A2E3-A78B8BBAF161}" type="pres">
      <dgm:prSet presAssocID="{A04FB75F-DF98-4B7F-B056-A621CBA603A1}" presName="dummyConnPt" presStyleCnt="0"/>
      <dgm:spPr/>
    </dgm:pt>
    <dgm:pt modelId="{8E46369A-A06E-4DEB-90C8-D7357051C806}" type="pres">
      <dgm:prSet presAssocID="{A04FB75F-DF98-4B7F-B056-A621CBA603A1}" presName="node" presStyleLbl="node1" presStyleIdx="7" presStyleCnt="11" custLinFactNeighborX="-18026" custLinFactNeighborY="-699">
        <dgm:presLayoutVars>
          <dgm:bulletEnabled val="1"/>
        </dgm:presLayoutVars>
      </dgm:prSet>
      <dgm:spPr/>
    </dgm:pt>
    <dgm:pt modelId="{E0CAF21F-81A4-4544-8EF9-05272D5BA1BF}" type="pres">
      <dgm:prSet presAssocID="{4BCFCBB1-C76A-4006-8D4B-4F0F2FF00CE0}" presName="sibTrans" presStyleLbl="bgSibTrans2D1" presStyleIdx="7" presStyleCnt="10"/>
      <dgm:spPr/>
    </dgm:pt>
    <dgm:pt modelId="{793427D9-2EC1-42F1-9334-E99138CA2E9D}" type="pres">
      <dgm:prSet presAssocID="{B8215E8A-459E-4918-BE41-AB719809242F}" presName="compNode" presStyleCnt="0"/>
      <dgm:spPr/>
    </dgm:pt>
    <dgm:pt modelId="{EEAC28C3-1685-49ED-8BB6-AD78896CB36A}" type="pres">
      <dgm:prSet presAssocID="{B8215E8A-459E-4918-BE41-AB719809242F}" presName="dummyConnPt" presStyleCnt="0"/>
      <dgm:spPr/>
    </dgm:pt>
    <dgm:pt modelId="{B651EF8F-568D-4669-8DAA-CF71AC07F6E8}" type="pres">
      <dgm:prSet presAssocID="{B8215E8A-459E-4918-BE41-AB719809242F}" presName="node" presStyleLbl="node1" presStyleIdx="8" presStyleCnt="11">
        <dgm:presLayoutVars>
          <dgm:bulletEnabled val="1"/>
        </dgm:presLayoutVars>
      </dgm:prSet>
      <dgm:spPr/>
    </dgm:pt>
    <dgm:pt modelId="{B2DFA64B-9E37-4206-A902-A02CBB335C6D}" type="pres">
      <dgm:prSet presAssocID="{1234C7A3-9364-4DB7-BC76-ACA60A9C6E95}" presName="sibTrans" presStyleLbl="bgSibTrans2D1" presStyleIdx="8" presStyleCnt="10"/>
      <dgm:spPr/>
    </dgm:pt>
    <dgm:pt modelId="{6BBF7891-8FE1-44BD-BAA8-C0163D55E2DF}" type="pres">
      <dgm:prSet presAssocID="{1E8AA607-0E11-4C7E-AE51-F5833D40AE62}" presName="compNode" presStyleCnt="0"/>
      <dgm:spPr/>
    </dgm:pt>
    <dgm:pt modelId="{F39581E5-A897-49A5-B77F-D54FE473C961}" type="pres">
      <dgm:prSet presAssocID="{1E8AA607-0E11-4C7E-AE51-F5833D40AE62}" presName="dummyConnPt" presStyleCnt="0"/>
      <dgm:spPr/>
    </dgm:pt>
    <dgm:pt modelId="{81279DD8-C6D6-42D4-8532-47964F18773B}" type="pres">
      <dgm:prSet presAssocID="{1E8AA607-0E11-4C7E-AE51-F5833D40AE62}" presName="node" presStyleLbl="node1" presStyleIdx="9" presStyleCnt="11">
        <dgm:presLayoutVars>
          <dgm:bulletEnabled val="1"/>
        </dgm:presLayoutVars>
      </dgm:prSet>
      <dgm:spPr/>
    </dgm:pt>
    <dgm:pt modelId="{634F1444-04E7-4C02-93E4-A86342969653}" type="pres">
      <dgm:prSet presAssocID="{CDAA5EE8-FBAA-457A-8D9E-A885401C5352}" presName="sibTrans" presStyleLbl="bgSibTrans2D1" presStyleIdx="9" presStyleCnt="10"/>
      <dgm:spPr/>
    </dgm:pt>
    <dgm:pt modelId="{7D8BC810-5FF3-4A7D-B651-BABD90642060}" type="pres">
      <dgm:prSet presAssocID="{08A08FDF-13BC-47BA-B016-6C481FB15B81}" presName="compNode" presStyleCnt="0"/>
      <dgm:spPr/>
    </dgm:pt>
    <dgm:pt modelId="{99ACDEF1-623C-4863-92D5-9E416F3E0008}" type="pres">
      <dgm:prSet presAssocID="{08A08FDF-13BC-47BA-B016-6C481FB15B81}" presName="dummyConnPt" presStyleCnt="0"/>
      <dgm:spPr/>
    </dgm:pt>
    <dgm:pt modelId="{5A8B4A9A-F95F-46C5-9240-6F2DE8D29D48}" type="pres">
      <dgm:prSet presAssocID="{08A08FDF-13BC-47BA-B016-6C481FB15B8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8911004-7B7F-45AB-A840-3176819206EC}" srcId="{C144CFDF-D01D-4A2F-97EE-60C15FAE5A71}" destId="{85516AC1-5D6E-4303-BEFC-74F2AAF4136D}" srcOrd="3" destOrd="0" parTransId="{03C0577F-116D-490C-B634-937BBFD9B055}" sibTransId="{16AE6674-8DF1-4431-8318-2769A7EA35BA}"/>
    <dgm:cxn modelId="{AB623C05-E08E-4809-84CC-F9753AFB9EB0}" type="presOf" srcId="{B8215E8A-459E-4918-BE41-AB719809242F}" destId="{B651EF8F-568D-4669-8DAA-CF71AC07F6E8}" srcOrd="0" destOrd="0" presId="urn:microsoft.com/office/officeart/2005/8/layout/bProcess4"/>
    <dgm:cxn modelId="{39C65116-B38F-427B-90FA-6D5B4A232960}" type="presOf" srcId="{A46B43C9-C598-4428-99C1-35D10AFEA0AC}" destId="{A4C7D135-71B4-4A7D-A499-8310391EC138}" srcOrd="0" destOrd="0" presId="urn:microsoft.com/office/officeart/2005/8/layout/bProcess4"/>
    <dgm:cxn modelId="{02241517-4E04-40C2-9965-DF56DFB35287}" type="presOf" srcId="{8959A3DD-1BAD-4109-8B3D-08CC9CED6CD1}" destId="{5BA0A0F0-C75E-4C3C-A016-9EBD1D005AE1}" srcOrd="0" destOrd="0" presId="urn:microsoft.com/office/officeart/2005/8/layout/bProcess4"/>
    <dgm:cxn modelId="{678AF619-A9B0-4C17-A552-BABC51440B97}" srcId="{C144CFDF-D01D-4A2F-97EE-60C15FAE5A71}" destId="{8283F927-815A-404C-9B47-BA3D90E6D2C6}" srcOrd="2" destOrd="0" parTransId="{EFAAB53C-4438-4C3D-A580-FAB37BAC49FE}" sibTransId="{ED6C26FB-38B5-40DF-B2E3-ACC6431D6034}"/>
    <dgm:cxn modelId="{0FCD4723-24FF-4CD8-8554-00E5A9389579}" type="presOf" srcId="{1234C7A3-9364-4DB7-BC76-ACA60A9C6E95}" destId="{B2DFA64B-9E37-4206-A902-A02CBB335C6D}" srcOrd="0" destOrd="0" presId="urn:microsoft.com/office/officeart/2005/8/layout/bProcess4"/>
    <dgm:cxn modelId="{3095D225-40F1-41C2-B2EF-2D0BD4BCBA29}" type="presOf" srcId="{1E8AA607-0E11-4C7E-AE51-F5833D40AE62}" destId="{81279DD8-C6D6-42D4-8532-47964F18773B}" srcOrd="0" destOrd="0" presId="urn:microsoft.com/office/officeart/2005/8/layout/bProcess4"/>
    <dgm:cxn modelId="{AD1D2027-5756-4B67-AF3A-2FDBE926D747}" srcId="{C144CFDF-D01D-4A2F-97EE-60C15FAE5A71}" destId="{629C321C-6A60-435E-8D92-1815FE3D2F4B}" srcOrd="4" destOrd="0" parTransId="{2D863738-4E41-4168-813F-A4A7F860342A}" sibTransId="{94260CF3-8645-4742-886C-92EECB464B95}"/>
    <dgm:cxn modelId="{263B3C2C-F9A2-4F98-A748-229BF77DC71F}" srcId="{C144CFDF-D01D-4A2F-97EE-60C15FAE5A71}" destId="{842835E6-52F0-4446-9E73-4A5AEFB00777}" srcOrd="6" destOrd="0" parTransId="{30DD3FFD-1BF8-4FF5-B47D-31A112530812}" sibTransId="{A8BD349B-04FB-430F-AEE8-331BABFF5770}"/>
    <dgm:cxn modelId="{64B40E3C-968C-41BD-8C2D-1B8A533E9788}" type="presOf" srcId="{64C2C64E-C40D-47BB-A91E-1DFD0D91D5DB}" destId="{7828DED7-2F06-4DD2-92AF-E2E2D5D46378}" srcOrd="0" destOrd="0" presId="urn:microsoft.com/office/officeart/2005/8/layout/bProcess4"/>
    <dgm:cxn modelId="{04553E75-5824-47E9-BBC1-9EE03A1B24D2}" type="presOf" srcId="{A8BD349B-04FB-430F-AEE8-331BABFF5770}" destId="{51E941C8-912D-40BA-B1E6-631DAA0FE83C}" srcOrd="0" destOrd="0" presId="urn:microsoft.com/office/officeart/2005/8/layout/bProcess4"/>
    <dgm:cxn modelId="{390C4476-1046-40ED-9809-75B558DD6BD6}" srcId="{C144CFDF-D01D-4A2F-97EE-60C15FAE5A71}" destId="{64C2C64E-C40D-47BB-A91E-1DFD0D91D5DB}" srcOrd="0" destOrd="0" parTransId="{4873D60B-F314-409C-B642-7F9B24DB6FD3}" sibTransId="{77024494-BD43-430D-9D0F-C899290C9C3C}"/>
    <dgm:cxn modelId="{CC7D4357-5C67-4AED-A6DF-8FE744D36FA9}" srcId="{C144CFDF-D01D-4A2F-97EE-60C15FAE5A71}" destId="{A04FB75F-DF98-4B7F-B056-A621CBA603A1}" srcOrd="7" destOrd="0" parTransId="{657892F2-48D1-4523-9BD6-BEB080AAFBDD}" sibTransId="{4BCFCBB1-C76A-4006-8D4B-4F0F2FF00CE0}"/>
    <dgm:cxn modelId="{114FCC59-6D63-46B8-82B2-DD868AC00E17}" type="presOf" srcId="{4BCFCBB1-C76A-4006-8D4B-4F0F2FF00CE0}" destId="{E0CAF21F-81A4-4544-8EF9-05272D5BA1BF}" srcOrd="0" destOrd="0" presId="urn:microsoft.com/office/officeart/2005/8/layout/bProcess4"/>
    <dgm:cxn modelId="{B16C1D7C-B332-4BBD-A76E-638F09F00C0B}" srcId="{C144CFDF-D01D-4A2F-97EE-60C15FAE5A71}" destId="{1E8AA607-0E11-4C7E-AE51-F5833D40AE62}" srcOrd="9" destOrd="0" parTransId="{4DFF3E89-E05D-4F80-A361-C8E7B9A4F36E}" sibTransId="{CDAA5EE8-FBAA-457A-8D9E-A885401C5352}"/>
    <dgm:cxn modelId="{A4764C81-68B8-4440-8B49-0696EF5226B7}" type="presOf" srcId="{94260CF3-8645-4742-886C-92EECB464B95}" destId="{1D1730A4-2FAB-431F-873F-1D13E32EB3FA}" srcOrd="0" destOrd="0" presId="urn:microsoft.com/office/officeart/2005/8/layout/bProcess4"/>
    <dgm:cxn modelId="{1DB8D586-A524-4584-8059-7572052CCB08}" type="presOf" srcId="{16AE6674-8DF1-4431-8318-2769A7EA35BA}" destId="{1D109547-0A17-4804-99AC-4A2223C6AB12}" srcOrd="0" destOrd="0" presId="urn:microsoft.com/office/officeart/2005/8/layout/bProcess4"/>
    <dgm:cxn modelId="{DDDCD28B-D9E3-48F5-B13C-78B692BF3514}" type="presOf" srcId="{E31F3409-9C11-423C-840F-307BB9E6AFFA}" destId="{C9103881-106E-4B2A-A627-F8DBCBB42A2F}" srcOrd="0" destOrd="0" presId="urn:microsoft.com/office/officeart/2005/8/layout/bProcess4"/>
    <dgm:cxn modelId="{B8221B95-19E1-497C-B80A-5052DCBB6E2C}" type="presOf" srcId="{77024494-BD43-430D-9D0F-C899290C9C3C}" destId="{3CCC9AFE-60D0-417E-BD78-3FA020FFFCFC}" srcOrd="0" destOrd="0" presId="urn:microsoft.com/office/officeart/2005/8/layout/bProcess4"/>
    <dgm:cxn modelId="{E2C8349F-CD30-4365-A7B4-7905384701F9}" type="presOf" srcId="{CDAA5EE8-FBAA-457A-8D9E-A885401C5352}" destId="{634F1444-04E7-4C02-93E4-A86342969653}" srcOrd="0" destOrd="0" presId="urn:microsoft.com/office/officeart/2005/8/layout/bProcess4"/>
    <dgm:cxn modelId="{06B862A3-4B8A-4CBA-9AAF-A02247A2C771}" srcId="{C144CFDF-D01D-4A2F-97EE-60C15FAE5A71}" destId="{BF8B9BC8-54CB-4F35-8970-65AF3B11CDF7}" srcOrd="5" destOrd="0" parTransId="{7944818D-1E5D-4AB8-8703-859E152DFA64}" sibTransId="{A46B43C9-C598-4428-99C1-35D10AFEA0AC}"/>
    <dgm:cxn modelId="{6903FCA4-1EA6-4F87-9FD9-A248655C216B}" type="presOf" srcId="{842835E6-52F0-4446-9E73-4A5AEFB00777}" destId="{98E91476-0952-440F-9DF6-CED8B8921BCB}" srcOrd="0" destOrd="0" presId="urn:microsoft.com/office/officeart/2005/8/layout/bProcess4"/>
    <dgm:cxn modelId="{2E53B4A5-DCF5-4F09-B41B-7C06D632CEEB}" type="presOf" srcId="{08A08FDF-13BC-47BA-B016-6C481FB15B81}" destId="{5A8B4A9A-F95F-46C5-9240-6F2DE8D29D48}" srcOrd="0" destOrd="0" presId="urn:microsoft.com/office/officeart/2005/8/layout/bProcess4"/>
    <dgm:cxn modelId="{36C9F0AB-AC5B-47C0-AC88-805EE7349D57}" srcId="{C144CFDF-D01D-4A2F-97EE-60C15FAE5A71}" destId="{B8215E8A-459E-4918-BE41-AB719809242F}" srcOrd="8" destOrd="0" parTransId="{21C27BD8-8BFA-4A0F-8FCD-82B848B57C62}" sibTransId="{1234C7A3-9364-4DB7-BC76-ACA60A9C6E95}"/>
    <dgm:cxn modelId="{8D3DE4B8-1BD5-48AF-8C29-5D3746272296}" type="presOf" srcId="{629C321C-6A60-435E-8D92-1815FE3D2F4B}" destId="{5F5B2ABD-00F6-44CC-B96D-DF4AC1AF194B}" srcOrd="0" destOrd="0" presId="urn:microsoft.com/office/officeart/2005/8/layout/bProcess4"/>
    <dgm:cxn modelId="{2CEF2ECF-DF53-4BDB-9F99-AC30AC8051AA}" srcId="{C144CFDF-D01D-4A2F-97EE-60C15FAE5A71}" destId="{08A08FDF-13BC-47BA-B016-6C481FB15B81}" srcOrd="10" destOrd="0" parTransId="{FD215B8A-4F5E-4F2B-8ECD-3C5BC44DFA25}" sibTransId="{733E6906-DDC4-43B5-913F-72627C9C1F23}"/>
    <dgm:cxn modelId="{1159C7D3-1207-44E6-87CB-11ED2E95F860}" type="presOf" srcId="{A04FB75F-DF98-4B7F-B056-A621CBA603A1}" destId="{8E46369A-A06E-4DEB-90C8-D7357051C806}" srcOrd="0" destOrd="0" presId="urn:microsoft.com/office/officeart/2005/8/layout/bProcess4"/>
    <dgm:cxn modelId="{B66C59E1-3925-4A7F-9285-849187A5A02C}" type="presOf" srcId="{85516AC1-5D6E-4303-BEFC-74F2AAF4136D}" destId="{1521A75D-B307-4194-B521-294980FBD0D1}" srcOrd="0" destOrd="0" presId="urn:microsoft.com/office/officeart/2005/8/layout/bProcess4"/>
    <dgm:cxn modelId="{6489B0ED-44D2-4499-8D06-58770776575D}" type="presOf" srcId="{BF8B9BC8-54CB-4F35-8970-65AF3B11CDF7}" destId="{733C5F03-D35C-464E-9EE7-7B32344B2773}" srcOrd="0" destOrd="0" presId="urn:microsoft.com/office/officeart/2005/8/layout/bProcess4"/>
    <dgm:cxn modelId="{7DD3DFF4-EA89-45A3-B5B0-6728D78CFDB3}" type="presOf" srcId="{C144CFDF-D01D-4A2F-97EE-60C15FAE5A71}" destId="{E47E985E-4407-4A1A-B312-1307A996B06F}" srcOrd="0" destOrd="0" presId="urn:microsoft.com/office/officeart/2005/8/layout/bProcess4"/>
    <dgm:cxn modelId="{52758FF6-415A-4680-B213-2E1515C483B3}" srcId="{C144CFDF-D01D-4A2F-97EE-60C15FAE5A71}" destId="{8959A3DD-1BAD-4109-8B3D-08CC9CED6CD1}" srcOrd="1" destOrd="0" parTransId="{5AC7BF11-4665-4C4C-8071-029EF3319222}" sibTransId="{E31F3409-9C11-423C-840F-307BB9E6AFFA}"/>
    <dgm:cxn modelId="{9C0CAEF6-4632-45CF-98CE-F8BFF00E1AC7}" type="presOf" srcId="{ED6C26FB-38B5-40DF-B2E3-ACC6431D6034}" destId="{228CEFF8-B5C3-4938-9061-BC175DA5233F}" srcOrd="0" destOrd="0" presId="urn:microsoft.com/office/officeart/2005/8/layout/bProcess4"/>
    <dgm:cxn modelId="{354697FC-A879-4B03-9406-0873A5F09481}" type="presOf" srcId="{8283F927-815A-404C-9B47-BA3D90E6D2C6}" destId="{CC44AA66-CE67-45ED-A4A6-1B709CC0EB1B}" srcOrd="0" destOrd="0" presId="urn:microsoft.com/office/officeart/2005/8/layout/bProcess4"/>
    <dgm:cxn modelId="{8643C4F2-077B-4C4E-ADF2-0D62578C2580}" type="presParOf" srcId="{E47E985E-4407-4A1A-B312-1307A996B06F}" destId="{D24F08FA-8FFD-4A06-911B-B75DDC4BCA59}" srcOrd="0" destOrd="0" presId="urn:microsoft.com/office/officeart/2005/8/layout/bProcess4"/>
    <dgm:cxn modelId="{979CF9EE-5610-4B4F-A4DA-EFE72D8B647E}" type="presParOf" srcId="{D24F08FA-8FFD-4A06-911B-B75DDC4BCA59}" destId="{B6546FF1-9F53-46EA-A2AD-61DACEB98534}" srcOrd="0" destOrd="0" presId="urn:microsoft.com/office/officeart/2005/8/layout/bProcess4"/>
    <dgm:cxn modelId="{FDAC7D9C-BA1E-4E19-8B7F-D8C9EDCE4A0D}" type="presParOf" srcId="{D24F08FA-8FFD-4A06-911B-B75DDC4BCA59}" destId="{7828DED7-2F06-4DD2-92AF-E2E2D5D46378}" srcOrd="1" destOrd="0" presId="urn:microsoft.com/office/officeart/2005/8/layout/bProcess4"/>
    <dgm:cxn modelId="{A9D2D462-284B-4AAF-AAB1-1D4F355F3DEC}" type="presParOf" srcId="{E47E985E-4407-4A1A-B312-1307A996B06F}" destId="{3CCC9AFE-60D0-417E-BD78-3FA020FFFCFC}" srcOrd="1" destOrd="0" presId="urn:microsoft.com/office/officeart/2005/8/layout/bProcess4"/>
    <dgm:cxn modelId="{53EF6B62-C2AB-499E-9F5E-7714023A1FAC}" type="presParOf" srcId="{E47E985E-4407-4A1A-B312-1307A996B06F}" destId="{81FD2043-7F20-4D31-926C-A02875AE9907}" srcOrd="2" destOrd="0" presId="urn:microsoft.com/office/officeart/2005/8/layout/bProcess4"/>
    <dgm:cxn modelId="{7AD77ABF-127B-4840-8DF3-BE5F6E8B41E3}" type="presParOf" srcId="{81FD2043-7F20-4D31-926C-A02875AE9907}" destId="{80A8D6C3-109E-4CEA-AFBE-5ED3BDAC127A}" srcOrd="0" destOrd="0" presId="urn:microsoft.com/office/officeart/2005/8/layout/bProcess4"/>
    <dgm:cxn modelId="{207F9459-5858-4DDE-8D07-8C6937DFDF8E}" type="presParOf" srcId="{81FD2043-7F20-4D31-926C-A02875AE9907}" destId="{5BA0A0F0-C75E-4C3C-A016-9EBD1D005AE1}" srcOrd="1" destOrd="0" presId="urn:microsoft.com/office/officeart/2005/8/layout/bProcess4"/>
    <dgm:cxn modelId="{2BF98AC0-7A5C-4F82-935F-89FBD035B64D}" type="presParOf" srcId="{E47E985E-4407-4A1A-B312-1307A996B06F}" destId="{C9103881-106E-4B2A-A627-F8DBCBB42A2F}" srcOrd="3" destOrd="0" presId="urn:microsoft.com/office/officeart/2005/8/layout/bProcess4"/>
    <dgm:cxn modelId="{DEC2DFA1-A5DD-4282-9795-4BF503554997}" type="presParOf" srcId="{E47E985E-4407-4A1A-B312-1307A996B06F}" destId="{331E6583-5716-4FA3-A7CA-6C4D04AF174C}" srcOrd="4" destOrd="0" presId="urn:microsoft.com/office/officeart/2005/8/layout/bProcess4"/>
    <dgm:cxn modelId="{C51C1A71-8B69-42F2-884B-F8E36A7E6896}" type="presParOf" srcId="{331E6583-5716-4FA3-A7CA-6C4D04AF174C}" destId="{1E81060B-5D6F-4DBC-BDE5-89D8184A3339}" srcOrd="0" destOrd="0" presId="urn:microsoft.com/office/officeart/2005/8/layout/bProcess4"/>
    <dgm:cxn modelId="{76AEC714-3B1B-41F8-B7D3-E0C478105C31}" type="presParOf" srcId="{331E6583-5716-4FA3-A7CA-6C4D04AF174C}" destId="{CC44AA66-CE67-45ED-A4A6-1B709CC0EB1B}" srcOrd="1" destOrd="0" presId="urn:microsoft.com/office/officeart/2005/8/layout/bProcess4"/>
    <dgm:cxn modelId="{288323EC-63E9-4E71-88CA-F49C635BAD8C}" type="presParOf" srcId="{E47E985E-4407-4A1A-B312-1307A996B06F}" destId="{228CEFF8-B5C3-4938-9061-BC175DA5233F}" srcOrd="5" destOrd="0" presId="urn:microsoft.com/office/officeart/2005/8/layout/bProcess4"/>
    <dgm:cxn modelId="{FB9699F4-25CF-435A-BB0B-9FFB9D360AE9}" type="presParOf" srcId="{E47E985E-4407-4A1A-B312-1307A996B06F}" destId="{C95A4A93-CB7D-416E-8E24-D7FEB4237F68}" srcOrd="6" destOrd="0" presId="urn:microsoft.com/office/officeart/2005/8/layout/bProcess4"/>
    <dgm:cxn modelId="{CA0CEC01-CD7F-4AD8-B8E9-CDFB882495E2}" type="presParOf" srcId="{C95A4A93-CB7D-416E-8E24-D7FEB4237F68}" destId="{84455644-C145-495D-8AD3-F7683B83C797}" srcOrd="0" destOrd="0" presId="urn:microsoft.com/office/officeart/2005/8/layout/bProcess4"/>
    <dgm:cxn modelId="{38085249-76C3-441A-BC39-AA6546373F6E}" type="presParOf" srcId="{C95A4A93-CB7D-416E-8E24-D7FEB4237F68}" destId="{1521A75D-B307-4194-B521-294980FBD0D1}" srcOrd="1" destOrd="0" presId="urn:microsoft.com/office/officeart/2005/8/layout/bProcess4"/>
    <dgm:cxn modelId="{7CAC5DD8-7E5B-4D0D-8E15-122E5D30B58A}" type="presParOf" srcId="{E47E985E-4407-4A1A-B312-1307A996B06F}" destId="{1D109547-0A17-4804-99AC-4A2223C6AB12}" srcOrd="7" destOrd="0" presId="urn:microsoft.com/office/officeart/2005/8/layout/bProcess4"/>
    <dgm:cxn modelId="{828D3273-1FA6-4CBD-924E-F93E7D29E644}" type="presParOf" srcId="{E47E985E-4407-4A1A-B312-1307A996B06F}" destId="{D2A8E0AD-6D46-4FA8-B7DA-7AE92A4D33D9}" srcOrd="8" destOrd="0" presId="urn:microsoft.com/office/officeart/2005/8/layout/bProcess4"/>
    <dgm:cxn modelId="{8D946552-169F-4390-A0C4-028DD3E35F9F}" type="presParOf" srcId="{D2A8E0AD-6D46-4FA8-B7DA-7AE92A4D33D9}" destId="{F80FB137-0CAE-4472-8289-772C60FD5611}" srcOrd="0" destOrd="0" presId="urn:microsoft.com/office/officeart/2005/8/layout/bProcess4"/>
    <dgm:cxn modelId="{9913C2AE-7DB3-4F82-94E3-CA836661DC55}" type="presParOf" srcId="{D2A8E0AD-6D46-4FA8-B7DA-7AE92A4D33D9}" destId="{5F5B2ABD-00F6-44CC-B96D-DF4AC1AF194B}" srcOrd="1" destOrd="0" presId="urn:microsoft.com/office/officeart/2005/8/layout/bProcess4"/>
    <dgm:cxn modelId="{53FA5A35-9C96-47E2-8A8F-4B711F931FF0}" type="presParOf" srcId="{E47E985E-4407-4A1A-B312-1307A996B06F}" destId="{1D1730A4-2FAB-431F-873F-1D13E32EB3FA}" srcOrd="9" destOrd="0" presId="urn:microsoft.com/office/officeart/2005/8/layout/bProcess4"/>
    <dgm:cxn modelId="{701D8680-05EE-4591-B3AE-DEE7FB9D4582}" type="presParOf" srcId="{E47E985E-4407-4A1A-B312-1307A996B06F}" destId="{194EEC1B-FC7A-40D8-B9B8-052EFD8357F0}" srcOrd="10" destOrd="0" presId="urn:microsoft.com/office/officeart/2005/8/layout/bProcess4"/>
    <dgm:cxn modelId="{BD8A1284-7D59-4F47-BE0D-2DB70FB5F91F}" type="presParOf" srcId="{194EEC1B-FC7A-40D8-B9B8-052EFD8357F0}" destId="{D12ED87A-B9C5-4335-BA15-26D06571AECB}" srcOrd="0" destOrd="0" presId="urn:microsoft.com/office/officeart/2005/8/layout/bProcess4"/>
    <dgm:cxn modelId="{E5BA7060-7548-4B06-A368-A3725B702AB5}" type="presParOf" srcId="{194EEC1B-FC7A-40D8-B9B8-052EFD8357F0}" destId="{733C5F03-D35C-464E-9EE7-7B32344B2773}" srcOrd="1" destOrd="0" presId="urn:microsoft.com/office/officeart/2005/8/layout/bProcess4"/>
    <dgm:cxn modelId="{C2BF3E49-D2CD-4EC0-94F4-512B2C57E1FF}" type="presParOf" srcId="{E47E985E-4407-4A1A-B312-1307A996B06F}" destId="{A4C7D135-71B4-4A7D-A499-8310391EC138}" srcOrd="11" destOrd="0" presId="urn:microsoft.com/office/officeart/2005/8/layout/bProcess4"/>
    <dgm:cxn modelId="{755EE9C4-C58B-496B-B7CA-6447067F887F}" type="presParOf" srcId="{E47E985E-4407-4A1A-B312-1307A996B06F}" destId="{EAAA3FBA-7BCF-4AF2-B94E-6313D3BDE3A5}" srcOrd="12" destOrd="0" presId="urn:microsoft.com/office/officeart/2005/8/layout/bProcess4"/>
    <dgm:cxn modelId="{06D5CA12-B835-4C8D-B5AF-146D88B6F1BC}" type="presParOf" srcId="{EAAA3FBA-7BCF-4AF2-B94E-6313D3BDE3A5}" destId="{FC8B1670-C7B6-495F-8E2B-A48FA7BB01C7}" srcOrd="0" destOrd="0" presId="urn:microsoft.com/office/officeart/2005/8/layout/bProcess4"/>
    <dgm:cxn modelId="{4C1C3AE3-E213-4AE2-A345-34FB57A46703}" type="presParOf" srcId="{EAAA3FBA-7BCF-4AF2-B94E-6313D3BDE3A5}" destId="{98E91476-0952-440F-9DF6-CED8B8921BCB}" srcOrd="1" destOrd="0" presId="urn:microsoft.com/office/officeart/2005/8/layout/bProcess4"/>
    <dgm:cxn modelId="{7D6989C9-D63F-4F83-90FA-59A6DE9823A8}" type="presParOf" srcId="{E47E985E-4407-4A1A-B312-1307A996B06F}" destId="{51E941C8-912D-40BA-B1E6-631DAA0FE83C}" srcOrd="13" destOrd="0" presId="urn:microsoft.com/office/officeart/2005/8/layout/bProcess4"/>
    <dgm:cxn modelId="{C9E88C63-17F5-4BD7-86E1-FE329C6DBD60}" type="presParOf" srcId="{E47E985E-4407-4A1A-B312-1307A996B06F}" destId="{0AD596C0-CCFD-4F15-820C-190C23C1324F}" srcOrd="14" destOrd="0" presId="urn:microsoft.com/office/officeart/2005/8/layout/bProcess4"/>
    <dgm:cxn modelId="{F1A8AC65-FC86-4B1A-8BAB-38223B94C2BC}" type="presParOf" srcId="{0AD596C0-CCFD-4F15-820C-190C23C1324F}" destId="{AF710786-2E5E-468D-A2E3-A78B8BBAF161}" srcOrd="0" destOrd="0" presId="urn:microsoft.com/office/officeart/2005/8/layout/bProcess4"/>
    <dgm:cxn modelId="{441844CF-B7BF-44CF-958C-6595EB8690CB}" type="presParOf" srcId="{0AD596C0-CCFD-4F15-820C-190C23C1324F}" destId="{8E46369A-A06E-4DEB-90C8-D7357051C806}" srcOrd="1" destOrd="0" presId="urn:microsoft.com/office/officeart/2005/8/layout/bProcess4"/>
    <dgm:cxn modelId="{D2FB0FBD-E0CD-497A-9976-EFCC099C46FF}" type="presParOf" srcId="{E47E985E-4407-4A1A-B312-1307A996B06F}" destId="{E0CAF21F-81A4-4544-8EF9-05272D5BA1BF}" srcOrd="15" destOrd="0" presId="urn:microsoft.com/office/officeart/2005/8/layout/bProcess4"/>
    <dgm:cxn modelId="{7274C24D-3B86-430A-90F5-C0A28FFAC541}" type="presParOf" srcId="{E47E985E-4407-4A1A-B312-1307A996B06F}" destId="{793427D9-2EC1-42F1-9334-E99138CA2E9D}" srcOrd="16" destOrd="0" presId="urn:microsoft.com/office/officeart/2005/8/layout/bProcess4"/>
    <dgm:cxn modelId="{D637C14F-518E-46F7-86DA-CD27EF1EC109}" type="presParOf" srcId="{793427D9-2EC1-42F1-9334-E99138CA2E9D}" destId="{EEAC28C3-1685-49ED-8BB6-AD78896CB36A}" srcOrd="0" destOrd="0" presId="urn:microsoft.com/office/officeart/2005/8/layout/bProcess4"/>
    <dgm:cxn modelId="{F85AB35B-5601-4134-8F1B-028E1D14CE7E}" type="presParOf" srcId="{793427D9-2EC1-42F1-9334-E99138CA2E9D}" destId="{B651EF8F-568D-4669-8DAA-CF71AC07F6E8}" srcOrd="1" destOrd="0" presId="urn:microsoft.com/office/officeart/2005/8/layout/bProcess4"/>
    <dgm:cxn modelId="{D4B852A5-28F2-4888-B087-52CDE9351C6A}" type="presParOf" srcId="{E47E985E-4407-4A1A-B312-1307A996B06F}" destId="{B2DFA64B-9E37-4206-A902-A02CBB335C6D}" srcOrd="17" destOrd="0" presId="urn:microsoft.com/office/officeart/2005/8/layout/bProcess4"/>
    <dgm:cxn modelId="{E8F2336B-DD87-4550-85DA-241C660A4297}" type="presParOf" srcId="{E47E985E-4407-4A1A-B312-1307A996B06F}" destId="{6BBF7891-8FE1-44BD-BAA8-C0163D55E2DF}" srcOrd="18" destOrd="0" presId="urn:microsoft.com/office/officeart/2005/8/layout/bProcess4"/>
    <dgm:cxn modelId="{9BE1103E-95E7-4CA3-9AB2-3A78F3BCBE5E}" type="presParOf" srcId="{6BBF7891-8FE1-44BD-BAA8-C0163D55E2DF}" destId="{F39581E5-A897-49A5-B77F-D54FE473C961}" srcOrd="0" destOrd="0" presId="urn:microsoft.com/office/officeart/2005/8/layout/bProcess4"/>
    <dgm:cxn modelId="{08E92ECA-BC21-4D21-B505-AC42D5090CE0}" type="presParOf" srcId="{6BBF7891-8FE1-44BD-BAA8-C0163D55E2DF}" destId="{81279DD8-C6D6-42D4-8532-47964F18773B}" srcOrd="1" destOrd="0" presId="urn:microsoft.com/office/officeart/2005/8/layout/bProcess4"/>
    <dgm:cxn modelId="{36655658-A21B-441F-A51D-B13D62F7C861}" type="presParOf" srcId="{E47E985E-4407-4A1A-B312-1307A996B06F}" destId="{634F1444-04E7-4C02-93E4-A86342969653}" srcOrd="19" destOrd="0" presId="urn:microsoft.com/office/officeart/2005/8/layout/bProcess4"/>
    <dgm:cxn modelId="{977ADF43-C8B1-423E-A560-D85EA51D1EBB}" type="presParOf" srcId="{E47E985E-4407-4A1A-B312-1307A996B06F}" destId="{7D8BC810-5FF3-4A7D-B651-BABD90642060}" srcOrd="20" destOrd="0" presId="urn:microsoft.com/office/officeart/2005/8/layout/bProcess4"/>
    <dgm:cxn modelId="{A366F319-F009-4A8E-AD81-07356F273B1D}" type="presParOf" srcId="{7D8BC810-5FF3-4A7D-B651-BABD90642060}" destId="{99ACDEF1-623C-4863-92D5-9E416F3E0008}" srcOrd="0" destOrd="0" presId="urn:microsoft.com/office/officeart/2005/8/layout/bProcess4"/>
    <dgm:cxn modelId="{9D0568DF-5E7A-45CC-81EE-2509B85BE36B}" type="presParOf" srcId="{7D8BC810-5FF3-4A7D-B651-BABD90642060}" destId="{5A8B4A9A-F95F-46C5-9240-6F2DE8D29D4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983A4B-36C0-46C5-96C0-9097E708BF1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BDAFBD37-B96F-44FB-9851-EB60F83232A7}">
      <dgm:prSet/>
      <dgm:spPr/>
      <dgm:t>
        <a:bodyPr/>
        <a:lstStyle/>
        <a:p>
          <a:pPr rtl="0"/>
          <a:r>
            <a:rPr lang="es-CO" b="1">
              <a:solidFill>
                <a:srgbClr val="002060"/>
              </a:solidFill>
              <a:latin typeface="Montserrat" panose="00000500000000000000"/>
            </a:rPr>
            <a:t>MANEJO INFLAMACIÓN OCULAR</a:t>
          </a:r>
        </a:p>
      </dgm:t>
    </dgm:pt>
    <dgm:pt modelId="{71194671-C6B9-4F28-806F-9BB803DE42BA}" type="parTrans" cxnId="{345D8213-D828-4167-981B-FD22F2B9DE5A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903B31F3-1C44-4FDA-89C2-8455E80F5D66}" type="sibTrans" cxnId="{345D8213-D828-4167-981B-FD22F2B9DE5A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4F3C5B36-2D8C-4603-8B56-851D2A5F6AE0}">
      <dgm:prSet/>
      <dgm:spPr/>
      <dgm:t>
        <a:bodyPr/>
        <a:lstStyle/>
        <a:p>
          <a:pPr rtl="0"/>
          <a:r>
            <a:rPr lang="es-CO" b="1" dirty="0">
              <a:solidFill>
                <a:srgbClr val="002060"/>
              </a:solidFill>
              <a:latin typeface="Montserrat" panose="00000500000000000000"/>
            </a:rPr>
            <a:t>CONTROL DEL DOLOR  OCULAR Y SÍNTOMAS</a:t>
          </a:r>
        </a:p>
      </dgm:t>
    </dgm:pt>
    <dgm:pt modelId="{73D0DF26-B6EF-485B-9A82-66B5AB798FC2}" type="parTrans" cxnId="{DD20EA7A-5756-44A5-BF0F-D71432152198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EAB00B0F-EC7F-4653-A504-69A611FA3481}" type="sibTrans" cxnId="{DD20EA7A-5756-44A5-BF0F-D71432152198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C705DFE3-C704-4640-B915-222031EDE773}">
      <dgm:prSet/>
      <dgm:spPr/>
      <dgm:t>
        <a:bodyPr/>
        <a:lstStyle/>
        <a:p>
          <a:pPr rtl="0"/>
          <a:r>
            <a:rPr lang="es-CO" b="1">
              <a:solidFill>
                <a:srgbClr val="002060"/>
              </a:solidFill>
              <a:latin typeface="Montserrat" panose="00000500000000000000"/>
            </a:rPr>
            <a:t>PREVENIR SECUELAS</a:t>
          </a:r>
        </a:p>
      </dgm:t>
    </dgm:pt>
    <dgm:pt modelId="{20999831-4435-4450-B711-A34DA0664A46}" type="parTrans" cxnId="{4A574506-82FD-4CAE-8BD2-A9DE1DF337B6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E3771414-1216-4A27-91FF-BC9823786003}" type="sibTrans" cxnId="{4A574506-82FD-4CAE-8BD2-A9DE1DF337B6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E63A1DCC-7683-4A11-815A-556947D3C685}">
      <dgm:prSet/>
      <dgm:spPr/>
      <dgm:t>
        <a:bodyPr/>
        <a:lstStyle/>
        <a:p>
          <a:pPr rtl="0"/>
          <a:r>
            <a:rPr lang="es-CO" b="1">
              <a:solidFill>
                <a:srgbClr val="002060"/>
              </a:solidFill>
              <a:latin typeface="Montserrat" panose="00000500000000000000"/>
            </a:rPr>
            <a:t>REDUCIR RECURRENCIA</a:t>
          </a:r>
        </a:p>
      </dgm:t>
    </dgm:pt>
    <dgm:pt modelId="{1F31655F-8FB7-4270-9F47-1413B08B3737}" type="parTrans" cxnId="{2A06F50D-6584-4A6F-A384-1C4E879332DC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E16B6415-5F1E-4F85-BCBE-73C13BE30BE5}" type="sibTrans" cxnId="{2A06F50D-6584-4A6F-A384-1C4E879332DC}">
      <dgm:prSet/>
      <dgm:spPr/>
      <dgm:t>
        <a:bodyPr/>
        <a:lstStyle/>
        <a:p>
          <a:endParaRPr lang="es-CO" b="1">
            <a:solidFill>
              <a:srgbClr val="002060"/>
            </a:solidFill>
            <a:latin typeface="Montserrat" panose="00000500000000000000"/>
          </a:endParaRPr>
        </a:p>
      </dgm:t>
    </dgm:pt>
    <dgm:pt modelId="{E58337A1-3E28-4345-A193-869C1D1D2409}" type="pres">
      <dgm:prSet presAssocID="{D2983A4B-36C0-46C5-96C0-9097E708BF17}" presName="rootnode" presStyleCnt="0">
        <dgm:presLayoutVars>
          <dgm:chMax/>
          <dgm:chPref/>
          <dgm:dir/>
          <dgm:animLvl val="lvl"/>
        </dgm:presLayoutVars>
      </dgm:prSet>
      <dgm:spPr/>
    </dgm:pt>
    <dgm:pt modelId="{3BE6AB7F-8B29-453C-8BEA-E030F971C924}" type="pres">
      <dgm:prSet presAssocID="{BDAFBD37-B96F-44FB-9851-EB60F83232A7}" presName="composite" presStyleCnt="0"/>
      <dgm:spPr/>
    </dgm:pt>
    <dgm:pt modelId="{90D488D9-8D22-4792-B91D-3139FCA2D364}" type="pres">
      <dgm:prSet presAssocID="{BDAFBD37-B96F-44FB-9851-EB60F83232A7}" presName="LShape" presStyleLbl="alignNode1" presStyleIdx="0" presStyleCnt="7"/>
      <dgm:spPr/>
    </dgm:pt>
    <dgm:pt modelId="{672FFCFA-A204-4159-8985-06A9F88FA126}" type="pres">
      <dgm:prSet presAssocID="{BDAFBD37-B96F-44FB-9851-EB60F83232A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B9E6048-04FF-4A2A-927B-5AF069488608}" type="pres">
      <dgm:prSet presAssocID="{BDAFBD37-B96F-44FB-9851-EB60F83232A7}" presName="Triangle" presStyleLbl="alignNode1" presStyleIdx="1" presStyleCnt="7"/>
      <dgm:spPr/>
    </dgm:pt>
    <dgm:pt modelId="{A78C36B0-4E2A-4231-99AC-426EB97D040E}" type="pres">
      <dgm:prSet presAssocID="{903B31F3-1C44-4FDA-89C2-8455E80F5D66}" presName="sibTrans" presStyleCnt="0"/>
      <dgm:spPr/>
    </dgm:pt>
    <dgm:pt modelId="{E07F1B73-8AE1-4741-820E-7769342074AA}" type="pres">
      <dgm:prSet presAssocID="{903B31F3-1C44-4FDA-89C2-8455E80F5D66}" presName="space" presStyleCnt="0"/>
      <dgm:spPr/>
    </dgm:pt>
    <dgm:pt modelId="{1C994BDE-DB79-499A-9821-86DB7CE553D4}" type="pres">
      <dgm:prSet presAssocID="{4F3C5B36-2D8C-4603-8B56-851D2A5F6AE0}" presName="composite" presStyleCnt="0"/>
      <dgm:spPr/>
    </dgm:pt>
    <dgm:pt modelId="{555C1E47-4803-4F4E-A653-A0474B27914B}" type="pres">
      <dgm:prSet presAssocID="{4F3C5B36-2D8C-4603-8B56-851D2A5F6AE0}" presName="LShape" presStyleLbl="alignNode1" presStyleIdx="2" presStyleCnt="7"/>
      <dgm:spPr/>
    </dgm:pt>
    <dgm:pt modelId="{8FA2F2D6-D11B-4829-91FC-43D0EBA827B0}" type="pres">
      <dgm:prSet presAssocID="{4F3C5B36-2D8C-4603-8B56-851D2A5F6AE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7EC151D-0557-4710-962D-146C5610EF5D}" type="pres">
      <dgm:prSet presAssocID="{4F3C5B36-2D8C-4603-8B56-851D2A5F6AE0}" presName="Triangle" presStyleLbl="alignNode1" presStyleIdx="3" presStyleCnt="7"/>
      <dgm:spPr/>
    </dgm:pt>
    <dgm:pt modelId="{20960404-5B82-4E27-95E0-29C333FCCAE5}" type="pres">
      <dgm:prSet presAssocID="{EAB00B0F-EC7F-4653-A504-69A611FA3481}" presName="sibTrans" presStyleCnt="0"/>
      <dgm:spPr/>
    </dgm:pt>
    <dgm:pt modelId="{A8709B34-728E-4381-8DA1-B04894F29F97}" type="pres">
      <dgm:prSet presAssocID="{EAB00B0F-EC7F-4653-A504-69A611FA3481}" presName="space" presStyleCnt="0"/>
      <dgm:spPr/>
    </dgm:pt>
    <dgm:pt modelId="{AEA1FCC0-4CA9-4C7D-BE7D-8338290CFF12}" type="pres">
      <dgm:prSet presAssocID="{C705DFE3-C704-4640-B915-222031EDE773}" presName="composite" presStyleCnt="0"/>
      <dgm:spPr/>
    </dgm:pt>
    <dgm:pt modelId="{C6EB6D83-1762-443F-B8B0-68F13BB1B4A6}" type="pres">
      <dgm:prSet presAssocID="{C705DFE3-C704-4640-B915-222031EDE773}" presName="LShape" presStyleLbl="alignNode1" presStyleIdx="4" presStyleCnt="7"/>
      <dgm:spPr/>
    </dgm:pt>
    <dgm:pt modelId="{161D8950-5175-4194-9D50-77D7FAE51445}" type="pres">
      <dgm:prSet presAssocID="{C705DFE3-C704-4640-B915-222031EDE77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6F89E6-0E93-4720-A961-DDD3C1FC8CE8}" type="pres">
      <dgm:prSet presAssocID="{C705DFE3-C704-4640-B915-222031EDE773}" presName="Triangle" presStyleLbl="alignNode1" presStyleIdx="5" presStyleCnt="7"/>
      <dgm:spPr/>
    </dgm:pt>
    <dgm:pt modelId="{235A4DAA-6B00-46B6-977B-8DB01051859A}" type="pres">
      <dgm:prSet presAssocID="{E3771414-1216-4A27-91FF-BC9823786003}" presName="sibTrans" presStyleCnt="0"/>
      <dgm:spPr/>
    </dgm:pt>
    <dgm:pt modelId="{FDD620DD-836C-4865-BF0C-D37EC8F3C2E5}" type="pres">
      <dgm:prSet presAssocID="{E3771414-1216-4A27-91FF-BC9823786003}" presName="space" presStyleCnt="0"/>
      <dgm:spPr/>
    </dgm:pt>
    <dgm:pt modelId="{D947E294-D739-47DC-A5E6-EB5FCD41F730}" type="pres">
      <dgm:prSet presAssocID="{E63A1DCC-7683-4A11-815A-556947D3C685}" presName="composite" presStyleCnt="0"/>
      <dgm:spPr/>
    </dgm:pt>
    <dgm:pt modelId="{50391FC1-B395-4567-AE8C-8257EB1B4B9A}" type="pres">
      <dgm:prSet presAssocID="{E63A1DCC-7683-4A11-815A-556947D3C685}" presName="LShape" presStyleLbl="alignNode1" presStyleIdx="6" presStyleCnt="7"/>
      <dgm:spPr/>
    </dgm:pt>
    <dgm:pt modelId="{5F6278A7-E23D-4E50-AE68-A0C8D894E340}" type="pres">
      <dgm:prSet presAssocID="{E63A1DCC-7683-4A11-815A-556947D3C68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56E304-1A36-4DAE-9E27-59F6E9F3CFDA}" type="presOf" srcId="{C705DFE3-C704-4640-B915-222031EDE773}" destId="{161D8950-5175-4194-9D50-77D7FAE51445}" srcOrd="0" destOrd="0" presId="urn:microsoft.com/office/officeart/2009/3/layout/StepUpProcess"/>
    <dgm:cxn modelId="{4A574506-82FD-4CAE-8BD2-A9DE1DF337B6}" srcId="{D2983A4B-36C0-46C5-96C0-9097E708BF17}" destId="{C705DFE3-C704-4640-B915-222031EDE773}" srcOrd="2" destOrd="0" parTransId="{20999831-4435-4450-B711-A34DA0664A46}" sibTransId="{E3771414-1216-4A27-91FF-BC9823786003}"/>
    <dgm:cxn modelId="{2A06F50D-6584-4A6F-A384-1C4E879332DC}" srcId="{D2983A4B-36C0-46C5-96C0-9097E708BF17}" destId="{E63A1DCC-7683-4A11-815A-556947D3C685}" srcOrd="3" destOrd="0" parTransId="{1F31655F-8FB7-4270-9F47-1413B08B3737}" sibTransId="{E16B6415-5F1E-4F85-BCBE-73C13BE30BE5}"/>
    <dgm:cxn modelId="{345D8213-D828-4167-981B-FD22F2B9DE5A}" srcId="{D2983A4B-36C0-46C5-96C0-9097E708BF17}" destId="{BDAFBD37-B96F-44FB-9851-EB60F83232A7}" srcOrd="0" destOrd="0" parTransId="{71194671-C6B9-4F28-806F-9BB803DE42BA}" sibTransId="{903B31F3-1C44-4FDA-89C2-8455E80F5D66}"/>
    <dgm:cxn modelId="{A710B650-24BB-49FB-BE07-68C4173B0FAA}" type="presOf" srcId="{4F3C5B36-2D8C-4603-8B56-851D2A5F6AE0}" destId="{8FA2F2D6-D11B-4829-91FC-43D0EBA827B0}" srcOrd="0" destOrd="0" presId="urn:microsoft.com/office/officeart/2009/3/layout/StepUpProcess"/>
    <dgm:cxn modelId="{DD20EA7A-5756-44A5-BF0F-D71432152198}" srcId="{D2983A4B-36C0-46C5-96C0-9097E708BF17}" destId="{4F3C5B36-2D8C-4603-8B56-851D2A5F6AE0}" srcOrd="1" destOrd="0" parTransId="{73D0DF26-B6EF-485B-9A82-66B5AB798FC2}" sibTransId="{EAB00B0F-EC7F-4653-A504-69A611FA3481}"/>
    <dgm:cxn modelId="{091BAFCA-2B46-4EBC-98E8-C93BD65EA699}" type="presOf" srcId="{BDAFBD37-B96F-44FB-9851-EB60F83232A7}" destId="{672FFCFA-A204-4159-8985-06A9F88FA126}" srcOrd="0" destOrd="0" presId="urn:microsoft.com/office/officeart/2009/3/layout/StepUpProcess"/>
    <dgm:cxn modelId="{9B356FD7-3762-4820-9169-0AB8C46041F5}" type="presOf" srcId="{E63A1DCC-7683-4A11-815A-556947D3C685}" destId="{5F6278A7-E23D-4E50-AE68-A0C8D894E340}" srcOrd="0" destOrd="0" presId="urn:microsoft.com/office/officeart/2009/3/layout/StepUpProcess"/>
    <dgm:cxn modelId="{5DEC05D8-E2D1-4C65-B570-3C3B53B4C171}" type="presOf" srcId="{D2983A4B-36C0-46C5-96C0-9097E708BF17}" destId="{E58337A1-3E28-4345-A193-869C1D1D2409}" srcOrd="0" destOrd="0" presId="urn:microsoft.com/office/officeart/2009/3/layout/StepUpProcess"/>
    <dgm:cxn modelId="{1F565A50-5556-4016-B59D-FA6B50F6FBBA}" type="presParOf" srcId="{E58337A1-3E28-4345-A193-869C1D1D2409}" destId="{3BE6AB7F-8B29-453C-8BEA-E030F971C924}" srcOrd="0" destOrd="0" presId="urn:microsoft.com/office/officeart/2009/3/layout/StepUpProcess"/>
    <dgm:cxn modelId="{11FE1A8F-6C36-4339-8D24-DD40BF103146}" type="presParOf" srcId="{3BE6AB7F-8B29-453C-8BEA-E030F971C924}" destId="{90D488D9-8D22-4792-B91D-3139FCA2D364}" srcOrd="0" destOrd="0" presId="urn:microsoft.com/office/officeart/2009/3/layout/StepUpProcess"/>
    <dgm:cxn modelId="{EAFE1251-5BCB-4C8E-A270-D37BB0EF33AE}" type="presParOf" srcId="{3BE6AB7F-8B29-453C-8BEA-E030F971C924}" destId="{672FFCFA-A204-4159-8985-06A9F88FA126}" srcOrd="1" destOrd="0" presId="urn:microsoft.com/office/officeart/2009/3/layout/StepUpProcess"/>
    <dgm:cxn modelId="{61F57103-E57E-4545-A1CE-61B631AAE197}" type="presParOf" srcId="{3BE6AB7F-8B29-453C-8BEA-E030F971C924}" destId="{7B9E6048-04FF-4A2A-927B-5AF069488608}" srcOrd="2" destOrd="0" presId="urn:microsoft.com/office/officeart/2009/3/layout/StepUpProcess"/>
    <dgm:cxn modelId="{D8B2D63C-12BD-4A33-B3F3-E39FD8E2310F}" type="presParOf" srcId="{E58337A1-3E28-4345-A193-869C1D1D2409}" destId="{A78C36B0-4E2A-4231-99AC-426EB97D040E}" srcOrd="1" destOrd="0" presId="urn:microsoft.com/office/officeart/2009/3/layout/StepUpProcess"/>
    <dgm:cxn modelId="{EB00BBE6-DC3C-4CBA-9FF4-C9266E0969BF}" type="presParOf" srcId="{A78C36B0-4E2A-4231-99AC-426EB97D040E}" destId="{E07F1B73-8AE1-4741-820E-7769342074AA}" srcOrd="0" destOrd="0" presId="urn:microsoft.com/office/officeart/2009/3/layout/StepUpProcess"/>
    <dgm:cxn modelId="{F83444E9-D481-496A-B1FF-2F5875C15D4D}" type="presParOf" srcId="{E58337A1-3E28-4345-A193-869C1D1D2409}" destId="{1C994BDE-DB79-499A-9821-86DB7CE553D4}" srcOrd="2" destOrd="0" presId="urn:microsoft.com/office/officeart/2009/3/layout/StepUpProcess"/>
    <dgm:cxn modelId="{0395CBF2-D1B7-4D8B-99DF-87F8247DE866}" type="presParOf" srcId="{1C994BDE-DB79-499A-9821-86DB7CE553D4}" destId="{555C1E47-4803-4F4E-A653-A0474B27914B}" srcOrd="0" destOrd="0" presId="urn:microsoft.com/office/officeart/2009/3/layout/StepUpProcess"/>
    <dgm:cxn modelId="{95418D9A-B7CB-466F-8716-0B2465B7FDC8}" type="presParOf" srcId="{1C994BDE-DB79-499A-9821-86DB7CE553D4}" destId="{8FA2F2D6-D11B-4829-91FC-43D0EBA827B0}" srcOrd="1" destOrd="0" presId="urn:microsoft.com/office/officeart/2009/3/layout/StepUpProcess"/>
    <dgm:cxn modelId="{13443775-95F1-4CC6-B814-6C671AF4BE70}" type="presParOf" srcId="{1C994BDE-DB79-499A-9821-86DB7CE553D4}" destId="{C7EC151D-0557-4710-962D-146C5610EF5D}" srcOrd="2" destOrd="0" presId="urn:microsoft.com/office/officeart/2009/3/layout/StepUpProcess"/>
    <dgm:cxn modelId="{EF4C2352-E373-4525-BA91-D6205CE23082}" type="presParOf" srcId="{E58337A1-3E28-4345-A193-869C1D1D2409}" destId="{20960404-5B82-4E27-95E0-29C333FCCAE5}" srcOrd="3" destOrd="0" presId="urn:microsoft.com/office/officeart/2009/3/layout/StepUpProcess"/>
    <dgm:cxn modelId="{967B91C5-5FD0-4BBC-8CE9-B90B5B8FFB05}" type="presParOf" srcId="{20960404-5B82-4E27-95E0-29C333FCCAE5}" destId="{A8709B34-728E-4381-8DA1-B04894F29F97}" srcOrd="0" destOrd="0" presId="urn:microsoft.com/office/officeart/2009/3/layout/StepUpProcess"/>
    <dgm:cxn modelId="{82C448DD-D288-4195-B10B-6C804C4F886E}" type="presParOf" srcId="{E58337A1-3E28-4345-A193-869C1D1D2409}" destId="{AEA1FCC0-4CA9-4C7D-BE7D-8338290CFF12}" srcOrd="4" destOrd="0" presId="urn:microsoft.com/office/officeart/2009/3/layout/StepUpProcess"/>
    <dgm:cxn modelId="{DE3AE327-3CE4-4F5A-B1AE-41D965AD29CB}" type="presParOf" srcId="{AEA1FCC0-4CA9-4C7D-BE7D-8338290CFF12}" destId="{C6EB6D83-1762-443F-B8B0-68F13BB1B4A6}" srcOrd="0" destOrd="0" presId="urn:microsoft.com/office/officeart/2009/3/layout/StepUpProcess"/>
    <dgm:cxn modelId="{4C2A07F6-040E-43B9-BBE0-9AE90456DE7E}" type="presParOf" srcId="{AEA1FCC0-4CA9-4C7D-BE7D-8338290CFF12}" destId="{161D8950-5175-4194-9D50-77D7FAE51445}" srcOrd="1" destOrd="0" presId="urn:microsoft.com/office/officeart/2009/3/layout/StepUpProcess"/>
    <dgm:cxn modelId="{B778B9DF-036C-4D2B-A214-2E04424A02CE}" type="presParOf" srcId="{AEA1FCC0-4CA9-4C7D-BE7D-8338290CFF12}" destId="{746F89E6-0E93-4720-A961-DDD3C1FC8CE8}" srcOrd="2" destOrd="0" presId="urn:microsoft.com/office/officeart/2009/3/layout/StepUpProcess"/>
    <dgm:cxn modelId="{4D26652B-173B-4919-B370-31E117ADE1FB}" type="presParOf" srcId="{E58337A1-3E28-4345-A193-869C1D1D2409}" destId="{235A4DAA-6B00-46B6-977B-8DB01051859A}" srcOrd="5" destOrd="0" presId="urn:microsoft.com/office/officeart/2009/3/layout/StepUpProcess"/>
    <dgm:cxn modelId="{EBB513A0-B8D6-4C00-B665-5710890A4D21}" type="presParOf" srcId="{235A4DAA-6B00-46B6-977B-8DB01051859A}" destId="{FDD620DD-836C-4865-BF0C-D37EC8F3C2E5}" srcOrd="0" destOrd="0" presId="urn:microsoft.com/office/officeart/2009/3/layout/StepUpProcess"/>
    <dgm:cxn modelId="{1246300E-5BE3-4651-BF77-E16A9C0661B5}" type="presParOf" srcId="{E58337A1-3E28-4345-A193-869C1D1D2409}" destId="{D947E294-D739-47DC-A5E6-EB5FCD41F730}" srcOrd="6" destOrd="0" presId="urn:microsoft.com/office/officeart/2009/3/layout/StepUpProcess"/>
    <dgm:cxn modelId="{1E3F6FF3-EDCF-4836-9D01-4AE9A603353F}" type="presParOf" srcId="{D947E294-D739-47DC-A5E6-EB5FCD41F730}" destId="{50391FC1-B395-4567-AE8C-8257EB1B4B9A}" srcOrd="0" destOrd="0" presId="urn:microsoft.com/office/officeart/2009/3/layout/StepUpProcess"/>
    <dgm:cxn modelId="{EA16101C-3C2D-43EB-A3C4-65FE58BB2F1F}" type="presParOf" srcId="{D947E294-D739-47DC-A5E6-EB5FCD41F730}" destId="{5F6278A7-E23D-4E50-AE68-A0C8D894E3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117905B-D9E6-4B1B-AB47-913B60F54F19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124E798-BC88-4C35-AC48-AA37CF8BA39A}">
      <dgm:prSet custT="1"/>
      <dgm:spPr/>
      <dgm:t>
        <a:bodyPr anchor="ctr"/>
        <a:lstStyle/>
        <a:p>
          <a:pPr algn="ctr" rtl="0"/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ESCLERITIS ANTERIOR INFECCIOSA</a:t>
          </a:r>
        </a:p>
      </dgm:t>
    </dgm:pt>
    <dgm:pt modelId="{86371376-AA66-477D-8E11-78A2AA93E36D}" type="parTrans" cxnId="{373829B5-1465-4A0C-912B-F55D28116DF0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9524DC02-3601-40E0-861B-14F8C5AD893B}" type="sibTrans" cxnId="{373829B5-1465-4A0C-912B-F55D28116DF0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5CF80F39-1802-4F04-8A24-676FDD0A4207}">
      <dgm:prSet custT="1"/>
      <dgm:spPr/>
      <dgm:t>
        <a:bodyPr anchor="ctr"/>
        <a:lstStyle/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Dirigido a la causa infecciosa</a:t>
          </a:r>
        </a:p>
      </dgm:t>
    </dgm:pt>
    <dgm:pt modelId="{C1CC8260-1FE8-462A-BFF2-ED0F4ED971DD}" type="parTrans" cxnId="{74DE5F67-B5D7-4CD4-9FC8-7BEC7E08197B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9B9C4348-1999-4651-B611-9B1C6F9DE4AB}" type="sibTrans" cxnId="{74DE5F67-B5D7-4CD4-9FC8-7BEC7E08197B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AE36F3AC-06DD-444B-A6D6-719255F9B0BB}">
      <dgm:prSet custT="1"/>
      <dgm:spPr/>
      <dgm:t>
        <a:bodyPr anchor="ctr"/>
        <a:lstStyle/>
        <a:p>
          <a:pPr algn="ctr" rtl="0"/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ESCLERITIS ANTERIOR NO INFECCIOSA</a:t>
          </a:r>
        </a:p>
      </dgm:t>
    </dgm:pt>
    <dgm:pt modelId="{C27245DF-D26E-477B-A263-BCDB46DB9B52}" type="parTrans" cxnId="{AD9C51F2-7CCE-42C3-8E33-1085C888F6DB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DE6B60DD-CF09-4A31-AAF1-117795494D24}" type="sibTrans" cxnId="{AD9C51F2-7CCE-42C3-8E33-1085C888F6DB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597BE061-03DA-4945-9013-A66754193782}">
      <dgm:prSet custT="1"/>
      <dgm:spPr/>
      <dgm:t>
        <a:bodyPr anchor="ctr"/>
        <a:lstStyle/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Primera línea: Esteroides tópicos y AINES orales</a:t>
          </a:r>
        </a:p>
      </dgm:t>
    </dgm:pt>
    <dgm:pt modelId="{79FAEA19-B718-441A-9E8F-9BC0CF2A63AC}" type="parTrans" cxnId="{D82288CE-BE9A-4421-84B6-6A6CF6CC2DD5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FAF70A74-6C36-4A29-9EED-35E24D72AA7F}" type="sibTrans" cxnId="{D82288CE-BE9A-4421-84B6-6A6CF6CC2DD5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628164B0-1BFA-4842-9555-A9628FD5E693}">
      <dgm:prSet custT="1"/>
      <dgm:spPr/>
      <dgm:t>
        <a:bodyPr anchor="ctr"/>
        <a:lstStyle/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Segunda línea</a:t>
          </a:r>
        </a:p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Esteroide oral</a:t>
          </a:r>
        </a:p>
      </dgm:t>
    </dgm:pt>
    <dgm:pt modelId="{AB7B59B6-0021-453A-AD0F-3DEE88A985BE}" type="parTrans" cxnId="{98F28EFF-B332-48FF-A5B9-8173433AA4CF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17293FE3-FD9E-4A0F-BAB0-2D16CC26FB6F}" type="sibTrans" cxnId="{98F28EFF-B332-48FF-A5B9-8173433AA4CF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5BDC78CB-3139-46DE-A8CA-7C993E1AEACF}">
      <dgm:prSet custT="1"/>
      <dgm:spPr/>
      <dgm:t>
        <a:bodyPr anchor="ctr"/>
        <a:lstStyle/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Cuarta línea: biológicos; </a:t>
          </a:r>
          <a:r>
            <a:rPr lang="es-CO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Rituximab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6FA39F6B-3AFE-4DAA-B21E-2599780865AA}" type="parTrans" cxnId="{D428E89A-659F-4679-A7A0-43C471F36AC0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880B972E-3326-4BAB-9638-1A81D2FE77C4}" type="sibTrans" cxnId="{D428E89A-659F-4679-A7A0-43C471F36AC0}">
      <dgm:prSet/>
      <dgm:spPr/>
      <dgm:t>
        <a:bodyPr/>
        <a:lstStyle/>
        <a:p>
          <a:pPr algn="ctr"/>
          <a:endParaRPr lang="es-C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193B86C6-2EE2-42B2-8CFA-4C0CD13796FD}">
      <dgm:prSet custT="1"/>
      <dgm:spPr/>
      <dgm:t>
        <a:bodyPr anchor="ctr"/>
        <a:lstStyle/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Tercera línea</a:t>
          </a:r>
        </a:p>
        <a:p>
          <a:pPr algn="ctr" rtl="0"/>
          <a:r>
            <a: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Agentes ahorradores de esteroides: </a:t>
          </a:r>
          <a:r>
            <a:rPr lang="es-CO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metotrexate</a:t>
          </a:r>
          <a:endParaRPr lang="es-CO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gm:t>
    </dgm:pt>
    <dgm:pt modelId="{C5E68BD2-16AC-45E4-94BF-9717B8C82374}" type="parTrans" cxnId="{FEA96403-DAEC-4AF2-BA8D-437749F2B5C4}">
      <dgm:prSet/>
      <dgm:spPr/>
      <dgm:t>
        <a:bodyPr/>
        <a:lstStyle/>
        <a:p>
          <a:endParaRPr lang="es-CO"/>
        </a:p>
      </dgm:t>
    </dgm:pt>
    <dgm:pt modelId="{56EF2588-2990-4FCF-923C-D81EE80A1392}" type="sibTrans" cxnId="{FEA96403-DAEC-4AF2-BA8D-437749F2B5C4}">
      <dgm:prSet/>
      <dgm:spPr/>
      <dgm:t>
        <a:bodyPr/>
        <a:lstStyle/>
        <a:p>
          <a:endParaRPr lang="es-CO"/>
        </a:p>
      </dgm:t>
    </dgm:pt>
    <dgm:pt modelId="{64ED2442-F5EE-46DB-BBDE-717AC9856FF2}" type="pres">
      <dgm:prSet presAssocID="{D117905B-D9E6-4B1B-AB47-913B60F54F19}" presName="Name0" presStyleCnt="0">
        <dgm:presLayoutVars>
          <dgm:dir/>
          <dgm:resizeHandles val="exact"/>
        </dgm:presLayoutVars>
      </dgm:prSet>
      <dgm:spPr/>
    </dgm:pt>
    <dgm:pt modelId="{FB9D4BCE-4C9A-4C11-B595-AB279F71E5D2}" type="pres">
      <dgm:prSet presAssocID="{D117905B-D9E6-4B1B-AB47-913B60F54F19}" presName="fgShape" presStyleLbl="fgShp" presStyleIdx="0" presStyleCnt="1" custScaleY="62444" custLinFactNeighborX="827" custLinFactNeighborY="36468"/>
      <dgm:spPr/>
    </dgm:pt>
    <dgm:pt modelId="{38F1DE6A-9F5A-4D6A-89EF-B3FD8A76309A}" type="pres">
      <dgm:prSet presAssocID="{D117905B-D9E6-4B1B-AB47-913B60F54F19}" presName="linComp" presStyleCnt="0"/>
      <dgm:spPr/>
    </dgm:pt>
    <dgm:pt modelId="{052F8846-DACA-4384-81EC-FD7F77F9F2AA}" type="pres">
      <dgm:prSet presAssocID="{0124E798-BC88-4C35-AC48-AA37CF8BA39A}" presName="compNode" presStyleCnt="0"/>
      <dgm:spPr/>
    </dgm:pt>
    <dgm:pt modelId="{33A33BF4-2A9C-4BE5-883E-EF01217BCDD7}" type="pres">
      <dgm:prSet presAssocID="{0124E798-BC88-4C35-AC48-AA37CF8BA39A}" presName="bkgdShape" presStyleLbl="node1" presStyleIdx="0" presStyleCnt="2" custLinFactNeighborY="-1671"/>
      <dgm:spPr/>
    </dgm:pt>
    <dgm:pt modelId="{C02AB3E1-33B1-4B92-8857-A444CF4D5CBE}" type="pres">
      <dgm:prSet presAssocID="{0124E798-BC88-4C35-AC48-AA37CF8BA39A}" presName="nodeTx" presStyleLbl="node1" presStyleIdx="0" presStyleCnt="2">
        <dgm:presLayoutVars>
          <dgm:bulletEnabled val="1"/>
        </dgm:presLayoutVars>
      </dgm:prSet>
      <dgm:spPr/>
    </dgm:pt>
    <dgm:pt modelId="{E6BFA72C-7644-42E5-83B7-DDF46CD2F817}" type="pres">
      <dgm:prSet presAssocID="{0124E798-BC88-4C35-AC48-AA37CF8BA39A}" presName="invisiNode" presStyleLbl="node1" presStyleIdx="0" presStyleCnt="2"/>
      <dgm:spPr/>
    </dgm:pt>
    <dgm:pt modelId="{4C752DAE-123D-41F2-94A6-DA608E90C43B}" type="pres">
      <dgm:prSet presAssocID="{0124E798-BC88-4C35-AC48-AA37CF8BA39A}" presName="imagNode" presStyleLbl="fgImgPlace1" presStyleIdx="0" presStyleCnt="2" custScaleX="83655" custScaleY="87301" custLinFactNeighborX="471" custLinFactNeighborY="-178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rmen con relleno sólido"/>
        </a:ext>
      </dgm:extLst>
    </dgm:pt>
    <dgm:pt modelId="{74A81E11-CE05-4892-AB0E-224BFF314FDE}" type="pres">
      <dgm:prSet presAssocID="{9524DC02-3601-40E0-861B-14F8C5AD893B}" presName="sibTrans" presStyleLbl="sibTrans2D1" presStyleIdx="0" presStyleCnt="0"/>
      <dgm:spPr/>
    </dgm:pt>
    <dgm:pt modelId="{F5105E41-CDEB-4527-BC6B-3F8FBC474B7E}" type="pres">
      <dgm:prSet presAssocID="{AE36F3AC-06DD-444B-A6D6-719255F9B0BB}" presName="compNode" presStyleCnt="0"/>
      <dgm:spPr/>
    </dgm:pt>
    <dgm:pt modelId="{970C8A4A-DEEB-438A-83CE-B0DC1162992D}" type="pres">
      <dgm:prSet presAssocID="{AE36F3AC-06DD-444B-A6D6-719255F9B0BB}" presName="bkgdShape" presStyleLbl="node1" presStyleIdx="1" presStyleCnt="2" custLinFactNeighborX="87"/>
      <dgm:spPr/>
    </dgm:pt>
    <dgm:pt modelId="{862548B6-E1BA-4637-A67B-CACF1C9CB701}" type="pres">
      <dgm:prSet presAssocID="{AE36F3AC-06DD-444B-A6D6-719255F9B0BB}" presName="nodeTx" presStyleLbl="node1" presStyleIdx="1" presStyleCnt="2">
        <dgm:presLayoutVars>
          <dgm:bulletEnabled val="1"/>
        </dgm:presLayoutVars>
      </dgm:prSet>
      <dgm:spPr/>
    </dgm:pt>
    <dgm:pt modelId="{49EEEADD-4F0E-43CA-95C7-87DBD18F3599}" type="pres">
      <dgm:prSet presAssocID="{AE36F3AC-06DD-444B-A6D6-719255F9B0BB}" presName="invisiNode" presStyleLbl="node1" presStyleIdx="1" presStyleCnt="2"/>
      <dgm:spPr/>
    </dgm:pt>
    <dgm:pt modelId="{6B684518-EAAF-49AB-BA67-8B3D9070E2D3}" type="pres">
      <dgm:prSet presAssocID="{AE36F3AC-06DD-444B-A6D6-719255F9B0BB}" presName="imagNode" presStyleLbl="fgImgPlace1" presStyleIdx="1" presStyleCnt="2" custScaleX="79789" custScaleY="83535" custLinFactNeighborX="0" custLinFactNeighborY="-178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N con relleno sólido"/>
        </a:ext>
      </dgm:extLst>
    </dgm:pt>
  </dgm:ptLst>
  <dgm:cxnLst>
    <dgm:cxn modelId="{FEA96403-DAEC-4AF2-BA8D-437749F2B5C4}" srcId="{AE36F3AC-06DD-444B-A6D6-719255F9B0BB}" destId="{193B86C6-2EE2-42B2-8CFA-4C0CD13796FD}" srcOrd="2" destOrd="0" parTransId="{C5E68BD2-16AC-45E4-94BF-9717B8C82374}" sibTransId="{56EF2588-2990-4FCF-923C-D81EE80A1392}"/>
    <dgm:cxn modelId="{86B49B09-3DB6-4B69-9F10-6F505C5BD379}" type="presOf" srcId="{5BDC78CB-3139-46DE-A8CA-7C993E1AEACF}" destId="{862548B6-E1BA-4637-A67B-CACF1C9CB701}" srcOrd="1" destOrd="4" presId="urn:microsoft.com/office/officeart/2005/8/layout/hList7"/>
    <dgm:cxn modelId="{BFA1DC0C-2BDF-4087-8446-B71C6FF0B32B}" type="presOf" srcId="{193B86C6-2EE2-42B2-8CFA-4C0CD13796FD}" destId="{862548B6-E1BA-4637-A67B-CACF1C9CB701}" srcOrd="1" destOrd="3" presId="urn:microsoft.com/office/officeart/2005/8/layout/hList7"/>
    <dgm:cxn modelId="{527E360E-01D0-42EC-BBEB-35E57231E054}" type="presOf" srcId="{193B86C6-2EE2-42B2-8CFA-4C0CD13796FD}" destId="{970C8A4A-DEEB-438A-83CE-B0DC1162992D}" srcOrd="0" destOrd="3" presId="urn:microsoft.com/office/officeart/2005/8/layout/hList7"/>
    <dgm:cxn modelId="{E54FCC15-3BB3-476A-AB02-1ECDB7200D99}" type="presOf" srcId="{628164B0-1BFA-4842-9555-A9628FD5E693}" destId="{862548B6-E1BA-4637-A67B-CACF1C9CB701}" srcOrd="1" destOrd="2" presId="urn:microsoft.com/office/officeart/2005/8/layout/hList7"/>
    <dgm:cxn modelId="{81495B1B-827D-4CB8-8B98-E93826381744}" type="presOf" srcId="{597BE061-03DA-4945-9013-A66754193782}" destId="{862548B6-E1BA-4637-A67B-CACF1C9CB701}" srcOrd="1" destOrd="1" presId="urn:microsoft.com/office/officeart/2005/8/layout/hList7"/>
    <dgm:cxn modelId="{9B3FB440-9B5F-4961-83A3-771DDF80EAFD}" type="presOf" srcId="{0124E798-BC88-4C35-AC48-AA37CF8BA39A}" destId="{33A33BF4-2A9C-4BE5-883E-EF01217BCDD7}" srcOrd="0" destOrd="0" presId="urn:microsoft.com/office/officeart/2005/8/layout/hList7"/>
    <dgm:cxn modelId="{0E76B85D-D244-44D1-AEA6-873D012F8612}" type="presOf" srcId="{597BE061-03DA-4945-9013-A66754193782}" destId="{970C8A4A-DEEB-438A-83CE-B0DC1162992D}" srcOrd="0" destOrd="1" presId="urn:microsoft.com/office/officeart/2005/8/layout/hList7"/>
    <dgm:cxn modelId="{74DE5F67-B5D7-4CD4-9FC8-7BEC7E08197B}" srcId="{0124E798-BC88-4C35-AC48-AA37CF8BA39A}" destId="{5CF80F39-1802-4F04-8A24-676FDD0A4207}" srcOrd="0" destOrd="0" parTransId="{C1CC8260-1FE8-462A-BFF2-ED0F4ED971DD}" sibTransId="{9B9C4348-1999-4651-B611-9B1C6F9DE4AB}"/>
    <dgm:cxn modelId="{E21D2F52-8E52-4E61-A405-B01E37D22D7D}" type="presOf" srcId="{5CF80F39-1802-4F04-8A24-676FDD0A4207}" destId="{C02AB3E1-33B1-4B92-8857-A444CF4D5CBE}" srcOrd="1" destOrd="1" presId="urn:microsoft.com/office/officeart/2005/8/layout/hList7"/>
    <dgm:cxn modelId="{92C2B784-CF84-4137-9F9A-44BE49BFB563}" type="presOf" srcId="{628164B0-1BFA-4842-9555-A9628FD5E693}" destId="{970C8A4A-DEEB-438A-83CE-B0DC1162992D}" srcOrd="0" destOrd="2" presId="urn:microsoft.com/office/officeart/2005/8/layout/hList7"/>
    <dgm:cxn modelId="{B961029A-EAAB-4A55-847A-240D9BB10E6E}" type="presOf" srcId="{0124E798-BC88-4C35-AC48-AA37CF8BA39A}" destId="{C02AB3E1-33B1-4B92-8857-A444CF4D5CBE}" srcOrd="1" destOrd="0" presId="urn:microsoft.com/office/officeart/2005/8/layout/hList7"/>
    <dgm:cxn modelId="{D428E89A-659F-4679-A7A0-43C471F36AC0}" srcId="{AE36F3AC-06DD-444B-A6D6-719255F9B0BB}" destId="{5BDC78CB-3139-46DE-A8CA-7C993E1AEACF}" srcOrd="3" destOrd="0" parTransId="{6FA39F6B-3AFE-4DAA-B21E-2599780865AA}" sibTransId="{880B972E-3326-4BAB-9638-1A81D2FE77C4}"/>
    <dgm:cxn modelId="{52A702AF-84BF-4071-A978-6158A7BA5BD1}" type="presOf" srcId="{AE36F3AC-06DD-444B-A6D6-719255F9B0BB}" destId="{970C8A4A-DEEB-438A-83CE-B0DC1162992D}" srcOrd="0" destOrd="0" presId="urn:microsoft.com/office/officeart/2005/8/layout/hList7"/>
    <dgm:cxn modelId="{373829B5-1465-4A0C-912B-F55D28116DF0}" srcId="{D117905B-D9E6-4B1B-AB47-913B60F54F19}" destId="{0124E798-BC88-4C35-AC48-AA37CF8BA39A}" srcOrd="0" destOrd="0" parTransId="{86371376-AA66-477D-8E11-78A2AA93E36D}" sibTransId="{9524DC02-3601-40E0-861B-14F8C5AD893B}"/>
    <dgm:cxn modelId="{2E39E5B5-A882-411F-A490-BAC112FF653B}" type="presOf" srcId="{9524DC02-3601-40E0-861B-14F8C5AD893B}" destId="{74A81E11-CE05-4892-AB0E-224BFF314FDE}" srcOrd="0" destOrd="0" presId="urn:microsoft.com/office/officeart/2005/8/layout/hList7"/>
    <dgm:cxn modelId="{A7DE6CBE-C1C6-4D27-9B80-848E17E935D9}" type="presOf" srcId="{5BDC78CB-3139-46DE-A8CA-7C993E1AEACF}" destId="{970C8A4A-DEEB-438A-83CE-B0DC1162992D}" srcOrd="0" destOrd="4" presId="urn:microsoft.com/office/officeart/2005/8/layout/hList7"/>
    <dgm:cxn modelId="{07598AC1-0862-4934-9D4A-0364883987CC}" type="presOf" srcId="{AE36F3AC-06DD-444B-A6D6-719255F9B0BB}" destId="{862548B6-E1BA-4637-A67B-CACF1C9CB701}" srcOrd="1" destOrd="0" presId="urn:microsoft.com/office/officeart/2005/8/layout/hList7"/>
    <dgm:cxn modelId="{FC1FB1CC-1652-45B1-9248-B46C01CA7D36}" type="presOf" srcId="{5CF80F39-1802-4F04-8A24-676FDD0A4207}" destId="{33A33BF4-2A9C-4BE5-883E-EF01217BCDD7}" srcOrd="0" destOrd="1" presId="urn:microsoft.com/office/officeart/2005/8/layout/hList7"/>
    <dgm:cxn modelId="{D82288CE-BE9A-4421-84B6-6A6CF6CC2DD5}" srcId="{AE36F3AC-06DD-444B-A6D6-719255F9B0BB}" destId="{597BE061-03DA-4945-9013-A66754193782}" srcOrd="0" destOrd="0" parTransId="{79FAEA19-B718-441A-9E8F-9BC0CF2A63AC}" sibTransId="{FAF70A74-6C36-4A29-9EED-35E24D72AA7F}"/>
    <dgm:cxn modelId="{AD9C51F2-7CCE-42C3-8E33-1085C888F6DB}" srcId="{D117905B-D9E6-4B1B-AB47-913B60F54F19}" destId="{AE36F3AC-06DD-444B-A6D6-719255F9B0BB}" srcOrd="1" destOrd="0" parTransId="{C27245DF-D26E-477B-A263-BCDB46DB9B52}" sibTransId="{DE6B60DD-CF09-4A31-AAF1-117795494D24}"/>
    <dgm:cxn modelId="{AE7E7AF3-C262-4A3E-BBDB-49027F04B6C8}" type="presOf" srcId="{D117905B-D9E6-4B1B-AB47-913B60F54F19}" destId="{64ED2442-F5EE-46DB-BBDE-717AC9856FF2}" srcOrd="0" destOrd="0" presId="urn:microsoft.com/office/officeart/2005/8/layout/hList7"/>
    <dgm:cxn modelId="{98F28EFF-B332-48FF-A5B9-8173433AA4CF}" srcId="{AE36F3AC-06DD-444B-A6D6-719255F9B0BB}" destId="{628164B0-1BFA-4842-9555-A9628FD5E693}" srcOrd="1" destOrd="0" parTransId="{AB7B59B6-0021-453A-AD0F-3DEE88A985BE}" sibTransId="{17293FE3-FD9E-4A0F-BAB0-2D16CC26FB6F}"/>
    <dgm:cxn modelId="{E8D57BD0-B594-486A-9432-A4C1BCE13D43}" type="presParOf" srcId="{64ED2442-F5EE-46DB-BBDE-717AC9856FF2}" destId="{FB9D4BCE-4C9A-4C11-B595-AB279F71E5D2}" srcOrd="0" destOrd="0" presId="urn:microsoft.com/office/officeart/2005/8/layout/hList7"/>
    <dgm:cxn modelId="{D2EA3A79-CF48-4F6B-B34F-648DCD0A3AFC}" type="presParOf" srcId="{64ED2442-F5EE-46DB-BBDE-717AC9856FF2}" destId="{38F1DE6A-9F5A-4D6A-89EF-B3FD8A76309A}" srcOrd="1" destOrd="0" presId="urn:microsoft.com/office/officeart/2005/8/layout/hList7"/>
    <dgm:cxn modelId="{2DD01737-8569-415A-8356-806620B6CD09}" type="presParOf" srcId="{38F1DE6A-9F5A-4D6A-89EF-B3FD8A76309A}" destId="{052F8846-DACA-4384-81EC-FD7F77F9F2AA}" srcOrd="0" destOrd="0" presId="urn:microsoft.com/office/officeart/2005/8/layout/hList7"/>
    <dgm:cxn modelId="{A952B6AB-238E-407D-912F-AFC69CA9E66F}" type="presParOf" srcId="{052F8846-DACA-4384-81EC-FD7F77F9F2AA}" destId="{33A33BF4-2A9C-4BE5-883E-EF01217BCDD7}" srcOrd="0" destOrd="0" presId="urn:microsoft.com/office/officeart/2005/8/layout/hList7"/>
    <dgm:cxn modelId="{521B3BB1-3DAC-4820-8E27-35318931321B}" type="presParOf" srcId="{052F8846-DACA-4384-81EC-FD7F77F9F2AA}" destId="{C02AB3E1-33B1-4B92-8857-A444CF4D5CBE}" srcOrd="1" destOrd="0" presId="urn:microsoft.com/office/officeart/2005/8/layout/hList7"/>
    <dgm:cxn modelId="{BBE7E0FF-1007-4805-984C-4E8DE13C9510}" type="presParOf" srcId="{052F8846-DACA-4384-81EC-FD7F77F9F2AA}" destId="{E6BFA72C-7644-42E5-83B7-DDF46CD2F817}" srcOrd="2" destOrd="0" presId="urn:microsoft.com/office/officeart/2005/8/layout/hList7"/>
    <dgm:cxn modelId="{7C46F257-8D69-4FCB-926E-D8668F3ED2CE}" type="presParOf" srcId="{052F8846-DACA-4384-81EC-FD7F77F9F2AA}" destId="{4C752DAE-123D-41F2-94A6-DA608E90C43B}" srcOrd="3" destOrd="0" presId="urn:microsoft.com/office/officeart/2005/8/layout/hList7"/>
    <dgm:cxn modelId="{70939968-BC58-4F80-8B8C-3D2D3E7C1E4B}" type="presParOf" srcId="{38F1DE6A-9F5A-4D6A-89EF-B3FD8A76309A}" destId="{74A81E11-CE05-4892-AB0E-224BFF314FDE}" srcOrd="1" destOrd="0" presId="urn:microsoft.com/office/officeart/2005/8/layout/hList7"/>
    <dgm:cxn modelId="{3C576DE2-E4B3-4EF1-9382-56F82D61562C}" type="presParOf" srcId="{38F1DE6A-9F5A-4D6A-89EF-B3FD8A76309A}" destId="{F5105E41-CDEB-4527-BC6B-3F8FBC474B7E}" srcOrd="2" destOrd="0" presId="urn:microsoft.com/office/officeart/2005/8/layout/hList7"/>
    <dgm:cxn modelId="{96A06A70-2B1F-4ED7-8C47-BA86DFBDD4FE}" type="presParOf" srcId="{F5105E41-CDEB-4527-BC6B-3F8FBC474B7E}" destId="{970C8A4A-DEEB-438A-83CE-B0DC1162992D}" srcOrd="0" destOrd="0" presId="urn:microsoft.com/office/officeart/2005/8/layout/hList7"/>
    <dgm:cxn modelId="{A279E4C9-EF9B-4B70-9DB1-9EEB0C4753D3}" type="presParOf" srcId="{F5105E41-CDEB-4527-BC6B-3F8FBC474B7E}" destId="{862548B6-E1BA-4637-A67B-CACF1C9CB701}" srcOrd="1" destOrd="0" presId="urn:microsoft.com/office/officeart/2005/8/layout/hList7"/>
    <dgm:cxn modelId="{A9F8A505-CF92-4976-839C-67693441862C}" type="presParOf" srcId="{F5105E41-CDEB-4527-BC6B-3F8FBC474B7E}" destId="{49EEEADD-4F0E-43CA-95C7-87DBD18F3599}" srcOrd="2" destOrd="0" presId="urn:microsoft.com/office/officeart/2005/8/layout/hList7"/>
    <dgm:cxn modelId="{32EECB55-B84E-4D66-A791-2504B730FCB9}" type="presParOf" srcId="{F5105E41-CDEB-4527-BC6B-3F8FBC474B7E}" destId="{6B684518-EAAF-49AB-BA67-8B3D9070E2D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2A7E2-263A-45BD-9166-A668C4A77C67}" type="doc">
      <dgm:prSet loTypeId="urn:microsoft.com/office/officeart/2005/8/layout/vList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56B1663-4A93-4858-A01B-F682F6321C86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Hemorragia subconjuntival</a:t>
          </a:r>
        </a:p>
      </dgm:t>
    </dgm:pt>
    <dgm:pt modelId="{29E34466-74C2-4842-A464-2625CA312030}" type="parTrans" cxnId="{4CA774D5-A0B2-41D3-AFA1-66241133491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8D3E47D9-C6D6-4461-A490-D9BDA8BACB6D}" type="sibTrans" cxnId="{4CA774D5-A0B2-41D3-AFA1-66241133491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35C5DCC5-5F70-4E2A-BC7E-306FA9BB3D7B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Ojo seco</a:t>
          </a:r>
        </a:p>
      </dgm:t>
    </dgm:pt>
    <dgm:pt modelId="{0CE81AEF-C0E6-40BD-95EF-9547D64673E4}" type="parTrans" cxnId="{C2D7DE83-FE6B-4766-8487-B229A02F884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CFF4F982-02F9-44ED-8695-CF8E96701EEE}" type="sibTrans" cxnId="{C2D7DE83-FE6B-4766-8487-B229A02F8848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07836FF-C1BA-4C35-B63F-7B7FFB0FF659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Conjuntivitis</a:t>
          </a:r>
        </a:p>
      </dgm:t>
    </dgm:pt>
    <dgm:pt modelId="{2E37FBD8-C1B5-427F-BB52-5CB35057D514}" type="parTrans" cxnId="{9B8D3DC6-6004-4177-A942-3BC907C98D6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4DC8F768-79AC-45E4-BBF4-2229EE7F2ED1}" type="sibTrans" cxnId="{9B8D3DC6-6004-4177-A942-3BC907C98D6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A1563528-61F5-47B2-93BA-B356800828E3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Queratitis</a:t>
          </a:r>
        </a:p>
      </dgm:t>
    </dgm:pt>
    <dgm:pt modelId="{11DAFAE2-0F18-47C8-AF57-FBB90600DD73}" type="parTrans" cxnId="{D4804AB7-12BB-4562-9998-63BB31A4C651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00E3FB73-E08E-4F7A-9F2F-86CCEC91C97F}" type="sibTrans" cxnId="{D4804AB7-12BB-4562-9998-63BB31A4C651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824CD9B3-B155-4D38-BA01-F9D5B06C3B59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Epiescleritis</a:t>
          </a:r>
        </a:p>
      </dgm:t>
    </dgm:pt>
    <dgm:pt modelId="{84C9F132-12C1-44D6-8177-B4026A2367B3}" type="parTrans" cxnId="{0C955B57-8DAA-454B-AF85-1DEC3F8BEA8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E7BB4E1-71ED-45E3-BF7E-7DC10B1DEDE0}" type="sibTrans" cxnId="{0C955B57-8DAA-454B-AF85-1DEC3F8BEA89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5F8100F-D9B5-4C5E-8E52-AC9B6642EA35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Escleritis</a:t>
          </a:r>
        </a:p>
      </dgm:t>
    </dgm:pt>
    <dgm:pt modelId="{D39F8426-F187-4FFA-98FA-6753D37CFDE0}" type="parTrans" cxnId="{7376165D-E897-4251-A49C-A7BF155B046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EBB53B4-237A-400D-9A1D-10588EA19B8A}" type="sibTrans" cxnId="{7376165D-E897-4251-A49C-A7BF155B0463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947B4CF9-54CD-4D59-941D-35D7EC4835F4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Uveítis</a:t>
          </a:r>
        </a:p>
      </dgm:t>
    </dgm:pt>
    <dgm:pt modelId="{A999415A-9107-419B-B76F-05E7B07D051A}" type="parTrans" cxnId="{4833F708-5F6C-4436-8194-BC08FD961672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0F3B9F65-9D0E-446F-A1D1-069A17609283}" type="sibTrans" cxnId="{4833F708-5F6C-4436-8194-BC08FD961672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D229285-94B3-4D44-907E-7103A1E5E0CD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Glaucoma agudo</a:t>
          </a:r>
        </a:p>
      </dgm:t>
    </dgm:pt>
    <dgm:pt modelId="{2AC5008C-134F-4F68-A368-44C4303B41F0}" type="parTrans" cxnId="{91F970B2-4E23-4DDB-BCE9-2CDCC1BB44F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2E18F66C-7527-4027-91A0-1E93D5885C18}" type="sibTrans" cxnId="{91F970B2-4E23-4DDB-BCE9-2CDCC1BB44F7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EADD8226-3A60-49BD-879D-664D62EC3B58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Cuerpos extraños</a:t>
          </a:r>
        </a:p>
      </dgm:t>
    </dgm:pt>
    <dgm:pt modelId="{885D375B-D386-4903-A710-40F57DD4186C}" type="parTrans" cxnId="{99D53302-F330-450A-A17D-F3667C2F9611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DF483455-316C-4A4B-A038-3DE68DE744F3}" type="sibTrans" cxnId="{99D53302-F330-450A-A17D-F3667C2F9611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A3A7216-51FF-4722-B769-4704B558FEAB}">
      <dgm:prSet/>
      <dgm:spPr/>
      <dgm:t>
        <a:bodyPr/>
        <a:lstStyle/>
        <a:p>
          <a:pPr rtl="0"/>
          <a:r>
            <a:rPr lang="es-CO">
              <a:latin typeface="Montserrat" panose="00000500000000000000" pitchFamily="50" charset="0"/>
            </a:rPr>
            <a:t>Trauma</a:t>
          </a:r>
        </a:p>
      </dgm:t>
    </dgm:pt>
    <dgm:pt modelId="{958D513D-98CA-421A-B3A0-FB13541CE7D1}" type="parTrans" cxnId="{5CC5F92A-3469-40C0-B7F7-118B08E2ACC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6A357BDB-5C7C-4C7A-8173-9350436DABEA}" type="sibTrans" cxnId="{5CC5F92A-3469-40C0-B7F7-118B08E2ACC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C65BD3D1-E002-4822-94C7-FC62470914F5}">
      <dgm:prSet/>
      <dgm:spPr/>
      <dgm:t>
        <a:bodyPr/>
        <a:lstStyle/>
        <a:p>
          <a:r>
            <a:rPr lang="es-CO" dirty="0" err="1">
              <a:latin typeface="Montserrat" panose="00000500000000000000" pitchFamily="50" charset="0"/>
            </a:rPr>
            <a:t>Pterigion</a:t>
          </a:r>
          <a:endParaRPr lang="es-CO" dirty="0">
            <a:latin typeface="Montserrat" panose="00000500000000000000" pitchFamily="50" charset="0"/>
          </a:endParaRPr>
        </a:p>
      </dgm:t>
    </dgm:pt>
    <dgm:pt modelId="{CDBEC8B5-35CF-43B3-BF5D-64058670E687}" type="parTrans" cxnId="{DA1AE3EF-69B5-48B3-8DB8-BCFB578EC9D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33F9794-9095-453B-8138-640F733FB478}" type="sibTrans" cxnId="{DA1AE3EF-69B5-48B3-8DB8-BCFB578EC9DC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F21A3D10-9231-44E5-A9BF-7EE4B4F64541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Infecciones palpebrales</a:t>
          </a:r>
        </a:p>
      </dgm:t>
    </dgm:pt>
    <dgm:pt modelId="{BF772776-8A92-4EC1-AD4B-197EBAF73277}" type="parTrans" cxnId="{E102409F-FED6-4A74-910F-ED47AF1FD4DC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50E91508-8FAB-4A58-AB74-18C3AAB3AE14}" type="sibTrans" cxnId="{E102409F-FED6-4A74-910F-ED47AF1FD4DC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A5072255-F400-7C49-90D2-F984676ABFB7}" type="pres">
      <dgm:prSet presAssocID="{EBF2A7E2-263A-45BD-9166-A668C4A77C67}" presName="linearFlow" presStyleCnt="0">
        <dgm:presLayoutVars>
          <dgm:dir/>
          <dgm:resizeHandles val="exact"/>
        </dgm:presLayoutVars>
      </dgm:prSet>
      <dgm:spPr/>
    </dgm:pt>
    <dgm:pt modelId="{B288D644-9072-884F-85DD-0646A0D76A4B}" type="pres">
      <dgm:prSet presAssocID="{456B1663-4A93-4858-A01B-F682F6321C86}" presName="composite" presStyleCnt="0"/>
      <dgm:spPr/>
    </dgm:pt>
    <dgm:pt modelId="{FE926989-3598-1F42-AD40-B9911A6010B5}" type="pres">
      <dgm:prSet presAssocID="{456B1663-4A93-4858-A01B-F682F6321C86}" presName="imgShp" presStyleLbl="fgImgPlace1" presStyleIdx="0" presStyleCnt="12"/>
      <dgm:spPr/>
    </dgm:pt>
    <dgm:pt modelId="{FF9A6053-3FC0-1549-9AD3-D0F558803E28}" type="pres">
      <dgm:prSet presAssocID="{456B1663-4A93-4858-A01B-F682F6321C86}" presName="txShp" presStyleLbl="node1" presStyleIdx="0" presStyleCnt="12">
        <dgm:presLayoutVars>
          <dgm:bulletEnabled val="1"/>
        </dgm:presLayoutVars>
      </dgm:prSet>
      <dgm:spPr/>
    </dgm:pt>
    <dgm:pt modelId="{9D594F28-BF53-C141-B1F6-1D579A2DECB6}" type="pres">
      <dgm:prSet presAssocID="{8D3E47D9-C6D6-4461-A490-D9BDA8BACB6D}" presName="spacing" presStyleCnt="0"/>
      <dgm:spPr/>
    </dgm:pt>
    <dgm:pt modelId="{C24EFA5E-BE7F-7448-85FB-AF1845B51A00}" type="pres">
      <dgm:prSet presAssocID="{C65BD3D1-E002-4822-94C7-FC62470914F5}" presName="composite" presStyleCnt="0"/>
      <dgm:spPr/>
    </dgm:pt>
    <dgm:pt modelId="{6858C56D-2C95-414E-BA62-7F80BE38657F}" type="pres">
      <dgm:prSet presAssocID="{C65BD3D1-E002-4822-94C7-FC62470914F5}" presName="imgShp" presStyleLbl="fgImgPlace1" presStyleIdx="1" presStyleCnt="12"/>
      <dgm:spPr/>
    </dgm:pt>
    <dgm:pt modelId="{046E86B4-A239-9843-B847-87D1D097D3B0}" type="pres">
      <dgm:prSet presAssocID="{C65BD3D1-E002-4822-94C7-FC62470914F5}" presName="txShp" presStyleLbl="node1" presStyleIdx="1" presStyleCnt="12">
        <dgm:presLayoutVars>
          <dgm:bulletEnabled val="1"/>
        </dgm:presLayoutVars>
      </dgm:prSet>
      <dgm:spPr/>
    </dgm:pt>
    <dgm:pt modelId="{5175CFDA-34AD-B644-AB2F-0C864742C9FD}" type="pres">
      <dgm:prSet presAssocID="{133F9794-9095-453B-8138-640F733FB478}" presName="spacing" presStyleCnt="0"/>
      <dgm:spPr/>
    </dgm:pt>
    <dgm:pt modelId="{456C1964-10F2-1A45-96F4-E3191750B9DA}" type="pres">
      <dgm:prSet presAssocID="{35C5DCC5-5F70-4E2A-BC7E-306FA9BB3D7B}" presName="composite" presStyleCnt="0"/>
      <dgm:spPr/>
    </dgm:pt>
    <dgm:pt modelId="{41C2DA28-6E2A-CB45-9FCF-95C18B8FC85F}" type="pres">
      <dgm:prSet presAssocID="{35C5DCC5-5F70-4E2A-BC7E-306FA9BB3D7B}" presName="imgShp" presStyleLbl="fgImgPlace1" presStyleIdx="2" presStyleCnt="12"/>
      <dgm:spPr/>
    </dgm:pt>
    <dgm:pt modelId="{DFF2A91B-73BF-FC41-B2BA-DB6A719A9522}" type="pres">
      <dgm:prSet presAssocID="{35C5DCC5-5F70-4E2A-BC7E-306FA9BB3D7B}" presName="txShp" presStyleLbl="node1" presStyleIdx="2" presStyleCnt="12">
        <dgm:presLayoutVars>
          <dgm:bulletEnabled val="1"/>
        </dgm:presLayoutVars>
      </dgm:prSet>
      <dgm:spPr/>
    </dgm:pt>
    <dgm:pt modelId="{0E1CBF57-2EB6-4A43-A156-EFAC96E5D311}" type="pres">
      <dgm:prSet presAssocID="{CFF4F982-02F9-44ED-8695-CF8E96701EEE}" presName="spacing" presStyleCnt="0"/>
      <dgm:spPr/>
    </dgm:pt>
    <dgm:pt modelId="{4735CEFD-B49A-7E40-923C-F41730F08F27}" type="pres">
      <dgm:prSet presAssocID="{F21A3D10-9231-44E5-A9BF-7EE4B4F64541}" presName="composite" presStyleCnt="0"/>
      <dgm:spPr/>
    </dgm:pt>
    <dgm:pt modelId="{01F8753B-7B9C-2D48-B84F-AAC9D478FBD5}" type="pres">
      <dgm:prSet presAssocID="{F21A3D10-9231-44E5-A9BF-7EE4B4F64541}" presName="imgShp" presStyleLbl="fgImgPlace1" presStyleIdx="3" presStyleCnt="12"/>
      <dgm:spPr/>
    </dgm:pt>
    <dgm:pt modelId="{098059C5-2451-5044-B3AB-AD5A958DD162}" type="pres">
      <dgm:prSet presAssocID="{F21A3D10-9231-44E5-A9BF-7EE4B4F64541}" presName="txShp" presStyleLbl="node1" presStyleIdx="3" presStyleCnt="12">
        <dgm:presLayoutVars>
          <dgm:bulletEnabled val="1"/>
        </dgm:presLayoutVars>
      </dgm:prSet>
      <dgm:spPr/>
    </dgm:pt>
    <dgm:pt modelId="{3168A3AE-08F2-574A-825C-656E4A7917E4}" type="pres">
      <dgm:prSet presAssocID="{50E91508-8FAB-4A58-AB74-18C3AAB3AE14}" presName="spacing" presStyleCnt="0"/>
      <dgm:spPr/>
    </dgm:pt>
    <dgm:pt modelId="{76D3264C-C7A7-D94F-A330-CCE6CAD02DD7}" type="pres">
      <dgm:prSet presAssocID="{907836FF-C1BA-4C35-B63F-7B7FFB0FF659}" presName="composite" presStyleCnt="0"/>
      <dgm:spPr/>
    </dgm:pt>
    <dgm:pt modelId="{B9F540F0-A5F2-0A4F-961B-355EBA47E25A}" type="pres">
      <dgm:prSet presAssocID="{907836FF-C1BA-4C35-B63F-7B7FFB0FF659}" presName="imgShp" presStyleLbl="fgImgPlace1" presStyleIdx="4" presStyleCnt="12"/>
      <dgm:spPr/>
    </dgm:pt>
    <dgm:pt modelId="{56E1D654-C17A-F741-A9FB-208367867BA4}" type="pres">
      <dgm:prSet presAssocID="{907836FF-C1BA-4C35-B63F-7B7FFB0FF659}" presName="txShp" presStyleLbl="node1" presStyleIdx="4" presStyleCnt="12">
        <dgm:presLayoutVars>
          <dgm:bulletEnabled val="1"/>
        </dgm:presLayoutVars>
      </dgm:prSet>
      <dgm:spPr/>
    </dgm:pt>
    <dgm:pt modelId="{1F8D89A3-6296-084B-A8DE-578E87E12D87}" type="pres">
      <dgm:prSet presAssocID="{4DC8F768-79AC-45E4-BBF4-2229EE7F2ED1}" presName="spacing" presStyleCnt="0"/>
      <dgm:spPr/>
    </dgm:pt>
    <dgm:pt modelId="{D4093D64-230F-C246-981C-D51ED4D365D5}" type="pres">
      <dgm:prSet presAssocID="{A1563528-61F5-47B2-93BA-B356800828E3}" presName="composite" presStyleCnt="0"/>
      <dgm:spPr/>
    </dgm:pt>
    <dgm:pt modelId="{D54278EF-221F-AF41-AB36-2C461C178F87}" type="pres">
      <dgm:prSet presAssocID="{A1563528-61F5-47B2-93BA-B356800828E3}" presName="imgShp" presStyleLbl="fgImgPlace1" presStyleIdx="5" presStyleCnt="12"/>
      <dgm:spPr/>
    </dgm:pt>
    <dgm:pt modelId="{F65C3E06-3A0A-5B4D-90E6-780D04B6077B}" type="pres">
      <dgm:prSet presAssocID="{A1563528-61F5-47B2-93BA-B356800828E3}" presName="txShp" presStyleLbl="node1" presStyleIdx="5" presStyleCnt="12">
        <dgm:presLayoutVars>
          <dgm:bulletEnabled val="1"/>
        </dgm:presLayoutVars>
      </dgm:prSet>
      <dgm:spPr/>
    </dgm:pt>
    <dgm:pt modelId="{97761D65-D6DA-7E4F-9A99-F33C2388A300}" type="pres">
      <dgm:prSet presAssocID="{00E3FB73-E08E-4F7A-9F2F-86CCEC91C97F}" presName="spacing" presStyleCnt="0"/>
      <dgm:spPr/>
    </dgm:pt>
    <dgm:pt modelId="{5CB65231-452F-7946-BEBB-A8E8732D314A}" type="pres">
      <dgm:prSet presAssocID="{824CD9B3-B155-4D38-BA01-F9D5B06C3B59}" presName="composite" presStyleCnt="0"/>
      <dgm:spPr/>
    </dgm:pt>
    <dgm:pt modelId="{6CCF6BE3-3D3D-2A4D-BF05-45798F4306F7}" type="pres">
      <dgm:prSet presAssocID="{824CD9B3-B155-4D38-BA01-F9D5B06C3B59}" presName="imgShp" presStyleLbl="fgImgPlace1" presStyleIdx="6" presStyleCnt="12"/>
      <dgm:spPr/>
    </dgm:pt>
    <dgm:pt modelId="{0F2D2C18-6EE1-8349-8331-BDB4D0EE84E1}" type="pres">
      <dgm:prSet presAssocID="{824CD9B3-B155-4D38-BA01-F9D5B06C3B59}" presName="txShp" presStyleLbl="node1" presStyleIdx="6" presStyleCnt="12">
        <dgm:presLayoutVars>
          <dgm:bulletEnabled val="1"/>
        </dgm:presLayoutVars>
      </dgm:prSet>
      <dgm:spPr/>
    </dgm:pt>
    <dgm:pt modelId="{ABB9DA69-CB5C-C347-97BF-777A38886446}" type="pres">
      <dgm:prSet presAssocID="{6E7BB4E1-71ED-45E3-BF7E-7DC10B1DEDE0}" presName="spacing" presStyleCnt="0"/>
      <dgm:spPr/>
    </dgm:pt>
    <dgm:pt modelId="{C402D514-F165-DE4B-98BC-89EDD081612A}" type="pres">
      <dgm:prSet presAssocID="{F5F8100F-D9B5-4C5E-8E52-AC9B6642EA35}" presName="composite" presStyleCnt="0"/>
      <dgm:spPr/>
    </dgm:pt>
    <dgm:pt modelId="{264CB16A-2130-C04B-A9B1-E299DFECAC4F}" type="pres">
      <dgm:prSet presAssocID="{F5F8100F-D9B5-4C5E-8E52-AC9B6642EA35}" presName="imgShp" presStyleLbl="fgImgPlace1" presStyleIdx="7" presStyleCnt="12"/>
      <dgm:spPr/>
    </dgm:pt>
    <dgm:pt modelId="{72EB65BF-41C4-BA46-822C-7212CB8D3589}" type="pres">
      <dgm:prSet presAssocID="{F5F8100F-D9B5-4C5E-8E52-AC9B6642EA35}" presName="txShp" presStyleLbl="node1" presStyleIdx="7" presStyleCnt="12">
        <dgm:presLayoutVars>
          <dgm:bulletEnabled val="1"/>
        </dgm:presLayoutVars>
      </dgm:prSet>
      <dgm:spPr/>
    </dgm:pt>
    <dgm:pt modelId="{BB229ADB-688B-7B40-93FC-54EDD109CB40}" type="pres">
      <dgm:prSet presAssocID="{1EBB53B4-237A-400D-9A1D-10588EA19B8A}" presName="spacing" presStyleCnt="0"/>
      <dgm:spPr/>
    </dgm:pt>
    <dgm:pt modelId="{C77B4FEB-656A-0E44-9961-DBF3EAA6E621}" type="pres">
      <dgm:prSet presAssocID="{947B4CF9-54CD-4D59-941D-35D7EC4835F4}" presName="composite" presStyleCnt="0"/>
      <dgm:spPr/>
    </dgm:pt>
    <dgm:pt modelId="{2C0443DB-A3EB-0143-8E8D-9252147AAA0B}" type="pres">
      <dgm:prSet presAssocID="{947B4CF9-54CD-4D59-941D-35D7EC4835F4}" presName="imgShp" presStyleLbl="fgImgPlace1" presStyleIdx="8" presStyleCnt="12"/>
      <dgm:spPr/>
    </dgm:pt>
    <dgm:pt modelId="{CD705220-A847-EE4A-99EA-ED347BAEDAD2}" type="pres">
      <dgm:prSet presAssocID="{947B4CF9-54CD-4D59-941D-35D7EC4835F4}" presName="txShp" presStyleLbl="node1" presStyleIdx="8" presStyleCnt="12">
        <dgm:presLayoutVars>
          <dgm:bulletEnabled val="1"/>
        </dgm:presLayoutVars>
      </dgm:prSet>
      <dgm:spPr/>
    </dgm:pt>
    <dgm:pt modelId="{4516A53F-CDB7-3140-9F8E-93087C4C6189}" type="pres">
      <dgm:prSet presAssocID="{0F3B9F65-9D0E-446F-A1D1-069A17609283}" presName="spacing" presStyleCnt="0"/>
      <dgm:spPr/>
    </dgm:pt>
    <dgm:pt modelId="{9AB83E44-1FBB-4449-A8AC-D699C95989A8}" type="pres">
      <dgm:prSet presAssocID="{FD229285-94B3-4D44-907E-7103A1E5E0CD}" presName="composite" presStyleCnt="0"/>
      <dgm:spPr/>
    </dgm:pt>
    <dgm:pt modelId="{830F9675-8A25-534B-B10F-D42B16667371}" type="pres">
      <dgm:prSet presAssocID="{FD229285-94B3-4D44-907E-7103A1E5E0CD}" presName="imgShp" presStyleLbl="fgImgPlace1" presStyleIdx="9" presStyleCnt="12"/>
      <dgm:spPr/>
    </dgm:pt>
    <dgm:pt modelId="{7E773991-69A9-7848-A550-5C786E0C40F2}" type="pres">
      <dgm:prSet presAssocID="{FD229285-94B3-4D44-907E-7103A1E5E0CD}" presName="txShp" presStyleLbl="node1" presStyleIdx="9" presStyleCnt="12">
        <dgm:presLayoutVars>
          <dgm:bulletEnabled val="1"/>
        </dgm:presLayoutVars>
      </dgm:prSet>
      <dgm:spPr/>
    </dgm:pt>
    <dgm:pt modelId="{67F9C574-6533-6148-9162-25E5BD75D407}" type="pres">
      <dgm:prSet presAssocID="{2E18F66C-7527-4027-91A0-1E93D5885C18}" presName="spacing" presStyleCnt="0"/>
      <dgm:spPr/>
    </dgm:pt>
    <dgm:pt modelId="{66207265-6D6A-B043-A7E5-02F2AF540F42}" type="pres">
      <dgm:prSet presAssocID="{EADD8226-3A60-49BD-879D-664D62EC3B58}" presName="composite" presStyleCnt="0"/>
      <dgm:spPr/>
    </dgm:pt>
    <dgm:pt modelId="{722736D8-6127-D441-8089-D1251E588B25}" type="pres">
      <dgm:prSet presAssocID="{EADD8226-3A60-49BD-879D-664D62EC3B58}" presName="imgShp" presStyleLbl="fgImgPlace1" presStyleIdx="10" presStyleCnt="12"/>
      <dgm:spPr/>
    </dgm:pt>
    <dgm:pt modelId="{3D4A027C-E7D5-FC4D-B320-814042340AD2}" type="pres">
      <dgm:prSet presAssocID="{EADD8226-3A60-49BD-879D-664D62EC3B58}" presName="txShp" presStyleLbl="node1" presStyleIdx="10" presStyleCnt="12">
        <dgm:presLayoutVars>
          <dgm:bulletEnabled val="1"/>
        </dgm:presLayoutVars>
      </dgm:prSet>
      <dgm:spPr/>
    </dgm:pt>
    <dgm:pt modelId="{26492E7C-E355-5341-B315-87BEC6858C0D}" type="pres">
      <dgm:prSet presAssocID="{DF483455-316C-4A4B-A038-3DE68DE744F3}" presName="spacing" presStyleCnt="0"/>
      <dgm:spPr/>
    </dgm:pt>
    <dgm:pt modelId="{F61CDE3D-80F1-D845-A39D-3DC18D2C91E4}" type="pres">
      <dgm:prSet presAssocID="{7A3A7216-51FF-4722-B769-4704B558FEAB}" presName="composite" presStyleCnt="0"/>
      <dgm:spPr/>
    </dgm:pt>
    <dgm:pt modelId="{2AAB5704-4394-204B-B72B-8823C2B4EF43}" type="pres">
      <dgm:prSet presAssocID="{7A3A7216-51FF-4722-B769-4704B558FEAB}" presName="imgShp" presStyleLbl="fgImgPlace1" presStyleIdx="11" presStyleCnt="12"/>
      <dgm:spPr/>
    </dgm:pt>
    <dgm:pt modelId="{004BDACA-9405-D248-B548-B7C997F4B976}" type="pres">
      <dgm:prSet presAssocID="{7A3A7216-51FF-4722-B769-4704B558FEAB}" presName="txShp" presStyleLbl="node1" presStyleIdx="11" presStyleCnt="12">
        <dgm:presLayoutVars>
          <dgm:bulletEnabled val="1"/>
        </dgm:presLayoutVars>
      </dgm:prSet>
      <dgm:spPr/>
    </dgm:pt>
  </dgm:ptLst>
  <dgm:cxnLst>
    <dgm:cxn modelId="{99D53302-F330-450A-A17D-F3667C2F9611}" srcId="{EBF2A7E2-263A-45BD-9166-A668C4A77C67}" destId="{EADD8226-3A60-49BD-879D-664D62EC3B58}" srcOrd="10" destOrd="0" parTransId="{885D375B-D386-4903-A710-40F57DD4186C}" sibTransId="{DF483455-316C-4A4B-A038-3DE68DE744F3}"/>
    <dgm:cxn modelId="{4833F708-5F6C-4436-8194-BC08FD961672}" srcId="{EBF2A7E2-263A-45BD-9166-A668C4A77C67}" destId="{947B4CF9-54CD-4D59-941D-35D7EC4835F4}" srcOrd="8" destOrd="0" parTransId="{A999415A-9107-419B-B76F-05E7B07D051A}" sibTransId="{0F3B9F65-9D0E-446F-A1D1-069A17609283}"/>
    <dgm:cxn modelId="{3E12FD25-CD3B-A143-AA95-1B3CE522B77B}" type="presOf" srcId="{FD229285-94B3-4D44-907E-7103A1E5E0CD}" destId="{7E773991-69A9-7848-A550-5C786E0C40F2}" srcOrd="0" destOrd="0" presId="urn:microsoft.com/office/officeart/2005/8/layout/vList3"/>
    <dgm:cxn modelId="{B5661728-EC53-8148-B60F-BE2FAFF66A56}" type="presOf" srcId="{A1563528-61F5-47B2-93BA-B356800828E3}" destId="{F65C3E06-3A0A-5B4D-90E6-780D04B6077B}" srcOrd="0" destOrd="0" presId="urn:microsoft.com/office/officeart/2005/8/layout/vList3"/>
    <dgm:cxn modelId="{5CC5F92A-3469-40C0-B7F7-118B08E2ACCB}" srcId="{EBF2A7E2-263A-45BD-9166-A668C4A77C67}" destId="{7A3A7216-51FF-4722-B769-4704B558FEAB}" srcOrd="11" destOrd="0" parTransId="{958D513D-98CA-421A-B3A0-FB13541CE7D1}" sibTransId="{6A357BDB-5C7C-4C7A-8173-9350436DABEA}"/>
    <dgm:cxn modelId="{42E70530-6D3C-D44F-B87F-C2E01B1BCF59}" type="presOf" srcId="{C65BD3D1-E002-4822-94C7-FC62470914F5}" destId="{046E86B4-A239-9843-B847-87D1D097D3B0}" srcOrd="0" destOrd="0" presId="urn:microsoft.com/office/officeart/2005/8/layout/vList3"/>
    <dgm:cxn modelId="{7376165D-E897-4251-A49C-A7BF155B0463}" srcId="{EBF2A7E2-263A-45BD-9166-A668C4A77C67}" destId="{F5F8100F-D9B5-4C5E-8E52-AC9B6642EA35}" srcOrd="7" destOrd="0" parTransId="{D39F8426-F187-4FFA-98FA-6753D37CFDE0}" sibTransId="{1EBB53B4-237A-400D-9A1D-10588EA19B8A}"/>
    <dgm:cxn modelId="{EB878E62-49B7-1B42-BA60-B4C71DFB348B}" type="presOf" srcId="{EADD8226-3A60-49BD-879D-664D62EC3B58}" destId="{3D4A027C-E7D5-FC4D-B320-814042340AD2}" srcOrd="0" destOrd="0" presId="urn:microsoft.com/office/officeart/2005/8/layout/vList3"/>
    <dgm:cxn modelId="{92036A6E-F608-EC41-A9AA-292C2E362AC1}" type="presOf" srcId="{7A3A7216-51FF-4722-B769-4704B558FEAB}" destId="{004BDACA-9405-D248-B548-B7C997F4B976}" srcOrd="0" destOrd="0" presId="urn:microsoft.com/office/officeart/2005/8/layout/vList3"/>
    <dgm:cxn modelId="{0C955B57-8DAA-454B-AF85-1DEC3F8BEA89}" srcId="{EBF2A7E2-263A-45BD-9166-A668C4A77C67}" destId="{824CD9B3-B155-4D38-BA01-F9D5B06C3B59}" srcOrd="6" destOrd="0" parTransId="{84C9F132-12C1-44D6-8177-B4026A2367B3}" sibTransId="{6E7BB4E1-71ED-45E3-BF7E-7DC10B1DEDE0}"/>
    <dgm:cxn modelId="{346DDD78-4469-2647-9E94-A8F825E268F1}" type="presOf" srcId="{F21A3D10-9231-44E5-A9BF-7EE4B4F64541}" destId="{098059C5-2451-5044-B3AB-AD5A958DD162}" srcOrd="0" destOrd="0" presId="urn:microsoft.com/office/officeart/2005/8/layout/vList3"/>
    <dgm:cxn modelId="{31473659-65F9-A742-BA85-2A65C66C3A00}" type="presOf" srcId="{907836FF-C1BA-4C35-B63F-7B7FFB0FF659}" destId="{56E1D654-C17A-F741-A9FB-208367867BA4}" srcOrd="0" destOrd="0" presId="urn:microsoft.com/office/officeart/2005/8/layout/vList3"/>
    <dgm:cxn modelId="{7FA3BC59-F358-6C40-8709-533D058C398D}" type="presOf" srcId="{456B1663-4A93-4858-A01B-F682F6321C86}" destId="{FF9A6053-3FC0-1549-9AD3-D0F558803E28}" srcOrd="0" destOrd="0" presId="urn:microsoft.com/office/officeart/2005/8/layout/vList3"/>
    <dgm:cxn modelId="{10E5847C-251A-BC42-9105-71B9AC49F363}" type="presOf" srcId="{F5F8100F-D9B5-4C5E-8E52-AC9B6642EA35}" destId="{72EB65BF-41C4-BA46-822C-7212CB8D3589}" srcOrd="0" destOrd="0" presId="urn:microsoft.com/office/officeart/2005/8/layout/vList3"/>
    <dgm:cxn modelId="{C2D7DE83-FE6B-4766-8487-B229A02F8848}" srcId="{EBF2A7E2-263A-45BD-9166-A668C4A77C67}" destId="{35C5DCC5-5F70-4E2A-BC7E-306FA9BB3D7B}" srcOrd="2" destOrd="0" parTransId="{0CE81AEF-C0E6-40BD-95EF-9547D64673E4}" sibTransId="{CFF4F982-02F9-44ED-8695-CF8E96701EEE}"/>
    <dgm:cxn modelId="{E102409F-FED6-4A74-910F-ED47AF1FD4DC}" srcId="{EBF2A7E2-263A-45BD-9166-A668C4A77C67}" destId="{F21A3D10-9231-44E5-A9BF-7EE4B4F64541}" srcOrd="3" destOrd="0" parTransId="{BF772776-8A92-4EC1-AD4B-197EBAF73277}" sibTransId="{50E91508-8FAB-4A58-AB74-18C3AAB3AE14}"/>
    <dgm:cxn modelId="{91F970B2-4E23-4DDB-BCE9-2CDCC1BB44F7}" srcId="{EBF2A7E2-263A-45BD-9166-A668C4A77C67}" destId="{FD229285-94B3-4D44-907E-7103A1E5E0CD}" srcOrd="9" destOrd="0" parTransId="{2AC5008C-134F-4F68-A368-44C4303B41F0}" sibTransId="{2E18F66C-7527-4027-91A0-1E93D5885C18}"/>
    <dgm:cxn modelId="{D4804AB7-12BB-4562-9998-63BB31A4C651}" srcId="{EBF2A7E2-263A-45BD-9166-A668C4A77C67}" destId="{A1563528-61F5-47B2-93BA-B356800828E3}" srcOrd="5" destOrd="0" parTransId="{11DAFAE2-0F18-47C8-AF57-FBB90600DD73}" sibTransId="{00E3FB73-E08E-4F7A-9F2F-86CCEC91C97F}"/>
    <dgm:cxn modelId="{9B8D3DC6-6004-4177-A942-3BC907C98D69}" srcId="{EBF2A7E2-263A-45BD-9166-A668C4A77C67}" destId="{907836FF-C1BA-4C35-B63F-7B7FFB0FF659}" srcOrd="4" destOrd="0" parTransId="{2E37FBD8-C1B5-427F-BB52-5CB35057D514}" sibTransId="{4DC8F768-79AC-45E4-BBF4-2229EE7F2ED1}"/>
    <dgm:cxn modelId="{93099BC9-F778-0547-BB7F-73DE00E59F53}" type="presOf" srcId="{947B4CF9-54CD-4D59-941D-35D7EC4835F4}" destId="{CD705220-A847-EE4A-99EA-ED347BAEDAD2}" srcOrd="0" destOrd="0" presId="urn:microsoft.com/office/officeart/2005/8/layout/vList3"/>
    <dgm:cxn modelId="{4CA774D5-A0B2-41D3-AFA1-662411334917}" srcId="{EBF2A7E2-263A-45BD-9166-A668C4A77C67}" destId="{456B1663-4A93-4858-A01B-F682F6321C86}" srcOrd="0" destOrd="0" parTransId="{29E34466-74C2-4842-A464-2625CA312030}" sibTransId="{8D3E47D9-C6D6-4461-A490-D9BDA8BACB6D}"/>
    <dgm:cxn modelId="{79C697D6-81E5-1144-9A3D-F8587391FEF4}" type="presOf" srcId="{35C5DCC5-5F70-4E2A-BC7E-306FA9BB3D7B}" destId="{DFF2A91B-73BF-FC41-B2BA-DB6A719A9522}" srcOrd="0" destOrd="0" presId="urn:microsoft.com/office/officeart/2005/8/layout/vList3"/>
    <dgm:cxn modelId="{DA1AE3EF-69B5-48B3-8DB8-BCFB578EC9DC}" srcId="{EBF2A7E2-263A-45BD-9166-A668C4A77C67}" destId="{C65BD3D1-E002-4822-94C7-FC62470914F5}" srcOrd="1" destOrd="0" parTransId="{CDBEC8B5-35CF-43B3-BF5D-64058670E687}" sibTransId="{133F9794-9095-453B-8138-640F733FB478}"/>
    <dgm:cxn modelId="{CBD8F4F9-02F3-F944-A350-DFAC0B20EEFD}" type="presOf" srcId="{EBF2A7E2-263A-45BD-9166-A668C4A77C67}" destId="{A5072255-F400-7C49-90D2-F984676ABFB7}" srcOrd="0" destOrd="0" presId="urn:microsoft.com/office/officeart/2005/8/layout/vList3"/>
    <dgm:cxn modelId="{F9FC5CFB-153C-3142-BC9B-4CBFA7114EF9}" type="presOf" srcId="{824CD9B3-B155-4D38-BA01-F9D5B06C3B59}" destId="{0F2D2C18-6EE1-8349-8331-BDB4D0EE84E1}" srcOrd="0" destOrd="0" presId="urn:microsoft.com/office/officeart/2005/8/layout/vList3"/>
    <dgm:cxn modelId="{242897DE-9CC8-2D4F-BF36-CC5A3B5A253B}" type="presParOf" srcId="{A5072255-F400-7C49-90D2-F984676ABFB7}" destId="{B288D644-9072-884F-85DD-0646A0D76A4B}" srcOrd="0" destOrd="0" presId="urn:microsoft.com/office/officeart/2005/8/layout/vList3"/>
    <dgm:cxn modelId="{B851F33D-1F19-5D42-A88D-A69EA3EFEBE5}" type="presParOf" srcId="{B288D644-9072-884F-85DD-0646A0D76A4B}" destId="{FE926989-3598-1F42-AD40-B9911A6010B5}" srcOrd="0" destOrd="0" presId="urn:microsoft.com/office/officeart/2005/8/layout/vList3"/>
    <dgm:cxn modelId="{29418970-E728-B24C-988C-DB7D61B445A8}" type="presParOf" srcId="{B288D644-9072-884F-85DD-0646A0D76A4B}" destId="{FF9A6053-3FC0-1549-9AD3-D0F558803E28}" srcOrd="1" destOrd="0" presId="urn:microsoft.com/office/officeart/2005/8/layout/vList3"/>
    <dgm:cxn modelId="{8E983A45-B5BE-B241-889C-48A9567A8DA9}" type="presParOf" srcId="{A5072255-F400-7C49-90D2-F984676ABFB7}" destId="{9D594F28-BF53-C141-B1F6-1D579A2DECB6}" srcOrd="1" destOrd="0" presId="urn:microsoft.com/office/officeart/2005/8/layout/vList3"/>
    <dgm:cxn modelId="{1D8AD483-C475-A843-A1A3-C7D2F6FEF610}" type="presParOf" srcId="{A5072255-F400-7C49-90D2-F984676ABFB7}" destId="{C24EFA5E-BE7F-7448-85FB-AF1845B51A00}" srcOrd="2" destOrd="0" presId="urn:microsoft.com/office/officeart/2005/8/layout/vList3"/>
    <dgm:cxn modelId="{CC83DFAC-7E46-D14B-AAF0-CE6FA9E74411}" type="presParOf" srcId="{C24EFA5E-BE7F-7448-85FB-AF1845B51A00}" destId="{6858C56D-2C95-414E-BA62-7F80BE38657F}" srcOrd="0" destOrd="0" presId="urn:microsoft.com/office/officeart/2005/8/layout/vList3"/>
    <dgm:cxn modelId="{96E9AC09-19D5-4A48-9FAA-A479D7D9B07C}" type="presParOf" srcId="{C24EFA5E-BE7F-7448-85FB-AF1845B51A00}" destId="{046E86B4-A239-9843-B847-87D1D097D3B0}" srcOrd="1" destOrd="0" presId="urn:microsoft.com/office/officeart/2005/8/layout/vList3"/>
    <dgm:cxn modelId="{A5A5C90A-0F70-B04E-9E35-63568008CFFE}" type="presParOf" srcId="{A5072255-F400-7C49-90D2-F984676ABFB7}" destId="{5175CFDA-34AD-B644-AB2F-0C864742C9FD}" srcOrd="3" destOrd="0" presId="urn:microsoft.com/office/officeart/2005/8/layout/vList3"/>
    <dgm:cxn modelId="{7AE5AF61-6630-364A-8E3F-6860903D7590}" type="presParOf" srcId="{A5072255-F400-7C49-90D2-F984676ABFB7}" destId="{456C1964-10F2-1A45-96F4-E3191750B9DA}" srcOrd="4" destOrd="0" presId="urn:microsoft.com/office/officeart/2005/8/layout/vList3"/>
    <dgm:cxn modelId="{D2183B0A-05F0-A042-9FCF-CC962F832ED8}" type="presParOf" srcId="{456C1964-10F2-1A45-96F4-E3191750B9DA}" destId="{41C2DA28-6E2A-CB45-9FCF-95C18B8FC85F}" srcOrd="0" destOrd="0" presId="urn:microsoft.com/office/officeart/2005/8/layout/vList3"/>
    <dgm:cxn modelId="{8A6AC11F-67AE-6B4B-8767-E465C2FCEC7D}" type="presParOf" srcId="{456C1964-10F2-1A45-96F4-E3191750B9DA}" destId="{DFF2A91B-73BF-FC41-B2BA-DB6A719A9522}" srcOrd="1" destOrd="0" presId="urn:microsoft.com/office/officeart/2005/8/layout/vList3"/>
    <dgm:cxn modelId="{1BF78598-CC58-5E42-9ACC-B68E8E81F1F5}" type="presParOf" srcId="{A5072255-F400-7C49-90D2-F984676ABFB7}" destId="{0E1CBF57-2EB6-4A43-A156-EFAC96E5D311}" srcOrd="5" destOrd="0" presId="urn:microsoft.com/office/officeart/2005/8/layout/vList3"/>
    <dgm:cxn modelId="{EEB1B632-D523-984D-94FE-573FE8269D6C}" type="presParOf" srcId="{A5072255-F400-7C49-90D2-F984676ABFB7}" destId="{4735CEFD-B49A-7E40-923C-F41730F08F27}" srcOrd="6" destOrd="0" presId="urn:microsoft.com/office/officeart/2005/8/layout/vList3"/>
    <dgm:cxn modelId="{08008803-5720-0E46-8F6A-F66D5105B732}" type="presParOf" srcId="{4735CEFD-B49A-7E40-923C-F41730F08F27}" destId="{01F8753B-7B9C-2D48-B84F-AAC9D478FBD5}" srcOrd="0" destOrd="0" presId="urn:microsoft.com/office/officeart/2005/8/layout/vList3"/>
    <dgm:cxn modelId="{4939D56A-26B8-0544-AC97-1B15E4F80762}" type="presParOf" srcId="{4735CEFD-B49A-7E40-923C-F41730F08F27}" destId="{098059C5-2451-5044-B3AB-AD5A958DD162}" srcOrd="1" destOrd="0" presId="urn:microsoft.com/office/officeart/2005/8/layout/vList3"/>
    <dgm:cxn modelId="{F7316C36-6064-474C-B221-12CCCBC2804D}" type="presParOf" srcId="{A5072255-F400-7C49-90D2-F984676ABFB7}" destId="{3168A3AE-08F2-574A-825C-656E4A7917E4}" srcOrd="7" destOrd="0" presId="urn:microsoft.com/office/officeart/2005/8/layout/vList3"/>
    <dgm:cxn modelId="{13A47F95-7973-8B44-B7D4-CDABBD17EFB1}" type="presParOf" srcId="{A5072255-F400-7C49-90D2-F984676ABFB7}" destId="{76D3264C-C7A7-D94F-A330-CCE6CAD02DD7}" srcOrd="8" destOrd="0" presId="urn:microsoft.com/office/officeart/2005/8/layout/vList3"/>
    <dgm:cxn modelId="{41866D84-A37B-8E41-84FD-5F4391FA94AA}" type="presParOf" srcId="{76D3264C-C7A7-D94F-A330-CCE6CAD02DD7}" destId="{B9F540F0-A5F2-0A4F-961B-355EBA47E25A}" srcOrd="0" destOrd="0" presId="urn:microsoft.com/office/officeart/2005/8/layout/vList3"/>
    <dgm:cxn modelId="{E3C7E873-C1C1-9C45-99F7-7D2BA173CE66}" type="presParOf" srcId="{76D3264C-C7A7-D94F-A330-CCE6CAD02DD7}" destId="{56E1D654-C17A-F741-A9FB-208367867BA4}" srcOrd="1" destOrd="0" presId="urn:microsoft.com/office/officeart/2005/8/layout/vList3"/>
    <dgm:cxn modelId="{CC4A3202-B4FD-094B-B464-8AB4EAB2006D}" type="presParOf" srcId="{A5072255-F400-7C49-90D2-F984676ABFB7}" destId="{1F8D89A3-6296-084B-A8DE-578E87E12D87}" srcOrd="9" destOrd="0" presId="urn:microsoft.com/office/officeart/2005/8/layout/vList3"/>
    <dgm:cxn modelId="{103636CF-66E4-0B40-8A26-549837158E8D}" type="presParOf" srcId="{A5072255-F400-7C49-90D2-F984676ABFB7}" destId="{D4093D64-230F-C246-981C-D51ED4D365D5}" srcOrd="10" destOrd="0" presId="urn:microsoft.com/office/officeart/2005/8/layout/vList3"/>
    <dgm:cxn modelId="{E9CC7639-872D-DE4D-98D0-70BB9BB1BF33}" type="presParOf" srcId="{D4093D64-230F-C246-981C-D51ED4D365D5}" destId="{D54278EF-221F-AF41-AB36-2C461C178F87}" srcOrd="0" destOrd="0" presId="urn:microsoft.com/office/officeart/2005/8/layout/vList3"/>
    <dgm:cxn modelId="{FCFEE5C2-F11B-574E-B2D8-48456E6E1C57}" type="presParOf" srcId="{D4093D64-230F-C246-981C-D51ED4D365D5}" destId="{F65C3E06-3A0A-5B4D-90E6-780D04B6077B}" srcOrd="1" destOrd="0" presId="urn:microsoft.com/office/officeart/2005/8/layout/vList3"/>
    <dgm:cxn modelId="{70C8A704-8967-3347-85C8-9F014AAA57DF}" type="presParOf" srcId="{A5072255-F400-7C49-90D2-F984676ABFB7}" destId="{97761D65-D6DA-7E4F-9A99-F33C2388A300}" srcOrd="11" destOrd="0" presId="urn:microsoft.com/office/officeart/2005/8/layout/vList3"/>
    <dgm:cxn modelId="{F86C950E-AA9C-F043-8F97-4AF0E01D6615}" type="presParOf" srcId="{A5072255-F400-7C49-90D2-F984676ABFB7}" destId="{5CB65231-452F-7946-BEBB-A8E8732D314A}" srcOrd="12" destOrd="0" presId="urn:microsoft.com/office/officeart/2005/8/layout/vList3"/>
    <dgm:cxn modelId="{A870D10C-B989-7545-92CA-B1BA8B85E591}" type="presParOf" srcId="{5CB65231-452F-7946-BEBB-A8E8732D314A}" destId="{6CCF6BE3-3D3D-2A4D-BF05-45798F4306F7}" srcOrd="0" destOrd="0" presId="urn:microsoft.com/office/officeart/2005/8/layout/vList3"/>
    <dgm:cxn modelId="{AE39FF5A-38E1-DD46-9A8E-A6F9B7C924E4}" type="presParOf" srcId="{5CB65231-452F-7946-BEBB-A8E8732D314A}" destId="{0F2D2C18-6EE1-8349-8331-BDB4D0EE84E1}" srcOrd="1" destOrd="0" presId="urn:microsoft.com/office/officeart/2005/8/layout/vList3"/>
    <dgm:cxn modelId="{D7213090-F461-624E-993F-D4F5741BCB21}" type="presParOf" srcId="{A5072255-F400-7C49-90D2-F984676ABFB7}" destId="{ABB9DA69-CB5C-C347-97BF-777A38886446}" srcOrd="13" destOrd="0" presId="urn:microsoft.com/office/officeart/2005/8/layout/vList3"/>
    <dgm:cxn modelId="{C784C4C7-BC5B-3147-9380-07DC45EE365A}" type="presParOf" srcId="{A5072255-F400-7C49-90D2-F984676ABFB7}" destId="{C402D514-F165-DE4B-98BC-89EDD081612A}" srcOrd="14" destOrd="0" presId="urn:microsoft.com/office/officeart/2005/8/layout/vList3"/>
    <dgm:cxn modelId="{478F5071-09B4-4246-BE0E-2600BFEFDFE7}" type="presParOf" srcId="{C402D514-F165-DE4B-98BC-89EDD081612A}" destId="{264CB16A-2130-C04B-A9B1-E299DFECAC4F}" srcOrd="0" destOrd="0" presId="urn:microsoft.com/office/officeart/2005/8/layout/vList3"/>
    <dgm:cxn modelId="{C4471AC3-F474-7541-8543-1D7C327A0EDA}" type="presParOf" srcId="{C402D514-F165-DE4B-98BC-89EDD081612A}" destId="{72EB65BF-41C4-BA46-822C-7212CB8D3589}" srcOrd="1" destOrd="0" presId="urn:microsoft.com/office/officeart/2005/8/layout/vList3"/>
    <dgm:cxn modelId="{6FF5D652-CC37-5A49-91B1-00FF1126330F}" type="presParOf" srcId="{A5072255-F400-7C49-90D2-F984676ABFB7}" destId="{BB229ADB-688B-7B40-93FC-54EDD109CB40}" srcOrd="15" destOrd="0" presId="urn:microsoft.com/office/officeart/2005/8/layout/vList3"/>
    <dgm:cxn modelId="{BCF10DA7-5891-D244-87C4-9F932CC9124E}" type="presParOf" srcId="{A5072255-F400-7C49-90D2-F984676ABFB7}" destId="{C77B4FEB-656A-0E44-9961-DBF3EAA6E621}" srcOrd="16" destOrd="0" presId="urn:microsoft.com/office/officeart/2005/8/layout/vList3"/>
    <dgm:cxn modelId="{E05ADCFA-A8A8-7C4F-B807-04779B1E8CF8}" type="presParOf" srcId="{C77B4FEB-656A-0E44-9961-DBF3EAA6E621}" destId="{2C0443DB-A3EB-0143-8E8D-9252147AAA0B}" srcOrd="0" destOrd="0" presId="urn:microsoft.com/office/officeart/2005/8/layout/vList3"/>
    <dgm:cxn modelId="{5329B48C-5F5D-BE48-8F6D-5968F7170C34}" type="presParOf" srcId="{C77B4FEB-656A-0E44-9961-DBF3EAA6E621}" destId="{CD705220-A847-EE4A-99EA-ED347BAEDAD2}" srcOrd="1" destOrd="0" presId="urn:microsoft.com/office/officeart/2005/8/layout/vList3"/>
    <dgm:cxn modelId="{A11821B8-0A7B-D146-B1C2-E81F0F2B3E78}" type="presParOf" srcId="{A5072255-F400-7C49-90D2-F984676ABFB7}" destId="{4516A53F-CDB7-3140-9F8E-93087C4C6189}" srcOrd="17" destOrd="0" presId="urn:microsoft.com/office/officeart/2005/8/layout/vList3"/>
    <dgm:cxn modelId="{786F498B-6A0B-9D4C-98F1-82E9D08D1C84}" type="presParOf" srcId="{A5072255-F400-7C49-90D2-F984676ABFB7}" destId="{9AB83E44-1FBB-4449-A8AC-D699C95989A8}" srcOrd="18" destOrd="0" presId="urn:microsoft.com/office/officeart/2005/8/layout/vList3"/>
    <dgm:cxn modelId="{471DB2C1-29DD-AE41-9761-627EBD2A0C95}" type="presParOf" srcId="{9AB83E44-1FBB-4449-A8AC-D699C95989A8}" destId="{830F9675-8A25-534B-B10F-D42B16667371}" srcOrd="0" destOrd="0" presId="urn:microsoft.com/office/officeart/2005/8/layout/vList3"/>
    <dgm:cxn modelId="{DCE292C7-2656-034A-8615-4D04322883D9}" type="presParOf" srcId="{9AB83E44-1FBB-4449-A8AC-D699C95989A8}" destId="{7E773991-69A9-7848-A550-5C786E0C40F2}" srcOrd="1" destOrd="0" presId="urn:microsoft.com/office/officeart/2005/8/layout/vList3"/>
    <dgm:cxn modelId="{C143CDA2-B474-9C41-996D-68D51FDFA656}" type="presParOf" srcId="{A5072255-F400-7C49-90D2-F984676ABFB7}" destId="{67F9C574-6533-6148-9162-25E5BD75D407}" srcOrd="19" destOrd="0" presId="urn:microsoft.com/office/officeart/2005/8/layout/vList3"/>
    <dgm:cxn modelId="{04BF9FE7-F41A-A64D-888F-AA630023E063}" type="presParOf" srcId="{A5072255-F400-7C49-90D2-F984676ABFB7}" destId="{66207265-6D6A-B043-A7E5-02F2AF540F42}" srcOrd="20" destOrd="0" presId="urn:microsoft.com/office/officeart/2005/8/layout/vList3"/>
    <dgm:cxn modelId="{8DE5BC76-69E9-FA4F-A31E-29B3CCBEF927}" type="presParOf" srcId="{66207265-6D6A-B043-A7E5-02F2AF540F42}" destId="{722736D8-6127-D441-8089-D1251E588B25}" srcOrd="0" destOrd="0" presId="urn:microsoft.com/office/officeart/2005/8/layout/vList3"/>
    <dgm:cxn modelId="{411BAB91-7026-2C41-A8BA-FDD37833E7AE}" type="presParOf" srcId="{66207265-6D6A-B043-A7E5-02F2AF540F42}" destId="{3D4A027C-E7D5-FC4D-B320-814042340AD2}" srcOrd="1" destOrd="0" presId="urn:microsoft.com/office/officeart/2005/8/layout/vList3"/>
    <dgm:cxn modelId="{C9682833-526B-8E47-96F1-0025918B1761}" type="presParOf" srcId="{A5072255-F400-7C49-90D2-F984676ABFB7}" destId="{26492E7C-E355-5341-B315-87BEC6858C0D}" srcOrd="21" destOrd="0" presId="urn:microsoft.com/office/officeart/2005/8/layout/vList3"/>
    <dgm:cxn modelId="{BA01398F-4923-B349-8C0B-F32BF7B37000}" type="presParOf" srcId="{A5072255-F400-7C49-90D2-F984676ABFB7}" destId="{F61CDE3D-80F1-D845-A39D-3DC18D2C91E4}" srcOrd="22" destOrd="0" presId="urn:microsoft.com/office/officeart/2005/8/layout/vList3"/>
    <dgm:cxn modelId="{3ECF7C36-2D72-274F-B992-CB0BC6E8DF32}" type="presParOf" srcId="{F61CDE3D-80F1-D845-A39D-3DC18D2C91E4}" destId="{2AAB5704-4394-204B-B72B-8823C2B4EF43}" srcOrd="0" destOrd="0" presId="urn:microsoft.com/office/officeart/2005/8/layout/vList3"/>
    <dgm:cxn modelId="{B5F5FD95-0E5D-2E4C-AD25-D8D6DA0B5407}" type="presParOf" srcId="{F61CDE3D-80F1-D845-A39D-3DC18D2C91E4}" destId="{004BDACA-9405-D248-B548-B7C997F4B9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F0A8D-C5D0-479B-BFCF-A414EBC81A2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2F6CA52-CFB1-481F-9CFE-079DD0A467B7}">
      <dgm:prSet custT="1"/>
      <dgm:spPr/>
      <dgm:t>
        <a:bodyPr/>
        <a:lstStyle/>
        <a:p>
          <a:pPr rtl="0"/>
          <a:r>
            <a:rPr lang="es-CO" sz="2000" dirty="0">
              <a:latin typeface="Montserrat" panose="00000500000000000000" pitchFamily="50" charset="0"/>
            </a:rPr>
            <a:t>1. ¿Qué tipo de hiperemia tiene?</a:t>
          </a:r>
        </a:p>
      </dgm:t>
    </dgm:pt>
    <dgm:pt modelId="{6D33A1D7-8232-43FF-84C4-A41A0BFB18E3}" type="parTrans" cxnId="{98026E48-4E2A-4DDE-A528-0CBE963A6F68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D34737D-BD18-42F4-893A-F5718ECD0517}" type="sibTrans" cxnId="{98026E48-4E2A-4DDE-A528-0CBE963A6F68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EA80D31A-6B04-4C2F-8EBE-108FFD27731A}">
      <dgm:prSet custT="1"/>
      <dgm:spPr/>
      <dgm:t>
        <a:bodyPr/>
        <a:lstStyle/>
        <a:p>
          <a:pPr rtl="0"/>
          <a:r>
            <a:rPr lang="es-CO" sz="2000" dirty="0">
              <a:latin typeface="Montserrat" panose="00000500000000000000" pitchFamily="50" charset="0"/>
            </a:rPr>
            <a:t>2. ¿Hay disminución de la visión?</a:t>
          </a:r>
        </a:p>
      </dgm:t>
    </dgm:pt>
    <dgm:pt modelId="{876D7CC6-0F38-46D5-8F05-E996302358AF}" type="parTrans" cxnId="{3489F99B-9EAD-405A-92AE-975A345C260C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77D5D8D7-492F-4140-AAB9-ED4DC750B42E}" type="sibTrans" cxnId="{3489F99B-9EAD-405A-92AE-975A345C260C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F8986B4-C901-4AD5-AD57-00ED9019A6C0}">
      <dgm:prSet custT="1"/>
      <dgm:spPr/>
      <dgm:t>
        <a:bodyPr/>
        <a:lstStyle/>
        <a:p>
          <a:pPr rtl="0"/>
          <a:r>
            <a:rPr lang="es-CO" sz="2000" dirty="0">
              <a:latin typeface="Montserrat" panose="00000500000000000000" pitchFamily="50" charset="0"/>
            </a:rPr>
            <a:t>3. ¿Hay secreción?</a:t>
          </a:r>
        </a:p>
      </dgm:t>
    </dgm:pt>
    <dgm:pt modelId="{84E9DBA0-5977-4A01-934F-EA6158A7D56A}" type="parTrans" cxnId="{32EC910C-FBE6-4C92-BDC6-0D3D45CA7FFB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1C8F02F3-68EB-4DAB-8EA5-E9EA456E98AB}" type="sibTrans" cxnId="{32EC910C-FBE6-4C92-BDC6-0D3D45CA7FFB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8AAB7133-50BE-478B-9CDD-1B778E59CD96}">
      <dgm:prSet custT="1"/>
      <dgm:spPr/>
      <dgm:t>
        <a:bodyPr/>
        <a:lstStyle/>
        <a:p>
          <a:pPr rtl="0"/>
          <a:r>
            <a:rPr lang="es-CO" sz="2000" dirty="0">
              <a:latin typeface="Montserrat" panose="00000500000000000000" pitchFamily="50" charset="0"/>
            </a:rPr>
            <a:t>4. ¿Hay dolor?</a:t>
          </a:r>
        </a:p>
      </dgm:t>
    </dgm:pt>
    <dgm:pt modelId="{253B5723-691B-4B64-B50C-5F86B3694814}" type="parTrans" cxnId="{5E3CAD17-7640-4136-B0DE-61595A92A64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1D8F7454-48AD-4B02-87FA-71A281C984A7}" type="sibTrans" cxnId="{5E3CAD17-7640-4136-B0DE-61595A92A64D}">
      <dgm:prSet custT="1"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5F847D9B-0204-4F92-AF1B-469C40F4B074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5. ¿Cómo está la pupila?</a:t>
          </a:r>
        </a:p>
      </dgm:t>
    </dgm:pt>
    <dgm:pt modelId="{C53132F5-C353-4CD7-9B7B-9501F52A7586}" type="parTrans" cxnId="{5F02610D-8F15-4971-AD57-27923AF672C4}">
      <dgm:prSet/>
      <dgm:spPr/>
      <dgm:t>
        <a:bodyPr/>
        <a:lstStyle/>
        <a:p>
          <a:endParaRPr lang="es-MX" sz="2000">
            <a:latin typeface="Montserrat" panose="00000500000000000000" pitchFamily="50" charset="0"/>
          </a:endParaRPr>
        </a:p>
      </dgm:t>
    </dgm:pt>
    <dgm:pt modelId="{8F0254DE-DB72-48CB-9A06-4E8DC336B268}" type="sibTrans" cxnId="{5F02610D-8F15-4971-AD57-27923AF672C4}">
      <dgm:prSet/>
      <dgm:spPr/>
      <dgm:t>
        <a:bodyPr/>
        <a:lstStyle/>
        <a:p>
          <a:endParaRPr lang="es-MX" sz="2000">
            <a:latin typeface="Montserrat" panose="00000500000000000000" pitchFamily="50" charset="0"/>
          </a:endParaRPr>
        </a:p>
      </dgm:t>
    </dgm:pt>
    <dgm:pt modelId="{A0FA7FCB-7FD4-48A4-99E8-8862FA5B3CD2}" type="pres">
      <dgm:prSet presAssocID="{2B4F0A8D-C5D0-479B-BFCF-A414EBC81A20}" presName="Name0" presStyleCnt="0">
        <dgm:presLayoutVars>
          <dgm:dir/>
          <dgm:resizeHandles val="exact"/>
        </dgm:presLayoutVars>
      </dgm:prSet>
      <dgm:spPr/>
    </dgm:pt>
    <dgm:pt modelId="{A91D71E0-B98C-4835-AB99-B22F596CDDB8}" type="pres">
      <dgm:prSet presAssocID="{D2F6CA52-CFB1-481F-9CFE-079DD0A467B7}" presName="node" presStyleLbl="node1" presStyleIdx="0" presStyleCnt="5">
        <dgm:presLayoutVars>
          <dgm:bulletEnabled val="1"/>
        </dgm:presLayoutVars>
      </dgm:prSet>
      <dgm:spPr/>
    </dgm:pt>
    <dgm:pt modelId="{4CECEDF6-C182-4B17-9654-80E23C2B6A00}" type="pres">
      <dgm:prSet presAssocID="{0D34737D-BD18-42F4-893A-F5718ECD0517}" presName="sibTrans" presStyleLbl="sibTrans2D1" presStyleIdx="0" presStyleCnt="4"/>
      <dgm:spPr/>
    </dgm:pt>
    <dgm:pt modelId="{116E4096-100F-40B6-9B98-D8A7C9D1E1C1}" type="pres">
      <dgm:prSet presAssocID="{0D34737D-BD18-42F4-893A-F5718ECD0517}" presName="connectorText" presStyleLbl="sibTrans2D1" presStyleIdx="0" presStyleCnt="4"/>
      <dgm:spPr/>
    </dgm:pt>
    <dgm:pt modelId="{AD68E32D-195C-4A8D-8379-C490BEBBC19A}" type="pres">
      <dgm:prSet presAssocID="{EA80D31A-6B04-4C2F-8EBE-108FFD27731A}" presName="node" presStyleLbl="node1" presStyleIdx="1" presStyleCnt="5" custScaleX="120817">
        <dgm:presLayoutVars>
          <dgm:bulletEnabled val="1"/>
        </dgm:presLayoutVars>
      </dgm:prSet>
      <dgm:spPr/>
    </dgm:pt>
    <dgm:pt modelId="{257A86C8-91C1-4E69-8E21-2707D943514F}" type="pres">
      <dgm:prSet presAssocID="{77D5D8D7-492F-4140-AAB9-ED4DC750B42E}" presName="sibTrans" presStyleLbl="sibTrans2D1" presStyleIdx="1" presStyleCnt="4"/>
      <dgm:spPr/>
    </dgm:pt>
    <dgm:pt modelId="{372EC2A9-E5A1-4BC5-B31C-9CEB3E6DA53A}" type="pres">
      <dgm:prSet presAssocID="{77D5D8D7-492F-4140-AAB9-ED4DC750B42E}" presName="connectorText" presStyleLbl="sibTrans2D1" presStyleIdx="1" presStyleCnt="4"/>
      <dgm:spPr/>
    </dgm:pt>
    <dgm:pt modelId="{8E1A6CA1-E6BD-4D57-AD26-498D3D6C4DE4}" type="pres">
      <dgm:prSet presAssocID="{8F8986B4-C901-4AD5-AD57-00ED9019A6C0}" presName="node" presStyleLbl="node1" presStyleIdx="2" presStyleCnt="5">
        <dgm:presLayoutVars>
          <dgm:bulletEnabled val="1"/>
        </dgm:presLayoutVars>
      </dgm:prSet>
      <dgm:spPr/>
    </dgm:pt>
    <dgm:pt modelId="{7C106BE8-D18E-45C4-907B-AFC4D1B95BAE}" type="pres">
      <dgm:prSet presAssocID="{1C8F02F3-68EB-4DAB-8EA5-E9EA456E98AB}" presName="sibTrans" presStyleLbl="sibTrans2D1" presStyleIdx="2" presStyleCnt="4"/>
      <dgm:spPr/>
    </dgm:pt>
    <dgm:pt modelId="{07AA44E2-6DE2-488D-8371-DE3EE36258D8}" type="pres">
      <dgm:prSet presAssocID="{1C8F02F3-68EB-4DAB-8EA5-E9EA456E98AB}" presName="connectorText" presStyleLbl="sibTrans2D1" presStyleIdx="2" presStyleCnt="4"/>
      <dgm:spPr/>
    </dgm:pt>
    <dgm:pt modelId="{4F274C27-E8B3-4C7C-BD21-63185E712460}" type="pres">
      <dgm:prSet presAssocID="{8AAB7133-50BE-478B-9CDD-1B778E59CD96}" presName="node" presStyleLbl="node1" presStyleIdx="3" presStyleCnt="5">
        <dgm:presLayoutVars>
          <dgm:bulletEnabled val="1"/>
        </dgm:presLayoutVars>
      </dgm:prSet>
      <dgm:spPr/>
    </dgm:pt>
    <dgm:pt modelId="{E9CA991D-973B-4B3B-8AB8-C8B0F688BE41}" type="pres">
      <dgm:prSet presAssocID="{1D8F7454-48AD-4B02-87FA-71A281C984A7}" presName="sibTrans" presStyleLbl="sibTrans2D1" presStyleIdx="3" presStyleCnt="4"/>
      <dgm:spPr/>
    </dgm:pt>
    <dgm:pt modelId="{B83BA6FE-C0C2-40E5-A9CC-03583AD078D6}" type="pres">
      <dgm:prSet presAssocID="{1D8F7454-48AD-4B02-87FA-71A281C984A7}" presName="connectorText" presStyleLbl="sibTrans2D1" presStyleIdx="3" presStyleCnt="4"/>
      <dgm:spPr/>
    </dgm:pt>
    <dgm:pt modelId="{EB53AF80-A686-4CE2-BA8A-930040F1A6C0}" type="pres">
      <dgm:prSet presAssocID="{5F847D9B-0204-4F92-AF1B-469C40F4B074}" presName="node" presStyleLbl="node1" presStyleIdx="4" presStyleCnt="5">
        <dgm:presLayoutVars>
          <dgm:bulletEnabled val="1"/>
        </dgm:presLayoutVars>
      </dgm:prSet>
      <dgm:spPr/>
    </dgm:pt>
  </dgm:ptLst>
  <dgm:cxnLst>
    <dgm:cxn modelId="{32EC910C-FBE6-4C92-BDC6-0D3D45CA7FFB}" srcId="{2B4F0A8D-C5D0-479B-BFCF-A414EBC81A20}" destId="{8F8986B4-C901-4AD5-AD57-00ED9019A6C0}" srcOrd="2" destOrd="0" parTransId="{84E9DBA0-5977-4A01-934F-EA6158A7D56A}" sibTransId="{1C8F02F3-68EB-4DAB-8EA5-E9EA456E98AB}"/>
    <dgm:cxn modelId="{5F02610D-8F15-4971-AD57-27923AF672C4}" srcId="{2B4F0A8D-C5D0-479B-BFCF-A414EBC81A20}" destId="{5F847D9B-0204-4F92-AF1B-469C40F4B074}" srcOrd="4" destOrd="0" parTransId="{C53132F5-C353-4CD7-9B7B-9501F52A7586}" sibTransId="{8F0254DE-DB72-48CB-9A06-4E8DC336B268}"/>
    <dgm:cxn modelId="{7366490E-BADA-43AF-9726-411361BABEC3}" type="presOf" srcId="{2B4F0A8D-C5D0-479B-BFCF-A414EBC81A20}" destId="{A0FA7FCB-7FD4-48A4-99E8-8862FA5B3CD2}" srcOrd="0" destOrd="0" presId="urn:microsoft.com/office/officeart/2005/8/layout/process1"/>
    <dgm:cxn modelId="{5E3CAD17-7640-4136-B0DE-61595A92A64D}" srcId="{2B4F0A8D-C5D0-479B-BFCF-A414EBC81A20}" destId="{8AAB7133-50BE-478B-9CDD-1B778E59CD96}" srcOrd="3" destOrd="0" parTransId="{253B5723-691B-4B64-B50C-5F86B3694814}" sibTransId="{1D8F7454-48AD-4B02-87FA-71A281C984A7}"/>
    <dgm:cxn modelId="{4DEB0C1C-1658-4B01-A3F0-6BEC9757CFFC}" type="presOf" srcId="{77D5D8D7-492F-4140-AAB9-ED4DC750B42E}" destId="{372EC2A9-E5A1-4BC5-B31C-9CEB3E6DA53A}" srcOrd="1" destOrd="0" presId="urn:microsoft.com/office/officeart/2005/8/layout/process1"/>
    <dgm:cxn modelId="{9E080D1F-2202-41A1-AED0-E4C0F37EA086}" type="presOf" srcId="{D2F6CA52-CFB1-481F-9CFE-079DD0A467B7}" destId="{A91D71E0-B98C-4835-AB99-B22F596CDDB8}" srcOrd="0" destOrd="0" presId="urn:microsoft.com/office/officeart/2005/8/layout/process1"/>
    <dgm:cxn modelId="{F8E6F532-CA8D-4DA0-BB79-8E2752B263DB}" type="presOf" srcId="{1C8F02F3-68EB-4DAB-8EA5-E9EA456E98AB}" destId="{7C106BE8-D18E-45C4-907B-AFC4D1B95BAE}" srcOrd="0" destOrd="0" presId="urn:microsoft.com/office/officeart/2005/8/layout/process1"/>
    <dgm:cxn modelId="{B3809742-45B6-4CCA-B19F-576BB3CAECC0}" type="presOf" srcId="{1C8F02F3-68EB-4DAB-8EA5-E9EA456E98AB}" destId="{07AA44E2-6DE2-488D-8371-DE3EE36258D8}" srcOrd="1" destOrd="0" presId="urn:microsoft.com/office/officeart/2005/8/layout/process1"/>
    <dgm:cxn modelId="{98026E48-4E2A-4DDE-A528-0CBE963A6F68}" srcId="{2B4F0A8D-C5D0-479B-BFCF-A414EBC81A20}" destId="{D2F6CA52-CFB1-481F-9CFE-079DD0A467B7}" srcOrd="0" destOrd="0" parTransId="{6D33A1D7-8232-43FF-84C4-A41A0BFB18E3}" sibTransId="{0D34737D-BD18-42F4-893A-F5718ECD0517}"/>
    <dgm:cxn modelId="{B2D1EA72-00DF-462D-AC78-504ED40E74E6}" type="presOf" srcId="{77D5D8D7-492F-4140-AAB9-ED4DC750B42E}" destId="{257A86C8-91C1-4E69-8E21-2707D943514F}" srcOrd="0" destOrd="0" presId="urn:microsoft.com/office/officeart/2005/8/layout/process1"/>
    <dgm:cxn modelId="{53835774-32DE-4A5B-8A86-E35B940AF637}" type="presOf" srcId="{1D8F7454-48AD-4B02-87FA-71A281C984A7}" destId="{B83BA6FE-C0C2-40E5-A9CC-03583AD078D6}" srcOrd="1" destOrd="0" presId="urn:microsoft.com/office/officeart/2005/8/layout/process1"/>
    <dgm:cxn modelId="{2E8E2F55-5166-4269-B042-C193FB5DBFFA}" type="presOf" srcId="{1D8F7454-48AD-4B02-87FA-71A281C984A7}" destId="{E9CA991D-973B-4B3B-8AB8-C8B0F688BE41}" srcOrd="0" destOrd="0" presId="urn:microsoft.com/office/officeart/2005/8/layout/process1"/>
    <dgm:cxn modelId="{EBD4BA85-CD4D-42D2-9C0A-1FBDC61AD805}" type="presOf" srcId="{0D34737D-BD18-42F4-893A-F5718ECD0517}" destId="{4CECEDF6-C182-4B17-9654-80E23C2B6A00}" srcOrd="0" destOrd="0" presId="urn:microsoft.com/office/officeart/2005/8/layout/process1"/>
    <dgm:cxn modelId="{3AE7CC91-4955-4C3E-B51A-F12795FA71CD}" type="presOf" srcId="{0D34737D-BD18-42F4-893A-F5718ECD0517}" destId="{116E4096-100F-40B6-9B98-D8A7C9D1E1C1}" srcOrd="1" destOrd="0" presId="urn:microsoft.com/office/officeart/2005/8/layout/process1"/>
    <dgm:cxn modelId="{3489F99B-9EAD-405A-92AE-975A345C260C}" srcId="{2B4F0A8D-C5D0-479B-BFCF-A414EBC81A20}" destId="{EA80D31A-6B04-4C2F-8EBE-108FFD27731A}" srcOrd="1" destOrd="0" parTransId="{876D7CC6-0F38-46D5-8F05-E996302358AF}" sibTransId="{77D5D8D7-492F-4140-AAB9-ED4DC750B42E}"/>
    <dgm:cxn modelId="{F3D8A3BF-3881-4DD4-9BF9-633C19D2E082}" type="presOf" srcId="{5F847D9B-0204-4F92-AF1B-469C40F4B074}" destId="{EB53AF80-A686-4CE2-BA8A-930040F1A6C0}" srcOrd="0" destOrd="0" presId="urn:microsoft.com/office/officeart/2005/8/layout/process1"/>
    <dgm:cxn modelId="{A187C0DA-EA4D-4857-9EA4-9C817D427BEC}" type="presOf" srcId="{EA80D31A-6B04-4C2F-8EBE-108FFD27731A}" destId="{AD68E32D-195C-4A8D-8379-C490BEBBC19A}" srcOrd="0" destOrd="0" presId="urn:microsoft.com/office/officeart/2005/8/layout/process1"/>
    <dgm:cxn modelId="{905FB4F3-C91A-41BE-B033-D20C612A3A29}" type="presOf" srcId="{8F8986B4-C901-4AD5-AD57-00ED9019A6C0}" destId="{8E1A6CA1-E6BD-4D57-AD26-498D3D6C4DE4}" srcOrd="0" destOrd="0" presId="urn:microsoft.com/office/officeart/2005/8/layout/process1"/>
    <dgm:cxn modelId="{B95351F9-F265-42CE-B4C9-DAACCE9DF2C8}" type="presOf" srcId="{8AAB7133-50BE-478B-9CDD-1B778E59CD96}" destId="{4F274C27-E8B3-4C7C-BD21-63185E712460}" srcOrd="0" destOrd="0" presId="urn:microsoft.com/office/officeart/2005/8/layout/process1"/>
    <dgm:cxn modelId="{416DCFCC-9752-4046-8EFE-A4685B6ADC09}" type="presParOf" srcId="{A0FA7FCB-7FD4-48A4-99E8-8862FA5B3CD2}" destId="{A91D71E0-B98C-4835-AB99-B22F596CDDB8}" srcOrd="0" destOrd="0" presId="urn:microsoft.com/office/officeart/2005/8/layout/process1"/>
    <dgm:cxn modelId="{411FD036-99DD-42A9-9E75-A69B1AF7CD79}" type="presParOf" srcId="{A0FA7FCB-7FD4-48A4-99E8-8862FA5B3CD2}" destId="{4CECEDF6-C182-4B17-9654-80E23C2B6A00}" srcOrd="1" destOrd="0" presId="urn:microsoft.com/office/officeart/2005/8/layout/process1"/>
    <dgm:cxn modelId="{AE9C26FB-E309-4F35-AD60-FA2BC12E9EC6}" type="presParOf" srcId="{4CECEDF6-C182-4B17-9654-80E23C2B6A00}" destId="{116E4096-100F-40B6-9B98-D8A7C9D1E1C1}" srcOrd="0" destOrd="0" presId="urn:microsoft.com/office/officeart/2005/8/layout/process1"/>
    <dgm:cxn modelId="{EEE7118A-6BAE-4111-9316-A47117B36C20}" type="presParOf" srcId="{A0FA7FCB-7FD4-48A4-99E8-8862FA5B3CD2}" destId="{AD68E32D-195C-4A8D-8379-C490BEBBC19A}" srcOrd="2" destOrd="0" presId="urn:microsoft.com/office/officeart/2005/8/layout/process1"/>
    <dgm:cxn modelId="{50C8F51A-09AD-46F1-9CE8-66A712EE69B9}" type="presParOf" srcId="{A0FA7FCB-7FD4-48A4-99E8-8862FA5B3CD2}" destId="{257A86C8-91C1-4E69-8E21-2707D943514F}" srcOrd="3" destOrd="0" presId="urn:microsoft.com/office/officeart/2005/8/layout/process1"/>
    <dgm:cxn modelId="{825E6AAC-FF93-4233-8B8F-BA90607EC46F}" type="presParOf" srcId="{257A86C8-91C1-4E69-8E21-2707D943514F}" destId="{372EC2A9-E5A1-4BC5-B31C-9CEB3E6DA53A}" srcOrd="0" destOrd="0" presId="urn:microsoft.com/office/officeart/2005/8/layout/process1"/>
    <dgm:cxn modelId="{E56C0958-2C66-4143-82BD-D3BED31AAD81}" type="presParOf" srcId="{A0FA7FCB-7FD4-48A4-99E8-8862FA5B3CD2}" destId="{8E1A6CA1-E6BD-4D57-AD26-498D3D6C4DE4}" srcOrd="4" destOrd="0" presId="urn:microsoft.com/office/officeart/2005/8/layout/process1"/>
    <dgm:cxn modelId="{14C0F603-FD66-4EEA-8D58-71A9B41EE315}" type="presParOf" srcId="{A0FA7FCB-7FD4-48A4-99E8-8862FA5B3CD2}" destId="{7C106BE8-D18E-45C4-907B-AFC4D1B95BAE}" srcOrd="5" destOrd="0" presId="urn:microsoft.com/office/officeart/2005/8/layout/process1"/>
    <dgm:cxn modelId="{C6570777-C838-4B2F-A1B6-E02C9CF473E3}" type="presParOf" srcId="{7C106BE8-D18E-45C4-907B-AFC4D1B95BAE}" destId="{07AA44E2-6DE2-488D-8371-DE3EE36258D8}" srcOrd="0" destOrd="0" presId="urn:microsoft.com/office/officeart/2005/8/layout/process1"/>
    <dgm:cxn modelId="{94B10B8D-1359-4375-883F-17765B083C1D}" type="presParOf" srcId="{A0FA7FCB-7FD4-48A4-99E8-8862FA5B3CD2}" destId="{4F274C27-E8B3-4C7C-BD21-63185E712460}" srcOrd="6" destOrd="0" presId="urn:microsoft.com/office/officeart/2005/8/layout/process1"/>
    <dgm:cxn modelId="{9875D71A-AF49-40D3-B895-F0397B5C1895}" type="presParOf" srcId="{A0FA7FCB-7FD4-48A4-99E8-8862FA5B3CD2}" destId="{E9CA991D-973B-4B3B-8AB8-C8B0F688BE41}" srcOrd="7" destOrd="0" presId="urn:microsoft.com/office/officeart/2005/8/layout/process1"/>
    <dgm:cxn modelId="{4FE91EC0-7911-41DC-817E-B1BCBBA4200D}" type="presParOf" srcId="{E9CA991D-973B-4B3B-8AB8-C8B0F688BE41}" destId="{B83BA6FE-C0C2-40E5-A9CC-03583AD078D6}" srcOrd="0" destOrd="0" presId="urn:microsoft.com/office/officeart/2005/8/layout/process1"/>
    <dgm:cxn modelId="{FAF079D0-6431-496A-A504-97224E06AEB1}" type="presParOf" srcId="{A0FA7FCB-7FD4-48A4-99E8-8862FA5B3CD2}" destId="{EB53AF80-A686-4CE2-BA8A-930040F1A6C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B68BEF-9C4A-4B3C-8A52-62CAEEC366B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CEE2007-111C-4420-9454-4BF17005475C}">
      <dgm:prSet/>
      <dgm:spPr/>
      <dgm:t>
        <a:bodyPr/>
        <a:lstStyle/>
        <a:p>
          <a:r>
            <a:rPr lang="es-ES_tradnl" dirty="0">
              <a:latin typeface="Montserrat" panose="00000500000000000000" pitchFamily="50" charset="0"/>
            </a:rPr>
            <a:t>Patologías benignas no suelen disminuir la AV de forma significativa: </a:t>
          </a:r>
          <a:r>
            <a:rPr lang="es-ES_tradnl" dirty="0">
              <a:solidFill>
                <a:schemeClr val="accent2"/>
              </a:solidFill>
              <a:latin typeface="Montserrat" panose="00000500000000000000" pitchFamily="50" charset="0"/>
            </a:rPr>
            <a:t>conjuntivitis, ojo seco, pterigión.</a:t>
          </a:r>
          <a:endParaRPr lang="es-CO" dirty="0">
            <a:solidFill>
              <a:schemeClr val="accent2"/>
            </a:solidFill>
            <a:latin typeface="Montserrat" panose="00000500000000000000" pitchFamily="50" charset="0"/>
          </a:endParaRPr>
        </a:p>
      </dgm:t>
    </dgm:pt>
    <dgm:pt modelId="{08A070FE-2204-4D5B-A024-87EA77CB24F0}" type="parTrans" cxnId="{B77CA0CC-8BCC-4626-9CF8-8D8B07E351A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BB0D5283-4CCD-4212-A226-8BFA6F8380BF}" type="sibTrans" cxnId="{B77CA0CC-8BCC-4626-9CF8-8D8B07E351A4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7D4EFA3-BE09-4B4F-BB2B-F227992939D8}">
      <dgm:prSet/>
      <dgm:spPr/>
      <dgm:t>
        <a:bodyPr/>
        <a:lstStyle/>
        <a:p>
          <a:r>
            <a:rPr lang="es-ES_tradnl" dirty="0">
              <a:latin typeface="Montserrat" panose="00000500000000000000" pitchFamily="50" charset="0"/>
            </a:rPr>
            <a:t>Disminución significativa de AV: sospechar patología grave </a:t>
          </a:r>
          <a:r>
            <a:rPr lang="es-ES_tradnl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ES_tradnl" dirty="0">
              <a:latin typeface="Montserrat" panose="00000500000000000000" pitchFamily="50" charset="0"/>
            </a:rPr>
            <a:t> </a:t>
          </a:r>
          <a:r>
            <a:rPr lang="es-ES_tradnl" dirty="0">
              <a:solidFill>
                <a:schemeClr val="accent2"/>
              </a:solidFill>
              <a:latin typeface="Montserrat" panose="00000500000000000000" pitchFamily="50" charset="0"/>
            </a:rPr>
            <a:t>uveítis, escleritis, glaucoma agudo.</a:t>
          </a:r>
          <a:endParaRPr lang="es-CO" dirty="0">
            <a:solidFill>
              <a:schemeClr val="accent2"/>
            </a:solidFill>
            <a:latin typeface="Montserrat" panose="00000500000000000000" pitchFamily="50" charset="0"/>
          </a:endParaRPr>
        </a:p>
      </dgm:t>
    </dgm:pt>
    <dgm:pt modelId="{B49E7C33-C9BC-4736-AB3D-2D7D2A09DDD8}" type="parTrans" cxnId="{6FEC1AB1-F88B-46B6-9038-3318670B969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7C1512FC-201D-45F8-97FD-3451E0534A22}" type="sibTrans" cxnId="{6FEC1AB1-F88B-46B6-9038-3318670B969B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168C3545-433D-4F75-AAC1-B6248F2A85C6}" type="pres">
      <dgm:prSet presAssocID="{85B68BEF-9C4A-4B3C-8A52-62CAEEC366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4BDC8A-FC75-4501-A8D3-D0FD61E80CDE}" type="pres">
      <dgm:prSet presAssocID="{8CEE2007-111C-4420-9454-4BF17005475C}" presName="root" presStyleCnt="0"/>
      <dgm:spPr/>
    </dgm:pt>
    <dgm:pt modelId="{198A6FA4-194F-4042-84D5-BCA4EA8DC464}" type="pres">
      <dgm:prSet presAssocID="{8CEE2007-111C-4420-9454-4BF17005475C}" presName="rootComposite" presStyleCnt="0"/>
      <dgm:spPr/>
    </dgm:pt>
    <dgm:pt modelId="{C7B96992-A3CB-4D2C-84DE-A17728E1BBB6}" type="pres">
      <dgm:prSet presAssocID="{8CEE2007-111C-4420-9454-4BF17005475C}" presName="rootText" presStyleLbl="node1" presStyleIdx="0" presStyleCnt="2"/>
      <dgm:spPr/>
    </dgm:pt>
    <dgm:pt modelId="{8F72518F-E328-42B4-99AE-008275E67B6B}" type="pres">
      <dgm:prSet presAssocID="{8CEE2007-111C-4420-9454-4BF17005475C}" presName="rootConnector" presStyleLbl="node1" presStyleIdx="0" presStyleCnt="2"/>
      <dgm:spPr/>
    </dgm:pt>
    <dgm:pt modelId="{E807BD26-748E-4030-B54A-837F2F608A44}" type="pres">
      <dgm:prSet presAssocID="{8CEE2007-111C-4420-9454-4BF17005475C}" presName="childShape" presStyleCnt="0"/>
      <dgm:spPr/>
    </dgm:pt>
    <dgm:pt modelId="{857FCE61-A190-49D6-995B-C5FFD2156AD9}" type="pres">
      <dgm:prSet presAssocID="{57D4EFA3-BE09-4B4F-BB2B-F227992939D8}" presName="root" presStyleCnt="0"/>
      <dgm:spPr/>
    </dgm:pt>
    <dgm:pt modelId="{CA871894-03E4-411F-9650-6C241AF47B72}" type="pres">
      <dgm:prSet presAssocID="{57D4EFA3-BE09-4B4F-BB2B-F227992939D8}" presName="rootComposite" presStyleCnt="0"/>
      <dgm:spPr/>
    </dgm:pt>
    <dgm:pt modelId="{B26C5444-EC7B-4076-BDDD-75E29F5B682E}" type="pres">
      <dgm:prSet presAssocID="{57D4EFA3-BE09-4B4F-BB2B-F227992939D8}" presName="rootText" presStyleLbl="node1" presStyleIdx="1" presStyleCnt="2"/>
      <dgm:spPr/>
    </dgm:pt>
    <dgm:pt modelId="{CA2E3D54-C8E2-4FA5-857A-CCE1B5CA3C47}" type="pres">
      <dgm:prSet presAssocID="{57D4EFA3-BE09-4B4F-BB2B-F227992939D8}" presName="rootConnector" presStyleLbl="node1" presStyleIdx="1" presStyleCnt="2"/>
      <dgm:spPr/>
    </dgm:pt>
    <dgm:pt modelId="{E3231B9B-3638-480E-BFA0-E5B25E04A1A6}" type="pres">
      <dgm:prSet presAssocID="{57D4EFA3-BE09-4B4F-BB2B-F227992939D8}" presName="childShape" presStyleCnt="0"/>
      <dgm:spPr/>
    </dgm:pt>
  </dgm:ptLst>
  <dgm:cxnLst>
    <dgm:cxn modelId="{74E3FF11-2918-4B38-9557-E998CC85CACE}" type="presOf" srcId="{85B68BEF-9C4A-4B3C-8A52-62CAEEC366B6}" destId="{168C3545-433D-4F75-AAC1-B6248F2A85C6}" srcOrd="0" destOrd="0" presId="urn:microsoft.com/office/officeart/2005/8/layout/hierarchy3"/>
    <dgm:cxn modelId="{BF3D1A22-8B5B-4642-A6B3-5CF89318B525}" type="presOf" srcId="{57D4EFA3-BE09-4B4F-BB2B-F227992939D8}" destId="{CA2E3D54-C8E2-4FA5-857A-CCE1B5CA3C47}" srcOrd="1" destOrd="0" presId="urn:microsoft.com/office/officeart/2005/8/layout/hierarchy3"/>
    <dgm:cxn modelId="{692C176B-EBFF-45EA-A32F-7792692DF05B}" type="presOf" srcId="{8CEE2007-111C-4420-9454-4BF17005475C}" destId="{C7B96992-A3CB-4D2C-84DE-A17728E1BBB6}" srcOrd="0" destOrd="0" presId="urn:microsoft.com/office/officeart/2005/8/layout/hierarchy3"/>
    <dgm:cxn modelId="{6FEC1AB1-F88B-46B6-9038-3318670B969B}" srcId="{85B68BEF-9C4A-4B3C-8A52-62CAEEC366B6}" destId="{57D4EFA3-BE09-4B4F-BB2B-F227992939D8}" srcOrd="1" destOrd="0" parTransId="{B49E7C33-C9BC-4736-AB3D-2D7D2A09DDD8}" sibTransId="{7C1512FC-201D-45F8-97FD-3451E0534A22}"/>
    <dgm:cxn modelId="{CAB52BBE-402D-46F0-B3CA-7A62805ED318}" type="presOf" srcId="{8CEE2007-111C-4420-9454-4BF17005475C}" destId="{8F72518F-E328-42B4-99AE-008275E67B6B}" srcOrd="1" destOrd="0" presId="urn:microsoft.com/office/officeart/2005/8/layout/hierarchy3"/>
    <dgm:cxn modelId="{B77CA0CC-8BCC-4626-9CF8-8D8B07E351A4}" srcId="{85B68BEF-9C4A-4B3C-8A52-62CAEEC366B6}" destId="{8CEE2007-111C-4420-9454-4BF17005475C}" srcOrd="0" destOrd="0" parTransId="{08A070FE-2204-4D5B-A024-87EA77CB24F0}" sibTransId="{BB0D5283-4CCD-4212-A226-8BFA6F8380BF}"/>
    <dgm:cxn modelId="{83A81EF8-25B0-4A94-B8A0-D4B3A56A9CCB}" type="presOf" srcId="{57D4EFA3-BE09-4B4F-BB2B-F227992939D8}" destId="{B26C5444-EC7B-4076-BDDD-75E29F5B682E}" srcOrd="0" destOrd="0" presId="urn:microsoft.com/office/officeart/2005/8/layout/hierarchy3"/>
    <dgm:cxn modelId="{CEECD662-FF98-433D-A75C-C742DF3B8DE1}" type="presParOf" srcId="{168C3545-433D-4F75-AAC1-B6248F2A85C6}" destId="{684BDC8A-FC75-4501-A8D3-D0FD61E80CDE}" srcOrd="0" destOrd="0" presId="urn:microsoft.com/office/officeart/2005/8/layout/hierarchy3"/>
    <dgm:cxn modelId="{76CD0DE3-A1E5-4DCD-8488-37528315B887}" type="presParOf" srcId="{684BDC8A-FC75-4501-A8D3-D0FD61E80CDE}" destId="{198A6FA4-194F-4042-84D5-BCA4EA8DC464}" srcOrd="0" destOrd="0" presId="urn:microsoft.com/office/officeart/2005/8/layout/hierarchy3"/>
    <dgm:cxn modelId="{CFD673E4-19FC-4E0E-A20A-68138738C08F}" type="presParOf" srcId="{198A6FA4-194F-4042-84D5-BCA4EA8DC464}" destId="{C7B96992-A3CB-4D2C-84DE-A17728E1BBB6}" srcOrd="0" destOrd="0" presId="urn:microsoft.com/office/officeart/2005/8/layout/hierarchy3"/>
    <dgm:cxn modelId="{60178702-937D-4538-BA2A-98FB395ECDC5}" type="presParOf" srcId="{198A6FA4-194F-4042-84D5-BCA4EA8DC464}" destId="{8F72518F-E328-42B4-99AE-008275E67B6B}" srcOrd="1" destOrd="0" presId="urn:microsoft.com/office/officeart/2005/8/layout/hierarchy3"/>
    <dgm:cxn modelId="{727E62F9-DCEA-4588-8C47-37D67A1CEFE2}" type="presParOf" srcId="{684BDC8A-FC75-4501-A8D3-D0FD61E80CDE}" destId="{E807BD26-748E-4030-B54A-837F2F608A44}" srcOrd="1" destOrd="0" presId="urn:microsoft.com/office/officeart/2005/8/layout/hierarchy3"/>
    <dgm:cxn modelId="{3F699572-3077-4094-9235-FA07412CE468}" type="presParOf" srcId="{168C3545-433D-4F75-AAC1-B6248F2A85C6}" destId="{857FCE61-A190-49D6-995B-C5FFD2156AD9}" srcOrd="1" destOrd="0" presId="urn:microsoft.com/office/officeart/2005/8/layout/hierarchy3"/>
    <dgm:cxn modelId="{00548673-F8D4-4040-A8F7-BE06A38836AC}" type="presParOf" srcId="{857FCE61-A190-49D6-995B-C5FFD2156AD9}" destId="{CA871894-03E4-411F-9650-6C241AF47B72}" srcOrd="0" destOrd="0" presId="urn:microsoft.com/office/officeart/2005/8/layout/hierarchy3"/>
    <dgm:cxn modelId="{3516B498-D91D-4CF3-8BD9-7AFE3F83C46B}" type="presParOf" srcId="{CA871894-03E4-411F-9650-6C241AF47B72}" destId="{B26C5444-EC7B-4076-BDDD-75E29F5B682E}" srcOrd="0" destOrd="0" presId="urn:microsoft.com/office/officeart/2005/8/layout/hierarchy3"/>
    <dgm:cxn modelId="{953B554B-4150-421E-9A1A-1E3B9A1C4E84}" type="presParOf" srcId="{CA871894-03E4-411F-9650-6C241AF47B72}" destId="{CA2E3D54-C8E2-4FA5-857A-CCE1B5CA3C47}" srcOrd="1" destOrd="0" presId="urn:microsoft.com/office/officeart/2005/8/layout/hierarchy3"/>
    <dgm:cxn modelId="{B4360392-A0C9-4084-B435-0497066E8B20}" type="presParOf" srcId="{857FCE61-A190-49D6-995B-C5FFD2156AD9}" destId="{E3231B9B-3638-480E-BFA0-E5B25E04A1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36AD73-91EC-194B-9A0D-0B636CBFB418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3506A0-91DC-F14F-9DE8-F913AD916845}">
      <dgm:prSet phldrT="[Texto]"/>
      <dgm:spPr/>
      <dgm:t>
        <a:bodyPr/>
        <a:lstStyle/>
        <a:p>
          <a:r>
            <a:rPr lang="es-MX" dirty="0">
              <a:latin typeface="Montserrat" panose="00000500000000000000" pitchFamily="50" charset="0"/>
            </a:rPr>
            <a:t>Dolor</a:t>
          </a:r>
        </a:p>
      </dgm:t>
    </dgm:pt>
    <dgm:pt modelId="{68295F13-906D-3646-AFA0-769814EE0447}" type="parTrans" cxnId="{3928817B-3FD9-6241-8AB6-031A97795036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FA6B3010-BF6F-224E-8747-215341FCA9DE}" type="sibTrans" cxnId="{3928817B-3FD9-6241-8AB6-031A97795036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4773470B-1390-CE40-9A2C-514F99CF0B59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Uveítis</a:t>
          </a:r>
        </a:p>
      </dgm:t>
    </dgm:pt>
    <dgm:pt modelId="{39DA999C-F42C-EF4A-9EFA-DDED5CF68C9B}" type="parTrans" cxnId="{632C22ED-1A85-EC4E-AE1C-BBCCE2435849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96CE808F-9174-FF45-A1D0-4EDCAEA67BC9}" type="sibTrans" cxnId="{632C22ED-1A85-EC4E-AE1C-BBCCE2435849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DE613C30-DD94-384E-8DCB-EA6F3A0E5396}">
      <dgm:prSet phldrT="[Texto]"/>
      <dgm:spPr/>
      <dgm:t>
        <a:bodyPr/>
        <a:lstStyle/>
        <a:p>
          <a:r>
            <a:rPr lang="es-MX" dirty="0">
              <a:latin typeface="Montserrat" panose="00000500000000000000" pitchFamily="50" charset="0"/>
            </a:rPr>
            <a:t>Sensación de cuerpo extraño</a:t>
          </a:r>
        </a:p>
      </dgm:t>
    </dgm:pt>
    <dgm:pt modelId="{C081CC1A-4429-6B4E-917B-4D5DCDC2E7D5}" type="parTrans" cxnId="{AC2C2217-EACC-2848-9990-A81081624C24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953F165D-7E7D-8A46-9A6C-37FA7A83C061}" type="sibTrans" cxnId="{AC2C2217-EACC-2848-9990-A81081624C24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D4B42A40-373D-3C4B-A424-E5C8E616F25E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Ojo seco</a:t>
          </a:r>
        </a:p>
      </dgm:t>
    </dgm:pt>
    <dgm:pt modelId="{BCDEC005-EDEC-844D-905F-6E6B17EBCE20}" type="parTrans" cxnId="{C24A748F-B57F-AF4B-8B89-8ADC693002B2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C83297FB-4163-3147-8419-7C6E67815F66}" type="sibTrans" cxnId="{C24A748F-B57F-AF4B-8B89-8ADC693002B2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090B6A88-630C-924E-A8E8-3EE835387007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Conjuntivitis infecciosa</a:t>
          </a:r>
        </a:p>
      </dgm:t>
    </dgm:pt>
    <dgm:pt modelId="{7B6F36D5-3E09-2141-A5B5-4173E594F354}" type="parTrans" cxnId="{A43E912E-D4AB-2B4C-BAEC-9C6D7965A406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906BB853-A638-3648-BCA7-8173B63F98BE}" type="sibTrans" cxnId="{A43E912E-D4AB-2B4C-BAEC-9C6D7965A406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E6624F1B-AC37-7744-B6F4-B17BA1989993}">
      <dgm:prSet phldrT="[Texto]"/>
      <dgm:spPr/>
      <dgm:t>
        <a:bodyPr/>
        <a:lstStyle/>
        <a:p>
          <a:r>
            <a:rPr lang="es-MX" dirty="0">
              <a:latin typeface="Montserrat" panose="00000500000000000000" pitchFamily="50" charset="0"/>
            </a:rPr>
            <a:t>Prurito</a:t>
          </a:r>
        </a:p>
      </dgm:t>
    </dgm:pt>
    <dgm:pt modelId="{28C4966C-557E-6F4D-ABFA-0B7A16810089}" type="parTrans" cxnId="{97344BAE-FEC5-4548-A0BE-1C831E279187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C31756F4-63ED-464A-93AE-A42A5704075A}" type="sibTrans" cxnId="{97344BAE-FEC5-4548-A0BE-1C831E279187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48A827AC-570E-7A49-8BE5-F35398035749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Conjuntivitis alérgica</a:t>
          </a:r>
        </a:p>
      </dgm:t>
    </dgm:pt>
    <dgm:pt modelId="{CE283475-7B74-8342-8703-38814D9D27E8}" type="parTrans" cxnId="{8E8E6CC3-A341-E24D-A5F6-0AA60143A1B4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3674F9E3-FEE3-B74F-84AC-1D075BCFB002}" type="sibTrans" cxnId="{8E8E6CC3-A341-E24D-A5F6-0AA60143A1B4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E05E0008-6115-824E-9D93-EE4E7676C7DB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Escleritis</a:t>
          </a:r>
        </a:p>
      </dgm:t>
    </dgm:pt>
    <dgm:pt modelId="{C4E9CE58-3DE6-AD4C-9FDD-82A027516663}" type="parTrans" cxnId="{4ECA8141-4D23-0943-A15B-B58558805BC8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E2DFD9F9-8E4C-E94A-BD2C-982C53A358F1}" type="sibTrans" cxnId="{4ECA8141-4D23-0943-A15B-B58558805BC8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667CE32E-6F5A-9D4C-B2DE-F24ECF7D1870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Glaucoma agudo</a:t>
          </a:r>
        </a:p>
      </dgm:t>
    </dgm:pt>
    <dgm:pt modelId="{938AC182-82C8-EE43-95A0-DC23D85A3335}" type="parTrans" cxnId="{7131631C-959B-9F4C-A2B8-97692DCC6ED1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9FE9B564-0707-6042-8C5D-886B6D3B4FF3}" type="sibTrans" cxnId="{7131631C-959B-9F4C-A2B8-97692DCC6ED1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90F86127-5742-594C-B181-4C3684308CF1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Endoftalmitis</a:t>
          </a:r>
        </a:p>
      </dgm:t>
    </dgm:pt>
    <dgm:pt modelId="{27825854-426B-9C4E-A84E-102D2CD701D4}" type="parTrans" cxnId="{FDC4EDEB-DB73-974C-BAA8-822F77162B72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CE37DED5-420D-0E40-94A7-F896AEE44135}" type="sibTrans" cxnId="{FDC4EDEB-DB73-974C-BAA8-822F77162B72}">
      <dgm:prSet/>
      <dgm:spPr/>
      <dgm:t>
        <a:bodyPr/>
        <a:lstStyle/>
        <a:p>
          <a:endParaRPr lang="es-MX">
            <a:latin typeface="Montserrat" panose="00000500000000000000" pitchFamily="50" charset="0"/>
          </a:endParaRPr>
        </a:p>
      </dgm:t>
    </dgm:pt>
    <dgm:pt modelId="{2EFCE245-1B12-644A-AB09-E1A3C2947CC8}" type="pres">
      <dgm:prSet presAssocID="{CE36AD73-91EC-194B-9A0D-0B636CBFB418}" presName="Name0" presStyleCnt="0">
        <dgm:presLayoutVars>
          <dgm:dir/>
          <dgm:animLvl val="lvl"/>
          <dgm:resizeHandles val="exact"/>
        </dgm:presLayoutVars>
      </dgm:prSet>
      <dgm:spPr/>
    </dgm:pt>
    <dgm:pt modelId="{022C6D7E-DDDF-8943-ADE9-C29A00D2CD15}" type="pres">
      <dgm:prSet presAssocID="{4B3506A0-91DC-F14F-9DE8-F913AD916845}" presName="vertFlow" presStyleCnt="0"/>
      <dgm:spPr/>
    </dgm:pt>
    <dgm:pt modelId="{F2E11312-4F55-8747-BE54-E8BE2691D49A}" type="pres">
      <dgm:prSet presAssocID="{4B3506A0-91DC-F14F-9DE8-F913AD916845}" presName="header" presStyleLbl="node1" presStyleIdx="0" presStyleCnt="3"/>
      <dgm:spPr/>
    </dgm:pt>
    <dgm:pt modelId="{9191D3B1-7051-3F48-873E-C7EB04DFE389}" type="pres">
      <dgm:prSet presAssocID="{39DA999C-F42C-EF4A-9EFA-DDED5CF68C9B}" presName="parTrans" presStyleLbl="sibTrans2D1" presStyleIdx="0" presStyleCnt="7"/>
      <dgm:spPr/>
    </dgm:pt>
    <dgm:pt modelId="{D1EC5BD5-6217-8544-8CA0-7E1D9D75F4BD}" type="pres">
      <dgm:prSet presAssocID="{4773470B-1390-CE40-9A2C-514F99CF0B59}" presName="child" presStyleLbl="alignAccFollowNode1" presStyleIdx="0" presStyleCnt="7">
        <dgm:presLayoutVars>
          <dgm:chMax val="0"/>
          <dgm:bulletEnabled val="1"/>
        </dgm:presLayoutVars>
      </dgm:prSet>
      <dgm:spPr/>
    </dgm:pt>
    <dgm:pt modelId="{D0920B24-3648-144A-90A9-82981DD450C7}" type="pres">
      <dgm:prSet presAssocID="{96CE808F-9174-FF45-A1D0-4EDCAEA67BC9}" presName="sibTrans" presStyleLbl="sibTrans2D1" presStyleIdx="1" presStyleCnt="7"/>
      <dgm:spPr/>
    </dgm:pt>
    <dgm:pt modelId="{F0A1EB74-5B63-CF45-AFEE-8804BA0B71FB}" type="pres">
      <dgm:prSet presAssocID="{E05E0008-6115-824E-9D93-EE4E7676C7DB}" presName="child" presStyleLbl="alignAccFollowNode1" presStyleIdx="1" presStyleCnt="7">
        <dgm:presLayoutVars>
          <dgm:chMax val="0"/>
          <dgm:bulletEnabled val="1"/>
        </dgm:presLayoutVars>
      </dgm:prSet>
      <dgm:spPr/>
    </dgm:pt>
    <dgm:pt modelId="{1862BD70-BF38-AC40-BACF-9DD8461531FE}" type="pres">
      <dgm:prSet presAssocID="{E2DFD9F9-8E4C-E94A-BD2C-982C53A358F1}" presName="sibTrans" presStyleLbl="sibTrans2D1" presStyleIdx="2" presStyleCnt="7"/>
      <dgm:spPr/>
    </dgm:pt>
    <dgm:pt modelId="{49733F22-2E23-5B41-99D5-A0570498FC8D}" type="pres">
      <dgm:prSet presAssocID="{667CE32E-6F5A-9D4C-B2DE-F24ECF7D1870}" presName="child" presStyleLbl="alignAccFollowNode1" presStyleIdx="2" presStyleCnt="7">
        <dgm:presLayoutVars>
          <dgm:chMax val="0"/>
          <dgm:bulletEnabled val="1"/>
        </dgm:presLayoutVars>
      </dgm:prSet>
      <dgm:spPr/>
    </dgm:pt>
    <dgm:pt modelId="{98BBCC8F-F657-004E-B710-A3E5DCF6B341}" type="pres">
      <dgm:prSet presAssocID="{9FE9B564-0707-6042-8C5D-886B6D3B4FF3}" presName="sibTrans" presStyleLbl="sibTrans2D1" presStyleIdx="3" presStyleCnt="7"/>
      <dgm:spPr/>
    </dgm:pt>
    <dgm:pt modelId="{106667D1-44AC-EA4E-98DA-CBF85C6CA501}" type="pres">
      <dgm:prSet presAssocID="{90F86127-5742-594C-B181-4C3684308CF1}" presName="child" presStyleLbl="alignAccFollowNode1" presStyleIdx="3" presStyleCnt="7">
        <dgm:presLayoutVars>
          <dgm:chMax val="0"/>
          <dgm:bulletEnabled val="1"/>
        </dgm:presLayoutVars>
      </dgm:prSet>
      <dgm:spPr/>
    </dgm:pt>
    <dgm:pt modelId="{CED89F8F-8FDE-7F47-8D15-5351645FED9E}" type="pres">
      <dgm:prSet presAssocID="{4B3506A0-91DC-F14F-9DE8-F913AD916845}" presName="hSp" presStyleCnt="0"/>
      <dgm:spPr/>
    </dgm:pt>
    <dgm:pt modelId="{9D9D5744-948A-434B-B968-D0F04DDB38F5}" type="pres">
      <dgm:prSet presAssocID="{DE613C30-DD94-384E-8DCB-EA6F3A0E5396}" presName="vertFlow" presStyleCnt="0"/>
      <dgm:spPr/>
    </dgm:pt>
    <dgm:pt modelId="{8FA7309B-AEDB-2941-A2CF-3068C52A5A1F}" type="pres">
      <dgm:prSet presAssocID="{DE613C30-DD94-384E-8DCB-EA6F3A0E5396}" presName="header" presStyleLbl="node1" presStyleIdx="1" presStyleCnt="3"/>
      <dgm:spPr/>
    </dgm:pt>
    <dgm:pt modelId="{61DD3ED3-F1BE-774C-89D6-03327EDA66A4}" type="pres">
      <dgm:prSet presAssocID="{BCDEC005-EDEC-844D-905F-6E6B17EBCE20}" presName="parTrans" presStyleLbl="sibTrans2D1" presStyleIdx="4" presStyleCnt="7"/>
      <dgm:spPr/>
    </dgm:pt>
    <dgm:pt modelId="{AF5E9985-F23E-4D4C-8E14-76927A679C15}" type="pres">
      <dgm:prSet presAssocID="{D4B42A40-373D-3C4B-A424-E5C8E616F25E}" presName="child" presStyleLbl="alignAccFollowNode1" presStyleIdx="4" presStyleCnt="7">
        <dgm:presLayoutVars>
          <dgm:chMax val="0"/>
          <dgm:bulletEnabled val="1"/>
        </dgm:presLayoutVars>
      </dgm:prSet>
      <dgm:spPr/>
    </dgm:pt>
    <dgm:pt modelId="{8247DBFA-0316-024E-B9F5-14C3D600D77B}" type="pres">
      <dgm:prSet presAssocID="{C83297FB-4163-3147-8419-7C6E67815F66}" presName="sibTrans" presStyleLbl="sibTrans2D1" presStyleIdx="5" presStyleCnt="7"/>
      <dgm:spPr/>
    </dgm:pt>
    <dgm:pt modelId="{1C24D8C4-0342-FF4F-9B3A-EE3FB3D93237}" type="pres">
      <dgm:prSet presAssocID="{090B6A88-630C-924E-A8E8-3EE835387007}" presName="child" presStyleLbl="alignAccFollowNode1" presStyleIdx="5" presStyleCnt="7">
        <dgm:presLayoutVars>
          <dgm:chMax val="0"/>
          <dgm:bulletEnabled val="1"/>
        </dgm:presLayoutVars>
      </dgm:prSet>
      <dgm:spPr/>
    </dgm:pt>
    <dgm:pt modelId="{FDED70E6-C7B7-9F4E-863D-99BEFB26D663}" type="pres">
      <dgm:prSet presAssocID="{DE613C30-DD94-384E-8DCB-EA6F3A0E5396}" presName="hSp" presStyleCnt="0"/>
      <dgm:spPr/>
    </dgm:pt>
    <dgm:pt modelId="{5E84D079-D472-784D-B249-819C0FD0CB83}" type="pres">
      <dgm:prSet presAssocID="{E6624F1B-AC37-7744-B6F4-B17BA1989993}" presName="vertFlow" presStyleCnt="0"/>
      <dgm:spPr/>
    </dgm:pt>
    <dgm:pt modelId="{65829DE1-3DED-DF42-B0A9-34233E4F3AC4}" type="pres">
      <dgm:prSet presAssocID="{E6624F1B-AC37-7744-B6F4-B17BA1989993}" presName="header" presStyleLbl="node1" presStyleIdx="2" presStyleCnt="3"/>
      <dgm:spPr/>
    </dgm:pt>
    <dgm:pt modelId="{9E70CCE8-5462-8B40-9EBE-B572CC304AA9}" type="pres">
      <dgm:prSet presAssocID="{CE283475-7B74-8342-8703-38814D9D27E8}" presName="parTrans" presStyleLbl="sibTrans2D1" presStyleIdx="6" presStyleCnt="7"/>
      <dgm:spPr/>
    </dgm:pt>
    <dgm:pt modelId="{1E477952-46D0-3149-9268-C26904254645}" type="pres">
      <dgm:prSet presAssocID="{48A827AC-570E-7A49-8BE5-F35398035749}" presName="child" presStyleLbl="alignAccFollowNode1" presStyleIdx="6" presStyleCnt="7">
        <dgm:presLayoutVars>
          <dgm:chMax val="0"/>
          <dgm:bulletEnabled val="1"/>
        </dgm:presLayoutVars>
      </dgm:prSet>
      <dgm:spPr/>
    </dgm:pt>
  </dgm:ptLst>
  <dgm:cxnLst>
    <dgm:cxn modelId="{7A3AC401-40BC-A441-A311-02386321A7DD}" type="presOf" srcId="{090B6A88-630C-924E-A8E8-3EE835387007}" destId="{1C24D8C4-0342-FF4F-9B3A-EE3FB3D93237}" srcOrd="0" destOrd="0" presId="urn:microsoft.com/office/officeart/2005/8/layout/lProcess1"/>
    <dgm:cxn modelId="{AC2C2217-EACC-2848-9990-A81081624C24}" srcId="{CE36AD73-91EC-194B-9A0D-0B636CBFB418}" destId="{DE613C30-DD94-384E-8DCB-EA6F3A0E5396}" srcOrd="1" destOrd="0" parTransId="{C081CC1A-4429-6B4E-917B-4D5DCDC2E7D5}" sibTransId="{953F165D-7E7D-8A46-9A6C-37FA7A83C061}"/>
    <dgm:cxn modelId="{7131631C-959B-9F4C-A2B8-97692DCC6ED1}" srcId="{4B3506A0-91DC-F14F-9DE8-F913AD916845}" destId="{667CE32E-6F5A-9D4C-B2DE-F24ECF7D1870}" srcOrd="2" destOrd="0" parTransId="{938AC182-82C8-EE43-95A0-DC23D85A3335}" sibTransId="{9FE9B564-0707-6042-8C5D-886B6D3B4FF3}"/>
    <dgm:cxn modelId="{1D06C027-0059-614A-9E3B-DE41B2EF7E84}" type="presOf" srcId="{CE283475-7B74-8342-8703-38814D9D27E8}" destId="{9E70CCE8-5462-8B40-9EBE-B572CC304AA9}" srcOrd="0" destOrd="0" presId="urn:microsoft.com/office/officeart/2005/8/layout/lProcess1"/>
    <dgm:cxn modelId="{CE1B492D-34A1-714D-A6BF-9A92BAA91F5C}" type="presOf" srcId="{39DA999C-F42C-EF4A-9EFA-DDED5CF68C9B}" destId="{9191D3B1-7051-3F48-873E-C7EB04DFE389}" srcOrd="0" destOrd="0" presId="urn:microsoft.com/office/officeart/2005/8/layout/lProcess1"/>
    <dgm:cxn modelId="{A43E912E-D4AB-2B4C-BAEC-9C6D7965A406}" srcId="{DE613C30-DD94-384E-8DCB-EA6F3A0E5396}" destId="{090B6A88-630C-924E-A8E8-3EE835387007}" srcOrd="1" destOrd="0" parTransId="{7B6F36D5-3E09-2141-A5B5-4173E594F354}" sibTransId="{906BB853-A638-3648-BCA7-8173B63F98BE}"/>
    <dgm:cxn modelId="{4ECA8141-4D23-0943-A15B-B58558805BC8}" srcId="{4B3506A0-91DC-F14F-9DE8-F913AD916845}" destId="{E05E0008-6115-824E-9D93-EE4E7676C7DB}" srcOrd="1" destOrd="0" parTransId="{C4E9CE58-3DE6-AD4C-9FDD-82A027516663}" sibTransId="{E2DFD9F9-8E4C-E94A-BD2C-982C53A358F1}"/>
    <dgm:cxn modelId="{3C7FB34B-4ABE-B445-BAA9-088B99EB9EBF}" type="presOf" srcId="{667CE32E-6F5A-9D4C-B2DE-F24ECF7D1870}" destId="{49733F22-2E23-5B41-99D5-A0570498FC8D}" srcOrd="0" destOrd="0" presId="urn:microsoft.com/office/officeart/2005/8/layout/lProcess1"/>
    <dgm:cxn modelId="{3DC7004D-F248-1D47-8F32-8EFA8EDF4101}" type="presOf" srcId="{4773470B-1390-CE40-9A2C-514F99CF0B59}" destId="{D1EC5BD5-6217-8544-8CA0-7E1D9D75F4BD}" srcOrd="0" destOrd="0" presId="urn:microsoft.com/office/officeart/2005/8/layout/lProcess1"/>
    <dgm:cxn modelId="{AC293C6E-5EEC-C04E-94ED-D99969FF15D2}" type="presOf" srcId="{D4B42A40-373D-3C4B-A424-E5C8E616F25E}" destId="{AF5E9985-F23E-4D4C-8E14-76927A679C15}" srcOrd="0" destOrd="0" presId="urn:microsoft.com/office/officeart/2005/8/layout/lProcess1"/>
    <dgm:cxn modelId="{A79A9970-9CD8-534B-8AA4-A91E2E6AA641}" type="presOf" srcId="{96CE808F-9174-FF45-A1D0-4EDCAEA67BC9}" destId="{D0920B24-3648-144A-90A9-82981DD450C7}" srcOrd="0" destOrd="0" presId="urn:microsoft.com/office/officeart/2005/8/layout/lProcess1"/>
    <dgm:cxn modelId="{3928817B-3FD9-6241-8AB6-031A97795036}" srcId="{CE36AD73-91EC-194B-9A0D-0B636CBFB418}" destId="{4B3506A0-91DC-F14F-9DE8-F913AD916845}" srcOrd="0" destOrd="0" parTransId="{68295F13-906D-3646-AFA0-769814EE0447}" sibTransId="{FA6B3010-BF6F-224E-8747-215341FCA9DE}"/>
    <dgm:cxn modelId="{E605F687-6AFA-E049-B51F-53BCCAAF9243}" type="presOf" srcId="{90F86127-5742-594C-B181-4C3684308CF1}" destId="{106667D1-44AC-EA4E-98DA-CBF85C6CA501}" srcOrd="0" destOrd="0" presId="urn:microsoft.com/office/officeart/2005/8/layout/lProcess1"/>
    <dgm:cxn modelId="{A9746A88-B609-9B4E-BF88-695022333915}" type="presOf" srcId="{DE613C30-DD94-384E-8DCB-EA6F3A0E5396}" destId="{8FA7309B-AEDB-2941-A2CF-3068C52A5A1F}" srcOrd="0" destOrd="0" presId="urn:microsoft.com/office/officeart/2005/8/layout/lProcess1"/>
    <dgm:cxn modelId="{64321C89-E7DB-B445-836B-541239F9D16C}" type="presOf" srcId="{48A827AC-570E-7A49-8BE5-F35398035749}" destId="{1E477952-46D0-3149-9268-C26904254645}" srcOrd="0" destOrd="0" presId="urn:microsoft.com/office/officeart/2005/8/layout/lProcess1"/>
    <dgm:cxn modelId="{C24A748F-B57F-AF4B-8B89-8ADC693002B2}" srcId="{DE613C30-DD94-384E-8DCB-EA6F3A0E5396}" destId="{D4B42A40-373D-3C4B-A424-E5C8E616F25E}" srcOrd="0" destOrd="0" parTransId="{BCDEC005-EDEC-844D-905F-6E6B17EBCE20}" sibTransId="{C83297FB-4163-3147-8419-7C6E67815F66}"/>
    <dgm:cxn modelId="{B7A2DE92-6A7F-8842-9A82-8DA9232A7190}" type="presOf" srcId="{E2DFD9F9-8E4C-E94A-BD2C-982C53A358F1}" destId="{1862BD70-BF38-AC40-BACF-9DD8461531FE}" srcOrd="0" destOrd="0" presId="urn:microsoft.com/office/officeart/2005/8/layout/lProcess1"/>
    <dgm:cxn modelId="{55444696-73DE-D143-A4A5-CB900F80647A}" type="presOf" srcId="{4B3506A0-91DC-F14F-9DE8-F913AD916845}" destId="{F2E11312-4F55-8747-BE54-E8BE2691D49A}" srcOrd="0" destOrd="0" presId="urn:microsoft.com/office/officeart/2005/8/layout/lProcess1"/>
    <dgm:cxn modelId="{D0F30399-6B49-4D4B-AAC1-7CCD58E2420B}" type="presOf" srcId="{C83297FB-4163-3147-8419-7C6E67815F66}" destId="{8247DBFA-0316-024E-B9F5-14C3D600D77B}" srcOrd="0" destOrd="0" presId="urn:microsoft.com/office/officeart/2005/8/layout/lProcess1"/>
    <dgm:cxn modelId="{7EFEE59A-6768-CA4D-AD7E-6781A87240E7}" type="presOf" srcId="{BCDEC005-EDEC-844D-905F-6E6B17EBCE20}" destId="{61DD3ED3-F1BE-774C-89D6-03327EDA66A4}" srcOrd="0" destOrd="0" presId="urn:microsoft.com/office/officeart/2005/8/layout/lProcess1"/>
    <dgm:cxn modelId="{97344BAE-FEC5-4548-A0BE-1C831E279187}" srcId="{CE36AD73-91EC-194B-9A0D-0B636CBFB418}" destId="{E6624F1B-AC37-7744-B6F4-B17BA1989993}" srcOrd="2" destOrd="0" parTransId="{28C4966C-557E-6F4D-ABFA-0B7A16810089}" sibTransId="{C31756F4-63ED-464A-93AE-A42A5704075A}"/>
    <dgm:cxn modelId="{99C074BD-91D8-EB47-8E38-CC572BECFD70}" type="presOf" srcId="{9FE9B564-0707-6042-8C5D-886B6D3B4FF3}" destId="{98BBCC8F-F657-004E-B710-A3E5DCF6B341}" srcOrd="0" destOrd="0" presId="urn:microsoft.com/office/officeart/2005/8/layout/lProcess1"/>
    <dgm:cxn modelId="{8E8E6CC3-A341-E24D-A5F6-0AA60143A1B4}" srcId="{E6624F1B-AC37-7744-B6F4-B17BA1989993}" destId="{48A827AC-570E-7A49-8BE5-F35398035749}" srcOrd="0" destOrd="0" parTransId="{CE283475-7B74-8342-8703-38814D9D27E8}" sibTransId="{3674F9E3-FEE3-B74F-84AC-1D075BCFB002}"/>
    <dgm:cxn modelId="{B90D15CE-0A1A-CD4B-9033-014091C8E755}" type="presOf" srcId="{CE36AD73-91EC-194B-9A0D-0B636CBFB418}" destId="{2EFCE245-1B12-644A-AB09-E1A3C2947CC8}" srcOrd="0" destOrd="0" presId="urn:microsoft.com/office/officeart/2005/8/layout/lProcess1"/>
    <dgm:cxn modelId="{D74FEADC-F442-0148-B217-D8C66EF4C24C}" type="presOf" srcId="{E6624F1B-AC37-7744-B6F4-B17BA1989993}" destId="{65829DE1-3DED-DF42-B0A9-34233E4F3AC4}" srcOrd="0" destOrd="0" presId="urn:microsoft.com/office/officeart/2005/8/layout/lProcess1"/>
    <dgm:cxn modelId="{6841ACE4-4DC9-624C-9BCA-7CF6702761A4}" type="presOf" srcId="{E05E0008-6115-824E-9D93-EE4E7676C7DB}" destId="{F0A1EB74-5B63-CF45-AFEE-8804BA0B71FB}" srcOrd="0" destOrd="0" presId="urn:microsoft.com/office/officeart/2005/8/layout/lProcess1"/>
    <dgm:cxn modelId="{FDC4EDEB-DB73-974C-BAA8-822F77162B72}" srcId="{4B3506A0-91DC-F14F-9DE8-F913AD916845}" destId="{90F86127-5742-594C-B181-4C3684308CF1}" srcOrd="3" destOrd="0" parTransId="{27825854-426B-9C4E-A84E-102D2CD701D4}" sibTransId="{CE37DED5-420D-0E40-94A7-F896AEE44135}"/>
    <dgm:cxn modelId="{632C22ED-1A85-EC4E-AE1C-BBCCE2435849}" srcId="{4B3506A0-91DC-F14F-9DE8-F913AD916845}" destId="{4773470B-1390-CE40-9A2C-514F99CF0B59}" srcOrd="0" destOrd="0" parTransId="{39DA999C-F42C-EF4A-9EFA-DDED5CF68C9B}" sibTransId="{96CE808F-9174-FF45-A1D0-4EDCAEA67BC9}"/>
    <dgm:cxn modelId="{E84B934B-1659-4E4F-AC92-CB5695C9F367}" type="presParOf" srcId="{2EFCE245-1B12-644A-AB09-E1A3C2947CC8}" destId="{022C6D7E-DDDF-8943-ADE9-C29A00D2CD15}" srcOrd="0" destOrd="0" presId="urn:microsoft.com/office/officeart/2005/8/layout/lProcess1"/>
    <dgm:cxn modelId="{097ED00C-BA68-A64E-891C-42BB48EA3EE3}" type="presParOf" srcId="{022C6D7E-DDDF-8943-ADE9-C29A00D2CD15}" destId="{F2E11312-4F55-8747-BE54-E8BE2691D49A}" srcOrd="0" destOrd="0" presId="urn:microsoft.com/office/officeart/2005/8/layout/lProcess1"/>
    <dgm:cxn modelId="{4705E78B-3B65-B449-A757-A6A172FE7528}" type="presParOf" srcId="{022C6D7E-DDDF-8943-ADE9-C29A00D2CD15}" destId="{9191D3B1-7051-3F48-873E-C7EB04DFE389}" srcOrd="1" destOrd="0" presId="urn:microsoft.com/office/officeart/2005/8/layout/lProcess1"/>
    <dgm:cxn modelId="{A55D1AD7-2778-2349-BF65-E661C818FC1C}" type="presParOf" srcId="{022C6D7E-DDDF-8943-ADE9-C29A00D2CD15}" destId="{D1EC5BD5-6217-8544-8CA0-7E1D9D75F4BD}" srcOrd="2" destOrd="0" presId="urn:microsoft.com/office/officeart/2005/8/layout/lProcess1"/>
    <dgm:cxn modelId="{FA9C8B81-2A67-A648-A583-6B1140784A18}" type="presParOf" srcId="{022C6D7E-DDDF-8943-ADE9-C29A00D2CD15}" destId="{D0920B24-3648-144A-90A9-82981DD450C7}" srcOrd="3" destOrd="0" presId="urn:microsoft.com/office/officeart/2005/8/layout/lProcess1"/>
    <dgm:cxn modelId="{DAE8EB10-8A50-134A-8CE5-0DC7034D6988}" type="presParOf" srcId="{022C6D7E-DDDF-8943-ADE9-C29A00D2CD15}" destId="{F0A1EB74-5B63-CF45-AFEE-8804BA0B71FB}" srcOrd="4" destOrd="0" presId="urn:microsoft.com/office/officeart/2005/8/layout/lProcess1"/>
    <dgm:cxn modelId="{DE2CD2B5-BE9F-FC49-B7E2-9A30E97274A3}" type="presParOf" srcId="{022C6D7E-DDDF-8943-ADE9-C29A00D2CD15}" destId="{1862BD70-BF38-AC40-BACF-9DD8461531FE}" srcOrd="5" destOrd="0" presId="urn:microsoft.com/office/officeart/2005/8/layout/lProcess1"/>
    <dgm:cxn modelId="{562FAEC9-62DF-EA42-84A1-276CF1B46B74}" type="presParOf" srcId="{022C6D7E-DDDF-8943-ADE9-C29A00D2CD15}" destId="{49733F22-2E23-5B41-99D5-A0570498FC8D}" srcOrd="6" destOrd="0" presId="urn:microsoft.com/office/officeart/2005/8/layout/lProcess1"/>
    <dgm:cxn modelId="{5ACC90F8-BF14-274A-AB97-94312B344ADD}" type="presParOf" srcId="{022C6D7E-DDDF-8943-ADE9-C29A00D2CD15}" destId="{98BBCC8F-F657-004E-B710-A3E5DCF6B341}" srcOrd="7" destOrd="0" presId="urn:microsoft.com/office/officeart/2005/8/layout/lProcess1"/>
    <dgm:cxn modelId="{94558F32-9E06-D247-B986-9C4AA5BEA30B}" type="presParOf" srcId="{022C6D7E-DDDF-8943-ADE9-C29A00D2CD15}" destId="{106667D1-44AC-EA4E-98DA-CBF85C6CA501}" srcOrd="8" destOrd="0" presId="urn:microsoft.com/office/officeart/2005/8/layout/lProcess1"/>
    <dgm:cxn modelId="{5CB80E1F-08E8-9642-93F2-DF1374A899D5}" type="presParOf" srcId="{2EFCE245-1B12-644A-AB09-E1A3C2947CC8}" destId="{CED89F8F-8FDE-7F47-8D15-5351645FED9E}" srcOrd="1" destOrd="0" presId="urn:microsoft.com/office/officeart/2005/8/layout/lProcess1"/>
    <dgm:cxn modelId="{7817446E-0210-144C-902C-66120F8804DA}" type="presParOf" srcId="{2EFCE245-1B12-644A-AB09-E1A3C2947CC8}" destId="{9D9D5744-948A-434B-B968-D0F04DDB38F5}" srcOrd="2" destOrd="0" presId="urn:microsoft.com/office/officeart/2005/8/layout/lProcess1"/>
    <dgm:cxn modelId="{336D43C2-B021-0149-A845-F17C1F5E81C5}" type="presParOf" srcId="{9D9D5744-948A-434B-B968-D0F04DDB38F5}" destId="{8FA7309B-AEDB-2941-A2CF-3068C52A5A1F}" srcOrd="0" destOrd="0" presId="urn:microsoft.com/office/officeart/2005/8/layout/lProcess1"/>
    <dgm:cxn modelId="{7352CF75-A613-D34D-879C-3F9A6DA57103}" type="presParOf" srcId="{9D9D5744-948A-434B-B968-D0F04DDB38F5}" destId="{61DD3ED3-F1BE-774C-89D6-03327EDA66A4}" srcOrd="1" destOrd="0" presId="urn:microsoft.com/office/officeart/2005/8/layout/lProcess1"/>
    <dgm:cxn modelId="{DBDA6D87-9067-2041-9CCF-04D91264316C}" type="presParOf" srcId="{9D9D5744-948A-434B-B968-D0F04DDB38F5}" destId="{AF5E9985-F23E-4D4C-8E14-76927A679C15}" srcOrd="2" destOrd="0" presId="urn:microsoft.com/office/officeart/2005/8/layout/lProcess1"/>
    <dgm:cxn modelId="{5742A6C5-E782-7F47-B789-7E3403267C46}" type="presParOf" srcId="{9D9D5744-948A-434B-B968-D0F04DDB38F5}" destId="{8247DBFA-0316-024E-B9F5-14C3D600D77B}" srcOrd="3" destOrd="0" presId="urn:microsoft.com/office/officeart/2005/8/layout/lProcess1"/>
    <dgm:cxn modelId="{6E380748-F9D3-9747-AE20-1210C4D8C900}" type="presParOf" srcId="{9D9D5744-948A-434B-B968-D0F04DDB38F5}" destId="{1C24D8C4-0342-FF4F-9B3A-EE3FB3D93237}" srcOrd="4" destOrd="0" presId="urn:microsoft.com/office/officeart/2005/8/layout/lProcess1"/>
    <dgm:cxn modelId="{BD9F4154-07D5-6D41-9544-FD2418ECA4EE}" type="presParOf" srcId="{2EFCE245-1B12-644A-AB09-E1A3C2947CC8}" destId="{FDED70E6-C7B7-9F4E-863D-99BEFB26D663}" srcOrd="3" destOrd="0" presId="urn:microsoft.com/office/officeart/2005/8/layout/lProcess1"/>
    <dgm:cxn modelId="{1D427962-CCE5-714E-97FD-A50F368D5CD9}" type="presParOf" srcId="{2EFCE245-1B12-644A-AB09-E1A3C2947CC8}" destId="{5E84D079-D472-784D-B249-819C0FD0CB83}" srcOrd="4" destOrd="0" presId="urn:microsoft.com/office/officeart/2005/8/layout/lProcess1"/>
    <dgm:cxn modelId="{5C927B05-4FC6-4045-9217-1261FF68D1FC}" type="presParOf" srcId="{5E84D079-D472-784D-B249-819C0FD0CB83}" destId="{65829DE1-3DED-DF42-B0A9-34233E4F3AC4}" srcOrd="0" destOrd="0" presId="urn:microsoft.com/office/officeart/2005/8/layout/lProcess1"/>
    <dgm:cxn modelId="{C775A0E5-1288-B046-A437-F2107FA61F0E}" type="presParOf" srcId="{5E84D079-D472-784D-B249-819C0FD0CB83}" destId="{9E70CCE8-5462-8B40-9EBE-B572CC304AA9}" srcOrd="1" destOrd="0" presId="urn:microsoft.com/office/officeart/2005/8/layout/lProcess1"/>
    <dgm:cxn modelId="{1BCAB4AD-9907-D748-8387-780ED4C923E8}" type="presParOf" srcId="{5E84D079-D472-784D-B249-819C0FD0CB83}" destId="{1E477952-46D0-3149-9268-C2690425464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8AB148-928B-4015-A596-5CDEB6A5B09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69A8D6B-6DC9-483E-A3D1-1A454BCF16D6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Normal</a:t>
          </a:r>
          <a:endParaRPr lang="es-CO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D57F3A2B-F110-4072-8650-408878FBEDC0}" type="parTrans" cxnId="{188B0BFE-6B9A-4780-BD5F-1C2DFC8EC43D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AA0FDA06-AB7B-48C8-A582-B397B28B8140}" type="sibTrans" cxnId="{188B0BFE-6B9A-4780-BD5F-1C2DFC8EC43D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A3CC3DA-DABD-43A5-B1E9-1AA920815D9A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Midriasis</a:t>
          </a:r>
          <a:endParaRPr lang="es-CO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59D6D18F-7FC8-47FA-AF9F-2B97C7B4F22D}" type="parTrans" cxnId="{E25C2469-8E0B-4141-AFC7-B6869304E9D5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7FBA8FEF-62B2-4FFA-8C24-A6EA5988FA78}" type="sibTrans" cxnId="{E25C2469-8E0B-4141-AFC7-B6869304E9D5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C0AD992F-2180-4D5D-8EC4-1F6220400DDD}">
      <dgm:prSet phldrT="[Texto]"/>
      <dgm:spPr/>
      <dgm:t>
        <a:bodyPr/>
        <a:lstStyle/>
        <a:p>
          <a:r>
            <a:rPr lang="es-MX" dirty="0">
              <a:solidFill>
                <a:srgbClr val="002060"/>
              </a:solidFill>
              <a:latin typeface="Montserrat" panose="00000500000000000000" pitchFamily="50" charset="0"/>
            </a:rPr>
            <a:t>Miosis</a:t>
          </a:r>
          <a:endParaRPr lang="es-CO" dirty="0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7C0F3AD1-BB10-476C-A9E6-407B9E02BFCC}" type="parTrans" cxnId="{E2CA33DF-7930-473B-9B44-8A13F262E6FE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35F7080A-022B-4916-A4A6-F615FD25C2F0}" type="sibTrans" cxnId="{E2CA33DF-7930-473B-9B44-8A13F262E6FE}">
      <dgm:prSet/>
      <dgm:spPr/>
      <dgm:t>
        <a:bodyPr/>
        <a:lstStyle/>
        <a:p>
          <a:endParaRPr lang="es-CO">
            <a:solidFill>
              <a:srgbClr val="002060"/>
            </a:solidFill>
            <a:latin typeface="Montserrat" panose="00000500000000000000" pitchFamily="50" charset="0"/>
          </a:endParaRPr>
        </a:p>
      </dgm:t>
    </dgm:pt>
    <dgm:pt modelId="{4924880D-1F7A-4FCD-B267-09A3545D0421}" type="pres">
      <dgm:prSet presAssocID="{6B8AB148-928B-4015-A596-5CDEB6A5B096}" presName="Name0" presStyleCnt="0">
        <dgm:presLayoutVars>
          <dgm:dir/>
          <dgm:resizeHandles val="exact"/>
        </dgm:presLayoutVars>
      </dgm:prSet>
      <dgm:spPr/>
    </dgm:pt>
    <dgm:pt modelId="{9D80473F-810B-49DE-9640-79D9BBF41D2F}" type="pres">
      <dgm:prSet presAssocID="{6B8AB148-928B-4015-A596-5CDEB6A5B096}" presName="arrow" presStyleLbl="bgShp" presStyleIdx="0" presStyleCnt="1"/>
      <dgm:spPr/>
    </dgm:pt>
    <dgm:pt modelId="{37E6921B-80D4-469E-9987-E11092AAE794}" type="pres">
      <dgm:prSet presAssocID="{6B8AB148-928B-4015-A596-5CDEB6A5B096}" presName="points" presStyleCnt="0"/>
      <dgm:spPr/>
    </dgm:pt>
    <dgm:pt modelId="{A0057638-C431-4A93-B5EA-33F9FA4A59AD}" type="pres">
      <dgm:prSet presAssocID="{669A8D6B-6DC9-483E-A3D1-1A454BCF16D6}" presName="compositeA" presStyleCnt="0"/>
      <dgm:spPr/>
    </dgm:pt>
    <dgm:pt modelId="{EBCFDE72-434D-42F5-AF95-4AC958414461}" type="pres">
      <dgm:prSet presAssocID="{669A8D6B-6DC9-483E-A3D1-1A454BCF16D6}" presName="textA" presStyleLbl="revTx" presStyleIdx="0" presStyleCnt="3">
        <dgm:presLayoutVars>
          <dgm:bulletEnabled val="1"/>
        </dgm:presLayoutVars>
      </dgm:prSet>
      <dgm:spPr/>
    </dgm:pt>
    <dgm:pt modelId="{ABCB4DA2-5AD5-404D-96CA-A17E43DE2287}" type="pres">
      <dgm:prSet presAssocID="{669A8D6B-6DC9-483E-A3D1-1A454BCF16D6}" presName="circleA" presStyleLbl="node1" presStyleIdx="0" presStyleCnt="3"/>
      <dgm:spPr/>
    </dgm:pt>
    <dgm:pt modelId="{989F1CF9-6B2E-420E-A674-AB9DE9101453}" type="pres">
      <dgm:prSet presAssocID="{669A8D6B-6DC9-483E-A3D1-1A454BCF16D6}" presName="spaceA" presStyleCnt="0"/>
      <dgm:spPr/>
    </dgm:pt>
    <dgm:pt modelId="{10C04A0E-CC5E-4E8C-9FDB-08BE95CD7467}" type="pres">
      <dgm:prSet presAssocID="{AA0FDA06-AB7B-48C8-A582-B397B28B8140}" presName="space" presStyleCnt="0"/>
      <dgm:spPr/>
    </dgm:pt>
    <dgm:pt modelId="{1D3E7451-B0D5-43E3-A785-A527842FDA17}" type="pres">
      <dgm:prSet presAssocID="{4A3CC3DA-DABD-43A5-B1E9-1AA920815D9A}" presName="compositeB" presStyleCnt="0"/>
      <dgm:spPr/>
    </dgm:pt>
    <dgm:pt modelId="{AE658072-78B6-426E-810D-667D359DF684}" type="pres">
      <dgm:prSet presAssocID="{4A3CC3DA-DABD-43A5-B1E9-1AA920815D9A}" presName="textB" presStyleLbl="revTx" presStyleIdx="1" presStyleCnt="3">
        <dgm:presLayoutVars>
          <dgm:bulletEnabled val="1"/>
        </dgm:presLayoutVars>
      </dgm:prSet>
      <dgm:spPr/>
    </dgm:pt>
    <dgm:pt modelId="{CCDF716D-D0DC-435A-95C5-60B113C6AB16}" type="pres">
      <dgm:prSet presAssocID="{4A3CC3DA-DABD-43A5-B1E9-1AA920815D9A}" presName="circleB" presStyleLbl="node1" presStyleIdx="1" presStyleCnt="3"/>
      <dgm:spPr/>
    </dgm:pt>
    <dgm:pt modelId="{92FA8FF7-AA9B-4391-967D-3E7619495994}" type="pres">
      <dgm:prSet presAssocID="{4A3CC3DA-DABD-43A5-B1E9-1AA920815D9A}" presName="spaceB" presStyleCnt="0"/>
      <dgm:spPr/>
    </dgm:pt>
    <dgm:pt modelId="{3D9EA013-B718-4102-A274-6A52CA549E61}" type="pres">
      <dgm:prSet presAssocID="{7FBA8FEF-62B2-4FFA-8C24-A6EA5988FA78}" presName="space" presStyleCnt="0"/>
      <dgm:spPr/>
    </dgm:pt>
    <dgm:pt modelId="{2C5F4890-D033-416C-984F-96B93932C79E}" type="pres">
      <dgm:prSet presAssocID="{C0AD992F-2180-4D5D-8EC4-1F6220400DDD}" presName="compositeA" presStyleCnt="0"/>
      <dgm:spPr/>
    </dgm:pt>
    <dgm:pt modelId="{3AD23E2D-F332-4152-8930-1A68A1B02FC7}" type="pres">
      <dgm:prSet presAssocID="{C0AD992F-2180-4D5D-8EC4-1F6220400DDD}" presName="textA" presStyleLbl="revTx" presStyleIdx="2" presStyleCnt="3">
        <dgm:presLayoutVars>
          <dgm:bulletEnabled val="1"/>
        </dgm:presLayoutVars>
      </dgm:prSet>
      <dgm:spPr/>
    </dgm:pt>
    <dgm:pt modelId="{2E269E61-BDB7-41F1-9EDC-7495EDF250B6}" type="pres">
      <dgm:prSet presAssocID="{C0AD992F-2180-4D5D-8EC4-1F6220400DDD}" presName="circleA" presStyleLbl="node1" presStyleIdx="2" presStyleCnt="3"/>
      <dgm:spPr/>
    </dgm:pt>
    <dgm:pt modelId="{2AFD8C91-0CAE-4E50-A696-7738B75A33C2}" type="pres">
      <dgm:prSet presAssocID="{C0AD992F-2180-4D5D-8EC4-1F6220400DDD}" presName="spaceA" presStyleCnt="0"/>
      <dgm:spPr/>
    </dgm:pt>
  </dgm:ptLst>
  <dgm:cxnLst>
    <dgm:cxn modelId="{65607E43-FF11-45A5-BED0-ABF1FD6CE287}" type="presOf" srcId="{4A3CC3DA-DABD-43A5-B1E9-1AA920815D9A}" destId="{AE658072-78B6-426E-810D-667D359DF684}" srcOrd="0" destOrd="0" presId="urn:microsoft.com/office/officeart/2005/8/layout/hProcess11"/>
    <dgm:cxn modelId="{E25C2469-8E0B-4141-AFC7-B6869304E9D5}" srcId="{6B8AB148-928B-4015-A596-5CDEB6A5B096}" destId="{4A3CC3DA-DABD-43A5-B1E9-1AA920815D9A}" srcOrd="1" destOrd="0" parTransId="{59D6D18F-7FC8-47FA-AF9F-2B97C7B4F22D}" sibTransId="{7FBA8FEF-62B2-4FFA-8C24-A6EA5988FA78}"/>
    <dgm:cxn modelId="{D3E1EFAA-0518-4207-9C10-55B6FAA0DE36}" type="presOf" srcId="{C0AD992F-2180-4D5D-8EC4-1F6220400DDD}" destId="{3AD23E2D-F332-4152-8930-1A68A1B02FC7}" srcOrd="0" destOrd="0" presId="urn:microsoft.com/office/officeart/2005/8/layout/hProcess11"/>
    <dgm:cxn modelId="{6FD423B2-271A-401D-94C6-0460F1D9895C}" type="presOf" srcId="{6B8AB148-928B-4015-A596-5CDEB6A5B096}" destId="{4924880D-1F7A-4FCD-B267-09A3545D0421}" srcOrd="0" destOrd="0" presId="urn:microsoft.com/office/officeart/2005/8/layout/hProcess11"/>
    <dgm:cxn modelId="{C03B00DD-377E-4FAE-B6E6-25FA48ACA5E5}" type="presOf" srcId="{669A8D6B-6DC9-483E-A3D1-1A454BCF16D6}" destId="{EBCFDE72-434D-42F5-AF95-4AC958414461}" srcOrd="0" destOrd="0" presId="urn:microsoft.com/office/officeart/2005/8/layout/hProcess11"/>
    <dgm:cxn modelId="{E2CA33DF-7930-473B-9B44-8A13F262E6FE}" srcId="{6B8AB148-928B-4015-A596-5CDEB6A5B096}" destId="{C0AD992F-2180-4D5D-8EC4-1F6220400DDD}" srcOrd="2" destOrd="0" parTransId="{7C0F3AD1-BB10-476C-A9E6-407B9E02BFCC}" sibTransId="{35F7080A-022B-4916-A4A6-F615FD25C2F0}"/>
    <dgm:cxn modelId="{188B0BFE-6B9A-4780-BD5F-1C2DFC8EC43D}" srcId="{6B8AB148-928B-4015-A596-5CDEB6A5B096}" destId="{669A8D6B-6DC9-483E-A3D1-1A454BCF16D6}" srcOrd="0" destOrd="0" parTransId="{D57F3A2B-F110-4072-8650-408878FBEDC0}" sibTransId="{AA0FDA06-AB7B-48C8-A582-B397B28B8140}"/>
    <dgm:cxn modelId="{37A363BA-DD55-4FB5-8622-238AB100B5E0}" type="presParOf" srcId="{4924880D-1F7A-4FCD-B267-09A3545D0421}" destId="{9D80473F-810B-49DE-9640-79D9BBF41D2F}" srcOrd="0" destOrd="0" presId="urn:microsoft.com/office/officeart/2005/8/layout/hProcess11"/>
    <dgm:cxn modelId="{2965868A-CC10-4149-94D2-56939EBF6198}" type="presParOf" srcId="{4924880D-1F7A-4FCD-B267-09A3545D0421}" destId="{37E6921B-80D4-469E-9987-E11092AAE794}" srcOrd="1" destOrd="0" presId="urn:microsoft.com/office/officeart/2005/8/layout/hProcess11"/>
    <dgm:cxn modelId="{7CC9DF9C-672E-4292-9B18-8DC35D6B5831}" type="presParOf" srcId="{37E6921B-80D4-469E-9987-E11092AAE794}" destId="{A0057638-C431-4A93-B5EA-33F9FA4A59AD}" srcOrd="0" destOrd="0" presId="urn:microsoft.com/office/officeart/2005/8/layout/hProcess11"/>
    <dgm:cxn modelId="{C578DF37-5288-4AB1-8197-B8D03728EA69}" type="presParOf" srcId="{A0057638-C431-4A93-B5EA-33F9FA4A59AD}" destId="{EBCFDE72-434D-42F5-AF95-4AC958414461}" srcOrd="0" destOrd="0" presId="urn:microsoft.com/office/officeart/2005/8/layout/hProcess11"/>
    <dgm:cxn modelId="{8F45252C-0326-42A4-BC5E-9BE126FFFFB5}" type="presParOf" srcId="{A0057638-C431-4A93-B5EA-33F9FA4A59AD}" destId="{ABCB4DA2-5AD5-404D-96CA-A17E43DE2287}" srcOrd="1" destOrd="0" presId="urn:microsoft.com/office/officeart/2005/8/layout/hProcess11"/>
    <dgm:cxn modelId="{5005A920-EA94-4A99-8E68-C4795B2978F4}" type="presParOf" srcId="{A0057638-C431-4A93-B5EA-33F9FA4A59AD}" destId="{989F1CF9-6B2E-420E-A674-AB9DE9101453}" srcOrd="2" destOrd="0" presId="urn:microsoft.com/office/officeart/2005/8/layout/hProcess11"/>
    <dgm:cxn modelId="{5AFE59C8-6906-4BB8-B8D8-9D257F56C99D}" type="presParOf" srcId="{37E6921B-80D4-469E-9987-E11092AAE794}" destId="{10C04A0E-CC5E-4E8C-9FDB-08BE95CD7467}" srcOrd="1" destOrd="0" presId="urn:microsoft.com/office/officeart/2005/8/layout/hProcess11"/>
    <dgm:cxn modelId="{8FF0CAA4-4229-4A47-A353-0105647B5604}" type="presParOf" srcId="{37E6921B-80D4-469E-9987-E11092AAE794}" destId="{1D3E7451-B0D5-43E3-A785-A527842FDA17}" srcOrd="2" destOrd="0" presId="urn:microsoft.com/office/officeart/2005/8/layout/hProcess11"/>
    <dgm:cxn modelId="{6B815FF9-4C54-43EF-BE18-9D6FD9AD0F03}" type="presParOf" srcId="{1D3E7451-B0D5-43E3-A785-A527842FDA17}" destId="{AE658072-78B6-426E-810D-667D359DF684}" srcOrd="0" destOrd="0" presId="urn:microsoft.com/office/officeart/2005/8/layout/hProcess11"/>
    <dgm:cxn modelId="{582872EA-709D-4DFA-A567-323E1CFD9CF7}" type="presParOf" srcId="{1D3E7451-B0D5-43E3-A785-A527842FDA17}" destId="{CCDF716D-D0DC-435A-95C5-60B113C6AB16}" srcOrd="1" destOrd="0" presId="urn:microsoft.com/office/officeart/2005/8/layout/hProcess11"/>
    <dgm:cxn modelId="{1E73F9E0-3E36-4B84-97D1-3BC6A9BEFF53}" type="presParOf" srcId="{1D3E7451-B0D5-43E3-A785-A527842FDA17}" destId="{92FA8FF7-AA9B-4391-967D-3E7619495994}" srcOrd="2" destOrd="0" presId="urn:microsoft.com/office/officeart/2005/8/layout/hProcess11"/>
    <dgm:cxn modelId="{B5067408-4C5A-4D68-9B98-F830DBC5420F}" type="presParOf" srcId="{37E6921B-80D4-469E-9987-E11092AAE794}" destId="{3D9EA013-B718-4102-A274-6A52CA549E61}" srcOrd="3" destOrd="0" presId="urn:microsoft.com/office/officeart/2005/8/layout/hProcess11"/>
    <dgm:cxn modelId="{39D7742C-8E56-4761-9F7E-871EC3FA8E13}" type="presParOf" srcId="{37E6921B-80D4-469E-9987-E11092AAE794}" destId="{2C5F4890-D033-416C-984F-96B93932C79E}" srcOrd="4" destOrd="0" presId="urn:microsoft.com/office/officeart/2005/8/layout/hProcess11"/>
    <dgm:cxn modelId="{27F40A3A-C37B-4938-A66B-70A1D1532244}" type="presParOf" srcId="{2C5F4890-D033-416C-984F-96B93932C79E}" destId="{3AD23E2D-F332-4152-8930-1A68A1B02FC7}" srcOrd="0" destOrd="0" presId="urn:microsoft.com/office/officeart/2005/8/layout/hProcess11"/>
    <dgm:cxn modelId="{30A01D2C-1BF0-4E2E-A66C-99EADAA5F8CA}" type="presParOf" srcId="{2C5F4890-D033-416C-984F-96B93932C79E}" destId="{2E269E61-BDB7-41F1-9EDC-7495EDF250B6}" srcOrd="1" destOrd="0" presId="urn:microsoft.com/office/officeart/2005/8/layout/hProcess11"/>
    <dgm:cxn modelId="{31ED70A7-F070-415B-A204-76382D691861}" type="presParOf" srcId="{2C5F4890-D033-416C-984F-96B93932C79E}" destId="{2AFD8C91-0CAE-4E50-A696-7738B75A33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17219E-C22B-43B8-9062-819240BFBDA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9662FA1-DCDB-49D5-B1B2-747B2210D3FF}">
      <dgm:prSet custT="1"/>
      <dgm:spPr/>
      <dgm:t>
        <a:bodyPr/>
        <a:lstStyle/>
        <a:p>
          <a:pPr rtl="0"/>
          <a:r>
            <a:rPr lang="es-CO" sz="1600" dirty="0">
              <a:latin typeface="Montserrat" panose="00000500000000000000" pitchFamily="50" charset="0"/>
            </a:rPr>
            <a:t>Disminución de la agudeza visual</a:t>
          </a:r>
        </a:p>
      </dgm:t>
    </dgm:pt>
    <dgm:pt modelId="{F67BFFAA-4224-41FA-8424-DDD1387D6948}" type="parTrans" cxnId="{31C5FE89-9C6D-4BB3-AEBC-66D230FB5E4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D3596C7E-70BF-49D0-A6D2-977E04EDC7E8}" type="sibTrans" cxnId="{31C5FE89-9C6D-4BB3-AEBC-66D230FB5E4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2D1207CB-49A7-4FFE-BB71-996A5B2534A8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Dolor intenso</a:t>
          </a:r>
        </a:p>
      </dgm:t>
    </dgm:pt>
    <dgm:pt modelId="{CA9172F1-6EB4-43EA-9993-6190F441ED37}" type="parTrans" cxnId="{3E00BDFE-706E-4D8A-8B07-F5349DA05B9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B99532CD-6296-4581-9FD6-31FF0CB8F3D6}" type="sibTrans" cxnId="{3E00BDFE-706E-4D8A-8B07-F5349DA05B9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FBC5584F-0520-4570-A8E6-46E59191FCB9}">
      <dgm:prSet custT="1"/>
      <dgm:spPr/>
      <dgm:t>
        <a:bodyPr/>
        <a:lstStyle/>
        <a:p>
          <a:pPr rtl="0"/>
          <a:r>
            <a:rPr lang="es-CO" sz="1600" dirty="0">
              <a:latin typeface="Montserrat" panose="00000500000000000000" pitchFamily="50" charset="0"/>
            </a:rPr>
            <a:t>Glaucoma </a:t>
          </a:r>
        </a:p>
        <a:p>
          <a:pPr rtl="0"/>
          <a:r>
            <a:rPr lang="es-CO" sz="1600" dirty="0">
              <a:latin typeface="Montserrat" panose="00000500000000000000" pitchFamily="50" charset="0"/>
            </a:rPr>
            <a:t>Uveítis </a:t>
          </a:r>
        </a:p>
        <a:p>
          <a:pPr rtl="0"/>
          <a:r>
            <a:rPr lang="es-CO" sz="1600" dirty="0">
              <a:latin typeface="Montserrat" panose="00000500000000000000" pitchFamily="50" charset="0"/>
            </a:rPr>
            <a:t>Queratitis </a:t>
          </a:r>
        </a:p>
        <a:p>
          <a:pPr rtl="0"/>
          <a:r>
            <a:rPr lang="es-CO" sz="1600" dirty="0" err="1">
              <a:latin typeface="Montserrat" panose="00000500000000000000" pitchFamily="50" charset="0"/>
            </a:rPr>
            <a:t>Escleritis</a:t>
          </a:r>
          <a:endParaRPr lang="es-CO" sz="1600" dirty="0">
            <a:latin typeface="Montserrat" panose="00000500000000000000" pitchFamily="50" charset="0"/>
          </a:endParaRPr>
        </a:p>
      </dgm:t>
    </dgm:pt>
    <dgm:pt modelId="{15D00FEE-3D49-459F-8FF7-115852C5176D}" type="parTrans" cxnId="{76A87F6F-679E-4358-8744-7563D8652F89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EAF70F24-892A-42BD-BFDD-6389EACDAB24}" type="sibTrans" cxnId="{76A87F6F-679E-4358-8744-7563D8652F89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A56E1DE7-3757-464A-A60F-B7E08B275A5A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Secreción +</a:t>
          </a:r>
        </a:p>
      </dgm:t>
    </dgm:pt>
    <dgm:pt modelId="{38151732-10F5-4E3E-BFDB-2ED8815F2EFB}" type="parTrans" cxnId="{DDD5345E-3FD5-4FF9-A588-3B306991069F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5DFFE46E-65CC-4B50-8B5C-3684F854B617}" type="sibTrans" cxnId="{DDD5345E-3FD5-4FF9-A588-3B306991069F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B29F3E08-02C0-4767-A3C1-0993DF950665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Queratitis</a:t>
          </a:r>
        </a:p>
      </dgm:t>
    </dgm:pt>
    <dgm:pt modelId="{ADB6072C-64D9-4941-AF1A-3EF655F3B982}" type="parTrans" cxnId="{AE54D61F-0DA6-4FD8-A7F2-A537F4774B58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D64C9391-100A-4926-BFDC-3EBE6E959A80}" type="sibTrans" cxnId="{AE54D61F-0DA6-4FD8-A7F2-A537F4774B58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27C0B8F2-E2CC-4B59-8120-3B10EC31B5A9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Secreción –</a:t>
          </a:r>
        </a:p>
      </dgm:t>
    </dgm:pt>
    <dgm:pt modelId="{805DB220-AC36-4D1A-8E61-163EB8A49C4E}" type="parTrans" cxnId="{2875B1F4-120C-4E28-8F7D-9DDF66780B9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719BD039-31C5-42BD-BD70-B1D5E8E3787C}" type="sibTrans" cxnId="{2875B1F4-120C-4E28-8F7D-9DDF66780B9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FAA05DA9-84BA-480F-A008-A7F9B03EDCFD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Glaucoma agudo de ángulo cerrado</a:t>
          </a:r>
        </a:p>
      </dgm:t>
    </dgm:pt>
    <dgm:pt modelId="{B2D5AD04-832A-48C4-AF44-38009429BEE5}" type="parTrans" cxnId="{D7245359-34DF-4FED-809A-8AC62E926F39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6FEF7D06-CFEF-4E61-ABDE-566D338D01A9}" type="sibTrans" cxnId="{D7245359-34DF-4FED-809A-8AC62E926F39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6E91D754-709C-4F8F-8CAC-C43C058E6730}">
      <dgm:prSet custT="1"/>
      <dgm:spPr/>
      <dgm:t>
        <a:bodyPr/>
        <a:lstStyle/>
        <a:p>
          <a:pPr rtl="0"/>
          <a:r>
            <a:rPr lang="es-CO" sz="1600" dirty="0" err="1">
              <a:latin typeface="Montserrat" panose="00000500000000000000" pitchFamily="50" charset="0"/>
            </a:rPr>
            <a:t>Semimidriasis</a:t>
          </a:r>
          <a:r>
            <a:rPr lang="es-CO" sz="1600" dirty="0">
              <a:latin typeface="Montserrat" panose="00000500000000000000" pitchFamily="50" charset="0"/>
            </a:rPr>
            <a:t> no reactiva</a:t>
          </a:r>
        </a:p>
      </dgm:t>
    </dgm:pt>
    <dgm:pt modelId="{4D50921D-BE43-4C5F-AAB3-864996A1FECE}" type="parTrans" cxnId="{1B66FD6D-1300-4F11-BE87-078757D69B5F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FCFC9D68-17BA-47DF-BDD2-66206E7754FD}" type="sibTrans" cxnId="{1B66FD6D-1300-4F11-BE87-078757D69B5F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F31AE71D-5BC8-4665-A125-706FE195F2C7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Uveítis</a:t>
          </a:r>
        </a:p>
      </dgm:t>
    </dgm:pt>
    <dgm:pt modelId="{4EF4ADD4-6A52-4A77-8516-F9B0E30F539F}" type="parTrans" cxnId="{6DB43522-C4FC-45AF-BF4B-6C5E030844F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C29E9356-B269-476D-A7DD-34BCEFAC0ABA}" type="sibTrans" cxnId="{6DB43522-C4FC-45AF-BF4B-6C5E030844F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70677D98-0AD0-4D75-85B8-DEF03253EF5F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Miosis o discoria</a:t>
          </a:r>
        </a:p>
      </dgm:t>
    </dgm:pt>
    <dgm:pt modelId="{3BECF9ED-4404-4888-90FD-92A520E7ED9E}" type="parTrans" cxnId="{B60CF488-D1E9-44A4-ABDA-FDECF6D8663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98AB711A-4C43-4B6E-87D7-88301179B1EA}" type="sibTrans" cxnId="{B60CF488-D1E9-44A4-ABDA-FDECF6D8663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E85EB47F-936A-4799-BAC8-A7D20C03E4AA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Escleritis</a:t>
          </a:r>
        </a:p>
      </dgm:t>
    </dgm:pt>
    <dgm:pt modelId="{DA10644F-E7C1-4720-88BC-1CC14C2B5E5D}" type="parTrans" cxnId="{EA089AC7-636F-4219-A2BB-C57AC0519AB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3017627-B3B5-463C-9139-E26DB54B47AD}" type="sibTrans" cxnId="{EA089AC7-636F-4219-A2BB-C57AC0519AB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165BACCC-3976-449D-8768-B38A2E97CA9A}">
      <dgm:prSet custT="1"/>
      <dgm:spPr/>
      <dgm:t>
        <a:bodyPr/>
        <a:lstStyle/>
        <a:p>
          <a:pPr rtl="0"/>
          <a:r>
            <a:rPr lang="es-CO" sz="1600">
              <a:latin typeface="Montserrat" panose="00000500000000000000" pitchFamily="50" charset="0"/>
            </a:rPr>
            <a:t>Pupila normal</a:t>
          </a:r>
        </a:p>
      </dgm:t>
    </dgm:pt>
    <dgm:pt modelId="{4B5CAE3B-F881-41AF-9A9F-E36D12F1BD27}" type="parTrans" cxnId="{F2E7582F-355B-413C-AD72-E2961599CDE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59AD1063-DADC-49A1-9304-AA07FC8956E8}" type="sibTrans" cxnId="{F2E7582F-355B-413C-AD72-E2961599CDE3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D020FF74-10C1-479C-8902-5EE45C214131}" type="pres">
      <dgm:prSet presAssocID="{3317219E-C22B-43B8-9062-819240BFB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E4AB49-A779-4896-8496-1A798480C8EB}" type="pres">
      <dgm:prSet presAssocID="{29662FA1-DCDB-49D5-B1B2-747B2210D3FF}" presName="hierRoot1" presStyleCnt="0">
        <dgm:presLayoutVars>
          <dgm:hierBranch val="init"/>
        </dgm:presLayoutVars>
      </dgm:prSet>
      <dgm:spPr/>
    </dgm:pt>
    <dgm:pt modelId="{A9A49563-07D0-4613-9E81-088257D3D26F}" type="pres">
      <dgm:prSet presAssocID="{29662FA1-DCDB-49D5-B1B2-747B2210D3FF}" presName="rootComposite1" presStyleCnt="0"/>
      <dgm:spPr/>
    </dgm:pt>
    <dgm:pt modelId="{19825122-17C3-4500-ABA6-47079BD2D305}" type="pres">
      <dgm:prSet presAssocID="{29662FA1-DCDB-49D5-B1B2-747B2210D3FF}" presName="rootText1" presStyleLbl="node0" presStyleIdx="0" presStyleCnt="3" custScaleX="110780" custScaleY="141327" custLinFactNeighborX="-4696" custLinFactNeighborY="-26173">
        <dgm:presLayoutVars>
          <dgm:chPref val="3"/>
        </dgm:presLayoutVars>
      </dgm:prSet>
      <dgm:spPr/>
    </dgm:pt>
    <dgm:pt modelId="{B721FD9D-CC39-444D-A5C5-CB0790DA42C2}" type="pres">
      <dgm:prSet presAssocID="{29662FA1-DCDB-49D5-B1B2-747B2210D3FF}" presName="rootConnector1" presStyleLbl="node1" presStyleIdx="0" presStyleCnt="0"/>
      <dgm:spPr/>
    </dgm:pt>
    <dgm:pt modelId="{6C8C1933-D757-4413-9206-2A79CDB7A678}" type="pres">
      <dgm:prSet presAssocID="{29662FA1-DCDB-49D5-B1B2-747B2210D3FF}" presName="hierChild2" presStyleCnt="0"/>
      <dgm:spPr/>
    </dgm:pt>
    <dgm:pt modelId="{0B232879-DE35-47C5-B600-A06F5229577F}" type="pres">
      <dgm:prSet presAssocID="{29662FA1-DCDB-49D5-B1B2-747B2210D3FF}" presName="hierChild3" presStyleCnt="0"/>
      <dgm:spPr/>
    </dgm:pt>
    <dgm:pt modelId="{2BD0719F-E727-49F9-9CAC-80774BB22C2F}" type="pres">
      <dgm:prSet presAssocID="{2D1207CB-49A7-4FFE-BB71-996A5B2534A8}" presName="hierRoot1" presStyleCnt="0">
        <dgm:presLayoutVars>
          <dgm:hierBranch val="init"/>
        </dgm:presLayoutVars>
      </dgm:prSet>
      <dgm:spPr/>
    </dgm:pt>
    <dgm:pt modelId="{1E27429D-33BF-4478-8FEC-4DC2EE0ACE75}" type="pres">
      <dgm:prSet presAssocID="{2D1207CB-49A7-4FFE-BB71-996A5B2534A8}" presName="rootComposite1" presStyleCnt="0"/>
      <dgm:spPr/>
    </dgm:pt>
    <dgm:pt modelId="{0317F01B-0E70-4160-B273-7A08FF9C4031}" type="pres">
      <dgm:prSet presAssocID="{2D1207CB-49A7-4FFE-BB71-996A5B2534A8}" presName="rootText1" presStyleLbl="node0" presStyleIdx="1" presStyleCnt="3">
        <dgm:presLayoutVars>
          <dgm:chPref val="3"/>
        </dgm:presLayoutVars>
      </dgm:prSet>
      <dgm:spPr/>
    </dgm:pt>
    <dgm:pt modelId="{996AF284-73F9-4446-A6A3-89257FC919D8}" type="pres">
      <dgm:prSet presAssocID="{2D1207CB-49A7-4FFE-BB71-996A5B2534A8}" presName="rootConnector1" presStyleLbl="node1" presStyleIdx="0" presStyleCnt="0"/>
      <dgm:spPr/>
    </dgm:pt>
    <dgm:pt modelId="{05C0281E-5970-4A36-8083-B03FC059548A}" type="pres">
      <dgm:prSet presAssocID="{2D1207CB-49A7-4FFE-BB71-996A5B2534A8}" presName="hierChild2" presStyleCnt="0"/>
      <dgm:spPr/>
    </dgm:pt>
    <dgm:pt modelId="{6F09B2D5-E38D-422F-82CA-283474246F66}" type="pres">
      <dgm:prSet presAssocID="{2D1207CB-49A7-4FFE-BB71-996A5B2534A8}" presName="hierChild3" presStyleCnt="0"/>
      <dgm:spPr/>
    </dgm:pt>
    <dgm:pt modelId="{AC6E445D-32CE-4353-A62D-C716B7963361}" type="pres">
      <dgm:prSet presAssocID="{FBC5584F-0520-4570-A8E6-46E59191FCB9}" presName="hierRoot1" presStyleCnt="0">
        <dgm:presLayoutVars>
          <dgm:hierBranch val="init"/>
        </dgm:presLayoutVars>
      </dgm:prSet>
      <dgm:spPr/>
    </dgm:pt>
    <dgm:pt modelId="{2442B078-5151-4881-B661-04C9BF130BDB}" type="pres">
      <dgm:prSet presAssocID="{FBC5584F-0520-4570-A8E6-46E59191FCB9}" presName="rootComposite1" presStyleCnt="0"/>
      <dgm:spPr/>
    </dgm:pt>
    <dgm:pt modelId="{293D1672-956A-4DFC-AB92-CF33FFCC4539}" type="pres">
      <dgm:prSet presAssocID="{FBC5584F-0520-4570-A8E6-46E59191FCB9}" presName="rootText1" presStyleLbl="node0" presStyleIdx="2" presStyleCnt="3" custScaleY="325758">
        <dgm:presLayoutVars>
          <dgm:chPref val="3"/>
        </dgm:presLayoutVars>
      </dgm:prSet>
      <dgm:spPr/>
    </dgm:pt>
    <dgm:pt modelId="{9482D564-91B4-4846-8958-B9A43F5F7701}" type="pres">
      <dgm:prSet presAssocID="{FBC5584F-0520-4570-A8E6-46E59191FCB9}" presName="rootConnector1" presStyleLbl="node1" presStyleIdx="0" presStyleCnt="0"/>
      <dgm:spPr/>
    </dgm:pt>
    <dgm:pt modelId="{1A215099-F64C-49F0-96FC-D9D8D2B87A74}" type="pres">
      <dgm:prSet presAssocID="{FBC5584F-0520-4570-A8E6-46E59191FCB9}" presName="hierChild2" presStyleCnt="0"/>
      <dgm:spPr/>
    </dgm:pt>
    <dgm:pt modelId="{FB3C1336-A145-41BC-A604-FAD4761913B5}" type="pres">
      <dgm:prSet presAssocID="{38151732-10F5-4E3E-BFDB-2ED8815F2EFB}" presName="Name64" presStyleLbl="parChTrans1D2" presStyleIdx="0" presStyleCnt="2"/>
      <dgm:spPr/>
    </dgm:pt>
    <dgm:pt modelId="{BF1AAA75-9F1A-45F0-9A88-E4F9705CA58F}" type="pres">
      <dgm:prSet presAssocID="{A56E1DE7-3757-464A-A60F-B7E08B275A5A}" presName="hierRoot2" presStyleCnt="0">
        <dgm:presLayoutVars>
          <dgm:hierBranch val="init"/>
        </dgm:presLayoutVars>
      </dgm:prSet>
      <dgm:spPr/>
    </dgm:pt>
    <dgm:pt modelId="{E0309C99-76C5-43E1-ADAE-3A0AC31413C7}" type="pres">
      <dgm:prSet presAssocID="{A56E1DE7-3757-464A-A60F-B7E08B275A5A}" presName="rootComposite" presStyleCnt="0"/>
      <dgm:spPr/>
    </dgm:pt>
    <dgm:pt modelId="{74D52A15-72EC-4B73-B40C-A2E4EE9D8B31}" type="pres">
      <dgm:prSet presAssocID="{A56E1DE7-3757-464A-A60F-B7E08B275A5A}" presName="rootText" presStyleLbl="node2" presStyleIdx="0" presStyleCnt="2">
        <dgm:presLayoutVars>
          <dgm:chPref val="3"/>
        </dgm:presLayoutVars>
      </dgm:prSet>
      <dgm:spPr/>
    </dgm:pt>
    <dgm:pt modelId="{FCB791D9-FFFD-4244-A572-111B205D4CA7}" type="pres">
      <dgm:prSet presAssocID="{A56E1DE7-3757-464A-A60F-B7E08B275A5A}" presName="rootConnector" presStyleLbl="node2" presStyleIdx="0" presStyleCnt="2"/>
      <dgm:spPr/>
    </dgm:pt>
    <dgm:pt modelId="{945EF59C-B9C9-4FD8-ABA7-0B409AB74C30}" type="pres">
      <dgm:prSet presAssocID="{A56E1DE7-3757-464A-A60F-B7E08B275A5A}" presName="hierChild4" presStyleCnt="0"/>
      <dgm:spPr/>
    </dgm:pt>
    <dgm:pt modelId="{F90051BB-43E5-4EBC-B1B5-DA115FF9D7A7}" type="pres">
      <dgm:prSet presAssocID="{ADB6072C-64D9-4941-AF1A-3EF655F3B982}" presName="Name64" presStyleLbl="parChTrans1D3" presStyleIdx="0" presStyleCnt="4"/>
      <dgm:spPr/>
    </dgm:pt>
    <dgm:pt modelId="{A663C3FA-21CC-4EA9-8E38-A7C296B7A42C}" type="pres">
      <dgm:prSet presAssocID="{B29F3E08-02C0-4767-A3C1-0993DF950665}" presName="hierRoot2" presStyleCnt="0">
        <dgm:presLayoutVars>
          <dgm:hierBranch val="init"/>
        </dgm:presLayoutVars>
      </dgm:prSet>
      <dgm:spPr/>
    </dgm:pt>
    <dgm:pt modelId="{1E452735-AFC7-4B4D-8203-C5FE431593E0}" type="pres">
      <dgm:prSet presAssocID="{B29F3E08-02C0-4767-A3C1-0993DF950665}" presName="rootComposite" presStyleCnt="0"/>
      <dgm:spPr/>
    </dgm:pt>
    <dgm:pt modelId="{A0A0642B-9D11-40BB-A20E-A15070DE279C}" type="pres">
      <dgm:prSet presAssocID="{B29F3E08-02C0-4767-A3C1-0993DF950665}" presName="rootText" presStyleLbl="node3" presStyleIdx="0" presStyleCnt="4">
        <dgm:presLayoutVars>
          <dgm:chPref val="3"/>
        </dgm:presLayoutVars>
      </dgm:prSet>
      <dgm:spPr/>
    </dgm:pt>
    <dgm:pt modelId="{8F7907DE-522F-4F14-A218-A1C4997F433E}" type="pres">
      <dgm:prSet presAssocID="{B29F3E08-02C0-4767-A3C1-0993DF950665}" presName="rootConnector" presStyleLbl="node3" presStyleIdx="0" presStyleCnt="4"/>
      <dgm:spPr/>
    </dgm:pt>
    <dgm:pt modelId="{3A0FABE5-548E-4EA1-9B54-B49FB59C43C5}" type="pres">
      <dgm:prSet presAssocID="{B29F3E08-02C0-4767-A3C1-0993DF950665}" presName="hierChild4" presStyleCnt="0"/>
      <dgm:spPr/>
    </dgm:pt>
    <dgm:pt modelId="{1F7A34C1-0362-4735-9E1B-F542532C2006}" type="pres">
      <dgm:prSet presAssocID="{B29F3E08-02C0-4767-A3C1-0993DF950665}" presName="hierChild5" presStyleCnt="0"/>
      <dgm:spPr/>
    </dgm:pt>
    <dgm:pt modelId="{DF25BA10-C8A8-4B74-B02E-3234FD002AA2}" type="pres">
      <dgm:prSet presAssocID="{A56E1DE7-3757-464A-A60F-B7E08B275A5A}" presName="hierChild5" presStyleCnt="0"/>
      <dgm:spPr/>
    </dgm:pt>
    <dgm:pt modelId="{50233404-53AE-4E4B-8EAB-DED502BEBF21}" type="pres">
      <dgm:prSet presAssocID="{805DB220-AC36-4D1A-8E61-163EB8A49C4E}" presName="Name64" presStyleLbl="parChTrans1D2" presStyleIdx="1" presStyleCnt="2"/>
      <dgm:spPr/>
    </dgm:pt>
    <dgm:pt modelId="{F697EC56-7E39-4006-8644-5E3EB0EF887A}" type="pres">
      <dgm:prSet presAssocID="{27C0B8F2-E2CC-4B59-8120-3B10EC31B5A9}" presName="hierRoot2" presStyleCnt="0">
        <dgm:presLayoutVars>
          <dgm:hierBranch val="init"/>
        </dgm:presLayoutVars>
      </dgm:prSet>
      <dgm:spPr/>
    </dgm:pt>
    <dgm:pt modelId="{ED714829-5384-43B4-820F-DB82D0B3F26A}" type="pres">
      <dgm:prSet presAssocID="{27C0B8F2-E2CC-4B59-8120-3B10EC31B5A9}" presName="rootComposite" presStyleCnt="0"/>
      <dgm:spPr/>
    </dgm:pt>
    <dgm:pt modelId="{89CC5DDC-18CD-417A-A5B5-A80B5772A602}" type="pres">
      <dgm:prSet presAssocID="{27C0B8F2-E2CC-4B59-8120-3B10EC31B5A9}" presName="rootText" presStyleLbl="node2" presStyleIdx="1" presStyleCnt="2">
        <dgm:presLayoutVars>
          <dgm:chPref val="3"/>
        </dgm:presLayoutVars>
      </dgm:prSet>
      <dgm:spPr/>
    </dgm:pt>
    <dgm:pt modelId="{F3F298AF-3506-40A4-AF4A-9550F565C6DB}" type="pres">
      <dgm:prSet presAssocID="{27C0B8F2-E2CC-4B59-8120-3B10EC31B5A9}" presName="rootConnector" presStyleLbl="node2" presStyleIdx="1" presStyleCnt="2"/>
      <dgm:spPr/>
    </dgm:pt>
    <dgm:pt modelId="{AB6A9C66-91AD-4017-8A1D-CABBFDF8451E}" type="pres">
      <dgm:prSet presAssocID="{27C0B8F2-E2CC-4B59-8120-3B10EC31B5A9}" presName="hierChild4" presStyleCnt="0"/>
      <dgm:spPr/>
    </dgm:pt>
    <dgm:pt modelId="{7BBD89D0-DB4D-4B6C-A211-3D5BC794DC12}" type="pres">
      <dgm:prSet presAssocID="{B2D5AD04-832A-48C4-AF44-38009429BEE5}" presName="Name64" presStyleLbl="parChTrans1D3" presStyleIdx="1" presStyleCnt="4"/>
      <dgm:spPr/>
    </dgm:pt>
    <dgm:pt modelId="{EC45DB19-57ED-47B1-8036-0350413D3F3B}" type="pres">
      <dgm:prSet presAssocID="{FAA05DA9-84BA-480F-A008-A7F9B03EDCFD}" presName="hierRoot2" presStyleCnt="0">
        <dgm:presLayoutVars>
          <dgm:hierBranch val="init"/>
        </dgm:presLayoutVars>
      </dgm:prSet>
      <dgm:spPr/>
    </dgm:pt>
    <dgm:pt modelId="{AC03103C-FC88-41CC-A639-5BE68486B3CB}" type="pres">
      <dgm:prSet presAssocID="{FAA05DA9-84BA-480F-A008-A7F9B03EDCFD}" presName="rootComposite" presStyleCnt="0"/>
      <dgm:spPr/>
    </dgm:pt>
    <dgm:pt modelId="{83FFB14F-02E7-419C-A1AE-0FEE6B7CCAC7}" type="pres">
      <dgm:prSet presAssocID="{FAA05DA9-84BA-480F-A008-A7F9B03EDCFD}" presName="rootText" presStyleLbl="node3" presStyleIdx="1" presStyleCnt="4" custScaleY="156442">
        <dgm:presLayoutVars>
          <dgm:chPref val="3"/>
        </dgm:presLayoutVars>
      </dgm:prSet>
      <dgm:spPr/>
    </dgm:pt>
    <dgm:pt modelId="{A99F8CF9-D310-4EE0-9701-5D940711981D}" type="pres">
      <dgm:prSet presAssocID="{FAA05DA9-84BA-480F-A008-A7F9B03EDCFD}" presName="rootConnector" presStyleLbl="node3" presStyleIdx="1" presStyleCnt="4"/>
      <dgm:spPr/>
    </dgm:pt>
    <dgm:pt modelId="{0111DB0F-32F8-4AC1-8029-754713359CDD}" type="pres">
      <dgm:prSet presAssocID="{FAA05DA9-84BA-480F-A008-A7F9B03EDCFD}" presName="hierChild4" presStyleCnt="0"/>
      <dgm:spPr/>
    </dgm:pt>
    <dgm:pt modelId="{2B2352F3-2286-4EE9-857F-7CCF10C96B85}" type="pres">
      <dgm:prSet presAssocID="{4D50921D-BE43-4C5F-AAB3-864996A1FECE}" presName="Name64" presStyleLbl="parChTrans1D4" presStyleIdx="0" presStyleCnt="3"/>
      <dgm:spPr/>
    </dgm:pt>
    <dgm:pt modelId="{37B8FBB8-BC89-4B14-9D84-6BEF37498776}" type="pres">
      <dgm:prSet presAssocID="{6E91D754-709C-4F8F-8CAC-C43C058E6730}" presName="hierRoot2" presStyleCnt="0">
        <dgm:presLayoutVars>
          <dgm:hierBranch val="init"/>
        </dgm:presLayoutVars>
      </dgm:prSet>
      <dgm:spPr/>
    </dgm:pt>
    <dgm:pt modelId="{80B3454E-C5AF-46A6-AB58-41703356181B}" type="pres">
      <dgm:prSet presAssocID="{6E91D754-709C-4F8F-8CAC-C43C058E6730}" presName="rootComposite" presStyleCnt="0"/>
      <dgm:spPr/>
    </dgm:pt>
    <dgm:pt modelId="{4F018653-84BE-498C-9DC6-BFE56AD4C424}" type="pres">
      <dgm:prSet presAssocID="{6E91D754-709C-4F8F-8CAC-C43C058E6730}" presName="rootText" presStyleLbl="node4" presStyleIdx="0" presStyleCnt="3">
        <dgm:presLayoutVars>
          <dgm:chPref val="3"/>
        </dgm:presLayoutVars>
      </dgm:prSet>
      <dgm:spPr/>
    </dgm:pt>
    <dgm:pt modelId="{357952F7-AD62-44C9-84C2-A4D9471DFA82}" type="pres">
      <dgm:prSet presAssocID="{6E91D754-709C-4F8F-8CAC-C43C058E6730}" presName="rootConnector" presStyleLbl="node4" presStyleIdx="0" presStyleCnt="3"/>
      <dgm:spPr/>
    </dgm:pt>
    <dgm:pt modelId="{23ADA93B-D591-4859-9708-CE9DE1A26C56}" type="pres">
      <dgm:prSet presAssocID="{6E91D754-709C-4F8F-8CAC-C43C058E6730}" presName="hierChild4" presStyleCnt="0"/>
      <dgm:spPr/>
    </dgm:pt>
    <dgm:pt modelId="{C54E329C-6933-48C3-90E8-23D6BEC85391}" type="pres">
      <dgm:prSet presAssocID="{6E91D754-709C-4F8F-8CAC-C43C058E6730}" presName="hierChild5" presStyleCnt="0"/>
      <dgm:spPr/>
    </dgm:pt>
    <dgm:pt modelId="{6D8D72DC-0590-43C7-9A58-20D4D5BEB0DB}" type="pres">
      <dgm:prSet presAssocID="{FAA05DA9-84BA-480F-A008-A7F9B03EDCFD}" presName="hierChild5" presStyleCnt="0"/>
      <dgm:spPr/>
    </dgm:pt>
    <dgm:pt modelId="{0E1EB168-4957-45A9-A081-63B868CE6ED2}" type="pres">
      <dgm:prSet presAssocID="{4EF4ADD4-6A52-4A77-8516-F9B0E30F539F}" presName="Name64" presStyleLbl="parChTrans1D3" presStyleIdx="2" presStyleCnt="4"/>
      <dgm:spPr/>
    </dgm:pt>
    <dgm:pt modelId="{6CA1D3E6-1E8F-4304-B772-DF7FCE27CE99}" type="pres">
      <dgm:prSet presAssocID="{F31AE71D-5BC8-4665-A125-706FE195F2C7}" presName="hierRoot2" presStyleCnt="0">
        <dgm:presLayoutVars>
          <dgm:hierBranch val="init"/>
        </dgm:presLayoutVars>
      </dgm:prSet>
      <dgm:spPr/>
    </dgm:pt>
    <dgm:pt modelId="{E6AC2B09-3ABC-4F08-A524-7DF12A3A8E27}" type="pres">
      <dgm:prSet presAssocID="{F31AE71D-5BC8-4665-A125-706FE195F2C7}" presName="rootComposite" presStyleCnt="0"/>
      <dgm:spPr/>
    </dgm:pt>
    <dgm:pt modelId="{735EA72E-624D-423C-A074-10890FEDBD3D}" type="pres">
      <dgm:prSet presAssocID="{F31AE71D-5BC8-4665-A125-706FE195F2C7}" presName="rootText" presStyleLbl="node3" presStyleIdx="2" presStyleCnt="4">
        <dgm:presLayoutVars>
          <dgm:chPref val="3"/>
        </dgm:presLayoutVars>
      </dgm:prSet>
      <dgm:spPr/>
    </dgm:pt>
    <dgm:pt modelId="{2BBC45FA-B485-4C2D-A1B5-C9F92F55D89B}" type="pres">
      <dgm:prSet presAssocID="{F31AE71D-5BC8-4665-A125-706FE195F2C7}" presName="rootConnector" presStyleLbl="node3" presStyleIdx="2" presStyleCnt="4"/>
      <dgm:spPr/>
    </dgm:pt>
    <dgm:pt modelId="{9D0C3CDE-D2C1-445E-A1FD-4ABB93E42B80}" type="pres">
      <dgm:prSet presAssocID="{F31AE71D-5BC8-4665-A125-706FE195F2C7}" presName="hierChild4" presStyleCnt="0"/>
      <dgm:spPr/>
    </dgm:pt>
    <dgm:pt modelId="{B8B3B6C5-6929-4A8F-B975-5C9CA6CE91C9}" type="pres">
      <dgm:prSet presAssocID="{3BECF9ED-4404-4888-90FD-92A520E7ED9E}" presName="Name64" presStyleLbl="parChTrans1D4" presStyleIdx="1" presStyleCnt="3"/>
      <dgm:spPr/>
    </dgm:pt>
    <dgm:pt modelId="{C8D24FD8-0DDC-4AE7-A93C-302FB9E33941}" type="pres">
      <dgm:prSet presAssocID="{70677D98-0AD0-4D75-85B8-DEF03253EF5F}" presName="hierRoot2" presStyleCnt="0">
        <dgm:presLayoutVars>
          <dgm:hierBranch val="init"/>
        </dgm:presLayoutVars>
      </dgm:prSet>
      <dgm:spPr/>
    </dgm:pt>
    <dgm:pt modelId="{86FEB547-86E7-43D2-BA42-9541469AB4C3}" type="pres">
      <dgm:prSet presAssocID="{70677D98-0AD0-4D75-85B8-DEF03253EF5F}" presName="rootComposite" presStyleCnt="0"/>
      <dgm:spPr/>
    </dgm:pt>
    <dgm:pt modelId="{509D5632-3B2C-40C5-B1A6-E69A0152E929}" type="pres">
      <dgm:prSet presAssocID="{70677D98-0AD0-4D75-85B8-DEF03253EF5F}" presName="rootText" presStyleLbl="node4" presStyleIdx="1" presStyleCnt="3">
        <dgm:presLayoutVars>
          <dgm:chPref val="3"/>
        </dgm:presLayoutVars>
      </dgm:prSet>
      <dgm:spPr/>
    </dgm:pt>
    <dgm:pt modelId="{9BAA9B6B-E03D-40E2-8D98-D191FBE069F4}" type="pres">
      <dgm:prSet presAssocID="{70677D98-0AD0-4D75-85B8-DEF03253EF5F}" presName="rootConnector" presStyleLbl="node4" presStyleIdx="1" presStyleCnt="3"/>
      <dgm:spPr/>
    </dgm:pt>
    <dgm:pt modelId="{8CE74782-CFEE-4601-A103-90AFA706A85E}" type="pres">
      <dgm:prSet presAssocID="{70677D98-0AD0-4D75-85B8-DEF03253EF5F}" presName="hierChild4" presStyleCnt="0"/>
      <dgm:spPr/>
    </dgm:pt>
    <dgm:pt modelId="{998757D2-498B-41B5-A660-5DE20E3797A7}" type="pres">
      <dgm:prSet presAssocID="{70677D98-0AD0-4D75-85B8-DEF03253EF5F}" presName="hierChild5" presStyleCnt="0"/>
      <dgm:spPr/>
    </dgm:pt>
    <dgm:pt modelId="{41E3ABEE-BCBA-4854-8920-94062BA9AAA4}" type="pres">
      <dgm:prSet presAssocID="{F31AE71D-5BC8-4665-A125-706FE195F2C7}" presName="hierChild5" presStyleCnt="0"/>
      <dgm:spPr/>
    </dgm:pt>
    <dgm:pt modelId="{0BC768EB-EA5C-4853-AEF1-B174222B5C36}" type="pres">
      <dgm:prSet presAssocID="{DA10644F-E7C1-4720-88BC-1CC14C2B5E5D}" presName="Name64" presStyleLbl="parChTrans1D3" presStyleIdx="3" presStyleCnt="4"/>
      <dgm:spPr/>
    </dgm:pt>
    <dgm:pt modelId="{18853568-02A3-4C8C-B498-B97A47E81CE6}" type="pres">
      <dgm:prSet presAssocID="{E85EB47F-936A-4799-BAC8-A7D20C03E4AA}" presName="hierRoot2" presStyleCnt="0">
        <dgm:presLayoutVars>
          <dgm:hierBranch val="init"/>
        </dgm:presLayoutVars>
      </dgm:prSet>
      <dgm:spPr/>
    </dgm:pt>
    <dgm:pt modelId="{30D84157-150D-4494-AB0A-5FAA848146A9}" type="pres">
      <dgm:prSet presAssocID="{E85EB47F-936A-4799-BAC8-A7D20C03E4AA}" presName="rootComposite" presStyleCnt="0"/>
      <dgm:spPr/>
    </dgm:pt>
    <dgm:pt modelId="{05241069-D872-47D4-AE9A-3CAB05B0A3CE}" type="pres">
      <dgm:prSet presAssocID="{E85EB47F-936A-4799-BAC8-A7D20C03E4AA}" presName="rootText" presStyleLbl="node3" presStyleIdx="3" presStyleCnt="4">
        <dgm:presLayoutVars>
          <dgm:chPref val="3"/>
        </dgm:presLayoutVars>
      </dgm:prSet>
      <dgm:spPr/>
    </dgm:pt>
    <dgm:pt modelId="{F468FA4E-11DA-408D-8D95-402A3A2145DF}" type="pres">
      <dgm:prSet presAssocID="{E85EB47F-936A-4799-BAC8-A7D20C03E4AA}" presName="rootConnector" presStyleLbl="node3" presStyleIdx="3" presStyleCnt="4"/>
      <dgm:spPr/>
    </dgm:pt>
    <dgm:pt modelId="{946BD2DA-5712-4FF9-919F-EDAB96A4B09F}" type="pres">
      <dgm:prSet presAssocID="{E85EB47F-936A-4799-BAC8-A7D20C03E4AA}" presName="hierChild4" presStyleCnt="0"/>
      <dgm:spPr/>
    </dgm:pt>
    <dgm:pt modelId="{221F17F1-F7C9-4DFC-BB21-B9F184D4A6A5}" type="pres">
      <dgm:prSet presAssocID="{4B5CAE3B-F881-41AF-9A9F-E36D12F1BD27}" presName="Name64" presStyleLbl="parChTrans1D4" presStyleIdx="2" presStyleCnt="3"/>
      <dgm:spPr/>
    </dgm:pt>
    <dgm:pt modelId="{D69B7ED2-DFE1-4EF9-839F-5D8C61869104}" type="pres">
      <dgm:prSet presAssocID="{165BACCC-3976-449D-8768-B38A2E97CA9A}" presName="hierRoot2" presStyleCnt="0">
        <dgm:presLayoutVars>
          <dgm:hierBranch val="init"/>
        </dgm:presLayoutVars>
      </dgm:prSet>
      <dgm:spPr/>
    </dgm:pt>
    <dgm:pt modelId="{25F1B97E-67C2-49C3-82EA-F6E559A2846C}" type="pres">
      <dgm:prSet presAssocID="{165BACCC-3976-449D-8768-B38A2E97CA9A}" presName="rootComposite" presStyleCnt="0"/>
      <dgm:spPr/>
    </dgm:pt>
    <dgm:pt modelId="{F35E6A81-EA03-4866-9ED7-5040038A6CBC}" type="pres">
      <dgm:prSet presAssocID="{165BACCC-3976-449D-8768-B38A2E97CA9A}" presName="rootText" presStyleLbl="node4" presStyleIdx="2" presStyleCnt="3">
        <dgm:presLayoutVars>
          <dgm:chPref val="3"/>
        </dgm:presLayoutVars>
      </dgm:prSet>
      <dgm:spPr/>
    </dgm:pt>
    <dgm:pt modelId="{ED45509F-E39B-4F43-8C44-0DA66BA53189}" type="pres">
      <dgm:prSet presAssocID="{165BACCC-3976-449D-8768-B38A2E97CA9A}" presName="rootConnector" presStyleLbl="node4" presStyleIdx="2" presStyleCnt="3"/>
      <dgm:spPr/>
    </dgm:pt>
    <dgm:pt modelId="{0786961D-B27D-4EF7-9ACB-166DDCD75634}" type="pres">
      <dgm:prSet presAssocID="{165BACCC-3976-449D-8768-B38A2E97CA9A}" presName="hierChild4" presStyleCnt="0"/>
      <dgm:spPr/>
    </dgm:pt>
    <dgm:pt modelId="{9E98A743-8AEF-4370-AE7C-70D958D6BC15}" type="pres">
      <dgm:prSet presAssocID="{165BACCC-3976-449D-8768-B38A2E97CA9A}" presName="hierChild5" presStyleCnt="0"/>
      <dgm:spPr/>
    </dgm:pt>
    <dgm:pt modelId="{66E560F7-8C3A-4F85-9097-D941AFCD152E}" type="pres">
      <dgm:prSet presAssocID="{E85EB47F-936A-4799-BAC8-A7D20C03E4AA}" presName="hierChild5" presStyleCnt="0"/>
      <dgm:spPr/>
    </dgm:pt>
    <dgm:pt modelId="{47487040-28B1-4B36-948E-DCF764433C50}" type="pres">
      <dgm:prSet presAssocID="{27C0B8F2-E2CC-4B59-8120-3B10EC31B5A9}" presName="hierChild5" presStyleCnt="0"/>
      <dgm:spPr/>
    </dgm:pt>
    <dgm:pt modelId="{CA0536D3-BA15-426A-85D5-730ACC994506}" type="pres">
      <dgm:prSet presAssocID="{FBC5584F-0520-4570-A8E6-46E59191FCB9}" presName="hierChild3" presStyleCnt="0"/>
      <dgm:spPr/>
    </dgm:pt>
  </dgm:ptLst>
  <dgm:cxnLst>
    <dgm:cxn modelId="{C793CD0A-F871-4791-A47A-79A1FB540A67}" type="presOf" srcId="{6E91D754-709C-4F8F-8CAC-C43C058E6730}" destId="{4F018653-84BE-498C-9DC6-BFE56AD4C424}" srcOrd="0" destOrd="0" presId="urn:microsoft.com/office/officeart/2009/3/layout/HorizontalOrganizationChart"/>
    <dgm:cxn modelId="{CF50B90C-6891-42EF-930F-79ED12634A01}" type="presOf" srcId="{ADB6072C-64D9-4941-AF1A-3EF655F3B982}" destId="{F90051BB-43E5-4EBC-B1B5-DA115FF9D7A7}" srcOrd="0" destOrd="0" presId="urn:microsoft.com/office/officeart/2009/3/layout/HorizontalOrganizationChart"/>
    <dgm:cxn modelId="{C243CB17-F239-451E-B046-9EAEC4117A0E}" type="presOf" srcId="{3317219E-C22B-43B8-9062-819240BFBDA9}" destId="{D020FF74-10C1-479C-8902-5EE45C214131}" srcOrd="0" destOrd="0" presId="urn:microsoft.com/office/officeart/2009/3/layout/HorizontalOrganizationChart"/>
    <dgm:cxn modelId="{AE54D61F-0DA6-4FD8-A7F2-A537F4774B58}" srcId="{A56E1DE7-3757-464A-A60F-B7E08B275A5A}" destId="{B29F3E08-02C0-4767-A3C1-0993DF950665}" srcOrd="0" destOrd="0" parTransId="{ADB6072C-64D9-4941-AF1A-3EF655F3B982}" sibTransId="{D64C9391-100A-4926-BFDC-3EBE6E959A80}"/>
    <dgm:cxn modelId="{350B8420-FA92-4DF2-93FC-B574EF929B5B}" type="presOf" srcId="{A56E1DE7-3757-464A-A60F-B7E08B275A5A}" destId="{74D52A15-72EC-4B73-B40C-A2E4EE9D8B31}" srcOrd="0" destOrd="0" presId="urn:microsoft.com/office/officeart/2009/3/layout/HorizontalOrganizationChart"/>
    <dgm:cxn modelId="{6E5A1922-3EE6-472B-BC02-C4FEA08B609F}" type="presOf" srcId="{805DB220-AC36-4D1A-8E61-163EB8A49C4E}" destId="{50233404-53AE-4E4B-8EAB-DED502BEBF21}" srcOrd="0" destOrd="0" presId="urn:microsoft.com/office/officeart/2009/3/layout/HorizontalOrganizationChart"/>
    <dgm:cxn modelId="{6DB43522-C4FC-45AF-BF4B-6C5E030844F3}" srcId="{27C0B8F2-E2CC-4B59-8120-3B10EC31B5A9}" destId="{F31AE71D-5BC8-4665-A125-706FE195F2C7}" srcOrd="1" destOrd="0" parTransId="{4EF4ADD4-6A52-4A77-8516-F9B0E30F539F}" sibTransId="{C29E9356-B269-476D-A7DD-34BCEFAC0ABA}"/>
    <dgm:cxn modelId="{4A224A23-305B-41B8-8B86-5F92602C3475}" type="presOf" srcId="{70677D98-0AD0-4D75-85B8-DEF03253EF5F}" destId="{509D5632-3B2C-40C5-B1A6-E69A0152E929}" srcOrd="0" destOrd="0" presId="urn:microsoft.com/office/officeart/2009/3/layout/HorizontalOrganizationChart"/>
    <dgm:cxn modelId="{F2E7582F-355B-413C-AD72-E2961599CDE3}" srcId="{E85EB47F-936A-4799-BAC8-A7D20C03E4AA}" destId="{165BACCC-3976-449D-8768-B38A2E97CA9A}" srcOrd="0" destOrd="0" parTransId="{4B5CAE3B-F881-41AF-9A9F-E36D12F1BD27}" sibTransId="{59AD1063-DADC-49A1-9304-AA07FC8956E8}"/>
    <dgm:cxn modelId="{20CE993E-135A-4E82-9C6E-F36075C44E81}" type="presOf" srcId="{B29F3E08-02C0-4767-A3C1-0993DF950665}" destId="{8F7907DE-522F-4F14-A218-A1C4997F433E}" srcOrd="1" destOrd="0" presId="urn:microsoft.com/office/officeart/2009/3/layout/HorizontalOrganizationChart"/>
    <dgm:cxn modelId="{DDD5345E-3FD5-4FF9-A588-3B306991069F}" srcId="{FBC5584F-0520-4570-A8E6-46E59191FCB9}" destId="{A56E1DE7-3757-464A-A60F-B7E08B275A5A}" srcOrd="0" destOrd="0" parTransId="{38151732-10F5-4E3E-BFDB-2ED8815F2EFB}" sibTransId="{5DFFE46E-65CC-4B50-8B5C-3684F854B617}"/>
    <dgm:cxn modelId="{48AEC661-41C5-4E34-BCA0-F2EF48873169}" type="presOf" srcId="{3BECF9ED-4404-4888-90FD-92A520E7ED9E}" destId="{B8B3B6C5-6929-4A8F-B975-5C9CA6CE91C9}" srcOrd="0" destOrd="0" presId="urn:microsoft.com/office/officeart/2009/3/layout/HorizontalOrganizationChart"/>
    <dgm:cxn modelId="{98CCEC4B-AA86-4ACB-B8AB-A18787E8FC50}" type="presOf" srcId="{DA10644F-E7C1-4720-88BC-1CC14C2B5E5D}" destId="{0BC768EB-EA5C-4853-AEF1-B174222B5C36}" srcOrd="0" destOrd="0" presId="urn:microsoft.com/office/officeart/2009/3/layout/HorizontalOrganizationChart"/>
    <dgm:cxn modelId="{F840AE4C-1535-4DE9-824A-830C4868595C}" type="presOf" srcId="{6E91D754-709C-4F8F-8CAC-C43C058E6730}" destId="{357952F7-AD62-44C9-84C2-A4D9471DFA82}" srcOrd="1" destOrd="0" presId="urn:microsoft.com/office/officeart/2009/3/layout/HorizontalOrganizationChart"/>
    <dgm:cxn modelId="{1B66FD6D-1300-4F11-BE87-078757D69B5F}" srcId="{FAA05DA9-84BA-480F-A008-A7F9B03EDCFD}" destId="{6E91D754-709C-4F8F-8CAC-C43C058E6730}" srcOrd="0" destOrd="0" parTransId="{4D50921D-BE43-4C5F-AAB3-864996A1FECE}" sibTransId="{FCFC9D68-17BA-47DF-BDD2-66206E7754FD}"/>
    <dgm:cxn modelId="{76A87F6F-679E-4358-8744-7563D8652F89}" srcId="{3317219E-C22B-43B8-9062-819240BFBDA9}" destId="{FBC5584F-0520-4570-A8E6-46E59191FCB9}" srcOrd="2" destOrd="0" parTransId="{15D00FEE-3D49-459F-8FF7-115852C5176D}" sibTransId="{EAF70F24-892A-42BD-BFDD-6389EACDAB24}"/>
    <dgm:cxn modelId="{F9AA0051-FF06-4754-BC0E-607C55AC4602}" type="presOf" srcId="{4EF4ADD4-6A52-4A77-8516-F9B0E30F539F}" destId="{0E1EB168-4957-45A9-A081-63B868CE6ED2}" srcOrd="0" destOrd="0" presId="urn:microsoft.com/office/officeart/2009/3/layout/HorizontalOrganizationChart"/>
    <dgm:cxn modelId="{00BB7173-7D51-4288-9E48-74FA45409A9F}" type="presOf" srcId="{70677D98-0AD0-4D75-85B8-DEF03253EF5F}" destId="{9BAA9B6B-E03D-40E2-8D98-D191FBE069F4}" srcOrd="1" destOrd="0" presId="urn:microsoft.com/office/officeart/2009/3/layout/HorizontalOrganizationChart"/>
    <dgm:cxn modelId="{21CB4C75-64CA-4875-A9D1-0E2AC5585023}" type="presOf" srcId="{29662FA1-DCDB-49D5-B1B2-747B2210D3FF}" destId="{19825122-17C3-4500-ABA6-47079BD2D305}" srcOrd="0" destOrd="0" presId="urn:microsoft.com/office/officeart/2009/3/layout/HorizontalOrganizationChart"/>
    <dgm:cxn modelId="{AD2B1756-7998-49F4-B1B5-EA2FD74AC339}" type="presOf" srcId="{F31AE71D-5BC8-4665-A125-706FE195F2C7}" destId="{735EA72E-624D-423C-A074-10890FEDBD3D}" srcOrd="0" destOrd="0" presId="urn:microsoft.com/office/officeart/2009/3/layout/HorizontalOrganizationChart"/>
    <dgm:cxn modelId="{603DC776-EB33-4D97-B05B-DEBA7DAA9A43}" type="presOf" srcId="{2D1207CB-49A7-4FFE-BB71-996A5B2534A8}" destId="{0317F01B-0E70-4160-B273-7A08FF9C4031}" srcOrd="0" destOrd="0" presId="urn:microsoft.com/office/officeart/2009/3/layout/HorizontalOrganizationChart"/>
    <dgm:cxn modelId="{CE2FE458-1EF9-4370-A1B4-9F6F4D1BC35A}" type="presOf" srcId="{A56E1DE7-3757-464A-A60F-B7E08B275A5A}" destId="{FCB791D9-FFFD-4244-A572-111B205D4CA7}" srcOrd="1" destOrd="0" presId="urn:microsoft.com/office/officeart/2009/3/layout/HorizontalOrganizationChart"/>
    <dgm:cxn modelId="{D7245359-34DF-4FED-809A-8AC62E926F39}" srcId="{27C0B8F2-E2CC-4B59-8120-3B10EC31B5A9}" destId="{FAA05DA9-84BA-480F-A008-A7F9B03EDCFD}" srcOrd="0" destOrd="0" parTransId="{B2D5AD04-832A-48C4-AF44-38009429BEE5}" sibTransId="{6FEF7D06-CFEF-4E61-ABDE-566D338D01A9}"/>
    <dgm:cxn modelId="{B60CF488-D1E9-44A4-ABDA-FDECF6D8663D}" srcId="{F31AE71D-5BC8-4665-A125-706FE195F2C7}" destId="{70677D98-0AD0-4D75-85B8-DEF03253EF5F}" srcOrd="0" destOrd="0" parTransId="{3BECF9ED-4404-4888-90FD-92A520E7ED9E}" sibTransId="{98AB711A-4C43-4B6E-87D7-88301179B1EA}"/>
    <dgm:cxn modelId="{31C5FE89-9C6D-4BB3-AEBC-66D230FB5E45}" srcId="{3317219E-C22B-43B8-9062-819240BFBDA9}" destId="{29662FA1-DCDB-49D5-B1B2-747B2210D3FF}" srcOrd="0" destOrd="0" parTransId="{F67BFFAA-4224-41FA-8424-DDD1387D6948}" sibTransId="{D3596C7E-70BF-49D0-A6D2-977E04EDC7E8}"/>
    <dgm:cxn modelId="{63E0A58B-517D-46FD-927C-B43BB489ACA5}" type="presOf" srcId="{F31AE71D-5BC8-4665-A125-706FE195F2C7}" destId="{2BBC45FA-B485-4C2D-A1B5-C9F92F55D89B}" srcOrd="1" destOrd="0" presId="urn:microsoft.com/office/officeart/2009/3/layout/HorizontalOrganizationChart"/>
    <dgm:cxn modelId="{4A214899-1615-456E-BD27-E6807B69CFC5}" type="presOf" srcId="{2D1207CB-49A7-4FFE-BB71-996A5B2534A8}" destId="{996AF284-73F9-4446-A6A3-89257FC919D8}" srcOrd="1" destOrd="0" presId="urn:microsoft.com/office/officeart/2009/3/layout/HorizontalOrganizationChart"/>
    <dgm:cxn modelId="{39A2C199-138C-4FDC-9B82-37A91438805C}" type="presOf" srcId="{38151732-10F5-4E3E-BFDB-2ED8815F2EFB}" destId="{FB3C1336-A145-41BC-A604-FAD4761913B5}" srcOrd="0" destOrd="0" presId="urn:microsoft.com/office/officeart/2009/3/layout/HorizontalOrganizationChart"/>
    <dgm:cxn modelId="{9A89E699-A546-4775-A4E1-3094300E67E4}" type="presOf" srcId="{B2D5AD04-832A-48C4-AF44-38009429BEE5}" destId="{7BBD89D0-DB4D-4B6C-A211-3D5BC794DC12}" srcOrd="0" destOrd="0" presId="urn:microsoft.com/office/officeart/2009/3/layout/HorizontalOrganizationChart"/>
    <dgm:cxn modelId="{4BF0019C-4AAB-408A-B6DC-85FB8F72B655}" type="presOf" srcId="{B29F3E08-02C0-4767-A3C1-0993DF950665}" destId="{A0A0642B-9D11-40BB-A20E-A15070DE279C}" srcOrd="0" destOrd="0" presId="urn:microsoft.com/office/officeart/2009/3/layout/HorizontalOrganizationChart"/>
    <dgm:cxn modelId="{4AC0FBA0-E452-4BEE-A59A-ED47B3998A0E}" type="presOf" srcId="{FAA05DA9-84BA-480F-A008-A7F9B03EDCFD}" destId="{A99F8CF9-D310-4EE0-9701-5D940711981D}" srcOrd="1" destOrd="0" presId="urn:microsoft.com/office/officeart/2009/3/layout/HorizontalOrganizationChart"/>
    <dgm:cxn modelId="{018167A2-50BE-49F4-B859-C59612154B35}" type="presOf" srcId="{29662FA1-DCDB-49D5-B1B2-747B2210D3FF}" destId="{B721FD9D-CC39-444D-A5C5-CB0790DA42C2}" srcOrd="1" destOrd="0" presId="urn:microsoft.com/office/officeart/2009/3/layout/HorizontalOrganizationChart"/>
    <dgm:cxn modelId="{AED822A5-781D-428B-B2F0-B6BF8E0AC46A}" type="presOf" srcId="{27C0B8F2-E2CC-4B59-8120-3B10EC31B5A9}" destId="{89CC5DDC-18CD-417A-A5B5-A80B5772A602}" srcOrd="0" destOrd="0" presId="urn:microsoft.com/office/officeart/2009/3/layout/HorizontalOrganizationChart"/>
    <dgm:cxn modelId="{031A1FA6-476A-4C69-8531-0112703C83E5}" type="presOf" srcId="{165BACCC-3976-449D-8768-B38A2E97CA9A}" destId="{ED45509F-E39B-4F43-8C44-0DA66BA53189}" srcOrd="1" destOrd="0" presId="urn:microsoft.com/office/officeart/2009/3/layout/HorizontalOrganizationChart"/>
    <dgm:cxn modelId="{DF47F3A7-02D0-47FF-A03B-13A997E89DF4}" type="presOf" srcId="{4D50921D-BE43-4C5F-AAB3-864996A1FECE}" destId="{2B2352F3-2286-4EE9-857F-7CCF10C96B85}" srcOrd="0" destOrd="0" presId="urn:microsoft.com/office/officeart/2009/3/layout/HorizontalOrganizationChart"/>
    <dgm:cxn modelId="{459501C1-BDE4-4BCA-9682-92A3FCBB3B51}" type="presOf" srcId="{4B5CAE3B-F881-41AF-9A9F-E36D12F1BD27}" destId="{221F17F1-F7C9-4DFC-BB21-B9F184D4A6A5}" srcOrd="0" destOrd="0" presId="urn:microsoft.com/office/officeart/2009/3/layout/HorizontalOrganizationChart"/>
    <dgm:cxn modelId="{4E7B5BC4-1D9C-42AB-8452-1C191512F11D}" type="presOf" srcId="{E85EB47F-936A-4799-BAC8-A7D20C03E4AA}" destId="{05241069-D872-47D4-AE9A-3CAB05B0A3CE}" srcOrd="0" destOrd="0" presId="urn:microsoft.com/office/officeart/2009/3/layout/HorizontalOrganizationChart"/>
    <dgm:cxn modelId="{EA089AC7-636F-4219-A2BB-C57AC0519AB3}" srcId="{27C0B8F2-E2CC-4B59-8120-3B10EC31B5A9}" destId="{E85EB47F-936A-4799-BAC8-A7D20C03E4AA}" srcOrd="2" destOrd="0" parTransId="{DA10644F-E7C1-4720-88BC-1CC14C2B5E5D}" sibTransId="{03017627-B3B5-463C-9139-E26DB54B47AD}"/>
    <dgm:cxn modelId="{41000ECE-BE7B-44D3-978D-EC58FD26F03A}" type="presOf" srcId="{FBC5584F-0520-4570-A8E6-46E59191FCB9}" destId="{9482D564-91B4-4846-8958-B9A43F5F7701}" srcOrd="1" destOrd="0" presId="urn:microsoft.com/office/officeart/2009/3/layout/HorizontalOrganizationChart"/>
    <dgm:cxn modelId="{38335BD5-C5D0-4426-8E6B-2FAF54AC496D}" type="presOf" srcId="{27C0B8F2-E2CC-4B59-8120-3B10EC31B5A9}" destId="{F3F298AF-3506-40A4-AF4A-9550F565C6DB}" srcOrd="1" destOrd="0" presId="urn:microsoft.com/office/officeart/2009/3/layout/HorizontalOrganizationChart"/>
    <dgm:cxn modelId="{AB10B4D7-5660-4050-9281-DC27D3DE8BDF}" type="presOf" srcId="{FAA05DA9-84BA-480F-A008-A7F9B03EDCFD}" destId="{83FFB14F-02E7-419C-A1AE-0FEE6B7CCAC7}" srcOrd="0" destOrd="0" presId="urn:microsoft.com/office/officeart/2009/3/layout/HorizontalOrganizationChart"/>
    <dgm:cxn modelId="{60035DDB-BC35-454D-A4F0-01EFF058BD7A}" type="presOf" srcId="{FBC5584F-0520-4570-A8E6-46E59191FCB9}" destId="{293D1672-956A-4DFC-AB92-CF33FFCC4539}" srcOrd="0" destOrd="0" presId="urn:microsoft.com/office/officeart/2009/3/layout/HorizontalOrganizationChart"/>
    <dgm:cxn modelId="{DE6308E6-D0C7-4E90-BDA7-82EE05E080E1}" type="presOf" srcId="{E85EB47F-936A-4799-BAC8-A7D20C03E4AA}" destId="{F468FA4E-11DA-408D-8D95-402A3A2145DF}" srcOrd="1" destOrd="0" presId="urn:microsoft.com/office/officeart/2009/3/layout/HorizontalOrganizationChart"/>
    <dgm:cxn modelId="{2875B1F4-120C-4E28-8F7D-9DDF66780B9D}" srcId="{FBC5584F-0520-4570-A8E6-46E59191FCB9}" destId="{27C0B8F2-E2CC-4B59-8120-3B10EC31B5A9}" srcOrd="1" destOrd="0" parTransId="{805DB220-AC36-4D1A-8E61-163EB8A49C4E}" sibTransId="{719BD039-31C5-42BD-BD70-B1D5E8E3787C}"/>
    <dgm:cxn modelId="{28C529FA-EB7E-46AD-8DC8-65565817A8C7}" type="presOf" srcId="{165BACCC-3976-449D-8768-B38A2E97CA9A}" destId="{F35E6A81-EA03-4866-9ED7-5040038A6CBC}" srcOrd="0" destOrd="0" presId="urn:microsoft.com/office/officeart/2009/3/layout/HorizontalOrganizationChart"/>
    <dgm:cxn modelId="{3E00BDFE-706E-4D8A-8B07-F5349DA05B9D}" srcId="{3317219E-C22B-43B8-9062-819240BFBDA9}" destId="{2D1207CB-49A7-4FFE-BB71-996A5B2534A8}" srcOrd="1" destOrd="0" parTransId="{CA9172F1-6EB4-43EA-9993-6190F441ED37}" sibTransId="{B99532CD-6296-4581-9FD6-31FF0CB8F3D6}"/>
    <dgm:cxn modelId="{6B6A3191-46DA-4B5C-BCF4-1C0E12E208AD}" type="presParOf" srcId="{D020FF74-10C1-479C-8902-5EE45C214131}" destId="{21E4AB49-A779-4896-8496-1A798480C8EB}" srcOrd="0" destOrd="0" presId="urn:microsoft.com/office/officeart/2009/3/layout/HorizontalOrganizationChart"/>
    <dgm:cxn modelId="{3F37A87F-73CC-439A-8C60-DE3FD444EACA}" type="presParOf" srcId="{21E4AB49-A779-4896-8496-1A798480C8EB}" destId="{A9A49563-07D0-4613-9E81-088257D3D26F}" srcOrd="0" destOrd="0" presId="urn:microsoft.com/office/officeart/2009/3/layout/HorizontalOrganizationChart"/>
    <dgm:cxn modelId="{19179AA4-E331-4E25-8617-05A28FA45CDA}" type="presParOf" srcId="{A9A49563-07D0-4613-9E81-088257D3D26F}" destId="{19825122-17C3-4500-ABA6-47079BD2D305}" srcOrd="0" destOrd="0" presId="urn:microsoft.com/office/officeart/2009/3/layout/HorizontalOrganizationChart"/>
    <dgm:cxn modelId="{2664692F-A84C-4EB4-A77E-148394077314}" type="presParOf" srcId="{A9A49563-07D0-4613-9E81-088257D3D26F}" destId="{B721FD9D-CC39-444D-A5C5-CB0790DA42C2}" srcOrd="1" destOrd="0" presId="urn:microsoft.com/office/officeart/2009/3/layout/HorizontalOrganizationChart"/>
    <dgm:cxn modelId="{B84947CB-29FE-40C9-9923-07258A4D9CB1}" type="presParOf" srcId="{21E4AB49-A779-4896-8496-1A798480C8EB}" destId="{6C8C1933-D757-4413-9206-2A79CDB7A678}" srcOrd="1" destOrd="0" presId="urn:microsoft.com/office/officeart/2009/3/layout/HorizontalOrganizationChart"/>
    <dgm:cxn modelId="{3C78F182-FE19-495E-B5AD-2FC67881F3D5}" type="presParOf" srcId="{21E4AB49-A779-4896-8496-1A798480C8EB}" destId="{0B232879-DE35-47C5-B600-A06F5229577F}" srcOrd="2" destOrd="0" presId="urn:microsoft.com/office/officeart/2009/3/layout/HorizontalOrganizationChart"/>
    <dgm:cxn modelId="{5B1F3F62-6F6F-498F-BA4C-59E8DB5288C6}" type="presParOf" srcId="{D020FF74-10C1-479C-8902-5EE45C214131}" destId="{2BD0719F-E727-49F9-9CAC-80774BB22C2F}" srcOrd="1" destOrd="0" presId="urn:microsoft.com/office/officeart/2009/3/layout/HorizontalOrganizationChart"/>
    <dgm:cxn modelId="{C7CDD21F-510F-4D22-B1F0-3656729EF78C}" type="presParOf" srcId="{2BD0719F-E727-49F9-9CAC-80774BB22C2F}" destId="{1E27429D-33BF-4478-8FEC-4DC2EE0ACE75}" srcOrd="0" destOrd="0" presId="urn:microsoft.com/office/officeart/2009/3/layout/HorizontalOrganizationChart"/>
    <dgm:cxn modelId="{09AD5AF0-799F-424F-A5BE-0A7072CFF8B9}" type="presParOf" srcId="{1E27429D-33BF-4478-8FEC-4DC2EE0ACE75}" destId="{0317F01B-0E70-4160-B273-7A08FF9C4031}" srcOrd="0" destOrd="0" presId="urn:microsoft.com/office/officeart/2009/3/layout/HorizontalOrganizationChart"/>
    <dgm:cxn modelId="{073E4B31-71E5-4869-BE4F-E1F099413A2B}" type="presParOf" srcId="{1E27429D-33BF-4478-8FEC-4DC2EE0ACE75}" destId="{996AF284-73F9-4446-A6A3-89257FC919D8}" srcOrd="1" destOrd="0" presId="urn:microsoft.com/office/officeart/2009/3/layout/HorizontalOrganizationChart"/>
    <dgm:cxn modelId="{FF8C3967-D5ED-47A8-AC47-B3D27DE82B18}" type="presParOf" srcId="{2BD0719F-E727-49F9-9CAC-80774BB22C2F}" destId="{05C0281E-5970-4A36-8083-B03FC059548A}" srcOrd="1" destOrd="0" presId="urn:microsoft.com/office/officeart/2009/3/layout/HorizontalOrganizationChart"/>
    <dgm:cxn modelId="{1DE06143-FB89-43B1-A77A-8506936B909E}" type="presParOf" srcId="{2BD0719F-E727-49F9-9CAC-80774BB22C2F}" destId="{6F09B2D5-E38D-422F-82CA-283474246F66}" srcOrd="2" destOrd="0" presId="urn:microsoft.com/office/officeart/2009/3/layout/HorizontalOrganizationChart"/>
    <dgm:cxn modelId="{B0B33CC1-C9EA-4422-998F-39C22DA7ED91}" type="presParOf" srcId="{D020FF74-10C1-479C-8902-5EE45C214131}" destId="{AC6E445D-32CE-4353-A62D-C716B7963361}" srcOrd="2" destOrd="0" presId="urn:microsoft.com/office/officeart/2009/3/layout/HorizontalOrganizationChart"/>
    <dgm:cxn modelId="{E7C8B054-103E-49C8-8A22-FAA4D7CE1F62}" type="presParOf" srcId="{AC6E445D-32CE-4353-A62D-C716B7963361}" destId="{2442B078-5151-4881-B661-04C9BF130BDB}" srcOrd="0" destOrd="0" presId="urn:microsoft.com/office/officeart/2009/3/layout/HorizontalOrganizationChart"/>
    <dgm:cxn modelId="{175A8124-B2FC-4BC5-951C-C930A7B2676F}" type="presParOf" srcId="{2442B078-5151-4881-B661-04C9BF130BDB}" destId="{293D1672-956A-4DFC-AB92-CF33FFCC4539}" srcOrd="0" destOrd="0" presId="urn:microsoft.com/office/officeart/2009/3/layout/HorizontalOrganizationChart"/>
    <dgm:cxn modelId="{7563E5EC-7246-4F5A-AF45-2A1AF44C6FCF}" type="presParOf" srcId="{2442B078-5151-4881-B661-04C9BF130BDB}" destId="{9482D564-91B4-4846-8958-B9A43F5F7701}" srcOrd="1" destOrd="0" presId="urn:microsoft.com/office/officeart/2009/3/layout/HorizontalOrganizationChart"/>
    <dgm:cxn modelId="{81C3CF73-E06E-4529-9E58-457B76A11B25}" type="presParOf" srcId="{AC6E445D-32CE-4353-A62D-C716B7963361}" destId="{1A215099-F64C-49F0-96FC-D9D8D2B87A74}" srcOrd="1" destOrd="0" presId="urn:microsoft.com/office/officeart/2009/3/layout/HorizontalOrganizationChart"/>
    <dgm:cxn modelId="{7E44A835-FD5A-4170-B0D5-7A5425CE680E}" type="presParOf" srcId="{1A215099-F64C-49F0-96FC-D9D8D2B87A74}" destId="{FB3C1336-A145-41BC-A604-FAD4761913B5}" srcOrd="0" destOrd="0" presId="urn:microsoft.com/office/officeart/2009/3/layout/HorizontalOrganizationChart"/>
    <dgm:cxn modelId="{219A8FDC-35BC-443B-AD1F-2BE0FD7E04AE}" type="presParOf" srcId="{1A215099-F64C-49F0-96FC-D9D8D2B87A74}" destId="{BF1AAA75-9F1A-45F0-9A88-E4F9705CA58F}" srcOrd="1" destOrd="0" presId="urn:microsoft.com/office/officeart/2009/3/layout/HorizontalOrganizationChart"/>
    <dgm:cxn modelId="{83402318-2DAC-4452-A2D3-8E445D84E12D}" type="presParOf" srcId="{BF1AAA75-9F1A-45F0-9A88-E4F9705CA58F}" destId="{E0309C99-76C5-43E1-ADAE-3A0AC31413C7}" srcOrd="0" destOrd="0" presId="urn:microsoft.com/office/officeart/2009/3/layout/HorizontalOrganizationChart"/>
    <dgm:cxn modelId="{E74EB344-9D2A-4BB2-B66A-778B4D29099E}" type="presParOf" srcId="{E0309C99-76C5-43E1-ADAE-3A0AC31413C7}" destId="{74D52A15-72EC-4B73-B40C-A2E4EE9D8B31}" srcOrd="0" destOrd="0" presId="urn:microsoft.com/office/officeart/2009/3/layout/HorizontalOrganizationChart"/>
    <dgm:cxn modelId="{E84CED43-0408-48A2-A2C7-1FE8168499C9}" type="presParOf" srcId="{E0309C99-76C5-43E1-ADAE-3A0AC31413C7}" destId="{FCB791D9-FFFD-4244-A572-111B205D4CA7}" srcOrd="1" destOrd="0" presId="urn:microsoft.com/office/officeart/2009/3/layout/HorizontalOrganizationChart"/>
    <dgm:cxn modelId="{9FDA3ACF-3185-4CFA-8F29-50FAED61D3F6}" type="presParOf" srcId="{BF1AAA75-9F1A-45F0-9A88-E4F9705CA58F}" destId="{945EF59C-B9C9-4FD8-ABA7-0B409AB74C30}" srcOrd="1" destOrd="0" presId="urn:microsoft.com/office/officeart/2009/3/layout/HorizontalOrganizationChart"/>
    <dgm:cxn modelId="{44215077-52F5-4AEE-B505-A076A771F3DE}" type="presParOf" srcId="{945EF59C-B9C9-4FD8-ABA7-0B409AB74C30}" destId="{F90051BB-43E5-4EBC-B1B5-DA115FF9D7A7}" srcOrd="0" destOrd="0" presId="urn:microsoft.com/office/officeart/2009/3/layout/HorizontalOrganizationChart"/>
    <dgm:cxn modelId="{F89976D1-7855-4F28-BA56-4B7463369FF8}" type="presParOf" srcId="{945EF59C-B9C9-4FD8-ABA7-0B409AB74C30}" destId="{A663C3FA-21CC-4EA9-8E38-A7C296B7A42C}" srcOrd="1" destOrd="0" presId="urn:microsoft.com/office/officeart/2009/3/layout/HorizontalOrganizationChart"/>
    <dgm:cxn modelId="{B00BF5B4-E1CC-4591-B42D-8B5EC8538189}" type="presParOf" srcId="{A663C3FA-21CC-4EA9-8E38-A7C296B7A42C}" destId="{1E452735-AFC7-4B4D-8203-C5FE431593E0}" srcOrd="0" destOrd="0" presId="urn:microsoft.com/office/officeart/2009/3/layout/HorizontalOrganizationChart"/>
    <dgm:cxn modelId="{CE6A39FF-D616-4E8C-B31A-441A5970294B}" type="presParOf" srcId="{1E452735-AFC7-4B4D-8203-C5FE431593E0}" destId="{A0A0642B-9D11-40BB-A20E-A15070DE279C}" srcOrd="0" destOrd="0" presId="urn:microsoft.com/office/officeart/2009/3/layout/HorizontalOrganizationChart"/>
    <dgm:cxn modelId="{DCC24C7F-8454-45FA-B63E-3F45EB46B69A}" type="presParOf" srcId="{1E452735-AFC7-4B4D-8203-C5FE431593E0}" destId="{8F7907DE-522F-4F14-A218-A1C4997F433E}" srcOrd="1" destOrd="0" presId="urn:microsoft.com/office/officeart/2009/3/layout/HorizontalOrganizationChart"/>
    <dgm:cxn modelId="{EB1E3556-9F14-4A0F-83D2-670A0C9BE7AC}" type="presParOf" srcId="{A663C3FA-21CC-4EA9-8E38-A7C296B7A42C}" destId="{3A0FABE5-548E-4EA1-9B54-B49FB59C43C5}" srcOrd="1" destOrd="0" presId="urn:microsoft.com/office/officeart/2009/3/layout/HorizontalOrganizationChart"/>
    <dgm:cxn modelId="{A3118F58-1A82-40D7-8C85-C08E71CC4BF4}" type="presParOf" srcId="{A663C3FA-21CC-4EA9-8E38-A7C296B7A42C}" destId="{1F7A34C1-0362-4735-9E1B-F542532C2006}" srcOrd="2" destOrd="0" presId="urn:microsoft.com/office/officeart/2009/3/layout/HorizontalOrganizationChart"/>
    <dgm:cxn modelId="{BEBE08E5-3544-499F-B113-F9F582EF23E7}" type="presParOf" srcId="{BF1AAA75-9F1A-45F0-9A88-E4F9705CA58F}" destId="{DF25BA10-C8A8-4B74-B02E-3234FD002AA2}" srcOrd="2" destOrd="0" presId="urn:microsoft.com/office/officeart/2009/3/layout/HorizontalOrganizationChart"/>
    <dgm:cxn modelId="{2F3205B4-322E-4EB6-802A-5AD9F3EA9B6F}" type="presParOf" srcId="{1A215099-F64C-49F0-96FC-D9D8D2B87A74}" destId="{50233404-53AE-4E4B-8EAB-DED502BEBF21}" srcOrd="2" destOrd="0" presId="urn:microsoft.com/office/officeart/2009/3/layout/HorizontalOrganizationChart"/>
    <dgm:cxn modelId="{3F5BF659-C056-4816-9D88-216F518F8E12}" type="presParOf" srcId="{1A215099-F64C-49F0-96FC-D9D8D2B87A74}" destId="{F697EC56-7E39-4006-8644-5E3EB0EF887A}" srcOrd="3" destOrd="0" presId="urn:microsoft.com/office/officeart/2009/3/layout/HorizontalOrganizationChart"/>
    <dgm:cxn modelId="{86AF4E4B-4C8E-4216-A31A-CFA7A3C05300}" type="presParOf" srcId="{F697EC56-7E39-4006-8644-5E3EB0EF887A}" destId="{ED714829-5384-43B4-820F-DB82D0B3F26A}" srcOrd="0" destOrd="0" presId="urn:microsoft.com/office/officeart/2009/3/layout/HorizontalOrganizationChart"/>
    <dgm:cxn modelId="{776442D3-08B8-42DB-A331-02CA5D541B95}" type="presParOf" srcId="{ED714829-5384-43B4-820F-DB82D0B3F26A}" destId="{89CC5DDC-18CD-417A-A5B5-A80B5772A602}" srcOrd="0" destOrd="0" presId="urn:microsoft.com/office/officeart/2009/3/layout/HorizontalOrganizationChart"/>
    <dgm:cxn modelId="{A087F42E-4A78-4A45-8E2F-4987E658CB62}" type="presParOf" srcId="{ED714829-5384-43B4-820F-DB82D0B3F26A}" destId="{F3F298AF-3506-40A4-AF4A-9550F565C6DB}" srcOrd="1" destOrd="0" presId="urn:microsoft.com/office/officeart/2009/3/layout/HorizontalOrganizationChart"/>
    <dgm:cxn modelId="{8E1A8885-C9C6-4CC4-932F-AEC5C1DB77ED}" type="presParOf" srcId="{F697EC56-7E39-4006-8644-5E3EB0EF887A}" destId="{AB6A9C66-91AD-4017-8A1D-CABBFDF8451E}" srcOrd="1" destOrd="0" presId="urn:microsoft.com/office/officeart/2009/3/layout/HorizontalOrganizationChart"/>
    <dgm:cxn modelId="{C7D02F9A-FD2D-4A04-9332-51330E972666}" type="presParOf" srcId="{AB6A9C66-91AD-4017-8A1D-CABBFDF8451E}" destId="{7BBD89D0-DB4D-4B6C-A211-3D5BC794DC12}" srcOrd="0" destOrd="0" presId="urn:microsoft.com/office/officeart/2009/3/layout/HorizontalOrganizationChart"/>
    <dgm:cxn modelId="{E63E4F97-54C7-4D10-8CFD-7650FACA4AC1}" type="presParOf" srcId="{AB6A9C66-91AD-4017-8A1D-CABBFDF8451E}" destId="{EC45DB19-57ED-47B1-8036-0350413D3F3B}" srcOrd="1" destOrd="0" presId="urn:microsoft.com/office/officeart/2009/3/layout/HorizontalOrganizationChart"/>
    <dgm:cxn modelId="{48F01CE8-B0C8-454C-9149-5ADB4CCCF12B}" type="presParOf" srcId="{EC45DB19-57ED-47B1-8036-0350413D3F3B}" destId="{AC03103C-FC88-41CC-A639-5BE68486B3CB}" srcOrd="0" destOrd="0" presId="urn:microsoft.com/office/officeart/2009/3/layout/HorizontalOrganizationChart"/>
    <dgm:cxn modelId="{109E7833-837F-4BBA-BDCA-E38383FD28C8}" type="presParOf" srcId="{AC03103C-FC88-41CC-A639-5BE68486B3CB}" destId="{83FFB14F-02E7-419C-A1AE-0FEE6B7CCAC7}" srcOrd="0" destOrd="0" presId="urn:microsoft.com/office/officeart/2009/3/layout/HorizontalOrganizationChart"/>
    <dgm:cxn modelId="{DB52BA63-8877-4615-BEC1-0B6A155812C4}" type="presParOf" srcId="{AC03103C-FC88-41CC-A639-5BE68486B3CB}" destId="{A99F8CF9-D310-4EE0-9701-5D940711981D}" srcOrd="1" destOrd="0" presId="urn:microsoft.com/office/officeart/2009/3/layout/HorizontalOrganizationChart"/>
    <dgm:cxn modelId="{A12F282E-1C5C-4A4C-9B38-D78C9CF4D750}" type="presParOf" srcId="{EC45DB19-57ED-47B1-8036-0350413D3F3B}" destId="{0111DB0F-32F8-4AC1-8029-754713359CDD}" srcOrd="1" destOrd="0" presId="urn:microsoft.com/office/officeart/2009/3/layout/HorizontalOrganizationChart"/>
    <dgm:cxn modelId="{6F4DCC5D-BFAD-4E36-B8CB-8F3EC2360D98}" type="presParOf" srcId="{0111DB0F-32F8-4AC1-8029-754713359CDD}" destId="{2B2352F3-2286-4EE9-857F-7CCF10C96B85}" srcOrd="0" destOrd="0" presId="urn:microsoft.com/office/officeart/2009/3/layout/HorizontalOrganizationChart"/>
    <dgm:cxn modelId="{F0A72EDC-D30D-4C66-A2C5-C37F005DE7A0}" type="presParOf" srcId="{0111DB0F-32F8-4AC1-8029-754713359CDD}" destId="{37B8FBB8-BC89-4B14-9D84-6BEF37498776}" srcOrd="1" destOrd="0" presId="urn:microsoft.com/office/officeart/2009/3/layout/HorizontalOrganizationChart"/>
    <dgm:cxn modelId="{45407FCF-A907-47A3-9E75-D00B3ED5E6DF}" type="presParOf" srcId="{37B8FBB8-BC89-4B14-9D84-6BEF37498776}" destId="{80B3454E-C5AF-46A6-AB58-41703356181B}" srcOrd="0" destOrd="0" presId="urn:microsoft.com/office/officeart/2009/3/layout/HorizontalOrganizationChart"/>
    <dgm:cxn modelId="{A8C23690-CB2D-49F0-AA88-00D8C5321A9C}" type="presParOf" srcId="{80B3454E-C5AF-46A6-AB58-41703356181B}" destId="{4F018653-84BE-498C-9DC6-BFE56AD4C424}" srcOrd="0" destOrd="0" presId="urn:microsoft.com/office/officeart/2009/3/layout/HorizontalOrganizationChart"/>
    <dgm:cxn modelId="{C11E9A65-BDF9-43B9-8E4F-2742A9A2EABF}" type="presParOf" srcId="{80B3454E-C5AF-46A6-AB58-41703356181B}" destId="{357952F7-AD62-44C9-84C2-A4D9471DFA82}" srcOrd="1" destOrd="0" presId="urn:microsoft.com/office/officeart/2009/3/layout/HorizontalOrganizationChart"/>
    <dgm:cxn modelId="{2C5D80C8-4DD9-4B28-8ABE-756C86E46C7A}" type="presParOf" srcId="{37B8FBB8-BC89-4B14-9D84-6BEF37498776}" destId="{23ADA93B-D591-4859-9708-CE9DE1A26C56}" srcOrd="1" destOrd="0" presId="urn:microsoft.com/office/officeart/2009/3/layout/HorizontalOrganizationChart"/>
    <dgm:cxn modelId="{1D7B0403-7378-4D35-B299-580B18660EE2}" type="presParOf" srcId="{37B8FBB8-BC89-4B14-9D84-6BEF37498776}" destId="{C54E329C-6933-48C3-90E8-23D6BEC85391}" srcOrd="2" destOrd="0" presId="urn:microsoft.com/office/officeart/2009/3/layout/HorizontalOrganizationChart"/>
    <dgm:cxn modelId="{1CFCBC6C-27EC-4F62-AB29-A414B42C8C75}" type="presParOf" srcId="{EC45DB19-57ED-47B1-8036-0350413D3F3B}" destId="{6D8D72DC-0590-43C7-9A58-20D4D5BEB0DB}" srcOrd="2" destOrd="0" presId="urn:microsoft.com/office/officeart/2009/3/layout/HorizontalOrganizationChart"/>
    <dgm:cxn modelId="{8DEBAF1D-D881-4422-B090-087877728149}" type="presParOf" srcId="{AB6A9C66-91AD-4017-8A1D-CABBFDF8451E}" destId="{0E1EB168-4957-45A9-A081-63B868CE6ED2}" srcOrd="2" destOrd="0" presId="urn:microsoft.com/office/officeart/2009/3/layout/HorizontalOrganizationChart"/>
    <dgm:cxn modelId="{02728776-135F-4BD5-8B50-3F14B99F2189}" type="presParOf" srcId="{AB6A9C66-91AD-4017-8A1D-CABBFDF8451E}" destId="{6CA1D3E6-1E8F-4304-B772-DF7FCE27CE99}" srcOrd="3" destOrd="0" presId="urn:microsoft.com/office/officeart/2009/3/layout/HorizontalOrganizationChart"/>
    <dgm:cxn modelId="{560F5847-5E9A-4546-A1D3-2443B4D19385}" type="presParOf" srcId="{6CA1D3E6-1E8F-4304-B772-DF7FCE27CE99}" destId="{E6AC2B09-3ABC-4F08-A524-7DF12A3A8E27}" srcOrd="0" destOrd="0" presId="urn:microsoft.com/office/officeart/2009/3/layout/HorizontalOrganizationChart"/>
    <dgm:cxn modelId="{9DE0AF5F-5165-4BA1-A171-8F1229F5095A}" type="presParOf" srcId="{E6AC2B09-3ABC-4F08-A524-7DF12A3A8E27}" destId="{735EA72E-624D-423C-A074-10890FEDBD3D}" srcOrd="0" destOrd="0" presId="urn:microsoft.com/office/officeart/2009/3/layout/HorizontalOrganizationChart"/>
    <dgm:cxn modelId="{ADE95F42-E1EA-4781-B34C-32E7692BEABA}" type="presParOf" srcId="{E6AC2B09-3ABC-4F08-A524-7DF12A3A8E27}" destId="{2BBC45FA-B485-4C2D-A1B5-C9F92F55D89B}" srcOrd="1" destOrd="0" presId="urn:microsoft.com/office/officeart/2009/3/layout/HorizontalOrganizationChart"/>
    <dgm:cxn modelId="{3A8380DD-6098-4851-83AE-72D7FF42D5D7}" type="presParOf" srcId="{6CA1D3E6-1E8F-4304-B772-DF7FCE27CE99}" destId="{9D0C3CDE-D2C1-445E-A1FD-4ABB93E42B80}" srcOrd="1" destOrd="0" presId="urn:microsoft.com/office/officeart/2009/3/layout/HorizontalOrganizationChart"/>
    <dgm:cxn modelId="{A47CB1CA-8C9E-4481-B84B-1D1C08678372}" type="presParOf" srcId="{9D0C3CDE-D2C1-445E-A1FD-4ABB93E42B80}" destId="{B8B3B6C5-6929-4A8F-B975-5C9CA6CE91C9}" srcOrd="0" destOrd="0" presId="urn:microsoft.com/office/officeart/2009/3/layout/HorizontalOrganizationChart"/>
    <dgm:cxn modelId="{748C596E-69C8-4BFA-97A6-130E0BF59FA0}" type="presParOf" srcId="{9D0C3CDE-D2C1-445E-A1FD-4ABB93E42B80}" destId="{C8D24FD8-0DDC-4AE7-A93C-302FB9E33941}" srcOrd="1" destOrd="0" presId="urn:microsoft.com/office/officeart/2009/3/layout/HorizontalOrganizationChart"/>
    <dgm:cxn modelId="{9A48BE7F-7B7A-4DBB-8C8A-8AC6B6A55828}" type="presParOf" srcId="{C8D24FD8-0DDC-4AE7-A93C-302FB9E33941}" destId="{86FEB547-86E7-43D2-BA42-9541469AB4C3}" srcOrd="0" destOrd="0" presId="urn:microsoft.com/office/officeart/2009/3/layout/HorizontalOrganizationChart"/>
    <dgm:cxn modelId="{782B0681-B6F8-4CA4-9718-36A9E97920FF}" type="presParOf" srcId="{86FEB547-86E7-43D2-BA42-9541469AB4C3}" destId="{509D5632-3B2C-40C5-B1A6-E69A0152E929}" srcOrd="0" destOrd="0" presId="urn:microsoft.com/office/officeart/2009/3/layout/HorizontalOrganizationChart"/>
    <dgm:cxn modelId="{7EFD4782-720F-47FE-BC1B-C3BEA65F60DE}" type="presParOf" srcId="{86FEB547-86E7-43D2-BA42-9541469AB4C3}" destId="{9BAA9B6B-E03D-40E2-8D98-D191FBE069F4}" srcOrd="1" destOrd="0" presId="urn:microsoft.com/office/officeart/2009/3/layout/HorizontalOrganizationChart"/>
    <dgm:cxn modelId="{E92BE8D1-D650-424F-84B6-670CEDBBA201}" type="presParOf" srcId="{C8D24FD8-0DDC-4AE7-A93C-302FB9E33941}" destId="{8CE74782-CFEE-4601-A103-90AFA706A85E}" srcOrd="1" destOrd="0" presId="urn:microsoft.com/office/officeart/2009/3/layout/HorizontalOrganizationChart"/>
    <dgm:cxn modelId="{39E77023-6C4F-4714-8D83-3688211DBAB6}" type="presParOf" srcId="{C8D24FD8-0DDC-4AE7-A93C-302FB9E33941}" destId="{998757D2-498B-41B5-A660-5DE20E3797A7}" srcOrd="2" destOrd="0" presId="urn:microsoft.com/office/officeart/2009/3/layout/HorizontalOrganizationChart"/>
    <dgm:cxn modelId="{9F72CED6-265F-4992-8172-B3BC1AEA665D}" type="presParOf" srcId="{6CA1D3E6-1E8F-4304-B772-DF7FCE27CE99}" destId="{41E3ABEE-BCBA-4854-8920-94062BA9AAA4}" srcOrd="2" destOrd="0" presId="urn:microsoft.com/office/officeart/2009/3/layout/HorizontalOrganizationChart"/>
    <dgm:cxn modelId="{74D1862E-F7A2-45E9-B610-E1316E6C3479}" type="presParOf" srcId="{AB6A9C66-91AD-4017-8A1D-CABBFDF8451E}" destId="{0BC768EB-EA5C-4853-AEF1-B174222B5C36}" srcOrd="4" destOrd="0" presId="urn:microsoft.com/office/officeart/2009/3/layout/HorizontalOrganizationChart"/>
    <dgm:cxn modelId="{34BA6CDC-1926-453C-8140-275728676EF5}" type="presParOf" srcId="{AB6A9C66-91AD-4017-8A1D-CABBFDF8451E}" destId="{18853568-02A3-4C8C-B498-B97A47E81CE6}" srcOrd="5" destOrd="0" presId="urn:microsoft.com/office/officeart/2009/3/layout/HorizontalOrganizationChart"/>
    <dgm:cxn modelId="{4308E39D-2C97-43BD-8756-276B71429A63}" type="presParOf" srcId="{18853568-02A3-4C8C-B498-B97A47E81CE6}" destId="{30D84157-150D-4494-AB0A-5FAA848146A9}" srcOrd="0" destOrd="0" presId="urn:microsoft.com/office/officeart/2009/3/layout/HorizontalOrganizationChart"/>
    <dgm:cxn modelId="{2CD1565B-7056-4109-A298-F6E76BC2498F}" type="presParOf" srcId="{30D84157-150D-4494-AB0A-5FAA848146A9}" destId="{05241069-D872-47D4-AE9A-3CAB05B0A3CE}" srcOrd="0" destOrd="0" presId="urn:microsoft.com/office/officeart/2009/3/layout/HorizontalOrganizationChart"/>
    <dgm:cxn modelId="{89315D5C-2BAB-4A23-A3F0-792FFF369B4B}" type="presParOf" srcId="{30D84157-150D-4494-AB0A-5FAA848146A9}" destId="{F468FA4E-11DA-408D-8D95-402A3A2145DF}" srcOrd="1" destOrd="0" presId="urn:microsoft.com/office/officeart/2009/3/layout/HorizontalOrganizationChart"/>
    <dgm:cxn modelId="{1CD14758-AD53-42A2-A8B8-C043C3D5E935}" type="presParOf" srcId="{18853568-02A3-4C8C-B498-B97A47E81CE6}" destId="{946BD2DA-5712-4FF9-919F-EDAB96A4B09F}" srcOrd="1" destOrd="0" presId="urn:microsoft.com/office/officeart/2009/3/layout/HorizontalOrganizationChart"/>
    <dgm:cxn modelId="{62F7DF49-3C22-4759-B967-47BE68B52EF2}" type="presParOf" srcId="{946BD2DA-5712-4FF9-919F-EDAB96A4B09F}" destId="{221F17F1-F7C9-4DFC-BB21-B9F184D4A6A5}" srcOrd="0" destOrd="0" presId="urn:microsoft.com/office/officeart/2009/3/layout/HorizontalOrganizationChart"/>
    <dgm:cxn modelId="{55651020-0799-4E11-8A31-CF51C2AE25DD}" type="presParOf" srcId="{946BD2DA-5712-4FF9-919F-EDAB96A4B09F}" destId="{D69B7ED2-DFE1-4EF9-839F-5D8C61869104}" srcOrd="1" destOrd="0" presId="urn:microsoft.com/office/officeart/2009/3/layout/HorizontalOrganizationChart"/>
    <dgm:cxn modelId="{2FE3CB4F-FE47-4FD5-BDB2-3E7C8D8009DE}" type="presParOf" srcId="{D69B7ED2-DFE1-4EF9-839F-5D8C61869104}" destId="{25F1B97E-67C2-49C3-82EA-F6E559A2846C}" srcOrd="0" destOrd="0" presId="urn:microsoft.com/office/officeart/2009/3/layout/HorizontalOrganizationChart"/>
    <dgm:cxn modelId="{30078D37-17AC-4FFD-835E-B2BF1FC554FD}" type="presParOf" srcId="{25F1B97E-67C2-49C3-82EA-F6E559A2846C}" destId="{F35E6A81-EA03-4866-9ED7-5040038A6CBC}" srcOrd="0" destOrd="0" presId="urn:microsoft.com/office/officeart/2009/3/layout/HorizontalOrganizationChart"/>
    <dgm:cxn modelId="{34A43129-6C53-48CC-9AFB-DB90CD9533E7}" type="presParOf" srcId="{25F1B97E-67C2-49C3-82EA-F6E559A2846C}" destId="{ED45509F-E39B-4F43-8C44-0DA66BA53189}" srcOrd="1" destOrd="0" presId="urn:microsoft.com/office/officeart/2009/3/layout/HorizontalOrganizationChart"/>
    <dgm:cxn modelId="{BCFF39A4-F8D7-46B0-B3ED-FCF1D07E5EB9}" type="presParOf" srcId="{D69B7ED2-DFE1-4EF9-839F-5D8C61869104}" destId="{0786961D-B27D-4EF7-9ACB-166DDCD75634}" srcOrd="1" destOrd="0" presId="urn:microsoft.com/office/officeart/2009/3/layout/HorizontalOrganizationChart"/>
    <dgm:cxn modelId="{A40E9416-8060-45DF-84FF-EDAB3E671326}" type="presParOf" srcId="{D69B7ED2-DFE1-4EF9-839F-5D8C61869104}" destId="{9E98A743-8AEF-4370-AE7C-70D958D6BC15}" srcOrd="2" destOrd="0" presId="urn:microsoft.com/office/officeart/2009/3/layout/HorizontalOrganizationChart"/>
    <dgm:cxn modelId="{E88DFF1A-7E8D-496C-8E62-DF4003A2E1BA}" type="presParOf" srcId="{18853568-02A3-4C8C-B498-B97A47E81CE6}" destId="{66E560F7-8C3A-4F85-9097-D941AFCD152E}" srcOrd="2" destOrd="0" presId="urn:microsoft.com/office/officeart/2009/3/layout/HorizontalOrganizationChart"/>
    <dgm:cxn modelId="{BEA9D6EE-B523-4988-8E1A-AFEF392BF3E6}" type="presParOf" srcId="{F697EC56-7E39-4006-8644-5E3EB0EF887A}" destId="{47487040-28B1-4B36-948E-DCF764433C50}" srcOrd="2" destOrd="0" presId="urn:microsoft.com/office/officeart/2009/3/layout/HorizontalOrganizationChart"/>
    <dgm:cxn modelId="{4F99D1A4-5E85-4AB0-8FF1-A1F65EE174AB}" type="presParOf" srcId="{AC6E445D-32CE-4353-A62D-C716B7963361}" destId="{CA0536D3-BA15-426A-85D5-730ACC9945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6F1416-EE8B-440F-A089-723C458E165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88D8C4D-B4E4-4F6E-BEC5-91D5E2ACF7A7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s-CO" sz="3200" b="1" dirty="0">
              <a:solidFill>
                <a:schemeClr val="bg1"/>
              </a:solidFill>
              <a:latin typeface="Montserrat" panose="02000505000000020004"/>
            </a:rPr>
            <a:t>AGUDEZA VISUAL NORMAL</a:t>
          </a:r>
        </a:p>
      </dgm:t>
    </dgm:pt>
    <dgm:pt modelId="{E7CD5CB1-4F67-4950-80BB-0636F75C6205}" type="parTrans" cxnId="{C4EB9BE5-8052-42E7-9FCD-E4A39AF1B0DB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E8ED781B-623B-4354-83E3-8F741610070C}" type="sibTrans" cxnId="{C4EB9BE5-8052-42E7-9FCD-E4A39AF1B0DB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B9F23E5A-8888-4C57-A1DF-B5C6508A8087}">
      <dgm:prSet custT="1"/>
      <dgm:spPr/>
      <dgm:t>
        <a:bodyPr/>
        <a:lstStyle/>
        <a:p>
          <a:pPr rtl="0"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dirty="0">
              <a:latin typeface="Montserrat" panose="02000505000000020004"/>
            </a:rPr>
            <a:t>Conjuntivitis </a:t>
          </a:r>
        </a:p>
        <a:p>
          <a:pPr rtl="0"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dirty="0">
              <a:latin typeface="Montserrat" panose="02000505000000020004"/>
            </a:rPr>
            <a:t>Blefaritis/Orzuelos/</a:t>
          </a:r>
          <a:r>
            <a:rPr lang="es-CO" sz="1100" dirty="0" err="1">
              <a:latin typeface="Montserrat" panose="02000505000000020004"/>
            </a:rPr>
            <a:t>Chalazion</a:t>
          </a:r>
          <a:r>
            <a:rPr lang="es-CO" sz="1100" dirty="0">
              <a:latin typeface="Montserrat" panose="02000505000000020004"/>
            </a:rPr>
            <a:t> </a:t>
          </a:r>
          <a:r>
            <a:rPr lang="es-CO" sz="1100" dirty="0" err="1">
              <a:latin typeface="Montserrat" panose="02000505000000020004"/>
            </a:rPr>
            <a:t>Pterigio</a:t>
          </a:r>
          <a:r>
            <a:rPr lang="es-CO" sz="1100" dirty="0">
              <a:latin typeface="Montserrat" panose="02000505000000020004"/>
            </a:rPr>
            <a:t>/Pingüecula </a:t>
          </a:r>
        </a:p>
        <a:p>
          <a:pPr rtl="0"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dirty="0">
              <a:latin typeface="Montserrat" panose="02000505000000020004"/>
            </a:rPr>
            <a:t>Hemorragia </a:t>
          </a:r>
          <a:r>
            <a:rPr lang="es-CO" sz="1100" dirty="0" err="1">
              <a:latin typeface="Montserrat" panose="02000505000000020004"/>
            </a:rPr>
            <a:t>subconjuntival</a:t>
          </a:r>
          <a:r>
            <a:rPr lang="es-CO" sz="1100" dirty="0">
              <a:latin typeface="Montserrat" panose="02000505000000020004"/>
            </a:rPr>
            <a:t> </a:t>
          </a:r>
        </a:p>
        <a:p>
          <a:pPr rtl="0"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dirty="0" err="1">
              <a:latin typeface="Montserrat" panose="02000505000000020004"/>
            </a:rPr>
            <a:t>Epiescleritis</a:t>
          </a:r>
          <a:endParaRPr lang="es-CO" sz="1100" dirty="0">
            <a:latin typeface="Montserrat" panose="02000505000000020004"/>
          </a:endParaRPr>
        </a:p>
      </dgm:t>
    </dgm:pt>
    <dgm:pt modelId="{C9293F61-73F3-4ECD-A3E9-699CA3C8155C}" type="parTrans" cxnId="{8CE7B0CF-25C2-429E-ADCD-4C97E6B4289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50C76629-FFAE-4DEE-801D-D80A9D07E1CF}" type="sibTrans" cxnId="{8CE7B0CF-25C2-429E-ADCD-4C97E6B4289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09D90687-7F5F-4C65-B050-92A16C6F8572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Secreción +</a:t>
          </a:r>
        </a:p>
      </dgm:t>
    </dgm:pt>
    <dgm:pt modelId="{B3C20A0D-D961-429C-8878-65EA076C6DFC}" type="parTrans" cxnId="{E2609F90-8BED-4317-953E-C778B0B2D68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E360595-FD20-4040-8287-716C77818432}" type="sibTrans" cxnId="{E2609F90-8BED-4317-953E-C778B0B2D683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31589D9F-25DA-4301-AE17-24BF269DBB4C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Conjuntivitis</a:t>
          </a:r>
        </a:p>
      </dgm:t>
    </dgm:pt>
    <dgm:pt modelId="{05FBEEC3-D43F-4A13-AD19-D45D8CA2EB3C}" type="parTrans" cxnId="{DC3585D3-4750-48B5-97DF-80B9D9A8A25D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524CBFD-50DA-4BFF-8942-03848AA43AF8}" type="sibTrans" cxnId="{DC3585D3-4750-48B5-97DF-80B9D9A8A25D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CFC051B9-A873-45F9-B908-3E999C0CDD97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Blefaritis</a:t>
          </a:r>
        </a:p>
      </dgm:t>
    </dgm:pt>
    <dgm:pt modelId="{BB82E4ED-FA77-43F1-AD3A-9F8C44C34C21}" type="parTrans" cxnId="{6E0D10C8-A2EA-4E6B-91F2-D7C976AC8655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5907FB8B-B6D0-4E3E-9379-45DFAB897070}" type="sibTrans" cxnId="{6E0D10C8-A2EA-4E6B-91F2-D7C976AC8655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37AC6AF0-4DB3-47C0-AC12-8EB7FA7FF45B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Orzuelo/Chalazion</a:t>
          </a:r>
        </a:p>
      </dgm:t>
    </dgm:pt>
    <dgm:pt modelId="{1B5CAF31-6DA1-4C6E-AB8E-ABB5D6A70ABA}" type="parTrans" cxnId="{146B8B7C-11BF-448D-84B5-85147AF62B34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AAB1B5B7-E992-41FA-B055-260EB8A210EB}" type="sibTrans" cxnId="{146B8B7C-11BF-448D-84B5-85147AF62B34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266B10E-6F12-435F-9415-F12E840D4833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Secreción –</a:t>
          </a:r>
        </a:p>
      </dgm:t>
    </dgm:pt>
    <dgm:pt modelId="{3D46F198-CA37-4C98-9401-02337610E118}" type="parTrans" cxnId="{C196D6B0-6E45-4B45-965F-561A701AF781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5DDFAC61-D1F0-4333-BA33-15D17BDBF540}" type="sibTrans" cxnId="{C196D6B0-6E45-4B45-965F-561A701AF781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9EF4C1C-57C5-4DD7-A240-2D3E5469ABDC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Pterigion</a:t>
          </a:r>
        </a:p>
      </dgm:t>
    </dgm:pt>
    <dgm:pt modelId="{F9F5E0DB-27FD-48D4-9756-48C8D5CD9193}" type="parTrans" cxnId="{B6DD3317-1922-4000-9596-BEA4F9419F47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FB1FC77F-4305-4760-A688-0A41F694C9A3}" type="sibTrans" cxnId="{B6DD3317-1922-4000-9596-BEA4F9419F47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7CCC0B3B-47C1-44FF-8973-0B75113ACD0E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Hemorragia subconjuntival</a:t>
          </a:r>
        </a:p>
      </dgm:t>
    </dgm:pt>
    <dgm:pt modelId="{AE262024-C516-433F-98B9-A91772026832}" type="parTrans" cxnId="{6113E2D4-24E7-4396-A71F-9118E35B0938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6D7B39C3-F4D6-44A9-923C-91B67FAD8869}" type="sibTrans" cxnId="{6113E2D4-24E7-4396-A71F-9118E35B0938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E783EA7E-1DCB-451B-9D04-287656B13764}">
      <dgm:prSet/>
      <dgm:spPr/>
      <dgm:t>
        <a:bodyPr/>
        <a:lstStyle/>
        <a:p>
          <a:pPr rtl="0"/>
          <a:r>
            <a:rPr lang="es-CO">
              <a:latin typeface="Montserrat" panose="02000505000000020004"/>
            </a:rPr>
            <a:t>Epiescleritis</a:t>
          </a:r>
        </a:p>
      </dgm:t>
    </dgm:pt>
    <dgm:pt modelId="{D5EB462B-21BE-4CB2-B2A8-7B76AC98B99A}" type="parTrans" cxnId="{EC4E9433-7442-4789-AA76-9140F84F03CE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57B0753A-7AF0-48F3-9524-81AC2B8A8365}" type="sibTrans" cxnId="{EC4E9433-7442-4789-AA76-9140F84F03CE}">
      <dgm:prSet/>
      <dgm:spPr/>
      <dgm:t>
        <a:bodyPr/>
        <a:lstStyle/>
        <a:p>
          <a:endParaRPr lang="es-CO">
            <a:latin typeface="Montserrat" panose="02000505000000020004"/>
          </a:endParaRPr>
        </a:p>
      </dgm:t>
    </dgm:pt>
    <dgm:pt modelId="{80554843-13E9-49A2-8BF1-88B689202C0C}" type="pres">
      <dgm:prSet presAssocID="{0C6F1416-EE8B-440F-A089-723C458E16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2570B3-7CA8-45F2-B427-80BC2D26CE46}" type="pres">
      <dgm:prSet presAssocID="{C88D8C4D-B4E4-4F6E-BEC5-91D5E2ACF7A7}" presName="root1" presStyleCnt="0"/>
      <dgm:spPr/>
    </dgm:pt>
    <dgm:pt modelId="{DEF7E020-8DAE-4658-B51C-92209C73F6AD}" type="pres">
      <dgm:prSet presAssocID="{C88D8C4D-B4E4-4F6E-BEC5-91D5E2ACF7A7}" presName="LevelOneTextNode" presStyleLbl="node0" presStyleIdx="0" presStyleCnt="1" custScaleX="180133" custScaleY="270020">
        <dgm:presLayoutVars>
          <dgm:chPref val="3"/>
        </dgm:presLayoutVars>
      </dgm:prSet>
      <dgm:spPr/>
    </dgm:pt>
    <dgm:pt modelId="{F93EF942-0C7A-48BA-8470-36F1E5A84745}" type="pres">
      <dgm:prSet presAssocID="{C88D8C4D-B4E4-4F6E-BEC5-91D5E2ACF7A7}" presName="level2hierChild" presStyleCnt="0"/>
      <dgm:spPr/>
    </dgm:pt>
    <dgm:pt modelId="{0E0E0A39-EA4B-477B-A13D-8F86A2D38624}" type="pres">
      <dgm:prSet presAssocID="{C9293F61-73F3-4ECD-A3E9-699CA3C8155C}" presName="conn2-1" presStyleLbl="parChTrans1D2" presStyleIdx="0" presStyleCnt="1"/>
      <dgm:spPr/>
    </dgm:pt>
    <dgm:pt modelId="{CDA7570E-B459-423F-843C-87A8422B2ADD}" type="pres">
      <dgm:prSet presAssocID="{C9293F61-73F3-4ECD-A3E9-699CA3C8155C}" presName="connTx" presStyleLbl="parChTrans1D2" presStyleIdx="0" presStyleCnt="1"/>
      <dgm:spPr/>
    </dgm:pt>
    <dgm:pt modelId="{475351B0-5CB6-4E58-B9EF-6333F603418E}" type="pres">
      <dgm:prSet presAssocID="{B9F23E5A-8888-4C57-A1DF-B5C6508A8087}" presName="root2" presStyleCnt="0"/>
      <dgm:spPr/>
    </dgm:pt>
    <dgm:pt modelId="{57341E3E-4F84-4854-A644-181BDA5AFB9F}" type="pres">
      <dgm:prSet presAssocID="{B9F23E5A-8888-4C57-A1DF-B5C6508A8087}" presName="LevelTwoTextNode" presStyleLbl="node2" presStyleIdx="0" presStyleCnt="1" custScaleX="188089" custScaleY="167870" custLinFactNeighborY="3834">
        <dgm:presLayoutVars>
          <dgm:chPref val="3"/>
        </dgm:presLayoutVars>
      </dgm:prSet>
      <dgm:spPr/>
    </dgm:pt>
    <dgm:pt modelId="{CE781C39-6174-4527-B47A-B598E68B91BD}" type="pres">
      <dgm:prSet presAssocID="{B9F23E5A-8888-4C57-A1DF-B5C6508A8087}" presName="level3hierChild" presStyleCnt="0"/>
      <dgm:spPr/>
    </dgm:pt>
    <dgm:pt modelId="{C4DD16FB-3457-418F-98A9-B4180320E925}" type="pres">
      <dgm:prSet presAssocID="{B3C20A0D-D961-429C-8878-65EA076C6DFC}" presName="conn2-1" presStyleLbl="parChTrans1D3" presStyleIdx="0" presStyleCnt="2"/>
      <dgm:spPr/>
    </dgm:pt>
    <dgm:pt modelId="{8F488637-36B5-47C1-9F47-982CAF296267}" type="pres">
      <dgm:prSet presAssocID="{B3C20A0D-D961-429C-8878-65EA076C6DFC}" presName="connTx" presStyleLbl="parChTrans1D3" presStyleIdx="0" presStyleCnt="2"/>
      <dgm:spPr/>
    </dgm:pt>
    <dgm:pt modelId="{6DF6EF67-0647-4090-AFC7-7F551692AA14}" type="pres">
      <dgm:prSet presAssocID="{09D90687-7F5F-4C65-B050-92A16C6F8572}" presName="root2" presStyleCnt="0"/>
      <dgm:spPr/>
    </dgm:pt>
    <dgm:pt modelId="{B9B10BD2-0470-4D5C-B6D3-CE959B8D890F}" type="pres">
      <dgm:prSet presAssocID="{09D90687-7F5F-4C65-B050-92A16C6F8572}" presName="LevelTwoTextNode" presStyleLbl="node3" presStyleIdx="0" presStyleCnt="2">
        <dgm:presLayoutVars>
          <dgm:chPref val="3"/>
        </dgm:presLayoutVars>
      </dgm:prSet>
      <dgm:spPr/>
    </dgm:pt>
    <dgm:pt modelId="{B38AEE54-2371-48BA-937B-6D3E4C126E5E}" type="pres">
      <dgm:prSet presAssocID="{09D90687-7F5F-4C65-B050-92A16C6F8572}" presName="level3hierChild" presStyleCnt="0"/>
      <dgm:spPr/>
    </dgm:pt>
    <dgm:pt modelId="{95F1EBE5-DA1E-4C26-8C2A-E9AA584FB22E}" type="pres">
      <dgm:prSet presAssocID="{05FBEEC3-D43F-4A13-AD19-D45D8CA2EB3C}" presName="conn2-1" presStyleLbl="parChTrans1D4" presStyleIdx="0" presStyleCnt="6"/>
      <dgm:spPr/>
    </dgm:pt>
    <dgm:pt modelId="{745714AE-8659-4FBD-BD12-A520A9B31696}" type="pres">
      <dgm:prSet presAssocID="{05FBEEC3-D43F-4A13-AD19-D45D8CA2EB3C}" presName="connTx" presStyleLbl="parChTrans1D4" presStyleIdx="0" presStyleCnt="6"/>
      <dgm:spPr/>
    </dgm:pt>
    <dgm:pt modelId="{A9630EC2-E16C-4E0D-95FA-F6B8822ABA5B}" type="pres">
      <dgm:prSet presAssocID="{31589D9F-25DA-4301-AE17-24BF269DBB4C}" presName="root2" presStyleCnt="0"/>
      <dgm:spPr/>
    </dgm:pt>
    <dgm:pt modelId="{F93DC6D6-0B14-4ABA-A266-B682569E2C07}" type="pres">
      <dgm:prSet presAssocID="{31589D9F-25DA-4301-AE17-24BF269DBB4C}" presName="LevelTwoTextNode" presStyleLbl="node4" presStyleIdx="0" presStyleCnt="6">
        <dgm:presLayoutVars>
          <dgm:chPref val="3"/>
        </dgm:presLayoutVars>
      </dgm:prSet>
      <dgm:spPr/>
    </dgm:pt>
    <dgm:pt modelId="{A0367975-BC0F-4B02-B452-A5F8ABEDAD82}" type="pres">
      <dgm:prSet presAssocID="{31589D9F-25DA-4301-AE17-24BF269DBB4C}" presName="level3hierChild" presStyleCnt="0"/>
      <dgm:spPr/>
    </dgm:pt>
    <dgm:pt modelId="{10385027-AB7F-4BE5-B3A5-1C6743F5375E}" type="pres">
      <dgm:prSet presAssocID="{BB82E4ED-FA77-43F1-AD3A-9F8C44C34C21}" presName="conn2-1" presStyleLbl="parChTrans1D4" presStyleIdx="1" presStyleCnt="6"/>
      <dgm:spPr/>
    </dgm:pt>
    <dgm:pt modelId="{62B5445F-5FCD-42F4-9E43-587FDACA84C5}" type="pres">
      <dgm:prSet presAssocID="{BB82E4ED-FA77-43F1-AD3A-9F8C44C34C21}" presName="connTx" presStyleLbl="parChTrans1D4" presStyleIdx="1" presStyleCnt="6"/>
      <dgm:spPr/>
    </dgm:pt>
    <dgm:pt modelId="{5E92FCC3-4D11-426C-86FD-BAFFD2FECA28}" type="pres">
      <dgm:prSet presAssocID="{CFC051B9-A873-45F9-B908-3E999C0CDD97}" presName="root2" presStyleCnt="0"/>
      <dgm:spPr/>
    </dgm:pt>
    <dgm:pt modelId="{74C38D14-1E49-4B29-B213-3C4AC2C99A73}" type="pres">
      <dgm:prSet presAssocID="{CFC051B9-A873-45F9-B908-3E999C0CDD97}" presName="LevelTwoTextNode" presStyleLbl="node4" presStyleIdx="1" presStyleCnt="6">
        <dgm:presLayoutVars>
          <dgm:chPref val="3"/>
        </dgm:presLayoutVars>
      </dgm:prSet>
      <dgm:spPr/>
    </dgm:pt>
    <dgm:pt modelId="{C6002CE1-DB40-4022-8280-C70EE965D198}" type="pres">
      <dgm:prSet presAssocID="{CFC051B9-A873-45F9-B908-3E999C0CDD97}" presName="level3hierChild" presStyleCnt="0"/>
      <dgm:spPr/>
    </dgm:pt>
    <dgm:pt modelId="{B93829E4-EF06-4471-90AB-822C2CDDA3AD}" type="pres">
      <dgm:prSet presAssocID="{1B5CAF31-6DA1-4C6E-AB8E-ABB5D6A70ABA}" presName="conn2-1" presStyleLbl="parChTrans1D4" presStyleIdx="2" presStyleCnt="6"/>
      <dgm:spPr/>
    </dgm:pt>
    <dgm:pt modelId="{120E4C3F-A30A-4E4B-B172-086A5D98DB8B}" type="pres">
      <dgm:prSet presAssocID="{1B5CAF31-6DA1-4C6E-AB8E-ABB5D6A70ABA}" presName="connTx" presStyleLbl="parChTrans1D4" presStyleIdx="2" presStyleCnt="6"/>
      <dgm:spPr/>
    </dgm:pt>
    <dgm:pt modelId="{846747C6-00D0-4D68-AC7D-186139CD73C4}" type="pres">
      <dgm:prSet presAssocID="{37AC6AF0-4DB3-47C0-AC12-8EB7FA7FF45B}" presName="root2" presStyleCnt="0"/>
      <dgm:spPr/>
    </dgm:pt>
    <dgm:pt modelId="{23002E72-5779-4DCB-988E-C1F760F9263E}" type="pres">
      <dgm:prSet presAssocID="{37AC6AF0-4DB3-47C0-AC12-8EB7FA7FF45B}" presName="LevelTwoTextNode" presStyleLbl="node4" presStyleIdx="2" presStyleCnt="6">
        <dgm:presLayoutVars>
          <dgm:chPref val="3"/>
        </dgm:presLayoutVars>
      </dgm:prSet>
      <dgm:spPr/>
    </dgm:pt>
    <dgm:pt modelId="{0BBA464E-8293-48C4-960E-531633565206}" type="pres">
      <dgm:prSet presAssocID="{37AC6AF0-4DB3-47C0-AC12-8EB7FA7FF45B}" presName="level3hierChild" presStyleCnt="0"/>
      <dgm:spPr/>
    </dgm:pt>
    <dgm:pt modelId="{5502A376-6DA9-4D41-89D3-610C2C4C8108}" type="pres">
      <dgm:prSet presAssocID="{3D46F198-CA37-4C98-9401-02337610E118}" presName="conn2-1" presStyleLbl="parChTrans1D3" presStyleIdx="1" presStyleCnt="2"/>
      <dgm:spPr/>
    </dgm:pt>
    <dgm:pt modelId="{ED1F3565-AA54-4D3F-9A4D-DFE4D72BBC77}" type="pres">
      <dgm:prSet presAssocID="{3D46F198-CA37-4C98-9401-02337610E118}" presName="connTx" presStyleLbl="parChTrans1D3" presStyleIdx="1" presStyleCnt="2"/>
      <dgm:spPr/>
    </dgm:pt>
    <dgm:pt modelId="{FB05CA0E-3B66-4731-844E-FEC806ECD550}" type="pres">
      <dgm:prSet presAssocID="{7266B10E-6F12-435F-9415-F12E840D4833}" presName="root2" presStyleCnt="0"/>
      <dgm:spPr/>
    </dgm:pt>
    <dgm:pt modelId="{85984B88-7E8A-4A1B-8797-52A2BFA997DA}" type="pres">
      <dgm:prSet presAssocID="{7266B10E-6F12-435F-9415-F12E840D4833}" presName="LevelTwoTextNode" presStyleLbl="node3" presStyleIdx="1" presStyleCnt="2">
        <dgm:presLayoutVars>
          <dgm:chPref val="3"/>
        </dgm:presLayoutVars>
      </dgm:prSet>
      <dgm:spPr/>
    </dgm:pt>
    <dgm:pt modelId="{438F9DB5-C18A-4849-B8E2-E92F24411B6E}" type="pres">
      <dgm:prSet presAssocID="{7266B10E-6F12-435F-9415-F12E840D4833}" presName="level3hierChild" presStyleCnt="0"/>
      <dgm:spPr/>
    </dgm:pt>
    <dgm:pt modelId="{58E49889-67DD-4038-92B7-DFF5AF7ABE45}" type="pres">
      <dgm:prSet presAssocID="{F9F5E0DB-27FD-48D4-9756-48C8D5CD9193}" presName="conn2-1" presStyleLbl="parChTrans1D4" presStyleIdx="3" presStyleCnt="6"/>
      <dgm:spPr/>
    </dgm:pt>
    <dgm:pt modelId="{81426529-604F-436B-A64C-19EF0ADC5A4D}" type="pres">
      <dgm:prSet presAssocID="{F9F5E0DB-27FD-48D4-9756-48C8D5CD9193}" presName="connTx" presStyleLbl="parChTrans1D4" presStyleIdx="3" presStyleCnt="6"/>
      <dgm:spPr/>
    </dgm:pt>
    <dgm:pt modelId="{3F685A7D-12DC-4BE3-A0A5-EE14EEBC0E91}" type="pres">
      <dgm:prSet presAssocID="{79EF4C1C-57C5-4DD7-A240-2D3E5469ABDC}" presName="root2" presStyleCnt="0"/>
      <dgm:spPr/>
    </dgm:pt>
    <dgm:pt modelId="{CCBF9AB0-9581-4355-A961-C51A3F7551AE}" type="pres">
      <dgm:prSet presAssocID="{79EF4C1C-57C5-4DD7-A240-2D3E5469ABDC}" presName="LevelTwoTextNode" presStyleLbl="node4" presStyleIdx="3" presStyleCnt="6">
        <dgm:presLayoutVars>
          <dgm:chPref val="3"/>
        </dgm:presLayoutVars>
      </dgm:prSet>
      <dgm:spPr/>
    </dgm:pt>
    <dgm:pt modelId="{97512963-E0AE-4277-A0D7-A87EC09B07A4}" type="pres">
      <dgm:prSet presAssocID="{79EF4C1C-57C5-4DD7-A240-2D3E5469ABDC}" presName="level3hierChild" presStyleCnt="0"/>
      <dgm:spPr/>
    </dgm:pt>
    <dgm:pt modelId="{76344824-81CC-4F2A-AE39-2962FAC23486}" type="pres">
      <dgm:prSet presAssocID="{AE262024-C516-433F-98B9-A91772026832}" presName="conn2-1" presStyleLbl="parChTrans1D4" presStyleIdx="4" presStyleCnt="6"/>
      <dgm:spPr/>
    </dgm:pt>
    <dgm:pt modelId="{47A8698C-D0BA-4559-A6CA-F01540F6419F}" type="pres">
      <dgm:prSet presAssocID="{AE262024-C516-433F-98B9-A91772026832}" presName="connTx" presStyleLbl="parChTrans1D4" presStyleIdx="4" presStyleCnt="6"/>
      <dgm:spPr/>
    </dgm:pt>
    <dgm:pt modelId="{407A75AA-FE2E-42E5-9B6F-263B4464E573}" type="pres">
      <dgm:prSet presAssocID="{7CCC0B3B-47C1-44FF-8973-0B75113ACD0E}" presName="root2" presStyleCnt="0"/>
      <dgm:spPr/>
    </dgm:pt>
    <dgm:pt modelId="{0F04099E-D129-4B68-81FF-F7341AF4B557}" type="pres">
      <dgm:prSet presAssocID="{7CCC0B3B-47C1-44FF-8973-0B75113ACD0E}" presName="LevelTwoTextNode" presStyleLbl="node4" presStyleIdx="4" presStyleCnt="6">
        <dgm:presLayoutVars>
          <dgm:chPref val="3"/>
        </dgm:presLayoutVars>
      </dgm:prSet>
      <dgm:spPr/>
    </dgm:pt>
    <dgm:pt modelId="{E4D2F8EE-8CE0-4B6F-A39A-73AD52FEF62A}" type="pres">
      <dgm:prSet presAssocID="{7CCC0B3B-47C1-44FF-8973-0B75113ACD0E}" presName="level3hierChild" presStyleCnt="0"/>
      <dgm:spPr/>
    </dgm:pt>
    <dgm:pt modelId="{B471074A-D7B8-48EF-B494-8A279026B842}" type="pres">
      <dgm:prSet presAssocID="{D5EB462B-21BE-4CB2-B2A8-7B76AC98B99A}" presName="conn2-1" presStyleLbl="parChTrans1D4" presStyleIdx="5" presStyleCnt="6"/>
      <dgm:spPr/>
    </dgm:pt>
    <dgm:pt modelId="{B0A45E04-B8A5-4C7F-8149-12BBC8E7BA6A}" type="pres">
      <dgm:prSet presAssocID="{D5EB462B-21BE-4CB2-B2A8-7B76AC98B99A}" presName="connTx" presStyleLbl="parChTrans1D4" presStyleIdx="5" presStyleCnt="6"/>
      <dgm:spPr/>
    </dgm:pt>
    <dgm:pt modelId="{892476FF-4EF8-40D5-AE6E-006A2B5DC6AC}" type="pres">
      <dgm:prSet presAssocID="{E783EA7E-1DCB-451B-9D04-287656B13764}" presName="root2" presStyleCnt="0"/>
      <dgm:spPr/>
    </dgm:pt>
    <dgm:pt modelId="{E7D1ED0B-511E-4534-B14D-962E13F409AC}" type="pres">
      <dgm:prSet presAssocID="{E783EA7E-1DCB-451B-9D04-287656B13764}" presName="LevelTwoTextNode" presStyleLbl="node4" presStyleIdx="5" presStyleCnt="6">
        <dgm:presLayoutVars>
          <dgm:chPref val="3"/>
        </dgm:presLayoutVars>
      </dgm:prSet>
      <dgm:spPr/>
    </dgm:pt>
    <dgm:pt modelId="{3476E07B-17B5-4EDD-A9A1-B17812603809}" type="pres">
      <dgm:prSet presAssocID="{E783EA7E-1DCB-451B-9D04-287656B13764}" presName="level3hierChild" presStyleCnt="0"/>
      <dgm:spPr/>
    </dgm:pt>
  </dgm:ptLst>
  <dgm:cxnLst>
    <dgm:cxn modelId="{1D7AE708-ED59-43C5-A293-79C3207F8AAB}" type="presOf" srcId="{D5EB462B-21BE-4CB2-B2A8-7B76AC98B99A}" destId="{B0A45E04-B8A5-4C7F-8149-12BBC8E7BA6A}" srcOrd="1" destOrd="0" presId="urn:microsoft.com/office/officeart/2005/8/layout/hierarchy2"/>
    <dgm:cxn modelId="{BD2DD212-A1CA-4B46-879E-DFC87FBC2327}" type="presOf" srcId="{09D90687-7F5F-4C65-B050-92A16C6F8572}" destId="{B9B10BD2-0470-4D5C-B6D3-CE959B8D890F}" srcOrd="0" destOrd="0" presId="urn:microsoft.com/office/officeart/2005/8/layout/hierarchy2"/>
    <dgm:cxn modelId="{7A359213-4BEB-4099-8854-DEFF26FC0BEE}" type="presOf" srcId="{3D46F198-CA37-4C98-9401-02337610E118}" destId="{ED1F3565-AA54-4D3F-9A4D-DFE4D72BBC77}" srcOrd="1" destOrd="0" presId="urn:microsoft.com/office/officeart/2005/8/layout/hierarchy2"/>
    <dgm:cxn modelId="{E53E7E14-8582-4AA6-800F-E1E22AD62BAF}" type="presOf" srcId="{37AC6AF0-4DB3-47C0-AC12-8EB7FA7FF45B}" destId="{23002E72-5779-4DCB-988E-C1F760F9263E}" srcOrd="0" destOrd="0" presId="urn:microsoft.com/office/officeart/2005/8/layout/hierarchy2"/>
    <dgm:cxn modelId="{8D599416-96F4-482D-9264-3A323E66762F}" type="presOf" srcId="{05FBEEC3-D43F-4A13-AD19-D45D8CA2EB3C}" destId="{95F1EBE5-DA1E-4C26-8C2A-E9AA584FB22E}" srcOrd="0" destOrd="0" presId="urn:microsoft.com/office/officeart/2005/8/layout/hierarchy2"/>
    <dgm:cxn modelId="{A401CA16-E9C4-4558-84ED-22B25B0D6583}" type="presOf" srcId="{CFC051B9-A873-45F9-B908-3E999C0CDD97}" destId="{74C38D14-1E49-4B29-B213-3C4AC2C99A73}" srcOrd="0" destOrd="0" presId="urn:microsoft.com/office/officeart/2005/8/layout/hierarchy2"/>
    <dgm:cxn modelId="{B6DD3317-1922-4000-9596-BEA4F9419F47}" srcId="{7266B10E-6F12-435F-9415-F12E840D4833}" destId="{79EF4C1C-57C5-4DD7-A240-2D3E5469ABDC}" srcOrd="0" destOrd="0" parTransId="{F9F5E0DB-27FD-48D4-9756-48C8D5CD9193}" sibTransId="{FB1FC77F-4305-4760-A688-0A41F694C9A3}"/>
    <dgm:cxn modelId="{2046C125-D94A-4E4C-AC26-63318D159DAE}" type="presOf" srcId="{B3C20A0D-D961-429C-8878-65EA076C6DFC}" destId="{8F488637-36B5-47C1-9F47-982CAF296267}" srcOrd="1" destOrd="0" presId="urn:microsoft.com/office/officeart/2005/8/layout/hierarchy2"/>
    <dgm:cxn modelId="{7AE8462D-A130-4B82-A0E9-8B668F93F2CB}" type="presOf" srcId="{BB82E4ED-FA77-43F1-AD3A-9F8C44C34C21}" destId="{10385027-AB7F-4BE5-B3A5-1C6743F5375E}" srcOrd="0" destOrd="0" presId="urn:microsoft.com/office/officeart/2005/8/layout/hierarchy2"/>
    <dgm:cxn modelId="{EC4E9433-7442-4789-AA76-9140F84F03CE}" srcId="{7266B10E-6F12-435F-9415-F12E840D4833}" destId="{E783EA7E-1DCB-451B-9D04-287656B13764}" srcOrd="2" destOrd="0" parTransId="{D5EB462B-21BE-4CB2-B2A8-7B76AC98B99A}" sibTransId="{57B0753A-7AF0-48F3-9524-81AC2B8A8365}"/>
    <dgm:cxn modelId="{29286C36-2AAC-4F03-8ADC-3C393D70BD30}" type="presOf" srcId="{B9F23E5A-8888-4C57-A1DF-B5C6508A8087}" destId="{57341E3E-4F84-4854-A644-181BDA5AFB9F}" srcOrd="0" destOrd="0" presId="urn:microsoft.com/office/officeart/2005/8/layout/hierarchy2"/>
    <dgm:cxn modelId="{5157004C-9363-402B-BAB1-F13B1CEB32CE}" type="presOf" srcId="{1B5CAF31-6DA1-4C6E-AB8E-ABB5D6A70ABA}" destId="{B93829E4-EF06-4471-90AB-822C2CDDA3AD}" srcOrd="0" destOrd="0" presId="urn:microsoft.com/office/officeart/2005/8/layout/hierarchy2"/>
    <dgm:cxn modelId="{E6B1184F-AA7F-4FF5-A917-1FF62C049CCA}" type="presOf" srcId="{0C6F1416-EE8B-440F-A089-723C458E1659}" destId="{80554843-13E9-49A2-8BF1-88B689202C0C}" srcOrd="0" destOrd="0" presId="urn:microsoft.com/office/officeart/2005/8/layout/hierarchy2"/>
    <dgm:cxn modelId="{59AADC4F-63DF-487F-89FC-DB463BF77C56}" type="presOf" srcId="{79EF4C1C-57C5-4DD7-A240-2D3E5469ABDC}" destId="{CCBF9AB0-9581-4355-A961-C51A3F7551AE}" srcOrd="0" destOrd="0" presId="urn:microsoft.com/office/officeart/2005/8/layout/hierarchy2"/>
    <dgm:cxn modelId="{A52CDB74-A62E-4149-A0B7-443435A742D1}" type="presOf" srcId="{7CCC0B3B-47C1-44FF-8973-0B75113ACD0E}" destId="{0F04099E-D129-4B68-81FF-F7341AF4B557}" srcOrd="0" destOrd="0" presId="urn:microsoft.com/office/officeart/2005/8/layout/hierarchy2"/>
    <dgm:cxn modelId="{F5CE6056-A088-41EA-AEE6-D9ECEC0A463F}" type="presOf" srcId="{C88D8C4D-B4E4-4F6E-BEC5-91D5E2ACF7A7}" destId="{DEF7E020-8DAE-4658-B51C-92209C73F6AD}" srcOrd="0" destOrd="0" presId="urn:microsoft.com/office/officeart/2005/8/layout/hierarchy2"/>
    <dgm:cxn modelId="{146B8B7C-11BF-448D-84B5-85147AF62B34}" srcId="{09D90687-7F5F-4C65-B050-92A16C6F8572}" destId="{37AC6AF0-4DB3-47C0-AC12-8EB7FA7FF45B}" srcOrd="2" destOrd="0" parTransId="{1B5CAF31-6DA1-4C6E-AB8E-ABB5D6A70ABA}" sibTransId="{AAB1B5B7-E992-41FA-B055-260EB8A210EB}"/>
    <dgm:cxn modelId="{50447B85-1E25-404C-AF39-A30BAC29DB17}" type="presOf" srcId="{05FBEEC3-D43F-4A13-AD19-D45D8CA2EB3C}" destId="{745714AE-8659-4FBD-BD12-A520A9B31696}" srcOrd="1" destOrd="0" presId="urn:microsoft.com/office/officeart/2005/8/layout/hierarchy2"/>
    <dgm:cxn modelId="{4D4B6E8A-D9E1-48DC-8CD2-A5FE2E05A777}" type="presOf" srcId="{3D46F198-CA37-4C98-9401-02337610E118}" destId="{5502A376-6DA9-4D41-89D3-610C2C4C8108}" srcOrd="0" destOrd="0" presId="urn:microsoft.com/office/officeart/2005/8/layout/hierarchy2"/>
    <dgm:cxn modelId="{7F77DD8E-7543-4B27-BE37-0979CBC285EB}" type="presOf" srcId="{F9F5E0DB-27FD-48D4-9756-48C8D5CD9193}" destId="{81426529-604F-436B-A64C-19EF0ADC5A4D}" srcOrd="1" destOrd="0" presId="urn:microsoft.com/office/officeart/2005/8/layout/hierarchy2"/>
    <dgm:cxn modelId="{E2609F90-8BED-4317-953E-C778B0B2D683}" srcId="{B9F23E5A-8888-4C57-A1DF-B5C6508A8087}" destId="{09D90687-7F5F-4C65-B050-92A16C6F8572}" srcOrd="0" destOrd="0" parTransId="{B3C20A0D-D961-429C-8878-65EA076C6DFC}" sibTransId="{CE360595-FD20-4040-8287-716C77818432}"/>
    <dgm:cxn modelId="{77BDD593-9A1D-416F-B6DD-8E802F0E2413}" type="presOf" srcId="{1B5CAF31-6DA1-4C6E-AB8E-ABB5D6A70ABA}" destId="{120E4C3F-A30A-4E4B-B172-086A5D98DB8B}" srcOrd="1" destOrd="0" presId="urn:microsoft.com/office/officeart/2005/8/layout/hierarchy2"/>
    <dgm:cxn modelId="{59E3ADA6-A3F1-4B40-B696-BFCA1E72147C}" type="presOf" srcId="{B3C20A0D-D961-429C-8878-65EA076C6DFC}" destId="{C4DD16FB-3457-418F-98A9-B4180320E925}" srcOrd="0" destOrd="0" presId="urn:microsoft.com/office/officeart/2005/8/layout/hierarchy2"/>
    <dgm:cxn modelId="{C196D6B0-6E45-4B45-965F-561A701AF781}" srcId="{B9F23E5A-8888-4C57-A1DF-B5C6508A8087}" destId="{7266B10E-6F12-435F-9415-F12E840D4833}" srcOrd="1" destOrd="0" parTransId="{3D46F198-CA37-4C98-9401-02337610E118}" sibTransId="{5DDFAC61-D1F0-4333-BA33-15D17BDBF540}"/>
    <dgm:cxn modelId="{452E1CB7-7A64-487B-B709-4FDF19E646E9}" type="presOf" srcId="{AE262024-C516-433F-98B9-A91772026832}" destId="{76344824-81CC-4F2A-AE39-2962FAC23486}" srcOrd="0" destOrd="0" presId="urn:microsoft.com/office/officeart/2005/8/layout/hierarchy2"/>
    <dgm:cxn modelId="{3ACDBFB9-78E4-4D78-AAD4-250436FFEA98}" type="presOf" srcId="{F9F5E0DB-27FD-48D4-9756-48C8D5CD9193}" destId="{58E49889-67DD-4038-92B7-DFF5AF7ABE45}" srcOrd="0" destOrd="0" presId="urn:microsoft.com/office/officeart/2005/8/layout/hierarchy2"/>
    <dgm:cxn modelId="{72C00BC8-225D-4414-BFC1-EA5D97ECB730}" type="presOf" srcId="{AE262024-C516-433F-98B9-A91772026832}" destId="{47A8698C-D0BA-4559-A6CA-F01540F6419F}" srcOrd="1" destOrd="0" presId="urn:microsoft.com/office/officeart/2005/8/layout/hierarchy2"/>
    <dgm:cxn modelId="{6E0D10C8-A2EA-4E6B-91F2-D7C976AC8655}" srcId="{09D90687-7F5F-4C65-B050-92A16C6F8572}" destId="{CFC051B9-A873-45F9-B908-3E999C0CDD97}" srcOrd="1" destOrd="0" parTransId="{BB82E4ED-FA77-43F1-AD3A-9F8C44C34C21}" sibTransId="{5907FB8B-B6D0-4E3E-9379-45DFAB897070}"/>
    <dgm:cxn modelId="{49ED5CCA-D354-4E27-9263-1525EBE99B9D}" type="presOf" srcId="{C9293F61-73F3-4ECD-A3E9-699CA3C8155C}" destId="{0E0E0A39-EA4B-477B-A13D-8F86A2D38624}" srcOrd="0" destOrd="0" presId="urn:microsoft.com/office/officeart/2005/8/layout/hierarchy2"/>
    <dgm:cxn modelId="{80EBF0CC-A2A6-489A-BE3D-1F9C5911D961}" type="presOf" srcId="{31589D9F-25DA-4301-AE17-24BF269DBB4C}" destId="{F93DC6D6-0B14-4ABA-A266-B682569E2C07}" srcOrd="0" destOrd="0" presId="urn:microsoft.com/office/officeart/2005/8/layout/hierarchy2"/>
    <dgm:cxn modelId="{8CE7B0CF-25C2-429E-ADCD-4C97E6B42893}" srcId="{C88D8C4D-B4E4-4F6E-BEC5-91D5E2ACF7A7}" destId="{B9F23E5A-8888-4C57-A1DF-B5C6508A8087}" srcOrd="0" destOrd="0" parTransId="{C9293F61-73F3-4ECD-A3E9-699CA3C8155C}" sibTransId="{50C76629-FFAE-4DEE-801D-D80A9D07E1CF}"/>
    <dgm:cxn modelId="{0EFE19D1-0F39-4040-B284-280CC396F9FF}" type="presOf" srcId="{D5EB462B-21BE-4CB2-B2A8-7B76AC98B99A}" destId="{B471074A-D7B8-48EF-B494-8A279026B842}" srcOrd="0" destOrd="0" presId="urn:microsoft.com/office/officeart/2005/8/layout/hierarchy2"/>
    <dgm:cxn modelId="{DC3585D3-4750-48B5-97DF-80B9D9A8A25D}" srcId="{09D90687-7F5F-4C65-B050-92A16C6F8572}" destId="{31589D9F-25DA-4301-AE17-24BF269DBB4C}" srcOrd="0" destOrd="0" parTransId="{05FBEEC3-D43F-4A13-AD19-D45D8CA2EB3C}" sibTransId="{C524CBFD-50DA-4BFF-8942-03848AA43AF8}"/>
    <dgm:cxn modelId="{6113E2D4-24E7-4396-A71F-9118E35B0938}" srcId="{7266B10E-6F12-435F-9415-F12E840D4833}" destId="{7CCC0B3B-47C1-44FF-8973-0B75113ACD0E}" srcOrd="1" destOrd="0" parTransId="{AE262024-C516-433F-98B9-A91772026832}" sibTransId="{6D7B39C3-F4D6-44A9-923C-91B67FAD8869}"/>
    <dgm:cxn modelId="{BB056CE0-1FA2-443B-BF59-A62A21917B34}" type="presOf" srcId="{C9293F61-73F3-4ECD-A3E9-699CA3C8155C}" destId="{CDA7570E-B459-423F-843C-87A8422B2ADD}" srcOrd="1" destOrd="0" presId="urn:microsoft.com/office/officeart/2005/8/layout/hierarchy2"/>
    <dgm:cxn modelId="{97490BE4-B446-4187-B622-25756D6A716A}" type="presOf" srcId="{7266B10E-6F12-435F-9415-F12E840D4833}" destId="{85984B88-7E8A-4A1B-8797-52A2BFA997DA}" srcOrd="0" destOrd="0" presId="urn:microsoft.com/office/officeart/2005/8/layout/hierarchy2"/>
    <dgm:cxn modelId="{635FA9E4-80E5-4094-9C51-40EA814B0FC2}" type="presOf" srcId="{BB82E4ED-FA77-43F1-AD3A-9F8C44C34C21}" destId="{62B5445F-5FCD-42F4-9E43-587FDACA84C5}" srcOrd="1" destOrd="0" presId="urn:microsoft.com/office/officeart/2005/8/layout/hierarchy2"/>
    <dgm:cxn modelId="{C4EB9BE5-8052-42E7-9FCD-E4A39AF1B0DB}" srcId="{0C6F1416-EE8B-440F-A089-723C458E1659}" destId="{C88D8C4D-B4E4-4F6E-BEC5-91D5E2ACF7A7}" srcOrd="0" destOrd="0" parTransId="{E7CD5CB1-4F67-4950-80BB-0636F75C6205}" sibTransId="{E8ED781B-623B-4354-83E3-8F741610070C}"/>
    <dgm:cxn modelId="{B70C85ED-4168-435B-8DCA-C0951541ED7B}" type="presOf" srcId="{E783EA7E-1DCB-451B-9D04-287656B13764}" destId="{E7D1ED0B-511E-4534-B14D-962E13F409AC}" srcOrd="0" destOrd="0" presId="urn:microsoft.com/office/officeart/2005/8/layout/hierarchy2"/>
    <dgm:cxn modelId="{3E5C9AE6-EF3C-4219-B5BE-385D9EA4121B}" type="presParOf" srcId="{80554843-13E9-49A2-8BF1-88B689202C0C}" destId="{4E2570B3-7CA8-45F2-B427-80BC2D26CE46}" srcOrd="0" destOrd="0" presId="urn:microsoft.com/office/officeart/2005/8/layout/hierarchy2"/>
    <dgm:cxn modelId="{2C6FB89B-377F-4341-9F37-CD62BFDD639D}" type="presParOf" srcId="{4E2570B3-7CA8-45F2-B427-80BC2D26CE46}" destId="{DEF7E020-8DAE-4658-B51C-92209C73F6AD}" srcOrd="0" destOrd="0" presId="urn:microsoft.com/office/officeart/2005/8/layout/hierarchy2"/>
    <dgm:cxn modelId="{D3BF7036-67E9-49B6-B14B-3952956C37C0}" type="presParOf" srcId="{4E2570B3-7CA8-45F2-B427-80BC2D26CE46}" destId="{F93EF942-0C7A-48BA-8470-36F1E5A84745}" srcOrd="1" destOrd="0" presId="urn:microsoft.com/office/officeart/2005/8/layout/hierarchy2"/>
    <dgm:cxn modelId="{E52517C8-13A4-4BC0-969E-EEB945038198}" type="presParOf" srcId="{F93EF942-0C7A-48BA-8470-36F1E5A84745}" destId="{0E0E0A39-EA4B-477B-A13D-8F86A2D38624}" srcOrd="0" destOrd="0" presId="urn:microsoft.com/office/officeart/2005/8/layout/hierarchy2"/>
    <dgm:cxn modelId="{B84DC82C-CA05-4584-9529-CF2F62653B27}" type="presParOf" srcId="{0E0E0A39-EA4B-477B-A13D-8F86A2D38624}" destId="{CDA7570E-B459-423F-843C-87A8422B2ADD}" srcOrd="0" destOrd="0" presId="urn:microsoft.com/office/officeart/2005/8/layout/hierarchy2"/>
    <dgm:cxn modelId="{17DFB717-382C-4F35-A51B-CEB32ACF901D}" type="presParOf" srcId="{F93EF942-0C7A-48BA-8470-36F1E5A84745}" destId="{475351B0-5CB6-4E58-B9EF-6333F603418E}" srcOrd="1" destOrd="0" presId="urn:microsoft.com/office/officeart/2005/8/layout/hierarchy2"/>
    <dgm:cxn modelId="{32AC7DBE-0C2E-4B5A-A900-26C421D6B2D8}" type="presParOf" srcId="{475351B0-5CB6-4E58-B9EF-6333F603418E}" destId="{57341E3E-4F84-4854-A644-181BDA5AFB9F}" srcOrd="0" destOrd="0" presId="urn:microsoft.com/office/officeart/2005/8/layout/hierarchy2"/>
    <dgm:cxn modelId="{7099D43D-E312-47F9-8811-2C00245293D0}" type="presParOf" srcId="{475351B0-5CB6-4E58-B9EF-6333F603418E}" destId="{CE781C39-6174-4527-B47A-B598E68B91BD}" srcOrd="1" destOrd="0" presId="urn:microsoft.com/office/officeart/2005/8/layout/hierarchy2"/>
    <dgm:cxn modelId="{7A99C5B2-1854-469C-9BAC-8738F4DF3A1E}" type="presParOf" srcId="{CE781C39-6174-4527-B47A-B598E68B91BD}" destId="{C4DD16FB-3457-418F-98A9-B4180320E925}" srcOrd="0" destOrd="0" presId="urn:microsoft.com/office/officeart/2005/8/layout/hierarchy2"/>
    <dgm:cxn modelId="{855EE293-0548-4C35-85E6-695A7CC4BA4A}" type="presParOf" srcId="{C4DD16FB-3457-418F-98A9-B4180320E925}" destId="{8F488637-36B5-47C1-9F47-982CAF296267}" srcOrd="0" destOrd="0" presId="urn:microsoft.com/office/officeart/2005/8/layout/hierarchy2"/>
    <dgm:cxn modelId="{E1BBF9D7-F93B-4254-893C-D4EB13720978}" type="presParOf" srcId="{CE781C39-6174-4527-B47A-B598E68B91BD}" destId="{6DF6EF67-0647-4090-AFC7-7F551692AA14}" srcOrd="1" destOrd="0" presId="urn:microsoft.com/office/officeart/2005/8/layout/hierarchy2"/>
    <dgm:cxn modelId="{50DCFD00-0DC7-49E7-BD71-FD16BD460F4D}" type="presParOf" srcId="{6DF6EF67-0647-4090-AFC7-7F551692AA14}" destId="{B9B10BD2-0470-4D5C-B6D3-CE959B8D890F}" srcOrd="0" destOrd="0" presId="urn:microsoft.com/office/officeart/2005/8/layout/hierarchy2"/>
    <dgm:cxn modelId="{12481617-140B-49A4-85B6-F937D0AF9D35}" type="presParOf" srcId="{6DF6EF67-0647-4090-AFC7-7F551692AA14}" destId="{B38AEE54-2371-48BA-937B-6D3E4C126E5E}" srcOrd="1" destOrd="0" presId="urn:microsoft.com/office/officeart/2005/8/layout/hierarchy2"/>
    <dgm:cxn modelId="{4ADF5629-150A-4FFC-AF26-449374E42E75}" type="presParOf" srcId="{B38AEE54-2371-48BA-937B-6D3E4C126E5E}" destId="{95F1EBE5-DA1E-4C26-8C2A-E9AA584FB22E}" srcOrd="0" destOrd="0" presId="urn:microsoft.com/office/officeart/2005/8/layout/hierarchy2"/>
    <dgm:cxn modelId="{11398C22-BE2A-458C-97DC-8D9024D98E95}" type="presParOf" srcId="{95F1EBE5-DA1E-4C26-8C2A-E9AA584FB22E}" destId="{745714AE-8659-4FBD-BD12-A520A9B31696}" srcOrd="0" destOrd="0" presId="urn:microsoft.com/office/officeart/2005/8/layout/hierarchy2"/>
    <dgm:cxn modelId="{9116EF5E-D94B-432B-A3FA-2293ABA0B4C9}" type="presParOf" srcId="{B38AEE54-2371-48BA-937B-6D3E4C126E5E}" destId="{A9630EC2-E16C-4E0D-95FA-F6B8822ABA5B}" srcOrd="1" destOrd="0" presId="urn:microsoft.com/office/officeart/2005/8/layout/hierarchy2"/>
    <dgm:cxn modelId="{CA81E5B7-9A5B-4207-B8BD-540A312341BD}" type="presParOf" srcId="{A9630EC2-E16C-4E0D-95FA-F6B8822ABA5B}" destId="{F93DC6D6-0B14-4ABA-A266-B682569E2C07}" srcOrd="0" destOrd="0" presId="urn:microsoft.com/office/officeart/2005/8/layout/hierarchy2"/>
    <dgm:cxn modelId="{5757824E-5F04-4AEB-A1A5-50B3A47A6851}" type="presParOf" srcId="{A9630EC2-E16C-4E0D-95FA-F6B8822ABA5B}" destId="{A0367975-BC0F-4B02-B452-A5F8ABEDAD82}" srcOrd="1" destOrd="0" presId="urn:microsoft.com/office/officeart/2005/8/layout/hierarchy2"/>
    <dgm:cxn modelId="{218C9810-D281-434F-8F84-B84D663D2047}" type="presParOf" srcId="{B38AEE54-2371-48BA-937B-6D3E4C126E5E}" destId="{10385027-AB7F-4BE5-B3A5-1C6743F5375E}" srcOrd="2" destOrd="0" presId="urn:microsoft.com/office/officeart/2005/8/layout/hierarchy2"/>
    <dgm:cxn modelId="{8DCCDF33-2C0A-41A3-90B4-518A7EE94ADF}" type="presParOf" srcId="{10385027-AB7F-4BE5-B3A5-1C6743F5375E}" destId="{62B5445F-5FCD-42F4-9E43-587FDACA84C5}" srcOrd="0" destOrd="0" presId="urn:microsoft.com/office/officeart/2005/8/layout/hierarchy2"/>
    <dgm:cxn modelId="{1555C47C-EC25-49FF-8F7E-9966FAF6C82C}" type="presParOf" srcId="{B38AEE54-2371-48BA-937B-6D3E4C126E5E}" destId="{5E92FCC3-4D11-426C-86FD-BAFFD2FECA28}" srcOrd="3" destOrd="0" presId="urn:microsoft.com/office/officeart/2005/8/layout/hierarchy2"/>
    <dgm:cxn modelId="{E16483A9-031B-404C-A783-145D5822634C}" type="presParOf" srcId="{5E92FCC3-4D11-426C-86FD-BAFFD2FECA28}" destId="{74C38D14-1E49-4B29-B213-3C4AC2C99A73}" srcOrd="0" destOrd="0" presId="urn:microsoft.com/office/officeart/2005/8/layout/hierarchy2"/>
    <dgm:cxn modelId="{685F3982-EAB7-49CB-9060-B60821C09224}" type="presParOf" srcId="{5E92FCC3-4D11-426C-86FD-BAFFD2FECA28}" destId="{C6002CE1-DB40-4022-8280-C70EE965D198}" srcOrd="1" destOrd="0" presId="urn:microsoft.com/office/officeart/2005/8/layout/hierarchy2"/>
    <dgm:cxn modelId="{F7F3B5C0-10C6-4D7F-BC3F-FE2EE96BA9FF}" type="presParOf" srcId="{B38AEE54-2371-48BA-937B-6D3E4C126E5E}" destId="{B93829E4-EF06-4471-90AB-822C2CDDA3AD}" srcOrd="4" destOrd="0" presId="urn:microsoft.com/office/officeart/2005/8/layout/hierarchy2"/>
    <dgm:cxn modelId="{EB891CB9-A28C-4B85-9238-266F83F94B46}" type="presParOf" srcId="{B93829E4-EF06-4471-90AB-822C2CDDA3AD}" destId="{120E4C3F-A30A-4E4B-B172-086A5D98DB8B}" srcOrd="0" destOrd="0" presId="urn:microsoft.com/office/officeart/2005/8/layout/hierarchy2"/>
    <dgm:cxn modelId="{F1D0296E-8635-44D1-86A3-DA119A1BA43E}" type="presParOf" srcId="{B38AEE54-2371-48BA-937B-6D3E4C126E5E}" destId="{846747C6-00D0-4D68-AC7D-186139CD73C4}" srcOrd="5" destOrd="0" presId="urn:microsoft.com/office/officeart/2005/8/layout/hierarchy2"/>
    <dgm:cxn modelId="{60107895-9660-4C6F-B564-BA631EB1E167}" type="presParOf" srcId="{846747C6-00D0-4D68-AC7D-186139CD73C4}" destId="{23002E72-5779-4DCB-988E-C1F760F9263E}" srcOrd="0" destOrd="0" presId="urn:microsoft.com/office/officeart/2005/8/layout/hierarchy2"/>
    <dgm:cxn modelId="{B24CB6FF-515E-4333-95AC-42B3E8D8A4F7}" type="presParOf" srcId="{846747C6-00D0-4D68-AC7D-186139CD73C4}" destId="{0BBA464E-8293-48C4-960E-531633565206}" srcOrd="1" destOrd="0" presId="urn:microsoft.com/office/officeart/2005/8/layout/hierarchy2"/>
    <dgm:cxn modelId="{EA7DD89C-836B-417B-A1C8-0D6B584C8B5D}" type="presParOf" srcId="{CE781C39-6174-4527-B47A-B598E68B91BD}" destId="{5502A376-6DA9-4D41-89D3-610C2C4C8108}" srcOrd="2" destOrd="0" presId="urn:microsoft.com/office/officeart/2005/8/layout/hierarchy2"/>
    <dgm:cxn modelId="{26F0A686-8651-46D0-A788-A1D6B7988F94}" type="presParOf" srcId="{5502A376-6DA9-4D41-89D3-610C2C4C8108}" destId="{ED1F3565-AA54-4D3F-9A4D-DFE4D72BBC77}" srcOrd="0" destOrd="0" presId="urn:microsoft.com/office/officeart/2005/8/layout/hierarchy2"/>
    <dgm:cxn modelId="{082B4C98-7A5D-4A80-B6DA-2F69E1BEF6E9}" type="presParOf" srcId="{CE781C39-6174-4527-B47A-B598E68B91BD}" destId="{FB05CA0E-3B66-4731-844E-FEC806ECD550}" srcOrd="3" destOrd="0" presId="urn:microsoft.com/office/officeart/2005/8/layout/hierarchy2"/>
    <dgm:cxn modelId="{A3599A6C-8678-4103-A73E-36F1A617E828}" type="presParOf" srcId="{FB05CA0E-3B66-4731-844E-FEC806ECD550}" destId="{85984B88-7E8A-4A1B-8797-52A2BFA997DA}" srcOrd="0" destOrd="0" presId="urn:microsoft.com/office/officeart/2005/8/layout/hierarchy2"/>
    <dgm:cxn modelId="{D98DBE41-D13B-46CA-A000-08A7BB2B1C4C}" type="presParOf" srcId="{FB05CA0E-3B66-4731-844E-FEC806ECD550}" destId="{438F9DB5-C18A-4849-B8E2-E92F24411B6E}" srcOrd="1" destOrd="0" presId="urn:microsoft.com/office/officeart/2005/8/layout/hierarchy2"/>
    <dgm:cxn modelId="{9ABC0A83-3DB0-4B39-A465-BD4C4B535F11}" type="presParOf" srcId="{438F9DB5-C18A-4849-B8E2-E92F24411B6E}" destId="{58E49889-67DD-4038-92B7-DFF5AF7ABE45}" srcOrd="0" destOrd="0" presId="urn:microsoft.com/office/officeart/2005/8/layout/hierarchy2"/>
    <dgm:cxn modelId="{E452A5CC-9A92-44CD-A128-6C9C334C03E1}" type="presParOf" srcId="{58E49889-67DD-4038-92B7-DFF5AF7ABE45}" destId="{81426529-604F-436B-A64C-19EF0ADC5A4D}" srcOrd="0" destOrd="0" presId="urn:microsoft.com/office/officeart/2005/8/layout/hierarchy2"/>
    <dgm:cxn modelId="{EDA4C7E4-A021-4C28-BB6D-A044690B2143}" type="presParOf" srcId="{438F9DB5-C18A-4849-B8E2-E92F24411B6E}" destId="{3F685A7D-12DC-4BE3-A0A5-EE14EEBC0E91}" srcOrd="1" destOrd="0" presId="urn:microsoft.com/office/officeart/2005/8/layout/hierarchy2"/>
    <dgm:cxn modelId="{D9FABCC6-030D-4AB2-A565-B5CBAC7770AD}" type="presParOf" srcId="{3F685A7D-12DC-4BE3-A0A5-EE14EEBC0E91}" destId="{CCBF9AB0-9581-4355-A961-C51A3F7551AE}" srcOrd="0" destOrd="0" presId="urn:microsoft.com/office/officeart/2005/8/layout/hierarchy2"/>
    <dgm:cxn modelId="{C7DF5E83-D84E-4965-95CD-0E541908CF56}" type="presParOf" srcId="{3F685A7D-12DC-4BE3-A0A5-EE14EEBC0E91}" destId="{97512963-E0AE-4277-A0D7-A87EC09B07A4}" srcOrd="1" destOrd="0" presId="urn:microsoft.com/office/officeart/2005/8/layout/hierarchy2"/>
    <dgm:cxn modelId="{1D859800-BF2C-491F-8BE3-AF70E7A414DE}" type="presParOf" srcId="{438F9DB5-C18A-4849-B8E2-E92F24411B6E}" destId="{76344824-81CC-4F2A-AE39-2962FAC23486}" srcOrd="2" destOrd="0" presId="urn:microsoft.com/office/officeart/2005/8/layout/hierarchy2"/>
    <dgm:cxn modelId="{0287E7A3-0065-4E22-ACDA-6AE4D51EAFB5}" type="presParOf" srcId="{76344824-81CC-4F2A-AE39-2962FAC23486}" destId="{47A8698C-D0BA-4559-A6CA-F01540F6419F}" srcOrd="0" destOrd="0" presId="urn:microsoft.com/office/officeart/2005/8/layout/hierarchy2"/>
    <dgm:cxn modelId="{F7045DCA-1CB8-4507-B09F-7D4AABDF0576}" type="presParOf" srcId="{438F9DB5-C18A-4849-B8E2-E92F24411B6E}" destId="{407A75AA-FE2E-42E5-9B6F-263B4464E573}" srcOrd="3" destOrd="0" presId="urn:microsoft.com/office/officeart/2005/8/layout/hierarchy2"/>
    <dgm:cxn modelId="{A0CC06CB-2888-445A-9CF5-A31DECD3EA80}" type="presParOf" srcId="{407A75AA-FE2E-42E5-9B6F-263B4464E573}" destId="{0F04099E-D129-4B68-81FF-F7341AF4B557}" srcOrd="0" destOrd="0" presId="urn:microsoft.com/office/officeart/2005/8/layout/hierarchy2"/>
    <dgm:cxn modelId="{B8CFEE66-1A99-4EDD-B925-4E9B264E844F}" type="presParOf" srcId="{407A75AA-FE2E-42E5-9B6F-263B4464E573}" destId="{E4D2F8EE-8CE0-4B6F-A39A-73AD52FEF62A}" srcOrd="1" destOrd="0" presId="urn:microsoft.com/office/officeart/2005/8/layout/hierarchy2"/>
    <dgm:cxn modelId="{A3FB8BD1-CDFD-4F83-A734-9D40B9E4A590}" type="presParOf" srcId="{438F9DB5-C18A-4849-B8E2-E92F24411B6E}" destId="{B471074A-D7B8-48EF-B494-8A279026B842}" srcOrd="4" destOrd="0" presId="urn:microsoft.com/office/officeart/2005/8/layout/hierarchy2"/>
    <dgm:cxn modelId="{97F7F8D0-C71F-4431-B2B7-9BF9BDBB0B4F}" type="presParOf" srcId="{B471074A-D7B8-48EF-B494-8A279026B842}" destId="{B0A45E04-B8A5-4C7F-8149-12BBC8E7BA6A}" srcOrd="0" destOrd="0" presId="urn:microsoft.com/office/officeart/2005/8/layout/hierarchy2"/>
    <dgm:cxn modelId="{06C31F7E-1FF5-4CE6-83EB-C78C23EBDE63}" type="presParOf" srcId="{438F9DB5-C18A-4849-B8E2-E92F24411B6E}" destId="{892476FF-4EF8-40D5-AE6E-006A2B5DC6AC}" srcOrd="5" destOrd="0" presId="urn:microsoft.com/office/officeart/2005/8/layout/hierarchy2"/>
    <dgm:cxn modelId="{C3569BD8-5FA6-4520-B99E-55157B909246}" type="presParOf" srcId="{892476FF-4EF8-40D5-AE6E-006A2B5DC6AC}" destId="{E7D1ED0B-511E-4534-B14D-962E13F409AC}" srcOrd="0" destOrd="0" presId="urn:microsoft.com/office/officeart/2005/8/layout/hierarchy2"/>
    <dgm:cxn modelId="{89452606-4BC3-46E3-8804-817149A5742B}" type="presParOf" srcId="{892476FF-4EF8-40D5-AE6E-006A2B5DC6AC}" destId="{3476E07B-17B5-4EDD-A9A1-B178126038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C9647-938A-4CBD-9B65-6840659A3418}">
      <dsp:nvSpPr>
        <dsp:cNvPr id="0" name=""/>
        <dsp:cNvSpPr/>
      </dsp:nvSpPr>
      <dsp:spPr>
        <a:xfrm>
          <a:off x="969922" y="11252"/>
          <a:ext cx="4114519" cy="4114519"/>
        </a:xfrm>
        <a:prstGeom prst="ellipse">
          <a:avLst/>
        </a:prstGeom>
        <a:solidFill>
          <a:srgbClr val="152B4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bg1"/>
              </a:solidFill>
              <a:latin typeface="Montserrat" panose="00000500000000000000" pitchFamily="50" charset="0"/>
            </a:rPr>
            <a:t>SIGNO INESPECÍFICO</a:t>
          </a:r>
        </a:p>
      </dsp:txBody>
      <dsp:txXfrm>
        <a:off x="1544472" y="496443"/>
        <a:ext cx="2372335" cy="3144139"/>
      </dsp:txXfrm>
    </dsp:sp>
    <dsp:sp modelId="{866FEBC2-6B9B-4F55-9FA7-C4D159047A3D}">
      <dsp:nvSpPr>
        <dsp:cNvPr id="0" name=""/>
        <dsp:cNvSpPr/>
      </dsp:nvSpPr>
      <dsp:spPr>
        <a:xfrm>
          <a:off x="4258619" y="22505"/>
          <a:ext cx="4114519" cy="4114519"/>
        </a:xfrm>
        <a:prstGeom prst="ellipse">
          <a:avLst/>
        </a:prstGeom>
        <a:solidFill>
          <a:srgbClr val="00AAA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rgbClr val="152B48"/>
              </a:solidFill>
              <a:latin typeface="Montserrat" panose="00000500000000000000" pitchFamily="50" charset="0"/>
            </a:rPr>
            <a:t>INFLAMACIÓN DEL OJO</a:t>
          </a:r>
        </a:p>
      </dsp:txBody>
      <dsp:txXfrm>
        <a:off x="5426253" y="507695"/>
        <a:ext cx="2372335" cy="3144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85C9-60D4-427E-8BF5-D1C1CE0F912B}">
      <dsp:nvSpPr>
        <dsp:cNvPr id="0" name=""/>
        <dsp:cNvSpPr/>
      </dsp:nvSpPr>
      <dsp:spPr>
        <a:xfrm>
          <a:off x="1221790" y="244595"/>
          <a:ext cx="4359770" cy="1362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18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152B48"/>
              </a:solidFill>
              <a:latin typeface="Montserrat"/>
            </a:rPr>
            <a:t>Conjuntivitis</a:t>
          </a:r>
        </a:p>
      </dsp:txBody>
      <dsp:txXfrm>
        <a:off x="1221790" y="244595"/>
        <a:ext cx="4359770" cy="1362428"/>
      </dsp:txXfrm>
    </dsp:sp>
    <dsp:sp modelId="{343D0194-2673-48E5-83FD-01840067F97E}">
      <dsp:nvSpPr>
        <dsp:cNvPr id="0" name=""/>
        <dsp:cNvSpPr/>
      </dsp:nvSpPr>
      <dsp:spPr>
        <a:xfrm>
          <a:off x="1040133" y="47800"/>
          <a:ext cx="953699" cy="1430549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FB4DB-9410-4045-A027-0FC6DD928AB9}">
      <dsp:nvSpPr>
        <dsp:cNvPr id="0" name=""/>
        <dsp:cNvSpPr/>
      </dsp:nvSpPr>
      <dsp:spPr>
        <a:xfrm>
          <a:off x="5923817" y="244595"/>
          <a:ext cx="4359770" cy="1362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03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152B48"/>
              </a:solidFill>
              <a:latin typeface="Montserrat"/>
            </a:rPr>
            <a:t>Queratitis</a:t>
          </a:r>
          <a:endParaRPr lang="es-CO" sz="2400" b="1" kern="1200" dirty="0">
            <a:solidFill>
              <a:srgbClr val="152B48"/>
            </a:solidFill>
            <a:latin typeface="Montserrat"/>
          </a:endParaRPr>
        </a:p>
      </dsp:txBody>
      <dsp:txXfrm>
        <a:off x="5923817" y="244595"/>
        <a:ext cx="4359770" cy="1362428"/>
      </dsp:txXfrm>
    </dsp:sp>
    <dsp:sp modelId="{E3E94B45-312E-4D7D-92B9-77215050A929}">
      <dsp:nvSpPr>
        <dsp:cNvPr id="0" name=""/>
        <dsp:cNvSpPr/>
      </dsp:nvSpPr>
      <dsp:spPr>
        <a:xfrm>
          <a:off x="5742160" y="47800"/>
          <a:ext cx="953699" cy="1430549"/>
        </a:xfrm>
        <a:prstGeom prst="rect">
          <a:avLst/>
        </a:prstGeom>
        <a:solidFill>
          <a:schemeClr val="accent5">
            <a:tint val="50000"/>
            <a:hueOff val="-1090534"/>
            <a:satOff val="4416"/>
            <a:lumOff val="1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BC4E9-AE2E-4D6F-9EA9-BCE5CE15D5AD}">
      <dsp:nvSpPr>
        <dsp:cNvPr id="0" name=""/>
        <dsp:cNvSpPr/>
      </dsp:nvSpPr>
      <dsp:spPr>
        <a:xfrm>
          <a:off x="1221790" y="1964418"/>
          <a:ext cx="4359770" cy="1362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03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152B48"/>
              </a:solidFill>
              <a:latin typeface="Montserrat"/>
            </a:rPr>
            <a:t>Uveítis</a:t>
          </a:r>
        </a:p>
      </dsp:txBody>
      <dsp:txXfrm>
        <a:off x="1221790" y="1964418"/>
        <a:ext cx="4359770" cy="1362428"/>
      </dsp:txXfrm>
    </dsp:sp>
    <dsp:sp modelId="{6FD9AE92-F539-4834-875C-CD0305ADB870}">
      <dsp:nvSpPr>
        <dsp:cNvPr id="0" name=""/>
        <dsp:cNvSpPr/>
      </dsp:nvSpPr>
      <dsp:spPr>
        <a:xfrm>
          <a:off x="1040133" y="1767623"/>
          <a:ext cx="953699" cy="1430549"/>
        </a:xfrm>
        <a:prstGeom prst="rect">
          <a:avLst/>
        </a:prstGeom>
        <a:solidFill>
          <a:schemeClr val="accent5">
            <a:tint val="50000"/>
            <a:hueOff val="-2181069"/>
            <a:satOff val="8832"/>
            <a:lumOff val="36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DF745-9F99-4300-9ECE-7D14441D4D84}">
      <dsp:nvSpPr>
        <dsp:cNvPr id="0" name=""/>
        <dsp:cNvSpPr/>
      </dsp:nvSpPr>
      <dsp:spPr>
        <a:xfrm>
          <a:off x="5923817" y="1964418"/>
          <a:ext cx="4359770" cy="13624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03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 err="1">
              <a:solidFill>
                <a:srgbClr val="152B48"/>
              </a:solidFill>
              <a:latin typeface="Montserrat"/>
            </a:rPr>
            <a:t>Epiescleritis</a:t>
          </a:r>
          <a:r>
            <a:rPr lang="es-CO" sz="2400" b="1" kern="1200" dirty="0">
              <a:solidFill>
                <a:srgbClr val="152B48"/>
              </a:solidFill>
              <a:latin typeface="Montserrat"/>
            </a:rPr>
            <a:t> / escleritis</a:t>
          </a:r>
        </a:p>
      </dsp:txBody>
      <dsp:txXfrm>
        <a:off x="5923817" y="1964418"/>
        <a:ext cx="4359770" cy="1362428"/>
      </dsp:txXfrm>
    </dsp:sp>
    <dsp:sp modelId="{5FFC85FB-6F0C-43A0-8E2C-A03EFC22CD76}">
      <dsp:nvSpPr>
        <dsp:cNvPr id="0" name=""/>
        <dsp:cNvSpPr/>
      </dsp:nvSpPr>
      <dsp:spPr>
        <a:xfrm>
          <a:off x="5742160" y="1767623"/>
          <a:ext cx="953699" cy="1430549"/>
        </a:xfrm>
        <a:prstGeom prst="rect">
          <a:avLst/>
        </a:prstGeom>
        <a:solidFill>
          <a:schemeClr val="accent5">
            <a:tint val="50000"/>
            <a:hueOff val="-3271603"/>
            <a:satOff val="13248"/>
            <a:lumOff val="54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3F142-9954-4AE9-9E5D-7173BC40D3D5}">
      <dsp:nvSpPr>
        <dsp:cNvPr id="0" name=""/>
        <dsp:cNvSpPr/>
      </dsp:nvSpPr>
      <dsp:spPr>
        <a:xfrm>
          <a:off x="0" y="43922"/>
          <a:ext cx="3778759" cy="447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2000505000000020004"/>
            </a:rPr>
            <a:t>Inicio rápido</a:t>
          </a:r>
        </a:p>
      </dsp:txBody>
      <dsp:txXfrm>
        <a:off x="21846" y="65768"/>
        <a:ext cx="3735067" cy="403833"/>
      </dsp:txXfrm>
    </dsp:sp>
    <dsp:sp modelId="{192D353E-8981-402F-BA09-6B0CDF9083D9}">
      <dsp:nvSpPr>
        <dsp:cNvPr id="0" name=""/>
        <dsp:cNvSpPr/>
      </dsp:nvSpPr>
      <dsp:spPr>
        <a:xfrm>
          <a:off x="0" y="540407"/>
          <a:ext cx="3778759" cy="447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2000505000000020004"/>
            </a:rPr>
            <a:t>Unilateral</a:t>
          </a:r>
        </a:p>
      </dsp:txBody>
      <dsp:txXfrm>
        <a:off x="21846" y="562253"/>
        <a:ext cx="3735067" cy="403833"/>
      </dsp:txXfrm>
    </dsp:sp>
    <dsp:sp modelId="{CD39F557-BBD6-45D0-ABB5-1559BD340AF9}">
      <dsp:nvSpPr>
        <dsp:cNvPr id="0" name=""/>
        <dsp:cNvSpPr/>
      </dsp:nvSpPr>
      <dsp:spPr>
        <a:xfrm>
          <a:off x="0" y="1036893"/>
          <a:ext cx="3778759" cy="4475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2000505000000020004"/>
            </a:rPr>
            <a:t>Edema palpebral</a:t>
          </a:r>
        </a:p>
      </dsp:txBody>
      <dsp:txXfrm>
        <a:off x="21846" y="1058739"/>
        <a:ext cx="3735067" cy="403833"/>
      </dsp:txXfrm>
    </dsp:sp>
    <dsp:sp modelId="{169A2342-7809-465C-BCB2-C18671BEE1D1}">
      <dsp:nvSpPr>
        <dsp:cNvPr id="0" name=""/>
        <dsp:cNvSpPr/>
      </dsp:nvSpPr>
      <dsp:spPr>
        <a:xfrm>
          <a:off x="0" y="1533377"/>
          <a:ext cx="3778759" cy="447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2000505000000020004"/>
            </a:rPr>
            <a:t>Descarga mucopurulenta</a:t>
          </a:r>
        </a:p>
      </dsp:txBody>
      <dsp:txXfrm>
        <a:off x="21846" y="1555223"/>
        <a:ext cx="3735067" cy="403833"/>
      </dsp:txXfrm>
    </dsp:sp>
    <dsp:sp modelId="{1D07A65D-4E0A-4C5C-8CDA-2E4492F202B8}">
      <dsp:nvSpPr>
        <dsp:cNvPr id="0" name=""/>
        <dsp:cNvSpPr/>
      </dsp:nvSpPr>
      <dsp:spPr>
        <a:xfrm>
          <a:off x="0" y="2029863"/>
          <a:ext cx="3778759" cy="4475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anose="02000505000000020004"/>
            </a:rPr>
            <a:t>2do ojo se afecta en 1 o 2 días</a:t>
          </a:r>
        </a:p>
      </dsp:txBody>
      <dsp:txXfrm>
        <a:off x="21846" y="2051709"/>
        <a:ext cx="3735067" cy="4038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3481D-CA6F-44FF-A242-64C2517FB94E}">
      <dsp:nvSpPr>
        <dsp:cNvPr id="0" name=""/>
        <dsp:cNvSpPr/>
      </dsp:nvSpPr>
      <dsp:spPr>
        <a:xfrm>
          <a:off x="1621281" y="45413"/>
          <a:ext cx="2179828" cy="21798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Montserrat" panose="00000500000000000000" pitchFamily="50" charset="0"/>
            </a:rPr>
            <a:t>AGUDA</a:t>
          </a:r>
        </a:p>
      </dsp:txBody>
      <dsp:txXfrm>
        <a:off x="1911925" y="426883"/>
        <a:ext cx="1598540" cy="980922"/>
      </dsp:txXfrm>
    </dsp:sp>
    <dsp:sp modelId="{9800A4C2-3412-45C5-894E-05CDDA801C31}">
      <dsp:nvSpPr>
        <dsp:cNvPr id="0" name=""/>
        <dsp:cNvSpPr/>
      </dsp:nvSpPr>
      <dsp:spPr>
        <a:xfrm>
          <a:off x="2407836" y="1407805"/>
          <a:ext cx="2179828" cy="21798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Montserrat" panose="00000500000000000000" pitchFamily="50" charset="0"/>
            </a:rPr>
            <a:t>HIPERAGUDA</a:t>
          </a:r>
        </a:p>
      </dsp:txBody>
      <dsp:txXfrm>
        <a:off x="3074500" y="1970927"/>
        <a:ext cx="1307896" cy="1198905"/>
      </dsp:txXfrm>
    </dsp:sp>
    <dsp:sp modelId="{DBF7F0ED-CAC8-40F2-A5A2-E7C842A40B18}">
      <dsp:nvSpPr>
        <dsp:cNvPr id="0" name=""/>
        <dsp:cNvSpPr/>
      </dsp:nvSpPr>
      <dsp:spPr>
        <a:xfrm>
          <a:off x="834727" y="1407805"/>
          <a:ext cx="2179828" cy="21798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Montserrat" panose="00000500000000000000" pitchFamily="50" charset="0"/>
            </a:rPr>
            <a:t>CRÓNICA</a:t>
          </a:r>
        </a:p>
      </dsp:txBody>
      <dsp:txXfrm>
        <a:off x="1039994" y="1970927"/>
        <a:ext cx="1307896" cy="11989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B2C3-5372-4586-A005-0BB095030611}">
      <dsp:nvSpPr>
        <dsp:cNvPr id="0" name=""/>
        <dsp:cNvSpPr/>
      </dsp:nvSpPr>
      <dsp:spPr>
        <a:xfrm>
          <a:off x="194541" y="367967"/>
          <a:ext cx="3187571" cy="9961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03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002060"/>
              </a:solidFill>
              <a:latin typeface="Montserrat" panose="00000500000000000000" pitchFamily="50" charset="0"/>
            </a:rPr>
            <a:t>Factores de riesgo:</a:t>
          </a:r>
          <a:endParaRPr lang="es-CO" sz="1600" kern="1200" dirty="0">
            <a:solidFill>
              <a:srgbClr val="002060"/>
            </a:solidFill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solidFill>
                <a:srgbClr val="002060"/>
              </a:solidFill>
              <a:latin typeface="Montserrat" panose="00000500000000000000" pitchFamily="50" charset="0"/>
            </a:rPr>
            <a:t>Áreas tropicales</a:t>
          </a:r>
          <a:endParaRPr lang="es-CO" sz="1200" kern="1200" dirty="0">
            <a:solidFill>
              <a:srgbClr val="002060"/>
            </a:solidFill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solidFill>
                <a:srgbClr val="002060"/>
              </a:solidFill>
              <a:latin typeface="Montserrat" panose="00000500000000000000" pitchFamily="50" charset="0"/>
            </a:rPr>
            <a:t>Trauma vegetal</a:t>
          </a:r>
          <a:endParaRPr lang="es-CO" sz="1200" kern="1200" dirty="0">
            <a:solidFill>
              <a:srgbClr val="002060"/>
            </a:solidFill>
            <a:latin typeface="Montserrat" panose="00000500000000000000" pitchFamily="50" charset="0"/>
          </a:endParaRPr>
        </a:p>
      </dsp:txBody>
      <dsp:txXfrm>
        <a:off x="194541" y="367967"/>
        <a:ext cx="3187571" cy="996116"/>
      </dsp:txXfrm>
    </dsp:sp>
    <dsp:sp modelId="{7B8FFF48-87D1-4A35-971E-D60724F397F1}">
      <dsp:nvSpPr>
        <dsp:cNvPr id="0" name=""/>
        <dsp:cNvSpPr/>
      </dsp:nvSpPr>
      <dsp:spPr>
        <a:xfrm>
          <a:off x="61726" y="224084"/>
          <a:ext cx="697281" cy="10459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4B957-3DBB-40D3-828D-3006D9A29AD9}">
      <dsp:nvSpPr>
        <dsp:cNvPr id="0" name=""/>
        <dsp:cNvSpPr/>
      </dsp:nvSpPr>
      <dsp:spPr>
        <a:xfrm>
          <a:off x="3633376" y="368236"/>
          <a:ext cx="3185559" cy="9954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277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002060"/>
              </a:solidFill>
              <a:latin typeface="Montserrat" panose="00000500000000000000" pitchFamily="50" charset="0"/>
            </a:rPr>
            <a:t>Tratamiento: </a:t>
          </a:r>
          <a:endParaRPr lang="es-CO" sz="1600" kern="1200" dirty="0">
            <a:solidFill>
              <a:srgbClr val="002060"/>
            </a:solidFill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solidFill>
                <a:srgbClr val="002060"/>
              </a:solidFill>
              <a:latin typeface="Montserrat" panose="00000500000000000000" pitchFamily="50" charset="0"/>
            </a:rPr>
            <a:t>Anfotericina B (Cándida)</a:t>
          </a:r>
          <a:endParaRPr lang="es-CO" sz="1200" kern="1200" dirty="0">
            <a:solidFill>
              <a:srgbClr val="002060"/>
            </a:solidFill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 err="1">
              <a:solidFill>
                <a:srgbClr val="002060"/>
              </a:solidFill>
              <a:latin typeface="Montserrat" panose="00000500000000000000" pitchFamily="50" charset="0"/>
            </a:rPr>
            <a:t>Natamicina</a:t>
          </a:r>
          <a:r>
            <a:rPr lang="es-MX" sz="1200" kern="1200" dirty="0">
              <a:solidFill>
                <a:srgbClr val="002060"/>
              </a:solidFill>
              <a:latin typeface="Montserrat" panose="00000500000000000000" pitchFamily="50" charset="0"/>
            </a:rPr>
            <a:t> (Filamentosos y Cándida)</a:t>
          </a:r>
          <a:endParaRPr lang="es-CO" sz="1200" kern="1200" dirty="0">
            <a:solidFill>
              <a:srgbClr val="002060"/>
            </a:solidFill>
            <a:latin typeface="Montserrat" panose="00000500000000000000" pitchFamily="50" charset="0"/>
          </a:endParaRPr>
        </a:p>
      </dsp:txBody>
      <dsp:txXfrm>
        <a:off x="3633376" y="368236"/>
        <a:ext cx="3185559" cy="995487"/>
      </dsp:txXfrm>
    </dsp:sp>
    <dsp:sp modelId="{4F746EE8-ACE1-45C2-A16B-67BBA9CC92D6}">
      <dsp:nvSpPr>
        <dsp:cNvPr id="0" name=""/>
        <dsp:cNvSpPr/>
      </dsp:nvSpPr>
      <dsp:spPr>
        <a:xfrm>
          <a:off x="3500645" y="224444"/>
          <a:ext cx="696841" cy="104526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899AF-5C27-41B7-ABC8-07DC1D14E66E}">
      <dsp:nvSpPr>
        <dsp:cNvPr id="0" name=""/>
        <dsp:cNvSpPr/>
      </dsp:nvSpPr>
      <dsp:spPr>
        <a:xfrm>
          <a:off x="0" y="0"/>
          <a:ext cx="9602705" cy="1192854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" panose="00000500000000000000" pitchFamily="50" charset="0"/>
            </a:rPr>
            <a:t>Prevalencia: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Montserrat" panose="00000500000000000000" pitchFamily="50" charset="0"/>
            </a:rPr>
            <a:t>USA: 58 - 131 / 100.000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Montserrat" panose="00000500000000000000" pitchFamily="50" charset="0"/>
            </a:rPr>
            <a:t>Países en desarrollo: 1070 / 100.000</a:t>
          </a:r>
          <a:endParaRPr lang="es-CO" sz="1800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58230" y="58230"/>
        <a:ext cx="9486245" cy="1076394"/>
      </dsp:txXfrm>
    </dsp:sp>
    <dsp:sp modelId="{499A7C60-728B-4C0D-B084-313AAAF2E680}">
      <dsp:nvSpPr>
        <dsp:cNvPr id="0" name=""/>
        <dsp:cNvSpPr/>
      </dsp:nvSpPr>
      <dsp:spPr>
        <a:xfrm rot="5400000">
          <a:off x="6059076" y="-1226913"/>
          <a:ext cx="954283" cy="615173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>
              <a:solidFill>
                <a:srgbClr val="002060"/>
              </a:solidFill>
              <a:latin typeface="Montserrat" panose="00000500000000000000" pitchFamily="50" charset="0"/>
            </a:rPr>
            <a:t>20 - 50 años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>
              <a:solidFill>
                <a:srgbClr val="002060"/>
              </a:solidFill>
              <a:latin typeface="Montserrat" panose="00000500000000000000" pitchFamily="50" charset="0"/>
            </a:rPr>
            <a:t>Mujeres &gt; hombres</a:t>
          </a:r>
        </a:p>
      </dsp:txBody>
      <dsp:txXfrm rot="-5400000">
        <a:off x="3460351" y="1418396"/>
        <a:ext cx="6105150" cy="861115"/>
      </dsp:txXfrm>
    </dsp:sp>
    <dsp:sp modelId="{C7C73BD4-30FD-4AAE-9852-801893DF7365}">
      <dsp:nvSpPr>
        <dsp:cNvPr id="0" name=""/>
        <dsp:cNvSpPr/>
      </dsp:nvSpPr>
      <dsp:spPr>
        <a:xfrm>
          <a:off x="0" y="1252526"/>
          <a:ext cx="3460350" cy="1192854"/>
        </a:xfrm>
        <a:prstGeom prst="roundRect">
          <a:avLst/>
        </a:prstGeom>
        <a:solidFill>
          <a:schemeClr val="accent5">
            <a:hueOff val="-2681477"/>
            <a:satOff val="-35482"/>
            <a:lumOff val="268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5 - 10 veces más frecuente en adultos </a:t>
          </a:r>
          <a:endParaRPr lang="es-CO" sz="2400" kern="1200" dirty="0">
            <a:latin typeface="Montserrat" panose="00000500000000000000" pitchFamily="50" charset="0"/>
          </a:endParaRPr>
        </a:p>
      </dsp:txBody>
      <dsp:txXfrm>
        <a:off x="58230" y="1310756"/>
        <a:ext cx="3343890" cy="10763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5B90-CE4E-42D4-9E2C-036350848184}">
      <dsp:nvSpPr>
        <dsp:cNvPr id="0" name=""/>
        <dsp:cNvSpPr/>
      </dsp:nvSpPr>
      <dsp:spPr>
        <a:xfrm>
          <a:off x="228417" y="495"/>
          <a:ext cx="2811121" cy="11244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anose="02000505000000020004"/>
            </a:rPr>
            <a:t>Según la localización anatómica</a:t>
          </a:r>
        </a:p>
      </dsp:txBody>
      <dsp:txXfrm>
        <a:off x="790641" y="495"/>
        <a:ext cx="1686673" cy="1124448"/>
      </dsp:txXfrm>
    </dsp:sp>
    <dsp:sp modelId="{0AB400F6-675F-4194-BFCD-73DBAEE3291D}">
      <dsp:nvSpPr>
        <dsp:cNvPr id="0" name=""/>
        <dsp:cNvSpPr/>
      </dsp:nvSpPr>
      <dsp:spPr>
        <a:xfrm>
          <a:off x="2674093" y="96073"/>
          <a:ext cx="2333231" cy="93329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ANTERIOR (60%) </a:t>
          </a:r>
        </a:p>
      </dsp:txBody>
      <dsp:txXfrm>
        <a:off x="3140739" y="96073"/>
        <a:ext cx="1399939" cy="933292"/>
      </dsp:txXfrm>
    </dsp:sp>
    <dsp:sp modelId="{693C8B64-0D59-4827-9BE4-31EDF966069B}">
      <dsp:nvSpPr>
        <dsp:cNvPr id="0" name=""/>
        <dsp:cNvSpPr/>
      </dsp:nvSpPr>
      <dsp:spPr>
        <a:xfrm>
          <a:off x="4680672" y="96073"/>
          <a:ext cx="2333231" cy="93329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POSTERIOR (15%)</a:t>
          </a:r>
        </a:p>
      </dsp:txBody>
      <dsp:txXfrm>
        <a:off x="5147318" y="96073"/>
        <a:ext cx="1399939" cy="933292"/>
      </dsp:txXfrm>
    </dsp:sp>
    <dsp:sp modelId="{9895D09D-995D-4C1B-AE8B-B81A2DA3A2A9}">
      <dsp:nvSpPr>
        <dsp:cNvPr id="0" name=""/>
        <dsp:cNvSpPr/>
      </dsp:nvSpPr>
      <dsp:spPr>
        <a:xfrm>
          <a:off x="6687251" y="96073"/>
          <a:ext cx="2333231" cy="93329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INTERMEDIA (5%)</a:t>
          </a:r>
        </a:p>
      </dsp:txBody>
      <dsp:txXfrm>
        <a:off x="7153897" y="96073"/>
        <a:ext cx="1399939" cy="933292"/>
      </dsp:txXfrm>
    </dsp:sp>
    <dsp:sp modelId="{AC46CC76-6F5B-465E-B13F-3F067A1A8400}">
      <dsp:nvSpPr>
        <dsp:cNvPr id="0" name=""/>
        <dsp:cNvSpPr/>
      </dsp:nvSpPr>
      <dsp:spPr>
        <a:xfrm>
          <a:off x="8693830" y="96073"/>
          <a:ext cx="2333231" cy="93329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PANUVEÍTIS (20%)</a:t>
          </a:r>
        </a:p>
      </dsp:txBody>
      <dsp:txXfrm>
        <a:off x="9160476" y="96073"/>
        <a:ext cx="1399939" cy="933292"/>
      </dsp:txXfrm>
    </dsp:sp>
    <dsp:sp modelId="{6D5F72EC-90C9-48E7-86B0-2E585449CB95}">
      <dsp:nvSpPr>
        <dsp:cNvPr id="0" name=""/>
        <dsp:cNvSpPr/>
      </dsp:nvSpPr>
      <dsp:spPr>
        <a:xfrm>
          <a:off x="228417" y="1282366"/>
          <a:ext cx="2811121" cy="11244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anose="02000505000000020004"/>
            </a:rPr>
            <a:t>Según tiempo de evolución</a:t>
          </a:r>
        </a:p>
      </dsp:txBody>
      <dsp:txXfrm>
        <a:off x="790641" y="1282366"/>
        <a:ext cx="1686673" cy="1124448"/>
      </dsp:txXfrm>
    </dsp:sp>
    <dsp:sp modelId="{528914D6-07FB-4BBB-97FF-414EF5667783}">
      <dsp:nvSpPr>
        <dsp:cNvPr id="0" name=""/>
        <dsp:cNvSpPr/>
      </dsp:nvSpPr>
      <dsp:spPr>
        <a:xfrm>
          <a:off x="2674093" y="1377944"/>
          <a:ext cx="2333231" cy="93329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Montserrat" panose="02000505000000020004"/>
            </a:rPr>
            <a:t>LIMITADA (&lt;3 meses)</a:t>
          </a:r>
        </a:p>
      </dsp:txBody>
      <dsp:txXfrm>
        <a:off x="3140739" y="1377944"/>
        <a:ext cx="1399939" cy="933292"/>
      </dsp:txXfrm>
    </dsp:sp>
    <dsp:sp modelId="{81371238-4368-4F6A-B253-BD34D4372D2D}">
      <dsp:nvSpPr>
        <dsp:cNvPr id="0" name=""/>
        <dsp:cNvSpPr/>
      </dsp:nvSpPr>
      <dsp:spPr>
        <a:xfrm>
          <a:off x="4680672" y="1377944"/>
          <a:ext cx="2333231" cy="93329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Montserrat" panose="02000505000000020004"/>
            </a:rPr>
            <a:t>PERSISTENTE (&gt;3 meses)</a:t>
          </a:r>
        </a:p>
      </dsp:txBody>
      <dsp:txXfrm>
        <a:off x="5147318" y="1377944"/>
        <a:ext cx="1399939" cy="933292"/>
      </dsp:txXfrm>
    </dsp:sp>
    <dsp:sp modelId="{24143A02-7FB5-4D45-B06F-EDD4D542E53C}">
      <dsp:nvSpPr>
        <dsp:cNvPr id="0" name=""/>
        <dsp:cNvSpPr/>
      </dsp:nvSpPr>
      <dsp:spPr>
        <a:xfrm>
          <a:off x="228417" y="2564238"/>
          <a:ext cx="2811121" cy="11244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anose="02000505000000020004"/>
            </a:rPr>
            <a:t>Según el tipo de inflamación</a:t>
          </a:r>
        </a:p>
      </dsp:txBody>
      <dsp:txXfrm>
        <a:off x="790641" y="2564238"/>
        <a:ext cx="1686673" cy="1124448"/>
      </dsp:txXfrm>
    </dsp:sp>
    <dsp:sp modelId="{BC543F1B-EF50-4499-A952-FD9070DC5C0C}">
      <dsp:nvSpPr>
        <dsp:cNvPr id="0" name=""/>
        <dsp:cNvSpPr/>
      </dsp:nvSpPr>
      <dsp:spPr>
        <a:xfrm>
          <a:off x="2674093" y="2659816"/>
          <a:ext cx="2333231" cy="93329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GRANULOMATOSA </a:t>
          </a:r>
        </a:p>
      </dsp:txBody>
      <dsp:txXfrm>
        <a:off x="3140739" y="2659816"/>
        <a:ext cx="1399939" cy="933292"/>
      </dsp:txXfrm>
    </dsp:sp>
    <dsp:sp modelId="{31D0E6A1-C870-4E33-AB80-D8B7F9BC13E2}">
      <dsp:nvSpPr>
        <dsp:cNvPr id="0" name=""/>
        <dsp:cNvSpPr/>
      </dsp:nvSpPr>
      <dsp:spPr>
        <a:xfrm>
          <a:off x="4680672" y="2659816"/>
          <a:ext cx="2333231" cy="93329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Montserrat" panose="02000505000000020004"/>
            </a:rPr>
            <a:t>NO GRANULOMATOSA</a:t>
          </a:r>
        </a:p>
      </dsp:txBody>
      <dsp:txXfrm>
        <a:off x="5147318" y="2659816"/>
        <a:ext cx="1399939" cy="9332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40D5C-05FF-443B-8064-15F431B0D436}">
      <dsp:nvSpPr>
        <dsp:cNvPr id="0" name=""/>
        <dsp:cNvSpPr/>
      </dsp:nvSpPr>
      <dsp:spPr>
        <a:xfrm>
          <a:off x="0" y="40820"/>
          <a:ext cx="6648450" cy="8301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anose="00000500000000000000" pitchFamily="50" charset="0"/>
            </a:rPr>
            <a:t>Visión borrosa</a:t>
          </a:r>
        </a:p>
      </dsp:txBody>
      <dsp:txXfrm>
        <a:off x="40523" y="81343"/>
        <a:ext cx="6567404" cy="749069"/>
      </dsp:txXfrm>
    </dsp:sp>
    <dsp:sp modelId="{BF2CBC0F-B081-4E11-9CFB-F305A231D0FF}">
      <dsp:nvSpPr>
        <dsp:cNvPr id="0" name=""/>
        <dsp:cNvSpPr/>
      </dsp:nvSpPr>
      <dsp:spPr>
        <a:xfrm>
          <a:off x="0" y="994775"/>
          <a:ext cx="6648450" cy="8301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anose="00000500000000000000" pitchFamily="50" charset="0"/>
            </a:rPr>
            <a:t>Dolor/ ojo rojo</a:t>
          </a:r>
        </a:p>
      </dsp:txBody>
      <dsp:txXfrm>
        <a:off x="40523" y="1035298"/>
        <a:ext cx="6567404" cy="749069"/>
      </dsp:txXfrm>
    </dsp:sp>
    <dsp:sp modelId="{16A16387-3E03-4E62-A9A3-682064A704D9}">
      <dsp:nvSpPr>
        <dsp:cNvPr id="0" name=""/>
        <dsp:cNvSpPr/>
      </dsp:nvSpPr>
      <dsp:spPr>
        <a:xfrm>
          <a:off x="0" y="1948730"/>
          <a:ext cx="6648450" cy="8301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anose="00000500000000000000" pitchFamily="50" charset="0"/>
            </a:rPr>
            <a:t>Flotadores</a:t>
          </a:r>
        </a:p>
      </dsp:txBody>
      <dsp:txXfrm>
        <a:off x="40523" y="1989253"/>
        <a:ext cx="6567404" cy="749069"/>
      </dsp:txXfrm>
    </dsp:sp>
    <dsp:sp modelId="{94051F17-22D9-4374-B99A-B7DC93631F05}">
      <dsp:nvSpPr>
        <dsp:cNvPr id="0" name=""/>
        <dsp:cNvSpPr/>
      </dsp:nvSpPr>
      <dsp:spPr>
        <a:xfrm>
          <a:off x="0" y="2902685"/>
          <a:ext cx="6648450" cy="8301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anose="00000500000000000000" pitchFamily="50" charset="0"/>
            </a:rPr>
            <a:t>Fotofobia/fotofobia</a:t>
          </a:r>
        </a:p>
      </dsp:txBody>
      <dsp:txXfrm>
        <a:off x="40523" y="2943208"/>
        <a:ext cx="6567404" cy="749069"/>
      </dsp:txXfrm>
    </dsp:sp>
    <dsp:sp modelId="{13325B0A-6EC2-40D5-8F2B-95FB15848E69}">
      <dsp:nvSpPr>
        <dsp:cNvPr id="0" name=""/>
        <dsp:cNvSpPr/>
      </dsp:nvSpPr>
      <dsp:spPr>
        <a:xfrm>
          <a:off x="0" y="3856640"/>
          <a:ext cx="6648450" cy="8301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anose="00000500000000000000" pitchFamily="50" charset="0"/>
            </a:rPr>
            <a:t>Asintomática en los niños</a:t>
          </a:r>
        </a:p>
      </dsp:txBody>
      <dsp:txXfrm>
        <a:off x="40523" y="3897163"/>
        <a:ext cx="6567404" cy="7490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CDE37-D471-4932-9A25-79E00E1A4A1C}">
      <dsp:nvSpPr>
        <dsp:cNvPr id="0" name=""/>
        <dsp:cNvSpPr/>
      </dsp:nvSpPr>
      <dsp:spPr>
        <a:xfrm>
          <a:off x="4621" y="713725"/>
          <a:ext cx="2020453" cy="1439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Montserrat" panose="00000500000000000000" pitchFamily="50" charset="0"/>
            </a:rPr>
            <a:t>Hiperemia ciliar</a:t>
          </a:r>
        </a:p>
      </dsp:txBody>
      <dsp:txXfrm>
        <a:off x="46785" y="755889"/>
        <a:ext cx="1936125" cy="1355245"/>
      </dsp:txXfrm>
    </dsp:sp>
    <dsp:sp modelId="{EE1BD47A-91B3-4AC3-8BA4-400E454251CD}">
      <dsp:nvSpPr>
        <dsp:cNvPr id="0" name=""/>
        <dsp:cNvSpPr/>
      </dsp:nvSpPr>
      <dsp:spPr>
        <a:xfrm>
          <a:off x="2227119" y="1182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</a:endParaRPr>
        </a:p>
      </dsp:txBody>
      <dsp:txXfrm>
        <a:off x="2227119" y="1283190"/>
        <a:ext cx="299835" cy="300644"/>
      </dsp:txXfrm>
    </dsp:sp>
    <dsp:sp modelId="{2565604E-93D3-4E5C-B399-909F7CD6E818}">
      <dsp:nvSpPr>
        <dsp:cNvPr id="0" name=""/>
        <dsp:cNvSpPr/>
      </dsp:nvSpPr>
      <dsp:spPr>
        <a:xfrm>
          <a:off x="2833255" y="713725"/>
          <a:ext cx="2020453" cy="1439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Pupila </a:t>
          </a:r>
          <a:r>
            <a:rPr lang="es-CO" sz="2400" kern="1200" dirty="0" err="1">
              <a:latin typeface="Montserrat" panose="00000500000000000000" pitchFamily="50" charset="0"/>
            </a:rPr>
            <a:t>miótica</a:t>
          </a:r>
          <a:r>
            <a:rPr lang="es-CO" sz="2400" kern="1200" dirty="0">
              <a:latin typeface="Montserrat" panose="00000500000000000000" pitchFamily="50" charset="0"/>
            </a:rPr>
            <a:t> o </a:t>
          </a:r>
          <a:r>
            <a:rPr lang="es-CO" sz="2400" kern="1200" dirty="0" err="1">
              <a:latin typeface="Montserrat" panose="00000500000000000000" pitchFamily="50" charset="0"/>
            </a:rPr>
            <a:t>discórica</a:t>
          </a:r>
          <a:endParaRPr lang="es-CO" sz="2400" kern="1200" dirty="0">
            <a:latin typeface="Montserrat" panose="00000500000000000000" pitchFamily="50" charset="0"/>
          </a:endParaRPr>
        </a:p>
      </dsp:txBody>
      <dsp:txXfrm>
        <a:off x="2875419" y="755889"/>
        <a:ext cx="1936125" cy="1355245"/>
      </dsp:txXfrm>
    </dsp:sp>
    <dsp:sp modelId="{13699C7F-1BDE-4A4D-BB20-BFCC74861BF9}">
      <dsp:nvSpPr>
        <dsp:cNvPr id="0" name=""/>
        <dsp:cNvSpPr/>
      </dsp:nvSpPr>
      <dsp:spPr>
        <a:xfrm>
          <a:off x="5055754" y="1182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</a:endParaRPr>
        </a:p>
      </dsp:txBody>
      <dsp:txXfrm>
        <a:off x="5055754" y="1283190"/>
        <a:ext cx="299835" cy="300644"/>
      </dsp:txXfrm>
    </dsp:sp>
    <dsp:sp modelId="{F5A63C6C-9F20-4CFA-8361-9475FEB0C9AE}">
      <dsp:nvSpPr>
        <dsp:cNvPr id="0" name=""/>
        <dsp:cNvSpPr/>
      </dsp:nvSpPr>
      <dsp:spPr>
        <a:xfrm>
          <a:off x="5661890" y="713725"/>
          <a:ext cx="2020453" cy="1439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Hipotonía</a:t>
          </a:r>
        </a:p>
      </dsp:txBody>
      <dsp:txXfrm>
        <a:off x="5704054" y="755889"/>
        <a:ext cx="1936125" cy="1355245"/>
      </dsp:txXfrm>
    </dsp:sp>
    <dsp:sp modelId="{F0F33BCD-6A14-47F1-BAE2-4B7A6C835118}">
      <dsp:nvSpPr>
        <dsp:cNvPr id="0" name=""/>
        <dsp:cNvSpPr/>
      </dsp:nvSpPr>
      <dsp:spPr>
        <a:xfrm>
          <a:off x="7884389" y="118297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latin typeface="Montserrat" panose="00000500000000000000" pitchFamily="50" charset="0"/>
          </a:endParaRPr>
        </a:p>
      </dsp:txBody>
      <dsp:txXfrm>
        <a:off x="7884389" y="1283190"/>
        <a:ext cx="299835" cy="300644"/>
      </dsp:txXfrm>
    </dsp:sp>
    <dsp:sp modelId="{AC350BB6-6E13-4682-864D-91CF94477311}">
      <dsp:nvSpPr>
        <dsp:cNvPr id="0" name=""/>
        <dsp:cNvSpPr/>
      </dsp:nvSpPr>
      <dsp:spPr>
        <a:xfrm>
          <a:off x="8490525" y="713725"/>
          <a:ext cx="2020453" cy="1439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>
              <a:latin typeface="Montserrat" panose="00000500000000000000" pitchFamily="50" charset="0"/>
            </a:rPr>
            <a:t>Hipopion</a:t>
          </a:r>
          <a:endParaRPr lang="es-CO" sz="2400" kern="1200" dirty="0">
            <a:latin typeface="Montserrat" panose="00000500000000000000" pitchFamily="50" charset="0"/>
          </a:endParaRPr>
        </a:p>
      </dsp:txBody>
      <dsp:txXfrm>
        <a:off x="8532689" y="755889"/>
        <a:ext cx="1936125" cy="13552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FEB8-9D81-46FD-94FA-FAFE3AA7F6D4}">
      <dsp:nvSpPr>
        <dsp:cNvPr id="0" name=""/>
        <dsp:cNvSpPr/>
      </dsp:nvSpPr>
      <dsp:spPr>
        <a:xfrm>
          <a:off x="2262" y="0"/>
          <a:ext cx="3520255" cy="2356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2000505000000020004"/>
            </a:rPr>
            <a:t>HISTORIA CLÍNICA</a:t>
          </a:r>
        </a:p>
      </dsp:txBody>
      <dsp:txXfrm>
        <a:off x="2262" y="942544"/>
        <a:ext cx="3520255" cy="942544"/>
      </dsp:txXfrm>
    </dsp:sp>
    <dsp:sp modelId="{95F86B54-D6E5-4391-9C42-614F2619594B}">
      <dsp:nvSpPr>
        <dsp:cNvPr id="0" name=""/>
        <dsp:cNvSpPr/>
      </dsp:nvSpPr>
      <dsp:spPr>
        <a:xfrm>
          <a:off x="1370056" y="141381"/>
          <a:ext cx="784668" cy="78466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8C68E-F3F1-412E-B073-FCBF4344EB5F}">
      <dsp:nvSpPr>
        <dsp:cNvPr id="0" name=""/>
        <dsp:cNvSpPr/>
      </dsp:nvSpPr>
      <dsp:spPr>
        <a:xfrm>
          <a:off x="3628125" y="0"/>
          <a:ext cx="3520255" cy="2356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Montserrat" panose="02000505000000020004"/>
            </a:rPr>
            <a:t>EXAMEN FÍSICO</a:t>
          </a:r>
        </a:p>
      </dsp:txBody>
      <dsp:txXfrm>
        <a:off x="3628125" y="942544"/>
        <a:ext cx="3520255" cy="942544"/>
      </dsp:txXfrm>
    </dsp:sp>
    <dsp:sp modelId="{0C39B54C-F0EE-41B9-A304-3E52BD7E6523}">
      <dsp:nvSpPr>
        <dsp:cNvPr id="0" name=""/>
        <dsp:cNvSpPr/>
      </dsp:nvSpPr>
      <dsp:spPr>
        <a:xfrm>
          <a:off x="4995919" y="141381"/>
          <a:ext cx="784668" cy="78466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7AB42-9A3A-44E0-8E78-A022F24711A4}">
      <dsp:nvSpPr>
        <dsp:cNvPr id="0" name=""/>
        <dsp:cNvSpPr/>
      </dsp:nvSpPr>
      <dsp:spPr>
        <a:xfrm>
          <a:off x="7253988" y="0"/>
          <a:ext cx="3520255" cy="2356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2000505000000020004"/>
            </a:rPr>
            <a:t>LABORATORIO</a:t>
          </a:r>
        </a:p>
      </dsp:txBody>
      <dsp:txXfrm>
        <a:off x="7253988" y="942544"/>
        <a:ext cx="3520255" cy="942544"/>
      </dsp:txXfrm>
    </dsp:sp>
    <dsp:sp modelId="{4125DC36-C1AF-4965-8BD0-044968BEEC82}">
      <dsp:nvSpPr>
        <dsp:cNvPr id="0" name=""/>
        <dsp:cNvSpPr/>
      </dsp:nvSpPr>
      <dsp:spPr>
        <a:xfrm>
          <a:off x="8621782" y="141381"/>
          <a:ext cx="784668" cy="784668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9B774-612A-4E8F-9729-DE53B9FB5691}">
      <dsp:nvSpPr>
        <dsp:cNvPr id="0" name=""/>
        <dsp:cNvSpPr/>
      </dsp:nvSpPr>
      <dsp:spPr>
        <a:xfrm>
          <a:off x="431060" y="1885089"/>
          <a:ext cx="9914386" cy="35345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8D133-2089-46BB-8870-12C23CD260AC}">
      <dsp:nvSpPr>
        <dsp:cNvPr id="0" name=""/>
        <dsp:cNvSpPr/>
      </dsp:nvSpPr>
      <dsp:spPr>
        <a:xfrm>
          <a:off x="0" y="1152524"/>
          <a:ext cx="11307536" cy="153669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BBBF-2CF5-4016-821F-681500ACFA4C}">
      <dsp:nvSpPr>
        <dsp:cNvPr id="0" name=""/>
        <dsp:cNvSpPr/>
      </dsp:nvSpPr>
      <dsp:spPr>
        <a:xfrm>
          <a:off x="954" y="0"/>
          <a:ext cx="1875777" cy="15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02060"/>
              </a:solidFill>
              <a:latin typeface="Montserrat" panose="00000500000000000000" pitchFamily="50" charset="0"/>
            </a:rPr>
            <a:t>Esteroides (Tópicos, sistémicos)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solidFill>
                <a:srgbClr val="002060"/>
              </a:solidFill>
              <a:latin typeface="Montserrat" panose="00000500000000000000" pitchFamily="50" charset="0"/>
            </a:rPr>
            <a:t>Prednisolona al 1%</a:t>
          </a:r>
        </a:p>
      </dsp:txBody>
      <dsp:txXfrm>
        <a:off x="954" y="0"/>
        <a:ext cx="1875777" cy="1536699"/>
      </dsp:txXfrm>
    </dsp:sp>
    <dsp:sp modelId="{D4E2B0CF-9EB0-47EF-998E-6EEFC68C9904}">
      <dsp:nvSpPr>
        <dsp:cNvPr id="0" name=""/>
        <dsp:cNvSpPr/>
      </dsp:nvSpPr>
      <dsp:spPr>
        <a:xfrm>
          <a:off x="746755" y="1728786"/>
          <a:ext cx="384174" cy="384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0970B-1794-4B67-9098-EE919149E257}">
      <dsp:nvSpPr>
        <dsp:cNvPr id="0" name=""/>
        <dsp:cNvSpPr/>
      </dsp:nvSpPr>
      <dsp:spPr>
        <a:xfrm>
          <a:off x="1918472" y="2305048"/>
          <a:ext cx="2739785" cy="15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rgbClr val="002060"/>
              </a:solidFill>
              <a:latin typeface="Montserrat" panose="00000500000000000000" pitchFamily="50" charset="0"/>
            </a:rPr>
            <a:t>Midriático / </a:t>
          </a:r>
          <a:r>
            <a:rPr lang="es-CO" sz="1600" kern="1200" dirty="0" err="1">
              <a:solidFill>
                <a:srgbClr val="002060"/>
              </a:solidFill>
              <a:latin typeface="Montserrat" panose="00000500000000000000" pitchFamily="50" charset="0"/>
            </a:rPr>
            <a:t>Ciclopégico</a:t>
          </a:r>
          <a:endParaRPr lang="es-CO" sz="1600" kern="1200" dirty="0">
            <a:solidFill>
              <a:srgbClr val="002060"/>
            </a:solidFill>
            <a:latin typeface="Montserrat" panose="00000500000000000000" pitchFamily="50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 err="1">
              <a:solidFill>
                <a:srgbClr val="002060"/>
              </a:solidFill>
              <a:latin typeface="Montserrat" panose="00000500000000000000" pitchFamily="50" charset="0"/>
            </a:rPr>
            <a:t>Tropicamida</a:t>
          </a:r>
          <a:r>
            <a:rPr lang="es-CO" sz="1600" kern="1200" dirty="0">
              <a:solidFill>
                <a:srgbClr val="002060"/>
              </a:solidFill>
              <a:latin typeface="Montserrat" panose="00000500000000000000" pitchFamily="50" charset="0"/>
            </a:rPr>
            <a:t> al 1% 1 gota cada 8 horas: dolor, prevención de sinequias posteriores.</a:t>
          </a:r>
        </a:p>
      </dsp:txBody>
      <dsp:txXfrm>
        <a:off x="1918472" y="2305048"/>
        <a:ext cx="2739785" cy="1536699"/>
      </dsp:txXfrm>
    </dsp:sp>
    <dsp:sp modelId="{CB1D2FD4-D6EE-4EF7-B63D-5DD0137D76CF}">
      <dsp:nvSpPr>
        <dsp:cNvPr id="0" name=""/>
        <dsp:cNvSpPr/>
      </dsp:nvSpPr>
      <dsp:spPr>
        <a:xfrm>
          <a:off x="3096277" y="1728786"/>
          <a:ext cx="384174" cy="384174"/>
        </a:xfrm>
        <a:prstGeom prst="ellipse">
          <a:avLst/>
        </a:prstGeom>
        <a:solidFill>
          <a:schemeClr val="accent2">
            <a:hueOff val="-2670327"/>
            <a:satOff val="-9137"/>
            <a:lumOff val="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EA121-D17B-4E93-B027-73FA9B1FB8AC}">
      <dsp:nvSpPr>
        <dsp:cNvPr id="0" name=""/>
        <dsp:cNvSpPr/>
      </dsp:nvSpPr>
      <dsp:spPr>
        <a:xfrm>
          <a:off x="4699998" y="0"/>
          <a:ext cx="2447850" cy="15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02060"/>
              </a:solidFill>
              <a:latin typeface="Montserrat" panose="00000500000000000000" pitchFamily="50" charset="0"/>
            </a:rPr>
            <a:t>Inmunosupresores</a:t>
          </a:r>
        </a:p>
      </dsp:txBody>
      <dsp:txXfrm>
        <a:off x="4699998" y="0"/>
        <a:ext cx="2447850" cy="1536699"/>
      </dsp:txXfrm>
    </dsp:sp>
    <dsp:sp modelId="{BF36526B-590B-4DC7-ADB0-69DAE46D54FE}">
      <dsp:nvSpPr>
        <dsp:cNvPr id="0" name=""/>
        <dsp:cNvSpPr/>
      </dsp:nvSpPr>
      <dsp:spPr>
        <a:xfrm>
          <a:off x="5731835" y="1728786"/>
          <a:ext cx="384174" cy="384174"/>
        </a:xfrm>
        <a:prstGeom prst="ellipse">
          <a:avLst/>
        </a:prstGeom>
        <a:solidFill>
          <a:schemeClr val="accent2">
            <a:hueOff val="-5340653"/>
            <a:satOff val="-18273"/>
            <a:lumOff val="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78989-EACD-4F45-A7AA-FBDADE3A56B8}">
      <dsp:nvSpPr>
        <dsp:cNvPr id="0" name=""/>
        <dsp:cNvSpPr/>
      </dsp:nvSpPr>
      <dsp:spPr>
        <a:xfrm>
          <a:off x="7189589" y="2305048"/>
          <a:ext cx="1279578" cy="15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002060"/>
              </a:solidFill>
              <a:latin typeface="Montserrat" panose="00000500000000000000" pitchFamily="50" charset="0"/>
            </a:rPr>
            <a:t>AINES</a:t>
          </a:r>
        </a:p>
      </dsp:txBody>
      <dsp:txXfrm>
        <a:off x="7189589" y="2305048"/>
        <a:ext cx="1279578" cy="1536699"/>
      </dsp:txXfrm>
    </dsp:sp>
    <dsp:sp modelId="{A40CAC9E-26C5-41A8-8937-502288791DE7}">
      <dsp:nvSpPr>
        <dsp:cNvPr id="0" name=""/>
        <dsp:cNvSpPr/>
      </dsp:nvSpPr>
      <dsp:spPr>
        <a:xfrm>
          <a:off x="7637290" y="1728786"/>
          <a:ext cx="384174" cy="384174"/>
        </a:xfrm>
        <a:prstGeom prst="ellipse">
          <a:avLst/>
        </a:prstGeom>
        <a:solidFill>
          <a:schemeClr val="accent2">
            <a:hueOff val="-8010980"/>
            <a:satOff val="-27409"/>
            <a:lumOff val="1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AE654-610B-4586-9C81-AF1EB538402B}">
      <dsp:nvSpPr>
        <dsp:cNvPr id="0" name=""/>
        <dsp:cNvSpPr/>
      </dsp:nvSpPr>
      <dsp:spPr>
        <a:xfrm>
          <a:off x="8510908" y="0"/>
          <a:ext cx="1664920" cy="15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2060"/>
              </a:solidFill>
              <a:latin typeface="Montserrat" panose="00000500000000000000" pitchFamily="50" charset="0"/>
            </a:rPr>
            <a:t>DE LA CAUSA: INFECCIÓN /  ENFERMEDAD AUTOINMUNE</a:t>
          </a:r>
        </a:p>
      </dsp:txBody>
      <dsp:txXfrm>
        <a:off x="8510908" y="0"/>
        <a:ext cx="1664920" cy="1536699"/>
      </dsp:txXfrm>
    </dsp:sp>
    <dsp:sp modelId="{30294E72-9384-424A-B115-3D79E63DCD59}">
      <dsp:nvSpPr>
        <dsp:cNvPr id="0" name=""/>
        <dsp:cNvSpPr/>
      </dsp:nvSpPr>
      <dsp:spPr>
        <a:xfrm>
          <a:off x="9151280" y="1728786"/>
          <a:ext cx="384174" cy="384174"/>
        </a:xfrm>
        <a:prstGeom prst="ellipse">
          <a:avLst/>
        </a:prstGeom>
        <a:solidFill>
          <a:schemeClr val="accent2">
            <a:hueOff val="-10681306"/>
            <a:satOff val="-36546"/>
            <a:lumOff val="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6A6FD-D5E2-44A0-9319-2994C863EE34}">
      <dsp:nvSpPr>
        <dsp:cNvPr id="0" name=""/>
        <dsp:cNvSpPr/>
      </dsp:nvSpPr>
      <dsp:spPr>
        <a:xfrm>
          <a:off x="0" y="306630"/>
          <a:ext cx="10515600" cy="197730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Montserrat" pitchFamily="2" charset="77"/>
            </a:rPr>
            <a:t>SERIE DE ENTIDADES QUE TIENEN EN COMÚN LA DILATACIÓN DE VASOS EN LA PARED ANTERIOR DEL OJO.</a:t>
          </a:r>
        </a:p>
      </dsp:txBody>
      <dsp:txXfrm>
        <a:off x="96524" y="403154"/>
        <a:ext cx="10322552" cy="17842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F4639-9480-BD4E-AE9E-3AD22C07C35B}">
      <dsp:nvSpPr>
        <dsp:cNvPr id="0" name=""/>
        <dsp:cNvSpPr/>
      </dsp:nvSpPr>
      <dsp:spPr>
        <a:xfrm>
          <a:off x="395049" y="1248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>
              <a:latin typeface="Montserrat" panose="00000500000000000000" pitchFamily="50" charset="0"/>
            </a:rPr>
            <a:t>Epiescleritis</a:t>
          </a:r>
          <a:endParaRPr lang="es-ES" sz="3200" kern="1200" dirty="0">
            <a:latin typeface="Montserrat" panose="00000500000000000000" pitchFamily="50" charset="0"/>
          </a:endParaRPr>
        </a:p>
      </dsp:txBody>
      <dsp:txXfrm>
        <a:off x="416332" y="22531"/>
        <a:ext cx="2864117" cy="684104"/>
      </dsp:txXfrm>
    </dsp:sp>
    <dsp:sp modelId="{E6042F1A-66E0-7F46-8033-C0030222AF52}">
      <dsp:nvSpPr>
        <dsp:cNvPr id="0" name=""/>
        <dsp:cNvSpPr/>
      </dsp:nvSpPr>
      <dsp:spPr>
        <a:xfrm rot="5400000">
          <a:off x="1784807" y="791502"/>
          <a:ext cx="127167" cy="1271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C09DD-F59A-9743-92A2-DF97B39FE4DA}">
      <dsp:nvSpPr>
        <dsp:cNvPr id="0" name=""/>
        <dsp:cNvSpPr/>
      </dsp:nvSpPr>
      <dsp:spPr>
        <a:xfrm>
          <a:off x="395049" y="982254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2060"/>
              </a:solidFill>
              <a:latin typeface="Montserrat" panose="00000500000000000000" pitchFamily="50" charset="0"/>
            </a:rPr>
            <a:t>Edad promedio 43-48</a:t>
          </a:r>
        </a:p>
      </dsp:txBody>
      <dsp:txXfrm>
        <a:off x="416332" y="1003537"/>
        <a:ext cx="2864117" cy="684104"/>
      </dsp:txXfrm>
    </dsp:sp>
    <dsp:sp modelId="{7179BA13-1383-0F42-B481-FDD49EA77B08}">
      <dsp:nvSpPr>
        <dsp:cNvPr id="0" name=""/>
        <dsp:cNvSpPr/>
      </dsp:nvSpPr>
      <dsp:spPr>
        <a:xfrm rot="5400000">
          <a:off x="1784807" y="1772508"/>
          <a:ext cx="127167" cy="1271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78B7A-E43D-4C4D-B395-15D6709613DE}">
      <dsp:nvSpPr>
        <dsp:cNvPr id="0" name=""/>
        <dsp:cNvSpPr/>
      </dsp:nvSpPr>
      <dsp:spPr>
        <a:xfrm>
          <a:off x="395049" y="1963259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2060"/>
              </a:solidFill>
              <a:latin typeface="Montserrat" panose="00000500000000000000" pitchFamily="50" charset="0"/>
            </a:rPr>
            <a:t>70% mujeres</a:t>
          </a:r>
        </a:p>
      </dsp:txBody>
      <dsp:txXfrm>
        <a:off x="416332" y="1984542"/>
        <a:ext cx="2864117" cy="684104"/>
      </dsp:txXfrm>
    </dsp:sp>
    <dsp:sp modelId="{7ECA2D65-6518-8E46-B1C2-2CDF3A5EC710}">
      <dsp:nvSpPr>
        <dsp:cNvPr id="0" name=""/>
        <dsp:cNvSpPr/>
      </dsp:nvSpPr>
      <dsp:spPr>
        <a:xfrm>
          <a:off x="3708668" y="1248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Montserrat" panose="00000500000000000000" pitchFamily="50" charset="0"/>
            </a:rPr>
            <a:t>Escleritis</a:t>
          </a:r>
        </a:p>
      </dsp:txBody>
      <dsp:txXfrm>
        <a:off x="3729951" y="22531"/>
        <a:ext cx="2864117" cy="684104"/>
      </dsp:txXfrm>
    </dsp:sp>
    <dsp:sp modelId="{E9B6DEE0-F685-C245-B266-4833200872E7}">
      <dsp:nvSpPr>
        <dsp:cNvPr id="0" name=""/>
        <dsp:cNvSpPr/>
      </dsp:nvSpPr>
      <dsp:spPr>
        <a:xfrm rot="5400000">
          <a:off x="5098426" y="791502"/>
          <a:ext cx="127167" cy="1271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FC2A5-EBF7-1C42-9E72-4CF687A7CE00}">
      <dsp:nvSpPr>
        <dsp:cNvPr id="0" name=""/>
        <dsp:cNvSpPr/>
      </dsp:nvSpPr>
      <dsp:spPr>
        <a:xfrm>
          <a:off x="3708668" y="982254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2060"/>
              </a:solidFill>
              <a:latin typeface="Montserrat" panose="00000500000000000000" pitchFamily="50" charset="0"/>
            </a:rPr>
            <a:t>Edad media (47-60 años)</a:t>
          </a:r>
        </a:p>
      </dsp:txBody>
      <dsp:txXfrm>
        <a:off x="3729951" y="1003537"/>
        <a:ext cx="2864117" cy="684104"/>
      </dsp:txXfrm>
    </dsp:sp>
    <dsp:sp modelId="{23D7279A-D3CF-4843-866E-E4379DBA36BF}">
      <dsp:nvSpPr>
        <dsp:cNvPr id="0" name=""/>
        <dsp:cNvSpPr/>
      </dsp:nvSpPr>
      <dsp:spPr>
        <a:xfrm rot="5400000">
          <a:off x="5098426" y="1772508"/>
          <a:ext cx="127167" cy="1271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B5803-72DC-814F-ACDC-6CD0E0F03FEB}">
      <dsp:nvSpPr>
        <dsp:cNvPr id="0" name=""/>
        <dsp:cNvSpPr/>
      </dsp:nvSpPr>
      <dsp:spPr>
        <a:xfrm>
          <a:off x="3708668" y="1963259"/>
          <a:ext cx="2906683" cy="7266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2060"/>
              </a:solidFill>
              <a:latin typeface="Montserrat" panose="00000500000000000000" pitchFamily="50" charset="0"/>
            </a:rPr>
            <a:t>60-74% mujeres</a:t>
          </a:r>
        </a:p>
      </dsp:txBody>
      <dsp:txXfrm>
        <a:off x="3729951" y="1984542"/>
        <a:ext cx="2864117" cy="68410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E917F-7216-47D1-9C79-6A319E3EF07B}">
      <dsp:nvSpPr>
        <dsp:cNvPr id="0" name=""/>
        <dsp:cNvSpPr/>
      </dsp:nvSpPr>
      <dsp:spPr>
        <a:xfrm>
          <a:off x="0" y="0"/>
          <a:ext cx="6994518" cy="908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effectLst/>
              <a:latin typeface="Montserrat" panose="02000505000000020004"/>
            </a:rPr>
            <a:t>Condición ocular inflamatoria severa</a:t>
          </a:r>
        </a:p>
      </dsp:txBody>
      <dsp:txXfrm>
        <a:off x="1489722" y="0"/>
        <a:ext cx="5504795" cy="908185"/>
      </dsp:txXfrm>
    </dsp:sp>
    <dsp:sp modelId="{E718CF50-9A67-4BB3-AB5F-05841EAEE579}">
      <dsp:nvSpPr>
        <dsp:cNvPr id="0" name=""/>
        <dsp:cNvSpPr/>
      </dsp:nvSpPr>
      <dsp:spPr>
        <a:xfrm>
          <a:off x="90818" y="90818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58131-9DB3-4668-96D9-697DAB40FE3E}">
      <dsp:nvSpPr>
        <dsp:cNvPr id="0" name=""/>
        <dsp:cNvSpPr/>
      </dsp:nvSpPr>
      <dsp:spPr>
        <a:xfrm>
          <a:off x="0" y="999004"/>
          <a:ext cx="6994518" cy="908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effectLst/>
              <a:latin typeface="Montserrat" panose="02000505000000020004"/>
            </a:rPr>
            <a:t>Dolorosa</a:t>
          </a:r>
        </a:p>
      </dsp:txBody>
      <dsp:txXfrm>
        <a:off x="1489722" y="999004"/>
        <a:ext cx="5504795" cy="908185"/>
      </dsp:txXfrm>
    </dsp:sp>
    <dsp:sp modelId="{1D61751D-3A84-4F9C-8BDE-8458EB12D4BC}">
      <dsp:nvSpPr>
        <dsp:cNvPr id="0" name=""/>
        <dsp:cNvSpPr/>
      </dsp:nvSpPr>
      <dsp:spPr>
        <a:xfrm>
          <a:off x="90818" y="1089822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4DF1A-CF89-46E9-80D8-F6C8B5F06DEC}">
      <dsp:nvSpPr>
        <dsp:cNvPr id="0" name=""/>
        <dsp:cNvSpPr/>
      </dsp:nvSpPr>
      <dsp:spPr>
        <a:xfrm>
          <a:off x="0" y="1998008"/>
          <a:ext cx="6994518" cy="9081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effectLst/>
              <a:latin typeface="Montserrat" panose="02000505000000020004"/>
            </a:rPr>
            <a:t>En ocasiones destructiva</a:t>
          </a:r>
        </a:p>
      </dsp:txBody>
      <dsp:txXfrm>
        <a:off x="1489722" y="1998008"/>
        <a:ext cx="5504795" cy="908185"/>
      </dsp:txXfrm>
    </dsp:sp>
    <dsp:sp modelId="{FD72CE46-256E-4EE6-9944-986CC165BA59}">
      <dsp:nvSpPr>
        <dsp:cNvPr id="0" name=""/>
        <dsp:cNvSpPr/>
      </dsp:nvSpPr>
      <dsp:spPr>
        <a:xfrm>
          <a:off x="90818" y="2088827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76115-43A4-44A9-9A89-BF861269EADE}">
      <dsp:nvSpPr>
        <dsp:cNvPr id="0" name=""/>
        <dsp:cNvSpPr/>
      </dsp:nvSpPr>
      <dsp:spPr>
        <a:xfrm>
          <a:off x="0" y="2997013"/>
          <a:ext cx="6994518" cy="9081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effectLst/>
              <a:latin typeface="Montserrat" panose="02000505000000020004"/>
            </a:rPr>
            <a:t>Puede afectar la córnea, la </a:t>
          </a:r>
          <a:r>
            <a:rPr lang="es-CO" sz="2000" kern="1200" dirty="0" err="1">
              <a:effectLst/>
              <a:latin typeface="Montserrat" panose="02000505000000020004"/>
            </a:rPr>
            <a:t>episclera</a:t>
          </a:r>
          <a:r>
            <a:rPr lang="es-CO" sz="2000" kern="1200" dirty="0">
              <a:effectLst/>
              <a:latin typeface="Montserrat" panose="02000505000000020004"/>
            </a:rPr>
            <a:t> adyacente y el tracto uveal subyacente</a:t>
          </a:r>
        </a:p>
      </dsp:txBody>
      <dsp:txXfrm>
        <a:off x="1489722" y="2997013"/>
        <a:ext cx="5504795" cy="908185"/>
      </dsp:txXfrm>
    </dsp:sp>
    <dsp:sp modelId="{2A4D34D9-835A-4C73-B01B-4FC60A7D1CD8}">
      <dsp:nvSpPr>
        <dsp:cNvPr id="0" name=""/>
        <dsp:cNvSpPr/>
      </dsp:nvSpPr>
      <dsp:spPr>
        <a:xfrm>
          <a:off x="90818" y="3087831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4EE19-FFEA-4300-9E45-B3FD84CC8B3E}">
      <dsp:nvSpPr>
        <dsp:cNvPr id="0" name=""/>
        <dsp:cNvSpPr/>
      </dsp:nvSpPr>
      <dsp:spPr>
        <a:xfrm>
          <a:off x="0" y="3996017"/>
          <a:ext cx="6994518" cy="9081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effectLst/>
              <a:latin typeface="Montserrat" panose="02000505000000020004"/>
            </a:rPr>
            <a:t>Puede llevar a la ceguera</a:t>
          </a:r>
        </a:p>
      </dsp:txBody>
      <dsp:txXfrm>
        <a:off x="1489722" y="3996017"/>
        <a:ext cx="5504795" cy="908185"/>
      </dsp:txXfrm>
    </dsp:sp>
    <dsp:sp modelId="{F5DBABA1-8C42-4888-BCE6-D0AB7944F948}">
      <dsp:nvSpPr>
        <dsp:cNvPr id="0" name=""/>
        <dsp:cNvSpPr/>
      </dsp:nvSpPr>
      <dsp:spPr>
        <a:xfrm>
          <a:off x="90818" y="4086835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86710-0404-4A0C-84AD-7045BA8431B7}">
      <dsp:nvSpPr>
        <dsp:cNvPr id="0" name=""/>
        <dsp:cNvSpPr/>
      </dsp:nvSpPr>
      <dsp:spPr>
        <a:xfrm>
          <a:off x="0" y="4995021"/>
          <a:ext cx="6994518" cy="9081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effectLst/>
              <a:latin typeface="Montserrat" panose="02000505000000020004"/>
            </a:rPr>
            <a:t>Presentación clínica muy sintomática</a:t>
          </a:r>
        </a:p>
      </dsp:txBody>
      <dsp:txXfrm>
        <a:off x="1489722" y="4995021"/>
        <a:ext cx="5504795" cy="908185"/>
      </dsp:txXfrm>
    </dsp:sp>
    <dsp:sp modelId="{30BF246B-8FAB-4F83-92BA-163EB80342CB}">
      <dsp:nvSpPr>
        <dsp:cNvPr id="0" name=""/>
        <dsp:cNvSpPr/>
      </dsp:nvSpPr>
      <dsp:spPr>
        <a:xfrm>
          <a:off x="90818" y="5085840"/>
          <a:ext cx="1398903" cy="726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D718F-9EA8-4FDC-96A4-8EC63DF20FEB}">
      <dsp:nvSpPr>
        <dsp:cNvPr id="0" name=""/>
        <dsp:cNvSpPr/>
      </dsp:nvSpPr>
      <dsp:spPr>
        <a:xfrm>
          <a:off x="53" y="2376"/>
          <a:ext cx="7133474" cy="103896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bg1"/>
              </a:solidFill>
              <a:latin typeface="Montserrat" panose="02000505000000020004"/>
            </a:rPr>
            <a:t>Anterior</a:t>
          </a:r>
          <a:br>
            <a:rPr lang="es-ES" sz="2800" kern="1200" dirty="0">
              <a:solidFill>
                <a:schemeClr val="bg1"/>
              </a:solidFill>
              <a:latin typeface="Montserrat" panose="02000505000000020004"/>
            </a:rPr>
          </a:br>
          <a:r>
            <a:rPr lang="es-ES" sz="1400" kern="1200" dirty="0">
              <a:solidFill>
                <a:schemeClr val="bg1"/>
              </a:solidFill>
              <a:latin typeface="Montserrat" panose="02000505000000020004"/>
            </a:rPr>
            <a:t>(Más común)</a:t>
          </a:r>
        </a:p>
      </dsp:txBody>
      <dsp:txXfrm>
        <a:off x="30483" y="32806"/>
        <a:ext cx="7072614" cy="978100"/>
      </dsp:txXfrm>
    </dsp:sp>
    <dsp:sp modelId="{219D6FDC-59A9-4507-8183-990924D2C3EF}">
      <dsp:nvSpPr>
        <dsp:cNvPr id="0" name=""/>
        <dsp:cNvSpPr/>
      </dsp:nvSpPr>
      <dsp:spPr>
        <a:xfrm>
          <a:off x="53" y="1224611"/>
          <a:ext cx="3494854" cy="1038960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Montserrat" panose="02000505000000020004"/>
            </a:rPr>
            <a:t>No necrotizante</a:t>
          </a:r>
        </a:p>
      </dsp:txBody>
      <dsp:txXfrm>
        <a:off x="30483" y="1255041"/>
        <a:ext cx="3433994" cy="978100"/>
      </dsp:txXfrm>
    </dsp:sp>
    <dsp:sp modelId="{A593C5AE-633C-4252-8498-5E1A867D34AB}">
      <dsp:nvSpPr>
        <dsp:cNvPr id="0" name=""/>
        <dsp:cNvSpPr/>
      </dsp:nvSpPr>
      <dsp:spPr>
        <a:xfrm>
          <a:off x="53" y="2446845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Montserrat" panose="02000505000000020004"/>
            </a:rPr>
            <a:t>Difusa</a:t>
          </a:r>
        </a:p>
      </dsp:txBody>
      <dsp:txXfrm>
        <a:off x="30483" y="2477275"/>
        <a:ext cx="1650626" cy="978100"/>
      </dsp:txXfrm>
    </dsp:sp>
    <dsp:sp modelId="{D93633E9-C45E-44DB-B306-28D285592E6A}">
      <dsp:nvSpPr>
        <dsp:cNvPr id="0" name=""/>
        <dsp:cNvSpPr/>
      </dsp:nvSpPr>
      <dsp:spPr>
        <a:xfrm>
          <a:off x="1783422" y="2446845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Montserrat" panose="02000505000000020004"/>
            </a:rPr>
            <a:t>Nodular</a:t>
          </a:r>
        </a:p>
      </dsp:txBody>
      <dsp:txXfrm>
        <a:off x="1813852" y="2477275"/>
        <a:ext cx="1650626" cy="978100"/>
      </dsp:txXfrm>
    </dsp:sp>
    <dsp:sp modelId="{BB70DB9B-6813-472B-8EE1-69C165FAD606}">
      <dsp:nvSpPr>
        <dsp:cNvPr id="0" name=""/>
        <dsp:cNvSpPr/>
      </dsp:nvSpPr>
      <dsp:spPr>
        <a:xfrm>
          <a:off x="3638673" y="1224611"/>
          <a:ext cx="3494854" cy="1038960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  <a:latin typeface="Montserrat" panose="02000505000000020004"/>
            </a:rPr>
            <a:t>Necrotizante</a:t>
          </a:r>
        </a:p>
      </dsp:txBody>
      <dsp:txXfrm>
        <a:off x="3669103" y="1255041"/>
        <a:ext cx="3433994" cy="978100"/>
      </dsp:txXfrm>
    </dsp:sp>
    <dsp:sp modelId="{5DF7AE97-F834-4772-82DA-E3FC82EC1884}">
      <dsp:nvSpPr>
        <dsp:cNvPr id="0" name=""/>
        <dsp:cNvSpPr/>
      </dsp:nvSpPr>
      <dsp:spPr>
        <a:xfrm>
          <a:off x="3638673" y="2446845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Montserrat" panose="02000505000000020004"/>
            </a:rPr>
            <a:t>Con inflamación</a:t>
          </a:r>
        </a:p>
      </dsp:txBody>
      <dsp:txXfrm>
        <a:off x="3669103" y="2477275"/>
        <a:ext cx="1650626" cy="978100"/>
      </dsp:txXfrm>
    </dsp:sp>
    <dsp:sp modelId="{3F6E7A9D-9E4E-4591-905A-2CA3BBD3AE3E}">
      <dsp:nvSpPr>
        <dsp:cNvPr id="0" name=""/>
        <dsp:cNvSpPr/>
      </dsp:nvSpPr>
      <dsp:spPr>
        <a:xfrm>
          <a:off x="5422042" y="2446845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Montserrat" panose="02000505000000020004"/>
            </a:rPr>
            <a:t>Sin inflamación </a:t>
          </a:r>
          <a:r>
            <a:rPr lang="es-ES" sz="1400" kern="1200" dirty="0">
              <a:solidFill>
                <a:schemeClr val="bg1"/>
              </a:solidFill>
              <a:latin typeface="Montserrat" panose="02000505000000020004"/>
            </a:rPr>
            <a:t>(esclero malacia </a:t>
          </a:r>
          <a:r>
            <a:rPr lang="es-ES" sz="1400" kern="1200" dirty="0" err="1">
              <a:solidFill>
                <a:schemeClr val="bg1"/>
              </a:solidFill>
              <a:latin typeface="Montserrat" panose="02000505000000020004"/>
            </a:rPr>
            <a:t>perforans</a:t>
          </a:r>
          <a:r>
            <a:rPr lang="es-ES" sz="1400" kern="1200" dirty="0">
              <a:solidFill>
                <a:schemeClr val="bg1"/>
              </a:solidFill>
              <a:latin typeface="Montserrat" panose="02000505000000020004"/>
            </a:rPr>
            <a:t>)</a:t>
          </a:r>
          <a:endParaRPr lang="es-ES" sz="1600" kern="1200" dirty="0">
            <a:solidFill>
              <a:schemeClr val="bg1"/>
            </a:solidFill>
            <a:latin typeface="Montserrat" panose="02000505000000020004"/>
          </a:endParaRPr>
        </a:p>
      </dsp:txBody>
      <dsp:txXfrm>
        <a:off x="5452472" y="2477275"/>
        <a:ext cx="1650626" cy="978100"/>
      </dsp:txXfrm>
    </dsp:sp>
    <dsp:sp modelId="{E0996AD6-6ED3-410B-A636-D47E095CB1A6}">
      <dsp:nvSpPr>
        <dsp:cNvPr id="0" name=""/>
        <dsp:cNvSpPr/>
      </dsp:nvSpPr>
      <dsp:spPr>
        <a:xfrm>
          <a:off x="7421058" y="2376"/>
          <a:ext cx="3566737" cy="103896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bg1"/>
              </a:solidFill>
              <a:latin typeface="Montserrat" panose="02000505000000020004"/>
            </a:rPr>
            <a:t>Posterior</a:t>
          </a:r>
          <a:br>
            <a:rPr lang="es-ES" sz="1800" kern="1200" dirty="0">
              <a:solidFill>
                <a:schemeClr val="bg1"/>
              </a:solidFill>
              <a:latin typeface="Montserrat" panose="02000505000000020004"/>
            </a:rPr>
          </a:br>
          <a:r>
            <a:rPr lang="es-ES" sz="1400" kern="1200" dirty="0">
              <a:solidFill>
                <a:schemeClr val="bg1"/>
              </a:solidFill>
              <a:latin typeface="Montserrat" panose="02000505000000020004"/>
            </a:rPr>
            <a:t>(Inserción de rectos)</a:t>
          </a:r>
        </a:p>
      </dsp:txBody>
      <dsp:txXfrm>
        <a:off x="7451488" y="32806"/>
        <a:ext cx="3505877" cy="978100"/>
      </dsp:txXfrm>
    </dsp:sp>
    <dsp:sp modelId="{EE6C6E8D-8C38-461D-849B-C8AED1A86E83}">
      <dsp:nvSpPr>
        <dsp:cNvPr id="0" name=""/>
        <dsp:cNvSpPr/>
      </dsp:nvSpPr>
      <dsp:spPr>
        <a:xfrm>
          <a:off x="7421058" y="1224611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Montserrat" panose="02000505000000020004"/>
            </a:rPr>
            <a:t>Difusa</a:t>
          </a:r>
        </a:p>
      </dsp:txBody>
      <dsp:txXfrm>
        <a:off x="7451488" y="1255041"/>
        <a:ext cx="1650626" cy="978100"/>
      </dsp:txXfrm>
    </dsp:sp>
    <dsp:sp modelId="{BF15361D-AABB-4CB5-8A1C-14A4D030220E}">
      <dsp:nvSpPr>
        <dsp:cNvPr id="0" name=""/>
        <dsp:cNvSpPr/>
      </dsp:nvSpPr>
      <dsp:spPr>
        <a:xfrm>
          <a:off x="9276309" y="1224611"/>
          <a:ext cx="1711486" cy="1038960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Montserrat" panose="02000505000000020004"/>
            </a:rPr>
            <a:t>Nodular</a:t>
          </a:r>
        </a:p>
      </dsp:txBody>
      <dsp:txXfrm>
        <a:off x="9306739" y="1255041"/>
        <a:ext cx="1650626" cy="9781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DCA33-033A-4EAC-87FB-851B6BF04D1A}">
      <dsp:nvSpPr>
        <dsp:cNvPr id="0" name=""/>
        <dsp:cNvSpPr/>
      </dsp:nvSpPr>
      <dsp:spPr>
        <a:xfrm>
          <a:off x="5732584" y="2159685"/>
          <a:ext cx="4489795" cy="51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40"/>
              </a:lnTo>
              <a:lnTo>
                <a:pt x="4489795" y="259740"/>
              </a:lnTo>
              <a:lnTo>
                <a:pt x="4489795" y="5194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916E4-412D-48C5-BC80-72B9420CD507}">
      <dsp:nvSpPr>
        <dsp:cNvPr id="0" name=""/>
        <dsp:cNvSpPr/>
      </dsp:nvSpPr>
      <dsp:spPr>
        <a:xfrm>
          <a:off x="5732584" y="2159685"/>
          <a:ext cx="1496598" cy="51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40"/>
              </a:lnTo>
              <a:lnTo>
                <a:pt x="1496598" y="259740"/>
              </a:lnTo>
              <a:lnTo>
                <a:pt x="1496598" y="5194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07ADC-5843-492B-BC90-AB3C255DDD8D}">
      <dsp:nvSpPr>
        <dsp:cNvPr id="0" name=""/>
        <dsp:cNvSpPr/>
      </dsp:nvSpPr>
      <dsp:spPr>
        <a:xfrm>
          <a:off x="4235985" y="2159685"/>
          <a:ext cx="1496598" cy="519480"/>
        </a:xfrm>
        <a:custGeom>
          <a:avLst/>
          <a:gdLst/>
          <a:ahLst/>
          <a:cxnLst/>
          <a:rect l="0" t="0" r="0" b="0"/>
          <a:pathLst>
            <a:path>
              <a:moveTo>
                <a:pt x="1496598" y="0"/>
              </a:moveTo>
              <a:lnTo>
                <a:pt x="1496598" y="259740"/>
              </a:lnTo>
              <a:lnTo>
                <a:pt x="0" y="259740"/>
              </a:lnTo>
              <a:lnTo>
                <a:pt x="0" y="5194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6EAA8-2ADD-41FA-9878-B18A2C8094CC}">
      <dsp:nvSpPr>
        <dsp:cNvPr id="0" name=""/>
        <dsp:cNvSpPr/>
      </dsp:nvSpPr>
      <dsp:spPr>
        <a:xfrm>
          <a:off x="1242788" y="2159685"/>
          <a:ext cx="4489795" cy="519480"/>
        </a:xfrm>
        <a:custGeom>
          <a:avLst/>
          <a:gdLst/>
          <a:ahLst/>
          <a:cxnLst/>
          <a:rect l="0" t="0" r="0" b="0"/>
          <a:pathLst>
            <a:path>
              <a:moveTo>
                <a:pt x="4489795" y="0"/>
              </a:moveTo>
              <a:lnTo>
                <a:pt x="4489795" y="259740"/>
              </a:lnTo>
              <a:lnTo>
                <a:pt x="0" y="259740"/>
              </a:lnTo>
              <a:lnTo>
                <a:pt x="0" y="5194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1B62D-C75D-427B-A0F3-45680D0C075B}">
      <dsp:nvSpPr>
        <dsp:cNvPr id="0" name=""/>
        <dsp:cNvSpPr/>
      </dsp:nvSpPr>
      <dsp:spPr>
        <a:xfrm>
          <a:off x="1502529" y="1370347"/>
          <a:ext cx="2473716" cy="789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Infecciosa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(4 a 10% de los casos)</a:t>
          </a:r>
        </a:p>
      </dsp:txBody>
      <dsp:txXfrm>
        <a:off x="1502529" y="1370347"/>
        <a:ext cx="2473716" cy="789338"/>
      </dsp:txXfrm>
    </dsp:sp>
    <dsp:sp modelId="{231B5418-60BD-4B61-AB58-3348876F2ED9}">
      <dsp:nvSpPr>
        <dsp:cNvPr id="0" name=""/>
        <dsp:cNvSpPr/>
      </dsp:nvSpPr>
      <dsp:spPr>
        <a:xfrm>
          <a:off x="4495726" y="1370347"/>
          <a:ext cx="2473716" cy="789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No infecciosa</a:t>
          </a:r>
        </a:p>
      </dsp:txBody>
      <dsp:txXfrm>
        <a:off x="4495726" y="1370347"/>
        <a:ext cx="2473716" cy="789338"/>
      </dsp:txXfrm>
    </dsp:sp>
    <dsp:sp modelId="{7B8D6B68-17F1-40BF-9FD8-AC00C29A8AE5}">
      <dsp:nvSpPr>
        <dsp:cNvPr id="0" name=""/>
        <dsp:cNvSpPr/>
      </dsp:nvSpPr>
      <dsp:spPr>
        <a:xfrm>
          <a:off x="5930" y="2679166"/>
          <a:ext cx="2473716" cy="123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anose="02000505000000020004"/>
            </a:rPr>
            <a:t>Malignidad (melanomas </a:t>
          </a:r>
          <a:r>
            <a:rPr lang="es-CO" sz="1500" b="0" i="0" kern="1200" dirty="0" err="1">
              <a:latin typeface="Montserrat" panose="02000505000000020004"/>
            </a:rPr>
            <a:t>corodeos</a:t>
          </a:r>
          <a:r>
            <a:rPr lang="es-CO" sz="1500" b="0" i="0" kern="1200" dirty="0">
              <a:latin typeface="Montserrat" panose="02000505000000020004"/>
            </a:rPr>
            <a:t>, tumores conjuntivales puedes simular signos y síntomas)</a:t>
          </a:r>
          <a:endParaRPr lang="es-CO" sz="1500" b="0" kern="1200" dirty="0">
            <a:latin typeface="Montserrat" panose="02000505000000020004"/>
          </a:endParaRPr>
        </a:p>
      </dsp:txBody>
      <dsp:txXfrm>
        <a:off x="5930" y="2679166"/>
        <a:ext cx="2473716" cy="1236858"/>
      </dsp:txXfrm>
    </dsp:sp>
    <dsp:sp modelId="{7FC47E1F-6F46-4604-ABDD-72B01B8E8A6E}">
      <dsp:nvSpPr>
        <dsp:cNvPr id="0" name=""/>
        <dsp:cNvSpPr/>
      </dsp:nvSpPr>
      <dsp:spPr>
        <a:xfrm>
          <a:off x="2999127" y="2679166"/>
          <a:ext cx="2473716" cy="123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0" i="0" kern="1200" dirty="0">
              <a:latin typeface="Montserrat" panose="02000505000000020004"/>
            </a:rPr>
            <a:t>Enfermedades autoinmunes (50% )</a:t>
          </a:r>
          <a:endParaRPr lang="es-CO" sz="1700" b="0" kern="1200" dirty="0">
            <a:latin typeface="Montserrat" panose="02000505000000020004"/>
          </a:endParaRPr>
        </a:p>
      </dsp:txBody>
      <dsp:txXfrm>
        <a:off x="2999127" y="2679166"/>
        <a:ext cx="2473716" cy="1236858"/>
      </dsp:txXfrm>
    </dsp:sp>
    <dsp:sp modelId="{DCBAA754-9D63-4184-A36D-36038001CA38}">
      <dsp:nvSpPr>
        <dsp:cNvPr id="0" name=""/>
        <dsp:cNvSpPr/>
      </dsp:nvSpPr>
      <dsp:spPr>
        <a:xfrm>
          <a:off x="5992324" y="2679166"/>
          <a:ext cx="2473716" cy="123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anose="02000505000000020004"/>
            </a:rPr>
            <a:t>Inducida por cirugías (resección de </a:t>
          </a:r>
          <a:r>
            <a:rPr lang="es-CO" sz="1500" b="0" i="0" kern="1200" dirty="0" err="1">
              <a:latin typeface="Montserrat" panose="02000505000000020004"/>
            </a:rPr>
            <a:t>petrigion</a:t>
          </a:r>
          <a:r>
            <a:rPr lang="es-CO" sz="1500" b="0" i="0" kern="1200" dirty="0">
              <a:latin typeface="Montserrat" panose="02000505000000020004"/>
            </a:rPr>
            <a:t>)</a:t>
          </a:r>
          <a:endParaRPr lang="es-CO" sz="1500" b="0" kern="1200" dirty="0">
            <a:latin typeface="Montserrat" panose="02000505000000020004"/>
          </a:endParaRPr>
        </a:p>
      </dsp:txBody>
      <dsp:txXfrm>
        <a:off x="5992324" y="2679166"/>
        <a:ext cx="2473716" cy="1236858"/>
      </dsp:txXfrm>
    </dsp:sp>
    <dsp:sp modelId="{56B73266-3481-4782-ABE6-65CB5666F474}">
      <dsp:nvSpPr>
        <dsp:cNvPr id="0" name=""/>
        <dsp:cNvSpPr/>
      </dsp:nvSpPr>
      <dsp:spPr>
        <a:xfrm>
          <a:off x="8985521" y="2679166"/>
          <a:ext cx="2473716" cy="1236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anose="02000505000000020004"/>
            </a:rPr>
            <a:t>Inducida por  medicamentos: bifosfonatos (raro)</a:t>
          </a:r>
          <a:endParaRPr lang="es-CO" sz="1500" b="0" kern="1200" dirty="0">
            <a:latin typeface="Montserrat" panose="02000505000000020004"/>
          </a:endParaRPr>
        </a:p>
      </dsp:txBody>
      <dsp:txXfrm>
        <a:off x="8985521" y="2679166"/>
        <a:ext cx="2473716" cy="1236858"/>
      </dsp:txXfrm>
    </dsp:sp>
    <dsp:sp modelId="{EC47342F-CFCC-4CF5-863A-4AC2CE78B147}">
      <dsp:nvSpPr>
        <dsp:cNvPr id="0" name=""/>
        <dsp:cNvSpPr/>
      </dsp:nvSpPr>
      <dsp:spPr>
        <a:xfrm>
          <a:off x="7488923" y="1370347"/>
          <a:ext cx="2473716" cy="789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/>
            </a:rPr>
            <a:t>Idiopática</a:t>
          </a:r>
        </a:p>
      </dsp:txBody>
      <dsp:txXfrm>
        <a:off x="7488923" y="1370347"/>
        <a:ext cx="2473716" cy="7893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4E5F5-F72D-4F5C-841F-85761C7CF4E0}">
      <dsp:nvSpPr>
        <dsp:cNvPr id="0" name=""/>
        <dsp:cNvSpPr/>
      </dsp:nvSpPr>
      <dsp:spPr>
        <a:xfrm>
          <a:off x="0" y="12673"/>
          <a:ext cx="6686933" cy="7412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anose="00000500000000000000" pitchFamily="50" charset="0"/>
            </a:rPr>
            <a:t>Ocurre en el </a:t>
          </a:r>
          <a:r>
            <a:rPr lang="es-CO" sz="1700" b="1" kern="1200" dirty="0">
              <a:latin typeface="Montserrat" panose="00000500000000000000" pitchFamily="50" charset="0"/>
            </a:rPr>
            <a:t>98% </a:t>
          </a:r>
          <a:r>
            <a:rPr lang="es-CO" sz="1700" kern="1200" dirty="0">
              <a:latin typeface="Montserrat" panose="00000500000000000000" pitchFamily="50" charset="0"/>
            </a:rPr>
            <a:t>de los casos. 40%, puede ser bilateral</a:t>
          </a:r>
        </a:p>
      </dsp:txBody>
      <dsp:txXfrm>
        <a:off x="36183" y="48856"/>
        <a:ext cx="6614567" cy="668847"/>
      </dsp:txXfrm>
    </dsp:sp>
    <dsp:sp modelId="{96658650-701A-4484-91EB-D7EEECDAFFDE}">
      <dsp:nvSpPr>
        <dsp:cNvPr id="0" name=""/>
        <dsp:cNvSpPr/>
      </dsp:nvSpPr>
      <dsp:spPr>
        <a:xfrm>
          <a:off x="0" y="802846"/>
          <a:ext cx="6686933" cy="7412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>
              <a:latin typeface="Montserrat" panose="00000500000000000000" pitchFamily="50" charset="0"/>
            </a:rPr>
            <a:t>Dolor</a:t>
          </a:r>
          <a:r>
            <a:rPr lang="es-CO" sz="1700" kern="1200">
              <a:latin typeface="Montserrat" panose="00000500000000000000" pitchFamily="50" charset="0"/>
            </a:rPr>
            <a:t> y sensibilidad leves a moderados; </a:t>
          </a:r>
          <a:r>
            <a:rPr lang="es-CO" sz="1700" b="1" kern="1200">
              <a:latin typeface="Montserrat" panose="00000500000000000000" pitchFamily="50" charset="0"/>
            </a:rPr>
            <a:t>peor de noche</a:t>
          </a:r>
          <a:endParaRPr lang="es-CO" sz="1700" kern="1200">
            <a:latin typeface="Montserrat" panose="00000500000000000000" pitchFamily="50" charset="0"/>
          </a:endParaRPr>
        </a:p>
      </dsp:txBody>
      <dsp:txXfrm>
        <a:off x="36183" y="839029"/>
        <a:ext cx="6614567" cy="668847"/>
      </dsp:txXfrm>
    </dsp:sp>
    <dsp:sp modelId="{0CFB282A-C694-4D54-B76F-EE94A926A371}">
      <dsp:nvSpPr>
        <dsp:cNvPr id="0" name=""/>
        <dsp:cNvSpPr/>
      </dsp:nvSpPr>
      <dsp:spPr>
        <a:xfrm>
          <a:off x="0" y="1593020"/>
          <a:ext cx="6686933" cy="7412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anose="00000500000000000000" pitchFamily="50" charset="0"/>
            </a:rPr>
            <a:t>Dolor con movimiento ocular</a:t>
          </a:r>
        </a:p>
      </dsp:txBody>
      <dsp:txXfrm>
        <a:off x="36183" y="1629203"/>
        <a:ext cx="6614567" cy="668847"/>
      </dsp:txXfrm>
    </dsp:sp>
    <dsp:sp modelId="{34141177-5DC7-4F06-8759-9AA940E82081}">
      <dsp:nvSpPr>
        <dsp:cNvPr id="0" name=""/>
        <dsp:cNvSpPr/>
      </dsp:nvSpPr>
      <dsp:spPr>
        <a:xfrm>
          <a:off x="0" y="2383193"/>
          <a:ext cx="6686933" cy="7412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0000500000000000000" pitchFamily="50" charset="0"/>
            </a:rPr>
            <a:t>Un </a:t>
          </a:r>
          <a:r>
            <a:rPr lang="es-CO" sz="1700" b="1" kern="1200">
              <a:latin typeface="Montserrat" panose="00000500000000000000" pitchFamily="50" charset="0"/>
            </a:rPr>
            <a:t>tono azul-violeta </a:t>
          </a:r>
          <a:r>
            <a:rPr lang="es-CO" sz="1700" kern="1200">
              <a:latin typeface="Montserrat" panose="00000500000000000000" pitchFamily="50" charset="0"/>
            </a:rPr>
            <a:t>de vasos profundos; se ve mejor a la luz del día o con iluminación natural</a:t>
          </a:r>
        </a:p>
      </dsp:txBody>
      <dsp:txXfrm>
        <a:off x="36183" y="2419376"/>
        <a:ext cx="6614567" cy="668847"/>
      </dsp:txXfrm>
    </dsp:sp>
    <dsp:sp modelId="{712D9636-ED52-4E46-BB25-E7A71946D286}">
      <dsp:nvSpPr>
        <dsp:cNvPr id="0" name=""/>
        <dsp:cNvSpPr/>
      </dsp:nvSpPr>
      <dsp:spPr>
        <a:xfrm>
          <a:off x="0" y="3173366"/>
          <a:ext cx="6686933" cy="741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Montserrat" panose="00000500000000000000" pitchFamily="50" charset="0"/>
            </a:rPr>
            <a:t>Fotofobia, lagrimeo y posiblemente disminución de la visión</a:t>
          </a:r>
        </a:p>
      </dsp:txBody>
      <dsp:txXfrm>
        <a:off x="36183" y="3209549"/>
        <a:ext cx="6614567" cy="668847"/>
      </dsp:txXfrm>
    </dsp:sp>
    <dsp:sp modelId="{8C4F5B0F-3D6D-4B10-BD08-672A75006E08}">
      <dsp:nvSpPr>
        <dsp:cNvPr id="0" name=""/>
        <dsp:cNvSpPr/>
      </dsp:nvSpPr>
      <dsp:spPr>
        <a:xfrm>
          <a:off x="0" y="3963540"/>
          <a:ext cx="6686933" cy="7412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latin typeface="Montserrat" panose="00000500000000000000" pitchFamily="50" charset="0"/>
            </a:rPr>
            <a:t>Sin blanqueo de vasos con la instalación de </a:t>
          </a:r>
          <a:r>
            <a:rPr lang="es-CO" sz="1700" b="1" kern="1200">
              <a:latin typeface="Montserrat" panose="00000500000000000000" pitchFamily="50" charset="0"/>
            </a:rPr>
            <a:t>fenilefrina </a:t>
          </a:r>
          <a:r>
            <a:rPr lang="es-CO" sz="1700" kern="1200">
              <a:latin typeface="Montserrat" panose="00000500000000000000" pitchFamily="50" charset="0"/>
            </a:rPr>
            <a:t>tópica al 2.5%</a:t>
          </a:r>
        </a:p>
      </dsp:txBody>
      <dsp:txXfrm>
        <a:off x="36183" y="3999723"/>
        <a:ext cx="6614567" cy="66884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4ADA1-9C8B-494E-A544-CC7F30E2CD7A}">
      <dsp:nvSpPr>
        <dsp:cNvPr id="0" name=""/>
        <dsp:cNvSpPr/>
      </dsp:nvSpPr>
      <dsp:spPr>
        <a:xfrm>
          <a:off x="0" y="0"/>
          <a:ext cx="6422027" cy="1067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effectLst/>
              <a:latin typeface="Montserrat"/>
            </a:rPr>
            <a:t>Presentación clínica</a:t>
          </a:r>
        </a:p>
      </dsp:txBody>
      <dsp:txXfrm>
        <a:off x="1391201" y="0"/>
        <a:ext cx="5030825" cy="1067957"/>
      </dsp:txXfrm>
    </dsp:sp>
    <dsp:sp modelId="{7D7CB360-D8C7-4A98-92D4-8607F31AD0E6}">
      <dsp:nvSpPr>
        <dsp:cNvPr id="0" name=""/>
        <dsp:cNvSpPr/>
      </dsp:nvSpPr>
      <dsp:spPr>
        <a:xfrm>
          <a:off x="106795" y="106795"/>
          <a:ext cx="1284405" cy="854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2789D-B2F4-4C4E-917A-8DF5110B62F0}">
      <dsp:nvSpPr>
        <dsp:cNvPr id="0" name=""/>
        <dsp:cNvSpPr/>
      </dsp:nvSpPr>
      <dsp:spPr>
        <a:xfrm>
          <a:off x="0" y="1174753"/>
          <a:ext cx="6422027" cy="1067957"/>
        </a:xfrm>
        <a:prstGeom prst="roundRect">
          <a:avLst>
            <a:gd name="adj" fmla="val 10000"/>
          </a:avLst>
        </a:prstGeom>
        <a:solidFill>
          <a:schemeClr val="accent4">
            <a:hueOff val="397977"/>
            <a:satOff val="4949"/>
            <a:lumOff val="-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effectLst/>
              <a:latin typeface="Montserrat"/>
            </a:rPr>
            <a:t>Examen ocular</a:t>
          </a:r>
        </a:p>
      </dsp:txBody>
      <dsp:txXfrm>
        <a:off x="1391201" y="1174753"/>
        <a:ext cx="5030825" cy="1067957"/>
      </dsp:txXfrm>
    </dsp:sp>
    <dsp:sp modelId="{9233574E-26C8-42BD-B16F-C51EDF00770F}">
      <dsp:nvSpPr>
        <dsp:cNvPr id="0" name=""/>
        <dsp:cNvSpPr/>
      </dsp:nvSpPr>
      <dsp:spPr>
        <a:xfrm>
          <a:off x="106795" y="1281548"/>
          <a:ext cx="1284405" cy="854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531C4-E440-412B-A8B5-C6C4A682C963}">
      <dsp:nvSpPr>
        <dsp:cNvPr id="0" name=""/>
        <dsp:cNvSpPr/>
      </dsp:nvSpPr>
      <dsp:spPr>
        <a:xfrm>
          <a:off x="0" y="2349506"/>
          <a:ext cx="6422027" cy="1067957"/>
        </a:xfrm>
        <a:prstGeom prst="roundRect">
          <a:avLst>
            <a:gd name="adj" fmla="val 10000"/>
          </a:avLst>
        </a:prstGeom>
        <a:solidFill>
          <a:schemeClr val="accent4">
            <a:hueOff val="795954"/>
            <a:satOff val="9899"/>
            <a:lumOff val="-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effectLst/>
              <a:latin typeface="Montserrat"/>
            </a:rPr>
            <a:t>Historia detallada</a:t>
          </a:r>
        </a:p>
      </dsp:txBody>
      <dsp:txXfrm>
        <a:off x="1391201" y="2349506"/>
        <a:ext cx="5030825" cy="1067957"/>
      </dsp:txXfrm>
    </dsp:sp>
    <dsp:sp modelId="{6BA7DFBC-A13E-415E-8B44-BDE0AE3DFA5B}">
      <dsp:nvSpPr>
        <dsp:cNvPr id="0" name=""/>
        <dsp:cNvSpPr/>
      </dsp:nvSpPr>
      <dsp:spPr>
        <a:xfrm>
          <a:off x="106795" y="2456302"/>
          <a:ext cx="1284405" cy="854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050FB-7F4D-4A7E-9076-F49E6F17243A}">
      <dsp:nvSpPr>
        <dsp:cNvPr id="0" name=""/>
        <dsp:cNvSpPr/>
      </dsp:nvSpPr>
      <dsp:spPr>
        <a:xfrm>
          <a:off x="0" y="3524259"/>
          <a:ext cx="6422027" cy="1067957"/>
        </a:xfrm>
        <a:prstGeom prst="roundRect">
          <a:avLst>
            <a:gd name="adj" fmla="val 10000"/>
          </a:avLst>
        </a:prstGeom>
        <a:solidFill>
          <a:schemeClr val="accent4">
            <a:hueOff val="1193931"/>
            <a:satOff val="14848"/>
            <a:lumOff val="-4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effectLst/>
              <a:latin typeface="Montserrat"/>
            </a:rPr>
            <a:t>Exámenes de laboratorio dirigidos</a:t>
          </a:r>
        </a:p>
      </dsp:txBody>
      <dsp:txXfrm>
        <a:off x="1391201" y="3524259"/>
        <a:ext cx="5030825" cy="1067957"/>
      </dsp:txXfrm>
    </dsp:sp>
    <dsp:sp modelId="{1722EF4F-464D-4BFF-9B51-8B2E189CAB0D}">
      <dsp:nvSpPr>
        <dsp:cNvPr id="0" name=""/>
        <dsp:cNvSpPr/>
      </dsp:nvSpPr>
      <dsp:spPr>
        <a:xfrm>
          <a:off x="106795" y="3631055"/>
          <a:ext cx="1284405" cy="854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FA7F7-8D01-4499-9239-4895740B350F}">
      <dsp:nvSpPr>
        <dsp:cNvPr id="0" name=""/>
        <dsp:cNvSpPr/>
      </dsp:nvSpPr>
      <dsp:spPr>
        <a:xfrm>
          <a:off x="0" y="4699012"/>
          <a:ext cx="6422027" cy="1067957"/>
        </a:xfrm>
        <a:prstGeom prst="roundRect">
          <a:avLst>
            <a:gd name="adj" fmla="val 10000"/>
          </a:avLst>
        </a:prstGeom>
        <a:solidFill>
          <a:schemeClr val="accent4">
            <a:hueOff val="1591908"/>
            <a:satOff val="19798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effectLst/>
              <a:latin typeface="Montserrat"/>
            </a:rPr>
            <a:t>Estudios imagenológicos</a:t>
          </a:r>
        </a:p>
      </dsp:txBody>
      <dsp:txXfrm>
        <a:off x="1391201" y="4699012"/>
        <a:ext cx="5030825" cy="1067957"/>
      </dsp:txXfrm>
    </dsp:sp>
    <dsp:sp modelId="{D74F7AB8-143A-478C-89D3-63F61E726E08}">
      <dsp:nvSpPr>
        <dsp:cNvPr id="0" name=""/>
        <dsp:cNvSpPr/>
      </dsp:nvSpPr>
      <dsp:spPr>
        <a:xfrm>
          <a:off x="106795" y="4805808"/>
          <a:ext cx="1284405" cy="854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9AFE-60D0-417E-BD78-3FA020FFFCFC}">
      <dsp:nvSpPr>
        <dsp:cNvPr id="0" name=""/>
        <dsp:cNvSpPr/>
      </dsp:nvSpPr>
      <dsp:spPr>
        <a:xfrm rot="5400000">
          <a:off x="-309634" y="1252888"/>
          <a:ext cx="1373860" cy="166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8DED7-2F06-4DD2-92AF-E2E2D5D46378}">
      <dsp:nvSpPr>
        <dsp:cNvPr id="0" name=""/>
        <dsp:cNvSpPr/>
      </dsp:nvSpPr>
      <dsp:spPr>
        <a:xfrm>
          <a:off x="3399" y="371640"/>
          <a:ext cx="1844915" cy="1106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 err="1">
              <a:effectLst/>
              <a:latin typeface="Montserrat" panose="02000505000000020004"/>
            </a:rPr>
            <a:t>ANCAs</a:t>
          </a:r>
          <a:endParaRPr lang="es-CO" sz="2200" kern="1200" dirty="0">
            <a:effectLst/>
            <a:latin typeface="Montserrat" panose="02000505000000020004"/>
          </a:endParaRPr>
        </a:p>
      </dsp:txBody>
      <dsp:txXfrm>
        <a:off x="35820" y="404061"/>
        <a:ext cx="1780073" cy="1042107"/>
      </dsp:txXfrm>
    </dsp:sp>
    <dsp:sp modelId="{C9103881-106E-4B2A-A627-F8DBCBB42A2F}">
      <dsp:nvSpPr>
        <dsp:cNvPr id="0" name=""/>
        <dsp:cNvSpPr/>
      </dsp:nvSpPr>
      <dsp:spPr>
        <a:xfrm rot="5400000">
          <a:off x="-309634" y="2636575"/>
          <a:ext cx="1373860" cy="166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0A0F0-C75E-4C3C-A016-9EBD1D005AE1}">
      <dsp:nvSpPr>
        <dsp:cNvPr id="0" name=""/>
        <dsp:cNvSpPr/>
      </dsp:nvSpPr>
      <dsp:spPr>
        <a:xfrm>
          <a:off x="3399" y="1755327"/>
          <a:ext cx="1844915" cy="1106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>
              <a:effectLst/>
              <a:latin typeface="Montserrat" panose="02000505000000020004"/>
            </a:rPr>
            <a:t>ANAs – ENAs</a:t>
          </a:r>
        </a:p>
      </dsp:txBody>
      <dsp:txXfrm>
        <a:off x="35820" y="1787748"/>
        <a:ext cx="1780073" cy="1042107"/>
      </dsp:txXfrm>
    </dsp:sp>
    <dsp:sp modelId="{228CEFF8-B5C3-4938-9061-BC175DA5233F}">
      <dsp:nvSpPr>
        <dsp:cNvPr id="0" name=""/>
        <dsp:cNvSpPr/>
      </dsp:nvSpPr>
      <dsp:spPr>
        <a:xfrm rot="5400000">
          <a:off x="-309634" y="4020261"/>
          <a:ext cx="1373860" cy="1660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4AA66-CE67-45ED-A4A6-1B709CC0EB1B}">
      <dsp:nvSpPr>
        <dsp:cNvPr id="0" name=""/>
        <dsp:cNvSpPr/>
      </dsp:nvSpPr>
      <dsp:spPr>
        <a:xfrm>
          <a:off x="3399" y="3139013"/>
          <a:ext cx="1844915" cy="1106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Hemograma</a:t>
          </a:r>
        </a:p>
      </dsp:txBody>
      <dsp:txXfrm>
        <a:off x="35820" y="3171434"/>
        <a:ext cx="1780073" cy="1042107"/>
      </dsp:txXfrm>
    </dsp:sp>
    <dsp:sp modelId="{1D109547-0A17-4804-99AC-4A2223C6AB12}">
      <dsp:nvSpPr>
        <dsp:cNvPr id="0" name=""/>
        <dsp:cNvSpPr/>
      </dsp:nvSpPr>
      <dsp:spPr>
        <a:xfrm>
          <a:off x="382208" y="4712104"/>
          <a:ext cx="2443911" cy="166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1A75D-B307-4194-B521-294980FBD0D1}">
      <dsp:nvSpPr>
        <dsp:cNvPr id="0" name=""/>
        <dsp:cNvSpPr/>
      </dsp:nvSpPr>
      <dsp:spPr>
        <a:xfrm>
          <a:off x="3399" y="4522700"/>
          <a:ext cx="1844915" cy="1106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>
              <a:effectLst/>
              <a:latin typeface="Montserrat" panose="02000505000000020004"/>
            </a:rPr>
            <a:t>Uroanálisis</a:t>
          </a:r>
        </a:p>
      </dsp:txBody>
      <dsp:txXfrm>
        <a:off x="35820" y="4555121"/>
        <a:ext cx="1780073" cy="1042107"/>
      </dsp:txXfrm>
    </dsp:sp>
    <dsp:sp modelId="{1D1730A4-2FAB-431F-873F-1D13E32EB3FA}">
      <dsp:nvSpPr>
        <dsp:cNvPr id="0" name=""/>
        <dsp:cNvSpPr/>
      </dsp:nvSpPr>
      <dsp:spPr>
        <a:xfrm rot="16200000">
          <a:off x="2144102" y="4020261"/>
          <a:ext cx="1373860" cy="1660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B2ABD-00F6-44CC-B96D-DF4AC1AF194B}">
      <dsp:nvSpPr>
        <dsp:cNvPr id="0" name=""/>
        <dsp:cNvSpPr/>
      </dsp:nvSpPr>
      <dsp:spPr>
        <a:xfrm>
          <a:off x="2457136" y="4522700"/>
          <a:ext cx="1844915" cy="1106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>
              <a:effectLst/>
              <a:latin typeface="Montserrat" panose="02000505000000020004"/>
            </a:rPr>
            <a:t>PCR</a:t>
          </a:r>
        </a:p>
      </dsp:txBody>
      <dsp:txXfrm>
        <a:off x="2489557" y="4555121"/>
        <a:ext cx="1780073" cy="1042107"/>
      </dsp:txXfrm>
    </dsp:sp>
    <dsp:sp modelId="{A4C7D135-71B4-4A7D-A499-8310391EC138}">
      <dsp:nvSpPr>
        <dsp:cNvPr id="0" name=""/>
        <dsp:cNvSpPr/>
      </dsp:nvSpPr>
      <dsp:spPr>
        <a:xfrm rot="16200000">
          <a:off x="2144102" y="2636575"/>
          <a:ext cx="1373860" cy="1660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C5F03-D35C-464E-9EE7-7B32344B2773}">
      <dsp:nvSpPr>
        <dsp:cNvPr id="0" name=""/>
        <dsp:cNvSpPr/>
      </dsp:nvSpPr>
      <dsp:spPr>
        <a:xfrm>
          <a:off x="2457136" y="3139013"/>
          <a:ext cx="1844915" cy="1106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VSG</a:t>
          </a:r>
        </a:p>
      </dsp:txBody>
      <dsp:txXfrm>
        <a:off x="2489557" y="3171434"/>
        <a:ext cx="1780073" cy="1042107"/>
      </dsp:txXfrm>
    </dsp:sp>
    <dsp:sp modelId="{51E941C8-912D-40BA-B1E6-631DAA0FE83C}">
      <dsp:nvSpPr>
        <dsp:cNvPr id="0" name=""/>
        <dsp:cNvSpPr/>
      </dsp:nvSpPr>
      <dsp:spPr>
        <a:xfrm rot="15387948">
          <a:off x="1954220" y="1249019"/>
          <a:ext cx="1421060" cy="166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91476-0952-440F-9DF6-CED8B8921BCB}">
      <dsp:nvSpPr>
        <dsp:cNvPr id="0" name=""/>
        <dsp:cNvSpPr/>
      </dsp:nvSpPr>
      <dsp:spPr>
        <a:xfrm>
          <a:off x="2457136" y="1755327"/>
          <a:ext cx="1844915" cy="1106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>
              <a:effectLst/>
              <a:latin typeface="Montserrat" panose="02000505000000020004"/>
            </a:rPr>
            <a:t>HLA- B27*</a:t>
          </a:r>
          <a:endParaRPr lang="es-CO" sz="2200" kern="1200" dirty="0">
            <a:effectLst/>
            <a:latin typeface="Montserrat" panose="02000505000000020004"/>
          </a:endParaRPr>
        </a:p>
      </dsp:txBody>
      <dsp:txXfrm>
        <a:off x="2489557" y="1787748"/>
        <a:ext cx="1780073" cy="1042107"/>
      </dsp:txXfrm>
    </dsp:sp>
    <dsp:sp modelId="{E0CAF21F-81A4-4544-8EF9-05272D5BA1BF}">
      <dsp:nvSpPr>
        <dsp:cNvPr id="0" name=""/>
        <dsp:cNvSpPr/>
      </dsp:nvSpPr>
      <dsp:spPr>
        <a:xfrm rot="3491">
          <a:off x="2498467" y="559632"/>
          <a:ext cx="2781390" cy="1660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369A-A06E-4DEB-90C8-D7357051C806}">
      <dsp:nvSpPr>
        <dsp:cNvPr id="0" name=""/>
        <dsp:cNvSpPr/>
      </dsp:nvSpPr>
      <dsp:spPr>
        <a:xfrm>
          <a:off x="2124572" y="363903"/>
          <a:ext cx="1844915" cy="1106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Serologías: LYME, </a:t>
          </a:r>
          <a:r>
            <a:rPr lang="es-CO" sz="2200" kern="1200" dirty="0" err="1">
              <a:effectLst/>
              <a:latin typeface="Montserrat" panose="02000505000000020004"/>
            </a:rPr>
            <a:t>Toxo</a:t>
          </a:r>
          <a:endParaRPr lang="es-CO" sz="2200" kern="1200" dirty="0">
            <a:effectLst/>
            <a:latin typeface="Montserrat" panose="02000505000000020004"/>
          </a:endParaRPr>
        </a:p>
      </dsp:txBody>
      <dsp:txXfrm>
        <a:off x="2156993" y="396324"/>
        <a:ext cx="1780073" cy="1042107"/>
      </dsp:txXfrm>
    </dsp:sp>
    <dsp:sp modelId="{B2DFA64B-9E37-4206-A902-A02CBB335C6D}">
      <dsp:nvSpPr>
        <dsp:cNvPr id="0" name=""/>
        <dsp:cNvSpPr/>
      </dsp:nvSpPr>
      <dsp:spPr>
        <a:xfrm rot="5400000">
          <a:off x="4597840" y="1252888"/>
          <a:ext cx="1373860" cy="166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1EF8F-568D-4669-8DAA-CF71AC07F6E8}">
      <dsp:nvSpPr>
        <dsp:cNvPr id="0" name=""/>
        <dsp:cNvSpPr/>
      </dsp:nvSpPr>
      <dsp:spPr>
        <a:xfrm>
          <a:off x="4910874" y="371640"/>
          <a:ext cx="1844915" cy="1106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Factor Reumatoideo</a:t>
          </a:r>
        </a:p>
      </dsp:txBody>
      <dsp:txXfrm>
        <a:off x="4943295" y="404061"/>
        <a:ext cx="1780073" cy="1042107"/>
      </dsp:txXfrm>
    </dsp:sp>
    <dsp:sp modelId="{634F1444-04E7-4C02-93E4-A86342969653}">
      <dsp:nvSpPr>
        <dsp:cNvPr id="0" name=""/>
        <dsp:cNvSpPr/>
      </dsp:nvSpPr>
      <dsp:spPr>
        <a:xfrm rot="5400000">
          <a:off x="4597840" y="2636575"/>
          <a:ext cx="1373860" cy="1660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79DD8-C6D6-42D4-8532-47964F18773B}">
      <dsp:nvSpPr>
        <dsp:cNvPr id="0" name=""/>
        <dsp:cNvSpPr/>
      </dsp:nvSpPr>
      <dsp:spPr>
        <a:xfrm>
          <a:off x="4910874" y="1755327"/>
          <a:ext cx="1844915" cy="1106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ECA</a:t>
          </a:r>
        </a:p>
      </dsp:txBody>
      <dsp:txXfrm>
        <a:off x="4943295" y="1787748"/>
        <a:ext cx="1780073" cy="1042107"/>
      </dsp:txXfrm>
    </dsp:sp>
    <dsp:sp modelId="{5A8B4A9A-F95F-46C5-9240-6F2DE8D29D48}">
      <dsp:nvSpPr>
        <dsp:cNvPr id="0" name=""/>
        <dsp:cNvSpPr/>
      </dsp:nvSpPr>
      <dsp:spPr>
        <a:xfrm>
          <a:off x="4910874" y="3139013"/>
          <a:ext cx="1844915" cy="1106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effectLst/>
              <a:latin typeface="Montserrat" panose="02000505000000020004"/>
            </a:rPr>
            <a:t>RPR o VDRL y FTA </a:t>
          </a:r>
          <a:r>
            <a:rPr lang="es-CO" sz="2200" kern="1200" dirty="0" err="1">
              <a:effectLst/>
              <a:latin typeface="Montserrat" panose="02000505000000020004"/>
            </a:rPr>
            <a:t>Abs</a:t>
          </a:r>
          <a:endParaRPr lang="es-CO" sz="2200" kern="1200" dirty="0">
            <a:effectLst/>
            <a:latin typeface="Montserrat" panose="02000505000000020004"/>
          </a:endParaRPr>
        </a:p>
      </dsp:txBody>
      <dsp:txXfrm>
        <a:off x="4943295" y="3171434"/>
        <a:ext cx="1780073" cy="104210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488D9-8D22-4792-B91D-3139FCA2D364}">
      <dsp:nvSpPr>
        <dsp:cNvPr id="0" name=""/>
        <dsp:cNvSpPr/>
      </dsp:nvSpPr>
      <dsp:spPr>
        <a:xfrm rot="5400000">
          <a:off x="889532" y="1542410"/>
          <a:ext cx="1491454" cy="248174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FCFA-A204-4159-8985-06A9F88FA126}">
      <dsp:nvSpPr>
        <dsp:cNvPr id="0" name=""/>
        <dsp:cNvSpPr/>
      </dsp:nvSpPr>
      <dsp:spPr>
        <a:xfrm>
          <a:off x="640571" y="2283918"/>
          <a:ext cx="2240534" cy="1963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>
              <a:solidFill>
                <a:srgbClr val="002060"/>
              </a:solidFill>
              <a:latin typeface="Montserrat" panose="00000500000000000000"/>
            </a:rPr>
            <a:t>MANEJO INFLAMACIÓN OCULAR</a:t>
          </a:r>
        </a:p>
      </dsp:txBody>
      <dsp:txXfrm>
        <a:off x="640571" y="2283918"/>
        <a:ext cx="2240534" cy="1963959"/>
      </dsp:txXfrm>
    </dsp:sp>
    <dsp:sp modelId="{7B9E6048-04FF-4A2A-927B-5AF069488608}">
      <dsp:nvSpPr>
        <dsp:cNvPr id="0" name=""/>
        <dsp:cNvSpPr/>
      </dsp:nvSpPr>
      <dsp:spPr>
        <a:xfrm>
          <a:off x="2458364" y="1359701"/>
          <a:ext cx="422742" cy="422742"/>
        </a:xfrm>
        <a:prstGeom prst="triangle">
          <a:avLst>
            <a:gd name="adj" fmla="val 100000"/>
          </a:avLst>
        </a:prstGeom>
        <a:solidFill>
          <a:schemeClr val="accent5">
            <a:hueOff val="-446913"/>
            <a:satOff val="-5914"/>
            <a:lumOff val="4477"/>
            <a:alphaOff val="0"/>
          </a:schemeClr>
        </a:solidFill>
        <a:ln w="12700" cap="flat" cmpd="sng" algn="ctr">
          <a:solidFill>
            <a:schemeClr val="accent5">
              <a:hueOff val="-446913"/>
              <a:satOff val="-5914"/>
              <a:lumOff val="44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1E47-4803-4F4E-A653-A0474B27914B}">
      <dsp:nvSpPr>
        <dsp:cNvPr id="0" name=""/>
        <dsp:cNvSpPr/>
      </dsp:nvSpPr>
      <dsp:spPr>
        <a:xfrm rot="5400000">
          <a:off x="3632384" y="863689"/>
          <a:ext cx="1491454" cy="248174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893826"/>
            <a:satOff val="-11827"/>
            <a:lumOff val="8955"/>
            <a:alphaOff val="0"/>
          </a:schemeClr>
        </a:solidFill>
        <a:ln w="12700" cap="flat" cmpd="sng" algn="ctr">
          <a:solidFill>
            <a:schemeClr val="accent5">
              <a:hueOff val="-893826"/>
              <a:satOff val="-11827"/>
              <a:lumOff val="8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2F2D6-D11B-4829-91FC-43D0EBA827B0}">
      <dsp:nvSpPr>
        <dsp:cNvPr id="0" name=""/>
        <dsp:cNvSpPr/>
      </dsp:nvSpPr>
      <dsp:spPr>
        <a:xfrm>
          <a:off x="3383423" y="1605196"/>
          <a:ext cx="2240534" cy="1963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rgbClr val="002060"/>
              </a:solidFill>
              <a:latin typeface="Montserrat" panose="00000500000000000000"/>
            </a:rPr>
            <a:t>CONTROL DEL DOLOR  OCULAR Y SÍNTOMAS</a:t>
          </a:r>
        </a:p>
      </dsp:txBody>
      <dsp:txXfrm>
        <a:off x="3383423" y="1605196"/>
        <a:ext cx="2240534" cy="1963959"/>
      </dsp:txXfrm>
    </dsp:sp>
    <dsp:sp modelId="{C7EC151D-0557-4710-962D-146C5610EF5D}">
      <dsp:nvSpPr>
        <dsp:cNvPr id="0" name=""/>
        <dsp:cNvSpPr/>
      </dsp:nvSpPr>
      <dsp:spPr>
        <a:xfrm>
          <a:off x="5201216" y="680980"/>
          <a:ext cx="422742" cy="422742"/>
        </a:xfrm>
        <a:prstGeom prst="triangle">
          <a:avLst>
            <a:gd name="adj" fmla="val 100000"/>
          </a:avLst>
        </a:prstGeom>
        <a:solidFill>
          <a:schemeClr val="accent5">
            <a:hueOff val="-1340739"/>
            <a:satOff val="-17741"/>
            <a:lumOff val="13432"/>
            <a:alphaOff val="0"/>
          </a:schemeClr>
        </a:solidFill>
        <a:ln w="12700" cap="flat" cmpd="sng" algn="ctr">
          <a:solidFill>
            <a:schemeClr val="accent5">
              <a:hueOff val="-1340739"/>
              <a:satOff val="-17741"/>
              <a:lumOff val="1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B6D83-1762-443F-B8B0-68F13BB1B4A6}">
      <dsp:nvSpPr>
        <dsp:cNvPr id="0" name=""/>
        <dsp:cNvSpPr/>
      </dsp:nvSpPr>
      <dsp:spPr>
        <a:xfrm rot="5400000">
          <a:off x="6375236" y="184968"/>
          <a:ext cx="1491454" cy="248174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787651"/>
            <a:satOff val="-23655"/>
            <a:lumOff val="17910"/>
            <a:alphaOff val="0"/>
          </a:schemeClr>
        </a:solidFill>
        <a:ln w="12700" cap="flat" cmpd="sng" algn="ctr">
          <a:solidFill>
            <a:schemeClr val="accent5">
              <a:hueOff val="-1787651"/>
              <a:satOff val="-23655"/>
              <a:lumOff val="17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D8950-5175-4194-9D50-77D7FAE51445}">
      <dsp:nvSpPr>
        <dsp:cNvPr id="0" name=""/>
        <dsp:cNvSpPr/>
      </dsp:nvSpPr>
      <dsp:spPr>
        <a:xfrm>
          <a:off x="6126275" y="926475"/>
          <a:ext cx="2240534" cy="1963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>
              <a:solidFill>
                <a:srgbClr val="002060"/>
              </a:solidFill>
              <a:latin typeface="Montserrat" panose="00000500000000000000"/>
            </a:rPr>
            <a:t>PREVENIR SECUELAS</a:t>
          </a:r>
        </a:p>
      </dsp:txBody>
      <dsp:txXfrm>
        <a:off x="6126275" y="926475"/>
        <a:ext cx="2240534" cy="1963959"/>
      </dsp:txXfrm>
    </dsp:sp>
    <dsp:sp modelId="{746F89E6-0E93-4720-A961-DDD3C1FC8CE8}">
      <dsp:nvSpPr>
        <dsp:cNvPr id="0" name=""/>
        <dsp:cNvSpPr/>
      </dsp:nvSpPr>
      <dsp:spPr>
        <a:xfrm>
          <a:off x="7944068" y="2259"/>
          <a:ext cx="422742" cy="422742"/>
        </a:xfrm>
        <a:prstGeom prst="triangle">
          <a:avLst>
            <a:gd name="adj" fmla="val 100000"/>
          </a:avLst>
        </a:prstGeom>
        <a:solidFill>
          <a:schemeClr val="accent5">
            <a:hueOff val="-2234564"/>
            <a:satOff val="-29568"/>
            <a:lumOff val="22387"/>
            <a:alphaOff val="0"/>
          </a:schemeClr>
        </a:solidFill>
        <a:ln w="12700" cap="flat" cmpd="sng" algn="ctr">
          <a:solidFill>
            <a:schemeClr val="accent5">
              <a:hueOff val="-2234564"/>
              <a:satOff val="-29568"/>
              <a:lumOff val="223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91FC1-B395-4567-AE8C-8257EB1B4B9A}">
      <dsp:nvSpPr>
        <dsp:cNvPr id="0" name=""/>
        <dsp:cNvSpPr/>
      </dsp:nvSpPr>
      <dsp:spPr>
        <a:xfrm rot="5400000">
          <a:off x="9118088" y="-493753"/>
          <a:ext cx="1491454" cy="248174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681477"/>
            <a:satOff val="-35482"/>
            <a:lumOff val="26865"/>
            <a:alphaOff val="0"/>
          </a:schemeClr>
        </a:solidFill>
        <a:ln w="12700" cap="flat" cmpd="sng" algn="ctr">
          <a:solidFill>
            <a:schemeClr val="accent5">
              <a:hueOff val="-2681477"/>
              <a:satOff val="-35482"/>
              <a:lumOff val="268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78A7-E23D-4E50-AE68-A0C8D894E340}">
      <dsp:nvSpPr>
        <dsp:cNvPr id="0" name=""/>
        <dsp:cNvSpPr/>
      </dsp:nvSpPr>
      <dsp:spPr>
        <a:xfrm>
          <a:off x="8869127" y="247754"/>
          <a:ext cx="2240534" cy="1963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>
              <a:solidFill>
                <a:srgbClr val="002060"/>
              </a:solidFill>
              <a:latin typeface="Montserrat" panose="00000500000000000000"/>
            </a:rPr>
            <a:t>REDUCIR RECURRENCIA</a:t>
          </a:r>
        </a:p>
      </dsp:txBody>
      <dsp:txXfrm>
        <a:off x="8869127" y="247754"/>
        <a:ext cx="2240534" cy="196395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3BF4-2A9C-4BE5-883E-EF01217BCDD7}">
      <dsp:nvSpPr>
        <dsp:cNvPr id="0" name=""/>
        <dsp:cNvSpPr/>
      </dsp:nvSpPr>
      <dsp:spPr>
        <a:xfrm>
          <a:off x="2776" y="0"/>
          <a:ext cx="3179798" cy="62724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ESCLERITIS ANTERIOR INFECCIOSA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Dirigido a la causa infecciosa</a:t>
          </a:r>
        </a:p>
      </dsp:txBody>
      <dsp:txXfrm>
        <a:off x="2776" y="2508985"/>
        <a:ext cx="3179798" cy="2508985"/>
      </dsp:txXfrm>
    </dsp:sp>
    <dsp:sp modelId="{4C752DAE-123D-41F2-94A6-DA608E90C43B}">
      <dsp:nvSpPr>
        <dsp:cNvPr id="0" name=""/>
        <dsp:cNvSpPr/>
      </dsp:nvSpPr>
      <dsp:spPr>
        <a:xfrm>
          <a:off x="728849" y="135339"/>
          <a:ext cx="1747327" cy="18234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C8A4A-DEEB-438A-83CE-B0DC1162992D}">
      <dsp:nvSpPr>
        <dsp:cNvPr id="0" name=""/>
        <dsp:cNvSpPr/>
      </dsp:nvSpPr>
      <dsp:spPr>
        <a:xfrm>
          <a:off x="3280734" y="0"/>
          <a:ext cx="3179798" cy="6272463"/>
        </a:xfrm>
        <a:prstGeom prst="roundRect">
          <a:avLst>
            <a:gd name="adj" fmla="val 10000"/>
          </a:avLst>
        </a:prstGeom>
        <a:solidFill>
          <a:schemeClr val="accent4">
            <a:hueOff val="1591908"/>
            <a:satOff val="19798"/>
            <a:lumOff val="-6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ESCLERITIS ANTERIOR NO INFECCIOSA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Primera línea: Esteroides tópicos y AINES orales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Segunda línea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Esteroide oral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Tercera línea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Agentes ahorradores de esteroides: </a:t>
          </a:r>
          <a:r>
            <a:rPr lang="es-CO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metotrexate</a:t>
          </a:r>
          <a:endParaRPr lang="es-CO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Cuarta línea: biológicos; </a:t>
          </a:r>
          <a:r>
            <a:rPr lang="es-CO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rPr>
            <a:t>Rituximab</a:t>
          </a:r>
          <a:endParaRPr lang="es-CO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/>
          </a:endParaRPr>
        </a:p>
      </dsp:txBody>
      <dsp:txXfrm>
        <a:off x="3280734" y="2508985"/>
        <a:ext cx="3179798" cy="2508985"/>
      </dsp:txXfrm>
    </dsp:sp>
    <dsp:sp modelId="{6B684518-EAAF-49AB-BA67-8B3D9070E2D3}">
      <dsp:nvSpPr>
        <dsp:cNvPr id="0" name=""/>
        <dsp:cNvSpPr/>
      </dsp:nvSpPr>
      <dsp:spPr>
        <a:xfrm>
          <a:off x="4034578" y="174670"/>
          <a:ext cx="1666576" cy="1744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D4BCE-4C9A-4C11-B595-AB279F71E5D2}">
      <dsp:nvSpPr>
        <dsp:cNvPr id="0" name=""/>
        <dsp:cNvSpPr/>
      </dsp:nvSpPr>
      <dsp:spPr>
        <a:xfrm>
          <a:off x="307576" y="5537763"/>
          <a:ext cx="5943698" cy="58751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A6053-3FC0-1549-9AD3-D0F558803E28}">
      <dsp:nvSpPr>
        <dsp:cNvPr id="0" name=""/>
        <dsp:cNvSpPr/>
      </dsp:nvSpPr>
      <dsp:spPr>
        <a:xfrm rot="10800000">
          <a:off x="1404524" y="3112"/>
          <a:ext cx="5157502" cy="4218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Hemorragia subconjuntival</a:t>
          </a:r>
        </a:p>
      </dsp:txBody>
      <dsp:txXfrm rot="10800000">
        <a:off x="1509978" y="3112"/>
        <a:ext cx="5052048" cy="421817"/>
      </dsp:txXfrm>
    </dsp:sp>
    <dsp:sp modelId="{FE926989-3598-1F42-AD40-B9911A6010B5}">
      <dsp:nvSpPr>
        <dsp:cNvPr id="0" name=""/>
        <dsp:cNvSpPr/>
      </dsp:nvSpPr>
      <dsp:spPr>
        <a:xfrm>
          <a:off x="1193615" y="3112"/>
          <a:ext cx="421817" cy="42181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E86B4-A239-9843-B847-87D1D097D3B0}">
      <dsp:nvSpPr>
        <dsp:cNvPr id="0" name=""/>
        <dsp:cNvSpPr/>
      </dsp:nvSpPr>
      <dsp:spPr>
        <a:xfrm rot="10800000">
          <a:off x="1404524" y="550845"/>
          <a:ext cx="5157502" cy="4218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 err="1">
              <a:latin typeface="Montserrat" panose="00000500000000000000" pitchFamily="50" charset="0"/>
            </a:rPr>
            <a:t>Pterigion</a:t>
          </a:r>
          <a:endParaRPr lang="es-CO" sz="1800" kern="1200" dirty="0">
            <a:latin typeface="Montserrat" panose="00000500000000000000" pitchFamily="50" charset="0"/>
          </a:endParaRPr>
        </a:p>
      </dsp:txBody>
      <dsp:txXfrm rot="10800000">
        <a:off x="1509978" y="550845"/>
        <a:ext cx="5052048" cy="421817"/>
      </dsp:txXfrm>
    </dsp:sp>
    <dsp:sp modelId="{6858C56D-2C95-414E-BA62-7F80BE38657F}">
      <dsp:nvSpPr>
        <dsp:cNvPr id="0" name=""/>
        <dsp:cNvSpPr/>
      </dsp:nvSpPr>
      <dsp:spPr>
        <a:xfrm>
          <a:off x="1193615" y="550845"/>
          <a:ext cx="421817" cy="42181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A91B-73BF-FC41-B2BA-DB6A719A9522}">
      <dsp:nvSpPr>
        <dsp:cNvPr id="0" name=""/>
        <dsp:cNvSpPr/>
      </dsp:nvSpPr>
      <dsp:spPr>
        <a:xfrm rot="10800000">
          <a:off x="1404524" y="1098578"/>
          <a:ext cx="5157502" cy="42181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Ojo seco</a:t>
          </a:r>
        </a:p>
      </dsp:txBody>
      <dsp:txXfrm rot="10800000">
        <a:off x="1509978" y="1098578"/>
        <a:ext cx="5052048" cy="421817"/>
      </dsp:txXfrm>
    </dsp:sp>
    <dsp:sp modelId="{41C2DA28-6E2A-CB45-9FCF-95C18B8FC85F}">
      <dsp:nvSpPr>
        <dsp:cNvPr id="0" name=""/>
        <dsp:cNvSpPr/>
      </dsp:nvSpPr>
      <dsp:spPr>
        <a:xfrm>
          <a:off x="1193615" y="1098578"/>
          <a:ext cx="421817" cy="42181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059C5-2451-5044-B3AB-AD5A958DD162}">
      <dsp:nvSpPr>
        <dsp:cNvPr id="0" name=""/>
        <dsp:cNvSpPr/>
      </dsp:nvSpPr>
      <dsp:spPr>
        <a:xfrm rot="10800000">
          <a:off x="1404524" y="1646310"/>
          <a:ext cx="5157502" cy="42181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Infecciones palpebrales</a:t>
          </a:r>
        </a:p>
      </dsp:txBody>
      <dsp:txXfrm rot="10800000">
        <a:off x="1509978" y="1646310"/>
        <a:ext cx="5052048" cy="421817"/>
      </dsp:txXfrm>
    </dsp:sp>
    <dsp:sp modelId="{01F8753B-7B9C-2D48-B84F-AAC9D478FBD5}">
      <dsp:nvSpPr>
        <dsp:cNvPr id="0" name=""/>
        <dsp:cNvSpPr/>
      </dsp:nvSpPr>
      <dsp:spPr>
        <a:xfrm>
          <a:off x="1193615" y="1646310"/>
          <a:ext cx="421817" cy="4218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1D654-C17A-F741-A9FB-208367867BA4}">
      <dsp:nvSpPr>
        <dsp:cNvPr id="0" name=""/>
        <dsp:cNvSpPr/>
      </dsp:nvSpPr>
      <dsp:spPr>
        <a:xfrm rot="10800000">
          <a:off x="1404524" y="2194043"/>
          <a:ext cx="5157502" cy="4218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Conjuntivitis</a:t>
          </a:r>
        </a:p>
      </dsp:txBody>
      <dsp:txXfrm rot="10800000">
        <a:off x="1509978" y="2194043"/>
        <a:ext cx="5052048" cy="421817"/>
      </dsp:txXfrm>
    </dsp:sp>
    <dsp:sp modelId="{B9F540F0-A5F2-0A4F-961B-355EBA47E25A}">
      <dsp:nvSpPr>
        <dsp:cNvPr id="0" name=""/>
        <dsp:cNvSpPr/>
      </dsp:nvSpPr>
      <dsp:spPr>
        <a:xfrm>
          <a:off x="1193615" y="2194043"/>
          <a:ext cx="421817" cy="421817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C3E06-3A0A-5B4D-90E6-780D04B6077B}">
      <dsp:nvSpPr>
        <dsp:cNvPr id="0" name=""/>
        <dsp:cNvSpPr/>
      </dsp:nvSpPr>
      <dsp:spPr>
        <a:xfrm rot="10800000">
          <a:off x="1404524" y="2741776"/>
          <a:ext cx="5157502" cy="4218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Queratitis</a:t>
          </a:r>
        </a:p>
      </dsp:txBody>
      <dsp:txXfrm rot="10800000">
        <a:off x="1509978" y="2741776"/>
        <a:ext cx="5052048" cy="421817"/>
      </dsp:txXfrm>
    </dsp:sp>
    <dsp:sp modelId="{D54278EF-221F-AF41-AB36-2C461C178F87}">
      <dsp:nvSpPr>
        <dsp:cNvPr id="0" name=""/>
        <dsp:cNvSpPr/>
      </dsp:nvSpPr>
      <dsp:spPr>
        <a:xfrm>
          <a:off x="1193615" y="2741776"/>
          <a:ext cx="421817" cy="42181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D2C18-6EE1-8349-8331-BDB4D0EE84E1}">
      <dsp:nvSpPr>
        <dsp:cNvPr id="0" name=""/>
        <dsp:cNvSpPr/>
      </dsp:nvSpPr>
      <dsp:spPr>
        <a:xfrm rot="10800000">
          <a:off x="1404524" y="3289509"/>
          <a:ext cx="5157502" cy="4218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Epiescleritis</a:t>
          </a:r>
        </a:p>
      </dsp:txBody>
      <dsp:txXfrm rot="10800000">
        <a:off x="1509978" y="3289509"/>
        <a:ext cx="5052048" cy="421817"/>
      </dsp:txXfrm>
    </dsp:sp>
    <dsp:sp modelId="{6CCF6BE3-3D3D-2A4D-BF05-45798F4306F7}">
      <dsp:nvSpPr>
        <dsp:cNvPr id="0" name=""/>
        <dsp:cNvSpPr/>
      </dsp:nvSpPr>
      <dsp:spPr>
        <a:xfrm>
          <a:off x="1193615" y="3289509"/>
          <a:ext cx="421817" cy="42181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B65BF-41C4-BA46-822C-7212CB8D3589}">
      <dsp:nvSpPr>
        <dsp:cNvPr id="0" name=""/>
        <dsp:cNvSpPr/>
      </dsp:nvSpPr>
      <dsp:spPr>
        <a:xfrm rot="10800000">
          <a:off x="1404524" y="3837242"/>
          <a:ext cx="5157502" cy="42181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Escleritis</a:t>
          </a:r>
        </a:p>
      </dsp:txBody>
      <dsp:txXfrm rot="10800000">
        <a:off x="1509978" y="3837242"/>
        <a:ext cx="5052048" cy="421817"/>
      </dsp:txXfrm>
    </dsp:sp>
    <dsp:sp modelId="{264CB16A-2130-C04B-A9B1-E299DFECAC4F}">
      <dsp:nvSpPr>
        <dsp:cNvPr id="0" name=""/>
        <dsp:cNvSpPr/>
      </dsp:nvSpPr>
      <dsp:spPr>
        <a:xfrm>
          <a:off x="1193615" y="3837242"/>
          <a:ext cx="421817" cy="42181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05220-A847-EE4A-99EA-ED347BAEDAD2}">
      <dsp:nvSpPr>
        <dsp:cNvPr id="0" name=""/>
        <dsp:cNvSpPr/>
      </dsp:nvSpPr>
      <dsp:spPr>
        <a:xfrm rot="10800000">
          <a:off x="1404524" y="4384974"/>
          <a:ext cx="5157502" cy="42181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Uveítis</a:t>
          </a:r>
        </a:p>
      </dsp:txBody>
      <dsp:txXfrm rot="10800000">
        <a:off x="1509978" y="4384974"/>
        <a:ext cx="5052048" cy="421817"/>
      </dsp:txXfrm>
    </dsp:sp>
    <dsp:sp modelId="{2C0443DB-A3EB-0143-8E8D-9252147AAA0B}">
      <dsp:nvSpPr>
        <dsp:cNvPr id="0" name=""/>
        <dsp:cNvSpPr/>
      </dsp:nvSpPr>
      <dsp:spPr>
        <a:xfrm>
          <a:off x="1193615" y="4384974"/>
          <a:ext cx="421817" cy="4218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73991-69A9-7848-A550-5C786E0C40F2}">
      <dsp:nvSpPr>
        <dsp:cNvPr id="0" name=""/>
        <dsp:cNvSpPr/>
      </dsp:nvSpPr>
      <dsp:spPr>
        <a:xfrm rot="10800000">
          <a:off x="1404524" y="4932707"/>
          <a:ext cx="5157502" cy="4218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Glaucoma agudo</a:t>
          </a:r>
        </a:p>
      </dsp:txBody>
      <dsp:txXfrm rot="10800000">
        <a:off x="1509978" y="4932707"/>
        <a:ext cx="5052048" cy="421817"/>
      </dsp:txXfrm>
    </dsp:sp>
    <dsp:sp modelId="{830F9675-8A25-534B-B10F-D42B16667371}">
      <dsp:nvSpPr>
        <dsp:cNvPr id="0" name=""/>
        <dsp:cNvSpPr/>
      </dsp:nvSpPr>
      <dsp:spPr>
        <a:xfrm>
          <a:off x="1193615" y="4932707"/>
          <a:ext cx="421817" cy="421817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027C-E7D5-FC4D-B320-814042340AD2}">
      <dsp:nvSpPr>
        <dsp:cNvPr id="0" name=""/>
        <dsp:cNvSpPr/>
      </dsp:nvSpPr>
      <dsp:spPr>
        <a:xfrm rot="10800000">
          <a:off x="1404524" y="5480440"/>
          <a:ext cx="5157502" cy="4218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Cuerpos extraños</a:t>
          </a:r>
        </a:p>
      </dsp:txBody>
      <dsp:txXfrm rot="10800000">
        <a:off x="1509978" y="5480440"/>
        <a:ext cx="5052048" cy="421817"/>
      </dsp:txXfrm>
    </dsp:sp>
    <dsp:sp modelId="{722736D8-6127-D441-8089-D1251E588B25}">
      <dsp:nvSpPr>
        <dsp:cNvPr id="0" name=""/>
        <dsp:cNvSpPr/>
      </dsp:nvSpPr>
      <dsp:spPr>
        <a:xfrm>
          <a:off x="1193615" y="5480440"/>
          <a:ext cx="421817" cy="42181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BDACA-9405-D248-B548-B7C997F4B976}">
      <dsp:nvSpPr>
        <dsp:cNvPr id="0" name=""/>
        <dsp:cNvSpPr/>
      </dsp:nvSpPr>
      <dsp:spPr>
        <a:xfrm rot="10800000">
          <a:off x="1404524" y="6028173"/>
          <a:ext cx="5157502" cy="4218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Trauma</a:t>
          </a:r>
        </a:p>
      </dsp:txBody>
      <dsp:txXfrm rot="10800000">
        <a:off x="1509978" y="6028173"/>
        <a:ext cx="5052048" cy="421817"/>
      </dsp:txXfrm>
    </dsp:sp>
    <dsp:sp modelId="{2AAB5704-4394-204B-B72B-8823C2B4EF43}">
      <dsp:nvSpPr>
        <dsp:cNvPr id="0" name=""/>
        <dsp:cNvSpPr/>
      </dsp:nvSpPr>
      <dsp:spPr>
        <a:xfrm>
          <a:off x="1193615" y="6028173"/>
          <a:ext cx="421817" cy="42181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71E0-B98C-4835-AB99-B22F596CDDB8}">
      <dsp:nvSpPr>
        <dsp:cNvPr id="0" name=""/>
        <dsp:cNvSpPr/>
      </dsp:nvSpPr>
      <dsp:spPr>
        <a:xfrm>
          <a:off x="11464" y="686694"/>
          <a:ext cx="1661553" cy="15109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1. ¿Qué tipo de hiperemia tiene?</a:t>
          </a:r>
        </a:p>
      </dsp:txBody>
      <dsp:txXfrm>
        <a:off x="55719" y="730949"/>
        <a:ext cx="1573043" cy="1422464"/>
      </dsp:txXfrm>
    </dsp:sp>
    <dsp:sp modelId="{4CECEDF6-C182-4B17-9654-80E23C2B6A00}">
      <dsp:nvSpPr>
        <dsp:cNvPr id="0" name=""/>
        <dsp:cNvSpPr/>
      </dsp:nvSpPr>
      <dsp:spPr>
        <a:xfrm>
          <a:off x="1839173" y="1236149"/>
          <a:ext cx="352249" cy="412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1839173" y="1318562"/>
        <a:ext cx="246574" cy="247239"/>
      </dsp:txXfrm>
    </dsp:sp>
    <dsp:sp modelId="{AD68E32D-195C-4A8D-8379-C490BEBBC19A}">
      <dsp:nvSpPr>
        <dsp:cNvPr id="0" name=""/>
        <dsp:cNvSpPr/>
      </dsp:nvSpPr>
      <dsp:spPr>
        <a:xfrm>
          <a:off x="2337638" y="686694"/>
          <a:ext cx="2007438" cy="1510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2. ¿Hay disminución de la visión?</a:t>
          </a:r>
        </a:p>
      </dsp:txBody>
      <dsp:txXfrm>
        <a:off x="2381893" y="730949"/>
        <a:ext cx="1918928" cy="1422464"/>
      </dsp:txXfrm>
    </dsp:sp>
    <dsp:sp modelId="{257A86C8-91C1-4E69-8E21-2707D943514F}">
      <dsp:nvSpPr>
        <dsp:cNvPr id="0" name=""/>
        <dsp:cNvSpPr/>
      </dsp:nvSpPr>
      <dsp:spPr>
        <a:xfrm>
          <a:off x="4511232" y="1236149"/>
          <a:ext cx="352249" cy="412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4511232" y="1318562"/>
        <a:ext cx="246574" cy="247239"/>
      </dsp:txXfrm>
    </dsp:sp>
    <dsp:sp modelId="{8E1A6CA1-E6BD-4D57-AD26-498D3D6C4DE4}">
      <dsp:nvSpPr>
        <dsp:cNvPr id="0" name=""/>
        <dsp:cNvSpPr/>
      </dsp:nvSpPr>
      <dsp:spPr>
        <a:xfrm>
          <a:off x="5009698" y="686694"/>
          <a:ext cx="1661553" cy="15109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3. ¿Hay secreción?</a:t>
          </a:r>
        </a:p>
      </dsp:txBody>
      <dsp:txXfrm>
        <a:off x="5053953" y="730949"/>
        <a:ext cx="1573043" cy="1422464"/>
      </dsp:txXfrm>
    </dsp:sp>
    <dsp:sp modelId="{7C106BE8-D18E-45C4-907B-AFC4D1B95BAE}">
      <dsp:nvSpPr>
        <dsp:cNvPr id="0" name=""/>
        <dsp:cNvSpPr/>
      </dsp:nvSpPr>
      <dsp:spPr>
        <a:xfrm>
          <a:off x="6837407" y="1236149"/>
          <a:ext cx="352249" cy="412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6837407" y="1318562"/>
        <a:ext cx="246574" cy="247239"/>
      </dsp:txXfrm>
    </dsp:sp>
    <dsp:sp modelId="{4F274C27-E8B3-4C7C-BD21-63185E712460}">
      <dsp:nvSpPr>
        <dsp:cNvPr id="0" name=""/>
        <dsp:cNvSpPr/>
      </dsp:nvSpPr>
      <dsp:spPr>
        <a:xfrm>
          <a:off x="7335873" y="686694"/>
          <a:ext cx="1661553" cy="15109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4. ¿Hay dolor?</a:t>
          </a:r>
        </a:p>
      </dsp:txBody>
      <dsp:txXfrm>
        <a:off x="7380128" y="730949"/>
        <a:ext cx="1573043" cy="1422464"/>
      </dsp:txXfrm>
    </dsp:sp>
    <dsp:sp modelId="{E9CA991D-973B-4B3B-8AB8-C8B0F688BE41}">
      <dsp:nvSpPr>
        <dsp:cNvPr id="0" name=""/>
        <dsp:cNvSpPr/>
      </dsp:nvSpPr>
      <dsp:spPr>
        <a:xfrm>
          <a:off x="9163581" y="1236149"/>
          <a:ext cx="352249" cy="412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Montserrat" panose="00000500000000000000" pitchFamily="50" charset="0"/>
          </a:endParaRPr>
        </a:p>
      </dsp:txBody>
      <dsp:txXfrm>
        <a:off x="9163581" y="1318562"/>
        <a:ext cx="246574" cy="247239"/>
      </dsp:txXfrm>
    </dsp:sp>
    <dsp:sp modelId="{EB53AF80-A686-4CE2-BA8A-930040F1A6C0}">
      <dsp:nvSpPr>
        <dsp:cNvPr id="0" name=""/>
        <dsp:cNvSpPr/>
      </dsp:nvSpPr>
      <dsp:spPr>
        <a:xfrm>
          <a:off x="9662047" y="686694"/>
          <a:ext cx="1661553" cy="15109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5. ¿Cómo está la pupila?</a:t>
          </a:r>
        </a:p>
      </dsp:txBody>
      <dsp:txXfrm>
        <a:off x="9706302" y="730949"/>
        <a:ext cx="1573043" cy="1422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96992-A3CB-4D2C-84DE-A17728E1BBB6}">
      <dsp:nvSpPr>
        <dsp:cNvPr id="0" name=""/>
        <dsp:cNvSpPr/>
      </dsp:nvSpPr>
      <dsp:spPr>
        <a:xfrm>
          <a:off x="799013" y="426"/>
          <a:ext cx="3710921" cy="185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latin typeface="Montserrat" panose="00000500000000000000" pitchFamily="50" charset="0"/>
            </a:rPr>
            <a:t>Patologías benignas no suelen disminuir la AV de forma significativa: </a:t>
          </a:r>
          <a:r>
            <a:rPr lang="es-ES_tradnl" sz="2100" kern="1200" dirty="0">
              <a:solidFill>
                <a:schemeClr val="accent2"/>
              </a:solidFill>
              <a:latin typeface="Montserrat" panose="00000500000000000000" pitchFamily="50" charset="0"/>
            </a:rPr>
            <a:t>conjuntivitis, ojo seco, pterigión.</a:t>
          </a:r>
          <a:endParaRPr lang="es-CO" sz="2100" kern="1200" dirty="0">
            <a:solidFill>
              <a:schemeClr val="accent2"/>
            </a:solidFill>
            <a:latin typeface="Montserrat" panose="00000500000000000000" pitchFamily="50" charset="0"/>
          </a:endParaRPr>
        </a:p>
      </dsp:txBody>
      <dsp:txXfrm>
        <a:off x="853358" y="54771"/>
        <a:ext cx="3602231" cy="1746770"/>
      </dsp:txXfrm>
    </dsp:sp>
    <dsp:sp modelId="{B26C5444-EC7B-4076-BDDD-75E29F5B682E}">
      <dsp:nvSpPr>
        <dsp:cNvPr id="0" name=""/>
        <dsp:cNvSpPr/>
      </dsp:nvSpPr>
      <dsp:spPr>
        <a:xfrm>
          <a:off x="5437665" y="426"/>
          <a:ext cx="3710921" cy="185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latin typeface="Montserrat" panose="00000500000000000000" pitchFamily="50" charset="0"/>
            </a:rPr>
            <a:t>Disminución significativa de AV: sospechar patología grave </a:t>
          </a:r>
          <a:r>
            <a:rPr lang="es-ES_tradnl" sz="2100" kern="1200" dirty="0"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ES_tradnl" sz="2100" kern="1200" dirty="0">
              <a:latin typeface="Montserrat" panose="00000500000000000000" pitchFamily="50" charset="0"/>
            </a:rPr>
            <a:t> </a:t>
          </a:r>
          <a:r>
            <a:rPr lang="es-ES_tradnl" sz="2100" kern="1200" dirty="0">
              <a:solidFill>
                <a:schemeClr val="accent2"/>
              </a:solidFill>
              <a:latin typeface="Montserrat" panose="00000500000000000000" pitchFamily="50" charset="0"/>
            </a:rPr>
            <a:t>uveítis, escleritis, glaucoma agudo.</a:t>
          </a:r>
          <a:endParaRPr lang="es-CO" sz="2100" kern="1200" dirty="0">
            <a:solidFill>
              <a:schemeClr val="accent2"/>
            </a:solidFill>
            <a:latin typeface="Montserrat" panose="00000500000000000000" pitchFamily="50" charset="0"/>
          </a:endParaRPr>
        </a:p>
      </dsp:txBody>
      <dsp:txXfrm>
        <a:off x="5492010" y="54771"/>
        <a:ext cx="3602231" cy="1746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1312-4F55-8747-BE54-E8BE2691D49A}">
      <dsp:nvSpPr>
        <dsp:cNvPr id="0" name=""/>
        <dsp:cNvSpPr/>
      </dsp:nvSpPr>
      <dsp:spPr>
        <a:xfrm>
          <a:off x="4941" y="32141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Montserrat" panose="00000500000000000000" pitchFamily="50" charset="0"/>
            </a:rPr>
            <a:t>Dolor</a:t>
          </a:r>
        </a:p>
      </dsp:txBody>
      <dsp:txXfrm>
        <a:off x="18810" y="335280"/>
        <a:ext cx="1866291" cy="445769"/>
      </dsp:txXfrm>
    </dsp:sp>
    <dsp:sp modelId="{9191D3B1-7051-3F48-873E-C7EB04DFE389}">
      <dsp:nvSpPr>
        <dsp:cNvPr id="0" name=""/>
        <dsp:cNvSpPr/>
      </dsp:nvSpPr>
      <dsp:spPr>
        <a:xfrm rot="5400000">
          <a:off x="910524" y="836350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C5BD5-6217-8544-8CA0-7E1D9D75F4BD}">
      <dsp:nvSpPr>
        <dsp:cNvPr id="0" name=""/>
        <dsp:cNvSpPr/>
      </dsp:nvSpPr>
      <dsp:spPr>
        <a:xfrm>
          <a:off x="4941" y="960646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Uveítis</a:t>
          </a:r>
        </a:p>
      </dsp:txBody>
      <dsp:txXfrm>
        <a:off x="18810" y="974515"/>
        <a:ext cx="1866291" cy="445769"/>
      </dsp:txXfrm>
    </dsp:sp>
    <dsp:sp modelId="{D0920B24-3648-144A-90A9-82981DD450C7}">
      <dsp:nvSpPr>
        <dsp:cNvPr id="0" name=""/>
        <dsp:cNvSpPr/>
      </dsp:nvSpPr>
      <dsp:spPr>
        <a:xfrm rot="5400000">
          <a:off x="910524" y="1475585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EB74-5B63-CF45-AFEE-8804BA0B71FB}">
      <dsp:nvSpPr>
        <dsp:cNvPr id="0" name=""/>
        <dsp:cNvSpPr/>
      </dsp:nvSpPr>
      <dsp:spPr>
        <a:xfrm>
          <a:off x="4941" y="159988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Escleritis</a:t>
          </a:r>
        </a:p>
      </dsp:txBody>
      <dsp:txXfrm>
        <a:off x="18810" y="1613750"/>
        <a:ext cx="1866291" cy="445769"/>
      </dsp:txXfrm>
    </dsp:sp>
    <dsp:sp modelId="{1862BD70-BF38-AC40-BACF-9DD8461531FE}">
      <dsp:nvSpPr>
        <dsp:cNvPr id="0" name=""/>
        <dsp:cNvSpPr/>
      </dsp:nvSpPr>
      <dsp:spPr>
        <a:xfrm rot="5400000">
          <a:off x="910524" y="2114820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33F22-2E23-5B41-99D5-A0570498FC8D}">
      <dsp:nvSpPr>
        <dsp:cNvPr id="0" name=""/>
        <dsp:cNvSpPr/>
      </dsp:nvSpPr>
      <dsp:spPr>
        <a:xfrm>
          <a:off x="4941" y="2239116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Glaucoma agudo</a:t>
          </a:r>
        </a:p>
      </dsp:txBody>
      <dsp:txXfrm>
        <a:off x="18810" y="2252985"/>
        <a:ext cx="1866291" cy="445769"/>
      </dsp:txXfrm>
    </dsp:sp>
    <dsp:sp modelId="{98BBCC8F-F657-004E-B710-A3E5DCF6B341}">
      <dsp:nvSpPr>
        <dsp:cNvPr id="0" name=""/>
        <dsp:cNvSpPr/>
      </dsp:nvSpPr>
      <dsp:spPr>
        <a:xfrm rot="5400000">
          <a:off x="910524" y="2754055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667D1-44AC-EA4E-98DA-CBF85C6CA501}">
      <dsp:nvSpPr>
        <dsp:cNvPr id="0" name=""/>
        <dsp:cNvSpPr/>
      </dsp:nvSpPr>
      <dsp:spPr>
        <a:xfrm>
          <a:off x="4941" y="287835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Endoftalmitis</a:t>
          </a:r>
        </a:p>
      </dsp:txBody>
      <dsp:txXfrm>
        <a:off x="18810" y="2892220"/>
        <a:ext cx="1866291" cy="445769"/>
      </dsp:txXfrm>
    </dsp:sp>
    <dsp:sp modelId="{8FA7309B-AEDB-2941-A2CF-3068C52A5A1F}">
      <dsp:nvSpPr>
        <dsp:cNvPr id="0" name=""/>
        <dsp:cNvSpPr/>
      </dsp:nvSpPr>
      <dsp:spPr>
        <a:xfrm>
          <a:off x="2164135" y="32141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Montserrat" panose="00000500000000000000" pitchFamily="50" charset="0"/>
            </a:rPr>
            <a:t>Sensación de cuerpo extraño</a:t>
          </a:r>
        </a:p>
      </dsp:txBody>
      <dsp:txXfrm>
        <a:off x="2178004" y="335280"/>
        <a:ext cx="1866291" cy="445769"/>
      </dsp:txXfrm>
    </dsp:sp>
    <dsp:sp modelId="{61DD3ED3-F1BE-774C-89D6-03327EDA66A4}">
      <dsp:nvSpPr>
        <dsp:cNvPr id="0" name=""/>
        <dsp:cNvSpPr/>
      </dsp:nvSpPr>
      <dsp:spPr>
        <a:xfrm rot="5400000">
          <a:off x="3069718" y="836350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E9985-F23E-4D4C-8E14-76927A679C15}">
      <dsp:nvSpPr>
        <dsp:cNvPr id="0" name=""/>
        <dsp:cNvSpPr/>
      </dsp:nvSpPr>
      <dsp:spPr>
        <a:xfrm>
          <a:off x="2164135" y="960646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Ojo seco</a:t>
          </a:r>
        </a:p>
      </dsp:txBody>
      <dsp:txXfrm>
        <a:off x="2178004" y="974515"/>
        <a:ext cx="1866291" cy="445769"/>
      </dsp:txXfrm>
    </dsp:sp>
    <dsp:sp modelId="{8247DBFA-0316-024E-B9F5-14C3D600D77B}">
      <dsp:nvSpPr>
        <dsp:cNvPr id="0" name=""/>
        <dsp:cNvSpPr/>
      </dsp:nvSpPr>
      <dsp:spPr>
        <a:xfrm rot="5400000">
          <a:off x="3069718" y="1475585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4D8C4-0342-FF4F-9B3A-EE3FB3D93237}">
      <dsp:nvSpPr>
        <dsp:cNvPr id="0" name=""/>
        <dsp:cNvSpPr/>
      </dsp:nvSpPr>
      <dsp:spPr>
        <a:xfrm>
          <a:off x="2164135" y="159988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Conjuntivitis infecciosa</a:t>
          </a:r>
        </a:p>
      </dsp:txBody>
      <dsp:txXfrm>
        <a:off x="2178004" y="1613750"/>
        <a:ext cx="1866291" cy="445769"/>
      </dsp:txXfrm>
    </dsp:sp>
    <dsp:sp modelId="{65829DE1-3DED-DF42-B0A9-34233E4F3AC4}">
      <dsp:nvSpPr>
        <dsp:cNvPr id="0" name=""/>
        <dsp:cNvSpPr/>
      </dsp:nvSpPr>
      <dsp:spPr>
        <a:xfrm>
          <a:off x="4323329" y="321411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Montserrat" panose="00000500000000000000" pitchFamily="50" charset="0"/>
            </a:rPr>
            <a:t>Prurito</a:t>
          </a:r>
        </a:p>
      </dsp:txBody>
      <dsp:txXfrm>
        <a:off x="4337198" y="335280"/>
        <a:ext cx="1866291" cy="445769"/>
      </dsp:txXfrm>
    </dsp:sp>
    <dsp:sp modelId="{9E70CCE8-5462-8B40-9EBE-B572CC304AA9}">
      <dsp:nvSpPr>
        <dsp:cNvPr id="0" name=""/>
        <dsp:cNvSpPr/>
      </dsp:nvSpPr>
      <dsp:spPr>
        <a:xfrm rot="5400000">
          <a:off x="5228912" y="836350"/>
          <a:ext cx="82863" cy="828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77952-46D0-3149-9268-C26904254645}">
      <dsp:nvSpPr>
        <dsp:cNvPr id="0" name=""/>
        <dsp:cNvSpPr/>
      </dsp:nvSpPr>
      <dsp:spPr>
        <a:xfrm>
          <a:off x="4323329" y="960646"/>
          <a:ext cx="1894029" cy="4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  <a:latin typeface="Montserrat" panose="00000500000000000000" pitchFamily="50" charset="0"/>
            </a:rPr>
            <a:t>Conjuntivitis alérgica</a:t>
          </a:r>
        </a:p>
      </dsp:txBody>
      <dsp:txXfrm>
        <a:off x="4337198" y="974515"/>
        <a:ext cx="1866291" cy="445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0473F-810B-49DE-9640-79D9BBF41D2F}">
      <dsp:nvSpPr>
        <dsp:cNvPr id="0" name=""/>
        <dsp:cNvSpPr/>
      </dsp:nvSpPr>
      <dsp:spPr>
        <a:xfrm>
          <a:off x="0" y="748411"/>
          <a:ext cx="7034213" cy="9978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FDE72-434D-42F5-AF95-4AC958414461}">
      <dsp:nvSpPr>
        <dsp:cNvPr id="0" name=""/>
        <dsp:cNvSpPr/>
      </dsp:nvSpPr>
      <dsp:spPr>
        <a:xfrm>
          <a:off x="3091" y="0"/>
          <a:ext cx="2040196" cy="99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rgbClr val="002060"/>
              </a:solidFill>
              <a:latin typeface="Montserrat" panose="00000500000000000000" pitchFamily="50" charset="0"/>
            </a:rPr>
            <a:t>Normal</a:t>
          </a:r>
          <a:endParaRPr lang="es-CO" sz="2900" kern="1200" dirty="0">
            <a:solidFill>
              <a:srgbClr val="002060"/>
            </a:solidFill>
            <a:latin typeface="Montserrat" panose="00000500000000000000" pitchFamily="50" charset="0"/>
          </a:endParaRPr>
        </a:p>
      </dsp:txBody>
      <dsp:txXfrm>
        <a:off x="3091" y="0"/>
        <a:ext cx="2040196" cy="997882"/>
      </dsp:txXfrm>
    </dsp:sp>
    <dsp:sp modelId="{ABCB4DA2-5AD5-404D-96CA-A17E43DE2287}">
      <dsp:nvSpPr>
        <dsp:cNvPr id="0" name=""/>
        <dsp:cNvSpPr/>
      </dsp:nvSpPr>
      <dsp:spPr>
        <a:xfrm>
          <a:off x="898454" y="1122617"/>
          <a:ext cx="249470" cy="249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58072-78B6-426E-810D-667D359DF684}">
      <dsp:nvSpPr>
        <dsp:cNvPr id="0" name=""/>
        <dsp:cNvSpPr/>
      </dsp:nvSpPr>
      <dsp:spPr>
        <a:xfrm>
          <a:off x="2145297" y="1496823"/>
          <a:ext cx="2040196" cy="99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rgbClr val="002060"/>
              </a:solidFill>
              <a:latin typeface="Montserrat" panose="00000500000000000000" pitchFamily="50" charset="0"/>
            </a:rPr>
            <a:t>Midriasis</a:t>
          </a:r>
          <a:endParaRPr lang="es-CO" sz="2900" kern="1200" dirty="0">
            <a:solidFill>
              <a:srgbClr val="002060"/>
            </a:solidFill>
            <a:latin typeface="Montserrat" panose="00000500000000000000" pitchFamily="50" charset="0"/>
          </a:endParaRPr>
        </a:p>
      </dsp:txBody>
      <dsp:txXfrm>
        <a:off x="2145297" y="1496823"/>
        <a:ext cx="2040196" cy="997882"/>
      </dsp:txXfrm>
    </dsp:sp>
    <dsp:sp modelId="{CCDF716D-D0DC-435A-95C5-60B113C6AB16}">
      <dsp:nvSpPr>
        <dsp:cNvPr id="0" name=""/>
        <dsp:cNvSpPr/>
      </dsp:nvSpPr>
      <dsp:spPr>
        <a:xfrm>
          <a:off x="3040660" y="1122617"/>
          <a:ext cx="249470" cy="249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3E2D-F332-4152-8930-1A68A1B02FC7}">
      <dsp:nvSpPr>
        <dsp:cNvPr id="0" name=""/>
        <dsp:cNvSpPr/>
      </dsp:nvSpPr>
      <dsp:spPr>
        <a:xfrm>
          <a:off x="4287503" y="0"/>
          <a:ext cx="2040196" cy="99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rgbClr val="002060"/>
              </a:solidFill>
              <a:latin typeface="Montserrat" panose="00000500000000000000" pitchFamily="50" charset="0"/>
            </a:rPr>
            <a:t>Miosis</a:t>
          </a:r>
          <a:endParaRPr lang="es-CO" sz="2900" kern="1200" dirty="0">
            <a:solidFill>
              <a:srgbClr val="002060"/>
            </a:solidFill>
            <a:latin typeface="Montserrat" panose="00000500000000000000" pitchFamily="50" charset="0"/>
          </a:endParaRPr>
        </a:p>
      </dsp:txBody>
      <dsp:txXfrm>
        <a:off x="4287503" y="0"/>
        <a:ext cx="2040196" cy="997882"/>
      </dsp:txXfrm>
    </dsp:sp>
    <dsp:sp modelId="{2E269E61-BDB7-41F1-9EDC-7495EDF250B6}">
      <dsp:nvSpPr>
        <dsp:cNvPr id="0" name=""/>
        <dsp:cNvSpPr/>
      </dsp:nvSpPr>
      <dsp:spPr>
        <a:xfrm>
          <a:off x="5182866" y="1122617"/>
          <a:ext cx="249470" cy="249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17F1-F7C9-4DFC-BB21-B9F184D4A6A5}">
      <dsp:nvSpPr>
        <dsp:cNvPr id="0" name=""/>
        <dsp:cNvSpPr/>
      </dsp:nvSpPr>
      <dsp:spPr>
        <a:xfrm>
          <a:off x="7058108" y="4001497"/>
          <a:ext cx="327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2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768EB-EA5C-4853-AEF1-B174222B5C36}">
      <dsp:nvSpPr>
        <dsp:cNvPr id="0" name=""/>
        <dsp:cNvSpPr/>
      </dsp:nvSpPr>
      <dsp:spPr>
        <a:xfrm>
          <a:off x="5094135" y="3202587"/>
          <a:ext cx="327328" cy="84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4" y="0"/>
              </a:lnTo>
              <a:lnTo>
                <a:pt x="163664" y="844629"/>
              </a:lnTo>
              <a:lnTo>
                <a:pt x="327328" y="8446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3B6C5-6929-4A8F-B975-5C9CA6CE91C9}">
      <dsp:nvSpPr>
        <dsp:cNvPr id="0" name=""/>
        <dsp:cNvSpPr/>
      </dsp:nvSpPr>
      <dsp:spPr>
        <a:xfrm>
          <a:off x="7058108" y="3297740"/>
          <a:ext cx="327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2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EB168-4957-45A9-A081-63B868CE6ED2}">
      <dsp:nvSpPr>
        <dsp:cNvPr id="0" name=""/>
        <dsp:cNvSpPr/>
      </dsp:nvSpPr>
      <dsp:spPr>
        <a:xfrm>
          <a:off x="5094135" y="3202587"/>
          <a:ext cx="327328" cy="14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4" y="0"/>
              </a:lnTo>
              <a:lnTo>
                <a:pt x="163664" y="140872"/>
              </a:lnTo>
              <a:lnTo>
                <a:pt x="327328" y="14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352F3-2286-4EE9-857F-7CCF10C96B85}">
      <dsp:nvSpPr>
        <dsp:cNvPr id="0" name=""/>
        <dsp:cNvSpPr/>
      </dsp:nvSpPr>
      <dsp:spPr>
        <a:xfrm>
          <a:off x="7058108" y="2453110"/>
          <a:ext cx="327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2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D89D0-DB4D-4B6C-A211-3D5BC794DC12}">
      <dsp:nvSpPr>
        <dsp:cNvPr id="0" name=""/>
        <dsp:cNvSpPr/>
      </dsp:nvSpPr>
      <dsp:spPr>
        <a:xfrm>
          <a:off x="5094135" y="2498830"/>
          <a:ext cx="327328" cy="703757"/>
        </a:xfrm>
        <a:custGeom>
          <a:avLst/>
          <a:gdLst/>
          <a:ahLst/>
          <a:cxnLst/>
          <a:rect l="0" t="0" r="0" b="0"/>
          <a:pathLst>
            <a:path>
              <a:moveTo>
                <a:pt x="0" y="703757"/>
              </a:moveTo>
              <a:lnTo>
                <a:pt x="163664" y="703757"/>
              </a:lnTo>
              <a:lnTo>
                <a:pt x="163664" y="0"/>
              </a:lnTo>
              <a:lnTo>
                <a:pt x="32732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33404-53AE-4E4B-8EAB-DED502BEBF21}">
      <dsp:nvSpPr>
        <dsp:cNvPr id="0" name=""/>
        <dsp:cNvSpPr/>
      </dsp:nvSpPr>
      <dsp:spPr>
        <a:xfrm>
          <a:off x="3130162" y="2428394"/>
          <a:ext cx="327328" cy="774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4" y="0"/>
              </a:lnTo>
              <a:lnTo>
                <a:pt x="163664" y="774193"/>
              </a:lnTo>
              <a:lnTo>
                <a:pt x="327328" y="7741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51BB-43E5-4EBC-B1B5-DA115FF9D7A7}">
      <dsp:nvSpPr>
        <dsp:cNvPr id="0" name=""/>
        <dsp:cNvSpPr/>
      </dsp:nvSpPr>
      <dsp:spPr>
        <a:xfrm>
          <a:off x="5094135" y="1608481"/>
          <a:ext cx="327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2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C1336-A145-41BC-A604-FAD4761913B5}">
      <dsp:nvSpPr>
        <dsp:cNvPr id="0" name=""/>
        <dsp:cNvSpPr/>
      </dsp:nvSpPr>
      <dsp:spPr>
        <a:xfrm>
          <a:off x="3130162" y="1654201"/>
          <a:ext cx="327328" cy="774193"/>
        </a:xfrm>
        <a:custGeom>
          <a:avLst/>
          <a:gdLst/>
          <a:ahLst/>
          <a:cxnLst/>
          <a:rect l="0" t="0" r="0" b="0"/>
          <a:pathLst>
            <a:path>
              <a:moveTo>
                <a:pt x="0" y="774193"/>
              </a:moveTo>
              <a:lnTo>
                <a:pt x="163664" y="774193"/>
              </a:lnTo>
              <a:lnTo>
                <a:pt x="163664" y="0"/>
              </a:lnTo>
              <a:lnTo>
                <a:pt x="32732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25122-17C3-4500-ABA6-47079BD2D305}">
      <dsp:nvSpPr>
        <dsp:cNvPr id="0" name=""/>
        <dsp:cNvSpPr/>
      </dsp:nvSpPr>
      <dsp:spPr>
        <a:xfrm>
          <a:off x="1416661" y="0"/>
          <a:ext cx="1813074" cy="7054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Disminución de la agudeza visual</a:t>
          </a:r>
        </a:p>
      </dsp:txBody>
      <dsp:txXfrm>
        <a:off x="1416661" y="0"/>
        <a:ext cx="1813074" cy="705471"/>
      </dsp:txXfrm>
    </dsp:sp>
    <dsp:sp modelId="{0317F01B-0E70-4160-B273-7A08FF9C4031}">
      <dsp:nvSpPr>
        <dsp:cNvPr id="0" name=""/>
        <dsp:cNvSpPr/>
      </dsp:nvSpPr>
      <dsp:spPr>
        <a:xfrm>
          <a:off x="1493518" y="911583"/>
          <a:ext cx="1636644" cy="499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Dolor intenso</a:t>
          </a:r>
        </a:p>
      </dsp:txBody>
      <dsp:txXfrm>
        <a:off x="1493518" y="911583"/>
        <a:ext cx="1636644" cy="499176"/>
      </dsp:txXfrm>
    </dsp:sp>
    <dsp:sp modelId="{293D1672-956A-4DFC-AB92-CF33FFCC4539}">
      <dsp:nvSpPr>
        <dsp:cNvPr id="0" name=""/>
        <dsp:cNvSpPr/>
      </dsp:nvSpPr>
      <dsp:spPr>
        <a:xfrm>
          <a:off x="1493518" y="1615340"/>
          <a:ext cx="1636644" cy="1626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Glaucoma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Uveítis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Queratitis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 err="1">
              <a:latin typeface="Montserrat" panose="00000500000000000000" pitchFamily="50" charset="0"/>
            </a:rPr>
            <a:t>Escleritis</a:t>
          </a:r>
          <a:endParaRPr lang="es-CO" sz="1600" kern="1200" dirty="0">
            <a:latin typeface="Montserrat" panose="00000500000000000000" pitchFamily="50" charset="0"/>
          </a:endParaRPr>
        </a:p>
      </dsp:txBody>
      <dsp:txXfrm>
        <a:off x="1493518" y="1615340"/>
        <a:ext cx="1636644" cy="1626107"/>
      </dsp:txXfrm>
    </dsp:sp>
    <dsp:sp modelId="{74D52A15-72EC-4B73-B40C-A2E4EE9D8B31}">
      <dsp:nvSpPr>
        <dsp:cNvPr id="0" name=""/>
        <dsp:cNvSpPr/>
      </dsp:nvSpPr>
      <dsp:spPr>
        <a:xfrm>
          <a:off x="3457491" y="1404613"/>
          <a:ext cx="1636644" cy="499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Secreción +</a:t>
          </a:r>
        </a:p>
      </dsp:txBody>
      <dsp:txXfrm>
        <a:off x="3457491" y="1404613"/>
        <a:ext cx="1636644" cy="499176"/>
      </dsp:txXfrm>
    </dsp:sp>
    <dsp:sp modelId="{A0A0642B-9D11-40BB-A20E-A15070DE279C}">
      <dsp:nvSpPr>
        <dsp:cNvPr id="0" name=""/>
        <dsp:cNvSpPr/>
      </dsp:nvSpPr>
      <dsp:spPr>
        <a:xfrm>
          <a:off x="5421464" y="1404613"/>
          <a:ext cx="1636644" cy="499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Queratitis</a:t>
          </a:r>
        </a:p>
      </dsp:txBody>
      <dsp:txXfrm>
        <a:off x="5421464" y="1404613"/>
        <a:ext cx="1636644" cy="499176"/>
      </dsp:txXfrm>
    </dsp:sp>
    <dsp:sp modelId="{89CC5DDC-18CD-417A-A5B5-A80B5772A602}">
      <dsp:nvSpPr>
        <dsp:cNvPr id="0" name=""/>
        <dsp:cNvSpPr/>
      </dsp:nvSpPr>
      <dsp:spPr>
        <a:xfrm>
          <a:off x="3457491" y="2952999"/>
          <a:ext cx="1636644" cy="499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Secreción –</a:t>
          </a:r>
        </a:p>
      </dsp:txBody>
      <dsp:txXfrm>
        <a:off x="3457491" y="2952999"/>
        <a:ext cx="1636644" cy="499176"/>
      </dsp:txXfrm>
    </dsp:sp>
    <dsp:sp modelId="{83FFB14F-02E7-419C-A1AE-0FEE6B7CCAC7}">
      <dsp:nvSpPr>
        <dsp:cNvPr id="0" name=""/>
        <dsp:cNvSpPr/>
      </dsp:nvSpPr>
      <dsp:spPr>
        <a:xfrm>
          <a:off x="5421464" y="2108370"/>
          <a:ext cx="1636644" cy="780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Glaucoma agudo de ángulo cerrado</a:t>
          </a:r>
        </a:p>
      </dsp:txBody>
      <dsp:txXfrm>
        <a:off x="5421464" y="2108370"/>
        <a:ext cx="1636644" cy="780921"/>
      </dsp:txXfrm>
    </dsp:sp>
    <dsp:sp modelId="{4F018653-84BE-498C-9DC6-BFE56AD4C424}">
      <dsp:nvSpPr>
        <dsp:cNvPr id="0" name=""/>
        <dsp:cNvSpPr/>
      </dsp:nvSpPr>
      <dsp:spPr>
        <a:xfrm>
          <a:off x="7385437" y="2249242"/>
          <a:ext cx="1636644" cy="499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 err="1">
              <a:latin typeface="Montserrat" panose="00000500000000000000" pitchFamily="50" charset="0"/>
            </a:rPr>
            <a:t>Semimidriasis</a:t>
          </a:r>
          <a:r>
            <a:rPr lang="es-CO" sz="1600" kern="1200" dirty="0">
              <a:latin typeface="Montserrat" panose="00000500000000000000" pitchFamily="50" charset="0"/>
            </a:rPr>
            <a:t> no reactiva</a:t>
          </a:r>
        </a:p>
      </dsp:txBody>
      <dsp:txXfrm>
        <a:off x="7385437" y="2249242"/>
        <a:ext cx="1636644" cy="499176"/>
      </dsp:txXfrm>
    </dsp:sp>
    <dsp:sp modelId="{735EA72E-624D-423C-A074-10890FEDBD3D}">
      <dsp:nvSpPr>
        <dsp:cNvPr id="0" name=""/>
        <dsp:cNvSpPr/>
      </dsp:nvSpPr>
      <dsp:spPr>
        <a:xfrm>
          <a:off x="5421464" y="3093872"/>
          <a:ext cx="1636644" cy="499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Uveítis</a:t>
          </a:r>
        </a:p>
      </dsp:txBody>
      <dsp:txXfrm>
        <a:off x="5421464" y="3093872"/>
        <a:ext cx="1636644" cy="499176"/>
      </dsp:txXfrm>
    </dsp:sp>
    <dsp:sp modelId="{509D5632-3B2C-40C5-B1A6-E69A0152E929}">
      <dsp:nvSpPr>
        <dsp:cNvPr id="0" name=""/>
        <dsp:cNvSpPr/>
      </dsp:nvSpPr>
      <dsp:spPr>
        <a:xfrm>
          <a:off x="7385437" y="3093872"/>
          <a:ext cx="1636644" cy="499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Miosis o discoria</a:t>
          </a:r>
        </a:p>
      </dsp:txBody>
      <dsp:txXfrm>
        <a:off x="7385437" y="3093872"/>
        <a:ext cx="1636644" cy="499176"/>
      </dsp:txXfrm>
    </dsp:sp>
    <dsp:sp modelId="{05241069-D872-47D4-AE9A-3CAB05B0A3CE}">
      <dsp:nvSpPr>
        <dsp:cNvPr id="0" name=""/>
        <dsp:cNvSpPr/>
      </dsp:nvSpPr>
      <dsp:spPr>
        <a:xfrm>
          <a:off x="5421464" y="3797629"/>
          <a:ext cx="1636644" cy="499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Escleritis</a:t>
          </a:r>
        </a:p>
      </dsp:txBody>
      <dsp:txXfrm>
        <a:off x="5421464" y="3797629"/>
        <a:ext cx="1636644" cy="499176"/>
      </dsp:txXfrm>
    </dsp:sp>
    <dsp:sp modelId="{F35E6A81-EA03-4866-9ED7-5040038A6CBC}">
      <dsp:nvSpPr>
        <dsp:cNvPr id="0" name=""/>
        <dsp:cNvSpPr/>
      </dsp:nvSpPr>
      <dsp:spPr>
        <a:xfrm>
          <a:off x="7385437" y="3797629"/>
          <a:ext cx="1636644" cy="499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>
              <a:latin typeface="Montserrat" panose="00000500000000000000" pitchFamily="50" charset="0"/>
            </a:rPr>
            <a:t>Pupila normal</a:t>
          </a:r>
        </a:p>
      </dsp:txBody>
      <dsp:txXfrm>
        <a:off x="7385437" y="3797629"/>
        <a:ext cx="1636644" cy="4991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7E020-8DAE-4658-B51C-92209C73F6AD}">
      <dsp:nvSpPr>
        <dsp:cNvPr id="0" name=""/>
        <dsp:cNvSpPr/>
      </dsp:nvSpPr>
      <dsp:spPr>
        <a:xfrm>
          <a:off x="1149620" y="1397785"/>
          <a:ext cx="2477317" cy="1856753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bg1"/>
              </a:solidFill>
              <a:latin typeface="Montserrat" panose="02000505000000020004"/>
            </a:rPr>
            <a:t>AGUDEZA VISUAL NORMAL</a:t>
          </a:r>
        </a:p>
      </dsp:txBody>
      <dsp:txXfrm>
        <a:off x="1204002" y="1452167"/>
        <a:ext cx="2368553" cy="1747989"/>
      </dsp:txXfrm>
    </dsp:sp>
    <dsp:sp modelId="{0E0E0A39-EA4B-477B-A13D-8F86A2D38624}">
      <dsp:nvSpPr>
        <dsp:cNvPr id="0" name=""/>
        <dsp:cNvSpPr/>
      </dsp:nvSpPr>
      <dsp:spPr>
        <a:xfrm rot="164628">
          <a:off x="3626622" y="2326042"/>
          <a:ext cx="5507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50739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3888223" y="2325575"/>
        <a:ext cx="27536" cy="27536"/>
      </dsp:txXfrm>
    </dsp:sp>
    <dsp:sp modelId="{57341E3E-4F84-4854-A644-181BDA5AFB9F}">
      <dsp:nvSpPr>
        <dsp:cNvPr id="0" name=""/>
        <dsp:cNvSpPr/>
      </dsp:nvSpPr>
      <dsp:spPr>
        <a:xfrm>
          <a:off x="4177046" y="1775359"/>
          <a:ext cx="2586734" cy="11543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kern="1200" dirty="0">
              <a:latin typeface="Montserrat" panose="02000505000000020004"/>
            </a:rPr>
            <a:t>Conjuntivitis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kern="1200" dirty="0">
              <a:latin typeface="Montserrat" panose="02000505000000020004"/>
            </a:rPr>
            <a:t>Blefaritis/Orzuelos/</a:t>
          </a:r>
          <a:r>
            <a:rPr lang="es-CO" sz="1100" kern="1200" dirty="0" err="1">
              <a:latin typeface="Montserrat" panose="02000505000000020004"/>
            </a:rPr>
            <a:t>Chalazion</a:t>
          </a:r>
          <a:r>
            <a:rPr lang="es-CO" sz="1100" kern="1200" dirty="0">
              <a:latin typeface="Montserrat" panose="02000505000000020004"/>
            </a:rPr>
            <a:t> </a:t>
          </a:r>
          <a:r>
            <a:rPr lang="es-CO" sz="1100" kern="1200" dirty="0" err="1">
              <a:latin typeface="Montserrat" panose="02000505000000020004"/>
            </a:rPr>
            <a:t>Pterigio</a:t>
          </a:r>
          <a:r>
            <a:rPr lang="es-CO" sz="1100" kern="1200" dirty="0">
              <a:latin typeface="Montserrat" panose="02000505000000020004"/>
            </a:rPr>
            <a:t>/Pingüecula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kern="1200" dirty="0">
              <a:latin typeface="Montserrat" panose="02000505000000020004"/>
            </a:rPr>
            <a:t>Hemorragia </a:t>
          </a:r>
          <a:r>
            <a:rPr lang="es-CO" sz="1100" kern="1200" dirty="0" err="1">
              <a:latin typeface="Montserrat" panose="02000505000000020004"/>
            </a:rPr>
            <a:t>subconjuntival</a:t>
          </a:r>
          <a:r>
            <a:rPr lang="es-CO" sz="1100" kern="1200" dirty="0">
              <a:latin typeface="Montserrat" panose="02000505000000020004"/>
            </a:rPr>
            <a:t>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 panose="020B0604020202020204" pitchFamily="34" charset="0"/>
            <a:buNone/>
          </a:pPr>
          <a:r>
            <a:rPr lang="es-CO" sz="1100" kern="1200" dirty="0" err="1">
              <a:latin typeface="Montserrat" panose="02000505000000020004"/>
            </a:rPr>
            <a:t>Epiescleritis</a:t>
          </a:r>
          <a:endParaRPr lang="es-CO" sz="1100" kern="1200" dirty="0">
            <a:latin typeface="Montserrat" panose="02000505000000020004"/>
          </a:endParaRPr>
        </a:p>
      </dsp:txBody>
      <dsp:txXfrm>
        <a:off x="4210855" y="1809168"/>
        <a:ext cx="2519116" cy="1086716"/>
      </dsp:txXfrm>
    </dsp:sp>
    <dsp:sp modelId="{C4DD16FB-3457-418F-98A9-B4180320E925}">
      <dsp:nvSpPr>
        <dsp:cNvPr id="0" name=""/>
        <dsp:cNvSpPr/>
      </dsp:nvSpPr>
      <dsp:spPr>
        <a:xfrm rot="17664184">
          <a:off x="6373090" y="1732956"/>
          <a:ext cx="133148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31488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7005547" y="1712971"/>
        <a:ext cx="66574" cy="66574"/>
      </dsp:txXfrm>
    </dsp:sp>
    <dsp:sp modelId="{B9B10BD2-0470-4D5C-B6D3-CE959B8D890F}">
      <dsp:nvSpPr>
        <dsp:cNvPr id="0" name=""/>
        <dsp:cNvSpPr/>
      </dsp:nvSpPr>
      <dsp:spPr>
        <a:xfrm>
          <a:off x="7313889" y="796173"/>
          <a:ext cx="1375271" cy="6876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Secreción +</a:t>
          </a:r>
        </a:p>
      </dsp:txBody>
      <dsp:txXfrm>
        <a:off x="7334029" y="816313"/>
        <a:ext cx="1334991" cy="647355"/>
      </dsp:txXfrm>
    </dsp:sp>
    <dsp:sp modelId="{95F1EBE5-DA1E-4C26-8C2A-E9AA584FB22E}">
      <dsp:nvSpPr>
        <dsp:cNvPr id="0" name=""/>
        <dsp:cNvSpPr/>
      </dsp:nvSpPr>
      <dsp:spPr>
        <a:xfrm rot="18289469">
          <a:off x="8482563" y="731298"/>
          <a:ext cx="96330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63303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40132" y="720517"/>
        <a:ext cx="48165" cy="48165"/>
      </dsp:txXfrm>
    </dsp:sp>
    <dsp:sp modelId="{F93DC6D6-0B14-4ABA-A266-B682569E2C07}">
      <dsp:nvSpPr>
        <dsp:cNvPr id="0" name=""/>
        <dsp:cNvSpPr/>
      </dsp:nvSpPr>
      <dsp:spPr>
        <a:xfrm>
          <a:off x="9239269" y="5392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Conjuntivitis</a:t>
          </a:r>
        </a:p>
      </dsp:txBody>
      <dsp:txXfrm>
        <a:off x="9259409" y="25532"/>
        <a:ext cx="1334991" cy="647355"/>
      </dsp:txXfrm>
    </dsp:sp>
    <dsp:sp modelId="{10385027-AB7F-4BE5-B3A5-1C6743F5375E}">
      <dsp:nvSpPr>
        <dsp:cNvPr id="0" name=""/>
        <dsp:cNvSpPr/>
      </dsp:nvSpPr>
      <dsp:spPr>
        <a:xfrm>
          <a:off x="8689160" y="1126688"/>
          <a:ext cx="55010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50108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50462" y="1126238"/>
        <a:ext cx="27505" cy="27505"/>
      </dsp:txXfrm>
    </dsp:sp>
    <dsp:sp modelId="{74C38D14-1E49-4B29-B213-3C4AC2C99A73}">
      <dsp:nvSpPr>
        <dsp:cNvPr id="0" name=""/>
        <dsp:cNvSpPr/>
      </dsp:nvSpPr>
      <dsp:spPr>
        <a:xfrm>
          <a:off x="9239269" y="796173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Blefaritis</a:t>
          </a:r>
        </a:p>
      </dsp:txBody>
      <dsp:txXfrm>
        <a:off x="9259409" y="816313"/>
        <a:ext cx="1334991" cy="647355"/>
      </dsp:txXfrm>
    </dsp:sp>
    <dsp:sp modelId="{B93829E4-EF06-4471-90AB-822C2CDDA3AD}">
      <dsp:nvSpPr>
        <dsp:cNvPr id="0" name=""/>
        <dsp:cNvSpPr/>
      </dsp:nvSpPr>
      <dsp:spPr>
        <a:xfrm rot="3310531">
          <a:off x="8482563" y="1522079"/>
          <a:ext cx="96330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63303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40132" y="1511298"/>
        <a:ext cx="48165" cy="48165"/>
      </dsp:txXfrm>
    </dsp:sp>
    <dsp:sp modelId="{23002E72-5779-4DCB-988E-C1F760F9263E}">
      <dsp:nvSpPr>
        <dsp:cNvPr id="0" name=""/>
        <dsp:cNvSpPr/>
      </dsp:nvSpPr>
      <dsp:spPr>
        <a:xfrm>
          <a:off x="9239269" y="1586954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Orzuelo/Chalazion</a:t>
          </a:r>
        </a:p>
      </dsp:txBody>
      <dsp:txXfrm>
        <a:off x="9259409" y="1607094"/>
        <a:ext cx="1334991" cy="647355"/>
      </dsp:txXfrm>
    </dsp:sp>
    <dsp:sp modelId="{5502A376-6DA9-4D41-89D3-610C2C4C8108}">
      <dsp:nvSpPr>
        <dsp:cNvPr id="0" name=""/>
        <dsp:cNvSpPr/>
      </dsp:nvSpPr>
      <dsp:spPr>
        <a:xfrm rot="3877472">
          <a:off x="6397006" y="2919127"/>
          <a:ext cx="128365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83656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7006743" y="2900338"/>
        <a:ext cx="64182" cy="64182"/>
      </dsp:txXfrm>
    </dsp:sp>
    <dsp:sp modelId="{85984B88-7E8A-4A1B-8797-52A2BFA997DA}">
      <dsp:nvSpPr>
        <dsp:cNvPr id="0" name=""/>
        <dsp:cNvSpPr/>
      </dsp:nvSpPr>
      <dsp:spPr>
        <a:xfrm>
          <a:off x="7313889" y="3168516"/>
          <a:ext cx="1375271" cy="6876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Secreción –</a:t>
          </a:r>
        </a:p>
      </dsp:txBody>
      <dsp:txXfrm>
        <a:off x="7334029" y="3188656"/>
        <a:ext cx="1334991" cy="647355"/>
      </dsp:txXfrm>
    </dsp:sp>
    <dsp:sp modelId="{58E49889-67DD-4038-92B7-DFF5AF7ABE45}">
      <dsp:nvSpPr>
        <dsp:cNvPr id="0" name=""/>
        <dsp:cNvSpPr/>
      </dsp:nvSpPr>
      <dsp:spPr>
        <a:xfrm rot="18289469">
          <a:off x="8482563" y="3103641"/>
          <a:ext cx="96330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63303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40132" y="3092860"/>
        <a:ext cx="48165" cy="48165"/>
      </dsp:txXfrm>
    </dsp:sp>
    <dsp:sp modelId="{CCBF9AB0-9581-4355-A961-C51A3F7551AE}">
      <dsp:nvSpPr>
        <dsp:cNvPr id="0" name=""/>
        <dsp:cNvSpPr/>
      </dsp:nvSpPr>
      <dsp:spPr>
        <a:xfrm>
          <a:off x="9239269" y="2377735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Pterigion</a:t>
          </a:r>
        </a:p>
      </dsp:txBody>
      <dsp:txXfrm>
        <a:off x="9259409" y="2397875"/>
        <a:ext cx="1334991" cy="647355"/>
      </dsp:txXfrm>
    </dsp:sp>
    <dsp:sp modelId="{76344824-81CC-4F2A-AE39-2962FAC23486}">
      <dsp:nvSpPr>
        <dsp:cNvPr id="0" name=""/>
        <dsp:cNvSpPr/>
      </dsp:nvSpPr>
      <dsp:spPr>
        <a:xfrm>
          <a:off x="8689160" y="3499031"/>
          <a:ext cx="55010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50108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50462" y="3498581"/>
        <a:ext cx="27505" cy="27505"/>
      </dsp:txXfrm>
    </dsp:sp>
    <dsp:sp modelId="{0F04099E-D129-4B68-81FF-F7341AF4B557}">
      <dsp:nvSpPr>
        <dsp:cNvPr id="0" name=""/>
        <dsp:cNvSpPr/>
      </dsp:nvSpPr>
      <dsp:spPr>
        <a:xfrm>
          <a:off x="9239269" y="3168516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Hemorragia subconjuntival</a:t>
          </a:r>
        </a:p>
      </dsp:txBody>
      <dsp:txXfrm>
        <a:off x="9259409" y="3188656"/>
        <a:ext cx="1334991" cy="647355"/>
      </dsp:txXfrm>
    </dsp:sp>
    <dsp:sp modelId="{B471074A-D7B8-48EF-B494-8A279026B842}">
      <dsp:nvSpPr>
        <dsp:cNvPr id="0" name=""/>
        <dsp:cNvSpPr/>
      </dsp:nvSpPr>
      <dsp:spPr>
        <a:xfrm rot="3310531">
          <a:off x="8482563" y="3894422"/>
          <a:ext cx="96330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63303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latin typeface="Montserrat" panose="02000505000000020004"/>
          </a:endParaRPr>
        </a:p>
      </dsp:txBody>
      <dsp:txXfrm>
        <a:off x="8940132" y="3883641"/>
        <a:ext cx="48165" cy="48165"/>
      </dsp:txXfrm>
    </dsp:sp>
    <dsp:sp modelId="{E7D1ED0B-511E-4534-B14D-962E13F409AC}">
      <dsp:nvSpPr>
        <dsp:cNvPr id="0" name=""/>
        <dsp:cNvSpPr/>
      </dsp:nvSpPr>
      <dsp:spPr>
        <a:xfrm>
          <a:off x="9239269" y="3959297"/>
          <a:ext cx="1375271" cy="68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>
              <a:latin typeface="Montserrat" panose="02000505000000020004"/>
            </a:rPr>
            <a:t>Epiescleritis</a:t>
          </a:r>
        </a:p>
      </dsp:txBody>
      <dsp:txXfrm>
        <a:off x="9259409" y="3979437"/>
        <a:ext cx="1334991" cy="64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A58DD-B2AC-7043-963B-FE335F1ED892}" type="datetimeFigureOut">
              <a:rPr lang="es-ES_tradnl" smtClean="0"/>
              <a:t>06/04/2021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31BE-6B63-9048-AE0A-3E707B56C4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068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31BE-6B63-9048-AE0A-3E707B56C45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4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Fig. 9.6 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Vaso-occlusive necrotizing scleritis. </a:t>
            </a: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(A) 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Early stage; </a:t>
            </a: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(B)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severe late stage showing coalescence </a:t>
            </a: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Fig. 9.7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Granulomatous necrotizing scleritis with inflamma-tion (arrow) </a:t>
            </a:r>
            <a:endParaRPr lang="es-ES_tradnl" sz="1100" b="0" i="1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Fig. 9.8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(</a:t>
            </a: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B) Necrotizing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after pterygium excision </a:t>
            </a: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635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INFECCIOSA (4 A 10% DE LOS CASOS)</a:t>
            </a:r>
          </a:p>
          <a:p>
            <a:r>
              <a:rPr lang="es-CO" dirty="0"/>
              <a:t>NO INFECCIOSA</a:t>
            </a:r>
          </a:p>
          <a:p>
            <a:r>
              <a:rPr lang="es-CO" dirty="0"/>
              <a:t>IDIOPÁTICA</a:t>
            </a:r>
          </a:p>
          <a:p>
            <a:r>
              <a:rPr lang="es-CO" dirty="0"/>
              <a:t>MALIGNIDAD (MELANOMAS CORODEOS, TUMORES CONJUNTIVLES PUEDES SIMULAR SIGNOS Y SÍNTOMAS)</a:t>
            </a:r>
          </a:p>
          <a:p>
            <a:r>
              <a:rPr lang="es-CO" dirty="0"/>
              <a:t>ENFERMEDADES AUTOINMUNES (50% )DE LOS PACIENTES TIENEN UNA CONDICIÓN AUTOINMUNE, EN OCASIONES NO DIAGNOSTICADA AL MOMENTO DE LA  PRESENTACIÓN.</a:t>
            </a:r>
          </a:p>
          <a:p>
            <a:r>
              <a:rPr lang="es-CO" dirty="0"/>
              <a:t>INDUCIDA POR CIRUGÍAS (RESECCIÓN DE PETRIGION Y BUCLE ESCLERAL</a:t>
            </a:r>
          </a:p>
          <a:p>
            <a:r>
              <a:rPr lang="es-CO" dirty="0"/>
              <a:t>SINS - </a:t>
            </a:r>
            <a:r>
              <a:rPr lang="es-CO" dirty="0" err="1"/>
              <a:t>Escleritis</a:t>
            </a:r>
            <a:r>
              <a:rPr lang="es-CO" dirty="0"/>
              <a:t> necrotizante inducida por cirugía</a:t>
            </a:r>
          </a:p>
          <a:p>
            <a:pPr>
              <a:defRPr sz="1500">
                <a:solidFill>
                  <a:srgbClr val="FFFFFF"/>
                </a:solidFill>
              </a:defRPr>
            </a:pPr>
            <a:endParaRPr lang="es-CO" dirty="0"/>
          </a:p>
          <a:p>
            <a:pPr>
              <a:defRPr sz="1500">
                <a:solidFill>
                  <a:srgbClr val="FFFFFF"/>
                </a:solidFill>
              </a:defRPr>
            </a:pPr>
            <a:r>
              <a:rPr lang="es-CO" dirty="0"/>
              <a:t>Inflamación granulomatosa no infecciosa</a:t>
            </a:r>
          </a:p>
          <a:p>
            <a:pPr lvl="1">
              <a:defRPr sz="1500">
                <a:solidFill>
                  <a:srgbClr val="FFFFFF"/>
                </a:solidFill>
              </a:defRPr>
            </a:pPr>
            <a:endParaRPr lang="es-CO" dirty="0"/>
          </a:p>
          <a:p>
            <a:pPr>
              <a:defRPr sz="1500">
                <a:solidFill>
                  <a:srgbClr val="FFFFFF"/>
                </a:solidFill>
              </a:defRPr>
            </a:pPr>
            <a:r>
              <a:rPr lang="es-CO" dirty="0" err="1"/>
              <a:t>Pterigion</a:t>
            </a:r>
            <a:r>
              <a:rPr lang="es-CO" dirty="0"/>
              <a:t> 63%</a:t>
            </a:r>
          </a:p>
          <a:p>
            <a:pPr>
              <a:defRPr sz="1500">
                <a:solidFill>
                  <a:srgbClr val="FFFFFF"/>
                </a:solidFill>
              </a:defRPr>
            </a:pPr>
            <a:r>
              <a:rPr lang="es-CO" dirty="0"/>
              <a:t>Catarata</a:t>
            </a:r>
          </a:p>
          <a:p>
            <a:pPr lvl="1">
              <a:defRPr sz="1500">
                <a:solidFill>
                  <a:srgbClr val="FFFFFF"/>
                </a:solidFill>
              </a:defRPr>
            </a:pPr>
            <a:endParaRPr lang="es-CO" dirty="0"/>
          </a:p>
          <a:p>
            <a:pPr>
              <a:defRPr sz="1500">
                <a:solidFill>
                  <a:srgbClr val="FFFFFF"/>
                </a:solidFill>
              </a:defRPr>
            </a:pPr>
            <a:r>
              <a:rPr lang="es-CO" dirty="0"/>
              <a:t>Difícil diferenciar de infecciosa, los tiempos son iguales, descartar siempre infección antes de iniciar esteroides</a:t>
            </a:r>
          </a:p>
          <a:p>
            <a:endParaRPr lang="es-CO" dirty="0"/>
          </a:p>
          <a:p>
            <a:r>
              <a:rPr lang="es-CO" dirty="0"/>
              <a:t>INDUCIDA POR  MEDICAMENTOS: BIFOSFONATOS (RARO)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rPr lang="es-CO" dirty="0"/>
              <a:t>Mecanismo desconocido</a:t>
            </a:r>
            <a:endParaRPr lang="es-CO" sz="1800" dirty="0"/>
          </a:p>
          <a:p>
            <a:pPr>
              <a:defRPr>
                <a:solidFill>
                  <a:srgbClr val="FFFFFF"/>
                </a:solidFill>
              </a:defRPr>
            </a:pPr>
            <a:endParaRPr lang="es-CO" sz="1800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s-CO" dirty="0"/>
              <a:t>6 horas después de terapia IV o varios días después de iniciada terapia oral</a:t>
            </a:r>
            <a:endParaRPr lang="es-CO" sz="1800" dirty="0"/>
          </a:p>
          <a:p>
            <a:pPr>
              <a:defRPr>
                <a:solidFill>
                  <a:srgbClr val="FFFFFF"/>
                </a:solidFill>
              </a:defRPr>
            </a:pPr>
            <a:endParaRPr lang="es-CO" sz="1800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s-CO" dirty="0"/>
              <a:t>Descontinuar + Esteroides </a:t>
            </a:r>
            <a:r>
              <a:rPr lang="es-CO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lang="es-CO" dirty="0" err="1"/>
              <a:t>Mejoria</a:t>
            </a:r>
            <a:r>
              <a:rPr lang="es-CO" dirty="0"/>
              <a:t> en 24 horas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 sometimes occurs in an isolated fashion, without evidence of inflammation in other organs.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in up to 50 percent of patients,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associated with an underlying systemic illness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rheumatoid arthritis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(Wegener's)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3124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diagnosis is based on the clinical presentation and ocular exam with a detailed history and review of systems,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targeted laboratory tests, and imaging studies.[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771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Antineutrophil</a:t>
            </a:r>
            <a:r>
              <a:rPr lang="es-CO" dirty="0"/>
              <a:t> </a:t>
            </a:r>
            <a:r>
              <a:rPr lang="es-CO" dirty="0" err="1"/>
              <a:t>cytoplasmic</a:t>
            </a:r>
            <a:r>
              <a:rPr lang="es-CO" dirty="0"/>
              <a:t> </a:t>
            </a:r>
            <a:r>
              <a:rPr lang="es-CO" dirty="0" err="1"/>
              <a:t>antibodies</a:t>
            </a:r>
            <a:r>
              <a:rPr lang="es-CO" dirty="0"/>
              <a:t> (</a:t>
            </a:r>
            <a:r>
              <a:rPr lang="es-CO" dirty="0" err="1"/>
              <a:t>ANCAs</a:t>
            </a:r>
            <a:r>
              <a:rPr lang="es-CO" dirty="0"/>
              <a:t>) – </a:t>
            </a:r>
            <a:r>
              <a:rPr lang="es-CO" dirty="0" err="1"/>
              <a:t>specific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granulomatosis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polyangiitis</a:t>
            </a:r>
            <a:r>
              <a:rPr lang="es-CO" dirty="0"/>
              <a:t> (Wegener</a:t>
            </a:r>
          </a:p>
          <a:p>
            <a:r>
              <a:rPr lang="es-CO" dirty="0" err="1"/>
              <a:t>granulomatosis</a:t>
            </a:r>
            <a:r>
              <a:rPr lang="es-CO" dirty="0"/>
              <a:t>)</a:t>
            </a:r>
          </a:p>
          <a:p>
            <a:r>
              <a:rPr lang="es-CO" dirty="0"/>
              <a:t>Antinuclear </a:t>
            </a:r>
            <a:r>
              <a:rPr lang="es-CO" dirty="0" err="1"/>
              <a:t>Antibodies</a:t>
            </a:r>
            <a:r>
              <a:rPr lang="es-CO" dirty="0"/>
              <a:t> (ANA) – </a:t>
            </a:r>
            <a:r>
              <a:rPr lang="es-CO" dirty="0" err="1"/>
              <a:t>suggestive</a:t>
            </a:r>
            <a:r>
              <a:rPr lang="es-CO" dirty="0"/>
              <a:t> of </a:t>
            </a:r>
            <a:r>
              <a:rPr lang="es-CO" dirty="0" err="1"/>
              <a:t>systemic</a:t>
            </a:r>
            <a:r>
              <a:rPr lang="es-CO" dirty="0"/>
              <a:t> lupus </a:t>
            </a:r>
            <a:r>
              <a:rPr lang="es-CO" dirty="0" err="1"/>
              <a:t>erythematosus</a:t>
            </a:r>
            <a:r>
              <a:rPr lang="es-CO" dirty="0"/>
              <a:t> and </a:t>
            </a:r>
            <a:r>
              <a:rPr lang="es-CO" dirty="0" err="1"/>
              <a:t>other</a:t>
            </a:r>
            <a:r>
              <a:rPr lang="es-CO" dirty="0"/>
              <a:t> </a:t>
            </a:r>
            <a:r>
              <a:rPr lang="es-CO" dirty="0" err="1"/>
              <a:t>autoimmune</a:t>
            </a:r>
            <a:r>
              <a:rPr lang="es-CO" dirty="0"/>
              <a:t> </a:t>
            </a:r>
            <a:r>
              <a:rPr lang="es-CO" dirty="0" err="1"/>
              <a:t>conditions</a:t>
            </a:r>
            <a:endParaRPr lang="es-CO" dirty="0"/>
          </a:p>
          <a:p>
            <a:r>
              <a:rPr lang="es-CO" dirty="0"/>
              <a:t>Complete </a:t>
            </a:r>
            <a:r>
              <a:rPr lang="es-CO" dirty="0" err="1"/>
              <a:t>blood</a:t>
            </a:r>
            <a:r>
              <a:rPr lang="es-CO" dirty="0"/>
              <a:t> </a:t>
            </a:r>
            <a:r>
              <a:rPr lang="es-CO" dirty="0" err="1"/>
              <a:t>count</a:t>
            </a:r>
            <a:r>
              <a:rPr lang="es-CO" dirty="0"/>
              <a:t>(CBC)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differential</a:t>
            </a:r>
            <a:r>
              <a:rPr lang="es-CO" dirty="0"/>
              <a:t> – </a:t>
            </a:r>
            <a:r>
              <a:rPr lang="es-CO" dirty="0" err="1"/>
              <a:t>identify</a:t>
            </a:r>
            <a:r>
              <a:rPr lang="es-CO" dirty="0"/>
              <a:t> </a:t>
            </a:r>
            <a:r>
              <a:rPr lang="es-CO" dirty="0" err="1"/>
              <a:t>infectious</a:t>
            </a:r>
            <a:r>
              <a:rPr lang="es-CO" dirty="0"/>
              <a:t> </a:t>
            </a:r>
            <a:r>
              <a:rPr lang="es-CO" dirty="0" err="1"/>
              <a:t>or</a:t>
            </a:r>
            <a:r>
              <a:rPr lang="es-CO" dirty="0"/>
              <a:t> </a:t>
            </a:r>
            <a:r>
              <a:rPr lang="es-CO" dirty="0" err="1"/>
              <a:t>inflammatory</a:t>
            </a:r>
            <a:r>
              <a:rPr lang="es-CO" dirty="0"/>
              <a:t> </a:t>
            </a:r>
            <a:r>
              <a:rPr lang="es-CO" dirty="0" err="1"/>
              <a:t>processes</a:t>
            </a:r>
            <a:endParaRPr lang="es-CO" dirty="0"/>
          </a:p>
          <a:p>
            <a:r>
              <a:rPr lang="es-CO" dirty="0"/>
              <a:t>C-reactive </a:t>
            </a:r>
            <a:r>
              <a:rPr lang="es-CO" dirty="0" err="1"/>
              <a:t>protein</a:t>
            </a:r>
            <a:r>
              <a:rPr lang="es-CO" dirty="0"/>
              <a:t> – </a:t>
            </a:r>
            <a:r>
              <a:rPr lang="es-CO" dirty="0" err="1"/>
              <a:t>elevated</a:t>
            </a:r>
            <a:r>
              <a:rPr lang="es-CO" dirty="0"/>
              <a:t> in </a:t>
            </a:r>
            <a:r>
              <a:rPr lang="es-CO" dirty="0" err="1"/>
              <a:t>inflammatory</a:t>
            </a:r>
            <a:r>
              <a:rPr lang="es-CO" dirty="0"/>
              <a:t> </a:t>
            </a:r>
            <a:r>
              <a:rPr lang="es-CO" dirty="0" err="1"/>
              <a:t>conditions</a:t>
            </a:r>
            <a:endParaRPr lang="es-CO" dirty="0"/>
          </a:p>
          <a:p>
            <a:r>
              <a:rPr lang="es-CO" dirty="0"/>
              <a:t>ESR – </a:t>
            </a:r>
            <a:r>
              <a:rPr lang="es-CO" dirty="0" err="1"/>
              <a:t>suggestive</a:t>
            </a:r>
            <a:r>
              <a:rPr lang="es-CO" dirty="0"/>
              <a:t> of </a:t>
            </a:r>
            <a:r>
              <a:rPr lang="es-CO" dirty="0" err="1"/>
              <a:t>giant</a:t>
            </a:r>
            <a:r>
              <a:rPr lang="es-CO" dirty="0"/>
              <a:t> </a:t>
            </a:r>
            <a:r>
              <a:rPr lang="es-CO" dirty="0" err="1"/>
              <a:t>cell</a:t>
            </a:r>
            <a:r>
              <a:rPr lang="es-CO" dirty="0"/>
              <a:t> arteritis, </a:t>
            </a:r>
            <a:r>
              <a:rPr lang="es-CO" dirty="0" err="1"/>
              <a:t>inflammatory</a:t>
            </a:r>
            <a:r>
              <a:rPr lang="es-CO" dirty="0"/>
              <a:t> </a:t>
            </a:r>
            <a:r>
              <a:rPr lang="es-CO" dirty="0" err="1"/>
              <a:t>or</a:t>
            </a:r>
            <a:r>
              <a:rPr lang="es-CO" dirty="0"/>
              <a:t> </a:t>
            </a:r>
            <a:r>
              <a:rPr lang="es-CO" dirty="0" err="1"/>
              <a:t>infectious</a:t>
            </a:r>
            <a:r>
              <a:rPr lang="es-CO" dirty="0"/>
              <a:t> </a:t>
            </a:r>
            <a:r>
              <a:rPr lang="es-CO" dirty="0" err="1"/>
              <a:t>processes</a:t>
            </a:r>
            <a:endParaRPr lang="es-CO" dirty="0"/>
          </a:p>
          <a:p>
            <a:r>
              <a:rPr lang="es-CO" dirty="0"/>
              <a:t>HLA-B27 - more </a:t>
            </a:r>
            <a:r>
              <a:rPr lang="es-CO" dirty="0" err="1"/>
              <a:t>useful</a:t>
            </a:r>
            <a:r>
              <a:rPr lang="es-CO" dirty="0"/>
              <a:t> in cases of </a:t>
            </a:r>
            <a:r>
              <a:rPr lang="es-CO" dirty="0" err="1"/>
              <a:t>uveitis</a:t>
            </a:r>
            <a:r>
              <a:rPr lang="es-CO" dirty="0"/>
              <a:t>; </a:t>
            </a:r>
            <a:r>
              <a:rPr lang="es-CO" dirty="0" err="1"/>
              <a:t>rare</a:t>
            </a:r>
            <a:r>
              <a:rPr lang="es-CO" dirty="0"/>
              <a:t> </a:t>
            </a:r>
            <a:r>
              <a:rPr lang="es-CO" dirty="0" err="1"/>
              <a:t>association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scleritis</a:t>
            </a:r>
            <a:endParaRPr lang="es-CO" dirty="0"/>
          </a:p>
          <a:p>
            <a:r>
              <a:rPr lang="es-CO" dirty="0" err="1"/>
              <a:t>Lyme</a:t>
            </a:r>
            <a:r>
              <a:rPr lang="es-CO" dirty="0"/>
              <a:t> </a:t>
            </a:r>
            <a:r>
              <a:rPr lang="es-CO" dirty="0" err="1"/>
              <a:t>serology</a:t>
            </a:r>
            <a:r>
              <a:rPr lang="es-CO" dirty="0"/>
              <a:t> – rule </a:t>
            </a:r>
            <a:r>
              <a:rPr lang="es-CO" dirty="0" err="1"/>
              <a:t>out</a:t>
            </a:r>
            <a:r>
              <a:rPr lang="es-CO" dirty="0"/>
              <a:t> </a:t>
            </a:r>
            <a:r>
              <a:rPr lang="es-CO" dirty="0" err="1"/>
              <a:t>Lyme</a:t>
            </a:r>
            <a:r>
              <a:rPr lang="es-CO" dirty="0"/>
              <a:t> </a:t>
            </a:r>
            <a:r>
              <a:rPr lang="es-CO" dirty="0" err="1"/>
              <a:t>Disease</a:t>
            </a:r>
            <a:r>
              <a:rPr lang="es-CO" dirty="0"/>
              <a:t>, </a:t>
            </a:r>
            <a:r>
              <a:rPr lang="es-CO" dirty="0" err="1"/>
              <a:t>presents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recurrent</a:t>
            </a:r>
            <a:r>
              <a:rPr lang="es-CO" dirty="0"/>
              <a:t> </a:t>
            </a:r>
            <a:r>
              <a:rPr lang="es-CO" dirty="0" err="1"/>
              <a:t>diffuse</a:t>
            </a:r>
            <a:r>
              <a:rPr lang="es-CO" dirty="0"/>
              <a:t> anterior </a:t>
            </a:r>
            <a:r>
              <a:rPr lang="es-CO" dirty="0" err="1"/>
              <a:t>scleritis</a:t>
            </a:r>
            <a:endParaRPr lang="es-CO" dirty="0"/>
          </a:p>
          <a:p>
            <a:r>
              <a:rPr lang="es-CO" dirty="0" err="1"/>
              <a:t>Rheumatoid</a:t>
            </a:r>
            <a:r>
              <a:rPr lang="es-CO" dirty="0"/>
              <a:t> factor – </a:t>
            </a:r>
            <a:r>
              <a:rPr lang="es-CO" dirty="0" err="1"/>
              <a:t>suspect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rheumatoid</a:t>
            </a:r>
            <a:r>
              <a:rPr lang="es-CO" dirty="0"/>
              <a:t> </a:t>
            </a:r>
            <a:r>
              <a:rPr lang="es-CO" dirty="0" err="1"/>
              <a:t>arthritis</a:t>
            </a:r>
            <a:endParaRPr lang="es-CO" dirty="0"/>
          </a:p>
          <a:p>
            <a:r>
              <a:rPr lang="es-CO" dirty="0" err="1"/>
              <a:t>Angiotensin-converting</a:t>
            </a:r>
            <a:r>
              <a:rPr lang="es-CO" dirty="0"/>
              <a:t> </a:t>
            </a:r>
            <a:r>
              <a:rPr lang="es-CO" dirty="0" err="1"/>
              <a:t>enzyme</a:t>
            </a:r>
            <a:r>
              <a:rPr lang="es-CO" dirty="0"/>
              <a:t> (ACE) - </a:t>
            </a:r>
            <a:r>
              <a:rPr lang="es-CO" dirty="0" err="1"/>
              <a:t>suggestive</a:t>
            </a:r>
            <a:r>
              <a:rPr lang="es-CO" dirty="0"/>
              <a:t> of </a:t>
            </a:r>
            <a:r>
              <a:rPr lang="es-CO" dirty="0" err="1"/>
              <a:t>sarcoidosis</a:t>
            </a:r>
            <a:endParaRPr lang="es-CO" dirty="0"/>
          </a:p>
          <a:p>
            <a:r>
              <a:rPr lang="es-CO" dirty="0" err="1"/>
              <a:t>Serum</a:t>
            </a:r>
            <a:r>
              <a:rPr lang="es-CO" dirty="0"/>
              <a:t> </a:t>
            </a:r>
            <a:r>
              <a:rPr lang="es-CO" dirty="0" err="1"/>
              <a:t>lysozyme</a:t>
            </a:r>
            <a:r>
              <a:rPr lang="es-CO" dirty="0"/>
              <a:t> – </a:t>
            </a:r>
            <a:r>
              <a:rPr lang="es-CO" dirty="0" err="1"/>
              <a:t>suggestive</a:t>
            </a:r>
            <a:r>
              <a:rPr lang="es-CO" dirty="0"/>
              <a:t> of </a:t>
            </a:r>
            <a:r>
              <a:rPr lang="es-CO" dirty="0" err="1"/>
              <a:t>sarcoidosis</a:t>
            </a:r>
            <a:endParaRPr lang="es-CO" dirty="0"/>
          </a:p>
          <a:p>
            <a:r>
              <a:rPr lang="es-CO" dirty="0"/>
              <a:t>Rapid plasma </a:t>
            </a:r>
            <a:r>
              <a:rPr lang="es-CO" dirty="0" err="1"/>
              <a:t>reagin</a:t>
            </a:r>
            <a:r>
              <a:rPr lang="es-CO" dirty="0"/>
              <a:t> (RPR) – </a:t>
            </a:r>
            <a:r>
              <a:rPr lang="es-CO" dirty="0" err="1"/>
              <a:t>suggestive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syphilis</a:t>
            </a:r>
            <a:endParaRPr lang="es-CO" dirty="0"/>
          </a:p>
          <a:p>
            <a:r>
              <a:rPr lang="es-CO" dirty="0" err="1"/>
              <a:t>Fluorescent</a:t>
            </a:r>
            <a:r>
              <a:rPr lang="es-CO" dirty="0"/>
              <a:t> </a:t>
            </a:r>
            <a:r>
              <a:rPr lang="es-CO" dirty="0" err="1"/>
              <a:t>treponemal</a:t>
            </a:r>
            <a:r>
              <a:rPr lang="es-CO" dirty="0"/>
              <a:t> </a:t>
            </a:r>
            <a:r>
              <a:rPr lang="es-CO" dirty="0" err="1"/>
              <a:t>antibody</a:t>
            </a:r>
            <a:r>
              <a:rPr lang="es-CO" dirty="0"/>
              <a:t> </a:t>
            </a:r>
            <a:r>
              <a:rPr lang="es-CO" dirty="0" err="1"/>
              <a:t>absorption</a:t>
            </a:r>
            <a:r>
              <a:rPr lang="es-CO" dirty="0"/>
              <a:t> test (FTA-ABS) – </a:t>
            </a:r>
            <a:r>
              <a:rPr lang="es-CO" dirty="0" err="1"/>
              <a:t>suggestive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syphilis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668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TTO VA</a:t>
            </a:r>
            <a:r>
              <a:rPr lang="es-CO" baseline="0" dirty="0"/>
              <a:t> A ESTAR DIRIGIDO AL FACTOR CAUSANTE</a:t>
            </a:r>
          </a:p>
          <a:p>
            <a:r>
              <a:rPr lang="es-CO" baseline="0" dirty="0"/>
              <a:t>Y LOS OBJETIVOS SON…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60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094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STATS PRIMERA, SEGUNDA</a:t>
            </a:r>
            <a:r>
              <a:rPr lang="es-CO" baseline="0" dirty="0"/>
              <a:t> Y TERCERA LÍNEA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Two-thirds of patients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 high-dose glucocorticoids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combination of high-dose glucocorticoids and another immunosuppressive agent to achieve</a:t>
            </a:r>
          </a:p>
          <a:p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61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10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31BE-6B63-9048-AE0A-3E707B56C457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27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31BE-6B63-9048-AE0A-3E707B56C457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639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Folicular: Más leve, descarga acuosa, hiperemia conjuntival cambios foliculares y conjuntivales,</a:t>
            </a:r>
            <a:r>
              <a:rPr lang="es-CO" baseline="0" dirty="0"/>
              <a:t> </a:t>
            </a:r>
            <a:r>
              <a:rPr lang="es-CO" baseline="0" dirty="0" err="1"/>
              <a:t>linfadenopatías</a:t>
            </a:r>
            <a:r>
              <a:rPr lang="es-CO" baseline="0" dirty="0"/>
              <a:t> </a:t>
            </a:r>
            <a:r>
              <a:rPr lang="es-CO" baseline="0" dirty="0" err="1"/>
              <a:t>preauriculares</a:t>
            </a:r>
            <a:r>
              <a:rPr lang="es-CO" baseline="0" dirty="0"/>
              <a:t> del lado afectado.</a:t>
            </a:r>
          </a:p>
          <a:p>
            <a:r>
              <a:rPr lang="es-CO" baseline="0" dirty="0"/>
              <a:t>Mejoría espontánea</a:t>
            </a:r>
          </a:p>
          <a:p>
            <a:r>
              <a:rPr lang="es-CO" baseline="0" dirty="0"/>
              <a:t>Unilateral, </a:t>
            </a:r>
            <a:r>
              <a:rPr lang="es-CO" baseline="0" dirty="0" err="1"/>
              <a:t>afectaa</a:t>
            </a:r>
            <a:r>
              <a:rPr lang="es-CO" baseline="0" dirty="0"/>
              <a:t> al otro ojo en 1 semana.</a:t>
            </a:r>
          </a:p>
          <a:p>
            <a:endParaRPr lang="es-CO" baseline="0" dirty="0"/>
          </a:p>
          <a:p>
            <a:r>
              <a:rPr lang="es-CO" baseline="0" dirty="0"/>
              <a:t>Faringitis, fiebre y conjuntivitis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905D-798F-471E-BD64-FD8B2EF59579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79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31BE-6B63-9048-AE0A-3E707B56C457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14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DX DIFERENCIAL</a:t>
            </a:r>
          </a:p>
          <a:p>
            <a:endParaRPr lang="es-CO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differential diagnosis of conditions that may cause eye pain or redness of the eye is broad, but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 ophthalmologic examination is generally the key element in the evaluation to distinguish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other diagnostic possibilities. The differential diagnosis of the red eye encompasses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that should be considered in the differential diagnosis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is discussed in detail</a:t>
            </a:r>
          </a:p>
          <a:p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Separately</a:t>
            </a:r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differential diagnosis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defined as inflammation of the superficial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tissues and blood vessels. Patients can present with mild pain, redness, foreign body sensation, and tearing.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installation of 2.5% topical phenylephrine in the affected eye, the blood vessels will blanch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not blanch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.[2]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usually idiopathic and resolves without treatment.</a:t>
            </a:r>
          </a:p>
          <a:p>
            <a:r>
              <a:rPr lang="en-US" dirty="0" err="1"/>
              <a:t>episcleritis</a:t>
            </a:r>
            <a:r>
              <a:rPr lang="en-US" dirty="0"/>
              <a:t> is typically self-limited or quickly responsive to topical therapies.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3536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Scleritis is a painful, destructive, and potentially blinding inflammatory disorder of the sclera that may</a:t>
            </a:r>
          </a:p>
          <a:p>
            <a:r>
              <a:rPr lang="en-US" dirty="0"/>
              <a:t>also involve the cornea, adjacent </a:t>
            </a:r>
            <a:r>
              <a:rPr lang="en-US" dirty="0" err="1"/>
              <a:t>episclera</a:t>
            </a:r>
            <a:r>
              <a:rPr lang="en-US" dirty="0"/>
              <a:t>, and underlying </a:t>
            </a:r>
            <a:r>
              <a:rPr lang="en-US" dirty="0" err="1"/>
              <a:t>uveal</a:t>
            </a:r>
            <a:r>
              <a:rPr lang="en-US" dirty="0"/>
              <a:t> tract. Scleritis has a striking, highly</a:t>
            </a:r>
          </a:p>
          <a:p>
            <a:r>
              <a:rPr lang="en-US" dirty="0"/>
              <a:t>symptomatic clinical presentation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La esclera es la capa mas externa del ojo, se extiende desde la </a:t>
            </a:r>
            <a:r>
              <a:rPr lang="es-CO" dirty="0" err="1"/>
              <a:t>union</a:t>
            </a:r>
            <a:r>
              <a:rPr lang="es-CO" dirty="0"/>
              <a:t> </a:t>
            </a:r>
            <a:r>
              <a:rPr lang="es-CO" dirty="0" err="1"/>
              <a:t>corneoescleral</a:t>
            </a:r>
            <a:r>
              <a:rPr lang="es-CO" dirty="0"/>
              <a:t> hasta la membrana </a:t>
            </a:r>
            <a:r>
              <a:rPr lang="es-CO" dirty="0" err="1"/>
              <a:t>cribiforme</a:t>
            </a:r>
            <a:r>
              <a:rPr lang="es-CO" dirty="0"/>
              <a:t> del nervio </a:t>
            </a:r>
            <a:r>
              <a:rPr lang="es-CO" dirty="0" err="1"/>
              <a:t>optico</a:t>
            </a:r>
            <a:r>
              <a:rPr lang="es-CO" dirty="0"/>
              <a:t>. esta compuesta por </a:t>
            </a:r>
            <a:r>
              <a:rPr lang="es-CO" dirty="0" err="1"/>
              <a:t>colageno</a:t>
            </a:r>
            <a:r>
              <a:rPr lang="es-CO" dirty="0"/>
              <a:t>, </a:t>
            </a:r>
            <a:r>
              <a:rPr lang="es-CO" dirty="0" err="1"/>
              <a:t>preteoglicanos</a:t>
            </a:r>
            <a:r>
              <a:rPr lang="es-CO" dirty="0"/>
              <a:t>, </a:t>
            </a:r>
            <a:r>
              <a:rPr lang="es-CO" dirty="0" err="1"/>
              <a:t>glicoproteinas</a:t>
            </a:r>
            <a:r>
              <a:rPr lang="es-CO" dirty="0"/>
              <a:t> y fibrillas de proteínas. Las </a:t>
            </a:r>
            <a:r>
              <a:rPr lang="es-CO" dirty="0" err="1"/>
              <a:t>caractersiticas</a:t>
            </a:r>
            <a:r>
              <a:rPr lang="es-CO" dirty="0"/>
              <a:t> estructurales y vasculares propias de la esclera explican su predisposición a desarrollar una variedad de condiciones inflamatorias.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Las </a:t>
            </a:r>
            <a:r>
              <a:rPr lang="es-CO" dirty="0" err="1"/>
              <a:t>carácterísticas</a:t>
            </a:r>
            <a:r>
              <a:rPr lang="es-CO" dirty="0"/>
              <a:t> estructurales y vasculares propias de la esclera explican su predisposición a desarrollar una variedad de condiciones inflamatorias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DIFICIL ELIMINACION DE ANTIGENOS Y SUSTANCIAS NOCIVAS</a:t>
            </a:r>
          </a:p>
          <a:p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sclera lies beneath the conjunctiva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above the choroid (figure 1). The opaque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scleral tissue is composed of collagen fibrils arranged in a precise, interlacing manner that enhances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30/7/2019 Clinical manifestations and diagnosis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UpToDate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https://aplicacionesbiblioteca.udea.edu.co:3925/contents/clinical-manifestations-and-diagnosis-of-scleritis/print?search=SCLERITIS&amp;source=search_… 2/25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rigidity and stability. Although the sclera itself is avascular, the tissue derives its metabolic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by diffusion from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episclera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choroid, both of which are highly vascularized.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sclera comprises 90 percent of the outer coat of the eye. Scleral tissue begins at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 edge of the cornea) and terminates posteriorly at the optic canal. At the posterior pole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eye, the sclera fuses with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and arachnoid sheaths of the optic nerve. These anatomic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explain why optic nerve edema and visual compromise are common complications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(picture 2). (See 'Clinical features' below.)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sclera is divided into an anterior portion that is visible to the examiner and a posterior portion 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lies behind the globe. Inflammation may occur in either the anterior or the posterior portion; rarely,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affects both, particularly in the setting of systemic inflammation. Anterior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posterior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different sets of implications for diagnosis, treatment and prognosis.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998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Anatomically, scleral inflammation is divided into anterior and posterior scleritis. Anterior scleritismay be diffuse, nodular, necrotizing with clinical signs of inflammation, or necrotizing without inflammatory signs and symptoms (scleromalacia perforans).</a:t>
            </a:r>
          </a:p>
          <a:p>
            <a:r>
              <a:rPr lang="es-CO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Posterior scleritis, occurring less frequently than anterior scleritis, is defined as scleral inflammation posterior to the insertion of the rectus muscles and may be diffuse or nodular in form. </a:t>
            </a:r>
          </a:p>
          <a:p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r>
              <a:rPr lang="es-ES_tradnl" dirty="0"/>
              <a:t>Por lo general, el riesgo de un proceso patológico sistémico subyacente aumenta desde la forma más leve hasta la más grave de </a:t>
            </a:r>
            <a:r>
              <a:rPr lang="es-ES_tradnl" dirty="0" err="1"/>
              <a:t>escleritis</a:t>
            </a:r>
            <a:r>
              <a:rPr lang="es-ES_tradnl" dirty="0"/>
              <a:t>, y la mayoría de los pacientes permanecen en la misma categoría de enfermedad durante el curso de su enfermedad.</a:t>
            </a:r>
          </a:p>
        </p:txBody>
      </p:sp>
    </p:spTree>
    <p:extLst>
      <p:ext uri="{BB962C8B-B14F-4D97-AF65-F5344CB8AC3E}">
        <p14:creationId xmlns:p14="http://schemas.microsoft.com/office/powerpoint/2010/main" val="365149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Fig. 9.4 (A) </a:t>
            </a: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Diffuse non-necrotizing anterior scleritis; scleral translucency following recurrent disease </a:t>
            </a: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endParaRPr lang="es-CO" sz="1100" b="0" i="1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Nodular non-necrotizing anterior scleritis. </a:t>
            </a: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(A)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Single scleral nodule with localized inflammation; </a:t>
            </a:r>
            <a:r>
              <a:rPr lang="es-CO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(B) </a:t>
            </a:r>
            <a:r>
              <a:rPr lang="es-CO" sz="1100" b="0" i="1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Helvetica Neue Thin" panose="020B0403020202020204" pitchFamily="34" charset="0"/>
                <a:cs typeface="Arial"/>
                <a:sym typeface="Arial"/>
              </a:rPr>
              <a:t>nodule with diffuse inflammation in Crohn disease </a:t>
            </a:r>
            <a:endParaRPr lang="es-CO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Helvetica Neue Thin" panose="020B0403020202020204" pitchFamily="34" charset="0"/>
              <a:cs typeface="Arial"/>
              <a:sym typeface="Arial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478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4A97-A48D-42D9-84B7-CE28CC91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E0296-A005-4C63-9E45-AE692E04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42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5B9C-34AA-4C85-9E0C-976F3FF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2C204-FA52-4BF0-B468-130FE0602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73D24-6290-440D-8D8B-8C3DA7337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99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15667-A33F-4B59-B7C5-F60A019F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8175"/>
            <a:ext cx="8285162" cy="1152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77030-0118-4D03-972C-8941B490C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9749"/>
            <a:ext cx="5157787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C6DBC3-850A-46C3-BEB1-C66B61F2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90799"/>
            <a:ext cx="5157787" cy="3438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F73539-7978-41CA-9B40-760501F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0224"/>
            <a:ext cx="5183188" cy="771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011BA-52B9-42A7-9653-614842EFD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1275"/>
            <a:ext cx="5183188" cy="3438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330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l título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970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latin typeface="Franklin Gothic Book" panose="020B0503020102020204" pitchFamily="34" charset="0"/>
            </a:endParaRPr>
          </a:p>
        </p:txBody>
      </p:sp>
      <p:sp>
        <p:nvSpPr>
          <p:cNvPr id="27" name="Google Shape;27;p5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dirty="0">
              <a:latin typeface="Franklin Gothic Book" panose="020B0503020102020204" pitchFamily="34" charset="0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25899" y="7464"/>
            <a:ext cx="6891999" cy="1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267" b="0" i="0">
                <a:latin typeface="Franklin Gothic Book" panose="020B05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▹"/>
              <a:defRPr sz="3200" b="0" i="0">
                <a:latin typeface="Franklin Gothic Book" panose="020B0503020102020204" pitchFamily="34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322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33.jpeg" Type="http://schemas.openxmlformats.org/officeDocument/2006/relationships/image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8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8" Target="../media/image51.jpeg" Type="http://schemas.openxmlformats.org/officeDocument/2006/relationships/image"/><Relationship Id="rId3" Target="../diagrams/layout13.xml" Type="http://schemas.openxmlformats.org/officeDocument/2006/relationships/diagramLayout"/><Relationship Id="rId7" Target="../media/image50.jpeg" Type="http://schemas.openxmlformats.org/officeDocument/2006/relationships/image"/><Relationship Id="rId2" Target="../diagrams/data13.xml" Type="http://schemas.openxmlformats.org/officeDocument/2006/relationships/diagramData"/><Relationship Id="rId1" Target="../slideLayouts/slideLayout3.xml" Type="http://schemas.openxmlformats.org/officeDocument/2006/relationships/slideLayout"/><Relationship Id="rId6" Target="../diagrams/drawing13.xml" Type="http://schemas.microsoft.com/office/2007/relationships/diagramDrawing"/><Relationship Id="rId5" Target="../diagrams/colors13.xml" Type="http://schemas.openxmlformats.org/officeDocument/2006/relationships/diagramColors"/><Relationship Id="rId4" Target="../diagrams/quickStyle13.xml" Type="http://schemas.openxmlformats.org/officeDocument/2006/relationships/diagramQuickStyle"/></Relationships>
</file>

<file path=ppt/slides/_rels/slide38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 ?><Relationships xmlns="http://schemas.openxmlformats.org/package/2006/relationships"><Relationship Id="rId3" Target="../diagrams/layout15.xml" Type="http://schemas.openxmlformats.org/officeDocument/2006/relationships/diagramLayout"/><Relationship Id="rId7" Target="../media/image59.jpeg" Type="http://schemas.openxmlformats.org/officeDocument/2006/relationships/image"/><Relationship Id="rId2" Target="../diagrams/data15.xml" Type="http://schemas.openxmlformats.org/officeDocument/2006/relationships/diagramData"/><Relationship Id="rId1" Target="../slideLayouts/slideLayout12.xml" Type="http://schemas.openxmlformats.org/officeDocument/2006/relationships/slideLayout"/><Relationship Id="rId6" Target="../diagrams/drawing15.xml" Type="http://schemas.microsoft.com/office/2007/relationships/diagramDrawing"/><Relationship Id="rId5" Target="../diagrams/colors15.xml" Type="http://schemas.openxmlformats.org/officeDocument/2006/relationships/diagramColors"/><Relationship Id="rId4" Target="../diagrams/quickStyle15.xml" Type="http://schemas.openxmlformats.org/officeDocument/2006/relationships/diagramQuickStyl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 ?><Relationships xmlns="http://schemas.openxmlformats.org/package/2006/relationships"><Relationship Id="rId8" Target="../media/image61.jpeg" Type="http://schemas.openxmlformats.org/officeDocument/2006/relationships/image"/><Relationship Id="rId3" Target="../diagrams/layout17.xml" Type="http://schemas.openxmlformats.org/officeDocument/2006/relationships/diagramLayout"/><Relationship Id="rId7" Target="../media/image60.jpeg" Type="http://schemas.openxmlformats.org/officeDocument/2006/relationships/image"/><Relationship Id="rId2" Target="../diagrams/data17.xml" Type="http://schemas.openxmlformats.org/officeDocument/2006/relationships/diagramData"/><Relationship Id="rId1" Target="../slideLayouts/slideLayout12.xml" Type="http://schemas.openxmlformats.org/officeDocument/2006/relationships/slideLayout"/><Relationship Id="rId6" Target="../diagrams/drawing17.xml" Type="http://schemas.microsoft.com/office/2007/relationships/diagramDrawing"/><Relationship Id="rId5" Target="../diagrams/colors17.xml" Type="http://schemas.openxmlformats.org/officeDocument/2006/relationships/diagramColors"/><Relationship Id="rId4" Target="../diagrams/quickStyle17.xml" Type="http://schemas.openxmlformats.org/officeDocument/2006/relationships/diagramQuickStyle"/><Relationship Id="rId9" Target="../media/image62.jpe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72.jpeg" Type="http://schemas.openxmlformats.org/officeDocument/2006/relationships/image"/><Relationship Id="rId4" Target="../media/image71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4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81.jpeg" Type="http://schemas.openxmlformats.org/officeDocument/2006/relationships/image"/><Relationship Id="rId4" Target="../media/image80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84.jpeg" Type="http://schemas.openxmlformats.org/officeDocument/2006/relationships/image"/><Relationship Id="rId4" Target="../media/image83.jpe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85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9.xml.rels><?xml version="1.0" encoding="UTF-8" standalone="yes" ?><Relationships xmlns="http://schemas.openxmlformats.org/package/2006/relationships"><Relationship Id="rId8" Target="../diagrams/drawing26.xml" Type="http://schemas.microsoft.com/office/2007/relationships/diagramDrawing"/><Relationship Id="rId3" Target="../media/image91.jpeg" Type="http://schemas.openxmlformats.org/officeDocument/2006/relationships/image"/><Relationship Id="rId7" Target="../diagrams/colors26.xml" Type="http://schemas.openxmlformats.org/officeDocument/2006/relationships/diagramColors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diagrams/quickStyle26.xml" Type="http://schemas.openxmlformats.org/officeDocument/2006/relationships/diagramQuickStyle"/><Relationship Id="rId5" Target="../diagrams/layout26.xml" Type="http://schemas.openxmlformats.org/officeDocument/2006/relationships/diagramLayout"/><Relationship Id="rId4" Target="../diagrams/data26.xml" Type="http://schemas.openxmlformats.org/officeDocument/2006/relationships/diagramData"/></Relationships>
</file>

<file path=ppt/slides/_rels/slide6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F69C6-A2E0-497C-A4B6-9DEDEF90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72" y="213747"/>
            <a:ext cx="11336055" cy="3607496"/>
          </a:xfrm>
        </p:spPr>
        <p:txBody>
          <a:bodyPr anchor="ctr">
            <a:noAutofit/>
          </a:bodyPr>
          <a:lstStyle/>
          <a:p>
            <a:r>
              <a:rPr lang="es-CO" sz="5400" b="0" dirty="0"/>
              <a:t>Ojo Rojo: enfoque para el médico general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AFEE4-8772-4BD3-9073-1FD4D6A7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299" y="2891517"/>
            <a:ext cx="6629400" cy="1655762"/>
          </a:xfrm>
        </p:spPr>
        <p:txBody>
          <a:bodyPr anchor="ctr">
            <a:normAutofit/>
          </a:bodyPr>
          <a:lstStyle/>
          <a:p>
            <a:r>
              <a:rPr lang="es-CO" sz="2000" dirty="0">
                <a:solidFill>
                  <a:srgbClr val="002060"/>
                </a:solidFill>
              </a:rPr>
              <a:t>Luis Fernando Julio Doria</a:t>
            </a:r>
          </a:p>
          <a:p>
            <a:r>
              <a:rPr lang="es-CO" sz="2000" dirty="0">
                <a:solidFill>
                  <a:srgbClr val="002060"/>
                </a:solidFill>
              </a:rPr>
              <a:t>Residente de Oftalmología 2do año</a:t>
            </a:r>
          </a:p>
          <a:p>
            <a:r>
              <a:rPr lang="es-CO" sz="2000" dirty="0">
                <a:solidFill>
                  <a:srgbClr val="002060"/>
                </a:solidFill>
              </a:rPr>
              <a:t>Universidad de Antioquia</a:t>
            </a:r>
          </a:p>
        </p:txBody>
      </p:sp>
    </p:spTree>
    <p:extLst>
      <p:ext uri="{BB962C8B-B14F-4D97-AF65-F5344CB8AC3E}">
        <p14:creationId xmlns:p14="http://schemas.microsoft.com/office/powerpoint/2010/main" val="5970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3432-3A4D-A849-95BA-6962FE4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_tradnl" b="0" dirty="0"/>
              <a:t>Hiperemia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AE926-8DE5-A84F-94AB-6FD730F0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90" y="1540702"/>
            <a:ext cx="4857240" cy="814190"/>
          </a:xfrm>
        </p:spPr>
        <p:txBody>
          <a:bodyPr anchor="ctr"/>
          <a:lstStyle/>
          <a:p>
            <a:pPr algn="ctr"/>
            <a:r>
              <a:rPr lang="es-ES_tradnl" dirty="0">
                <a:solidFill>
                  <a:srgbClr val="002060"/>
                </a:solidFill>
              </a:rPr>
              <a:t>No siguen un patrón específico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4E7CC44-5EF4-F94F-AA47-87047A712352}"/>
              </a:ext>
            </a:extLst>
          </p:cNvPr>
          <p:cNvSpPr/>
          <p:nvPr/>
        </p:nvSpPr>
        <p:spPr>
          <a:xfrm>
            <a:off x="1106026" y="2459567"/>
            <a:ext cx="4028768" cy="1208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ontserrat" pitchFamily="2" charset="77"/>
              </a:rPr>
              <a:t>Ojo seco</a:t>
            </a:r>
          </a:p>
          <a:p>
            <a:pPr algn="ctr"/>
            <a:r>
              <a:rPr lang="es-ES_tradnl" dirty="0">
                <a:latin typeface="Montserrat" pitchFamily="2" charset="77"/>
              </a:rPr>
              <a:t>Queratitis</a:t>
            </a:r>
          </a:p>
          <a:p>
            <a:pPr algn="ctr"/>
            <a:r>
              <a:rPr lang="es-ES_tradnl" dirty="0" err="1">
                <a:latin typeface="Montserrat" pitchFamily="2" charset="77"/>
              </a:rPr>
              <a:t>Escleritis</a:t>
            </a:r>
            <a:endParaRPr lang="es-ES_tradnl" dirty="0">
              <a:latin typeface="Montserrat" pitchFamily="2" charset="77"/>
            </a:endParaRPr>
          </a:p>
          <a:p>
            <a:pPr algn="ctr"/>
            <a:r>
              <a:rPr lang="es-ES_tradnl" dirty="0">
                <a:latin typeface="Montserrat" pitchFamily="2" charset="77"/>
              </a:rPr>
              <a:t>Hemorragia </a:t>
            </a:r>
            <a:r>
              <a:rPr lang="es-ES_tradnl" dirty="0" err="1">
                <a:latin typeface="Montserrat" pitchFamily="2" charset="77"/>
              </a:rPr>
              <a:t>subconjuntival</a:t>
            </a:r>
            <a:endParaRPr lang="es-ES_tradnl" dirty="0">
              <a:latin typeface="Montserrat" pitchFamily="2" charset="77"/>
            </a:endParaRPr>
          </a:p>
        </p:txBody>
      </p:sp>
      <p:pic>
        <p:nvPicPr>
          <p:cNvPr id="1026" name="Picture 2" descr="Cuáles son las causas de los ojos rojos? - El Portal">
            <a:extLst>
              <a:ext uri="{FF2B5EF4-FFF2-40B4-BE49-F238E27FC236}">
                <a16:creationId xmlns:a16="http://schemas.microsoft.com/office/drawing/2014/main" id="{0C205E73-FFD3-4A15-BE4F-C2DF13D2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4498" y="1540702"/>
            <a:ext cx="5915444" cy="40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8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C5CA2-0F0D-BF4E-BC15-4423B031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60" y="4897946"/>
            <a:ext cx="7218123" cy="1477689"/>
          </a:xfrm>
        </p:spPr>
        <p:txBody>
          <a:bodyPr/>
          <a:lstStyle/>
          <a:p>
            <a:pPr algn="ctr"/>
            <a:r>
              <a:rPr lang="es-ES_tradnl" b="0" dirty="0"/>
              <a:t>Patrones de hiperemia</a:t>
            </a:r>
          </a:p>
        </p:txBody>
      </p:sp>
      <p:pic>
        <p:nvPicPr>
          <p:cNvPr id="2054" name="Picture 6" descr="OCT de segmento anterior utilizada para evaluar la escleritis nodular">
            <a:extLst>
              <a:ext uri="{FF2B5EF4-FFF2-40B4-BE49-F238E27FC236}">
                <a16:creationId xmlns:a16="http://schemas.microsoft.com/office/drawing/2014/main" id="{278034F3-B988-A24E-A82F-21222AAE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61" y="377078"/>
            <a:ext cx="4890913" cy="34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8812CF-4A7F-0A47-B27C-F662234A8DAF}"/>
              </a:ext>
            </a:extLst>
          </p:cNvPr>
          <p:cNvSpPr txBox="1"/>
          <p:nvPr/>
        </p:nvSpPr>
        <p:spPr>
          <a:xfrm>
            <a:off x="6430027" y="3429000"/>
            <a:ext cx="57619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4400" dirty="0">
                <a:solidFill>
                  <a:srgbClr val="002060"/>
                </a:solidFill>
                <a:latin typeface="Montserrat" pitchFamily="2" charset="77"/>
              </a:rPr>
              <a:t>Difusa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762C526-6348-3A42-9368-14BF2CE64FD5}"/>
              </a:ext>
            </a:extLst>
          </p:cNvPr>
          <p:cNvSpPr/>
          <p:nvPr/>
        </p:nvSpPr>
        <p:spPr>
          <a:xfrm>
            <a:off x="6980902" y="786580"/>
            <a:ext cx="4674633" cy="2160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Montserrat" pitchFamily="2" charset="77"/>
              </a:rPr>
              <a:t>Escleritis</a:t>
            </a:r>
            <a:endParaRPr lang="es-ES_tradnl" sz="2400" dirty="0">
              <a:latin typeface="Montserrat" pitchFamily="2" charset="77"/>
            </a:endParaRPr>
          </a:p>
          <a:p>
            <a:pPr algn="ctr"/>
            <a:r>
              <a:rPr lang="es-ES_tradnl" sz="2400" dirty="0">
                <a:latin typeface="Montserrat" pitchFamily="2" charset="77"/>
              </a:rPr>
              <a:t>Uveítis</a:t>
            </a:r>
          </a:p>
          <a:p>
            <a:pPr algn="ctr"/>
            <a:r>
              <a:rPr lang="es-ES_tradnl" sz="2400" dirty="0">
                <a:latin typeface="Montserrat" pitchFamily="2" charset="77"/>
              </a:rPr>
              <a:t>Glaucoma agudo</a:t>
            </a:r>
          </a:p>
          <a:p>
            <a:pPr algn="ctr"/>
            <a:r>
              <a:rPr lang="es-ES_tradnl" sz="2400" dirty="0">
                <a:latin typeface="Montserrat" pitchFamily="2" charset="77"/>
              </a:rPr>
              <a:t>Conjuntivitis</a:t>
            </a:r>
          </a:p>
        </p:txBody>
      </p:sp>
    </p:spTree>
    <p:extLst>
      <p:ext uri="{BB962C8B-B14F-4D97-AF65-F5344CB8AC3E}">
        <p14:creationId xmlns:p14="http://schemas.microsoft.com/office/powerpoint/2010/main" val="200361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C5CA2-0F0D-BF4E-BC15-4423B031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030" y="4858617"/>
            <a:ext cx="7218123" cy="1477689"/>
          </a:xfrm>
        </p:spPr>
        <p:txBody>
          <a:bodyPr/>
          <a:lstStyle/>
          <a:p>
            <a:pPr algn="ctr"/>
            <a:r>
              <a:rPr lang="es-ES_tradnl" b="0" dirty="0"/>
              <a:t>Patrones de hiperemia</a:t>
            </a:r>
          </a:p>
        </p:txBody>
      </p:sp>
      <p:pic>
        <p:nvPicPr>
          <p:cNvPr id="2050" name="Picture 2" descr="Epiescleritis y escleritis">
            <a:extLst>
              <a:ext uri="{FF2B5EF4-FFF2-40B4-BE49-F238E27FC236}">
                <a16:creationId xmlns:a16="http://schemas.microsoft.com/office/drawing/2014/main" id="{EC39A4DF-85B2-ED40-BAE3-A14511167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465" y="179486"/>
            <a:ext cx="5353029" cy="36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8812CF-4A7F-0A47-B27C-F662234A8DAF}"/>
              </a:ext>
            </a:extLst>
          </p:cNvPr>
          <p:cNvSpPr txBox="1"/>
          <p:nvPr/>
        </p:nvSpPr>
        <p:spPr>
          <a:xfrm>
            <a:off x="6375508" y="3302877"/>
            <a:ext cx="57619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4000" dirty="0">
                <a:solidFill>
                  <a:srgbClr val="002060"/>
                </a:solidFill>
                <a:latin typeface="Montserrat" pitchFamily="2" charset="77"/>
              </a:rPr>
              <a:t>Localizada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FE99743-AEAD-1D46-9230-3B83ADADE86C}"/>
              </a:ext>
            </a:extLst>
          </p:cNvPr>
          <p:cNvSpPr/>
          <p:nvPr/>
        </p:nvSpPr>
        <p:spPr>
          <a:xfrm>
            <a:off x="6862917" y="688257"/>
            <a:ext cx="4696750" cy="2160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Montserrat" pitchFamily="2" charset="77"/>
              </a:rPr>
              <a:t>Escleritis</a:t>
            </a:r>
            <a:endParaRPr lang="es-ES_tradnl" sz="2400" dirty="0">
              <a:latin typeface="Montserrat" pitchFamily="2" charset="77"/>
            </a:endParaRPr>
          </a:p>
          <a:p>
            <a:pPr algn="ctr"/>
            <a:r>
              <a:rPr lang="es-ES_tradnl" sz="2400" dirty="0" err="1">
                <a:latin typeface="Montserrat" pitchFamily="2" charset="77"/>
              </a:rPr>
              <a:t>Pterigion</a:t>
            </a:r>
            <a:endParaRPr lang="es-ES_tradnl" sz="2400" dirty="0">
              <a:latin typeface="Montserrat" pitchFamily="2" charset="77"/>
            </a:endParaRPr>
          </a:p>
          <a:p>
            <a:pPr algn="ctr"/>
            <a:r>
              <a:rPr lang="es-ES_tradnl" sz="2400" dirty="0">
                <a:latin typeface="Montserrat" pitchFamily="2" charset="77"/>
              </a:rPr>
              <a:t>Tumores</a:t>
            </a:r>
          </a:p>
          <a:p>
            <a:pPr algn="ctr"/>
            <a:r>
              <a:rPr lang="es-ES_tradnl" sz="2400" dirty="0">
                <a:latin typeface="Montserrat" pitchFamily="2" charset="77"/>
              </a:rPr>
              <a:t>Ojo seco</a:t>
            </a:r>
          </a:p>
        </p:txBody>
      </p:sp>
    </p:spTree>
    <p:extLst>
      <p:ext uri="{BB962C8B-B14F-4D97-AF65-F5344CB8AC3E}">
        <p14:creationId xmlns:p14="http://schemas.microsoft.com/office/powerpoint/2010/main" val="31093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596-6179-7244-9447-204352A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07" y="105781"/>
            <a:ext cx="11199312" cy="1325563"/>
          </a:xfrm>
        </p:spPr>
        <p:txBody>
          <a:bodyPr/>
          <a:lstStyle/>
          <a:p>
            <a:r>
              <a:rPr lang="es-ES_tradnl" b="0" dirty="0"/>
              <a:t>2. ¿Hay disminución de la visión?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F4F42185-C2E4-4F91-A035-5A3451572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774547"/>
              </p:ext>
            </p:extLst>
          </p:nvPr>
        </p:nvGraphicFramePr>
        <p:xfrm>
          <a:off x="877715" y="1720645"/>
          <a:ext cx="9947601" cy="18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Los traumatismos también generan problemas visuales - Elisa Aribau">
            <a:extLst>
              <a:ext uri="{FF2B5EF4-FFF2-40B4-BE49-F238E27FC236}">
                <a16:creationId xmlns:a16="http://schemas.microsoft.com/office/drawing/2014/main" id="{3023C909-3264-4F6F-B8C7-EAF4CA9B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063" y="4032612"/>
            <a:ext cx="3995258" cy="26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3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596-6179-7244-9447-204352A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40" y="114930"/>
            <a:ext cx="11199312" cy="1325563"/>
          </a:xfrm>
        </p:spPr>
        <p:txBody>
          <a:bodyPr/>
          <a:lstStyle/>
          <a:p>
            <a:r>
              <a:rPr lang="es-ES_tradnl" b="0" dirty="0"/>
              <a:t>3. ¿Hay dolor?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F92E3-BD57-2643-82ED-29EAD5D4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84" y="1346097"/>
            <a:ext cx="4589306" cy="28670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rgbClr val="002060"/>
                </a:solidFill>
              </a:rPr>
              <a:t>Importante diferenciar entre los diferentes tipos de dolor, los patrones de este y síntomas similares.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A1BBE92-2A18-E24E-883E-930FD11F1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579248"/>
              </p:ext>
            </p:extLst>
          </p:nvPr>
        </p:nvGraphicFramePr>
        <p:xfrm>
          <a:off x="5695227" y="1751216"/>
          <a:ext cx="6222301" cy="367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2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596-6179-7244-9447-204352A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73" y="0"/>
            <a:ext cx="11199312" cy="1325563"/>
          </a:xfrm>
        </p:spPr>
        <p:txBody>
          <a:bodyPr/>
          <a:lstStyle/>
          <a:p>
            <a:r>
              <a:rPr lang="es-ES_tradnl" b="0" dirty="0"/>
              <a:t>3. ¿Hay secreción?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F92E3-BD57-2643-82ED-29EAD5D4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18671"/>
            <a:ext cx="6399801" cy="3027532"/>
          </a:xfrm>
        </p:spPr>
        <p:txBody>
          <a:bodyPr anchor="ctr">
            <a:normAutofit/>
          </a:bodyPr>
          <a:lstStyle/>
          <a:p>
            <a:r>
              <a:rPr lang="es-ES_tradnl" sz="2400" dirty="0">
                <a:solidFill>
                  <a:srgbClr val="002060"/>
                </a:solidFill>
              </a:rPr>
              <a:t>Conjuntivitis infecciosa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Conjuntivitis alérgica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Blefaritis</a:t>
            </a:r>
          </a:p>
          <a:p>
            <a:r>
              <a:rPr lang="es-ES_tradnl" sz="2400" dirty="0">
                <a:solidFill>
                  <a:srgbClr val="002060"/>
                </a:solidFill>
              </a:rPr>
              <a:t>Orzuelo</a:t>
            </a:r>
          </a:p>
          <a:p>
            <a:r>
              <a:rPr lang="es-ES_tradnl" sz="2400" b="1" dirty="0">
                <a:solidFill>
                  <a:srgbClr val="002060"/>
                </a:solidFill>
              </a:rPr>
              <a:t>Queratitis</a:t>
            </a:r>
          </a:p>
        </p:txBody>
      </p:sp>
      <p:pic>
        <p:nvPicPr>
          <p:cNvPr id="9218" name="Picture 2" descr="Eye Center of Virginia - Williamsburg: Sleep in the Eyes (Eye Discharge)">
            <a:extLst>
              <a:ext uri="{FF2B5EF4-FFF2-40B4-BE49-F238E27FC236}">
                <a16:creationId xmlns:a16="http://schemas.microsoft.com/office/drawing/2014/main" id="{1F116E58-DF54-458D-9DDF-B138A812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748" y="1325563"/>
            <a:ext cx="5299871" cy="25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ntact Lenses Can Cause Dangerous Eye Infections - My True Care">
            <a:extLst>
              <a:ext uri="{FF2B5EF4-FFF2-40B4-BE49-F238E27FC236}">
                <a16:creationId xmlns:a16="http://schemas.microsoft.com/office/drawing/2014/main" id="{CBEEA6E0-5368-4D22-9074-B9F460E8B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383" y="1325563"/>
            <a:ext cx="4386049" cy="25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6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 corneal infection linked to contact lens wear - Optometry Australia">
            <a:extLst>
              <a:ext uri="{FF2B5EF4-FFF2-40B4-BE49-F238E27FC236}">
                <a16:creationId xmlns:a16="http://schemas.microsoft.com/office/drawing/2014/main" id="{3D245976-B57C-4802-A506-346A0EFF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094" y="3233738"/>
            <a:ext cx="6884069" cy="34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is why you should NOT sleep in your contact lenses! - Times of India">
            <a:extLst>
              <a:ext uri="{FF2B5EF4-FFF2-40B4-BE49-F238E27FC236}">
                <a16:creationId xmlns:a16="http://schemas.microsoft.com/office/drawing/2014/main" id="{F7DF03AB-546A-465B-8510-EF600CF6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05" y="625642"/>
            <a:ext cx="4005285" cy="30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7AC87C-AE32-4A15-967F-25C1C22951C3}"/>
              </a:ext>
            </a:extLst>
          </p:cNvPr>
          <p:cNvSpPr txBox="1"/>
          <p:nvPr/>
        </p:nvSpPr>
        <p:spPr>
          <a:xfrm>
            <a:off x="5134475" y="444405"/>
            <a:ext cx="659330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latin typeface="Montserrat" pitchFamily="2" charset="77"/>
              </a:rPr>
              <a:t>Siempre preguntar por uso de lentes de contacto.</a:t>
            </a:r>
            <a:br>
              <a:rPr lang="es-MX" sz="2800" dirty="0">
                <a:solidFill>
                  <a:srgbClr val="002060"/>
                </a:solidFill>
                <a:latin typeface="Montserrat" pitchFamily="2" charset="77"/>
              </a:rPr>
            </a:br>
            <a:endParaRPr lang="es-MX" sz="2800" dirty="0">
              <a:solidFill>
                <a:srgbClr val="002060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latin typeface="Montserrat" pitchFamily="2" charset="77"/>
              </a:rPr>
              <a:t>Hábitos de higiene y manipulación.</a:t>
            </a:r>
            <a:endParaRPr lang="es-CO" sz="28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307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65596-6179-7244-9447-204352A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0" y="23311"/>
            <a:ext cx="11199312" cy="1059325"/>
          </a:xfrm>
        </p:spPr>
        <p:txBody>
          <a:bodyPr/>
          <a:lstStyle/>
          <a:p>
            <a:r>
              <a:rPr lang="es-ES_tradnl" b="0" dirty="0"/>
              <a:t>3. ¿Cómo está la pupila?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D2FE86D-98BC-431F-96D4-5EA3AAAF7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65002"/>
              </p:ext>
            </p:extLst>
          </p:nvPr>
        </p:nvGraphicFramePr>
        <p:xfrm>
          <a:off x="2673209" y="1901256"/>
          <a:ext cx="7034213" cy="249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uál es glaucoma traumático?">
            <a:extLst>
              <a:ext uri="{FF2B5EF4-FFF2-40B4-BE49-F238E27FC236}">
                <a16:creationId xmlns:a16="http://schemas.microsoft.com/office/drawing/2014/main" id="{8F726623-4AF8-4194-B675-64545AF1E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0430" y="4228813"/>
            <a:ext cx="3936722" cy="24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5563EB1-1F11-42FD-8551-CD23A3C4D3FF}"/>
              </a:ext>
            </a:extLst>
          </p:cNvPr>
          <p:cNvSpPr/>
          <p:nvPr/>
        </p:nvSpPr>
        <p:spPr>
          <a:xfrm>
            <a:off x="4996952" y="4973877"/>
            <a:ext cx="1964287" cy="90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Montserrat" pitchFamily="2" charset="77"/>
              </a:rPr>
              <a:t>Glaucoma agudo</a:t>
            </a:r>
            <a:endParaRPr lang="es-CO" sz="2400" dirty="0" err="1">
              <a:solidFill>
                <a:schemeClr val="accent2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F4BB63-DBC0-43D5-BBC8-8704E60C41F0}"/>
              </a:ext>
            </a:extLst>
          </p:cNvPr>
          <p:cNvSpPr/>
          <p:nvPr/>
        </p:nvSpPr>
        <p:spPr>
          <a:xfrm>
            <a:off x="7782270" y="1099338"/>
            <a:ext cx="1736521" cy="90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Montserrat" pitchFamily="2" charset="77"/>
              </a:rPr>
              <a:t>Uveítis</a:t>
            </a:r>
            <a:endParaRPr lang="es-CO" sz="2400" dirty="0" err="1">
              <a:solidFill>
                <a:schemeClr val="accent2"/>
              </a:solidFill>
              <a:latin typeface="Montserrat" pitchFamily="2" charset="77"/>
            </a:endParaRPr>
          </a:p>
        </p:txBody>
      </p:sp>
      <p:pic>
        <p:nvPicPr>
          <p:cNvPr id="4102" name="Picture 6" descr="Escleritis - Trastornos oftálmicos - Manual MSD versión para profesionales">
            <a:extLst>
              <a:ext uri="{FF2B5EF4-FFF2-40B4-BE49-F238E27FC236}">
                <a16:creationId xmlns:a16="http://schemas.microsoft.com/office/drawing/2014/main" id="{DFA4BDFE-0B7C-4C0F-B313-41A8BFA6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37" y="1275339"/>
            <a:ext cx="2048745" cy="15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6AA36E4-54C7-4F47-89DA-AEF7107EA369}"/>
              </a:ext>
            </a:extLst>
          </p:cNvPr>
          <p:cNvSpPr/>
          <p:nvPr/>
        </p:nvSpPr>
        <p:spPr>
          <a:xfrm>
            <a:off x="453126" y="3075929"/>
            <a:ext cx="2125767" cy="90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Montserrat" pitchFamily="2" charset="77"/>
              </a:rPr>
              <a:t>Escleritis</a:t>
            </a:r>
          </a:p>
          <a:p>
            <a:pPr algn="ctr"/>
            <a:r>
              <a:rPr lang="es-MX" sz="2400" dirty="0">
                <a:solidFill>
                  <a:schemeClr val="accent2"/>
                </a:solidFill>
                <a:latin typeface="Montserrat" pitchFamily="2" charset="77"/>
              </a:rPr>
              <a:t>Conjuntivitis</a:t>
            </a:r>
          </a:p>
        </p:txBody>
      </p:sp>
      <p:pic>
        <p:nvPicPr>
          <p:cNvPr id="4104" name="Picture 8" descr="Qué es la uveítis? - ClikiSalud.net | Fundación Carlos Slim">
            <a:extLst>
              <a:ext uri="{FF2B5EF4-FFF2-40B4-BE49-F238E27FC236}">
                <a16:creationId xmlns:a16="http://schemas.microsoft.com/office/drawing/2014/main" id="{798483C4-5FD2-45E3-968D-3074A62B5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7422" y="1070368"/>
            <a:ext cx="2376368" cy="19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5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60322BF-6B80-B34C-B0FF-6E5E8416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59" y="1045566"/>
            <a:ext cx="7443626" cy="4734973"/>
          </a:xfr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6A29BB6B-605D-4B6D-8176-4582A7DB8E0B}"/>
              </a:ext>
            </a:extLst>
          </p:cNvPr>
          <p:cNvGrpSpPr>
            <a:grpSpLocks noChangeAspect="1"/>
          </p:cNvGrpSpPr>
          <p:nvPr/>
        </p:nvGrpSpPr>
        <p:grpSpPr>
          <a:xfrm>
            <a:off x="863680" y="219457"/>
            <a:ext cx="2942294" cy="3422788"/>
            <a:chOff x="4516438" y="327025"/>
            <a:chExt cx="2362201" cy="2747963"/>
          </a:xfrm>
          <a:solidFill>
            <a:srgbClr val="152B48"/>
          </a:solidFill>
        </p:grpSpPr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24E26245-FA37-442D-A5ED-6BDF0244E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101" y="598488"/>
              <a:ext cx="1857375" cy="2476500"/>
            </a:xfrm>
            <a:custGeom>
              <a:avLst/>
              <a:gdLst>
                <a:gd name="T0" fmla="*/ 2739 w 3617"/>
                <a:gd name="T1" fmla="*/ 3712 h 4827"/>
                <a:gd name="T2" fmla="*/ 2563 w 3617"/>
                <a:gd name="T3" fmla="*/ 2000 h 4827"/>
                <a:gd name="T4" fmla="*/ 1717 w 3617"/>
                <a:gd name="T5" fmla="*/ 2085 h 4827"/>
                <a:gd name="T6" fmla="*/ 1190 w 3617"/>
                <a:gd name="T7" fmla="*/ 2679 h 4827"/>
                <a:gd name="T8" fmla="*/ 1969 w 3617"/>
                <a:gd name="T9" fmla="*/ 3877 h 4827"/>
                <a:gd name="T10" fmla="*/ 612 w 3617"/>
                <a:gd name="T11" fmla="*/ 2673 h 4827"/>
                <a:gd name="T12" fmla="*/ 3546 w 3617"/>
                <a:gd name="T13" fmla="*/ 1499 h 4827"/>
                <a:gd name="T14" fmla="*/ 2547 w 3617"/>
                <a:gd name="T15" fmla="*/ 3784 h 4827"/>
                <a:gd name="T16" fmla="*/ 1985 w 3617"/>
                <a:gd name="T17" fmla="*/ 2108 h 4827"/>
                <a:gd name="T18" fmla="*/ 2068 w 3617"/>
                <a:gd name="T19" fmla="*/ 3927 h 4827"/>
                <a:gd name="T20" fmla="*/ 3198 w 3617"/>
                <a:gd name="T21" fmla="*/ 3649 h 4827"/>
                <a:gd name="T22" fmla="*/ 1951 w 3617"/>
                <a:gd name="T23" fmla="*/ 4067 h 4827"/>
                <a:gd name="T24" fmla="*/ 2166 w 3617"/>
                <a:gd name="T25" fmla="*/ 4124 h 4827"/>
                <a:gd name="T26" fmla="*/ 2144 w 3617"/>
                <a:gd name="T27" fmla="*/ 4060 h 4827"/>
                <a:gd name="T28" fmla="*/ 2152 w 3617"/>
                <a:gd name="T29" fmla="*/ 3954 h 4827"/>
                <a:gd name="T30" fmla="*/ 2638 w 3617"/>
                <a:gd name="T31" fmla="*/ 3813 h 4827"/>
                <a:gd name="T32" fmla="*/ 2958 w 3617"/>
                <a:gd name="T33" fmla="*/ 4191 h 4827"/>
                <a:gd name="T34" fmla="*/ 2179 w 3617"/>
                <a:gd name="T35" fmla="*/ 4367 h 4827"/>
                <a:gd name="T36" fmla="*/ 2207 w 3617"/>
                <a:gd name="T37" fmla="*/ 4342 h 4827"/>
                <a:gd name="T38" fmla="*/ 2079 w 3617"/>
                <a:gd name="T39" fmla="*/ 4231 h 4827"/>
                <a:gd name="T40" fmla="*/ 2178 w 3617"/>
                <a:gd name="T41" fmla="*/ 4265 h 4827"/>
                <a:gd name="T42" fmla="*/ 3185 w 3617"/>
                <a:gd name="T43" fmla="*/ 3810 h 4827"/>
                <a:gd name="T44" fmla="*/ 2388 w 3617"/>
                <a:gd name="T45" fmla="*/ 4645 h 4827"/>
                <a:gd name="T46" fmla="*/ 2416 w 3617"/>
                <a:gd name="T47" fmla="*/ 4608 h 4827"/>
                <a:gd name="T48" fmla="*/ 2332 w 3617"/>
                <a:gd name="T49" fmla="*/ 4539 h 4827"/>
                <a:gd name="T50" fmla="*/ 2350 w 3617"/>
                <a:gd name="T51" fmla="*/ 4480 h 4827"/>
                <a:gd name="T52" fmla="*/ 3101 w 3617"/>
                <a:gd name="T53" fmla="*/ 4192 h 4827"/>
                <a:gd name="T54" fmla="*/ 3030 w 3617"/>
                <a:gd name="T55" fmla="*/ 4659 h 4827"/>
                <a:gd name="T56" fmla="*/ 2959 w 3617"/>
                <a:gd name="T57" fmla="*/ 4644 h 4827"/>
                <a:gd name="T58" fmla="*/ 2672 w 3617"/>
                <a:gd name="T59" fmla="*/ 4646 h 4827"/>
                <a:gd name="T60" fmla="*/ 2666 w 3617"/>
                <a:gd name="T61" fmla="*/ 4708 h 4827"/>
                <a:gd name="T62" fmla="*/ 2585 w 3617"/>
                <a:gd name="T63" fmla="*/ 4655 h 4827"/>
                <a:gd name="T64" fmla="*/ 2947 w 3617"/>
                <a:gd name="T65" fmla="*/ 4687 h 4827"/>
                <a:gd name="T66" fmla="*/ 2953 w 3617"/>
                <a:gd name="T67" fmla="*/ 4707 h 4827"/>
                <a:gd name="T68" fmla="*/ 2943 w 3617"/>
                <a:gd name="T69" fmla="*/ 4712 h 4827"/>
                <a:gd name="T70" fmla="*/ 2887 w 3617"/>
                <a:gd name="T71" fmla="*/ 4728 h 4827"/>
                <a:gd name="T72" fmla="*/ 2191 w 3617"/>
                <a:gd name="T73" fmla="*/ 4521 h 4827"/>
                <a:gd name="T74" fmla="*/ 2133 w 3617"/>
                <a:gd name="T75" fmla="*/ 4474 h 4827"/>
                <a:gd name="T76" fmla="*/ 2141 w 3617"/>
                <a:gd name="T77" fmla="*/ 4474 h 4827"/>
                <a:gd name="T78" fmla="*/ 2254 w 3617"/>
                <a:gd name="T79" fmla="*/ 4425 h 4827"/>
                <a:gd name="T80" fmla="*/ 2035 w 3617"/>
                <a:gd name="T81" fmla="*/ 4319 h 4827"/>
                <a:gd name="T82" fmla="*/ 2035 w 3617"/>
                <a:gd name="T83" fmla="*/ 4319 h 4827"/>
                <a:gd name="T84" fmla="*/ 1985 w 3617"/>
                <a:gd name="T85" fmla="*/ 4228 h 4827"/>
                <a:gd name="T86" fmla="*/ 1888 w 3617"/>
                <a:gd name="T87" fmla="*/ 3923 h 4827"/>
                <a:gd name="T88" fmla="*/ 1930 w 3617"/>
                <a:gd name="T89" fmla="*/ 3907 h 4827"/>
                <a:gd name="T90" fmla="*/ 3342 w 3617"/>
                <a:gd name="T91" fmla="*/ 725 h 4827"/>
                <a:gd name="T92" fmla="*/ 128 w 3617"/>
                <a:gd name="T93" fmla="*/ 1462 h 4827"/>
                <a:gd name="T94" fmla="*/ 1806 w 3617"/>
                <a:gd name="T95" fmla="*/ 3586 h 4827"/>
                <a:gd name="T96" fmla="*/ 2089 w 3617"/>
                <a:gd name="T97" fmla="*/ 4434 h 4827"/>
                <a:gd name="T98" fmla="*/ 3225 w 3617"/>
                <a:gd name="T99" fmla="*/ 4458 h 4827"/>
                <a:gd name="T100" fmla="*/ 3095 w 3617"/>
                <a:gd name="T101" fmla="*/ 3450 h 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17" h="4827">
                  <a:moveTo>
                    <a:pt x="2967" y="3194"/>
                  </a:moveTo>
                  <a:cubicBezTo>
                    <a:pt x="2994" y="3289"/>
                    <a:pt x="3047" y="3381"/>
                    <a:pt x="3039" y="3483"/>
                  </a:cubicBezTo>
                  <a:cubicBezTo>
                    <a:pt x="3038" y="3484"/>
                    <a:pt x="3037" y="3486"/>
                    <a:pt x="3037" y="3488"/>
                  </a:cubicBezTo>
                  <a:cubicBezTo>
                    <a:pt x="3023" y="3586"/>
                    <a:pt x="2903" y="3633"/>
                    <a:pt x="2824" y="3672"/>
                  </a:cubicBezTo>
                  <a:cubicBezTo>
                    <a:pt x="2796" y="3686"/>
                    <a:pt x="2768" y="3699"/>
                    <a:pt x="2739" y="3712"/>
                  </a:cubicBezTo>
                  <a:cubicBezTo>
                    <a:pt x="2623" y="3336"/>
                    <a:pt x="2518" y="2954"/>
                    <a:pt x="2508" y="2558"/>
                  </a:cubicBezTo>
                  <a:cubicBezTo>
                    <a:pt x="2503" y="2389"/>
                    <a:pt x="2517" y="2221"/>
                    <a:pt x="2550" y="2059"/>
                  </a:cubicBezTo>
                  <a:cubicBezTo>
                    <a:pt x="2659" y="2032"/>
                    <a:pt x="2837" y="1969"/>
                    <a:pt x="2804" y="1832"/>
                  </a:cubicBezTo>
                  <a:cubicBezTo>
                    <a:pt x="2798" y="1805"/>
                    <a:pt x="2762" y="1814"/>
                    <a:pt x="2759" y="1838"/>
                  </a:cubicBezTo>
                  <a:cubicBezTo>
                    <a:pt x="2749" y="1939"/>
                    <a:pt x="2650" y="1976"/>
                    <a:pt x="2563" y="2000"/>
                  </a:cubicBezTo>
                  <a:cubicBezTo>
                    <a:pt x="2605" y="1821"/>
                    <a:pt x="2672" y="1649"/>
                    <a:pt x="2768" y="1488"/>
                  </a:cubicBezTo>
                  <a:cubicBezTo>
                    <a:pt x="2784" y="1460"/>
                    <a:pt x="2741" y="1436"/>
                    <a:pt x="2724" y="1463"/>
                  </a:cubicBezTo>
                  <a:cubicBezTo>
                    <a:pt x="2615" y="1636"/>
                    <a:pt x="2543" y="1822"/>
                    <a:pt x="2501" y="2014"/>
                  </a:cubicBezTo>
                  <a:cubicBezTo>
                    <a:pt x="2418" y="2032"/>
                    <a:pt x="2335" y="2039"/>
                    <a:pt x="2251" y="2044"/>
                  </a:cubicBezTo>
                  <a:cubicBezTo>
                    <a:pt x="2073" y="2054"/>
                    <a:pt x="1893" y="2049"/>
                    <a:pt x="1717" y="2085"/>
                  </a:cubicBezTo>
                  <a:cubicBezTo>
                    <a:pt x="1517" y="2126"/>
                    <a:pt x="1282" y="2260"/>
                    <a:pt x="1206" y="2459"/>
                  </a:cubicBezTo>
                  <a:cubicBezTo>
                    <a:pt x="1161" y="2426"/>
                    <a:pt x="1116" y="2395"/>
                    <a:pt x="1071" y="2364"/>
                  </a:cubicBezTo>
                  <a:cubicBezTo>
                    <a:pt x="1042" y="2344"/>
                    <a:pt x="1015" y="2391"/>
                    <a:pt x="1044" y="2411"/>
                  </a:cubicBezTo>
                  <a:cubicBezTo>
                    <a:pt x="1092" y="2445"/>
                    <a:pt x="1141" y="2479"/>
                    <a:pt x="1189" y="2514"/>
                  </a:cubicBezTo>
                  <a:cubicBezTo>
                    <a:pt x="1178" y="2565"/>
                    <a:pt x="1177" y="2621"/>
                    <a:pt x="1190" y="2679"/>
                  </a:cubicBezTo>
                  <a:cubicBezTo>
                    <a:pt x="1194" y="2698"/>
                    <a:pt x="1225" y="2694"/>
                    <a:pt x="1224" y="2675"/>
                  </a:cubicBezTo>
                  <a:cubicBezTo>
                    <a:pt x="1222" y="2631"/>
                    <a:pt x="1225" y="2588"/>
                    <a:pt x="1235" y="2547"/>
                  </a:cubicBezTo>
                  <a:cubicBezTo>
                    <a:pt x="1441" y="2698"/>
                    <a:pt x="1640" y="2859"/>
                    <a:pt x="1813" y="3047"/>
                  </a:cubicBezTo>
                  <a:cubicBezTo>
                    <a:pt x="2026" y="3278"/>
                    <a:pt x="2183" y="3543"/>
                    <a:pt x="2275" y="3843"/>
                  </a:cubicBezTo>
                  <a:cubicBezTo>
                    <a:pt x="2174" y="3858"/>
                    <a:pt x="2072" y="3867"/>
                    <a:pt x="1969" y="3877"/>
                  </a:cubicBezTo>
                  <a:cubicBezTo>
                    <a:pt x="1939" y="3791"/>
                    <a:pt x="1908" y="3705"/>
                    <a:pt x="1876" y="3619"/>
                  </a:cubicBezTo>
                  <a:cubicBezTo>
                    <a:pt x="1851" y="3552"/>
                    <a:pt x="1829" y="3478"/>
                    <a:pt x="1782" y="3422"/>
                  </a:cubicBezTo>
                  <a:cubicBezTo>
                    <a:pt x="1739" y="3373"/>
                    <a:pt x="1680" y="3348"/>
                    <a:pt x="1620" y="3324"/>
                  </a:cubicBezTo>
                  <a:cubicBezTo>
                    <a:pt x="1542" y="3293"/>
                    <a:pt x="1463" y="3261"/>
                    <a:pt x="1386" y="3225"/>
                  </a:cubicBezTo>
                  <a:cubicBezTo>
                    <a:pt x="1098" y="3089"/>
                    <a:pt x="828" y="2909"/>
                    <a:pt x="612" y="2673"/>
                  </a:cubicBezTo>
                  <a:cubicBezTo>
                    <a:pt x="184" y="2205"/>
                    <a:pt x="0" y="1452"/>
                    <a:pt x="389" y="901"/>
                  </a:cubicBezTo>
                  <a:cubicBezTo>
                    <a:pt x="488" y="760"/>
                    <a:pt x="618" y="643"/>
                    <a:pt x="753" y="537"/>
                  </a:cubicBezTo>
                  <a:cubicBezTo>
                    <a:pt x="892" y="429"/>
                    <a:pt x="1038" y="330"/>
                    <a:pt x="1195" y="249"/>
                  </a:cubicBezTo>
                  <a:cubicBezTo>
                    <a:pt x="1529" y="78"/>
                    <a:pt x="1915" y="33"/>
                    <a:pt x="2286" y="67"/>
                  </a:cubicBezTo>
                  <a:cubicBezTo>
                    <a:pt x="2980" y="129"/>
                    <a:pt x="3494" y="839"/>
                    <a:pt x="3546" y="1499"/>
                  </a:cubicBezTo>
                  <a:cubicBezTo>
                    <a:pt x="3576" y="1879"/>
                    <a:pt x="3463" y="2262"/>
                    <a:pt x="3225" y="2561"/>
                  </a:cubicBezTo>
                  <a:cubicBezTo>
                    <a:pt x="3126" y="2685"/>
                    <a:pt x="3005" y="2808"/>
                    <a:pt x="2962" y="2966"/>
                  </a:cubicBezTo>
                  <a:cubicBezTo>
                    <a:pt x="2942" y="3042"/>
                    <a:pt x="2946" y="3118"/>
                    <a:pt x="2967" y="3194"/>
                  </a:cubicBezTo>
                  <a:close/>
                  <a:moveTo>
                    <a:pt x="2701" y="3728"/>
                  </a:moveTo>
                  <a:cubicBezTo>
                    <a:pt x="2651" y="3749"/>
                    <a:pt x="2599" y="3767"/>
                    <a:pt x="2547" y="3784"/>
                  </a:cubicBezTo>
                  <a:cubicBezTo>
                    <a:pt x="2471" y="3807"/>
                    <a:pt x="2396" y="3824"/>
                    <a:pt x="2319" y="3836"/>
                  </a:cubicBezTo>
                  <a:cubicBezTo>
                    <a:pt x="2319" y="3835"/>
                    <a:pt x="2319" y="3834"/>
                    <a:pt x="2319" y="3832"/>
                  </a:cubicBezTo>
                  <a:cubicBezTo>
                    <a:pt x="2190" y="3253"/>
                    <a:pt x="1719" y="2831"/>
                    <a:pt x="1251" y="2492"/>
                  </a:cubicBezTo>
                  <a:cubicBezTo>
                    <a:pt x="1288" y="2391"/>
                    <a:pt x="1358" y="2306"/>
                    <a:pt x="1453" y="2244"/>
                  </a:cubicBezTo>
                  <a:cubicBezTo>
                    <a:pt x="1609" y="2141"/>
                    <a:pt x="1803" y="2117"/>
                    <a:pt x="1985" y="2108"/>
                  </a:cubicBezTo>
                  <a:cubicBezTo>
                    <a:pt x="2153" y="2099"/>
                    <a:pt x="2323" y="2103"/>
                    <a:pt x="2489" y="2072"/>
                  </a:cubicBezTo>
                  <a:cubicBezTo>
                    <a:pt x="2386" y="2619"/>
                    <a:pt x="2514" y="3215"/>
                    <a:pt x="2701" y="3728"/>
                  </a:cubicBezTo>
                  <a:close/>
                  <a:moveTo>
                    <a:pt x="2040" y="3918"/>
                  </a:moveTo>
                  <a:cubicBezTo>
                    <a:pt x="2048" y="3918"/>
                    <a:pt x="2055" y="3919"/>
                    <a:pt x="2062" y="3919"/>
                  </a:cubicBezTo>
                  <a:cubicBezTo>
                    <a:pt x="2063" y="3922"/>
                    <a:pt x="2065" y="3925"/>
                    <a:pt x="2068" y="3927"/>
                  </a:cubicBezTo>
                  <a:cubicBezTo>
                    <a:pt x="2068" y="3927"/>
                    <a:pt x="2068" y="3928"/>
                    <a:pt x="2069" y="3928"/>
                  </a:cubicBezTo>
                  <a:cubicBezTo>
                    <a:pt x="2059" y="3925"/>
                    <a:pt x="2050" y="3921"/>
                    <a:pt x="2040" y="3918"/>
                  </a:cubicBezTo>
                  <a:close/>
                  <a:moveTo>
                    <a:pt x="3092" y="3515"/>
                  </a:moveTo>
                  <a:cubicBezTo>
                    <a:pt x="3093" y="3509"/>
                    <a:pt x="3094" y="3504"/>
                    <a:pt x="3094" y="3498"/>
                  </a:cubicBezTo>
                  <a:cubicBezTo>
                    <a:pt x="3163" y="3514"/>
                    <a:pt x="3198" y="3581"/>
                    <a:pt x="3198" y="3649"/>
                  </a:cubicBezTo>
                  <a:cubicBezTo>
                    <a:pt x="3198" y="3720"/>
                    <a:pt x="3152" y="3780"/>
                    <a:pt x="3099" y="3824"/>
                  </a:cubicBezTo>
                  <a:cubicBezTo>
                    <a:pt x="2972" y="3929"/>
                    <a:pt x="2795" y="3986"/>
                    <a:pt x="2643" y="4044"/>
                  </a:cubicBezTo>
                  <a:cubicBezTo>
                    <a:pt x="2493" y="4101"/>
                    <a:pt x="2329" y="4181"/>
                    <a:pt x="2165" y="4175"/>
                  </a:cubicBezTo>
                  <a:cubicBezTo>
                    <a:pt x="2076" y="4172"/>
                    <a:pt x="1979" y="4126"/>
                    <a:pt x="1926" y="4055"/>
                  </a:cubicBezTo>
                  <a:cubicBezTo>
                    <a:pt x="1935" y="4059"/>
                    <a:pt x="1943" y="4063"/>
                    <a:pt x="1951" y="4067"/>
                  </a:cubicBezTo>
                  <a:cubicBezTo>
                    <a:pt x="1946" y="4069"/>
                    <a:pt x="1943" y="4077"/>
                    <a:pt x="1949" y="4081"/>
                  </a:cubicBezTo>
                  <a:cubicBezTo>
                    <a:pt x="2022" y="4121"/>
                    <a:pt x="2097" y="4145"/>
                    <a:pt x="2178" y="4164"/>
                  </a:cubicBezTo>
                  <a:cubicBezTo>
                    <a:pt x="2191" y="4167"/>
                    <a:pt x="2195" y="4149"/>
                    <a:pt x="2183" y="4145"/>
                  </a:cubicBezTo>
                  <a:cubicBezTo>
                    <a:pt x="2179" y="4143"/>
                    <a:pt x="2174" y="4141"/>
                    <a:pt x="2170" y="4139"/>
                  </a:cubicBezTo>
                  <a:cubicBezTo>
                    <a:pt x="2173" y="4134"/>
                    <a:pt x="2172" y="4127"/>
                    <a:pt x="2166" y="4124"/>
                  </a:cubicBezTo>
                  <a:cubicBezTo>
                    <a:pt x="2122" y="4105"/>
                    <a:pt x="2079" y="4085"/>
                    <a:pt x="2035" y="4065"/>
                  </a:cubicBezTo>
                  <a:cubicBezTo>
                    <a:pt x="2074" y="4078"/>
                    <a:pt x="2113" y="4093"/>
                    <a:pt x="2151" y="4109"/>
                  </a:cubicBezTo>
                  <a:cubicBezTo>
                    <a:pt x="2165" y="4115"/>
                    <a:pt x="2177" y="4095"/>
                    <a:pt x="2163" y="4088"/>
                  </a:cubicBezTo>
                  <a:cubicBezTo>
                    <a:pt x="2119" y="4065"/>
                    <a:pt x="2075" y="4043"/>
                    <a:pt x="2031" y="4020"/>
                  </a:cubicBezTo>
                  <a:cubicBezTo>
                    <a:pt x="2069" y="4033"/>
                    <a:pt x="2107" y="4047"/>
                    <a:pt x="2144" y="4060"/>
                  </a:cubicBezTo>
                  <a:cubicBezTo>
                    <a:pt x="2159" y="4065"/>
                    <a:pt x="2164" y="4043"/>
                    <a:pt x="2151" y="4037"/>
                  </a:cubicBezTo>
                  <a:cubicBezTo>
                    <a:pt x="2076" y="4009"/>
                    <a:pt x="2004" y="3973"/>
                    <a:pt x="1937" y="3930"/>
                  </a:cubicBezTo>
                  <a:cubicBezTo>
                    <a:pt x="2005" y="3949"/>
                    <a:pt x="2072" y="3970"/>
                    <a:pt x="2138" y="3995"/>
                  </a:cubicBezTo>
                  <a:cubicBezTo>
                    <a:pt x="2149" y="4000"/>
                    <a:pt x="2157" y="3983"/>
                    <a:pt x="2149" y="3977"/>
                  </a:cubicBezTo>
                  <a:cubicBezTo>
                    <a:pt x="2158" y="3974"/>
                    <a:pt x="2160" y="3960"/>
                    <a:pt x="2152" y="3954"/>
                  </a:cubicBezTo>
                  <a:cubicBezTo>
                    <a:pt x="2141" y="3947"/>
                    <a:pt x="2131" y="3940"/>
                    <a:pt x="2120" y="3932"/>
                  </a:cubicBezTo>
                  <a:cubicBezTo>
                    <a:pt x="2137" y="3935"/>
                    <a:pt x="2153" y="3938"/>
                    <a:pt x="2169" y="3943"/>
                  </a:cubicBezTo>
                  <a:cubicBezTo>
                    <a:pt x="2185" y="3947"/>
                    <a:pt x="2192" y="3923"/>
                    <a:pt x="2176" y="3918"/>
                  </a:cubicBezTo>
                  <a:cubicBezTo>
                    <a:pt x="2174" y="3918"/>
                    <a:pt x="2171" y="3917"/>
                    <a:pt x="2169" y="3916"/>
                  </a:cubicBezTo>
                  <a:cubicBezTo>
                    <a:pt x="2329" y="3906"/>
                    <a:pt x="2492" y="3865"/>
                    <a:pt x="2638" y="3813"/>
                  </a:cubicBezTo>
                  <a:cubicBezTo>
                    <a:pt x="2739" y="3776"/>
                    <a:pt x="2839" y="3732"/>
                    <a:pt x="2932" y="3678"/>
                  </a:cubicBezTo>
                  <a:cubicBezTo>
                    <a:pt x="2995" y="3642"/>
                    <a:pt x="3055" y="3601"/>
                    <a:pt x="3077" y="3534"/>
                  </a:cubicBezTo>
                  <a:cubicBezTo>
                    <a:pt x="3084" y="3531"/>
                    <a:pt x="3090" y="3525"/>
                    <a:pt x="3092" y="3515"/>
                  </a:cubicBezTo>
                  <a:moveTo>
                    <a:pt x="3170" y="4107"/>
                  </a:moveTo>
                  <a:cubicBezTo>
                    <a:pt x="3105" y="4144"/>
                    <a:pt x="3028" y="4165"/>
                    <a:pt x="2958" y="4191"/>
                  </a:cubicBezTo>
                  <a:cubicBezTo>
                    <a:pt x="2879" y="4221"/>
                    <a:pt x="2801" y="4250"/>
                    <a:pt x="2722" y="4280"/>
                  </a:cubicBezTo>
                  <a:cubicBezTo>
                    <a:pt x="2583" y="4332"/>
                    <a:pt x="2427" y="4414"/>
                    <a:pt x="2275" y="4424"/>
                  </a:cubicBezTo>
                  <a:cubicBezTo>
                    <a:pt x="2278" y="4419"/>
                    <a:pt x="2277" y="4413"/>
                    <a:pt x="2271" y="4411"/>
                  </a:cubicBezTo>
                  <a:cubicBezTo>
                    <a:pt x="2217" y="4393"/>
                    <a:pt x="2164" y="4373"/>
                    <a:pt x="2112" y="4351"/>
                  </a:cubicBezTo>
                  <a:cubicBezTo>
                    <a:pt x="2134" y="4356"/>
                    <a:pt x="2157" y="4361"/>
                    <a:pt x="2179" y="4367"/>
                  </a:cubicBezTo>
                  <a:cubicBezTo>
                    <a:pt x="2203" y="4375"/>
                    <a:pt x="2227" y="4382"/>
                    <a:pt x="2251" y="4388"/>
                  </a:cubicBezTo>
                  <a:cubicBezTo>
                    <a:pt x="2262" y="4390"/>
                    <a:pt x="2266" y="4375"/>
                    <a:pt x="2256" y="4371"/>
                  </a:cubicBezTo>
                  <a:cubicBezTo>
                    <a:pt x="2234" y="4364"/>
                    <a:pt x="2212" y="4357"/>
                    <a:pt x="2190" y="4351"/>
                  </a:cubicBezTo>
                  <a:cubicBezTo>
                    <a:pt x="2156" y="4339"/>
                    <a:pt x="2122" y="4325"/>
                    <a:pt x="2090" y="4310"/>
                  </a:cubicBezTo>
                  <a:cubicBezTo>
                    <a:pt x="2129" y="4320"/>
                    <a:pt x="2168" y="4331"/>
                    <a:pt x="2207" y="4342"/>
                  </a:cubicBezTo>
                  <a:cubicBezTo>
                    <a:pt x="2215" y="4344"/>
                    <a:pt x="2221" y="4332"/>
                    <a:pt x="2213" y="4327"/>
                  </a:cubicBezTo>
                  <a:cubicBezTo>
                    <a:pt x="2169" y="4304"/>
                    <a:pt x="2126" y="4281"/>
                    <a:pt x="2083" y="4257"/>
                  </a:cubicBezTo>
                  <a:cubicBezTo>
                    <a:pt x="2113" y="4270"/>
                    <a:pt x="2145" y="4282"/>
                    <a:pt x="2177" y="4293"/>
                  </a:cubicBezTo>
                  <a:cubicBezTo>
                    <a:pt x="2187" y="4296"/>
                    <a:pt x="2194" y="4280"/>
                    <a:pt x="2184" y="4276"/>
                  </a:cubicBezTo>
                  <a:cubicBezTo>
                    <a:pt x="2150" y="4258"/>
                    <a:pt x="2115" y="4243"/>
                    <a:pt x="2079" y="4231"/>
                  </a:cubicBezTo>
                  <a:cubicBezTo>
                    <a:pt x="2062" y="4223"/>
                    <a:pt x="2045" y="4214"/>
                    <a:pt x="2029" y="4205"/>
                  </a:cubicBezTo>
                  <a:cubicBezTo>
                    <a:pt x="2038" y="4207"/>
                    <a:pt x="2047" y="4208"/>
                    <a:pt x="2056" y="4210"/>
                  </a:cubicBezTo>
                  <a:cubicBezTo>
                    <a:pt x="2073" y="4215"/>
                    <a:pt x="2090" y="4219"/>
                    <a:pt x="2107" y="4222"/>
                  </a:cubicBezTo>
                  <a:cubicBezTo>
                    <a:pt x="2123" y="4227"/>
                    <a:pt x="2148" y="4235"/>
                    <a:pt x="2165" y="4238"/>
                  </a:cubicBezTo>
                  <a:cubicBezTo>
                    <a:pt x="2162" y="4248"/>
                    <a:pt x="2166" y="4257"/>
                    <a:pt x="2178" y="4265"/>
                  </a:cubicBezTo>
                  <a:cubicBezTo>
                    <a:pt x="2182" y="4267"/>
                    <a:pt x="2186" y="4267"/>
                    <a:pt x="2189" y="4265"/>
                  </a:cubicBezTo>
                  <a:cubicBezTo>
                    <a:pt x="2205" y="4256"/>
                    <a:pt x="2209" y="4241"/>
                    <a:pt x="2198" y="4228"/>
                  </a:cubicBezTo>
                  <a:cubicBezTo>
                    <a:pt x="2363" y="4224"/>
                    <a:pt x="2532" y="4143"/>
                    <a:pt x="2679" y="4086"/>
                  </a:cubicBezTo>
                  <a:cubicBezTo>
                    <a:pt x="2788" y="4044"/>
                    <a:pt x="2897" y="3999"/>
                    <a:pt x="3001" y="3946"/>
                  </a:cubicBezTo>
                  <a:cubicBezTo>
                    <a:pt x="3068" y="3911"/>
                    <a:pt x="3136" y="3869"/>
                    <a:pt x="3185" y="3810"/>
                  </a:cubicBezTo>
                  <a:cubicBezTo>
                    <a:pt x="3294" y="3882"/>
                    <a:pt x="3287" y="4042"/>
                    <a:pt x="3170" y="4107"/>
                  </a:cubicBezTo>
                  <a:moveTo>
                    <a:pt x="3227" y="4398"/>
                  </a:moveTo>
                  <a:cubicBezTo>
                    <a:pt x="3106" y="4470"/>
                    <a:pt x="2951" y="4496"/>
                    <a:pt x="2817" y="4535"/>
                  </a:cubicBezTo>
                  <a:cubicBezTo>
                    <a:pt x="2685" y="4574"/>
                    <a:pt x="2548" y="4628"/>
                    <a:pt x="2410" y="4643"/>
                  </a:cubicBezTo>
                  <a:cubicBezTo>
                    <a:pt x="2402" y="4644"/>
                    <a:pt x="2395" y="4645"/>
                    <a:pt x="2388" y="4645"/>
                  </a:cubicBezTo>
                  <a:cubicBezTo>
                    <a:pt x="2389" y="4640"/>
                    <a:pt x="2387" y="4635"/>
                    <a:pt x="2381" y="4634"/>
                  </a:cubicBezTo>
                  <a:cubicBezTo>
                    <a:pt x="2340" y="4621"/>
                    <a:pt x="2299" y="4608"/>
                    <a:pt x="2257" y="4595"/>
                  </a:cubicBezTo>
                  <a:cubicBezTo>
                    <a:pt x="2255" y="4595"/>
                    <a:pt x="2253" y="4595"/>
                    <a:pt x="2252" y="4596"/>
                  </a:cubicBezTo>
                  <a:cubicBezTo>
                    <a:pt x="2243" y="4593"/>
                    <a:pt x="2234" y="4589"/>
                    <a:pt x="2225" y="4584"/>
                  </a:cubicBezTo>
                  <a:cubicBezTo>
                    <a:pt x="2289" y="4589"/>
                    <a:pt x="2352" y="4597"/>
                    <a:pt x="2416" y="4608"/>
                  </a:cubicBezTo>
                  <a:cubicBezTo>
                    <a:pt x="2430" y="4610"/>
                    <a:pt x="2436" y="4590"/>
                    <a:pt x="2422" y="4586"/>
                  </a:cubicBezTo>
                  <a:cubicBezTo>
                    <a:pt x="2417" y="4584"/>
                    <a:pt x="2412" y="4583"/>
                    <a:pt x="2407" y="4581"/>
                  </a:cubicBezTo>
                  <a:cubicBezTo>
                    <a:pt x="2414" y="4577"/>
                    <a:pt x="2415" y="4566"/>
                    <a:pt x="2405" y="4564"/>
                  </a:cubicBezTo>
                  <a:cubicBezTo>
                    <a:pt x="2359" y="4554"/>
                    <a:pt x="2313" y="4541"/>
                    <a:pt x="2268" y="4526"/>
                  </a:cubicBezTo>
                  <a:cubicBezTo>
                    <a:pt x="2289" y="4530"/>
                    <a:pt x="2310" y="4535"/>
                    <a:pt x="2332" y="4539"/>
                  </a:cubicBezTo>
                  <a:cubicBezTo>
                    <a:pt x="2344" y="4542"/>
                    <a:pt x="2348" y="4525"/>
                    <a:pt x="2337" y="4521"/>
                  </a:cubicBezTo>
                  <a:cubicBezTo>
                    <a:pt x="2303" y="4508"/>
                    <a:pt x="2269" y="4495"/>
                    <a:pt x="2235" y="4482"/>
                  </a:cubicBezTo>
                  <a:cubicBezTo>
                    <a:pt x="2279" y="4489"/>
                    <a:pt x="2324" y="4497"/>
                    <a:pt x="2368" y="4506"/>
                  </a:cubicBezTo>
                  <a:cubicBezTo>
                    <a:pt x="2380" y="4509"/>
                    <a:pt x="2384" y="4493"/>
                    <a:pt x="2373" y="4488"/>
                  </a:cubicBezTo>
                  <a:cubicBezTo>
                    <a:pt x="2365" y="4485"/>
                    <a:pt x="2358" y="4482"/>
                    <a:pt x="2350" y="4480"/>
                  </a:cubicBezTo>
                  <a:cubicBezTo>
                    <a:pt x="2346" y="4478"/>
                    <a:pt x="2343" y="4480"/>
                    <a:pt x="2341" y="4483"/>
                  </a:cubicBezTo>
                  <a:cubicBezTo>
                    <a:pt x="2322" y="4480"/>
                    <a:pt x="2304" y="4477"/>
                    <a:pt x="2286" y="4474"/>
                  </a:cubicBezTo>
                  <a:cubicBezTo>
                    <a:pt x="2348" y="4469"/>
                    <a:pt x="2409" y="4450"/>
                    <a:pt x="2467" y="4430"/>
                  </a:cubicBezTo>
                  <a:cubicBezTo>
                    <a:pt x="2573" y="4392"/>
                    <a:pt x="2678" y="4351"/>
                    <a:pt x="2783" y="4311"/>
                  </a:cubicBezTo>
                  <a:cubicBezTo>
                    <a:pt x="2889" y="4272"/>
                    <a:pt x="2995" y="4232"/>
                    <a:pt x="3101" y="4192"/>
                  </a:cubicBezTo>
                  <a:cubicBezTo>
                    <a:pt x="3165" y="4167"/>
                    <a:pt x="3236" y="4140"/>
                    <a:pt x="3278" y="4082"/>
                  </a:cubicBezTo>
                  <a:cubicBezTo>
                    <a:pt x="3425" y="4156"/>
                    <a:pt x="3334" y="4334"/>
                    <a:pt x="3227" y="4398"/>
                  </a:cubicBezTo>
                  <a:moveTo>
                    <a:pt x="3091" y="4609"/>
                  </a:moveTo>
                  <a:cubicBezTo>
                    <a:pt x="3073" y="4629"/>
                    <a:pt x="3053" y="4647"/>
                    <a:pt x="3031" y="4664"/>
                  </a:cubicBezTo>
                  <a:cubicBezTo>
                    <a:pt x="3031" y="4662"/>
                    <a:pt x="3031" y="4661"/>
                    <a:pt x="3030" y="4659"/>
                  </a:cubicBezTo>
                  <a:cubicBezTo>
                    <a:pt x="3029" y="4657"/>
                    <a:pt x="3028" y="4654"/>
                    <a:pt x="3027" y="4651"/>
                  </a:cubicBezTo>
                  <a:cubicBezTo>
                    <a:pt x="3026" y="4647"/>
                    <a:pt x="3023" y="4643"/>
                    <a:pt x="3019" y="4642"/>
                  </a:cubicBezTo>
                  <a:cubicBezTo>
                    <a:pt x="3016" y="4642"/>
                    <a:pt x="3013" y="4642"/>
                    <a:pt x="3010" y="4641"/>
                  </a:cubicBezTo>
                  <a:cubicBezTo>
                    <a:pt x="3002" y="4640"/>
                    <a:pt x="2996" y="4646"/>
                    <a:pt x="2995" y="4653"/>
                  </a:cubicBezTo>
                  <a:cubicBezTo>
                    <a:pt x="2986" y="4644"/>
                    <a:pt x="2974" y="4641"/>
                    <a:pt x="2959" y="4644"/>
                  </a:cubicBezTo>
                  <a:cubicBezTo>
                    <a:pt x="2939" y="4642"/>
                    <a:pt x="2920" y="4640"/>
                    <a:pt x="2900" y="4638"/>
                  </a:cubicBezTo>
                  <a:cubicBezTo>
                    <a:pt x="2890" y="4636"/>
                    <a:pt x="2886" y="4648"/>
                    <a:pt x="2890" y="4656"/>
                  </a:cubicBezTo>
                  <a:cubicBezTo>
                    <a:pt x="2864" y="4653"/>
                    <a:pt x="2839" y="4650"/>
                    <a:pt x="2813" y="4648"/>
                  </a:cubicBezTo>
                  <a:cubicBezTo>
                    <a:pt x="2805" y="4647"/>
                    <a:pt x="2801" y="4655"/>
                    <a:pt x="2802" y="4662"/>
                  </a:cubicBezTo>
                  <a:cubicBezTo>
                    <a:pt x="2759" y="4655"/>
                    <a:pt x="2716" y="4650"/>
                    <a:pt x="2672" y="4646"/>
                  </a:cubicBezTo>
                  <a:cubicBezTo>
                    <a:pt x="2659" y="4645"/>
                    <a:pt x="2659" y="4663"/>
                    <a:pt x="2669" y="4667"/>
                  </a:cubicBezTo>
                  <a:cubicBezTo>
                    <a:pt x="2679" y="4671"/>
                    <a:pt x="2689" y="4675"/>
                    <a:pt x="2700" y="4678"/>
                  </a:cubicBezTo>
                  <a:cubicBezTo>
                    <a:pt x="2665" y="4673"/>
                    <a:pt x="2631" y="4668"/>
                    <a:pt x="2597" y="4664"/>
                  </a:cubicBezTo>
                  <a:cubicBezTo>
                    <a:pt x="2586" y="4662"/>
                    <a:pt x="2582" y="4676"/>
                    <a:pt x="2592" y="4681"/>
                  </a:cubicBezTo>
                  <a:cubicBezTo>
                    <a:pt x="2617" y="4691"/>
                    <a:pt x="2642" y="4700"/>
                    <a:pt x="2666" y="4708"/>
                  </a:cubicBezTo>
                  <a:cubicBezTo>
                    <a:pt x="2619" y="4701"/>
                    <a:pt x="2571" y="4693"/>
                    <a:pt x="2523" y="4686"/>
                  </a:cubicBezTo>
                  <a:cubicBezTo>
                    <a:pt x="2515" y="4685"/>
                    <a:pt x="2512" y="4697"/>
                    <a:pt x="2520" y="4698"/>
                  </a:cubicBezTo>
                  <a:cubicBezTo>
                    <a:pt x="2604" y="4712"/>
                    <a:pt x="2689" y="4726"/>
                    <a:pt x="2773" y="4740"/>
                  </a:cubicBezTo>
                  <a:cubicBezTo>
                    <a:pt x="2668" y="4742"/>
                    <a:pt x="2559" y="4718"/>
                    <a:pt x="2459" y="4687"/>
                  </a:cubicBezTo>
                  <a:cubicBezTo>
                    <a:pt x="2502" y="4679"/>
                    <a:pt x="2544" y="4667"/>
                    <a:pt x="2585" y="4655"/>
                  </a:cubicBezTo>
                  <a:cubicBezTo>
                    <a:pt x="2688" y="4626"/>
                    <a:pt x="2790" y="4595"/>
                    <a:pt x="2892" y="4566"/>
                  </a:cubicBezTo>
                  <a:cubicBezTo>
                    <a:pt x="2975" y="4541"/>
                    <a:pt x="3072" y="4521"/>
                    <a:pt x="3161" y="4487"/>
                  </a:cubicBezTo>
                  <a:cubicBezTo>
                    <a:pt x="3142" y="4529"/>
                    <a:pt x="3125" y="4571"/>
                    <a:pt x="3091" y="4609"/>
                  </a:cubicBezTo>
                  <a:close/>
                  <a:moveTo>
                    <a:pt x="2953" y="4707"/>
                  </a:moveTo>
                  <a:cubicBezTo>
                    <a:pt x="2958" y="4701"/>
                    <a:pt x="2957" y="4690"/>
                    <a:pt x="2947" y="4687"/>
                  </a:cubicBezTo>
                  <a:cubicBezTo>
                    <a:pt x="2943" y="4686"/>
                    <a:pt x="2940" y="4685"/>
                    <a:pt x="2936" y="4684"/>
                  </a:cubicBezTo>
                  <a:cubicBezTo>
                    <a:pt x="2950" y="4686"/>
                    <a:pt x="2964" y="4687"/>
                    <a:pt x="2977" y="4689"/>
                  </a:cubicBezTo>
                  <a:cubicBezTo>
                    <a:pt x="2986" y="4689"/>
                    <a:pt x="2991" y="4679"/>
                    <a:pt x="2988" y="4672"/>
                  </a:cubicBezTo>
                  <a:cubicBezTo>
                    <a:pt x="2997" y="4673"/>
                    <a:pt x="3005" y="4674"/>
                    <a:pt x="3014" y="4675"/>
                  </a:cubicBezTo>
                  <a:cubicBezTo>
                    <a:pt x="2995" y="4688"/>
                    <a:pt x="2974" y="4699"/>
                    <a:pt x="2953" y="4707"/>
                  </a:cubicBezTo>
                  <a:close/>
                  <a:moveTo>
                    <a:pt x="2904" y="4724"/>
                  </a:moveTo>
                  <a:cubicBezTo>
                    <a:pt x="2907" y="4718"/>
                    <a:pt x="2906" y="4711"/>
                    <a:pt x="2899" y="4709"/>
                  </a:cubicBezTo>
                  <a:cubicBezTo>
                    <a:pt x="2852" y="4701"/>
                    <a:pt x="2806" y="4690"/>
                    <a:pt x="2761" y="4676"/>
                  </a:cubicBezTo>
                  <a:cubicBezTo>
                    <a:pt x="2822" y="4684"/>
                    <a:pt x="2881" y="4695"/>
                    <a:pt x="2940" y="4711"/>
                  </a:cubicBezTo>
                  <a:cubicBezTo>
                    <a:pt x="2941" y="4712"/>
                    <a:pt x="2942" y="4712"/>
                    <a:pt x="2943" y="4712"/>
                  </a:cubicBezTo>
                  <a:cubicBezTo>
                    <a:pt x="2934" y="4715"/>
                    <a:pt x="2925" y="4718"/>
                    <a:pt x="2916" y="4721"/>
                  </a:cubicBezTo>
                  <a:cubicBezTo>
                    <a:pt x="2912" y="4722"/>
                    <a:pt x="2908" y="4723"/>
                    <a:pt x="2904" y="4724"/>
                  </a:cubicBezTo>
                  <a:close/>
                  <a:moveTo>
                    <a:pt x="2849" y="4735"/>
                  </a:moveTo>
                  <a:cubicBezTo>
                    <a:pt x="2793" y="4725"/>
                    <a:pt x="2738" y="4711"/>
                    <a:pt x="2685" y="4694"/>
                  </a:cubicBezTo>
                  <a:cubicBezTo>
                    <a:pt x="2752" y="4705"/>
                    <a:pt x="2820" y="4716"/>
                    <a:pt x="2887" y="4728"/>
                  </a:cubicBezTo>
                  <a:cubicBezTo>
                    <a:pt x="2874" y="4731"/>
                    <a:pt x="2862" y="4733"/>
                    <a:pt x="2849" y="4735"/>
                  </a:cubicBezTo>
                  <a:close/>
                  <a:moveTo>
                    <a:pt x="2177" y="4557"/>
                  </a:moveTo>
                  <a:cubicBezTo>
                    <a:pt x="2164" y="4540"/>
                    <a:pt x="2152" y="4521"/>
                    <a:pt x="2143" y="4499"/>
                  </a:cubicBezTo>
                  <a:cubicBezTo>
                    <a:pt x="2160" y="4507"/>
                    <a:pt x="2177" y="4515"/>
                    <a:pt x="2195" y="4522"/>
                  </a:cubicBezTo>
                  <a:cubicBezTo>
                    <a:pt x="2194" y="4522"/>
                    <a:pt x="2192" y="4522"/>
                    <a:pt x="2191" y="4521"/>
                  </a:cubicBezTo>
                  <a:cubicBezTo>
                    <a:pt x="2177" y="4518"/>
                    <a:pt x="2171" y="4539"/>
                    <a:pt x="2185" y="4542"/>
                  </a:cubicBezTo>
                  <a:cubicBezTo>
                    <a:pt x="2209" y="4550"/>
                    <a:pt x="2234" y="4557"/>
                    <a:pt x="2259" y="4564"/>
                  </a:cubicBezTo>
                  <a:cubicBezTo>
                    <a:pt x="2232" y="4561"/>
                    <a:pt x="2204" y="4559"/>
                    <a:pt x="2177" y="4557"/>
                  </a:cubicBezTo>
                  <a:cubicBezTo>
                    <a:pt x="2177" y="4557"/>
                    <a:pt x="2177" y="4557"/>
                    <a:pt x="2177" y="4557"/>
                  </a:cubicBezTo>
                  <a:close/>
                  <a:moveTo>
                    <a:pt x="2133" y="4474"/>
                  </a:moveTo>
                  <a:cubicBezTo>
                    <a:pt x="2131" y="4467"/>
                    <a:pt x="2129" y="4460"/>
                    <a:pt x="2127" y="4453"/>
                  </a:cubicBezTo>
                  <a:cubicBezTo>
                    <a:pt x="2130" y="4454"/>
                    <a:pt x="2134" y="4456"/>
                    <a:pt x="2138" y="4457"/>
                  </a:cubicBezTo>
                  <a:cubicBezTo>
                    <a:pt x="2137" y="4461"/>
                    <a:pt x="2139" y="4465"/>
                    <a:pt x="2144" y="4467"/>
                  </a:cubicBezTo>
                  <a:cubicBezTo>
                    <a:pt x="2162" y="4474"/>
                    <a:pt x="2180" y="4481"/>
                    <a:pt x="2199" y="4488"/>
                  </a:cubicBezTo>
                  <a:cubicBezTo>
                    <a:pt x="2179" y="4483"/>
                    <a:pt x="2160" y="4479"/>
                    <a:pt x="2141" y="4474"/>
                  </a:cubicBezTo>
                  <a:cubicBezTo>
                    <a:pt x="2138" y="4473"/>
                    <a:pt x="2135" y="4473"/>
                    <a:pt x="2133" y="4474"/>
                  </a:cubicBezTo>
                  <a:close/>
                  <a:moveTo>
                    <a:pt x="2254" y="4425"/>
                  </a:moveTo>
                  <a:cubicBezTo>
                    <a:pt x="2254" y="4425"/>
                    <a:pt x="2254" y="4425"/>
                    <a:pt x="2253" y="4425"/>
                  </a:cubicBezTo>
                  <a:cubicBezTo>
                    <a:pt x="2197" y="4425"/>
                    <a:pt x="2147" y="4410"/>
                    <a:pt x="2105" y="4382"/>
                  </a:cubicBezTo>
                  <a:cubicBezTo>
                    <a:pt x="2154" y="4400"/>
                    <a:pt x="2203" y="4414"/>
                    <a:pt x="2254" y="4425"/>
                  </a:cubicBezTo>
                  <a:close/>
                  <a:moveTo>
                    <a:pt x="2077" y="4361"/>
                  </a:moveTo>
                  <a:cubicBezTo>
                    <a:pt x="2074" y="4359"/>
                    <a:pt x="2071" y="4356"/>
                    <a:pt x="2068" y="4354"/>
                  </a:cubicBezTo>
                  <a:cubicBezTo>
                    <a:pt x="2088" y="4362"/>
                    <a:pt x="2108" y="4371"/>
                    <a:pt x="2128" y="4379"/>
                  </a:cubicBezTo>
                  <a:cubicBezTo>
                    <a:pt x="2111" y="4373"/>
                    <a:pt x="2094" y="4368"/>
                    <a:pt x="2077" y="4361"/>
                  </a:cubicBezTo>
                  <a:close/>
                  <a:moveTo>
                    <a:pt x="2035" y="4319"/>
                  </a:moveTo>
                  <a:cubicBezTo>
                    <a:pt x="2027" y="4309"/>
                    <a:pt x="2020" y="4298"/>
                    <a:pt x="2013" y="4287"/>
                  </a:cubicBezTo>
                  <a:cubicBezTo>
                    <a:pt x="2014" y="4288"/>
                    <a:pt x="2014" y="4288"/>
                    <a:pt x="2015" y="4289"/>
                  </a:cubicBezTo>
                  <a:cubicBezTo>
                    <a:pt x="2037" y="4303"/>
                    <a:pt x="2060" y="4315"/>
                    <a:pt x="2083" y="4326"/>
                  </a:cubicBezTo>
                  <a:cubicBezTo>
                    <a:pt x="2067" y="4324"/>
                    <a:pt x="2052" y="4321"/>
                    <a:pt x="2036" y="4319"/>
                  </a:cubicBezTo>
                  <a:cubicBezTo>
                    <a:pt x="2036" y="4319"/>
                    <a:pt x="2036" y="4319"/>
                    <a:pt x="2035" y="4319"/>
                  </a:cubicBezTo>
                  <a:close/>
                  <a:moveTo>
                    <a:pt x="1985" y="4228"/>
                  </a:moveTo>
                  <a:cubicBezTo>
                    <a:pt x="2035" y="4254"/>
                    <a:pt x="2086" y="4280"/>
                    <a:pt x="2137" y="4306"/>
                  </a:cubicBezTo>
                  <a:cubicBezTo>
                    <a:pt x="2099" y="4295"/>
                    <a:pt x="2060" y="4284"/>
                    <a:pt x="2022" y="4273"/>
                  </a:cubicBezTo>
                  <a:cubicBezTo>
                    <a:pt x="2014" y="4271"/>
                    <a:pt x="2010" y="4279"/>
                    <a:pt x="2012" y="4285"/>
                  </a:cubicBezTo>
                  <a:cubicBezTo>
                    <a:pt x="2001" y="4267"/>
                    <a:pt x="1992" y="4248"/>
                    <a:pt x="1985" y="4228"/>
                  </a:cubicBezTo>
                  <a:moveTo>
                    <a:pt x="1897" y="3999"/>
                  </a:moveTo>
                  <a:cubicBezTo>
                    <a:pt x="1894" y="3992"/>
                    <a:pt x="1892" y="3985"/>
                    <a:pt x="1891" y="3978"/>
                  </a:cubicBezTo>
                  <a:cubicBezTo>
                    <a:pt x="1921" y="3993"/>
                    <a:pt x="1951" y="4009"/>
                    <a:pt x="1981" y="4024"/>
                  </a:cubicBezTo>
                  <a:cubicBezTo>
                    <a:pt x="1953" y="4015"/>
                    <a:pt x="1925" y="4006"/>
                    <a:pt x="1897" y="3999"/>
                  </a:cubicBezTo>
                  <a:close/>
                  <a:moveTo>
                    <a:pt x="1888" y="3923"/>
                  </a:moveTo>
                  <a:cubicBezTo>
                    <a:pt x="1913" y="3941"/>
                    <a:pt x="1939" y="3957"/>
                    <a:pt x="1965" y="3973"/>
                  </a:cubicBezTo>
                  <a:cubicBezTo>
                    <a:pt x="1939" y="3964"/>
                    <a:pt x="1913" y="3955"/>
                    <a:pt x="1887" y="3945"/>
                  </a:cubicBezTo>
                  <a:cubicBezTo>
                    <a:pt x="1887" y="3938"/>
                    <a:pt x="1888" y="3931"/>
                    <a:pt x="1888" y="3923"/>
                  </a:cubicBezTo>
                  <a:moveTo>
                    <a:pt x="1909" y="3853"/>
                  </a:moveTo>
                  <a:cubicBezTo>
                    <a:pt x="1916" y="3871"/>
                    <a:pt x="1923" y="3889"/>
                    <a:pt x="1930" y="3907"/>
                  </a:cubicBezTo>
                  <a:cubicBezTo>
                    <a:pt x="1917" y="3904"/>
                    <a:pt x="1905" y="3901"/>
                    <a:pt x="1893" y="3898"/>
                  </a:cubicBezTo>
                  <a:cubicBezTo>
                    <a:pt x="1896" y="3883"/>
                    <a:pt x="1902" y="3868"/>
                    <a:pt x="1909" y="3853"/>
                  </a:cubicBezTo>
                  <a:close/>
                  <a:moveTo>
                    <a:pt x="3278" y="2586"/>
                  </a:moveTo>
                  <a:cubicBezTo>
                    <a:pt x="3484" y="2324"/>
                    <a:pt x="3597" y="2000"/>
                    <a:pt x="3607" y="1668"/>
                  </a:cubicBezTo>
                  <a:cubicBezTo>
                    <a:pt x="3617" y="1336"/>
                    <a:pt x="3518" y="1005"/>
                    <a:pt x="3342" y="725"/>
                  </a:cubicBezTo>
                  <a:cubicBezTo>
                    <a:pt x="3165" y="443"/>
                    <a:pt x="2903" y="186"/>
                    <a:pt x="2586" y="72"/>
                  </a:cubicBezTo>
                  <a:cubicBezTo>
                    <a:pt x="2415" y="10"/>
                    <a:pt x="2231" y="0"/>
                    <a:pt x="2050" y="3"/>
                  </a:cubicBezTo>
                  <a:cubicBezTo>
                    <a:pt x="1859" y="5"/>
                    <a:pt x="1666" y="21"/>
                    <a:pt x="1482" y="74"/>
                  </a:cubicBezTo>
                  <a:cubicBezTo>
                    <a:pt x="1147" y="171"/>
                    <a:pt x="838" y="379"/>
                    <a:pt x="580" y="610"/>
                  </a:cubicBezTo>
                  <a:cubicBezTo>
                    <a:pt x="327" y="836"/>
                    <a:pt x="162" y="1122"/>
                    <a:pt x="128" y="1462"/>
                  </a:cubicBezTo>
                  <a:cubicBezTo>
                    <a:pt x="96" y="1781"/>
                    <a:pt x="174" y="2110"/>
                    <a:pt x="332" y="2386"/>
                  </a:cubicBezTo>
                  <a:cubicBezTo>
                    <a:pt x="511" y="2698"/>
                    <a:pt x="786" y="2946"/>
                    <a:pt x="1092" y="3130"/>
                  </a:cubicBezTo>
                  <a:cubicBezTo>
                    <a:pt x="1249" y="3225"/>
                    <a:pt x="1416" y="3303"/>
                    <a:pt x="1587" y="3370"/>
                  </a:cubicBezTo>
                  <a:cubicBezTo>
                    <a:pt x="1638" y="3389"/>
                    <a:pt x="1691" y="3408"/>
                    <a:pt x="1730" y="3447"/>
                  </a:cubicBezTo>
                  <a:cubicBezTo>
                    <a:pt x="1768" y="3484"/>
                    <a:pt x="1788" y="3537"/>
                    <a:pt x="1806" y="3586"/>
                  </a:cubicBezTo>
                  <a:cubicBezTo>
                    <a:pt x="1837" y="3668"/>
                    <a:pt x="1868" y="3749"/>
                    <a:pt x="1900" y="3831"/>
                  </a:cubicBezTo>
                  <a:cubicBezTo>
                    <a:pt x="1896" y="3830"/>
                    <a:pt x="1891" y="3832"/>
                    <a:pt x="1887" y="3837"/>
                  </a:cubicBezTo>
                  <a:cubicBezTo>
                    <a:pt x="1809" y="3943"/>
                    <a:pt x="1849" y="4065"/>
                    <a:pt x="1935" y="4142"/>
                  </a:cubicBezTo>
                  <a:cubicBezTo>
                    <a:pt x="1935" y="4143"/>
                    <a:pt x="1934" y="4145"/>
                    <a:pt x="1934" y="4146"/>
                  </a:cubicBezTo>
                  <a:cubicBezTo>
                    <a:pt x="1921" y="4263"/>
                    <a:pt x="1989" y="4376"/>
                    <a:pt x="2089" y="4434"/>
                  </a:cubicBezTo>
                  <a:cubicBezTo>
                    <a:pt x="2072" y="4572"/>
                    <a:pt x="2196" y="4682"/>
                    <a:pt x="2326" y="4694"/>
                  </a:cubicBezTo>
                  <a:cubicBezTo>
                    <a:pt x="2348" y="4696"/>
                    <a:pt x="2369" y="4697"/>
                    <a:pt x="2391" y="4695"/>
                  </a:cubicBezTo>
                  <a:cubicBezTo>
                    <a:pt x="2391" y="4695"/>
                    <a:pt x="2391" y="4695"/>
                    <a:pt x="2391" y="4696"/>
                  </a:cubicBezTo>
                  <a:cubicBezTo>
                    <a:pt x="2556" y="4777"/>
                    <a:pt x="2777" y="4827"/>
                    <a:pt x="2956" y="4763"/>
                  </a:cubicBezTo>
                  <a:cubicBezTo>
                    <a:pt x="3071" y="4721"/>
                    <a:pt x="3222" y="4593"/>
                    <a:pt x="3225" y="4458"/>
                  </a:cubicBezTo>
                  <a:cubicBezTo>
                    <a:pt x="3275" y="4431"/>
                    <a:pt x="3320" y="4398"/>
                    <a:pt x="3354" y="4352"/>
                  </a:cubicBezTo>
                  <a:cubicBezTo>
                    <a:pt x="3429" y="4251"/>
                    <a:pt x="3419" y="4100"/>
                    <a:pt x="3299" y="4043"/>
                  </a:cubicBezTo>
                  <a:cubicBezTo>
                    <a:pt x="3338" y="3947"/>
                    <a:pt x="3301" y="3825"/>
                    <a:pt x="3213" y="3771"/>
                  </a:cubicBezTo>
                  <a:cubicBezTo>
                    <a:pt x="3277" y="3657"/>
                    <a:pt x="3248" y="3474"/>
                    <a:pt x="3099" y="3450"/>
                  </a:cubicBezTo>
                  <a:cubicBezTo>
                    <a:pt x="3097" y="3450"/>
                    <a:pt x="3096" y="3450"/>
                    <a:pt x="3095" y="3450"/>
                  </a:cubicBezTo>
                  <a:cubicBezTo>
                    <a:pt x="3086" y="3302"/>
                    <a:pt x="2985" y="3170"/>
                    <a:pt x="3010" y="3017"/>
                  </a:cubicBezTo>
                  <a:cubicBezTo>
                    <a:pt x="3037" y="2847"/>
                    <a:pt x="3176" y="2715"/>
                    <a:pt x="3278" y="25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6">
              <a:extLst>
                <a:ext uri="{FF2B5EF4-FFF2-40B4-BE49-F238E27FC236}">
                  <a16:creationId xmlns:a16="http://schemas.microsoft.com/office/drawing/2014/main" id="{897AD445-949D-4190-8483-C5FDFE69C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1351" y="688975"/>
              <a:ext cx="658813" cy="463550"/>
            </a:xfrm>
            <a:custGeom>
              <a:avLst/>
              <a:gdLst>
                <a:gd name="T0" fmla="*/ 1221 w 1282"/>
                <a:gd name="T1" fmla="*/ 809 h 905"/>
                <a:gd name="T2" fmla="*/ 1145 w 1282"/>
                <a:gd name="T3" fmla="*/ 804 h 905"/>
                <a:gd name="T4" fmla="*/ 1118 w 1282"/>
                <a:gd name="T5" fmla="*/ 762 h 905"/>
                <a:gd name="T6" fmla="*/ 990 w 1282"/>
                <a:gd name="T7" fmla="*/ 560 h 905"/>
                <a:gd name="T8" fmla="*/ 587 w 1282"/>
                <a:gd name="T9" fmla="*/ 323 h 905"/>
                <a:gd name="T10" fmla="*/ 326 w 1282"/>
                <a:gd name="T11" fmla="*/ 310 h 905"/>
                <a:gd name="T12" fmla="*/ 141 w 1282"/>
                <a:gd name="T13" fmla="*/ 327 h 905"/>
                <a:gd name="T14" fmla="*/ 140 w 1282"/>
                <a:gd name="T15" fmla="*/ 140 h 905"/>
                <a:gd name="T16" fmla="*/ 152 w 1282"/>
                <a:gd name="T17" fmla="*/ 125 h 905"/>
                <a:gd name="T18" fmla="*/ 1155 w 1282"/>
                <a:gd name="T19" fmla="*/ 598 h 905"/>
                <a:gd name="T20" fmla="*/ 1219 w 1282"/>
                <a:gd name="T21" fmla="*/ 726 h 905"/>
                <a:gd name="T22" fmla="*/ 1228 w 1282"/>
                <a:gd name="T23" fmla="*/ 782 h 905"/>
                <a:gd name="T24" fmla="*/ 1221 w 1282"/>
                <a:gd name="T25" fmla="*/ 809 h 905"/>
                <a:gd name="T26" fmla="*/ 1142 w 1282"/>
                <a:gd name="T27" fmla="*/ 480 h 905"/>
                <a:gd name="T28" fmla="*/ 907 w 1282"/>
                <a:gd name="T29" fmla="*/ 237 h 905"/>
                <a:gd name="T30" fmla="*/ 104 w 1282"/>
                <a:gd name="T31" fmla="*/ 100 h 905"/>
                <a:gd name="T32" fmla="*/ 93 w 1282"/>
                <a:gd name="T33" fmla="*/ 110 h 905"/>
                <a:gd name="T34" fmla="*/ 53 w 1282"/>
                <a:gd name="T35" fmla="*/ 323 h 905"/>
                <a:gd name="T36" fmla="*/ 322 w 1282"/>
                <a:gd name="T37" fmla="*/ 363 h 905"/>
                <a:gd name="T38" fmla="*/ 955 w 1282"/>
                <a:gd name="T39" fmla="*/ 596 h 905"/>
                <a:gd name="T40" fmla="*/ 1051 w 1282"/>
                <a:gd name="T41" fmla="*/ 737 h 905"/>
                <a:gd name="T42" fmla="*/ 1146 w 1282"/>
                <a:gd name="T43" fmla="*/ 867 h 905"/>
                <a:gd name="T44" fmla="*/ 1279 w 1282"/>
                <a:gd name="T45" fmla="*/ 766 h 905"/>
                <a:gd name="T46" fmla="*/ 1142 w 1282"/>
                <a:gd name="T47" fmla="*/ 48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905">
                  <a:moveTo>
                    <a:pt x="1221" y="809"/>
                  </a:moveTo>
                  <a:cubicBezTo>
                    <a:pt x="1196" y="808"/>
                    <a:pt x="1171" y="806"/>
                    <a:pt x="1145" y="804"/>
                  </a:cubicBezTo>
                  <a:cubicBezTo>
                    <a:pt x="1134" y="797"/>
                    <a:pt x="1125" y="774"/>
                    <a:pt x="1118" y="762"/>
                  </a:cubicBezTo>
                  <a:cubicBezTo>
                    <a:pt x="1080" y="690"/>
                    <a:pt x="1045" y="622"/>
                    <a:pt x="990" y="560"/>
                  </a:cubicBezTo>
                  <a:cubicBezTo>
                    <a:pt x="885" y="442"/>
                    <a:pt x="740" y="359"/>
                    <a:pt x="587" y="323"/>
                  </a:cubicBezTo>
                  <a:cubicBezTo>
                    <a:pt x="501" y="303"/>
                    <a:pt x="413" y="298"/>
                    <a:pt x="326" y="310"/>
                  </a:cubicBezTo>
                  <a:cubicBezTo>
                    <a:pt x="267" y="318"/>
                    <a:pt x="200" y="348"/>
                    <a:pt x="141" y="327"/>
                  </a:cubicBezTo>
                  <a:cubicBezTo>
                    <a:pt x="51" y="294"/>
                    <a:pt x="64" y="179"/>
                    <a:pt x="140" y="140"/>
                  </a:cubicBezTo>
                  <a:cubicBezTo>
                    <a:pt x="147" y="136"/>
                    <a:pt x="151" y="131"/>
                    <a:pt x="152" y="125"/>
                  </a:cubicBezTo>
                  <a:cubicBezTo>
                    <a:pt x="557" y="38"/>
                    <a:pt x="948" y="247"/>
                    <a:pt x="1155" y="598"/>
                  </a:cubicBezTo>
                  <a:cubicBezTo>
                    <a:pt x="1179" y="638"/>
                    <a:pt x="1206" y="681"/>
                    <a:pt x="1219" y="726"/>
                  </a:cubicBezTo>
                  <a:cubicBezTo>
                    <a:pt x="1224" y="744"/>
                    <a:pt x="1229" y="763"/>
                    <a:pt x="1228" y="782"/>
                  </a:cubicBezTo>
                  <a:lnTo>
                    <a:pt x="1221" y="809"/>
                  </a:lnTo>
                  <a:close/>
                  <a:moveTo>
                    <a:pt x="1142" y="480"/>
                  </a:moveTo>
                  <a:cubicBezTo>
                    <a:pt x="1076" y="388"/>
                    <a:pt x="998" y="305"/>
                    <a:pt x="907" y="237"/>
                  </a:cubicBezTo>
                  <a:cubicBezTo>
                    <a:pt x="679" y="68"/>
                    <a:pt x="375" y="0"/>
                    <a:pt x="104" y="100"/>
                  </a:cubicBezTo>
                  <a:cubicBezTo>
                    <a:pt x="99" y="102"/>
                    <a:pt x="95" y="105"/>
                    <a:pt x="93" y="110"/>
                  </a:cubicBezTo>
                  <a:cubicBezTo>
                    <a:pt x="25" y="157"/>
                    <a:pt x="0" y="251"/>
                    <a:pt x="53" y="323"/>
                  </a:cubicBezTo>
                  <a:cubicBezTo>
                    <a:pt x="121" y="418"/>
                    <a:pt x="227" y="378"/>
                    <a:pt x="322" y="363"/>
                  </a:cubicBezTo>
                  <a:cubicBezTo>
                    <a:pt x="554" y="326"/>
                    <a:pt x="799" y="422"/>
                    <a:pt x="955" y="596"/>
                  </a:cubicBezTo>
                  <a:cubicBezTo>
                    <a:pt x="993" y="638"/>
                    <a:pt x="1025" y="686"/>
                    <a:pt x="1051" y="737"/>
                  </a:cubicBezTo>
                  <a:cubicBezTo>
                    <a:pt x="1075" y="785"/>
                    <a:pt x="1093" y="842"/>
                    <a:pt x="1146" y="867"/>
                  </a:cubicBezTo>
                  <a:cubicBezTo>
                    <a:pt x="1222" y="905"/>
                    <a:pt x="1282" y="841"/>
                    <a:pt x="1279" y="766"/>
                  </a:cubicBezTo>
                  <a:cubicBezTo>
                    <a:pt x="1275" y="665"/>
                    <a:pt x="1199" y="559"/>
                    <a:pt x="1142" y="4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A5A3E4CF-FD52-42EA-8C4C-DFE1EB2CE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6" y="2354263"/>
              <a:ext cx="101600" cy="184150"/>
            </a:xfrm>
            <a:custGeom>
              <a:avLst/>
              <a:gdLst>
                <a:gd name="T0" fmla="*/ 153 w 198"/>
                <a:gd name="T1" fmla="*/ 21 h 358"/>
                <a:gd name="T2" fmla="*/ 86 w 198"/>
                <a:gd name="T3" fmla="*/ 172 h 358"/>
                <a:gd name="T4" fmla="*/ 53 w 198"/>
                <a:gd name="T5" fmla="*/ 242 h 358"/>
                <a:gd name="T6" fmla="*/ 28 w 198"/>
                <a:gd name="T7" fmla="*/ 296 h 358"/>
                <a:gd name="T8" fmla="*/ 13 w 198"/>
                <a:gd name="T9" fmla="*/ 302 h 358"/>
                <a:gd name="T10" fmla="*/ 5 w 198"/>
                <a:gd name="T11" fmla="*/ 336 h 358"/>
                <a:gd name="T12" fmla="*/ 37 w 198"/>
                <a:gd name="T13" fmla="*/ 354 h 358"/>
                <a:gd name="T14" fmla="*/ 116 w 198"/>
                <a:gd name="T15" fmla="*/ 228 h 358"/>
                <a:gd name="T16" fmla="*/ 191 w 198"/>
                <a:gd name="T17" fmla="*/ 37 h 358"/>
                <a:gd name="T18" fmla="*/ 153 w 198"/>
                <a:gd name="T19" fmla="*/ 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358">
                  <a:moveTo>
                    <a:pt x="153" y="21"/>
                  </a:moveTo>
                  <a:cubicBezTo>
                    <a:pt x="130" y="71"/>
                    <a:pt x="109" y="122"/>
                    <a:pt x="86" y="172"/>
                  </a:cubicBezTo>
                  <a:cubicBezTo>
                    <a:pt x="75" y="195"/>
                    <a:pt x="64" y="219"/>
                    <a:pt x="53" y="242"/>
                  </a:cubicBezTo>
                  <a:cubicBezTo>
                    <a:pt x="47" y="254"/>
                    <a:pt x="39" y="280"/>
                    <a:pt x="28" y="296"/>
                  </a:cubicBezTo>
                  <a:cubicBezTo>
                    <a:pt x="22" y="296"/>
                    <a:pt x="17" y="298"/>
                    <a:pt x="13" y="302"/>
                  </a:cubicBezTo>
                  <a:cubicBezTo>
                    <a:pt x="4" y="313"/>
                    <a:pt x="0" y="321"/>
                    <a:pt x="5" y="336"/>
                  </a:cubicBezTo>
                  <a:cubicBezTo>
                    <a:pt x="9" y="350"/>
                    <a:pt x="23" y="358"/>
                    <a:pt x="37" y="354"/>
                  </a:cubicBezTo>
                  <a:cubicBezTo>
                    <a:pt x="84" y="343"/>
                    <a:pt x="99" y="268"/>
                    <a:pt x="116" y="228"/>
                  </a:cubicBezTo>
                  <a:cubicBezTo>
                    <a:pt x="143" y="165"/>
                    <a:pt x="169" y="102"/>
                    <a:pt x="191" y="37"/>
                  </a:cubicBezTo>
                  <a:cubicBezTo>
                    <a:pt x="198" y="16"/>
                    <a:pt x="163" y="0"/>
                    <a:pt x="15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8">
              <a:extLst>
                <a:ext uri="{FF2B5EF4-FFF2-40B4-BE49-F238E27FC236}">
                  <a16:creationId xmlns:a16="http://schemas.microsoft.com/office/drawing/2014/main" id="{1816F41E-E117-4A34-AE44-2527F963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2206625"/>
              <a:ext cx="131763" cy="153988"/>
            </a:xfrm>
            <a:custGeom>
              <a:avLst/>
              <a:gdLst>
                <a:gd name="T0" fmla="*/ 224 w 257"/>
                <a:gd name="T1" fmla="*/ 10 h 302"/>
                <a:gd name="T2" fmla="*/ 15 w 257"/>
                <a:gd name="T3" fmla="*/ 251 h 302"/>
                <a:gd name="T4" fmla="*/ 58 w 257"/>
                <a:gd name="T5" fmla="*/ 276 h 302"/>
                <a:gd name="T6" fmla="*/ 58 w 257"/>
                <a:gd name="T7" fmla="*/ 276 h 302"/>
                <a:gd name="T8" fmla="*/ 244 w 257"/>
                <a:gd name="T9" fmla="*/ 36 h 302"/>
                <a:gd name="T10" fmla="*/ 224 w 257"/>
                <a:gd name="T11" fmla="*/ 1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302">
                  <a:moveTo>
                    <a:pt x="224" y="10"/>
                  </a:moveTo>
                  <a:cubicBezTo>
                    <a:pt x="135" y="69"/>
                    <a:pt x="62" y="155"/>
                    <a:pt x="15" y="251"/>
                  </a:cubicBezTo>
                  <a:cubicBezTo>
                    <a:pt x="0" y="281"/>
                    <a:pt x="43" y="302"/>
                    <a:pt x="58" y="276"/>
                  </a:cubicBezTo>
                  <a:cubicBezTo>
                    <a:pt x="58" y="276"/>
                    <a:pt x="58" y="276"/>
                    <a:pt x="58" y="276"/>
                  </a:cubicBezTo>
                  <a:cubicBezTo>
                    <a:pt x="104" y="182"/>
                    <a:pt x="166" y="106"/>
                    <a:pt x="244" y="36"/>
                  </a:cubicBezTo>
                  <a:cubicBezTo>
                    <a:pt x="257" y="24"/>
                    <a:pt x="239" y="0"/>
                    <a:pt x="2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9">
              <a:extLst>
                <a:ext uri="{FF2B5EF4-FFF2-40B4-BE49-F238E27FC236}">
                  <a16:creationId xmlns:a16="http://schemas.microsoft.com/office/drawing/2014/main" id="{9B6601B6-01A8-4A8B-A0AC-9771A40E6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6" y="1828800"/>
              <a:ext cx="163513" cy="88900"/>
            </a:xfrm>
            <a:custGeom>
              <a:avLst/>
              <a:gdLst>
                <a:gd name="T0" fmla="*/ 283 w 319"/>
                <a:gd name="T1" fmla="*/ 9 h 174"/>
                <a:gd name="T2" fmla="*/ 151 w 319"/>
                <a:gd name="T3" fmla="*/ 80 h 174"/>
                <a:gd name="T4" fmla="*/ 15 w 319"/>
                <a:gd name="T5" fmla="*/ 140 h 174"/>
                <a:gd name="T6" fmla="*/ 24 w 319"/>
                <a:gd name="T7" fmla="*/ 174 h 174"/>
                <a:gd name="T8" fmla="*/ 166 w 319"/>
                <a:gd name="T9" fmla="*/ 124 h 174"/>
                <a:gd name="T10" fmla="*/ 304 w 319"/>
                <a:gd name="T11" fmla="*/ 35 h 174"/>
                <a:gd name="T12" fmla="*/ 283 w 319"/>
                <a:gd name="T13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174">
                  <a:moveTo>
                    <a:pt x="283" y="9"/>
                  </a:moveTo>
                  <a:cubicBezTo>
                    <a:pt x="239" y="33"/>
                    <a:pt x="197" y="59"/>
                    <a:pt x="151" y="80"/>
                  </a:cubicBezTo>
                  <a:cubicBezTo>
                    <a:pt x="107" y="101"/>
                    <a:pt x="54" y="111"/>
                    <a:pt x="15" y="140"/>
                  </a:cubicBezTo>
                  <a:cubicBezTo>
                    <a:pt x="0" y="150"/>
                    <a:pt x="4" y="174"/>
                    <a:pt x="24" y="174"/>
                  </a:cubicBezTo>
                  <a:cubicBezTo>
                    <a:pt x="73" y="174"/>
                    <a:pt x="123" y="146"/>
                    <a:pt x="166" y="124"/>
                  </a:cubicBezTo>
                  <a:cubicBezTo>
                    <a:pt x="215" y="99"/>
                    <a:pt x="262" y="71"/>
                    <a:pt x="304" y="35"/>
                  </a:cubicBezTo>
                  <a:cubicBezTo>
                    <a:pt x="319" y="22"/>
                    <a:pt x="299" y="0"/>
                    <a:pt x="28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0">
              <a:extLst>
                <a:ext uri="{FF2B5EF4-FFF2-40B4-BE49-F238E27FC236}">
                  <a16:creationId xmlns:a16="http://schemas.microsoft.com/office/drawing/2014/main" id="{0FE40BCD-610D-4A25-BC43-5D2D8F57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1289050"/>
              <a:ext cx="190500" cy="38100"/>
            </a:xfrm>
            <a:custGeom>
              <a:avLst/>
              <a:gdLst>
                <a:gd name="T0" fmla="*/ 348 w 370"/>
                <a:gd name="T1" fmla="*/ 18 h 72"/>
                <a:gd name="T2" fmla="*/ 87 w 370"/>
                <a:gd name="T3" fmla="*/ 21 h 72"/>
                <a:gd name="T4" fmla="*/ 57 w 370"/>
                <a:gd name="T5" fmla="*/ 6 h 72"/>
                <a:gd name="T6" fmla="*/ 20 w 370"/>
                <a:gd name="T7" fmla="*/ 26 h 72"/>
                <a:gd name="T8" fmla="*/ 33 w 370"/>
                <a:gd name="T9" fmla="*/ 71 h 72"/>
                <a:gd name="T10" fmla="*/ 348 w 370"/>
                <a:gd name="T11" fmla="*/ 51 h 72"/>
                <a:gd name="T12" fmla="*/ 348 w 370"/>
                <a:gd name="T13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72">
                  <a:moveTo>
                    <a:pt x="348" y="18"/>
                  </a:moveTo>
                  <a:cubicBezTo>
                    <a:pt x="262" y="14"/>
                    <a:pt x="174" y="17"/>
                    <a:pt x="87" y="21"/>
                  </a:cubicBezTo>
                  <a:cubicBezTo>
                    <a:pt x="84" y="9"/>
                    <a:pt x="70" y="0"/>
                    <a:pt x="57" y="6"/>
                  </a:cubicBezTo>
                  <a:cubicBezTo>
                    <a:pt x="44" y="12"/>
                    <a:pt x="32" y="18"/>
                    <a:pt x="20" y="26"/>
                  </a:cubicBezTo>
                  <a:cubicBezTo>
                    <a:pt x="0" y="38"/>
                    <a:pt x="8" y="72"/>
                    <a:pt x="33" y="71"/>
                  </a:cubicBezTo>
                  <a:cubicBezTo>
                    <a:pt x="138" y="66"/>
                    <a:pt x="244" y="64"/>
                    <a:pt x="348" y="51"/>
                  </a:cubicBezTo>
                  <a:cubicBezTo>
                    <a:pt x="369" y="48"/>
                    <a:pt x="370" y="19"/>
                    <a:pt x="3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1">
              <a:extLst>
                <a:ext uri="{FF2B5EF4-FFF2-40B4-BE49-F238E27FC236}">
                  <a16:creationId xmlns:a16="http://schemas.microsoft.com/office/drawing/2014/main" id="{BC7AA8D2-703F-4DBE-A51C-6AC7B704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785813"/>
              <a:ext cx="134938" cy="136525"/>
            </a:xfrm>
            <a:custGeom>
              <a:avLst/>
              <a:gdLst>
                <a:gd name="T0" fmla="*/ 248 w 264"/>
                <a:gd name="T1" fmla="*/ 222 h 264"/>
                <a:gd name="T2" fmla="*/ 140 w 264"/>
                <a:gd name="T3" fmla="*/ 107 h 264"/>
                <a:gd name="T4" fmla="*/ 33 w 264"/>
                <a:gd name="T5" fmla="*/ 8 h 264"/>
                <a:gd name="T6" fmla="*/ 7 w 264"/>
                <a:gd name="T7" fmla="*/ 33 h 264"/>
                <a:gd name="T8" fmla="*/ 107 w 264"/>
                <a:gd name="T9" fmla="*/ 140 h 264"/>
                <a:gd name="T10" fmla="*/ 221 w 264"/>
                <a:gd name="T11" fmla="*/ 248 h 264"/>
                <a:gd name="T12" fmla="*/ 248 w 264"/>
                <a:gd name="T13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64">
                  <a:moveTo>
                    <a:pt x="248" y="222"/>
                  </a:moveTo>
                  <a:cubicBezTo>
                    <a:pt x="214" y="182"/>
                    <a:pt x="176" y="145"/>
                    <a:pt x="140" y="107"/>
                  </a:cubicBezTo>
                  <a:cubicBezTo>
                    <a:pt x="108" y="75"/>
                    <a:pt x="74" y="27"/>
                    <a:pt x="33" y="8"/>
                  </a:cubicBezTo>
                  <a:cubicBezTo>
                    <a:pt x="15" y="0"/>
                    <a:pt x="0" y="16"/>
                    <a:pt x="7" y="33"/>
                  </a:cubicBezTo>
                  <a:cubicBezTo>
                    <a:pt x="26" y="75"/>
                    <a:pt x="74" y="108"/>
                    <a:pt x="107" y="140"/>
                  </a:cubicBezTo>
                  <a:cubicBezTo>
                    <a:pt x="144" y="177"/>
                    <a:pt x="181" y="214"/>
                    <a:pt x="221" y="248"/>
                  </a:cubicBezTo>
                  <a:cubicBezTo>
                    <a:pt x="240" y="264"/>
                    <a:pt x="264" y="240"/>
                    <a:pt x="24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2">
              <a:extLst>
                <a:ext uri="{FF2B5EF4-FFF2-40B4-BE49-F238E27FC236}">
                  <a16:creationId xmlns:a16="http://schemas.microsoft.com/office/drawing/2014/main" id="{275EF5E6-15BB-418A-B8FF-7D90DD8F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444500"/>
              <a:ext cx="80963" cy="176213"/>
            </a:xfrm>
            <a:custGeom>
              <a:avLst/>
              <a:gdLst>
                <a:gd name="T0" fmla="*/ 150 w 158"/>
                <a:gd name="T1" fmla="*/ 309 h 345"/>
                <a:gd name="T2" fmla="*/ 94 w 158"/>
                <a:gd name="T3" fmla="*/ 152 h 345"/>
                <a:gd name="T4" fmla="*/ 37 w 158"/>
                <a:gd name="T5" fmla="*/ 13 h 345"/>
                <a:gd name="T6" fmla="*/ 3 w 158"/>
                <a:gd name="T7" fmla="*/ 23 h 345"/>
                <a:gd name="T8" fmla="*/ 54 w 158"/>
                <a:gd name="T9" fmla="*/ 175 h 345"/>
                <a:gd name="T10" fmla="*/ 113 w 158"/>
                <a:gd name="T11" fmla="*/ 324 h 345"/>
                <a:gd name="T12" fmla="*/ 150 w 158"/>
                <a:gd name="T13" fmla="*/ 30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345">
                  <a:moveTo>
                    <a:pt x="150" y="309"/>
                  </a:moveTo>
                  <a:cubicBezTo>
                    <a:pt x="133" y="256"/>
                    <a:pt x="113" y="204"/>
                    <a:pt x="94" y="152"/>
                  </a:cubicBezTo>
                  <a:cubicBezTo>
                    <a:pt x="77" y="106"/>
                    <a:pt x="65" y="54"/>
                    <a:pt x="37" y="13"/>
                  </a:cubicBezTo>
                  <a:cubicBezTo>
                    <a:pt x="28" y="0"/>
                    <a:pt x="0" y="3"/>
                    <a:pt x="3" y="23"/>
                  </a:cubicBezTo>
                  <a:cubicBezTo>
                    <a:pt x="9" y="75"/>
                    <a:pt x="34" y="125"/>
                    <a:pt x="54" y="175"/>
                  </a:cubicBezTo>
                  <a:cubicBezTo>
                    <a:pt x="73" y="225"/>
                    <a:pt x="92" y="275"/>
                    <a:pt x="113" y="324"/>
                  </a:cubicBezTo>
                  <a:cubicBezTo>
                    <a:pt x="122" y="345"/>
                    <a:pt x="158" y="330"/>
                    <a:pt x="150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3">
              <a:extLst>
                <a:ext uri="{FF2B5EF4-FFF2-40B4-BE49-F238E27FC236}">
                  <a16:creationId xmlns:a16="http://schemas.microsoft.com/office/drawing/2014/main" id="{E1ADF6F2-AAFD-4384-8B51-CCEE3B41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327025"/>
              <a:ext cx="68263" cy="193675"/>
            </a:xfrm>
            <a:custGeom>
              <a:avLst/>
              <a:gdLst>
                <a:gd name="T0" fmla="*/ 103 w 132"/>
                <a:gd name="T1" fmla="*/ 13 h 380"/>
                <a:gd name="T2" fmla="*/ 52 w 132"/>
                <a:gd name="T3" fmla="*/ 170 h 380"/>
                <a:gd name="T4" fmla="*/ 5 w 132"/>
                <a:gd name="T5" fmla="*/ 351 h 380"/>
                <a:gd name="T6" fmla="*/ 38 w 132"/>
                <a:gd name="T7" fmla="*/ 360 h 380"/>
                <a:gd name="T8" fmla="*/ 93 w 132"/>
                <a:gd name="T9" fmla="*/ 182 h 380"/>
                <a:gd name="T10" fmla="*/ 132 w 132"/>
                <a:gd name="T11" fmla="*/ 21 h 380"/>
                <a:gd name="T12" fmla="*/ 103 w 132"/>
                <a:gd name="T13" fmla="*/ 1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80">
                  <a:moveTo>
                    <a:pt x="103" y="13"/>
                  </a:moveTo>
                  <a:cubicBezTo>
                    <a:pt x="74" y="59"/>
                    <a:pt x="66" y="118"/>
                    <a:pt x="52" y="170"/>
                  </a:cubicBezTo>
                  <a:cubicBezTo>
                    <a:pt x="36" y="230"/>
                    <a:pt x="19" y="290"/>
                    <a:pt x="5" y="351"/>
                  </a:cubicBezTo>
                  <a:cubicBezTo>
                    <a:pt x="0" y="372"/>
                    <a:pt x="31" y="380"/>
                    <a:pt x="38" y="360"/>
                  </a:cubicBezTo>
                  <a:cubicBezTo>
                    <a:pt x="57" y="301"/>
                    <a:pt x="75" y="241"/>
                    <a:pt x="93" y="182"/>
                  </a:cubicBezTo>
                  <a:cubicBezTo>
                    <a:pt x="108" y="130"/>
                    <a:pt x="132" y="75"/>
                    <a:pt x="132" y="21"/>
                  </a:cubicBezTo>
                  <a:cubicBezTo>
                    <a:pt x="132" y="5"/>
                    <a:pt x="111" y="0"/>
                    <a:pt x="10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4">
              <a:extLst>
                <a:ext uri="{FF2B5EF4-FFF2-40B4-BE49-F238E27FC236}">
                  <a16:creationId xmlns:a16="http://schemas.microsoft.com/office/drawing/2014/main" id="{BCC67AE5-6683-4991-83E1-A76B03C7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506413"/>
              <a:ext cx="130175" cy="163513"/>
            </a:xfrm>
            <a:custGeom>
              <a:avLst/>
              <a:gdLst>
                <a:gd name="T0" fmla="*/ 223 w 256"/>
                <a:gd name="T1" fmla="*/ 11 h 320"/>
                <a:gd name="T2" fmla="*/ 105 w 256"/>
                <a:gd name="T3" fmla="*/ 143 h 320"/>
                <a:gd name="T4" fmla="*/ 6 w 256"/>
                <a:gd name="T5" fmla="*/ 291 h 320"/>
                <a:gd name="T6" fmla="*/ 28 w 256"/>
                <a:gd name="T7" fmla="*/ 308 h 320"/>
                <a:gd name="T8" fmla="*/ 141 w 256"/>
                <a:gd name="T9" fmla="*/ 165 h 320"/>
                <a:gd name="T10" fmla="*/ 247 w 256"/>
                <a:gd name="T11" fmla="*/ 35 h 320"/>
                <a:gd name="T12" fmla="*/ 223 w 256"/>
                <a:gd name="T13" fmla="*/ 1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20">
                  <a:moveTo>
                    <a:pt x="223" y="11"/>
                  </a:moveTo>
                  <a:cubicBezTo>
                    <a:pt x="176" y="46"/>
                    <a:pt x="141" y="97"/>
                    <a:pt x="105" y="143"/>
                  </a:cubicBezTo>
                  <a:cubicBezTo>
                    <a:pt x="70" y="189"/>
                    <a:pt x="30" y="238"/>
                    <a:pt x="6" y="291"/>
                  </a:cubicBezTo>
                  <a:cubicBezTo>
                    <a:pt x="0" y="305"/>
                    <a:pt x="16" y="320"/>
                    <a:pt x="28" y="308"/>
                  </a:cubicBezTo>
                  <a:cubicBezTo>
                    <a:pt x="70" y="265"/>
                    <a:pt x="103" y="212"/>
                    <a:pt x="141" y="165"/>
                  </a:cubicBezTo>
                  <a:cubicBezTo>
                    <a:pt x="176" y="122"/>
                    <a:pt x="219" y="82"/>
                    <a:pt x="247" y="35"/>
                  </a:cubicBezTo>
                  <a:cubicBezTo>
                    <a:pt x="256" y="21"/>
                    <a:pt x="238" y="0"/>
                    <a:pt x="2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5">
              <a:extLst>
                <a:ext uri="{FF2B5EF4-FFF2-40B4-BE49-F238E27FC236}">
                  <a16:creationId xmlns:a16="http://schemas.microsoft.com/office/drawing/2014/main" id="{9D824391-6357-4E0F-B91C-46A9C80F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6" y="952500"/>
              <a:ext cx="174625" cy="80963"/>
            </a:xfrm>
            <a:custGeom>
              <a:avLst/>
              <a:gdLst>
                <a:gd name="T0" fmla="*/ 317 w 340"/>
                <a:gd name="T1" fmla="*/ 5 h 158"/>
                <a:gd name="T2" fmla="*/ 155 w 340"/>
                <a:gd name="T3" fmla="*/ 46 h 158"/>
                <a:gd name="T4" fmla="*/ 12 w 340"/>
                <a:gd name="T5" fmla="*/ 130 h 158"/>
                <a:gd name="T6" fmla="*/ 28 w 340"/>
                <a:gd name="T7" fmla="*/ 152 h 158"/>
                <a:gd name="T8" fmla="*/ 187 w 340"/>
                <a:gd name="T9" fmla="*/ 76 h 158"/>
                <a:gd name="T10" fmla="*/ 325 w 340"/>
                <a:gd name="T11" fmla="*/ 34 h 158"/>
                <a:gd name="T12" fmla="*/ 317 w 340"/>
                <a:gd name="T13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158">
                  <a:moveTo>
                    <a:pt x="317" y="5"/>
                  </a:moveTo>
                  <a:cubicBezTo>
                    <a:pt x="263" y="0"/>
                    <a:pt x="204" y="26"/>
                    <a:pt x="155" y="46"/>
                  </a:cubicBezTo>
                  <a:cubicBezTo>
                    <a:pt x="104" y="68"/>
                    <a:pt x="54" y="94"/>
                    <a:pt x="12" y="130"/>
                  </a:cubicBezTo>
                  <a:cubicBezTo>
                    <a:pt x="0" y="141"/>
                    <a:pt x="15" y="158"/>
                    <a:pt x="28" y="152"/>
                  </a:cubicBezTo>
                  <a:cubicBezTo>
                    <a:pt x="81" y="126"/>
                    <a:pt x="131" y="96"/>
                    <a:pt x="187" y="76"/>
                  </a:cubicBezTo>
                  <a:cubicBezTo>
                    <a:pt x="232" y="60"/>
                    <a:pt x="282" y="55"/>
                    <a:pt x="325" y="34"/>
                  </a:cubicBezTo>
                  <a:cubicBezTo>
                    <a:pt x="340" y="27"/>
                    <a:pt x="331" y="6"/>
                    <a:pt x="3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6">
              <a:extLst>
                <a:ext uri="{FF2B5EF4-FFF2-40B4-BE49-F238E27FC236}">
                  <a16:creationId xmlns:a16="http://schemas.microsoft.com/office/drawing/2014/main" id="{7BD3CE01-E48B-41E0-8642-E6333A086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1" y="1633538"/>
              <a:ext cx="185738" cy="39688"/>
            </a:xfrm>
            <a:custGeom>
              <a:avLst/>
              <a:gdLst>
                <a:gd name="T0" fmla="*/ 345 w 362"/>
                <a:gd name="T1" fmla="*/ 40 h 75"/>
                <a:gd name="T2" fmla="*/ 21 w 362"/>
                <a:gd name="T3" fmla="*/ 12 h 75"/>
                <a:gd name="T4" fmla="*/ 21 w 362"/>
                <a:gd name="T5" fmla="*/ 46 h 75"/>
                <a:gd name="T6" fmla="*/ 182 w 362"/>
                <a:gd name="T7" fmla="*/ 51 h 75"/>
                <a:gd name="T8" fmla="*/ 340 w 362"/>
                <a:gd name="T9" fmla="*/ 74 h 75"/>
                <a:gd name="T10" fmla="*/ 345 w 362"/>
                <a:gd name="T11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75">
                  <a:moveTo>
                    <a:pt x="345" y="40"/>
                  </a:moveTo>
                  <a:cubicBezTo>
                    <a:pt x="250" y="0"/>
                    <a:pt x="122" y="5"/>
                    <a:pt x="21" y="12"/>
                  </a:cubicBezTo>
                  <a:cubicBezTo>
                    <a:pt x="0" y="14"/>
                    <a:pt x="0" y="46"/>
                    <a:pt x="21" y="46"/>
                  </a:cubicBezTo>
                  <a:cubicBezTo>
                    <a:pt x="75" y="44"/>
                    <a:pt x="128" y="45"/>
                    <a:pt x="182" y="51"/>
                  </a:cubicBezTo>
                  <a:cubicBezTo>
                    <a:pt x="235" y="56"/>
                    <a:pt x="287" y="72"/>
                    <a:pt x="340" y="74"/>
                  </a:cubicBezTo>
                  <a:cubicBezTo>
                    <a:pt x="362" y="75"/>
                    <a:pt x="362" y="47"/>
                    <a:pt x="34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7">
              <a:extLst>
                <a:ext uri="{FF2B5EF4-FFF2-40B4-BE49-F238E27FC236}">
                  <a16:creationId xmlns:a16="http://schemas.microsoft.com/office/drawing/2014/main" id="{92118671-4A33-4DF8-B171-E97720BC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1" y="2149475"/>
              <a:ext cx="190500" cy="90488"/>
            </a:xfrm>
            <a:custGeom>
              <a:avLst/>
              <a:gdLst>
                <a:gd name="T0" fmla="*/ 356 w 371"/>
                <a:gd name="T1" fmla="*/ 141 h 175"/>
                <a:gd name="T2" fmla="*/ 203 w 371"/>
                <a:gd name="T3" fmla="*/ 71 h 175"/>
                <a:gd name="T4" fmla="*/ 28 w 371"/>
                <a:gd name="T5" fmla="*/ 7 h 175"/>
                <a:gd name="T6" fmla="*/ 19 w 371"/>
                <a:gd name="T7" fmla="*/ 40 h 175"/>
                <a:gd name="T8" fmla="*/ 199 w 371"/>
                <a:gd name="T9" fmla="*/ 112 h 175"/>
                <a:gd name="T10" fmla="*/ 343 w 371"/>
                <a:gd name="T11" fmla="*/ 171 h 175"/>
                <a:gd name="T12" fmla="*/ 356 w 371"/>
                <a:gd name="T13" fmla="*/ 1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175">
                  <a:moveTo>
                    <a:pt x="356" y="141"/>
                  </a:moveTo>
                  <a:cubicBezTo>
                    <a:pt x="313" y="108"/>
                    <a:pt x="253" y="91"/>
                    <a:pt x="203" y="71"/>
                  </a:cubicBezTo>
                  <a:cubicBezTo>
                    <a:pt x="146" y="48"/>
                    <a:pt x="87" y="26"/>
                    <a:pt x="28" y="7"/>
                  </a:cubicBezTo>
                  <a:cubicBezTo>
                    <a:pt x="7" y="0"/>
                    <a:pt x="0" y="32"/>
                    <a:pt x="19" y="40"/>
                  </a:cubicBezTo>
                  <a:cubicBezTo>
                    <a:pt x="79" y="63"/>
                    <a:pt x="139" y="86"/>
                    <a:pt x="199" y="112"/>
                  </a:cubicBezTo>
                  <a:cubicBezTo>
                    <a:pt x="246" y="132"/>
                    <a:pt x="293" y="160"/>
                    <a:pt x="343" y="171"/>
                  </a:cubicBezTo>
                  <a:cubicBezTo>
                    <a:pt x="362" y="175"/>
                    <a:pt x="371" y="152"/>
                    <a:pt x="356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88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74" y="111661"/>
            <a:ext cx="2571750" cy="1781175"/>
          </a:xfrm>
          <a:prstGeom prst="rect">
            <a:avLst/>
          </a:prstGeom>
        </p:spPr>
      </p:pic>
      <p:pic>
        <p:nvPicPr>
          <p:cNvPr id="5122" name="Picture 2" descr="Resultado de imagen para PTERIG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210" y="2055392"/>
            <a:ext cx="3403406" cy="1787503"/>
          </a:xfrm>
          <a:prstGeom prst="rect">
            <a:avLst/>
          </a:prstGeom>
        </p:spPr>
      </p:pic>
      <p:pic>
        <p:nvPicPr>
          <p:cNvPr id="5124" name="Picture 4" descr="Resultado de imagen para PINGUECU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210" y="111661"/>
            <a:ext cx="3404768" cy="1787503"/>
          </a:xfrm>
          <a:prstGeom prst="rect">
            <a:avLst/>
          </a:prstGeom>
        </p:spPr>
      </p:pic>
      <p:pic>
        <p:nvPicPr>
          <p:cNvPr id="5128" name="Picture 8" descr="Resultado de imagen para PINGUECUL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474" y="2055391"/>
            <a:ext cx="2571750" cy="1787503"/>
          </a:xfrm>
          <a:prstGeom prst="rect">
            <a:avLst/>
          </a:prstGeom>
        </p:spPr>
      </p:pic>
      <p:pic>
        <p:nvPicPr>
          <p:cNvPr id="9" name="Picture 6" descr="Resultado de imagen para HIPEREMIA CILIAR">
            <a:extLst>
              <a:ext uri="{FF2B5EF4-FFF2-40B4-BE49-F238E27FC236}">
                <a16:creationId xmlns:a16="http://schemas.microsoft.com/office/drawing/2014/main" id="{1FBCCB26-2224-4D00-B81A-8374D8F57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085" y="111661"/>
            <a:ext cx="2978702" cy="37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980CE1-D517-4003-AB50-AFC35A830E12}"/>
              </a:ext>
            </a:extLst>
          </p:cNvPr>
          <p:cNvSpPr txBox="1"/>
          <p:nvPr/>
        </p:nvSpPr>
        <p:spPr>
          <a:xfrm>
            <a:off x="5476109" y="4443799"/>
            <a:ext cx="618301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Montserrat" pitchFamily="2" charset="77"/>
              </a:rPr>
              <a:t>PINGÜECULA - PTERIGION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Montserrat" pitchFamily="2" charset="77"/>
              </a:rPr>
              <a:t>Lubricantes</a:t>
            </a: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 a necesidad.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Evitar exposición directa a radiación UV.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Esteroide de baja potencia: </a:t>
            </a:r>
            <a:r>
              <a:rPr lang="es-CO" sz="2000" dirty="0" err="1">
                <a:solidFill>
                  <a:srgbClr val="002060"/>
                </a:solidFill>
                <a:latin typeface="Montserrat" pitchFamily="2" charset="77"/>
              </a:rPr>
              <a:t>fluorometolona</a:t>
            </a: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. </a:t>
            </a:r>
            <a:r>
              <a:rPr lang="es-CO" sz="2000" b="1" dirty="0">
                <a:solidFill>
                  <a:srgbClr val="002060"/>
                </a:solidFill>
                <a:latin typeface="Montserrat" pitchFamily="2" charset="77"/>
              </a:rPr>
              <a:t>máximo</a:t>
            </a: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 por 1 semana.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Remisión a oftalmología: </a:t>
            </a:r>
            <a:r>
              <a:rPr lang="es-CO" sz="2000" dirty="0" err="1">
                <a:solidFill>
                  <a:srgbClr val="002060"/>
                </a:solidFill>
                <a:latin typeface="Montserrat" pitchFamily="2" charset="77"/>
              </a:rPr>
              <a:t>Cx</a:t>
            </a:r>
            <a:r>
              <a:rPr lang="es-CO" sz="2000" dirty="0">
                <a:solidFill>
                  <a:srgbClr val="002060"/>
                </a:solidFill>
                <a:latin typeface="Montserrat" pitchFamily="2" charset="77"/>
              </a:rPr>
              <a:t>.</a:t>
            </a:r>
            <a:endParaRPr lang="es-MX" sz="20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041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768" y="86379"/>
            <a:ext cx="3646118" cy="1325563"/>
          </a:xfrm>
        </p:spPr>
        <p:txBody>
          <a:bodyPr anchor="ctr"/>
          <a:lstStyle/>
          <a:p>
            <a:pPr algn="ctr"/>
            <a:r>
              <a:rPr lang="es-CO" b="0" dirty="0"/>
              <a:t>Ojo rojo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3140"/>
              </p:ext>
            </p:extLst>
          </p:nvPr>
        </p:nvGraphicFramePr>
        <p:xfrm>
          <a:off x="3775486" y="1030559"/>
          <a:ext cx="9019784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1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emorragiasubconjuntiv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4246" y="111802"/>
            <a:ext cx="3290215" cy="21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HIPEREMIA CILIAR">
            <a:extLst>
              <a:ext uri="{FF2B5EF4-FFF2-40B4-BE49-F238E27FC236}">
                <a16:creationId xmlns:a16="http://schemas.microsoft.com/office/drawing/2014/main" id="{F09EA296-F94C-4C75-BB27-1426593F5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776" y="136971"/>
            <a:ext cx="2978702" cy="37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5661A2-B2C2-4A60-B21B-671E5322F22C}"/>
              </a:ext>
            </a:extLst>
          </p:cNvPr>
          <p:cNvSpPr txBox="1"/>
          <p:nvPr/>
        </p:nvSpPr>
        <p:spPr>
          <a:xfrm>
            <a:off x="5409616" y="4899538"/>
            <a:ext cx="680926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HEMORRAGIA SUBCONJUNTIVAL - HIPOSFAGMA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Autolimitada en mayoría de casos (2-3 semanas).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Lubricante ocular.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Siempre descartar trauma.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Recurrentes y/o bilaterales: descartar ojo seco, coagulopatía, malignidad hematológica, HTA.</a:t>
            </a:r>
          </a:p>
        </p:txBody>
      </p:sp>
      <p:pic>
        <p:nvPicPr>
          <p:cNvPr id="3074" name="Picture 2" descr="Ojo rojo - Consejo Argentino de Oftalmología">
            <a:extLst>
              <a:ext uri="{FF2B5EF4-FFF2-40B4-BE49-F238E27FC236}">
                <a16:creationId xmlns:a16="http://schemas.microsoft.com/office/drawing/2014/main" id="{B49062E3-2BB7-49FA-9F14-EC6B992F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28" y="111803"/>
            <a:ext cx="3410346" cy="21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ínica de ojos José Gutiérrez Amorós – Urgencias Oftalmológicas: Hiposfagma">
            <a:extLst>
              <a:ext uri="{FF2B5EF4-FFF2-40B4-BE49-F238E27FC236}">
                <a16:creationId xmlns:a16="http://schemas.microsoft.com/office/drawing/2014/main" id="{05852204-1B1C-4CBF-9B62-3F466650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467" y="2391376"/>
            <a:ext cx="3290214" cy="22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424" y="25408"/>
            <a:ext cx="3737231" cy="135483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600" b="0" dirty="0"/>
              <a:t>Ojo seco</a:t>
            </a:r>
          </a:p>
        </p:txBody>
      </p:sp>
      <p:pic>
        <p:nvPicPr>
          <p:cNvPr id="7170" name="Picture 2" descr="Resultado de imagen para OJO SEC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904" y="2536844"/>
            <a:ext cx="3397329" cy="1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5554852" y="4804702"/>
            <a:ext cx="6329429" cy="171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latin typeface="Montserrat" panose="00000500000000000000" pitchFamily="50" charset="0"/>
              </a:rPr>
              <a:t>Lubricante ocular 3-4 veces al día</a:t>
            </a:r>
          </a:p>
          <a:p>
            <a:pPr algn="ctr"/>
            <a:r>
              <a:rPr lang="es-CO" sz="2000" dirty="0">
                <a:latin typeface="Montserrat" panose="00000500000000000000" pitchFamily="50" charset="0"/>
              </a:rPr>
              <a:t>CARBOXIMETILCELULOSA 0,5% solución oftálmica.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"/>
          <a:stretch/>
        </p:blipFill>
        <p:spPr>
          <a:xfrm>
            <a:off x="5554853" y="500675"/>
            <a:ext cx="6329429" cy="17255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AFCF25-2196-4E63-B273-787C863EDDF9}"/>
              </a:ext>
            </a:extLst>
          </p:cNvPr>
          <p:cNvSpPr txBox="1"/>
          <p:nvPr/>
        </p:nvSpPr>
        <p:spPr>
          <a:xfrm>
            <a:off x="554204" y="1244182"/>
            <a:ext cx="482367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Síntomas empeoran con el transcurso del 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Uso de pantallas.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Oculares: blefaritis, rosácea, 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disfunción de glándulas de </a:t>
            </a:r>
            <a:r>
              <a:rPr lang="es-MX" b="1" dirty="0" err="1">
                <a:solidFill>
                  <a:srgbClr val="002060"/>
                </a:solidFill>
                <a:latin typeface="Montserrat" pitchFamily="2" charset="77"/>
              </a:rPr>
              <a:t>meibomio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Medicamentos:</a:t>
            </a: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 Isotretinoína, ISRS, antihistamínicos.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Sistémicas:</a:t>
            </a:r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 DM, Hipotiroidismo, </a:t>
            </a:r>
            <a:r>
              <a:rPr lang="es-MX" b="1" dirty="0">
                <a:solidFill>
                  <a:srgbClr val="002060"/>
                </a:solidFill>
                <a:latin typeface="Montserrat" pitchFamily="2" charset="77"/>
              </a:rPr>
              <a:t>AR.</a:t>
            </a:r>
            <a:endParaRPr lang="es-CO" b="1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44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7723" y="5222332"/>
            <a:ext cx="6748244" cy="1325563"/>
          </a:xfrm>
        </p:spPr>
        <p:txBody>
          <a:bodyPr>
            <a:normAutofit/>
          </a:bodyPr>
          <a:lstStyle/>
          <a:p>
            <a:pPr algn="ctr"/>
            <a:r>
              <a:rPr lang="es-CO" b="0" dirty="0"/>
              <a:t>¿Cómo enfocar el ojo rojo grave?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219112"/>
              </p:ext>
            </p:extLst>
          </p:nvPr>
        </p:nvGraphicFramePr>
        <p:xfrm>
          <a:off x="1020683" y="310105"/>
          <a:ext cx="10515600" cy="429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abajo 6"/>
          <p:cNvSpPr/>
          <p:nvPr/>
        </p:nvSpPr>
        <p:spPr>
          <a:xfrm>
            <a:off x="3152326" y="1033162"/>
            <a:ext cx="273539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abajo 7"/>
          <p:cNvSpPr/>
          <p:nvPr/>
        </p:nvSpPr>
        <p:spPr>
          <a:xfrm>
            <a:off x="3152326" y="1722459"/>
            <a:ext cx="273539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77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67116"/>
              </p:ext>
            </p:extLst>
          </p:nvPr>
        </p:nvGraphicFramePr>
        <p:xfrm>
          <a:off x="213919" y="162955"/>
          <a:ext cx="11764161" cy="465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D260EE65-0529-447E-B1DA-4DAD62FDBA4B}"/>
              </a:ext>
            </a:extLst>
          </p:cNvPr>
          <p:cNvSpPr txBox="1">
            <a:spLocks/>
          </p:cNvSpPr>
          <p:nvPr/>
        </p:nvSpPr>
        <p:spPr>
          <a:xfrm>
            <a:off x="5127052" y="5173858"/>
            <a:ext cx="6748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CO" b="0" dirty="0"/>
              <a:t>¿Cómo enfocar el ojo rojo leve?</a:t>
            </a:r>
          </a:p>
        </p:txBody>
      </p:sp>
    </p:spTree>
    <p:extLst>
      <p:ext uri="{BB962C8B-B14F-4D97-AF65-F5344CB8AC3E}">
        <p14:creationId xmlns:p14="http://schemas.microsoft.com/office/powerpoint/2010/main" val="415975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94021"/>
              </p:ext>
            </p:extLst>
          </p:nvPr>
        </p:nvGraphicFramePr>
        <p:xfrm>
          <a:off x="434139" y="443374"/>
          <a:ext cx="11323721" cy="3374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cono de doodle de bombilla - Descargar PNG/SVG transparente">
            <a:extLst>
              <a:ext uri="{FF2B5EF4-FFF2-40B4-BE49-F238E27FC236}">
                <a16:creationId xmlns:a16="http://schemas.microsoft.com/office/drawing/2014/main" id="{6B29F631-1D7C-45F5-9D2D-EB8B174F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11" y="4179218"/>
            <a:ext cx="2490535" cy="24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8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1847" y="212612"/>
            <a:ext cx="5002162" cy="1400960"/>
          </a:xfrm>
        </p:spPr>
        <p:txBody>
          <a:bodyPr anchor="ctr">
            <a:normAutofit/>
          </a:bodyPr>
          <a:lstStyle/>
          <a:p>
            <a:pPr algn="ctr"/>
            <a:r>
              <a:rPr lang="es-CO" sz="5400" b="0" dirty="0"/>
              <a:t>Conjuntivitis</a:t>
            </a:r>
          </a:p>
        </p:txBody>
      </p:sp>
      <p:pic>
        <p:nvPicPr>
          <p:cNvPr id="10242" name="Picture 2" descr="Cuánto dura la conjuntivitis según el tipo? | Blog de Clínica Baviera">
            <a:extLst>
              <a:ext uri="{FF2B5EF4-FFF2-40B4-BE49-F238E27FC236}">
                <a16:creationId xmlns:a16="http://schemas.microsoft.com/office/drawing/2014/main" id="{610F33C0-E06F-4E8D-9F60-C52F8F5C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009" y="1674521"/>
            <a:ext cx="6287400" cy="41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F1A75-C6DF-45D5-AADB-5970ED73EB37}"/>
              </a:ext>
            </a:extLst>
          </p:cNvPr>
          <p:cNvSpPr txBox="1"/>
          <p:nvPr/>
        </p:nvSpPr>
        <p:spPr>
          <a:xfrm>
            <a:off x="621847" y="1832777"/>
            <a:ext cx="437754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Montserrat" pitchFamily="2" charset="77"/>
              </a:rPr>
              <a:t>Inflamación</a:t>
            </a:r>
            <a:r>
              <a:rPr lang="es-MX" sz="2000" dirty="0">
                <a:solidFill>
                  <a:srgbClr val="002060"/>
                </a:solidFill>
                <a:latin typeface="Montserrat" pitchFamily="2" charset="77"/>
              </a:rPr>
              <a:t> de la conjuntiva por diferentes factores: infección, trauma, alergias.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Montserrat" pitchFamily="2" charset="77"/>
            </a:endParaRP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Montserrat" pitchFamily="2" charset="77"/>
              </a:rPr>
              <a:t>Dilatación de vasos conjuntivales superficiales.</a:t>
            </a:r>
            <a:endParaRPr lang="es-CO" sz="20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695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555720-79E0-49D3-9BCF-99FEE6F189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799" y="351855"/>
            <a:ext cx="3381857" cy="268924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CCF3C7-6846-47A3-AA69-AC2AEBA62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942" y="355092"/>
            <a:ext cx="3381858" cy="2689244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7091EB1B-4E56-49FA-AA2E-F0EF0837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17" y="127158"/>
            <a:ext cx="3814533" cy="938162"/>
          </a:xfrm>
        </p:spPr>
        <p:txBody>
          <a:bodyPr anchor="ctr"/>
          <a:lstStyle/>
          <a:p>
            <a:r>
              <a:rPr lang="es-CO" b="0" dirty="0"/>
              <a:t>Signos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8AAC3B-6C4F-4C21-9BA0-FE7F072922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32" y="1398845"/>
            <a:ext cx="2840307" cy="225860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D434CC-355D-4319-BC92-8860C140E70C}"/>
              </a:ext>
            </a:extLst>
          </p:cNvPr>
          <p:cNvSpPr txBox="1"/>
          <p:nvPr/>
        </p:nvSpPr>
        <p:spPr>
          <a:xfrm>
            <a:off x="1007615" y="3530639"/>
            <a:ext cx="2654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Hiperemia</a:t>
            </a:r>
            <a:endParaRPr lang="es-CO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B1A5D5-BD6E-4F3D-AFE7-D82A9D15FC91}"/>
              </a:ext>
            </a:extLst>
          </p:cNvPr>
          <p:cNvSpPr txBox="1"/>
          <p:nvPr/>
        </p:nvSpPr>
        <p:spPr>
          <a:xfrm>
            <a:off x="5437659" y="3001579"/>
            <a:ext cx="2654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Petequias</a:t>
            </a:r>
            <a:endParaRPr lang="es-CO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D193CC-080D-48CD-BEF7-3A6B39E5F781}"/>
              </a:ext>
            </a:extLst>
          </p:cNvPr>
          <p:cNvSpPr txBox="1"/>
          <p:nvPr/>
        </p:nvSpPr>
        <p:spPr>
          <a:xfrm>
            <a:off x="8819515" y="2995915"/>
            <a:ext cx="2654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Pseudomembranas</a:t>
            </a:r>
            <a:endParaRPr lang="es-CO" dirty="0">
              <a:solidFill>
                <a:srgbClr val="002060"/>
              </a:solidFill>
              <a:latin typeface="Montserrat" pitchFamily="2" charset="77"/>
            </a:endParaRPr>
          </a:p>
        </p:txBody>
      </p:sp>
      <p:pic>
        <p:nvPicPr>
          <p:cNvPr id="11266" name="Picture 2" descr="Qué es la quemosis conjuntival? Síntomas y Tratamiento">
            <a:extLst>
              <a:ext uri="{FF2B5EF4-FFF2-40B4-BE49-F238E27FC236}">
                <a16:creationId xmlns:a16="http://schemas.microsoft.com/office/drawing/2014/main" id="{2549D23D-59FB-46C7-A52C-E7E446531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3138" y="3494459"/>
            <a:ext cx="4453651" cy="29722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8D1BF9B-A212-41EA-A482-2A7FC11E2AC9}"/>
              </a:ext>
            </a:extLst>
          </p:cNvPr>
          <p:cNvSpPr txBox="1"/>
          <p:nvPr/>
        </p:nvSpPr>
        <p:spPr>
          <a:xfrm>
            <a:off x="7388807" y="6506693"/>
            <a:ext cx="2531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rgbClr val="002060"/>
                </a:solidFill>
                <a:latin typeface="Montserrat" pitchFamily="2" charset="77"/>
              </a:rPr>
              <a:t>Quemosis</a:t>
            </a:r>
            <a:endParaRPr lang="es-CO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067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268" y="54867"/>
            <a:ext cx="10515600" cy="1224035"/>
          </a:xfrm>
        </p:spPr>
        <p:txBody>
          <a:bodyPr/>
          <a:lstStyle/>
          <a:p>
            <a:r>
              <a:rPr lang="es-CO" b="0" dirty="0"/>
              <a:t>Conjuntivitis bacteriana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8526505"/>
              </p:ext>
            </p:extLst>
          </p:nvPr>
        </p:nvGraphicFramePr>
        <p:xfrm>
          <a:off x="816461" y="1374282"/>
          <a:ext cx="3778759" cy="25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465793"/>
              </p:ext>
            </p:extLst>
          </p:nvPr>
        </p:nvGraphicFramePr>
        <p:xfrm>
          <a:off x="5807475" y="1068073"/>
          <a:ext cx="5422392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A974403-F42B-446F-8A3C-DDA2BCBB4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10471"/>
              </p:ext>
            </p:extLst>
          </p:nvPr>
        </p:nvGraphicFramePr>
        <p:xfrm>
          <a:off x="5002178" y="5136095"/>
          <a:ext cx="703298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29">
                  <a:extLst>
                    <a:ext uri="{9D8B030D-6E8A-4147-A177-3AD203B41FA5}">
                      <a16:colId xmlns:a16="http://schemas.microsoft.com/office/drawing/2014/main" val="1218891933"/>
                    </a:ext>
                  </a:extLst>
                </a:gridCol>
                <a:gridCol w="2344329">
                  <a:extLst>
                    <a:ext uri="{9D8B030D-6E8A-4147-A177-3AD203B41FA5}">
                      <a16:colId xmlns:a16="http://schemas.microsoft.com/office/drawing/2014/main" val="1660163992"/>
                    </a:ext>
                  </a:extLst>
                </a:gridCol>
                <a:gridCol w="2344329">
                  <a:extLst>
                    <a:ext uri="{9D8B030D-6E8A-4147-A177-3AD203B41FA5}">
                      <a16:colId xmlns:a16="http://schemas.microsoft.com/office/drawing/2014/main" val="1461191328"/>
                    </a:ext>
                  </a:extLst>
                </a:gridCol>
              </a:tblGrid>
              <a:tr h="32692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2000505000000020004"/>
                        </a:rPr>
                        <a:t>Aguda</a:t>
                      </a:r>
                      <a:endParaRPr lang="es-CO" sz="1600" dirty="0"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2000505000000020004"/>
                        </a:rPr>
                        <a:t>Hiperaguda</a:t>
                      </a:r>
                      <a:endParaRPr lang="es-CO" sz="1600" dirty="0"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2000505000000020004"/>
                        </a:rPr>
                        <a:t>Crónica</a:t>
                      </a:r>
                      <a:endParaRPr lang="es-CO" sz="1600" dirty="0">
                        <a:latin typeface="Montserrat" panose="0200050500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81541"/>
                  </a:ext>
                </a:extLst>
              </a:tr>
              <a:tr h="32692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S.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Aureus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N.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Gonorrhoeae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S.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Aureus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1896"/>
                  </a:ext>
                </a:extLst>
              </a:tr>
              <a:tr h="32692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S.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Pneumoniae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C.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Trachomatis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Enterococos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199153"/>
                  </a:ext>
                </a:extLst>
              </a:tr>
              <a:tr h="32692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Haemophilus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Montserrat" panose="02000505000000020004"/>
                        </a:rPr>
                        <a:t>influenzae</a:t>
                      </a:r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rgbClr val="002060"/>
                        </a:solidFill>
                        <a:latin typeface="Montserrat" panose="0200050500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38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0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674" y="268146"/>
            <a:ext cx="4763970" cy="1672197"/>
          </a:xfrm>
        </p:spPr>
        <p:txBody>
          <a:bodyPr>
            <a:normAutofit/>
          </a:bodyPr>
          <a:lstStyle/>
          <a:p>
            <a:pPr algn="ctr"/>
            <a:r>
              <a:rPr lang="es-CO" sz="5400" b="0" dirty="0"/>
              <a:t>Conjuntivitis bacteriana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43123" y="2654652"/>
            <a:ext cx="5087073" cy="5533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sz="4000" dirty="0">
                <a:solidFill>
                  <a:srgbClr val="002060"/>
                </a:solidFill>
              </a:rPr>
              <a:t>AGUDA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989416" y="4693116"/>
            <a:ext cx="6999258" cy="2099568"/>
          </a:xfrm>
        </p:spPr>
        <p:txBody>
          <a:bodyPr numCol="2" anchor="ctr">
            <a:normAutofit/>
          </a:bodyPr>
          <a:lstStyle/>
          <a:p>
            <a:r>
              <a:rPr lang="es-CO" sz="1600" dirty="0">
                <a:solidFill>
                  <a:srgbClr val="002060"/>
                </a:solidFill>
              </a:rPr>
              <a:t>Puede presentar queratitis, blefaritis, úlceras marginales</a:t>
            </a:r>
          </a:p>
          <a:p>
            <a:r>
              <a:rPr lang="es-CO" sz="1600" b="1" dirty="0">
                <a:solidFill>
                  <a:srgbClr val="002060"/>
                </a:solidFill>
              </a:rPr>
              <a:t>H. </a:t>
            </a:r>
            <a:r>
              <a:rPr lang="es-CO" sz="1600" b="1" dirty="0" err="1">
                <a:solidFill>
                  <a:srgbClr val="002060"/>
                </a:solidFill>
              </a:rPr>
              <a:t>Influenzae</a:t>
            </a:r>
            <a:r>
              <a:rPr lang="es-CO" sz="1600" b="1" dirty="0">
                <a:solidFill>
                  <a:srgbClr val="002060"/>
                </a:solidFill>
              </a:rPr>
              <a:t>, S. </a:t>
            </a:r>
            <a:r>
              <a:rPr lang="es-CO" sz="1600" b="1" dirty="0" err="1">
                <a:solidFill>
                  <a:srgbClr val="002060"/>
                </a:solidFill>
              </a:rPr>
              <a:t>pneumoniae</a:t>
            </a:r>
            <a:r>
              <a:rPr lang="es-CO" sz="1600" b="1" dirty="0">
                <a:solidFill>
                  <a:srgbClr val="002060"/>
                </a:solidFill>
              </a:rPr>
              <a:t>, </a:t>
            </a:r>
            <a:r>
              <a:rPr lang="es-CO" sz="1600" b="1" dirty="0" err="1">
                <a:solidFill>
                  <a:srgbClr val="002060"/>
                </a:solidFill>
              </a:rPr>
              <a:t>Moraxella</a:t>
            </a:r>
            <a:r>
              <a:rPr lang="es-CO" sz="1600" b="1" dirty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s-CO" sz="1600" dirty="0">
                <a:solidFill>
                  <a:srgbClr val="002060"/>
                </a:solidFill>
              </a:rPr>
              <a:t>Niños pequeños</a:t>
            </a:r>
          </a:p>
          <a:p>
            <a:pPr lvl="1"/>
            <a:r>
              <a:rPr lang="es-CO" sz="1600" dirty="0">
                <a:solidFill>
                  <a:srgbClr val="002060"/>
                </a:solidFill>
              </a:rPr>
              <a:t>Epidemias institucionales</a:t>
            </a:r>
          </a:p>
          <a:p>
            <a:pPr lvl="1"/>
            <a:r>
              <a:rPr lang="es-CO" sz="1600" dirty="0">
                <a:solidFill>
                  <a:srgbClr val="002060"/>
                </a:solidFill>
              </a:rPr>
              <a:t>H. </a:t>
            </a:r>
            <a:r>
              <a:rPr lang="es-CO" sz="1600" dirty="0" err="1">
                <a:solidFill>
                  <a:srgbClr val="002060"/>
                </a:solidFill>
              </a:rPr>
              <a:t>Influenzae</a:t>
            </a:r>
            <a:r>
              <a:rPr lang="es-CO" sz="1600" dirty="0">
                <a:solidFill>
                  <a:srgbClr val="002060"/>
                </a:solidFill>
              </a:rPr>
              <a:t>: infección sistémica, otitis, tracto respiratorio superior</a:t>
            </a:r>
          </a:p>
          <a:p>
            <a:r>
              <a:rPr lang="es-CO" sz="1600" dirty="0">
                <a:solidFill>
                  <a:srgbClr val="002060"/>
                </a:solidFill>
              </a:rPr>
              <a:t>Tratamiento: generalmente autolimitadas (7-10 días)</a:t>
            </a:r>
          </a:p>
          <a:p>
            <a:r>
              <a:rPr lang="es-CO" sz="1600" dirty="0">
                <a:solidFill>
                  <a:srgbClr val="002060"/>
                </a:solidFill>
              </a:rPr>
              <a:t>Colirio o ungüento AB tópicos (Tobramicina)</a:t>
            </a:r>
          </a:p>
          <a:p>
            <a:r>
              <a:rPr lang="es-CO" sz="1600" dirty="0">
                <a:solidFill>
                  <a:srgbClr val="002060"/>
                </a:solidFill>
              </a:rPr>
              <a:t>Lubricante ocular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24B16D-15D3-4539-BA4E-A953715F9D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153" y="41609"/>
            <a:ext cx="6098285" cy="45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1905" y="2351312"/>
            <a:ext cx="3439249" cy="771525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es-CO" sz="3600" dirty="0"/>
              <a:t>HIPERAGUDA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30735" y="3122837"/>
            <a:ext cx="4557534" cy="3569341"/>
          </a:xfrm>
        </p:spPr>
        <p:txBody>
          <a:bodyPr anchor="ctr">
            <a:normAutofit fontScale="92500" lnSpcReduction="20000"/>
          </a:bodyPr>
          <a:lstStyle/>
          <a:p>
            <a:r>
              <a:rPr lang="es-CO" sz="1400" dirty="0">
                <a:solidFill>
                  <a:srgbClr val="002060"/>
                </a:solidFill>
              </a:rPr>
              <a:t>Más común: N. </a:t>
            </a:r>
            <a:r>
              <a:rPr lang="es-CO" sz="1400" dirty="0" err="1">
                <a:solidFill>
                  <a:srgbClr val="002060"/>
                </a:solidFill>
              </a:rPr>
              <a:t>gonorrhoeae</a:t>
            </a:r>
            <a:r>
              <a:rPr lang="es-MX" sz="1400" dirty="0">
                <a:solidFill>
                  <a:srgbClr val="002060"/>
                </a:solidFill>
                <a:latin typeface="Montserrat" panose="02000505000000020004"/>
              </a:rPr>
              <a:t> </a:t>
            </a:r>
            <a:r>
              <a:rPr lang="es-CO" sz="1400" dirty="0">
                <a:solidFill>
                  <a:srgbClr val="002060"/>
                </a:solidFill>
              </a:rPr>
              <a:t>(Diplococo Gram negativo).</a:t>
            </a:r>
          </a:p>
          <a:p>
            <a:r>
              <a:rPr lang="es-CO" sz="1400" dirty="0">
                <a:solidFill>
                  <a:srgbClr val="002060"/>
                </a:solidFill>
              </a:rPr>
              <a:t>C. </a:t>
            </a:r>
            <a:r>
              <a:rPr lang="es-CO" sz="1400" dirty="0" err="1">
                <a:solidFill>
                  <a:srgbClr val="002060"/>
                </a:solidFill>
              </a:rPr>
              <a:t>Trachomatis</a:t>
            </a:r>
            <a:r>
              <a:rPr lang="es-CO" sz="14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Neonatos.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Transmisión por contacto con secreciones genitales.</a:t>
            </a:r>
          </a:p>
          <a:p>
            <a:r>
              <a:rPr lang="es-CO" sz="1400" b="1" dirty="0">
                <a:solidFill>
                  <a:srgbClr val="002060"/>
                </a:solidFill>
              </a:rPr>
              <a:t>Síntomas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24h-48h (N.G)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1-3 semanas (C.T)</a:t>
            </a:r>
          </a:p>
          <a:p>
            <a:r>
              <a:rPr lang="es-CO" sz="1400" b="1" dirty="0">
                <a:solidFill>
                  <a:srgbClr val="002060"/>
                </a:solidFill>
              </a:rPr>
              <a:t>Signos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Descarga purulenta profusa, espesa, amarillo - verdosa.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Quemosis.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Adenopatías preauriculares.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Dolor.</a:t>
            </a:r>
          </a:p>
          <a:p>
            <a:pPr lvl="1"/>
            <a:r>
              <a:rPr lang="es-CO" sz="1400" dirty="0">
                <a:solidFill>
                  <a:srgbClr val="002060"/>
                </a:solidFill>
              </a:rPr>
              <a:t>Si no se trata: Ulceración, perforación, </a:t>
            </a:r>
            <a:r>
              <a:rPr lang="es-CO" sz="1400" dirty="0" err="1">
                <a:solidFill>
                  <a:srgbClr val="002060"/>
                </a:solidFill>
              </a:rPr>
              <a:t>endoftalmitis</a:t>
            </a:r>
            <a:r>
              <a:rPr lang="es-CO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209D9DD-E5CE-4F9E-86DD-E272E7FC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84" y="281840"/>
            <a:ext cx="3840692" cy="1672197"/>
          </a:xfrm>
        </p:spPr>
        <p:txBody>
          <a:bodyPr>
            <a:noAutofit/>
          </a:bodyPr>
          <a:lstStyle/>
          <a:p>
            <a:pPr algn="ctr"/>
            <a:r>
              <a:rPr lang="es-CO" b="0" dirty="0"/>
              <a:t>Conjuntivitis bacteriana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AF8FC1-260D-438C-9162-DD1043E2F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112" y="67848"/>
            <a:ext cx="3192887" cy="28617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14148D-31D5-456B-9683-EAFF9C38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301" y="67847"/>
            <a:ext cx="3649811" cy="28617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55749C-5273-4E18-BD43-CDD43D0D9C33}"/>
              </a:ext>
            </a:extLst>
          </p:cNvPr>
          <p:cNvSpPr txBox="1"/>
          <p:nvPr/>
        </p:nvSpPr>
        <p:spPr>
          <a:xfrm>
            <a:off x="9388269" y="3497487"/>
            <a:ext cx="2715240" cy="3046988"/>
          </a:xfrm>
          <a:prstGeom prst="rect">
            <a:avLst/>
          </a:prstGeom>
          <a:solidFill>
            <a:srgbClr val="152B48"/>
          </a:solidFill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2"/>
                </a:solidFill>
                <a:latin typeface="Montserrat" panose="02000505000000020004"/>
              </a:rPr>
              <a:t>Tratamiento: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2000505000000020004"/>
              </a:rPr>
              <a:t>Irrigación frecuente: </a:t>
            </a:r>
            <a:r>
              <a:rPr lang="es-ES_tradnl" sz="1600" dirty="0">
                <a:solidFill>
                  <a:schemeClr val="bg1"/>
                </a:solidFill>
                <a:latin typeface="Montserrat" panose="02000505000000020004"/>
              </a:rPr>
              <a:t>Remover secreción y </a:t>
            </a:r>
            <a:r>
              <a:rPr lang="es-ES_tradnl" sz="1600" dirty="0" err="1">
                <a:solidFill>
                  <a:schemeClr val="bg1"/>
                </a:solidFill>
                <a:latin typeface="Montserrat" panose="02000505000000020004"/>
              </a:rPr>
              <a:t>pseudomembranas</a:t>
            </a:r>
            <a:r>
              <a:rPr lang="es-ES_tradnl" sz="1600" dirty="0">
                <a:solidFill>
                  <a:schemeClr val="bg1"/>
                </a:solidFill>
                <a:latin typeface="Montserrat" panose="02000505000000020004"/>
              </a:rPr>
              <a:t>.</a:t>
            </a:r>
            <a:endParaRPr lang="es-CO" sz="1600" dirty="0">
              <a:solidFill>
                <a:schemeClr val="bg1"/>
              </a:solidFill>
              <a:latin typeface="Montserrat" panose="020005050000000200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2"/>
                </a:solidFill>
                <a:latin typeface="Montserrat" panose="02000505000000020004"/>
              </a:rPr>
              <a:t>Ceftriaxona IV o IM</a:t>
            </a:r>
            <a:r>
              <a:rPr lang="es-CO" sz="1600" dirty="0">
                <a:solidFill>
                  <a:schemeClr val="accent2"/>
                </a:solidFill>
                <a:latin typeface="Montserrat" panose="02000505000000020004"/>
              </a:rPr>
              <a:t>: </a:t>
            </a:r>
            <a:r>
              <a:rPr lang="es-CO" sz="1600" dirty="0">
                <a:solidFill>
                  <a:schemeClr val="bg1"/>
                </a:solidFill>
                <a:latin typeface="Montserrat" panose="02000505000000020004"/>
              </a:rPr>
              <a:t>25-50 mg/kg DU.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schemeClr val="accent2"/>
                </a:solidFill>
                <a:latin typeface="Montserrat" panose="02000505000000020004"/>
              </a:rPr>
              <a:t>Eritromicina oral </a:t>
            </a:r>
            <a:r>
              <a:rPr lang="es-ES_tradnl" sz="1600" dirty="0">
                <a:solidFill>
                  <a:schemeClr val="bg1"/>
                </a:solidFill>
                <a:latin typeface="Montserrat" panose="02000505000000020004"/>
              </a:rPr>
              <a:t>50mg/Kg/día cada 6 horas por 2 semanas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2000505000000020004"/>
              </a:rPr>
              <a:t>AB tópico.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2000505000000020004"/>
              </a:rPr>
              <a:t>Tratar  a madre y contactos.</a:t>
            </a:r>
          </a:p>
        </p:txBody>
      </p:sp>
    </p:spTree>
    <p:extLst>
      <p:ext uri="{BB962C8B-B14F-4D97-AF65-F5344CB8AC3E}">
        <p14:creationId xmlns:p14="http://schemas.microsoft.com/office/powerpoint/2010/main" val="122803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050"/>
            <a:ext cx="10515600" cy="1325563"/>
          </a:xfrm>
        </p:spPr>
        <p:txBody>
          <a:bodyPr/>
          <a:lstStyle/>
          <a:p>
            <a:r>
              <a:rPr lang="es-CO" b="0" dirty="0"/>
              <a:t>Síndrome de ojo rojo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66355"/>
              </p:ext>
            </p:extLst>
          </p:nvPr>
        </p:nvGraphicFramePr>
        <p:xfrm>
          <a:off x="1326715" y="1302381"/>
          <a:ext cx="10515600" cy="348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4F2FC0-D4C7-2248-AB99-FAF5291D5310}"/>
              </a:ext>
            </a:extLst>
          </p:cNvPr>
          <p:cNvSpPr txBox="1"/>
          <p:nvPr/>
        </p:nvSpPr>
        <p:spPr>
          <a:xfrm>
            <a:off x="4990577" y="4722581"/>
            <a:ext cx="68517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3600" dirty="0">
                <a:solidFill>
                  <a:srgbClr val="002060"/>
                </a:solidFill>
                <a:latin typeface="Montserrat" pitchFamily="2" charset="77"/>
              </a:rPr>
              <a:t>Benignas vs Alto impacto en salud visual</a:t>
            </a:r>
          </a:p>
        </p:txBody>
      </p:sp>
    </p:spTree>
    <p:extLst>
      <p:ext uri="{BB962C8B-B14F-4D97-AF65-F5344CB8AC3E}">
        <p14:creationId xmlns:p14="http://schemas.microsoft.com/office/powerpoint/2010/main" val="1587351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6024" y="2256994"/>
            <a:ext cx="3549911" cy="1333890"/>
          </a:xfrm>
        </p:spPr>
        <p:txBody>
          <a:bodyPr anchor="ctr">
            <a:normAutofit/>
          </a:bodyPr>
          <a:lstStyle/>
          <a:p>
            <a:pPr algn="ctr"/>
            <a:r>
              <a:rPr lang="es-CO" sz="4000" dirty="0"/>
              <a:t>CRÓNICA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0338" y="2995127"/>
            <a:ext cx="3331882" cy="3724663"/>
          </a:xfrm>
        </p:spPr>
        <p:txBody>
          <a:bodyPr anchor="ctr">
            <a:normAutofit lnSpcReduction="10000"/>
          </a:bodyPr>
          <a:lstStyle/>
          <a:p>
            <a:r>
              <a:rPr lang="es-CO" sz="1800" b="1" dirty="0">
                <a:solidFill>
                  <a:srgbClr val="002060"/>
                </a:solidFill>
              </a:rPr>
              <a:t>&gt;3 SEMANAS</a:t>
            </a:r>
          </a:p>
          <a:p>
            <a:r>
              <a:rPr lang="es-CO" sz="1800" dirty="0">
                <a:solidFill>
                  <a:srgbClr val="002060"/>
                </a:solidFill>
              </a:rPr>
              <a:t>A Menudo Blefaritis.</a:t>
            </a:r>
          </a:p>
          <a:p>
            <a:r>
              <a:rPr lang="es-CO" sz="1800" dirty="0">
                <a:solidFill>
                  <a:srgbClr val="002060"/>
                </a:solidFill>
              </a:rPr>
              <a:t>S. </a:t>
            </a:r>
            <a:r>
              <a:rPr lang="es-CO" sz="1800" dirty="0" err="1">
                <a:solidFill>
                  <a:srgbClr val="002060"/>
                </a:solidFill>
              </a:rPr>
              <a:t>Aureus</a:t>
            </a:r>
            <a:r>
              <a:rPr lang="es-CO" sz="1800" dirty="0">
                <a:solidFill>
                  <a:srgbClr val="002060"/>
                </a:solidFill>
              </a:rPr>
              <a:t> (</a:t>
            </a:r>
            <a:r>
              <a:rPr lang="es-CO" sz="1800" dirty="0" err="1">
                <a:solidFill>
                  <a:srgbClr val="002060"/>
                </a:solidFill>
              </a:rPr>
              <a:t>Collarete</a:t>
            </a:r>
            <a:r>
              <a:rPr lang="es-CO" sz="1800" dirty="0">
                <a:solidFill>
                  <a:srgbClr val="002060"/>
                </a:solidFill>
              </a:rPr>
              <a:t>), </a:t>
            </a:r>
            <a:r>
              <a:rPr lang="es-CO" sz="1800" dirty="0" err="1">
                <a:solidFill>
                  <a:srgbClr val="002060"/>
                </a:solidFill>
              </a:rPr>
              <a:t>Moraxella</a:t>
            </a:r>
            <a:r>
              <a:rPr lang="es-CO" sz="1800" dirty="0">
                <a:solidFill>
                  <a:srgbClr val="002060"/>
                </a:solidFill>
              </a:rPr>
              <a:t> .</a:t>
            </a:r>
          </a:p>
          <a:p>
            <a:r>
              <a:rPr lang="es-CO" sz="1800" b="1" dirty="0">
                <a:solidFill>
                  <a:srgbClr val="002060"/>
                </a:solidFill>
              </a:rPr>
              <a:t>SIGNOS</a:t>
            </a:r>
          </a:p>
          <a:p>
            <a:r>
              <a:rPr lang="es-CO" sz="1800" dirty="0">
                <a:solidFill>
                  <a:srgbClr val="002060"/>
                </a:solidFill>
              </a:rPr>
              <a:t>Hiperemia conjuntival difusa.</a:t>
            </a:r>
          </a:p>
          <a:p>
            <a:r>
              <a:rPr lang="es-CO" sz="1800" dirty="0">
                <a:solidFill>
                  <a:srgbClr val="002060"/>
                </a:solidFill>
              </a:rPr>
              <a:t>Papilas o folículos.</a:t>
            </a:r>
          </a:p>
          <a:p>
            <a:r>
              <a:rPr lang="es-CO" sz="1800" dirty="0">
                <a:solidFill>
                  <a:srgbClr val="002060"/>
                </a:solidFill>
              </a:rPr>
              <a:t>Descarga mucopurulenta mínima.</a:t>
            </a:r>
          </a:p>
          <a:p>
            <a:r>
              <a:rPr lang="es-CO" sz="1800" dirty="0">
                <a:solidFill>
                  <a:srgbClr val="002060"/>
                </a:solidFill>
              </a:rPr>
              <a:t>Engrosamiento conjuntival.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612154" y="3138195"/>
            <a:ext cx="3163110" cy="3438525"/>
          </a:xfrm>
        </p:spPr>
        <p:txBody>
          <a:bodyPr anchor="ctr">
            <a:normAutofit lnSpcReduction="10000"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Tratamiento:</a:t>
            </a:r>
          </a:p>
          <a:p>
            <a:r>
              <a:rPr lang="es-CO" dirty="0">
                <a:solidFill>
                  <a:srgbClr val="002060"/>
                </a:solidFill>
              </a:rPr>
              <a:t>Higiene palpebral.</a:t>
            </a:r>
          </a:p>
          <a:p>
            <a:r>
              <a:rPr lang="es-CO" dirty="0">
                <a:solidFill>
                  <a:srgbClr val="002060"/>
                </a:solidFill>
              </a:rPr>
              <a:t>AB tópico.</a:t>
            </a:r>
          </a:p>
          <a:p>
            <a:r>
              <a:rPr lang="es-CO" dirty="0">
                <a:solidFill>
                  <a:srgbClr val="002060"/>
                </a:solidFill>
              </a:rPr>
              <a:t>Azitromicina colirio. </a:t>
            </a:r>
          </a:p>
          <a:p>
            <a:r>
              <a:rPr lang="es-CO" dirty="0">
                <a:solidFill>
                  <a:srgbClr val="002060"/>
                </a:solidFill>
              </a:rPr>
              <a:t>Lubricante ocular.</a:t>
            </a:r>
          </a:p>
          <a:p>
            <a:r>
              <a:rPr lang="es-CO" dirty="0">
                <a:solidFill>
                  <a:srgbClr val="002060"/>
                </a:solidFill>
              </a:rPr>
              <a:t>Algunos casos: tetraciclinas sistémicas.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E9D5DC4-BFFE-442C-9B87-E21EFDAD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184707"/>
            <a:ext cx="3840692" cy="1672197"/>
          </a:xfrm>
        </p:spPr>
        <p:txBody>
          <a:bodyPr>
            <a:noAutofit/>
          </a:bodyPr>
          <a:lstStyle/>
          <a:p>
            <a:pPr algn="ctr"/>
            <a:r>
              <a:rPr lang="es-CO" b="0" dirty="0"/>
              <a:t>Conjuntivitis bacteriana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7BDB106-7CB5-4D53-BB45-C3FDD35B69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65" y="285554"/>
            <a:ext cx="3331882" cy="25459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890" name="Picture 2" descr="Blefaritis (Inflamación de los Párpados)">
            <a:extLst>
              <a:ext uri="{FF2B5EF4-FFF2-40B4-BE49-F238E27FC236}">
                <a16:creationId xmlns:a16="http://schemas.microsoft.com/office/drawing/2014/main" id="{2D351A01-8D8A-4FC3-9C13-EF00FE09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645" y="327189"/>
            <a:ext cx="4372355" cy="24626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66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539" y="50560"/>
            <a:ext cx="8360229" cy="970497"/>
          </a:xfrm>
        </p:spPr>
        <p:txBody>
          <a:bodyPr>
            <a:normAutofit/>
          </a:bodyPr>
          <a:lstStyle/>
          <a:p>
            <a:pPr algn="ctr"/>
            <a:r>
              <a:rPr lang="es-CO" sz="5400" b="0" dirty="0"/>
              <a:t>Conjuntivitis </a:t>
            </a:r>
            <a:r>
              <a:rPr lang="es-CO" sz="5400" b="0" dirty="0" err="1"/>
              <a:t>adenoviral</a:t>
            </a:r>
            <a:endParaRPr lang="es-CO" sz="5400" b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95934" y="4000305"/>
            <a:ext cx="7156579" cy="2714723"/>
          </a:xfrm>
        </p:spPr>
        <p:txBody>
          <a:bodyPr anchor="ctr">
            <a:norm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Espectro:</a:t>
            </a:r>
          </a:p>
          <a:p>
            <a:pPr lvl="1"/>
            <a:r>
              <a:rPr lang="es-CO" dirty="0">
                <a:solidFill>
                  <a:srgbClr val="002060"/>
                </a:solidFill>
              </a:rPr>
              <a:t>Conjuntivitis folicular (1-11 y 19), fiebre </a:t>
            </a:r>
            <a:r>
              <a:rPr lang="es-CO" dirty="0" err="1">
                <a:solidFill>
                  <a:srgbClr val="002060"/>
                </a:solidFill>
              </a:rPr>
              <a:t>faringoconjuntival</a:t>
            </a:r>
            <a:r>
              <a:rPr lang="es-CO" dirty="0">
                <a:solidFill>
                  <a:srgbClr val="002060"/>
                </a:solidFill>
              </a:rPr>
              <a:t> (3,4y7), </a:t>
            </a:r>
            <a:r>
              <a:rPr lang="es-CO" dirty="0" err="1">
                <a:solidFill>
                  <a:srgbClr val="002060"/>
                </a:solidFill>
              </a:rPr>
              <a:t>queratoconjuntivits</a:t>
            </a:r>
            <a:r>
              <a:rPr lang="es-CO" dirty="0">
                <a:solidFill>
                  <a:srgbClr val="002060"/>
                </a:solidFill>
              </a:rPr>
              <a:t> epidémica (8,19,37).</a:t>
            </a:r>
          </a:p>
          <a:p>
            <a:r>
              <a:rPr lang="es-CO" b="1" dirty="0">
                <a:solidFill>
                  <a:srgbClr val="002060"/>
                </a:solidFill>
              </a:rPr>
              <a:t>Contagio: g</a:t>
            </a:r>
            <a:r>
              <a:rPr lang="es-CO" dirty="0">
                <a:solidFill>
                  <a:srgbClr val="002060"/>
                </a:solidFill>
              </a:rPr>
              <a:t>otas, contacto.</a:t>
            </a:r>
          </a:p>
          <a:p>
            <a:r>
              <a:rPr lang="es-CO" dirty="0">
                <a:solidFill>
                  <a:srgbClr val="002060"/>
                </a:solidFill>
              </a:rPr>
              <a:t>Incubación 5-12 días - Duración 5 a 15 días.</a:t>
            </a:r>
          </a:p>
          <a:p>
            <a:r>
              <a:rPr lang="es-CO" b="1" dirty="0">
                <a:solidFill>
                  <a:srgbClr val="002060"/>
                </a:solidFill>
              </a:rPr>
              <a:t>Tratamiento</a:t>
            </a:r>
            <a:r>
              <a:rPr lang="es-CO" dirty="0">
                <a:solidFill>
                  <a:srgbClr val="002060"/>
                </a:solidFill>
              </a:rPr>
              <a:t>: lubricante.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6FB9BD-9FEC-46A5-A9BB-8863B97F4C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616" y="1253693"/>
            <a:ext cx="4018384" cy="260638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CC54F8-6279-4611-AC24-00D184CFD1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995" y="1253693"/>
            <a:ext cx="3989621" cy="26063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A469A8-0FEA-4CB5-9D15-A1F4B6A34046}"/>
              </a:ext>
            </a:extLst>
          </p:cNvPr>
          <p:cNvSpPr txBox="1"/>
          <p:nvPr/>
        </p:nvSpPr>
        <p:spPr>
          <a:xfrm>
            <a:off x="410149" y="1253693"/>
            <a:ext cx="3558072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002060"/>
                </a:solidFill>
                <a:latin typeface="Montserrat" panose="00000500000000000000" pitchFamily="50" charset="0"/>
              </a:rPr>
              <a:t>Extremadamente común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 err="1">
                <a:solidFill>
                  <a:srgbClr val="002060"/>
                </a:solidFill>
                <a:latin typeface="Montserrat" panose="00000500000000000000" pitchFamily="50" charset="0"/>
              </a:rPr>
              <a:t>Dx</a:t>
            </a:r>
            <a:r>
              <a:rPr lang="es-CO" sz="2200" dirty="0">
                <a:solidFill>
                  <a:srgbClr val="002060"/>
                </a:solidFill>
                <a:latin typeface="Montserrat" panose="00000500000000000000" pitchFamily="50" charset="0"/>
              </a:rPr>
              <a:t>: clínico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002060"/>
                </a:solidFill>
                <a:latin typeface="Montserrat" panose="00000500000000000000" pitchFamily="50" charset="0"/>
              </a:rPr>
              <a:t>Muchos virus pueden causarla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b="1" dirty="0">
                <a:solidFill>
                  <a:srgbClr val="002060"/>
                </a:solidFill>
                <a:latin typeface="Montserrat" panose="00000500000000000000" pitchFamily="50" charset="0"/>
              </a:rPr>
              <a:t>Adenovirus</a:t>
            </a:r>
            <a:r>
              <a:rPr lang="es-CO" sz="2200" dirty="0">
                <a:solidFill>
                  <a:srgbClr val="002060"/>
                </a:solidFill>
                <a:latin typeface="Montserrat" panose="00000500000000000000" pitchFamily="50" charset="0"/>
              </a:rPr>
              <a:t>: más común</a:t>
            </a:r>
          </a:p>
        </p:txBody>
      </p:sp>
    </p:spTree>
    <p:extLst>
      <p:ext uri="{BB962C8B-B14F-4D97-AF65-F5344CB8AC3E}">
        <p14:creationId xmlns:p14="http://schemas.microsoft.com/office/powerpoint/2010/main" val="18456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932" y="21333"/>
            <a:ext cx="9587312" cy="1283781"/>
          </a:xfrm>
        </p:spPr>
        <p:txBody>
          <a:bodyPr>
            <a:noAutofit/>
          </a:bodyPr>
          <a:lstStyle/>
          <a:p>
            <a:r>
              <a:rPr lang="es-CO" b="0" dirty="0"/>
              <a:t>Conjuntivitis por herpes simple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4932" y="1357485"/>
            <a:ext cx="5521068" cy="2581118"/>
          </a:xfrm>
        </p:spPr>
        <p:txBody>
          <a:bodyPr>
            <a:normAutofit fontScale="85000" lnSpcReduction="1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Niños &lt;5 años</a:t>
            </a:r>
          </a:p>
          <a:p>
            <a:r>
              <a:rPr lang="es-CO" dirty="0">
                <a:solidFill>
                  <a:srgbClr val="002060"/>
                </a:solidFill>
              </a:rPr>
              <a:t>Irritación ocular, secreción acuosa</a:t>
            </a:r>
          </a:p>
          <a:p>
            <a:r>
              <a:rPr lang="es-CO" dirty="0">
                <a:solidFill>
                  <a:srgbClr val="002060"/>
                </a:solidFill>
              </a:rPr>
              <a:t>Reacción papilar y folicular</a:t>
            </a:r>
          </a:p>
          <a:p>
            <a:r>
              <a:rPr lang="es-CO" dirty="0">
                <a:solidFill>
                  <a:srgbClr val="002060"/>
                </a:solidFill>
              </a:rPr>
              <a:t>Conjuntivitis hemorrágica</a:t>
            </a:r>
          </a:p>
          <a:p>
            <a:r>
              <a:rPr lang="es-CO" dirty="0" err="1">
                <a:solidFill>
                  <a:srgbClr val="002060"/>
                </a:solidFill>
              </a:rPr>
              <a:t>Linfadenopatías</a:t>
            </a:r>
            <a:r>
              <a:rPr lang="es-CO" dirty="0">
                <a:solidFill>
                  <a:srgbClr val="002060"/>
                </a:solidFill>
              </a:rPr>
              <a:t> </a:t>
            </a:r>
            <a:r>
              <a:rPr lang="es-CO" dirty="0" err="1">
                <a:solidFill>
                  <a:srgbClr val="002060"/>
                </a:solidFill>
              </a:rPr>
              <a:t>preauriculares</a:t>
            </a:r>
            <a:endParaRPr lang="es-CO" dirty="0">
              <a:solidFill>
                <a:srgbClr val="002060"/>
              </a:solidFill>
            </a:endParaRPr>
          </a:p>
          <a:p>
            <a:r>
              <a:rPr lang="es-CO" dirty="0">
                <a:solidFill>
                  <a:srgbClr val="002060"/>
                </a:solidFill>
              </a:rPr>
              <a:t>Puede acompañarse de vesículas palpebrales</a:t>
            </a:r>
          </a:p>
          <a:p>
            <a:r>
              <a:rPr lang="es-CO" dirty="0">
                <a:solidFill>
                  <a:srgbClr val="002060"/>
                </a:solidFill>
              </a:rPr>
              <a:t>Córnea: queratitis punteada, infiltrados marginales, úlcera dendrítica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70360" y="1399069"/>
            <a:ext cx="4787901" cy="2155372"/>
          </a:xfrm>
        </p:spPr>
        <p:txBody>
          <a:bodyPr anchor="ctr">
            <a:noAutofit/>
          </a:bodyPr>
          <a:lstStyle/>
          <a:p>
            <a:r>
              <a:rPr lang="es-CO" sz="1800" dirty="0">
                <a:solidFill>
                  <a:srgbClr val="002060"/>
                </a:solidFill>
                <a:latin typeface="Montserrat" panose="02000505000000020004"/>
              </a:rPr>
              <a:t>Mayoría unilaterales </a:t>
            </a:r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→ Bilateral</a:t>
            </a:r>
          </a:p>
          <a:p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Resolución espontánea en 7 a 14 días</a:t>
            </a:r>
          </a:p>
          <a:p>
            <a:pPr lvl="1"/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Antivirales tópicos (compromiso corneal): aciclovir – </a:t>
            </a:r>
            <a:r>
              <a:rPr lang="es-CO" sz="1800" dirty="0" err="1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Gnaciclovir</a:t>
            </a:r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 3 veces al día.</a:t>
            </a:r>
          </a:p>
          <a:p>
            <a:pPr lvl="1"/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¡Evitar esteroides!</a:t>
            </a:r>
          </a:p>
          <a:p>
            <a:pPr lvl="1"/>
            <a:r>
              <a:rPr lang="es-CO" sz="1800" dirty="0">
                <a:solidFill>
                  <a:srgbClr val="002060"/>
                </a:solidFill>
                <a:latin typeface="Montserrat" panose="02000505000000020004"/>
                <a:cs typeface="Calibri" panose="020F0502020204030204" pitchFamily="34" charset="0"/>
              </a:rPr>
              <a:t>Antivirales sistémicos: compromiso cutáneo o SNC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3B3F02-4672-467E-A2EA-D3B83F72A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278" y="3648396"/>
            <a:ext cx="2351912" cy="306664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5842" name="Picture 2" descr="Oftalmología Integral | Padecimientos">
            <a:extLst>
              <a:ext uri="{FF2B5EF4-FFF2-40B4-BE49-F238E27FC236}">
                <a16:creationId xmlns:a16="http://schemas.microsoft.com/office/drawing/2014/main" id="{AD88A3DD-A8F3-4CBF-A658-51BF19A5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415" y="4133927"/>
            <a:ext cx="4333231" cy="25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1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853" y="157162"/>
            <a:ext cx="8285162" cy="1152525"/>
          </a:xfrm>
        </p:spPr>
        <p:txBody>
          <a:bodyPr>
            <a:normAutofit/>
          </a:bodyPr>
          <a:lstStyle/>
          <a:p>
            <a:r>
              <a:rPr lang="es-CO" sz="4800" b="0" dirty="0"/>
              <a:t>Conjuntivitis alérgicas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015" y="1567201"/>
            <a:ext cx="2913264" cy="230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271" y="1536049"/>
            <a:ext cx="2910347" cy="230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13" y="1567201"/>
            <a:ext cx="4193341" cy="227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ángulo redondeado 9"/>
          <p:cNvSpPr/>
          <p:nvPr/>
        </p:nvSpPr>
        <p:spPr>
          <a:xfrm>
            <a:off x="5322389" y="4785997"/>
            <a:ext cx="6531203" cy="1914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Montserrat" panose="00000500000000000000" pitchFamily="50" charset="0"/>
              </a:rPr>
              <a:t>Estacional – Mascotas - Polvo</a:t>
            </a:r>
          </a:p>
          <a:p>
            <a:pPr algn="ctr"/>
            <a:endParaRPr lang="es-CO" dirty="0">
              <a:latin typeface="Montserrat" panose="00000500000000000000" pitchFamily="50" charset="0"/>
            </a:endParaRPr>
          </a:p>
          <a:p>
            <a:pPr algn="ctr"/>
            <a:r>
              <a:rPr lang="es-CO" dirty="0">
                <a:latin typeface="Montserrat" panose="00000500000000000000" pitchFamily="50" charset="0"/>
              </a:rPr>
              <a:t>Cromoglicato de Sodio 4% 1 gota cada 8 horas.</a:t>
            </a:r>
          </a:p>
          <a:p>
            <a:pPr algn="ctr"/>
            <a:r>
              <a:rPr lang="es-CO" dirty="0" err="1">
                <a:latin typeface="Montserrat" panose="00000500000000000000" pitchFamily="50" charset="0"/>
              </a:rPr>
              <a:t>Olopatadina</a:t>
            </a:r>
            <a:r>
              <a:rPr lang="es-CO" dirty="0">
                <a:latin typeface="Montserrat" panose="00000500000000000000" pitchFamily="50" charset="0"/>
              </a:rPr>
              <a:t> al 2% 1 gota cada 12 horas (Crisis).</a:t>
            </a:r>
          </a:p>
          <a:p>
            <a:pPr algn="ctr"/>
            <a:r>
              <a:rPr lang="es-CO" dirty="0">
                <a:latin typeface="Montserrat" panose="00000500000000000000" pitchFamily="50" charset="0"/>
              </a:rPr>
              <a:t>Esteroides tópicos: ciclos cortos.</a:t>
            </a:r>
          </a:p>
          <a:p>
            <a:pPr algn="ctr"/>
            <a:r>
              <a:rPr lang="es-CO" dirty="0">
                <a:latin typeface="Montserrat" panose="00000500000000000000" pitchFamily="50" charset="0"/>
              </a:rPr>
              <a:t>Lubricante ocular: barrer alérgenos.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811415" y="320452"/>
            <a:ext cx="3092464" cy="7453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Montserrat" panose="02000505000000020004"/>
              </a:rPr>
              <a:t>PRURITO</a:t>
            </a:r>
          </a:p>
        </p:txBody>
      </p:sp>
    </p:spTree>
    <p:extLst>
      <p:ext uri="{BB962C8B-B14F-4D97-AF65-F5344CB8AC3E}">
        <p14:creationId xmlns:p14="http://schemas.microsoft.com/office/powerpoint/2010/main" val="2751228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0103" y="211898"/>
            <a:ext cx="5070988" cy="1351949"/>
          </a:xfrm>
        </p:spPr>
        <p:txBody>
          <a:bodyPr anchor="ctr">
            <a:normAutofit/>
          </a:bodyPr>
          <a:lstStyle/>
          <a:p>
            <a:pPr algn="ctr"/>
            <a:r>
              <a:rPr lang="es-CO" sz="5400" b="0" dirty="0"/>
              <a:t>Queratitis</a:t>
            </a:r>
          </a:p>
        </p:txBody>
      </p:sp>
      <p:pic>
        <p:nvPicPr>
          <p:cNvPr id="1026" name="Picture 2" descr="CORNEAL INFECTION - Rushabh Eye Hospital">
            <a:extLst>
              <a:ext uri="{FF2B5EF4-FFF2-40B4-BE49-F238E27FC236}">
                <a16:creationId xmlns:a16="http://schemas.microsoft.com/office/drawing/2014/main" id="{6001649C-9489-40FD-A917-C1591A4A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20645"/>
            <a:ext cx="5841982" cy="38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995729" y="1563847"/>
            <a:ext cx="4179736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2060"/>
                </a:solidFill>
                <a:latin typeface="Montserrat" panose="02000505000000020004"/>
              </a:rPr>
              <a:t>Queratitis </a:t>
            </a:r>
            <a:r>
              <a:rPr lang="es-CO" sz="2400" b="1" i="0" dirty="0">
                <a:solidFill>
                  <a:srgbClr val="002060"/>
                </a:solidFill>
                <a:effectLst/>
                <a:latin typeface="Montserrat" panose="02000505000000020004"/>
              </a:rPr>
              <a:t>≠</a:t>
            </a:r>
            <a:r>
              <a:rPr lang="es-MX" sz="2400" b="1" dirty="0">
                <a:solidFill>
                  <a:srgbClr val="002060"/>
                </a:solidFill>
                <a:latin typeface="Montserrat" panose="02000505000000020004"/>
              </a:rPr>
              <a:t> úlcera.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Queratitis: </a:t>
            </a:r>
            <a:r>
              <a:rPr lang="es-MX" sz="2000" b="1" dirty="0">
                <a:solidFill>
                  <a:srgbClr val="002060"/>
                </a:solidFill>
                <a:latin typeface="Montserrat" panose="02000505000000020004"/>
              </a:rPr>
              <a:t>inflamación</a:t>
            </a: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 del tejido corneal con opacidad secundaria.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No toda queratitis es infecciosa.</a:t>
            </a:r>
            <a:endParaRPr lang="es-CO" sz="2000" dirty="0">
              <a:solidFill>
                <a:srgbClr val="002060"/>
              </a:solidFill>
              <a:latin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2306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7181" y="0"/>
            <a:ext cx="6364058" cy="1351949"/>
          </a:xfrm>
        </p:spPr>
        <p:txBody>
          <a:bodyPr anchor="ctr">
            <a:noAutofit/>
          </a:bodyPr>
          <a:lstStyle/>
          <a:p>
            <a:pPr algn="ctr"/>
            <a:r>
              <a:rPr lang="es-CO" sz="4400" b="0" dirty="0"/>
              <a:t>Queratitis bacteriana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637582" y="1186267"/>
            <a:ext cx="4092139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S. </a:t>
            </a:r>
            <a:r>
              <a:rPr lang="es-MX" sz="2200" dirty="0" err="1">
                <a:solidFill>
                  <a:srgbClr val="002060"/>
                </a:solidFill>
                <a:latin typeface="Montserrat" panose="02000505000000020004"/>
              </a:rPr>
              <a:t>Aureus</a:t>
            </a:r>
            <a:endParaRPr lang="es-MX" sz="2200" dirty="0">
              <a:solidFill>
                <a:srgbClr val="002060"/>
              </a:solidFill>
              <a:latin typeface="Montserrat" panose="0200050500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P. </a:t>
            </a:r>
            <a:r>
              <a:rPr lang="es-MX" sz="2200" dirty="0" err="1">
                <a:solidFill>
                  <a:srgbClr val="002060"/>
                </a:solidFill>
                <a:latin typeface="Montserrat" panose="02000505000000020004"/>
              </a:rPr>
              <a:t>aeruginosa</a:t>
            </a: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 (60% de queratitis x lentes de contacto).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S. </a:t>
            </a:r>
            <a:r>
              <a:rPr lang="es-MX" sz="2200" dirty="0" err="1">
                <a:solidFill>
                  <a:srgbClr val="002060"/>
                </a:solidFill>
                <a:latin typeface="Montserrat" panose="02000505000000020004"/>
              </a:rPr>
              <a:t>Pyogenes</a:t>
            </a: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 y </a:t>
            </a:r>
            <a:r>
              <a:rPr lang="es-MX" sz="2200" dirty="0" err="1">
                <a:solidFill>
                  <a:srgbClr val="002060"/>
                </a:solidFill>
                <a:latin typeface="Montserrat" panose="02000505000000020004"/>
              </a:rPr>
              <a:t>Pneumoniae</a:t>
            </a:r>
            <a:endParaRPr lang="es-MX" sz="2200" dirty="0">
              <a:solidFill>
                <a:srgbClr val="002060"/>
              </a:solidFill>
              <a:latin typeface="Montserrat" panose="0200050500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 err="1">
                <a:solidFill>
                  <a:srgbClr val="002060"/>
                </a:solidFill>
                <a:latin typeface="Montserrat" panose="00000500000000000000" pitchFamily="50" charset="0"/>
              </a:rPr>
              <a:t>Neisseria</a:t>
            </a:r>
            <a:r>
              <a:rPr lang="es-CO" sz="2200" dirty="0">
                <a:solidFill>
                  <a:srgbClr val="002060"/>
                </a:solidFill>
                <a:latin typeface="Montserrat" panose="00000500000000000000" pitchFamily="50" charset="0"/>
              </a:rPr>
              <a:t> </a:t>
            </a:r>
            <a:r>
              <a:rPr lang="es-CO" sz="2200" dirty="0" err="1">
                <a:solidFill>
                  <a:srgbClr val="002060"/>
                </a:solidFill>
                <a:latin typeface="Montserrat" panose="00000500000000000000" pitchFamily="50" charset="0"/>
              </a:rPr>
              <a:t>gonorrhoeae</a:t>
            </a:r>
            <a:endParaRPr lang="es-MX" sz="220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1B03CFA-E77A-473D-83B6-C0275ABC61F8}"/>
              </a:ext>
            </a:extLst>
          </p:cNvPr>
          <p:cNvSpPr/>
          <p:nvPr/>
        </p:nvSpPr>
        <p:spPr>
          <a:xfrm>
            <a:off x="4844714" y="1351949"/>
            <a:ext cx="7045185" cy="1814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2"/>
                </a:solidFill>
                <a:latin typeface="Montserrat" pitchFamily="2" charset="77"/>
              </a:rPr>
              <a:t>Factores de riesgo:</a:t>
            </a:r>
          </a:p>
          <a:p>
            <a:pPr algn="ctr"/>
            <a:r>
              <a:rPr lang="es-MX" sz="2400" dirty="0">
                <a:latin typeface="Montserrat" pitchFamily="2" charset="77"/>
              </a:rPr>
              <a:t>Lentes de contacto, trauma accidental o </a:t>
            </a:r>
            <a:r>
              <a:rPr lang="es-MX" sz="2400" dirty="0" err="1">
                <a:latin typeface="Montserrat" pitchFamily="2" charset="77"/>
              </a:rPr>
              <a:t>qx</a:t>
            </a:r>
            <a:r>
              <a:rPr lang="es-MX" sz="2400" dirty="0">
                <a:latin typeface="Montserrat" pitchFamily="2" charset="77"/>
              </a:rPr>
              <a:t>, enfermedades de la superficie </a:t>
            </a:r>
            <a:r>
              <a:rPr lang="es-MX" sz="2400" dirty="0" err="1">
                <a:latin typeface="Montserrat" pitchFamily="2" charset="77"/>
              </a:rPr>
              <a:t>ocular,otras</a:t>
            </a:r>
            <a:r>
              <a:rPr lang="es-MX" sz="2400" dirty="0">
                <a:latin typeface="Montserrat" pitchFamily="2" charset="77"/>
              </a:rPr>
              <a:t> infecciones, inmunosupresión, deficiencia de Vit. A.</a:t>
            </a:r>
            <a:endParaRPr lang="es-CO" sz="2400" dirty="0" err="1">
              <a:latin typeface="Montserrat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F2A804-FECF-4E82-A431-DDEC59DC6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14" y="3587413"/>
            <a:ext cx="3465096" cy="3024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5098AA-63CC-4B9D-8184-11F1303737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803" y="3587413"/>
            <a:ext cx="3465096" cy="30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188" y="57267"/>
            <a:ext cx="6298628" cy="1351949"/>
          </a:xfrm>
        </p:spPr>
        <p:txBody>
          <a:bodyPr anchor="ctr">
            <a:noAutofit/>
          </a:bodyPr>
          <a:lstStyle/>
          <a:p>
            <a:pPr algn="ctr"/>
            <a:r>
              <a:rPr lang="es-CO" sz="4400" b="0" dirty="0"/>
              <a:t>Queratitis bacteriana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800551" y="1352662"/>
            <a:ext cx="40921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Remisión urgente para toma de cultivos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1B03CFA-E77A-473D-83B6-C0275ABC61F8}"/>
              </a:ext>
            </a:extLst>
          </p:cNvPr>
          <p:cNvSpPr/>
          <p:nvPr/>
        </p:nvSpPr>
        <p:spPr>
          <a:xfrm>
            <a:off x="5022534" y="2789620"/>
            <a:ext cx="6880662" cy="2402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Montserrat" pitchFamily="2" charset="77"/>
              </a:rPr>
              <a:t>Tratamiento:</a:t>
            </a:r>
            <a:endParaRPr lang="es-CO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Montserrat" pitchFamily="2" charset="77"/>
              </a:rPr>
              <a:t>Antibióticos magistrales fortificados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Montserrat" pitchFamily="2" charset="77"/>
              </a:rPr>
              <a:t>Vancomicina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Montserrat" pitchFamily="2" charset="77"/>
              </a:rPr>
              <a:t>Ceftazidima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Montserrat" pitchFamily="2" charset="77"/>
              </a:rPr>
              <a:t>Tobramicina</a:t>
            </a:r>
          </a:p>
          <a:p>
            <a:pPr algn="ctr"/>
            <a:r>
              <a:rPr lang="es-CO" sz="2400" b="1" dirty="0" err="1">
                <a:solidFill>
                  <a:schemeClr val="bg1"/>
                </a:solidFill>
                <a:latin typeface="Montserrat" pitchFamily="2" charset="77"/>
              </a:rPr>
              <a:t>Moxifloxacina</a:t>
            </a:r>
            <a:endParaRPr lang="es-MX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1F01E7-F83A-4D49-8524-EBA313E6C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71" y="2178535"/>
            <a:ext cx="2940697" cy="18871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F2A493B-B021-4AEB-B8FA-C061AB487C20}"/>
              </a:ext>
            </a:extLst>
          </p:cNvPr>
          <p:cNvSpPr txBox="1"/>
          <p:nvPr/>
        </p:nvSpPr>
        <p:spPr>
          <a:xfrm>
            <a:off x="5313551" y="1553602"/>
            <a:ext cx="62986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Montserrat" panose="02000505000000020004"/>
              </a:rPr>
              <a:t>Tratamiento rápido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Montserrat" panose="02000505000000020004"/>
              </a:rPr>
              <a:t>Suspender LC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46C24F-C644-40D2-BAF8-FC7C81350F24}"/>
              </a:ext>
            </a:extLst>
          </p:cNvPr>
          <p:cNvSpPr txBox="1"/>
          <p:nvPr/>
        </p:nvSpPr>
        <p:spPr>
          <a:xfrm>
            <a:off x="5313551" y="5498613"/>
            <a:ext cx="62986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Montserrat" panose="02000505000000020004"/>
              </a:rPr>
              <a:t>Riesgo de </a:t>
            </a:r>
            <a:r>
              <a:rPr lang="es-MX" sz="2400" dirty="0" err="1">
                <a:solidFill>
                  <a:srgbClr val="002060"/>
                </a:solidFill>
                <a:latin typeface="Montserrat" panose="02000505000000020004"/>
              </a:rPr>
              <a:t>endoftalmitis</a:t>
            </a:r>
            <a:r>
              <a:rPr lang="es-MX" sz="2400" dirty="0">
                <a:solidFill>
                  <a:srgbClr val="002060"/>
                </a:solidFill>
                <a:latin typeface="Montserrat" panose="02000505000000020004"/>
              </a:rPr>
              <a:t>, perforación ocular, requerimiento de evisceración.</a:t>
            </a:r>
          </a:p>
        </p:txBody>
      </p:sp>
    </p:spTree>
    <p:extLst>
      <p:ext uri="{BB962C8B-B14F-4D97-AF65-F5344CB8AC3E}">
        <p14:creationId xmlns:p14="http://schemas.microsoft.com/office/powerpoint/2010/main" val="2836659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568" y="58961"/>
            <a:ext cx="7199800" cy="1351949"/>
          </a:xfrm>
        </p:spPr>
        <p:txBody>
          <a:bodyPr anchor="ctr">
            <a:noAutofit/>
          </a:bodyPr>
          <a:lstStyle/>
          <a:p>
            <a:pPr algn="ctr"/>
            <a:r>
              <a:rPr lang="es-CO" sz="4400" b="0" dirty="0"/>
              <a:t>Queratitis micótica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402454" y="1599405"/>
            <a:ext cx="409213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Levaduras: cándida.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Filamentosos: Fusarium y Aspergillus.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solidFill>
                <a:srgbClr val="002060"/>
              </a:solidFill>
              <a:latin typeface="Montserrat" panose="0200050500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2060"/>
                </a:solidFill>
                <a:latin typeface="Montserrat" panose="02000505000000020004"/>
              </a:rPr>
              <a:t>Curso agresivo, con perforaciones frecuentes.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B2F8B0D-BE2A-4BB6-951D-34DFB8C3A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883793"/>
              </p:ext>
            </p:extLst>
          </p:nvPr>
        </p:nvGraphicFramePr>
        <p:xfrm>
          <a:off x="4733822" y="1652337"/>
          <a:ext cx="6880662" cy="158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9F89FBF-712C-4BEA-9826-27CA44895E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435"/>
          <a:stretch/>
        </p:blipFill>
        <p:spPr>
          <a:xfrm>
            <a:off x="4851323" y="3429000"/>
            <a:ext cx="3315512" cy="32362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1F1844-5F8F-46EA-9C86-5A92C7050A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2" r="11216"/>
          <a:stretch/>
        </p:blipFill>
        <p:spPr>
          <a:xfrm>
            <a:off x="8341895" y="3437965"/>
            <a:ext cx="373781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5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671" y="137715"/>
            <a:ext cx="5626639" cy="1351949"/>
          </a:xfrm>
        </p:spPr>
        <p:txBody>
          <a:bodyPr anchor="ctr">
            <a:normAutofit/>
          </a:bodyPr>
          <a:lstStyle/>
          <a:p>
            <a:pPr algn="ctr"/>
            <a:r>
              <a:rPr lang="es-CO" sz="4400" b="0" dirty="0"/>
              <a:t>Queratitis virales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849658" y="1455328"/>
            <a:ext cx="4092139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2060"/>
                </a:solidFill>
                <a:latin typeface="Montserrat" panose="02000505000000020004"/>
              </a:rPr>
              <a:t>Principal causa infecciosa </a:t>
            </a: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de </a:t>
            </a:r>
            <a:r>
              <a:rPr lang="es-MX" sz="2000" b="1" dirty="0">
                <a:solidFill>
                  <a:srgbClr val="002060"/>
                </a:solidFill>
                <a:latin typeface="Montserrat" panose="02000505000000020004"/>
              </a:rPr>
              <a:t>ceguera</a:t>
            </a: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 en países en desarrollo.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60% de úlceras corneales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Montserrat" panose="02000505000000020004"/>
              </a:rPr>
              <a:t>Herpes virus simplex </a:t>
            </a:r>
            <a:r>
              <a:rPr lang="es-MX" sz="2400" b="1" dirty="0">
                <a:solidFill>
                  <a:srgbClr val="002060"/>
                </a:solidFill>
                <a:latin typeface="Montserrat" panose="02000505000000020004"/>
              </a:rPr>
              <a:t>¡Fluoresceína!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E21C48-636F-4935-8F8D-12B1F65D1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49" y="3990974"/>
            <a:ext cx="3250031" cy="27782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09AB96-A052-4A42-912C-57C50E517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73" y="3990974"/>
            <a:ext cx="3250032" cy="27913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B7F54F6-0295-414A-88CB-7FFFEE182789}"/>
              </a:ext>
            </a:extLst>
          </p:cNvPr>
          <p:cNvSpPr txBox="1"/>
          <p:nvPr/>
        </p:nvSpPr>
        <p:spPr>
          <a:xfrm>
            <a:off x="5085349" y="3309702"/>
            <a:ext cx="66895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Montserrat" panose="02000505000000020004"/>
              </a:rPr>
              <a:t>¡¡NO ESTEROIDE!!</a:t>
            </a:r>
            <a:endParaRPr lang="es-MX" sz="3600" dirty="0">
              <a:solidFill>
                <a:srgbClr val="002060"/>
              </a:solidFill>
              <a:latin typeface="Montserrat" panose="0200050500000002000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C381E9-225E-4D4B-9F6C-EA94B4BBA997}"/>
              </a:ext>
            </a:extLst>
          </p:cNvPr>
          <p:cNvSpPr/>
          <p:nvPr/>
        </p:nvSpPr>
        <p:spPr>
          <a:xfrm>
            <a:off x="5276347" y="1455328"/>
            <a:ext cx="6497052" cy="1560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Tratamiento: </a:t>
            </a:r>
            <a:endParaRPr lang="es-CO" sz="2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lvl="1" algn="ctr"/>
            <a:r>
              <a:rPr lang="es-MX" sz="2400" dirty="0">
                <a:latin typeface="Montserrat" panose="00000500000000000000" pitchFamily="50" charset="0"/>
              </a:rPr>
              <a:t>Aciclovir 3% o Ganciclovir 0,15% 5 veces/día</a:t>
            </a:r>
            <a:endParaRPr lang="es-CO" sz="2400" dirty="0">
              <a:latin typeface="Montserrat" panose="00000500000000000000" pitchFamily="50" charset="0"/>
            </a:endParaRPr>
          </a:p>
          <a:p>
            <a:pPr lvl="1" algn="ctr"/>
            <a:r>
              <a:rPr lang="es-MX" sz="2400" dirty="0">
                <a:latin typeface="Montserrat" panose="00000500000000000000" pitchFamily="50" charset="0"/>
              </a:rPr>
              <a:t>Aciclovir oral: 200-400mg 5 veces/día</a:t>
            </a:r>
            <a:endParaRPr lang="es-CO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1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7517" y="139966"/>
            <a:ext cx="5203852" cy="1351949"/>
          </a:xfrm>
        </p:spPr>
        <p:txBody>
          <a:bodyPr anchor="ctr">
            <a:normAutofit/>
          </a:bodyPr>
          <a:lstStyle/>
          <a:p>
            <a:pPr algn="ctr"/>
            <a:r>
              <a:rPr lang="es-CO" sz="4400" b="0" dirty="0"/>
              <a:t>Queratitis virales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5D2262-5CF3-4381-8C3F-80E187C3E53E}"/>
              </a:ext>
            </a:extLst>
          </p:cNvPr>
          <p:cNvSpPr txBox="1"/>
          <p:nvPr/>
        </p:nvSpPr>
        <p:spPr>
          <a:xfrm>
            <a:off x="577517" y="1491915"/>
            <a:ext cx="40921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2060"/>
                </a:solidFill>
                <a:latin typeface="Montserrat" panose="02000505000000020004"/>
              </a:rPr>
              <a:t>Herpes Zoster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Montserrat" panose="02000505000000020004"/>
              </a:rPr>
              <a:t>Compromiso de la división oftálmica del trigémino</a:t>
            </a:r>
            <a:endParaRPr lang="es-MX" sz="2800" dirty="0">
              <a:solidFill>
                <a:srgbClr val="002060"/>
              </a:solidFill>
              <a:latin typeface="Montserrat" panose="0200050500000002000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C381E9-225E-4D4B-9F6C-EA94B4BBA997}"/>
              </a:ext>
            </a:extLst>
          </p:cNvPr>
          <p:cNvSpPr/>
          <p:nvPr/>
        </p:nvSpPr>
        <p:spPr>
          <a:xfrm>
            <a:off x="5292494" y="1376118"/>
            <a:ext cx="6497052" cy="2399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Tratamiento: </a:t>
            </a:r>
            <a:endParaRPr lang="es-CO" sz="2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Montserrat" panose="00000500000000000000" pitchFamily="50" charset="0"/>
              </a:rPr>
              <a:t>Aciclovir oral 800mg 5 veces al día por 7-10 días.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Montserrat" panose="00000500000000000000" pitchFamily="50" charset="0"/>
              </a:rPr>
              <a:t>Esteroide sistémico: en casos moderados-graves y NUNCA en ausencia de antiviral.</a:t>
            </a:r>
            <a:endParaRPr lang="es-CO" sz="24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9C9D78-2AC6-4F90-B1BA-A18E9BFFB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012" y="4039031"/>
            <a:ext cx="3465093" cy="270446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775DEA4-2B09-4B66-9344-568C1B268FC6}"/>
              </a:ext>
            </a:extLst>
          </p:cNvPr>
          <p:cNvSpPr/>
          <p:nvPr/>
        </p:nvSpPr>
        <p:spPr>
          <a:xfrm>
            <a:off x="6200130" y="5993548"/>
            <a:ext cx="2221975" cy="657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Montserrat" pitchFamily="2" charset="77"/>
              </a:rPr>
              <a:t>Signo de Hutchinson</a:t>
            </a:r>
            <a:endParaRPr lang="es-CO" sz="2400" dirty="0" err="1">
              <a:latin typeface="Montserrat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06F950-0B9D-4679-B83F-5EEBC501D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64" y="4039031"/>
            <a:ext cx="3470969" cy="27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676" y="0"/>
            <a:ext cx="3969241" cy="2014821"/>
          </a:xfrm>
        </p:spPr>
        <p:txBody>
          <a:bodyPr/>
          <a:lstStyle/>
          <a:p>
            <a:pPr algn="ctr"/>
            <a:r>
              <a:rPr lang="es-CO" b="0" dirty="0"/>
              <a:t>Causas de ojo rojo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75083"/>
              </p:ext>
            </p:extLst>
          </p:nvPr>
        </p:nvGraphicFramePr>
        <p:xfrm>
          <a:off x="4319447" y="137786"/>
          <a:ext cx="7755643" cy="645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61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7990" y="-132586"/>
            <a:ext cx="4382060" cy="1761361"/>
          </a:xfrm>
        </p:spPr>
        <p:txBody>
          <a:bodyPr anchor="ctr">
            <a:normAutofit/>
          </a:bodyPr>
          <a:lstStyle/>
          <a:p>
            <a:pPr algn="ctr"/>
            <a:r>
              <a:rPr lang="es-CO" sz="5400" b="0" dirty="0"/>
              <a:t>Uveítis</a:t>
            </a:r>
          </a:p>
        </p:txBody>
      </p:sp>
      <p:pic>
        <p:nvPicPr>
          <p:cNvPr id="32770" name="Picture 2" descr="Uveitis anterior. Sinequias posteriores | Download Scientific Diagram">
            <a:extLst>
              <a:ext uri="{FF2B5EF4-FFF2-40B4-BE49-F238E27FC236}">
                <a16:creationId xmlns:a16="http://schemas.microsoft.com/office/drawing/2014/main" id="{602E19E6-6C43-4BD0-992B-148F5A5E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864" y="1664111"/>
            <a:ext cx="6653112" cy="44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Sinequias posteriores – Sociedad Gallega de Oftalmología">
            <a:extLst>
              <a:ext uri="{FF2B5EF4-FFF2-40B4-BE49-F238E27FC236}">
                <a16:creationId xmlns:a16="http://schemas.microsoft.com/office/drawing/2014/main" id="{E8B95A0D-54CA-4A53-9BC5-F47EE3921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60" y="1664111"/>
            <a:ext cx="3863409" cy="20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57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3222" y="171666"/>
            <a:ext cx="3108837" cy="1009919"/>
          </a:xfrm>
        </p:spPr>
        <p:txBody>
          <a:bodyPr>
            <a:normAutofit/>
          </a:bodyPr>
          <a:lstStyle/>
          <a:p>
            <a:pPr algn="ctr"/>
            <a:r>
              <a:rPr lang="es-CO" b="0" dirty="0"/>
              <a:t>Uveítis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8410" y="676626"/>
            <a:ext cx="7033590" cy="12542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rgbClr val="002060"/>
                </a:solidFill>
              </a:rPr>
              <a:t>Inflamación de la úvea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752F3A-8C94-4830-B0D3-17A81B7D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342" y="1798803"/>
            <a:ext cx="5418691" cy="471294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DBD3C3E-51CB-4E97-B1FC-FD0A2820D419}"/>
              </a:ext>
            </a:extLst>
          </p:cNvPr>
          <p:cNvSpPr/>
          <p:nvPr/>
        </p:nvSpPr>
        <p:spPr>
          <a:xfrm>
            <a:off x="549938" y="1303744"/>
            <a:ext cx="4471075" cy="838844"/>
          </a:xfrm>
          <a:prstGeom prst="rect">
            <a:avLst/>
          </a:prstGeom>
          <a:solidFill>
            <a:srgbClr val="152B4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6AEAA"/>
                </a:solidFill>
                <a:latin typeface="Montserrat" panose="00000500000000000000"/>
              </a:rPr>
              <a:t>Iris</a:t>
            </a:r>
            <a:br>
              <a:rPr lang="es-ES_tradnl" sz="2200" dirty="0">
                <a:solidFill>
                  <a:srgbClr val="92D050"/>
                </a:solidFill>
                <a:latin typeface="Montserrat" panose="00000500000000000000"/>
              </a:rPr>
            </a:br>
            <a:r>
              <a:rPr lang="es-ES_tradnl" sz="2200" dirty="0">
                <a:solidFill>
                  <a:schemeClr val="bg1"/>
                </a:solidFill>
                <a:latin typeface="Montserrat" panose="00000500000000000000"/>
              </a:rPr>
              <a:t>Cambios pupilares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D83377-47AE-4696-B1A8-B6AEEC13CF0A}"/>
              </a:ext>
            </a:extLst>
          </p:cNvPr>
          <p:cNvSpPr/>
          <p:nvPr/>
        </p:nvSpPr>
        <p:spPr>
          <a:xfrm>
            <a:off x="549938" y="2192892"/>
            <a:ext cx="4471074" cy="838844"/>
          </a:xfrm>
          <a:prstGeom prst="rect">
            <a:avLst/>
          </a:prstGeom>
          <a:solidFill>
            <a:srgbClr val="152B4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6AEAA"/>
                </a:solidFill>
                <a:latin typeface="Montserrat" panose="00000500000000000000"/>
              </a:rPr>
              <a:t>Cuerpo ciliar</a:t>
            </a:r>
          </a:p>
          <a:p>
            <a:pPr algn="ctr"/>
            <a:r>
              <a:rPr lang="es-ES_tradnl" sz="2200" dirty="0">
                <a:solidFill>
                  <a:schemeClr val="bg1"/>
                </a:solidFill>
                <a:latin typeface="Montserrat" panose="00000500000000000000"/>
              </a:rPr>
              <a:t>Producción de humor acuoso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DB92F35-1D9E-4928-9706-29892AB77567}"/>
              </a:ext>
            </a:extLst>
          </p:cNvPr>
          <p:cNvSpPr/>
          <p:nvPr/>
        </p:nvSpPr>
        <p:spPr>
          <a:xfrm>
            <a:off x="549938" y="3075468"/>
            <a:ext cx="4471074" cy="838844"/>
          </a:xfrm>
          <a:prstGeom prst="rect">
            <a:avLst/>
          </a:prstGeom>
          <a:solidFill>
            <a:srgbClr val="152B48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rgbClr val="06AEAA"/>
                </a:solidFill>
                <a:latin typeface="Montserrat" panose="00000500000000000000" pitchFamily="50" charset="0"/>
              </a:rPr>
              <a:t>Coroides</a:t>
            </a:r>
          </a:p>
          <a:p>
            <a:pPr algn="ctr"/>
            <a:r>
              <a:rPr lang="es-ES_tradnl" sz="2200" dirty="0">
                <a:solidFill>
                  <a:schemeClr val="bg1"/>
                </a:solidFill>
                <a:latin typeface="Montserrat" panose="00000500000000000000" pitchFamily="50" charset="0"/>
              </a:rPr>
              <a:t>Irrigación retina</a:t>
            </a:r>
          </a:p>
        </p:txBody>
      </p:sp>
    </p:spTree>
    <p:extLst>
      <p:ext uri="{BB962C8B-B14F-4D97-AF65-F5344CB8AC3E}">
        <p14:creationId xmlns:p14="http://schemas.microsoft.com/office/powerpoint/2010/main" val="3922714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165" y="39026"/>
            <a:ext cx="10515600" cy="1325563"/>
          </a:xfrm>
        </p:spPr>
        <p:txBody>
          <a:bodyPr>
            <a:normAutofit/>
          </a:bodyPr>
          <a:lstStyle/>
          <a:p>
            <a:r>
              <a:rPr lang="es-CO" b="0" dirty="0"/>
              <a:t>Uveítis: epidemiología</a:t>
            </a:r>
          </a:p>
        </p:txBody>
      </p:sp>
      <p:sp>
        <p:nvSpPr>
          <p:cNvPr id="6" name="Google Shape;112;p17">
            <a:extLst>
              <a:ext uri="{FF2B5EF4-FFF2-40B4-BE49-F238E27FC236}">
                <a16:creationId xmlns:a16="http://schemas.microsoft.com/office/drawing/2014/main" id="{179E3538-B03B-40B0-89B5-9F577001139A}"/>
              </a:ext>
            </a:extLst>
          </p:cNvPr>
          <p:cNvSpPr txBox="1">
            <a:spLocks/>
          </p:cNvSpPr>
          <p:nvPr/>
        </p:nvSpPr>
        <p:spPr>
          <a:xfrm>
            <a:off x="5131176" y="4086839"/>
            <a:ext cx="6154589" cy="244541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57200">
              <a:spcBef>
                <a:spcPts val="600"/>
              </a:spcBef>
              <a:buSzPts val="2400"/>
            </a:pPr>
            <a:r>
              <a:rPr lang="es-ES" sz="2400" dirty="0">
                <a:solidFill>
                  <a:srgbClr val="002060"/>
                </a:solidFill>
              </a:rPr>
              <a:t>10% de cegueras en USA y Europa.</a:t>
            </a:r>
          </a:p>
          <a:p>
            <a:pPr marL="533400" indent="-457200">
              <a:spcBef>
                <a:spcPts val="600"/>
              </a:spcBef>
              <a:buSzPts val="2400"/>
            </a:pPr>
            <a:r>
              <a:rPr lang="es-ES" sz="2400" dirty="0">
                <a:solidFill>
                  <a:srgbClr val="002060"/>
                </a:solidFill>
              </a:rPr>
              <a:t>25% de cegueras en el mundo.</a:t>
            </a:r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</a:pPr>
            <a:r>
              <a:rPr lang="es-ES" sz="2400" dirty="0">
                <a:solidFill>
                  <a:srgbClr val="002060"/>
                </a:solidFill>
              </a:rPr>
              <a:t>Países en vía de desarrollo mayores tasas de uveítis infecciosa.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9AAC1D22-7C0B-423D-975D-4E829AFB3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07285"/>
              </p:ext>
            </p:extLst>
          </p:nvPr>
        </p:nvGraphicFramePr>
        <p:xfrm>
          <a:off x="1809750" y="1364589"/>
          <a:ext cx="9612085" cy="244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08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050" y="5331756"/>
            <a:ext cx="7048500" cy="881950"/>
          </a:xfrm>
        </p:spPr>
        <p:txBody>
          <a:bodyPr>
            <a:noAutofit/>
          </a:bodyPr>
          <a:lstStyle/>
          <a:p>
            <a:r>
              <a:rPr lang="es-CO" b="0" dirty="0"/>
              <a:t>Uveítis: clasificación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01402"/>
              </p:ext>
            </p:extLst>
          </p:nvPr>
        </p:nvGraphicFramePr>
        <p:xfrm>
          <a:off x="612671" y="149272"/>
          <a:ext cx="11255479" cy="368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5898C29-2693-45C1-BD88-0FDF36CC96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636" y="1642574"/>
            <a:ext cx="4070914" cy="30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6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217"/>
            <a:ext cx="10515600" cy="1325563"/>
          </a:xfrm>
        </p:spPr>
        <p:txBody>
          <a:bodyPr>
            <a:normAutofit/>
          </a:bodyPr>
          <a:lstStyle/>
          <a:p>
            <a:r>
              <a:rPr lang="es-CO" b="0" dirty="0"/>
              <a:t>Uveítis: síntomas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79116"/>
              </p:ext>
            </p:extLst>
          </p:nvPr>
        </p:nvGraphicFramePr>
        <p:xfrm>
          <a:off x="5192968" y="1548528"/>
          <a:ext cx="6648450" cy="47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204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900" y="196801"/>
            <a:ext cx="5458440" cy="1056371"/>
          </a:xfrm>
        </p:spPr>
        <p:txBody>
          <a:bodyPr>
            <a:normAutofit/>
          </a:bodyPr>
          <a:lstStyle/>
          <a:p>
            <a:pPr algn="ctr"/>
            <a:r>
              <a:rPr lang="es-CO" sz="5400" b="0" dirty="0"/>
              <a:t>Uveítis: signos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69681"/>
              </p:ext>
            </p:extLst>
          </p:nvPr>
        </p:nvGraphicFramePr>
        <p:xfrm>
          <a:off x="1087540" y="834105"/>
          <a:ext cx="10515600" cy="286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982" y="3665865"/>
            <a:ext cx="3548714" cy="26581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5" y="3665410"/>
            <a:ext cx="4074692" cy="26942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B6EEF6-25E0-451F-892A-D0847A19CD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47" y="3665410"/>
            <a:ext cx="3548714" cy="26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28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082675"/>
          </a:xfrm>
        </p:spPr>
        <p:txBody>
          <a:bodyPr/>
          <a:lstStyle/>
          <a:p>
            <a:r>
              <a:rPr lang="es-CO" b="0" dirty="0"/>
              <a:t>Uveítis: diagnóstico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08175"/>
              </p:ext>
            </p:extLst>
          </p:nvPr>
        </p:nvGraphicFramePr>
        <p:xfrm>
          <a:off x="968477" y="1386349"/>
          <a:ext cx="10776507" cy="235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7A1AFA3-714B-430C-B723-7C844E8F839B}"/>
              </a:ext>
            </a:extLst>
          </p:cNvPr>
          <p:cNvSpPr txBox="1"/>
          <p:nvPr/>
        </p:nvSpPr>
        <p:spPr>
          <a:xfrm>
            <a:off x="4942246" y="4301101"/>
            <a:ext cx="670898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2060"/>
                </a:solidFill>
                <a:latin typeface="Montserrat" panose="02000505000000020004"/>
              </a:rPr>
              <a:t>Descartar causas infecciosas (Toxoplasmosis, sífilis, TBC, VIH, Herpes).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2060"/>
                </a:solidFill>
                <a:latin typeface="Montserrat" panose="02000505000000020004"/>
              </a:rPr>
              <a:t>Causas autoinmunes: </a:t>
            </a:r>
            <a:r>
              <a:rPr lang="es-CO" sz="2800" dirty="0" err="1">
                <a:solidFill>
                  <a:srgbClr val="002060"/>
                </a:solidFill>
                <a:latin typeface="Montserrat" panose="02000505000000020004"/>
              </a:rPr>
              <a:t>Rx</a:t>
            </a:r>
            <a:r>
              <a:rPr lang="es-CO" sz="2800" dirty="0">
                <a:solidFill>
                  <a:srgbClr val="002060"/>
                </a:solidFill>
                <a:latin typeface="Montserrat" panose="02000505000000020004"/>
              </a:rPr>
              <a:t> tórax, uroanálisis, hemograma, HLA-B27.</a:t>
            </a:r>
          </a:p>
        </p:txBody>
      </p:sp>
    </p:spTree>
    <p:extLst>
      <p:ext uri="{BB962C8B-B14F-4D97-AF65-F5344CB8AC3E}">
        <p14:creationId xmlns:p14="http://schemas.microsoft.com/office/powerpoint/2010/main" val="453725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499" y="5515384"/>
            <a:ext cx="7296150" cy="1104900"/>
          </a:xfrm>
        </p:spPr>
        <p:txBody>
          <a:bodyPr>
            <a:normAutofit/>
          </a:bodyPr>
          <a:lstStyle/>
          <a:p>
            <a:pPr algn="ctr"/>
            <a:r>
              <a:rPr lang="es-CO" b="0" dirty="0"/>
              <a:t>Uveítis: tratamiento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28150"/>
              </p:ext>
            </p:extLst>
          </p:nvPr>
        </p:nvGraphicFramePr>
        <p:xfrm>
          <a:off x="636813" y="149226"/>
          <a:ext cx="11307536" cy="384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711E93-4833-4ACB-AA52-4ED7911DB3AD}"/>
              </a:ext>
            </a:extLst>
          </p:cNvPr>
          <p:cNvSpPr txBox="1"/>
          <p:nvPr/>
        </p:nvSpPr>
        <p:spPr>
          <a:xfrm>
            <a:off x="5281613" y="4111331"/>
            <a:ext cx="625792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3200" dirty="0">
                <a:solidFill>
                  <a:srgbClr val="002060"/>
                </a:solidFill>
                <a:latin typeface="Montserrat" pitchFamily="2" charset="77"/>
              </a:rPr>
              <a:t>¡EVALUACIÓN PRIORITARIA POR OFTALMOLOGÍA!</a:t>
            </a:r>
            <a:endParaRPr lang="es-CO" sz="3200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09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9710" y="0"/>
            <a:ext cx="3999271" cy="1957801"/>
          </a:xfrm>
        </p:spPr>
        <p:txBody>
          <a:bodyPr anchor="ctr">
            <a:normAutofit/>
          </a:bodyPr>
          <a:lstStyle/>
          <a:p>
            <a:pPr algn="ctr"/>
            <a:r>
              <a:rPr lang="es-CO" sz="5400" b="0" dirty="0"/>
              <a:t>Escleritis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4F023E-DFFB-463A-884B-A4953B509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98"/>
          <a:stretch/>
        </p:blipFill>
        <p:spPr>
          <a:xfrm>
            <a:off x="5393253" y="1442588"/>
            <a:ext cx="6269758" cy="45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5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6965" y="0"/>
            <a:ext cx="4490884" cy="1957801"/>
          </a:xfrm>
        </p:spPr>
        <p:txBody>
          <a:bodyPr anchor="ctr">
            <a:normAutofit/>
          </a:bodyPr>
          <a:lstStyle/>
          <a:p>
            <a:pPr algn="ctr"/>
            <a:r>
              <a:rPr lang="es-CO" sz="4400" b="0" dirty="0"/>
              <a:t>Escleritis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7470AD7-F64C-4881-9B0F-C183EB2E7F0F}"/>
              </a:ext>
            </a:extLst>
          </p:cNvPr>
          <p:cNvGrpSpPr/>
          <p:nvPr/>
        </p:nvGrpSpPr>
        <p:grpSpPr>
          <a:xfrm>
            <a:off x="4849191" y="3883614"/>
            <a:ext cx="7097003" cy="2181585"/>
            <a:chOff x="4102619" y="4725084"/>
            <a:chExt cx="7721601" cy="100180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F736BB-6847-43B8-9180-41C1F869F685}"/>
                </a:ext>
              </a:extLst>
            </p:cNvPr>
            <p:cNvSpPr/>
            <p:nvPr/>
          </p:nvSpPr>
          <p:spPr>
            <a:xfrm>
              <a:off x="4102619" y="4725084"/>
              <a:ext cx="3025426" cy="1001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>
                  <a:latin typeface="Montserrat" panose="02000505000000020004"/>
                </a:rPr>
                <a:t>Escasa vascularización</a:t>
              </a:r>
            </a:p>
            <a:p>
              <a:pPr algn="ctr"/>
              <a:r>
                <a:rPr lang="es-ES_tradnl" sz="2400" dirty="0">
                  <a:latin typeface="Montserrat" panose="02000505000000020004"/>
                </a:rPr>
                <a:t>Vasos pequeños</a:t>
              </a:r>
            </a:p>
          </p:txBody>
        </p:sp>
        <p:sp>
          <p:nvSpPr>
            <p:cNvPr id="7" name="Flecha derecha 7">
              <a:extLst>
                <a:ext uri="{FF2B5EF4-FFF2-40B4-BE49-F238E27FC236}">
                  <a16:creationId xmlns:a16="http://schemas.microsoft.com/office/drawing/2014/main" id="{1212F902-052F-4D18-9D4F-F4519EC18D3A}"/>
                </a:ext>
              </a:extLst>
            </p:cNvPr>
            <p:cNvSpPr/>
            <p:nvPr/>
          </p:nvSpPr>
          <p:spPr>
            <a:xfrm>
              <a:off x="7455419" y="4960698"/>
              <a:ext cx="1016000" cy="53057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400">
                <a:latin typeface="Montserrat" panose="02000505000000020004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B90C8AE-2513-4AA9-B0EC-16F3FB0DE48B}"/>
                </a:ext>
              </a:extLst>
            </p:cNvPr>
            <p:cNvSpPr/>
            <p:nvPr/>
          </p:nvSpPr>
          <p:spPr>
            <a:xfrm>
              <a:off x="8798793" y="4725084"/>
              <a:ext cx="3025427" cy="1001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>
                  <a:latin typeface="Montserrat" panose="02000505000000020004"/>
                </a:rPr>
                <a:t>Acumulación y  difícil eliminación de antígenos y moléculas inflamatorias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8BFA270A-B1D5-42B2-8FED-D7F8CC9FC68F}"/>
              </a:ext>
            </a:extLst>
          </p:cNvPr>
          <p:cNvSpPr txBox="1"/>
          <p:nvPr/>
        </p:nvSpPr>
        <p:spPr>
          <a:xfrm>
            <a:off x="4154699" y="1658218"/>
            <a:ext cx="760033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latin typeface="Montserrat" pitchFamily="2" charset="77"/>
              </a:rPr>
              <a:t>Inflamación de la esclera.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2060"/>
                </a:solidFill>
                <a:latin typeface="Montserrat" pitchFamily="2" charset="77"/>
              </a:rPr>
              <a:t>Puede estar asociada a patologías sistémicas graves.</a:t>
            </a:r>
            <a:endParaRPr lang="es-CO" sz="2800" b="1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739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888" y="152182"/>
            <a:ext cx="10515600" cy="1325563"/>
          </a:xfrm>
        </p:spPr>
        <p:txBody>
          <a:bodyPr>
            <a:normAutofit/>
          </a:bodyPr>
          <a:lstStyle/>
          <a:p>
            <a:r>
              <a:rPr lang="es-CO" sz="4800" b="0" dirty="0"/>
              <a:t>Enfoque del ojo rojo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96627"/>
              </p:ext>
            </p:extLst>
          </p:nvPr>
        </p:nvGraphicFramePr>
        <p:xfrm>
          <a:off x="587019" y="837014"/>
          <a:ext cx="11335065" cy="288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cono de doodle de bombilla - Descargar PNG/SVG transparente">
            <a:extLst>
              <a:ext uri="{FF2B5EF4-FFF2-40B4-BE49-F238E27FC236}">
                <a16:creationId xmlns:a16="http://schemas.microsoft.com/office/drawing/2014/main" id="{EEDA9A33-3282-1A40-B876-E2436942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209" y="4081383"/>
            <a:ext cx="2686205" cy="26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62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8402C-2EAB-4764-BC54-43F370ED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39" y="73515"/>
            <a:ext cx="10515600" cy="1325563"/>
          </a:xfrm>
        </p:spPr>
        <p:txBody>
          <a:bodyPr>
            <a:normAutofit/>
          </a:bodyPr>
          <a:lstStyle/>
          <a:p>
            <a:r>
              <a:rPr lang="es-MX" b="0" dirty="0"/>
              <a:t>Epidemiología</a:t>
            </a:r>
            <a:endParaRPr lang="es-CO" b="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9D415B-598D-4ECC-A0A3-95BED5CF4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6397"/>
              </p:ext>
            </p:extLst>
          </p:nvPr>
        </p:nvGraphicFramePr>
        <p:xfrm>
          <a:off x="4981172" y="3821722"/>
          <a:ext cx="7010401" cy="269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5405BA3-2BF5-43CE-AE2B-99E2DFA6C770}"/>
              </a:ext>
            </a:extLst>
          </p:cNvPr>
          <p:cNvSpPr txBox="1">
            <a:spLocks/>
          </p:cNvSpPr>
          <p:nvPr/>
        </p:nvSpPr>
        <p:spPr>
          <a:xfrm>
            <a:off x="749462" y="1690688"/>
            <a:ext cx="10693075" cy="1738312"/>
          </a:xfrm>
          <a:prstGeom prst="rect">
            <a:avLst/>
          </a:prstGeom>
        </p:spPr>
        <p:txBody>
          <a:bodyPr numCol="2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 err="1">
                <a:solidFill>
                  <a:srgbClr val="002060"/>
                </a:solidFill>
              </a:rPr>
              <a:t>Epiescleritis</a:t>
            </a:r>
            <a:endParaRPr lang="es-ES_tradnl" sz="2400" b="1" dirty="0">
              <a:solidFill>
                <a:srgbClr val="002060"/>
              </a:solidFill>
            </a:endParaRPr>
          </a:p>
          <a:p>
            <a:pPr lvl="1"/>
            <a:r>
              <a:rPr lang="es-ES_tradnl" sz="1800" dirty="0">
                <a:solidFill>
                  <a:srgbClr val="002060"/>
                </a:solidFill>
              </a:rPr>
              <a:t>Incidencia: </a:t>
            </a:r>
            <a:r>
              <a:rPr lang="es-ES_tradnl" sz="1800" b="1" dirty="0">
                <a:solidFill>
                  <a:srgbClr val="002060"/>
                </a:solidFill>
              </a:rPr>
              <a:t>4.1</a:t>
            </a:r>
            <a:r>
              <a:rPr lang="es-ES_tradnl" sz="1800" dirty="0">
                <a:solidFill>
                  <a:srgbClr val="002060"/>
                </a:solidFill>
              </a:rPr>
              <a:t>/100.000 x año</a:t>
            </a:r>
          </a:p>
          <a:p>
            <a:pPr lvl="1"/>
            <a:r>
              <a:rPr lang="es-ES_tradnl" sz="1800" dirty="0">
                <a:solidFill>
                  <a:srgbClr val="002060"/>
                </a:solidFill>
              </a:rPr>
              <a:t>Prevalencia: </a:t>
            </a:r>
            <a:r>
              <a:rPr lang="es-ES_tradnl" sz="1800" b="1" dirty="0">
                <a:solidFill>
                  <a:srgbClr val="002060"/>
                </a:solidFill>
              </a:rPr>
              <a:t>52.6</a:t>
            </a:r>
            <a:r>
              <a:rPr lang="es-ES_tradnl" sz="1800" dirty="0">
                <a:solidFill>
                  <a:srgbClr val="002060"/>
                </a:solidFill>
              </a:rPr>
              <a:t>/100.000 x año</a:t>
            </a:r>
          </a:p>
          <a:p>
            <a:pPr lvl="1"/>
            <a:r>
              <a:rPr lang="es-ES_tradnl" sz="1800" dirty="0">
                <a:solidFill>
                  <a:srgbClr val="002060"/>
                </a:solidFill>
              </a:rPr>
              <a:t>Probablemente sea mayor</a:t>
            </a:r>
          </a:p>
          <a:p>
            <a:r>
              <a:rPr lang="es-ES_tradnl" sz="2400" b="1" dirty="0">
                <a:solidFill>
                  <a:srgbClr val="002060"/>
                </a:solidFill>
              </a:rPr>
              <a:t>Escleritis</a:t>
            </a:r>
          </a:p>
          <a:p>
            <a:pPr lvl="1"/>
            <a:r>
              <a:rPr lang="es-ES_tradnl" sz="1800" dirty="0">
                <a:solidFill>
                  <a:srgbClr val="002060"/>
                </a:solidFill>
              </a:rPr>
              <a:t>Incidencia: </a:t>
            </a:r>
            <a:r>
              <a:rPr lang="es-ES_tradnl" sz="1800" b="1" dirty="0">
                <a:solidFill>
                  <a:srgbClr val="002060"/>
                </a:solidFill>
              </a:rPr>
              <a:t>3.4</a:t>
            </a:r>
            <a:r>
              <a:rPr lang="es-ES_tradnl" sz="1800" dirty="0">
                <a:solidFill>
                  <a:srgbClr val="002060"/>
                </a:solidFill>
              </a:rPr>
              <a:t>/100.000 x año</a:t>
            </a:r>
          </a:p>
          <a:p>
            <a:pPr lvl="1"/>
            <a:r>
              <a:rPr lang="es-ES_tradnl" sz="1800" dirty="0">
                <a:solidFill>
                  <a:srgbClr val="002060"/>
                </a:solidFill>
              </a:rPr>
              <a:t>Prevalencia: </a:t>
            </a:r>
            <a:r>
              <a:rPr lang="es-ES_tradnl" sz="1800" b="1" dirty="0">
                <a:solidFill>
                  <a:srgbClr val="002060"/>
                </a:solidFill>
              </a:rPr>
              <a:t>5.2</a:t>
            </a:r>
            <a:r>
              <a:rPr lang="es-ES_tradnl" sz="1800" dirty="0">
                <a:solidFill>
                  <a:srgbClr val="002060"/>
                </a:solidFill>
              </a:rPr>
              <a:t>/100.000 x año</a:t>
            </a:r>
            <a:endParaRPr lang="es-ES_trad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59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721" y="0"/>
            <a:ext cx="2462997" cy="32433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61" y="640601"/>
            <a:ext cx="3577757" cy="26027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256" y="800513"/>
            <a:ext cx="3193724" cy="2381760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790140" y="3239998"/>
            <a:ext cx="6804157" cy="74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anose="00000500000000000000" pitchFamily="50" charset="0"/>
              </a:rPr>
              <a:t>1 MINUTO DESPUÉS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BD2683-89BF-493A-B10A-5F7E9160FA1D}"/>
              </a:ext>
            </a:extLst>
          </p:cNvPr>
          <p:cNvSpPr txBox="1"/>
          <p:nvPr/>
        </p:nvSpPr>
        <p:spPr>
          <a:xfrm>
            <a:off x="5373676" y="4734048"/>
            <a:ext cx="62699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4000" dirty="0">
                <a:solidFill>
                  <a:srgbClr val="00AAA7"/>
                </a:solidFill>
                <a:latin typeface="Montserrat" pitchFamily="2" charset="77"/>
              </a:rPr>
              <a:t>Diagnóstico diferencial: escleritis y </a:t>
            </a:r>
            <a:r>
              <a:rPr lang="es-MX" sz="4000" dirty="0" err="1">
                <a:solidFill>
                  <a:srgbClr val="00AAA7"/>
                </a:solidFill>
                <a:latin typeface="Montserrat" pitchFamily="2" charset="77"/>
              </a:rPr>
              <a:t>epiescleritis</a:t>
            </a:r>
            <a:endParaRPr lang="es-CO" sz="4000" dirty="0">
              <a:solidFill>
                <a:srgbClr val="00AAA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1823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295" y="351691"/>
            <a:ext cx="2683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dirty="0">
                <a:solidFill>
                  <a:srgbClr val="00AAA7"/>
                </a:solidFill>
                <a:latin typeface="Montserrat" panose="00000500000000000000" pitchFamily="50" charset="0"/>
              </a:rPr>
              <a:t>Escleritis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58339856"/>
              </p:ext>
            </p:extLst>
          </p:nvPr>
        </p:nvGraphicFramePr>
        <p:xfrm>
          <a:off x="4833690" y="476675"/>
          <a:ext cx="6994518" cy="590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588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5EE9C8-0024-4646-A3CF-D819034F8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428496"/>
              </p:ext>
            </p:extLst>
          </p:nvPr>
        </p:nvGraphicFramePr>
        <p:xfrm>
          <a:off x="842084" y="285135"/>
          <a:ext cx="10987849" cy="348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500E4CC8-9FB9-4C7E-9796-671A5EBF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804" y="4376339"/>
            <a:ext cx="6656463" cy="2096293"/>
          </a:xfrm>
        </p:spPr>
        <p:txBody>
          <a:bodyPr>
            <a:normAutofit/>
          </a:bodyPr>
          <a:lstStyle/>
          <a:p>
            <a:pPr algn="ctr"/>
            <a:r>
              <a:rPr lang="es-MX" sz="5400" b="0" dirty="0"/>
              <a:t>Clasificación</a:t>
            </a:r>
            <a:endParaRPr lang="es-CO" sz="5400" b="0" dirty="0"/>
          </a:p>
        </p:txBody>
      </p:sp>
    </p:spTree>
    <p:extLst>
      <p:ext uri="{BB962C8B-B14F-4D97-AF65-F5344CB8AC3E}">
        <p14:creationId xmlns:p14="http://schemas.microsoft.com/office/powerpoint/2010/main" val="183957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A2B8BD-65B9-E54B-A24E-0620EF82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306" y="142913"/>
            <a:ext cx="4666180" cy="328608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30B48F-BBFC-644A-8B75-3E195FADA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214" y="3571910"/>
            <a:ext cx="4666180" cy="328608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131B7C8-5363-E046-A24B-DA63137F8DBB}"/>
              </a:ext>
            </a:extLst>
          </p:cNvPr>
          <p:cNvSpPr/>
          <p:nvPr/>
        </p:nvSpPr>
        <p:spPr>
          <a:xfrm>
            <a:off x="7881304" y="2965216"/>
            <a:ext cx="2664179" cy="331141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rgbClr val="FFFFFF"/>
                </a:solidFill>
                <a:latin typeface="Montserrat"/>
              </a:rPr>
              <a:t>Nodular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A83CDD-B71C-6B41-857E-A5E635ABA2DA}"/>
              </a:ext>
            </a:extLst>
          </p:cNvPr>
          <p:cNvSpPr/>
          <p:nvPr/>
        </p:nvSpPr>
        <p:spPr>
          <a:xfrm>
            <a:off x="6154600" y="6208970"/>
            <a:ext cx="3537184" cy="649029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FFFFFF"/>
                </a:solidFill>
                <a:latin typeface="Montserrat"/>
              </a:rPr>
              <a:t>Nodular con inflamación difusa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ADF798-4C57-C641-8A1C-67094C3B58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419" y="142912"/>
            <a:ext cx="4666181" cy="328608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1F2B315-43D1-C244-A28C-B7B23D669612}"/>
              </a:ext>
            </a:extLst>
          </p:cNvPr>
          <p:cNvSpPr/>
          <p:nvPr/>
        </p:nvSpPr>
        <p:spPr>
          <a:xfrm>
            <a:off x="2521185" y="2849799"/>
            <a:ext cx="2664179" cy="561974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FFFFFF"/>
                </a:solidFill>
                <a:latin typeface="Montserrat"/>
              </a:rPr>
              <a:t>Difusa no necrotizante</a:t>
            </a:r>
          </a:p>
        </p:txBody>
      </p:sp>
    </p:spTree>
    <p:extLst>
      <p:ext uri="{BB962C8B-B14F-4D97-AF65-F5344CB8AC3E}">
        <p14:creationId xmlns:p14="http://schemas.microsoft.com/office/powerpoint/2010/main" val="2176219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78780F-235B-BF4F-9B89-65B54541A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72" y="82752"/>
            <a:ext cx="4806835" cy="3429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4A29D2F-3F2F-1547-97B1-C413C7F3E24E}"/>
              </a:ext>
            </a:extLst>
          </p:cNvPr>
          <p:cNvSpPr/>
          <p:nvPr/>
        </p:nvSpPr>
        <p:spPr>
          <a:xfrm>
            <a:off x="1852617" y="2889508"/>
            <a:ext cx="3481344" cy="57457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FFFFFF"/>
                </a:solidFill>
                <a:latin typeface="Montserrat"/>
              </a:rPr>
              <a:t>Necrotizante con inflamación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90A856-75F9-834B-B953-2C0CF72E2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646" y="82752"/>
            <a:ext cx="4806836" cy="3429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685B7BE-F09A-604A-8496-7419664E05CB}"/>
              </a:ext>
            </a:extLst>
          </p:cNvPr>
          <p:cNvSpPr/>
          <p:nvPr/>
        </p:nvSpPr>
        <p:spPr>
          <a:xfrm>
            <a:off x="7139393" y="3047413"/>
            <a:ext cx="3481344" cy="349015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FFFFFF"/>
                </a:solidFill>
              </a:rPr>
              <a:t>Necrotizante con inflamación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4F1B4A-BBAA-475D-BA9E-8A4B8CC260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237" y="3825313"/>
            <a:ext cx="3704222" cy="294993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B8094A7-4AC5-2C4F-BD67-C9C522D1CECA}"/>
              </a:ext>
            </a:extLst>
          </p:cNvPr>
          <p:cNvSpPr/>
          <p:nvPr/>
        </p:nvSpPr>
        <p:spPr>
          <a:xfrm>
            <a:off x="5760946" y="6361089"/>
            <a:ext cx="3522804" cy="366658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FFFFFF"/>
                </a:solidFill>
              </a:rPr>
              <a:t>Necrotizante sin inflamación</a:t>
            </a:r>
          </a:p>
        </p:txBody>
      </p:sp>
    </p:spTree>
    <p:extLst>
      <p:ext uri="{BB962C8B-B14F-4D97-AF65-F5344CB8AC3E}">
        <p14:creationId xmlns:p14="http://schemas.microsoft.com/office/powerpoint/2010/main" val="355899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393470" y="-82323"/>
            <a:ext cx="6105524" cy="1248507"/>
          </a:xfrm>
        </p:spPr>
        <p:txBody>
          <a:bodyPr>
            <a:noAutofit/>
          </a:bodyPr>
          <a:lstStyle/>
          <a:p>
            <a:pPr algn="ctr"/>
            <a:r>
              <a:rPr lang="es-CO" b="0" dirty="0"/>
              <a:t>Etiología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778318"/>
              </p:ext>
            </p:extLst>
          </p:nvPr>
        </p:nvGraphicFramePr>
        <p:xfrm>
          <a:off x="580859" y="84825"/>
          <a:ext cx="11465169" cy="5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DA9CC41-FB80-4672-837E-154442A8BE3C}"/>
              </a:ext>
            </a:extLst>
          </p:cNvPr>
          <p:cNvSpPr/>
          <p:nvPr/>
        </p:nvSpPr>
        <p:spPr>
          <a:xfrm>
            <a:off x="5387589" y="4958242"/>
            <a:ext cx="6377354" cy="102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Montserrat" pitchFamily="2" charset="77"/>
              </a:rPr>
              <a:t>Infecciosas: Sífilis, TBC, </a:t>
            </a:r>
            <a:r>
              <a:rPr lang="es-MX" sz="2400" dirty="0" err="1">
                <a:latin typeface="Montserrat" pitchFamily="2" charset="77"/>
              </a:rPr>
              <a:t>Toxo</a:t>
            </a:r>
            <a:r>
              <a:rPr lang="es-MX" sz="2400" dirty="0">
                <a:latin typeface="Montserrat" pitchFamily="2" charset="77"/>
              </a:rPr>
              <a:t>, Herpes</a:t>
            </a:r>
          </a:p>
          <a:p>
            <a:pPr algn="ctr"/>
            <a:r>
              <a:rPr lang="es-MX" sz="2400" dirty="0">
                <a:latin typeface="Montserrat" pitchFamily="2" charset="77"/>
              </a:rPr>
              <a:t>Autoinmunes: Vasculitis, AR, </a:t>
            </a:r>
            <a:r>
              <a:rPr lang="es-MX" sz="2400" dirty="0" err="1">
                <a:latin typeface="Montserrat" pitchFamily="2" charset="77"/>
              </a:rPr>
              <a:t>EpA</a:t>
            </a:r>
            <a:endParaRPr lang="es-CO" sz="2400" dirty="0" err="1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24063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AAE584E-974D-4034-82CE-554DB25E5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665442"/>
              </p:ext>
            </p:extLst>
          </p:nvPr>
        </p:nvGraphicFramePr>
        <p:xfrm>
          <a:off x="5237469" y="1663944"/>
          <a:ext cx="6686933" cy="471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136" y="1880430"/>
            <a:ext cx="2018240" cy="2053737"/>
          </a:xfrm>
          <a:prstGeom prst="ellipse">
            <a:avLst/>
          </a:prstGeom>
        </p:spPr>
      </p:pic>
      <p:sp>
        <p:nvSpPr>
          <p:cNvPr id="7" name="Título 4"/>
          <p:cNvSpPr txBox="1">
            <a:spLocks/>
          </p:cNvSpPr>
          <p:nvPr/>
        </p:nvSpPr>
        <p:spPr bwMode="gray">
          <a:xfrm>
            <a:off x="596988" y="-112229"/>
            <a:ext cx="6686933" cy="1776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4400" dirty="0">
                <a:solidFill>
                  <a:srgbClr val="00AAA7"/>
                </a:solidFill>
                <a:latin typeface="Montserrat"/>
              </a:rPr>
              <a:t>Presentación clínica:</a:t>
            </a:r>
          </a:p>
          <a:p>
            <a:pPr algn="ctr"/>
            <a:r>
              <a:rPr lang="es-CO" sz="4400" dirty="0">
                <a:solidFill>
                  <a:srgbClr val="00AAA7"/>
                </a:solidFill>
                <a:latin typeface="Montserrat"/>
              </a:rPr>
              <a:t> escleritis anterior</a:t>
            </a:r>
          </a:p>
        </p:txBody>
      </p:sp>
    </p:spTree>
    <p:extLst>
      <p:ext uri="{BB962C8B-B14F-4D97-AF65-F5344CB8AC3E}">
        <p14:creationId xmlns:p14="http://schemas.microsoft.com/office/powerpoint/2010/main" val="3010983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34042" y="400031"/>
            <a:ext cx="3587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rgbClr val="00AAA7"/>
                </a:solidFill>
                <a:latin typeface="Montserrat"/>
              </a:rPr>
              <a:t>Diagnóstico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828923746"/>
              </p:ext>
            </p:extLst>
          </p:nvPr>
        </p:nvGraphicFramePr>
        <p:xfrm>
          <a:off x="5368412" y="717754"/>
          <a:ext cx="6422027" cy="57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7696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019490" y="141942"/>
            <a:ext cx="8761413" cy="1216323"/>
          </a:xfrm>
        </p:spPr>
        <p:txBody>
          <a:bodyPr>
            <a:normAutofit/>
          </a:bodyPr>
          <a:lstStyle/>
          <a:p>
            <a:r>
              <a:rPr lang="es-CO" b="0" dirty="0"/>
              <a:t>Laboratorio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89" y="1893968"/>
            <a:ext cx="2561005" cy="1808463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97594964"/>
              </p:ext>
            </p:extLst>
          </p:nvPr>
        </p:nvGraphicFramePr>
        <p:xfrm>
          <a:off x="5132438" y="990329"/>
          <a:ext cx="6759189" cy="600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11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651" y="4323053"/>
            <a:ext cx="6951945" cy="2534946"/>
          </a:xfrm>
        </p:spPr>
        <p:txBody>
          <a:bodyPr anchor="ctr">
            <a:normAutofit/>
          </a:bodyPr>
          <a:lstStyle/>
          <a:p>
            <a:pPr algn="ctr"/>
            <a:r>
              <a:rPr lang="es-ES_tradnl" b="0" dirty="0">
                <a:latin typeface="Montserrat" pitchFamily="2" charset="77"/>
              </a:rPr>
              <a:t>Patrones de ojo rojo</a:t>
            </a:r>
            <a:br>
              <a:rPr lang="es-ES_tradnl" b="0" dirty="0">
                <a:latin typeface="Montserrat" pitchFamily="2" charset="77"/>
              </a:rPr>
            </a:br>
            <a:r>
              <a:rPr lang="es-ES_tradnl" dirty="0">
                <a:solidFill>
                  <a:srgbClr val="152B48"/>
                </a:solidFill>
                <a:latin typeface="Montserrat" pitchFamily="2" charset="77"/>
              </a:rPr>
              <a:t>Hiperemia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877" y="208956"/>
            <a:ext cx="4585493" cy="363378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A3C158F-2280-5F4D-90BD-02D5B8965183}"/>
              </a:ext>
            </a:extLst>
          </p:cNvPr>
          <p:cNvSpPr/>
          <p:nvPr/>
        </p:nvSpPr>
        <p:spPr>
          <a:xfrm>
            <a:off x="8905267" y="367361"/>
            <a:ext cx="2468365" cy="504890"/>
          </a:xfrm>
          <a:prstGeom prst="rect">
            <a:avLst/>
          </a:prstGeom>
          <a:solidFill>
            <a:srgbClr val="00AAA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Montserrat" pitchFamily="2" charset="77"/>
              </a:rPr>
              <a:t>Mixta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F27A73-BEAD-3E44-B852-14C375F59A02}"/>
              </a:ext>
            </a:extLst>
          </p:cNvPr>
          <p:cNvSpPr/>
          <p:nvPr/>
        </p:nvSpPr>
        <p:spPr>
          <a:xfrm>
            <a:off x="8905267" y="2171169"/>
            <a:ext cx="2468365" cy="504890"/>
          </a:xfrm>
          <a:prstGeom prst="rect">
            <a:avLst/>
          </a:prstGeom>
          <a:solidFill>
            <a:srgbClr val="00AAA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Montserrat" pitchFamily="2" charset="77"/>
              </a:rPr>
              <a:t>Ciliar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4D494B-809C-534B-98CD-2557F9327C3F}"/>
              </a:ext>
            </a:extLst>
          </p:cNvPr>
          <p:cNvSpPr/>
          <p:nvPr/>
        </p:nvSpPr>
        <p:spPr>
          <a:xfrm>
            <a:off x="1202499" y="2171169"/>
            <a:ext cx="2685481" cy="504891"/>
          </a:xfrm>
          <a:prstGeom prst="rect">
            <a:avLst/>
          </a:prstGeom>
          <a:solidFill>
            <a:srgbClr val="00AAA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bg1"/>
                </a:solidFill>
                <a:latin typeface="Montserrat" pitchFamily="2" charset="77"/>
              </a:rPr>
              <a:t>Periquerática</a:t>
            </a:r>
            <a:endParaRPr lang="es-ES_tradnl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D90C13C-B1AC-BC43-8C89-533C39F0A24B}"/>
              </a:ext>
            </a:extLst>
          </p:cNvPr>
          <p:cNvSpPr/>
          <p:nvPr/>
        </p:nvSpPr>
        <p:spPr>
          <a:xfrm>
            <a:off x="1202499" y="367361"/>
            <a:ext cx="2685482" cy="504890"/>
          </a:xfrm>
          <a:prstGeom prst="rect">
            <a:avLst/>
          </a:prstGeom>
          <a:solidFill>
            <a:srgbClr val="00AAA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Montserrat" pitchFamily="2" charset="77"/>
              </a:rPr>
              <a:t>Conjuntival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716EFD-6930-D84C-A8EA-2A91D36A3BF3}"/>
              </a:ext>
            </a:extLst>
          </p:cNvPr>
          <p:cNvSpPr txBox="1"/>
          <p:nvPr/>
        </p:nvSpPr>
        <p:spPr>
          <a:xfrm>
            <a:off x="1731780" y="964081"/>
            <a:ext cx="1626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Conjuntivitis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ABAB3B-1067-054F-8566-D2D4C6DBD9CD}"/>
              </a:ext>
            </a:extLst>
          </p:cNvPr>
          <p:cNvSpPr txBox="1"/>
          <p:nvPr/>
        </p:nvSpPr>
        <p:spPr>
          <a:xfrm>
            <a:off x="1380771" y="2794531"/>
            <a:ext cx="2328935" cy="91351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Cuerpo extraño corneal</a:t>
            </a:r>
          </a:p>
          <a:p>
            <a:pPr algn="ctr">
              <a:buFont typeface="Wingdings" pitchFamily="2" charset="2"/>
              <a:buChar char="§"/>
            </a:pPr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Úlcera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5E397A-5929-F442-9B34-773017260B01}"/>
              </a:ext>
            </a:extLst>
          </p:cNvPr>
          <p:cNvSpPr txBox="1"/>
          <p:nvPr/>
        </p:nvSpPr>
        <p:spPr>
          <a:xfrm>
            <a:off x="9325988" y="2776251"/>
            <a:ext cx="16269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Uveítis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96DD70-B2CC-5B4E-97F6-CCF07E4836F6}"/>
              </a:ext>
            </a:extLst>
          </p:cNvPr>
          <p:cNvSpPr txBox="1"/>
          <p:nvPr/>
        </p:nvSpPr>
        <p:spPr>
          <a:xfrm>
            <a:off x="9060984" y="964081"/>
            <a:ext cx="2156927" cy="90370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Queratitis infecciosa</a:t>
            </a:r>
          </a:p>
          <a:p>
            <a:pPr algn="ctr">
              <a:buFont typeface="Wingdings" pitchFamily="2" charset="2"/>
              <a:buChar char="§"/>
            </a:pPr>
            <a:r>
              <a:rPr lang="es-ES_tradnl" dirty="0">
                <a:solidFill>
                  <a:srgbClr val="002060"/>
                </a:solidFill>
                <a:latin typeface="Montserrat" pitchFamily="2" charset="77"/>
              </a:rPr>
              <a:t>Ojo seco</a:t>
            </a:r>
          </a:p>
        </p:txBody>
      </p:sp>
    </p:spTree>
    <p:extLst>
      <p:ext uri="{BB962C8B-B14F-4D97-AF65-F5344CB8AC3E}">
        <p14:creationId xmlns:p14="http://schemas.microsoft.com/office/powerpoint/2010/main" val="8674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697125" y="102276"/>
            <a:ext cx="7353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0AAA7"/>
                </a:solidFill>
                <a:latin typeface="Montserrat"/>
              </a:rPr>
              <a:t>Tratamiento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58843275"/>
              </p:ext>
            </p:extLst>
          </p:nvPr>
        </p:nvGraphicFramePr>
        <p:xfrm>
          <a:off x="569964" y="640141"/>
          <a:ext cx="11504049" cy="424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5425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9647" y="187959"/>
            <a:ext cx="4288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0AAA7"/>
                </a:solidFill>
                <a:latin typeface="Montserrat" panose="00000500000000000000" pitchFamily="50" charset="0"/>
              </a:rPr>
              <a:t>Tratamiento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6883371"/>
              </p:ext>
            </p:extLst>
          </p:nvPr>
        </p:nvGraphicFramePr>
        <p:xfrm>
          <a:off x="5261811" y="292768"/>
          <a:ext cx="6460542" cy="627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684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77F7DC-31C4-4CAA-9FBF-F2F84C7A71FC}"/>
              </a:ext>
            </a:extLst>
          </p:cNvPr>
          <p:cNvSpPr txBox="1"/>
          <p:nvPr/>
        </p:nvSpPr>
        <p:spPr>
          <a:xfrm>
            <a:off x="4218933" y="3855902"/>
            <a:ext cx="56249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_tradnl" sz="2000" dirty="0">
                <a:solidFill>
                  <a:srgbClr val="002060"/>
                </a:solidFill>
                <a:latin typeface="Montserrat" panose="00000500000000000000"/>
              </a:rPr>
              <a:t>Luis Fernando Julio Doria</a:t>
            </a:r>
          </a:p>
          <a:p>
            <a:pPr algn="r"/>
            <a:r>
              <a:rPr lang="es-ES_tradnl" sz="2000" dirty="0">
                <a:solidFill>
                  <a:srgbClr val="002060"/>
                </a:solidFill>
                <a:latin typeface="Montserrat" panose="00000500000000000000"/>
              </a:rPr>
              <a:t>Email: luis.julio@udea.edu.co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C73E38-5A68-4A6F-89A8-E7C7969789EC}"/>
              </a:ext>
            </a:extLst>
          </p:cNvPr>
          <p:cNvSpPr txBox="1"/>
          <p:nvPr/>
        </p:nvSpPr>
        <p:spPr>
          <a:xfrm>
            <a:off x="1257378" y="1639911"/>
            <a:ext cx="96772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dirty="0">
                <a:solidFill>
                  <a:srgbClr val="00AAA7"/>
                </a:solidFill>
                <a:latin typeface="Montserrat" panose="00000500000000000000" pitchFamily="50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4978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3432-3A4D-A849-95BA-6962FE4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90" y="17634"/>
            <a:ext cx="10515600" cy="1325563"/>
          </a:xfrm>
        </p:spPr>
        <p:txBody>
          <a:bodyPr/>
          <a:lstStyle/>
          <a:p>
            <a:r>
              <a:rPr lang="es-ES_tradnl" b="0" dirty="0"/>
              <a:t>Hiperemia conjuntival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AE926-8DE5-A84F-94AB-6FD730F0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84" y="1343197"/>
            <a:ext cx="4857240" cy="814190"/>
          </a:xfrm>
        </p:spPr>
        <p:txBody>
          <a:bodyPr anchor="ctr"/>
          <a:lstStyle/>
          <a:p>
            <a:pPr algn="ctr"/>
            <a:r>
              <a:rPr lang="es-ES_tradnl" dirty="0">
                <a:solidFill>
                  <a:srgbClr val="002060"/>
                </a:solidFill>
              </a:rPr>
              <a:t>Predominio hacia la periferia y fondos de saco.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A7AF52-6006-7D4B-8951-19E94B5E3C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50" y="1947797"/>
            <a:ext cx="5929394" cy="4495914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4E7CC44-5EF4-F94F-AA47-87047A712352}"/>
              </a:ext>
            </a:extLst>
          </p:cNvPr>
          <p:cNvSpPr/>
          <p:nvPr/>
        </p:nvSpPr>
        <p:spPr>
          <a:xfrm>
            <a:off x="764995" y="2470077"/>
            <a:ext cx="4710829" cy="1208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ontserrat" pitchFamily="2" charset="77"/>
              </a:rPr>
              <a:t>Conjuntivitis infecciosas</a:t>
            </a:r>
          </a:p>
          <a:p>
            <a:pPr algn="ctr"/>
            <a:r>
              <a:rPr lang="es-ES_tradnl" dirty="0">
                <a:latin typeface="Montserrat" pitchFamily="2" charset="77"/>
              </a:rPr>
              <a:t>Conjuntivitis alérgicas y químicas.</a:t>
            </a:r>
          </a:p>
        </p:txBody>
      </p:sp>
    </p:spTree>
    <p:extLst>
      <p:ext uri="{BB962C8B-B14F-4D97-AF65-F5344CB8AC3E}">
        <p14:creationId xmlns:p14="http://schemas.microsoft.com/office/powerpoint/2010/main" val="293255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3432-3A4D-A849-95BA-6962FE4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8" y="155038"/>
            <a:ext cx="10515600" cy="1325563"/>
          </a:xfrm>
        </p:spPr>
        <p:txBody>
          <a:bodyPr/>
          <a:lstStyle/>
          <a:p>
            <a:r>
              <a:rPr lang="es-ES_tradnl" b="0" dirty="0"/>
              <a:t>Hiperemia ciliar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AE926-8DE5-A84F-94AB-6FD730F0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90" y="1619546"/>
            <a:ext cx="4857240" cy="814190"/>
          </a:xfrm>
        </p:spPr>
        <p:txBody>
          <a:bodyPr anchor="ctr"/>
          <a:lstStyle/>
          <a:p>
            <a:pPr algn="ctr"/>
            <a:r>
              <a:rPr lang="es-ES_tradnl" dirty="0">
                <a:solidFill>
                  <a:srgbClr val="002060"/>
                </a:solidFill>
              </a:rPr>
              <a:t>Predominio en área central.</a:t>
            </a:r>
          </a:p>
          <a:p>
            <a:pPr algn="ctr"/>
            <a:r>
              <a:rPr lang="es-ES_tradnl" dirty="0">
                <a:solidFill>
                  <a:srgbClr val="002060"/>
                </a:solidFill>
              </a:rPr>
              <a:t>Disminuye hacia periferia.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4E7CC44-5EF4-F94F-AA47-87047A712352}"/>
              </a:ext>
            </a:extLst>
          </p:cNvPr>
          <p:cNvSpPr/>
          <p:nvPr/>
        </p:nvSpPr>
        <p:spPr>
          <a:xfrm>
            <a:off x="1130607" y="2572681"/>
            <a:ext cx="3979606" cy="1208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ontserrat" pitchFamily="2" charset="77"/>
              </a:rPr>
              <a:t>Uveítis</a:t>
            </a:r>
          </a:p>
          <a:p>
            <a:pPr algn="ctr"/>
            <a:r>
              <a:rPr lang="es-ES_tradnl" dirty="0">
                <a:latin typeface="Montserrat" pitchFamily="2" charset="77"/>
              </a:rPr>
              <a:t>Glaucoma agudo</a:t>
            </a:r>
          </a:p>
        </p:txBody>
      </p:sp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776E3C56-3CED-C749-A7BA-617847D93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08" y="1690688"/>
            <a:ext cx="552600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3432-3A4D-A849-95BA-6962FE4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21"/>
            <a:ext cx="10515600" cy="1325563"/>
          </a:xfrm>
        </p:spPr>
        <p:txBody>
          <a:bodyPr/>
          <a:lstStyle/>
          <a:p>
            <a:r>
              <a:rPr lang="es-ES_tradnl" b="0" dirty="0"/>
              <a:t>Hiperemia </a:t>
            </a:r>
            <a:r>
              <a:rPr lang="es-ES_tradnl" b="0" dirty="0" err="1"/>
              <a:t>periquerática</a:t>
            </a:r>
            <a:endParaRPr lang="es-ES_tradnl" b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AE926-8DE5-A84F-94AB-6FD730F0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9" y="1433065"/>
            <a:ext cx="4857240" cy="814190"/>
          </a:xfrm>
        </p:spPr>
        <p:txBody>
          <a:bodyPr anchor="ctr"/>
          <a:lstStyle/>
          <a:p>
            <a:pPr algn="ctr"/>
            <a:r>
              <a:rPr lang="es-ES_tradnl" dirty="0">
                <a:solidFill>
                  <a:srgbClr val="002060"/>
                </a:solidFill>
              </a:rPr>
              <a:t>Predominio en área </a:t>
            </a:r>
            <a:r>
              <a:rPr lang="es-ES_tradnl" dirty="0" err="1">
                <a:solidFill>
                  <a:srgbClr val="002060"/>
                </a:solidFill>
              </a:rPr>
              <a:t>perilimbar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4E7CC44-5EF4-F94F-AA47-87047A712352}"/>
              </a:ext>
            </a:extLst>
          </p:cNvPr>
          <p:cNvSpPr/>
          <p:nvPr/>
        </p:nvSpPr>
        <p:spPr>
          <a:xfrm>
            <a:off x="1009995" y="2270566"/>
            <a:ext cx="4210129" cy="1208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ontserrat" pitchFamily="2" charset="77"/>
              </a:rPr>
              <a:t>Úlcera corneal</a:t>
            </a:r>
          </a:p>
          <a:p>
            <a:pPr algn="ctr"/>
            <a:r>
              <a:rPr lang="es-ES_tradnl" dirty="0">
                <a:latin typeface="Montserrat" pitchFamily="2" charset="77"/>
              </a:rPr>
              <a:t>Queratitis</a:t>
            </a:r>
          </a:p>
          <a:p>
            <a:pPr algn="ctr"/>
            <a:r>
              <a:rPr lang="es-ES_tradnl" dirty="0">
                <a:latin typeface="Montserrat" pitchFamily="2" charset="77"/>
              </a:rPr>
              <a:t>Cuerpo extraño en córnea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9A0284-4A1E-F34D-9537-98447A2B7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95" y="1690688"/>
            <a:ext cx="6074588" cy="48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8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24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2A48"/>
      </a:accent1>
      <a:accent2>
        <a:srgbClr val="4FAAA7"/>
      </a:accent2>
      <a:accent3>
        <a:srgbClr val="A5A5A5"/>
      </a:accent3>
      <a:accent4>
        <a:srgbClr val="2C687C"/>
      </a:accent4>
      <a:accent5>
        <a:srgbClr val="163271"/>
      </a:accent5>
      <a:accent6>
        <a:srgbClr val="62AE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200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dirty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645</TotalTime>
  <Words>3043</Words>
  <Application>Microsoft Office PowerPoint</Application>
  <PresentationFormat>Panorámica</PresentationFormat>
  <Paragraphs>585</Paragraphs>
  <Slides>62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Franklin Gothic Book</vt:lpstr>
      <vt:lpstr>Montserrat</vt:lpstr>
      <vt:lpstr>Times New Roman</vt:lpstr>
      <vt:lpstr>Wingdings</vt:lpstr>
      <vt:lpstr>Tema de Office</vt:lpstr>
      <vt:lpstr>Ojo Rojo: enfoque para el médico general</vt:lpstr>
      <vt:lpstr>Ojo rojo</vt:lpstr>
      <vt:lpstr>Síndrome de ojo rojo</vt:lpstr>
      <vt:lpstr>Causas de ojo rojo</vt:lpstr>
      <vt:lpstr>Enfoque del ojo rojo</vt:lpstr>
      <vt:lpstr>Patrones de ojo rojo Hiperemia</vt:lpstr>
      <vt:lpstr>Hiperemia conjuntival</vt:lpstr>
      <vt:lpstr>Hiperemia ciliar</vt:lpstr>
      <vt:lpstr>Hiperemia periquerática</vt:lpstr>
      <vt:lpstr>Hiperemia mixta</vt:lpstr>
      <vt:lpstr>Patrones de hiperemia</vt:lpstr>
      <vt:lpstr>Patrones de hiperemia</vt:lpstr>
      <vt:lpstr>2. ¿Hay disminución de la visión?</vt:lpstr>
      <vt:lpstr>3. ¿Hay dolor?</vt:lpstr>
      <vt:lpstr>3. ¿Hay secreción?</vt:lpstr>
      <vt:lpstr>Presentación de PowerPoint</vt:lpstr>
      <vt:lpstr>3. ¿Cómo está la pupila?</vt:lpstr>
      <vt:lpstr>Presentación de PowerPoint</vt:lpstr>
      <vt:lpstr>Presentación de PowerPoint</vt:lpstr>
      <vt:lpstr>Presentación de PowerPoint</vt:lpstr>
      <vt:lpstr>Ojo seco</vt:lpstr>
      <vt:lpstr>¿Cómo enfocar el ojo rojo grave?</vt:lpstr>
      <vt:lpstr>Presentación de PowerPoint</vt:lpstr>
      <vt:lpstr>Presentación de PowerPoint</vt:lpstr>
      <vt:lpstr>Conjuntivitis</vt:lpstr>
      <vt:lpstr>Signos</vt:lpstr>
      <vt:lpstr>Conjuntivitis bacteriana</vt:lpstr>
      <vt:lpstr>Conjuntivitis bacteriana</vt:lpstr>
      <vt:lpstr>Conjuntivitis bacteriana</vt:lpstr>
      <vt:lpstr>Conjuntivitis bacteriana</vt:lpstr>
      <vt:lpstr>Conjuntivitis adenoviral</vt:lpstr>
      <vt:lpstr>Conjuntivitis por herpes simple</vt:lpstr>
      <vt:lpstr>Conjuntivitis alérgicas</vt:lpstr>
      <vt:lpstr>Queratitis</vt:lpstr>
      <vt:lpstr>Queratitis bacteriana</vt:lpstr>
      <vt:lpstr>Queratitis bacteriana</vt:lpstr>
      <vt:lpstr>Queratitis micótica</vt:lpstr>
      <vt:lpstr>Queratitis virales</vt:lpstr>
      <vt:lpstr>Queratitis virales</vt:lpstr>
      <vt:lpstr>Uveítis</vt:lpstr>
      <vt:lpstr>Uveítis</vt:lpstr>
      <vt:lpstr>Uveítis: epidemiología</vt:lpstr>
      <vt:lpstr>Uveítis: clasificación</vt:lpstr>
      <vt:lpstr>Uveítis: síntomas</vt:lpstr>
      <vt:lpstr>Uveítis: signos</vt:lpstr>
      <vt:lpstr>Uveítis: diagnóstico</vt:lpstr>
      <vt:lpstr>Uveítis: tratamiento</vt:lpstr>
      <vt:lpstr>Escleritis</vt:lpstr>
      <vt:lpstr>Escleritis</vt:lpstr>
      <vt:lpstr>Epidemiología</vt:lpstr>
      <vt:lpstr>Presentación de PowerPoint</vt:lpstr>
      <vt:lpstr>Presentación de PowerPoint</vt:lpstr>
      <vt:lpstr>Clasificación</vt:lpstr>
      <vt:lpstr>Presentación de PowerPoint</vt:lpstr>
      <vt:lpstr>Presentación de PowerPoint</vt:lpstr>
      <vt:lpstr>Etiología</vt:lpstr>
      <vt:lpstr>Presentación de PowerPoint</vt:lpstr>
      <vt:lpstr>Presentación de PowerPoint</vt:lpstr>
      <vt:lpstr>Laboratorio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FERNANDO JULIO DORIA</dc:creator>
  <cp:lastModifiedBy>User</cp:lastModifiedBy>
  <cp:revision>61</cp:revision>
  <dcterms:created xsi:type="dcterms:W3CDTF">2021-01-25T03:28:51Z</dcterms:created>
  <dcterms:modified xsi:type="dcterms:W3CDTF">2021-04-06T15:44:48Z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1539588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