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presentationml.notesSlide+xml" PartName="/ppt/notesSlides/notesSlide22.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presentationml.notesSlide+xml" PartName="/ppt/notesSlides/notesSlide23.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presentationml.notesSlide+xml" PartName="/ppt/notesSlides/notesSlide24.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drawingml.diagramData+xml" PartName="/ppt/diagrams/data11.xml"/>
  <Override ContentType="application/vnd.openxmlformats-officedocument.drawingml.diagramLayout+xml" PartName="/ppt/diagrams/layout11.xml"/>
  <Override ContentType="application/vnd.openxmlformats-officedocument.drawingml.diagramStyle+xml" PartName="/ppt/diagrams/quickStyle11.xml"/>
  <Override ContentType="application/vnd.openxmlformats-officedocument.drawingml.diagramColors+xml" PartName="/ppt/diagrams/colors11.xml"/>
  <Override ContentType="application/vnd.ms-office.drawingml.diagramDrawing+xml" PartName="/ppt/diagrams/drawing11.xml"/>
  <Override ContentType="application/vnd.openxmlformats-officedocument.drawingml.diagramData+xml" PartName="/ppt/diagrams/data12.xml"/>
  <Override ContentType="application/vnd.openxmlformats-officedocument.drawingml.diagramLayout+xml" PartName="/ppt/diagrams/layout12.xml"/>
  <Override ContentType="application/vnd.openxmlformats-officedocument.drawingml.diagramStyle+xml" PartName="/ppt/diagrams/quickStyle12.xml"/>
  <Override ContentType="application/vnd.openxmlformats-officedocument.drawingml.diagramColors+xml" PartName="/ppt/diagrams/colors12.xml"/>
  <Override ContentType="application/vnd.ms-office.drawingml.diagramDrawing+xml" PartName="/ppt/diagrams/drawing1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348" r:id="rId2"/>
    <p:sldId id="407" r:id="rId3"/>
    <p:sldId id="408" r:id="rId4"/>
    <p:sldId id="409" r:id="rId5"/>
    <p:sldId id="258" r:id="rId6"/>
    <p:sldId id="353" r:id="rId7"/>
    <p:sldId id="354" r:id="rId8"/>
    <p:sldId id="355" r:id="rId9"/>
    <p:sldId id="304" r:id="rId10"/>
    <p:sldId id="261" r:id="rId11"/>
    <p:sldId id="279" r:id="rId12"/>
    <p:sldId id="265" r:id="rId13"/>
    <p:sldId id="350" r:id="rId14"/>
    <p:sldId id="285" r:id="rId15"/>
    <p:sldId id="357" r:id="rId16"/>
    <p:sldId id="269" r:id="rId17"/>
    <p:sldId id="280" r:id="rId18"/>
    <p:sldId id="288" r:id="rId19"/>
    <p:sldId id="282" r:id="rId20"/>
    <p:sldId id="373" r:id="rId21"/>
    <p:sldId id="290" r:id="rId22"/>
    <p:sldId id="268" r:id="rId23"/>
    <p:sldId id="273" r:id="rId24"/>
    <p:sldId id="291" r:id="rId25"/>
    <p:sldId id="292" r:id="rId26"/>
    <p:sldId id="275" r:id="rId27"/>
    <p:sldId id="297" r:id="rId28"/>
    <p:sldId id="296" r:id="rId29"/>
    <p:sldId id="295" r:id="rId30"/>
    <p:sldId id="276" r:id="rId31"/>
    <p:sldId id="406" r:id="rId32"/>
    <p:sldId id="299" r:id="rId3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A7"/>
    <a:srgbClr val="142B48"/>
    <a:srgbClr val="01A1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1" autoAdjust="0"/>
    <p:restoredTop sz="68247" autoAdjust="0"/>
  </p:normalViewPr>
  <p:slideViewPr>
    <p:cSldViewPr snapToGrid="0">
      <p:cViewPr varScale="1">
        <p:scale>
          <a:sx n="59" d="100"/>
          <a:sy n="59" d="100"/>
        </p:scale>
        <p:origin x="161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32C356-E285-4741-AAE4-5F3C874E22BB}" type="doc">
      <dgm:prSet loTypeId="urn:microsoft.com/office/officeart/2005/8/layout/cycle4" loCatId="relationship" qsTypeId="urn:microsoft.com/office/officeart/2005/8/quickstyle/simple1" qsCatId="simple" csTypeId="urn:microsoft.com/office/officeart/2005/8/colors/accent4_5" csCatId="accent4" phldr="1"/>
      <dgm:spPr/>
      <dgm:t>
        <a:bodyPr/>
        <a:lstStyle/>
        <a:p>
          <a:endParaRPr lang="es-CO"/>
        </a:p>
      </dgm:t>
    </dgm:pt>
    <dgm:pt modelId="{7E08E1C4-B4DA-4383-8FBC-F26D7C1A5691}">
      <dgm:prSet phldrT="[Texto]"/>
      <dgm:spPr>
        <a:solidFill>
          <a:srgbClr val="01A19E"/>
        </a:solidFill>
      </dgm:spPr>
      <dgm:t>
        <a:bodyPr/>
        <a:lstStyle/>
        <a:p>
          <a:r>
            <a:rPr lang="es-CO" dirty="0">
              <a:latin typeface="Montserrat" pitchFamily="2" charset="77"/>
            </a:rPr>
            <a:t>OM</a:t>
          </a:r>
        </a:p>
      </dgm:t>
    </dgm:pt>
    <dgm:pt modelId="{E47CE85B-C2AE-4AFE-BD8D-E43A929DFE29}" type="parTrans" cxnId="{1B3E292C-C4D3-4BA0-9912-9A09DB6EBA13}">
      <dgm:prSet/>
      <dgm:spPr/>
      <dgm:t>
        <a:bodyPr/>
        <a:lstStyle/>
        <a:p>
          <a:endParaRPr lang="es-CO"/>
        </a:p>
      </dgm:t>
    </dgm:pt>
    <dgm:pt modelId="{D428322B-F6A6-43C7-84D8-0D45AB4AA4F9}" type="sibTrans" cxnId="{1B3E292C-C4D3-4BA0-9912-9A09DB6EBA13}">
      <dgm:prSet/>
      <dgm:spPr/>
      <dgm:t>
        <a:bodyPr/>
        <a:lstStyle/>
        <a:p>
          <a:endParaRPr lang="es-CO"/>
        </a:p>
      </dgm:t>
    </dgm:pt>
    <dgm:pt modelId="{0FD2909C-1A95-4A1D-AC51-A22973594F85}">
      <dgm:prSet phldrT="[Texto]"/>
      <dgm:spPr>
        <a:solidFill>
          <a:srgbClr val="01A19E">
            <a:alpha val="76667"/>
          </a:srgbClr>
        </a:solidFill>
      </dgm:spPr>
      <dgm:t>
        <a:bodyPr/>
        <a:lstStyle/>
        <a:p>
          <a:r>
            <a:rPr lang="es-CO" dirty="0">
              <a:latin typeface="Montserrat" pitchFamily="2" charset="77"/>
            </a:rPr>
            <a:t>EOM</a:t>
          </a:r>
        </a:p>
      </dgm:t>
    </dgm:pt>
    <dgm:pt modelId="{F621FE37-7BE9-4304-AF6A-6BEB3EC653F6}" type="parTrans" cxnId="{FAA9C561-26D5-49B0-88A5-637548E114C2}">
      <dgm:prSet/>
      <dgm:spPr/>
      <dgm:t>
        <a:bodyPr/>
        <a:lstStyle/>
        <a:p>
          <a:endParaRPr lang="es-CO"/>
        </a:p>
      </dgm:t>
    </dgm:pt>
    <dgm:pt modelId="{0BAC6E7F-4351-43F6-9943-893387644075}" type="sibTrans" cxnId="{FAA9C561-26D5-49B0-88A5-637548E114C2}">
      <dgm:prSet/>
      <dgm:spPr/>
      <dgm:t>
        <a:bodyPr/>
        <a:lstStyle/>
        <a:p>
          <a:endParaRPr lang="es-CO"/>
        </a:p>
      </dgm:t>
    </dgm:pt>
    <dgm:pt modelId="{534A1174-96C6-4F2C-A92F-2D33548AA54C}">
      <dgm:prSet phldrT="[Texto]"/>
      <dgm:spPr>
        <a:solidFill>
          <a:srgbClr val="01A19E">
            <a:alpha val="63333"/>
          </a:srgbClr>
        </a:solidFill>
      </dgm:spPr>
      <dgm:t>
        <a:bodyPr/>
        <a:lstStyle/>
        <a:p>
          <a:r>
            <a:rPr lang="es-CO" dirty="0">
              <a:latin typeface="Montserrat" pitchFamily="2" charset="77"/>
            </a:rPr>
            <a:t>OME</a:t>
          </a:r>
        </a:p>
      </dgm:t>
    </dgm:pt>
    <dgm:pt modelId="{28973EB0-3238-4EAC-83CE-361760D739B2}" type="parTrans" cxnId="{D520C4FD-5684-4F86-A94D-AA7310B0EA7A}">
      <dgm:prSet/>
      <dgm:spPr/>
      <dgm:t>
        <a:bodyPr/>
        <a:lstStyle/>
        <a:p>
          <a:endParaRPr lang="es-CO"/>
        </a:p>
      </dgm:t>
    </dgm:pt>
    <dgm:pt modelId="{F69591E0-D9A9-4E8B-B93D-122683DBAAC7}" type="sibTrans" cxnId="{D520C4FD-5684-4F86-A94D-AA7310B0EA7A}">
      <dgm:prSet/>
      <dgm:spPr/>
      <dgm:t>
        <a:bodyPr/>
        <a:lstStyle/>
        <a:p>
          <a:endParaRPr lang="es-CO"/>
        </a:p>
      </dgm:t>
    </dgm:pt>
    <dgm:pt modelId="{B955211F-71EE-4873-9899-40128B846C3F}">
      <dgm:prSet phldrT="[Texto]"/>
      <dgm:spPr>
        <a:solidFill>
          <a:srgbClr val="01A19E">
            <a:alpha val="50000"/>
          </a:srgbClr>
        </a:solidFill>
      </dgm:spPr>
      <dgm:t>
        <a:bodyPr/>
        <a:lstStyle/>
        <a:p>
          <a:r>
            <a:rPr lang="es-CO" dirty="0">
              <a:latin typeface="Montserrat" pitchFamily="2" charset="77"/>
            </a:rPr>
            <a:t>OM</a:t>
          </a:r>
          <a:r>
            <a:rPr lang="es-CO" dirty="0"/>
            <a:t>A</a:t>
          </a:r>
        </a:p>
      </dgm:t>
    </dgm:pt>
    <dgm:pt modelId="{43422AFB-2313-4874-9E9D-2F97D0A5F083}" type="parTrans" cxnId="{EFB63662-88D6-4623-8A12-8ABE71106219}">
      <dgm:prSet/>
      <dgm:spPr/>
      <dgm:t>
        <a:bodyPr/>
        <a:lstStyle/>
        <a:p>
          <a:endParaRPr lang="es-CO"/>
        </a:p>
      </dgm:t>
    </dgm:pt>
    <dgm:pt modelId="{BD980485-8B8D-41FC-8985-50FFD31350D8}" type="sibTrans" cxnId="{EFB63662-88D6-4623-8A12-8ABE71106219}">
      <dgm:prSet/>
      <dgm:spPr/>
      <dgm:t>
        <a:bodyPr/>
        <a:lstStyle/>
        <a:p>
          <a:endParaRPr lang="es-CO"/>
        </a:p>
      </dgm:t>
    </dgm:pt>
    <dgm:pt modelId="{6A7EDEB3-371C-4829-A2E7-DEA79C887E4F}" type="pres">
      <dgm:prSet presAssocID="{5732C356-E285-4741-AAE4-5F3C874E22BB}" presName="cycleMatrixDiagram" presStyleCnt="0">
        <dgm:presLayoutVars>
          <dgm:chMax val="1"/>
          <dgm:dir/>
          <dgm:animLvl val="lvl"/>
          <dgm:resizeHandles val="exact"/>
        </dgm:presLayoutVars>
      </dgm:prSet>
      <dgm:spPr/>
    </dgm:pt>
    <dgm:pt modelId="{920371BD-99FD-4F69-ADBC-46873A917318}" type="pres">
      <dgm:prSet presAssocID="{5732C356-E285-4741-AAE4-5F3C874E22BB}" presName="children" presStyleCnt="0"/>
      <dgm:spPr/>
    </dgm:pt>
    <dgm:pt modelId="{BF42C9AD-F74B-4A1A-9BEE-F850A6B3256B}" type="pres">
      <dgm:prSet presAssocID="{5732C356-E285-4741-AAE4-5F3C874E22BB}" presName="childPlaceholder" presStyleCnt="0"/>
      <dgm:spPr/>
    </dgm:pt>
    <dgm:pt modelId="{79ECB2AF-88E7-4194-B280-F185714A4841}" type="pres">
      <dgm:prSet presAssocID="{5732C356-E285-4741-AAE4-5F3C874E22BB}" presName="circle" presStyleCnt="0"/>
      <dgm:spPr/>
    </dgm:pt>
    <dgm:pt modelId="{DD4DA230-A9D6-457F-97AB-24973DAAD722}" type="pres">
      <dgm:prSet presAssocID="{5732C356-E285-4741-AAE4-5F3C874E22BB}" presName="quadrant1" presStyleLbl="node1" presStyleIdx="0" presStyleCnt="4">
        <dgm:presLayoutVars>
          <dgm:chMax val="1"/>
          <dgm:bulletEnabled val="1"/>
        </dgm:presLayoutVars>
      </dgm:prSet>
      <dgm:spPr/>
    </dgm:pt>
    <dgm:pt modelId="{B12E2A25-D148-448B-8E13-384F6A467DE6}" type="pres">
      <dgm:prSet presAssocID="{5732C356-E285-4741-AAE4-5F3C874E22BB}" presName="quadrant2" presStyleLbl="node1" presStyleIdx="1" presStyleCnt="4">
        <dgm:presLayoutVars>
          <dgm:chMax val="1"/>
          <dgm:bulletEnabled val="1"/>
        </dgm:presLayoutVars>
      </dgm:prSet>
      <dgm:spPr/>
    </dgm:pt>
    <dgm:pt modelId="{954EB80A-8683-4BCD-9C1B-AC47D1F0DB54}" type="pres">
      <dgm:prSet presAssocID="{5732C356-E285-4741-AAE4-5F3C874E22BB}" presName="quadrant3" presStyleLbl="node1" presStyleIdx="2" presStyleCnt="4">
        <dgm:presLayoutVars>
          <dgm:chMax val="1"/>
          <dgm:bulletEnabled val="1"/>
        </dgm:presLayoutVars>
      </dgm:prSet>
      <dgm:spPr/>
    </dgm:pt>
    <dgm:pt modelId="{D4814E89-9A78-4B7E-A74E-79148624925B}" type="pres">
      <dgm:prSet presAssocID="{5732C356-E285-4741-AAE4-5F3C874E22BB}" presName="quadrant4" presStyleLbl="node1" presStyleIdx="3" presStyleCnt="4">
        <dgm:presLayoutVars>
          <dgm:chMax val="1"/>
          <dgm:bulletEnabled val="1"/>
        </dgm:presLayoutVars>
      </dgm:prSet>
      <dgm:spPr/>
    </dgm:pt>
    <dgm:pt modelId="{00FCB350-A017-4D1C-8BB9-B7951A41C54E}" type="pres">
      <dgm:prSet presAssocID="{5732C356-E285-4741-AAE4-5F3C874E22BB}" presName="quadrantPlaceholder" presStyleCnt="0"/>
      <dgm:spPr/>
    </dgm:pt>
    <dgm:pt modelId="{A318494B-1E07-499F-8AE6-2359A1774AE0}" type="pres">
      <dgm:prSet presAssocID="{5732C356-E285-4741-AAE4-5F3C874E22BB}" presName="center1" presStyleLbl="fgShp" presStyleIdx="0" presStyleCnt="2"/>
      <dgm:spPr/>
    </dgm:pt>
    <dgm:pt modelId="{F1E5010B-C980-4D32-AE2E-D125A5D1CF45}" type="pres">
      <dgm:prSet presAssocID="{5732C356-E285-4741-AAE4-5F3C874E22BB}" presName="center2" presStyleLbl="fgShp" presStyleIdx="1" presStyleCnt="2"/>
      <dgm:spPr/>
    </dgm:pt>
  </dgm:ptLst>
  <dgm:cxnLst>
    <dgm:cxn modelId="{BC687D03-DCE6-416B-A074-A2FE0E96C32D}" type="presOf" srcId="{B955211F-71EE-4873-9899-40128B846C3F}" destId="{D4814E89-9A78-4B7E-A74E-79148624925B}" srcOrd="0" destOrd="0" presId="urn:microsoft.com/office/officeart/2005/8/layout/cycle4"/>
    <dgm:cxn modelId="{1B3E292C-C4D3-4BA0-9912-9A09DB6EBA13}" srcId="{5732C356-E285-4741-AAE4-5F3C874E22BB}" destId="{7E08E1C4-B4DA-4383-8FBC-F26D7C1A5691}" srcOrd="0" destOrd="0" parTransId="{E47CE85B-C2AE-4AFE-BD8D-E43A929DFE29}" sibTransId="{D428322B-F6A6-43C7-84D8-0D45AB4AA4F9}"/>
    <dgm:cxn modelId="{BE119634-2F87-4372-9009-9216F22BADA3}" type="presOf" srcId="{5732C356-E285-4741-AAE4-5F3C874E22BB}" destId="{6A7EDEB3-371C-4829-A2E7-DEA79C887E4F}" srcOrd="0" destOrd="0" presId="urn:microsoft.com/office/officeart/2005/8/layout/cycle4"/>
    <dgm:cxn modelId="{FAA9C561-26D5-49B0-88A5-637548E114C2}" srcId="{5732C356-E285-4741-AAE4-5F3C874E22BB}" destId="{0FD2909C-1A95-4A1D-AC51-A22973594F85}" srcOrd="1" destOrd="0" parTransId="{F621FE37-7BE9-4304-AF6A-6BEB3EC653F6}" sibTransId="{0BAC6E7F-4351-43F6-9943-893387644075}"/>
    <dgm:cxn modelId="{EFB63662-88D6-4623-8A12-8ABE71106219}" srcId="{5732C356-E285-4741-AAE4-5F3C874E22BB}" destId="{B955211F-71EE-4873-9899-40128B846C3F}" srcOrd="3" destOrd="0" parTransId="{43422AFB-2313-4874-9E9D-2F97D0A5F083}" sibTransId="{BD980485-8B8D-41FC-8985-50FFD31350D8}"/>
    <dgm:cxn modelId="{6915987E-42E8-4FDD-A8E7-16762F6C12AC}" type="presOf" srcId="{0FD2909C-1A95-4A1D-AC51-A22973594F85}" destId="{B12E2A25-D148-448B-8E13-384F6A467DE6}" srcOrd="0" destOrd="0" presId="urn:microsoft.com/office/officeart/2005/8/layout/cycle4"/>
    <dgm:cxn modelId="{0EBA69B9-AF39-49EE-8789-0104F1CB6FB5}" type="presOf" srcId="{534A1174-96C6-4F2C-A92F-2D33548AA54C}" destId="{954EB80A-8683-4BCD-9C1B-AC47D1F0DB54}" srcOrd="0" destOrd="0" presId="urn:microsoft.com/office/officeart/2005/8/layout/cycle4"/>
    <dgm:cxn modelId="{5255C0E2-E7D8-4521-9578-55D31B9DE00C}" type="presOf" srcId="{7E08E1C4-B4DA-4383-8FBC-F26D7C1A5691}" destId="{DD4DA230-A9D6-457F-97AB-24973DAAD722}" srcOrd="0" destOrd="0" presId="urn:microsoft.com/office/officeart/2005/8/layout/cycle4"/>
    <dgm:cxn modelId="{D520C4FD-5684-4F86-A94D-AA7310B0EA7A}" srcId="{5732C356-E285-4741-AAE4-5F3C874E22BB}" destId="{534A1174-96C6-4F2C-A92F-2D33548AA54C}" srcOrd="2" destOrd="0" parTransId="{28973EB0-3238-4EAC-83CE-361760D739B2}" sibTransId="{F69591E0-D9A9-4E8B-B93D-122683DBAAC7}"/>
    <dgm:cxn modelId="{D907E178-C4F9-4F1A-9427-4B4CCF82871E}" type="presParOf" srcId="{6A7EDEB3-371C-4829-A2E7-DEA79C887E4F}" destId="{920371BD-99FD-4F69-ADBC-46873A917318}" srcOrd="0" destOrd="0" presId="urn:microsoft.com/office/officeart/2005/8/layout/cycle4"/>
    <dgm:cxn modelId="{44B25494-4A58-4B90-8636-8CE924701D38}" type="presParOf" srcId="{920371BD-99FD-4F69-ADBC-46873A917318}" destId="{BF42C9AD-F74B-4A1A-9BEE-F850A6B3256B}" srcOrd="0" destOrd="0" presId="urn:microsoft.com/office/officeart/2005/8/layout/cycle4"/>
    <dgm:cxn modelId="{71013DAC-B556-4CC1-AFEF-E354AF284EA4}" type="presParOf" srcId="{6A7EDEB3-371C-4829-A2E7-DEA79C887E4F}" destId="{79ECB2AF-88E7-4194-B280-F185714A4841}" srcOrd="1" destOrd="0" presId="urn:microsoft.com/office/officeart/2005/8/layout/cycle4"/>
    <dgm:cxn modelId="{B4A03B13-E108-43A3-88EC-80E61EC8B9D9}" type="presParOf" srcId="{79ECB2AF-88E7-4194-B280-F185714A4841}" destId="{DD4DA230-A9D6-457F-97AB-24973DAAD722}" srcOrd="0" destOrd="0" presId="urn:microsoft.com/office/officeart/2005/8/layout/cycle4"/>
    <dgm:cxn modelId="{9B273223-6DE5-4EFB-A10C-F90B5EBA9EB5}" type="presParOf" srcId="{79ECB2AF-88E7-4194-B280-F185714A4841}" destId="{B12E2A25-D148-448B-8E13-384F6A467DE6}" srcOrd="1" destOrd="0" presId="urn:microsoft.com/office/officeart/2005/8/layout/cycle4"/>
    <dgm:cxn modelId="{C5DCEBAC-D47F-463B-BD4D-B396A52B19CC}" type="presParOf" srcId="{79ECB2AF-88E7-4194-B280-F185714A4841}" destId="{954EB80A-8683-4BCD-9C1B-AC47D1F0DB54}" srcOrd="2" destOrd="0" presId="urn:microsoft.com/office/officeart/2005/8/layout/cycle4"/>
    <dgm:cxn modelId="{E1AD12EC-DD56-4501-A4B4-1D57499EDA3A}" type="presParOf" srcId="{79ECB2AF-88E7-4194-B280-F185714A4841}" destId="{D4814E89-9A78-4B7E-A74E-79148624925B}" srcOrd="3" destOrd="0" presId="urn:microsoft.com/office/officeart/2005/8/layout/cycle4"/>
    <dgm:cxn modelId="{BCFA5B3D-95C7-48E3-B790-A8601F06B97B}" type="presParOf" srcId="{79ECB2AF-88E7-4194-B280-F185714A4841}" destId="{00FCB350-A017-4D1C-8BB9-B7951A41C54E}" srcOrd="4" destOrd="0" presId="urn:microsoft.com/office/officeart/2005/8/layout/cycle4"/>
    <dgm:cxn modelId="{E3C27202-8986-4301-BEF8-FA9868FE8D75}" type="presParOf" srcId="{6A7EDEB3-371C-4829-A2E7-DEA79C887E4F}" destId="{A318494B-1E07-499F-8AE6-2359A1774AE0}" srcOrd="2" destOrd="0" presId="urn:microsoft.com/office/officeart/2005/8/layout/cycle4"/>
    <dgm:cxn modelId="{293480C6-35BF-4C60-889A-D59E1A5E3219}" type="presParOf" srcId="{6A7EDEB3-371C-4829-A2E7-DEA79C887E4F}" destId="{F1E5010B-C980-4D32-AE2E-D125A5D1CF45}" srcOrd="3" destOrd="0" presId="urn:microsoft.com/office/officeart/2005/8/layout/cycle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3284DB3-D241-42FA-BFCF-FB8C331B3E01}"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s-CO"/>
        </a:p>
      </dgm:t>
    </dgm:pt>
    <dgm:pt modelId="{B7AEC765-66E4-470D-A9A4-01B8BC13F6A8}">
      <dgm:prSet phldrT="[Texto]"/>
      <dgm:spPr/>
      <dgm:t>
        <a:bodyPr/>
        <a:lstStyle/>
        <a:p>
          <a:r>
            <a:rPr lang="es-CO" dirty="0">
              <a:solidFill>
                <a:srgbClr val="142B48"/>
              </a:solidFill>
              <a:latin typeface="Montserrat" pitchFamily="2" charset="77"/>
            </a:rPr>
            <a:t>Lavados nasales. </a:t>
          </a:r>
        </a:p>
      </dgm:t>
    </dgm:pt>
    <dgm:pt modelId="{B0C1D10E-E27A-4C6B-8035-EB4BE926B0D1}" type="parTrans" cxnId="{7775DAED-191F-4317-8082-9A56E8412530}">
      <dgm:prSet/>
      <dgm:spPr/>
      <dgm:t>
        <a:bodyPr/>
        <a:lstStyle/>
        <a:p>
          <a:endParaRPr lang="es-CO"/>
        </a:p>
      </dgm:t>
    </dgm:pt>
    <dgm:pt modelId="{895D505A-C18B-411A-BB7D-B486F9FD8167}" type="sibTrans" cxnId="{7775DAED-191F-4317-8082-9A56E8412530}">
      <dgm:prSet/>
      <dgm:spPr/>
      <dgm:t>
        <a:bodyPr/>
        <a:lstStyle/>
        <a:p>
          <a:endParaRPr lang="es-CO"/>
        </a:p>
      </dgm:t>
    </dgm:pt>
    <dgm:pt modelId="{6341DE4B-A0F9-473E-A226-BBF22A7AEDF5}">
      <dgm:prSet phldrT="[Texto]"/>
      <dgm:spPr/>
      <dgm:t>
        <a:bodyPr/>
        <a:lstStyle/>
        <a:p>
          <a:r>
            <a:rPr lang="es-CO" dirty="0">
              <a:solidFill>
                <a:srgbClr val="142B48"/>
              </a:solidFill>
              <a:latin typeface="Montserrat" pitchFamily="2" charset="77"/>
            </a:rPr>
            <a:t>Probióticos. </a:t>
          </a:r>
        </a:p>
      </dgm:t>
    </dgm:pt>
    <dgm:pt modelId="{3695AC7B-08D9-49DE-A663-7E0C02572E3C}" type="parTrans" cxnId="{A9FE38C6-ED29-47B0-93B3-1C8223205F6B}">
      <dgm:prSet/>
      <dgm:spPr/>
      <dgm:t>
        <a:bodyPr/>
        <a:lstStyle/>
        <a:p>
          <a:endParaRPr lang="es-CO"/>
        </a:p>
      </dgm:t>
    </dgm:pt>
    <dgm:pt modelId="{A8B49F18-C3C7-469F-B4F5-391BF0047D49}" type="sibTrans" cxnId="{A9FE38C6-ED29-47B0-93B3-1C8223205F6B}">
      <dgm:prSet/>
      <dgm:spPr/>
      <dgm:t>
        <a:bodyPr/>
        <a:lstStyle/>
        <a:p>
          <a:endParaRPr lang="es-CO"/>
        </a:p>
      </dgm:t>
    </dgm:pt>
    <dgm:pt modelId="{FA852C10-7775-4293-9B02-1C64AE77F51C}">
      <dgm:prSet phldrT="[Texto]"/>
      <dgm:spPr/>
      <dgm:t>
        <a:bodyPr/>
        <a:lstStyle/>
        <a:p>
          <a:r>
            <a:rPr lang="es-CO" dirty="0">
              <a:solidFill>
                <a:srgbClr val="142B48"/>
              </a:solidFill>
              <a:latin typeface="Montserrat" pitchFamily="2" charset="77"/>
            </a:rPr>
            <a:t>Esteroides.</a:t>
          </a:r>
        </a:p>
      </dgm:t>
    </dgm:pt>
    <dgm:pt modelId="{7A69880B-C751-47FC-BB91-708738018DD5}" type="parTrans" cxnId="{A881F68C-478D-4F28-8773-CAF4EAA7E092}">
      <dgm:prSet/>
      <dgm:spPr/>
      <dgm:t>
        <a:bodyPr/>
        <a:lstStyle/>
        <a:p>
          <a:endParaRPr lang="es-CO"/>
        </a:p>
      </dgm:t>
    </dgm:pt>
    <dgm:pt modelId="{DD4DB538-9E69-4AEF-8639-7F96C8E14C51}" type="sibTrans" cxnId="{A881F68C-478D-4F28-8773-CAF4EAA7E092}">
      <dgm:prSet/>
      <dgm:spPr/>
      <dgm:t>
        <a:bodyPr/>
        <a:lstStyle/>
        <a:p>
          <a:endParaRPr lang="es-CO"/>
        </a:p>
      </dgm:t>
    </dgm:pt>
    <dgm:pt modelId="{53CFC296-B83F-4B4E-A4F6-FCA344BB3747}">
      <dgm:prSet phldrT="[Texto]"/>
      <dgm:spPr/>
      <dgm:t>
        <a:bodyPr/>
        <a:lstStyle/>
        <a:p>
          <a:r>
            <a:rPr lang="es-CO" dirty="0">
              <a:solidFill>
                <a:srgbClr val="142B48"/>
              </a:solidFill>
              <a:latin typeface="Montserrat" pitchFamily="2" charset="77"/>
            </a:rPr>
            <a:t>Antihistamínicos.</a:t>
          </a:r>
        </a:p>
      </dgm:t>
    </dgm:pt>
    <dgm:pt modelId="{8F66670B-B218-46EB-BB4D-F9C6B6C974B4}" type="parTrans" cxnId="{1F2119F9-454B-40EB-B675-BD04DE2D2754}">
      <dgm:prSet/>
      <dgm:spPr/>
      <dgm:t>
        <a:bodyPr/>
        <a:lstStyle/>
        <a:p>
          <a:endParaRPr lang="es-CO"/>
        </a:p>
      </dgm:t>
    </dgm:pt>
    <dgm:pt modelId="{262090CF-EA89-4B39-9736-2CDBDB7C0A15}" type="sibTrans" cxnId="{1F2119F9-454B-40EB-B675-BD04DE2D2754}">
      <dgm:prSet/>
      <dgm:spPr/>
      <dgm:t>
        <a:bodyPr/>
        <a:lstStyle/>
        <a:p>
          <a:endParaRPr lang="es-CO"/>
        </a:p>
      </dgm:t>
    </dgm:pt>
    <dgm:pt modelId="{B2096FBE-B636-45B8-8AD8-20F5D346F51E}">
      <dgm:prSet phldrT="[Texto]"/>
      <dgm:spPr/>
      <dgm:t>
        <a:bodyPr/>
        <a:lstStyle/>
        <a:p>
          <a:r>
            <a:rPr lang="es-CO" dirty="0">
              <a:solidFill>
                <a:srgbClr val="142B48"/>
              </a:solidFill>
              <a:latin typeface="Montserrat" pitchFamily="2" charset="77"/>
            </a:rPr>
            <a:t>ANALGÉSICOS.</a:t>
          </a:r>
        </a:p>
      </dgm:t>
    </dgm:pt>
    <dgm:pt modelId="{DF92013D-49C3-4917-85EA-8EAA74F0B001}" type="sibTrans" cxnId="{B6049B0E-057A-4EBD-A478-BA74B3F04EDF}">
      <dgm:prSet/>
      <dgm:spPr/>
      <dgm:t>
        <a:bodyPr/>
        <a:lstStyle/>
        <a:p>
          <a:endParaRPr lang="es-CO"/>
        </a:p>
      </dgm:t>
    </dgm:pt>
    <dgm:pt modelId="{BFB24B8D-94EF-4C6D-944B-4DEC17A9FEA1}" type="parTrans" cxnId="{B6049B0E-057A-4EBD-A478-BA74B3F04EDF}">
      <dgm:prSet/>
      <dgm:spPr/>
      <dgm:t>
        <a:bodyPr/>
        <a:lstStyle/>
        <a:p>
          <a:endParaRPr lang="es-CO"/>
        </a:p>
      </dgm:t>
    </dgm:pt>
    <dgm:pt modelId="{C66BE947-B174-471F-A330-1E6A8C4B7186}" type="pres">
      <dgm:prSet presAssocID="{D3284DB3-D241-42FA-BFCF-FB8C331B3E01}" presName="Name0" presStyleCnt="0">
        <dgm:presLayoutVars>
          <dgm:chMax val="7"/>
          <dgm:chPref val="5"/>
        </dgm:presLayoutVars>
      </dgm:prSet>
      <dgm:spPr/>
    </dgm:pt>
    <dgm:pt modelId="{6EE600EE-6A03-4701-9188-0269B8469CA8}" type="pres">
      <dgm:prSet presAssocID="{D3284DB3-D241-42FA-BFCF-FB8C331B3E01}" presName="arrowNode" presStyleLbl="node1" presStyleIdx="0" presStyleCnt="1" custLinFactNeighborX="258" custLinFactNeighborY="-8179"/>
      <dgm:spPr>
        <a:solidFill>
          <a:srgbClr val="00ABA7"/>
        </a:solidFill>
      </dgm:spPr>
    </dgm:pt>
    <dgm:pt modelId="{4F96A707-0AB1-4C87-BBF8-C9EADF0CB7CB}" type="pres">
      <dgm:prSet presAssocID="{B7AEC765-66E4-470D-A9A4-01B8BC13F6A8}" presName="txNode1" presStyleLbl="revTx" presStyleIdx="0" presStyleCnt="5">
        <dgm:presLayoutVars>
          <dgm:bulletEnabled val="1"/>
        </dgm:presLayoutVars>
      </dgm:prSet>
      <dgm:spPr/>
    </dgm:pt>
    <dgm:pt modelId="{C37A129B-D456-4645-A747-634923E44E3F}" type="pres">
      <dgm:prSet presAssocID="{6341DE4B-A0F9-473E-A226-BBF22A7AEDF5}" presName="txNode2" presStyleLbl="revTx" presStyleIdx="1" presStyleCnt="5">
        <dgm:presLayoutVars>
          <dgm:bulletEnabled val="1"/>
        </dgm:presLayoutVars>
      </dgm:prSet>
      <dgm:spPr/>
    </dgm:pt>
    <dgm:pt modelId="{7C56023A-C1D5-4EFD-BFCC-EE26BFA302DD}" type="pres">
      <dgm:prSet presAssocID="{A8B49F18-C3C7-469F-B4F5-391BF0047D49}" presName="dotNode2" presStyleCnt="0"/>
      <dgm:spPr/>
    </dgm:pt>
    <dgm:pt modelId="{9F596A73-678F-44BA-BF53-F4251D926427}" type="pres">
      <dgm:prSet presAssocID="{A8B49F18-C3C7-469F-B4F5-391BF0047D49}" presName="dotRepeatNode" presStyleLbl="fgShp" presStyleIdx="0" presStyleCnt="3"/>
      <dgm:spPr/>
    </dgm:pt>
    <dgm:pt modelId="{0D757020-03A3-4185-A78B-CFAA7B4ABD12}" type="pres">
      <dgm:prSet presAssocID="{FA852C10-7775-4293-9B02-1C64AE77F51C}" presName="txNode3" presStyleLbl="revTx" presStyleIdx="2" presStyleCnt="5">
        <dgm:presLayoutVars>
          <dgm:bulletEnabled val="1"/>
        </dgm:presLayoutVars>
      </dgm:prSet>
      <dgm:spPr/>
    </dgm:pt>
    <dgm:pt modelId="{5E5FCC84-31F5-4928-AC9F-2367949B0394}" type="pres">
      <dgm:prSet presAssocID="{DD4DB538-9E69-4AEF-8639-7F96C8E14C51}" presName="dotNode3" presStyleCnt="0"/>
      <dgm:spPr/>
    </dgm:pt>
    <dgm:pt modelId="{31004EBA-0335-4EF1-B33C-C0EB304840BC}" type="pres">
      <dgm:prSet presAssocID="{DD4DB538-9E69-4AEF-8639-7F96C8E14C51}" presName="dotRepeatNode" presStyleLbl="fgShp" presStyleIdx="1" presStyleCnt="3"/>
      <dgm:spPr/>
    </dgm:pt>
    <dgm:pt modelId="{456A3735-8394-4D15-B916-BF372E972B07}" type="pres">
      <dgm:prSet presAssocID="{53CFC296-B83F-4B4E-A4F6-FCA344BB3747}" presName="txNode4" presStyleLbl="revTx" presStyleIdx="3" presStyleCnt="5">
        <dgm:presLayoutVars>
          <dgm:bulletEnabled val="1"/>
        </dgm:presLayoutVars>
      </dgm:prSet>
      <dgm:spPr/>
    </dgm:pt>
    <dgm:pt modelId="{6BB11DAE-4297-4195-AF55-40145F2FEE9D}" type="pres">
      <dgm:prSet presAssocID="{262090CF-EA89-4B39-9736-2CDBDB7C0A15}" presName="dotNode4" presStyleCnt="0"/>
      <dgm:spPr/>
    </dgm:pt>
    <dgm:pt modelId="{04E6A49F-C612-478A-86A2-5E416A5CECF8}" type="pres">
      <dgm:prSet presAssocID="{262090CF-EA89-4B39-9736-2CDBDB7C0A15}" presName="dotRepeatNode" presStyleLbl="fgShp" presStyleIdx="2" presStyleCnt="3"/>
      <dgm:spPr/>
    </dgm:pt>
    <dgm:pt modelId="{908FB658-0FED-43AF-8788-7A83826EAB93}" type="pres">
      <dgm:prSet presAssocID="{B2096FBE-B636-45B8-8AD8-20F5D346F51E}" presName="txNode5" presStyleLbl="revTx" presStyleIdx="4" presStyleCnt="5" custLinFactNeighborY="1975">
        <dgm:presLayoutVars>
          <dgm:bulletEnabled val="1"/>
        </dgm:presLayoutVars>
      </dgm:prSet>
      <dgm:spPr/>
    </dgm:pt>
  </dgm:ptLst>
  <dgm:cxnLst>
    <dgm:cxn modelId="{35F68E08-5FFA-420D-9FF0-0DDD083A8306}" type="presOf" srcId="{A8B49F18-C3C7-469F-B4F5-391BF0047D49}" destId="{9F596A73-678F-44BA-BF53-F4251D926427}" srcOrd="0" destOrd="0" presId="urn:microsoft.com/office/officeart/2009/3/layout/DescendingProcess"/>
    <dgm:cxn modelId="{B6049B0E-057A-4EBD-A478-BA74B3F04EDF}" srcId="{D3284DB3-D241-42FA-BFCF-FB8C331B3E01}" destId="{B2096FBE-B636-45B8-8AD8-20F5D346F51E}" srcOrd="4" destOrd="0" parTransId="{BFB24B8D-94EF-4C6D-944B-4DEC17A9FEA1}" sibTransId="{DF92013D-49C3-4917-85EA-8EAA74F0B001}"/>
    <dgm:cxn modelId="{7FFD412B-EA5A-438B-8AE7-D4C725304E75}" type="presOf" srcId="{FA852C10-7775-4293-9B02-1C64AE77F51C}" destId="{0D757020-03A3-4185-A78B-CFAA7B4ABD12}" srcOrd="0" destOrd="0" presId="urn:microsoft.com/office/officeart/2009/3/layout/DescendingProcess"/>
    <dgm:cxn modelId="{6840E664-A51B-46F6-8E62-892F12593C85}" type="presOf" srcId="{D3284DB3-D241-42FA-BFCF-FB8C331B3E01}" destId="{C66BE947-B174-471F-A330-1E6A8C4B7186}" srcOrd="0" destOrd="0" presId="urn:microsoft.com/office/officeart/2009/3/layout/DescendingProcess"/>
    <dgm:cxn modelId="{DBDA076F-8AB6-4159-870E-2C8C52F5DD41}" type="presOf" srcId="{B2096FBE-B636-45B8-8AD8-20F5D346F51E}" destId="{908FB658-0FED-43AF-8788-7A83826EAB93}" srcOrd="0" destOrd="0" presId="urn:microsoft.com/office/officeart/2009/3/layout/DescendingProcess"/>
    <dgm:cxn modelId="{A881F68C-478D-4F28-8773-CAF4EAA7E092}" srcId="{D3284DB3-D241-42FA-BFCF-FB8C331B3E01}" destId="{FA852C10-7775-4293-9B02-1C64AE77F51C}" srcOrd="2" destOrd="0" parTransId="{7A69880B-C751-47FC-BB91-708738018DD5}" sibTransId="{DD4DB538-9E69-4AEF-8639-7F96C8E14C51}"/>
    <dgm:cxn modelId="{D5BDE78F-9631-40A6-B76D-E1A69774DC8C}" type="presOf" srcId="{53CFC296-B83F-4B4E-A4F6-FCA344BB3747}" destId="{456A3735-8394-4D15-B916-BF372E972B07}" srcOrd="0" destOrd="0" presId="urn:microsoft.com/office/officeart/2009/3/layout/DescendingProcess"/>
    <dgm:cxn modelId="{271E4FB2-3B8E-48B4-957D-C191D76BBC5C}" type="presOf" srcId="{DD4DB538-9E69-4AEF-8639-7F96C8E14C51}" destId="{31004EBA-0335-4EF1-B33C-C0EB304840BC}" srcOrd="0" destOrd="0" presId="urn:microsoft.com/office/officeart/2009/3/layout/DescendingProcess"/>
    <dgm:cxn modelId="{A9FE38C6-ED29-47B0-93B3-1C8223205F6B}" srcId="{D3284DB3-D241-42FA-BFCF-FB8C331B3E01}" destId="{6341DE4B-A0F9-473E-A226-BBF22A7AEDF5}" srcOrd="1" destOrd="0" parTransId="{3695AC7B-08D9-49DE-A663-7E0C02572E3C}" sibTransId="{A8B49F18-C3C7-469F-B4F5-391BF0047D49}"/>
    <dgm:cxn modelId="{9F3453D3-741A-4FD1-AC15-A773EA2DA698}" type="presOf" srcId="{6341DE4B-A0F9-473E-A226-BBF22A7AEDF5}" destId="{C37A129B-D456-4645-A747-634923E44E3F}" srcOrd="0" destOrd="0" presId="urn:microsoft.com/office/officeart/2009/3/layout/DescendingProcess"/>
    <dgm:cxn modelId="{234FD8E7-4228-43C2-BB41-366D5A370475}" type="presOf" srcId="{B7AEC765-66E4-470D-A9A4-01B8BC13F6A8}" destId="{4F96A707-0AB1-4C87-BBF8-C9EADF0CB7CB}" srcOrd="0" destOrd="0" presId="urn:microsoft.com/office/officeart/2009/3/layout/DescendingProcess"/>
    <dgm:cxn modelId="{7775DAED-191F-4317-8082-9A56E8412530}" srcId="{D3284DB3-D241-42FA-BFCF-FB8C331B3E01}" destId="{B7AEC765-66E4-470D-A9A4-01B8BC13F6A8}" srcOrd="0" destOrd="0" parTransId="{B0C1D10E-E27A-4C6B-8035-EB4BE926B0D1}" sibTransId="{895D505A-C18B-411A-BB7D-B486F9FD8167}"/>
    <dgm:cxn modelId="{1F2119F9-454B-40EB-B675-BD04DE2D2754}" srcId="{D3284DB3-D241-42FA-BFCF-FB8C331B3E01}" destId="{53CFC296-B83F-4B4E-A4F6-FCA344BB3747}" srcOrd="3" destOrd="0" parTransId="{8F66670B-B218-46EB-BB4D-F9C6B6C974B4}" sibTransId="{262090CF-EA89-4B39-9736-2CDBDB7C0A15}"/>
    <dgm:cxn modelId="{42CFABFC-F2CE-4E45-B13D-723538903F51}" type="presOf" srcId="{262090CF-EA89-4B39-9736-2CDBDB7C0A15}" destId="{04E6A49F-C612-478A-86A2-5E416A5CECF8}" srcOrd="0" destOrd="0" presId="urn:microsoft.com/office/officeart/2009/3/layout/DescendingProcess"/>
    <dgm:cxn modelId="{8B04A0C0-D0D6-478A-A292-75516DBE1F52}" type="presParOf" srcId="{C66BE947-B174-471F-A330-1E6A8C4B7186}" destId="{6EE600EE-6A03-4701-9188-0269B8469CA8}" srcOrd="0" destOrd="0" presId="urn:microsoft.com/office/officeart/2009/3/layout/DescendingProcess"/>
    <dgm:cxn modelId="{D051CB12-8A9C-4D20-B78A-79FC1591EDAB}" type="presParOf" srcId="{C66BE947-B174-471F-A330-1E6A8C4B7186}" destId="{4F96A707-0AB1-4C87-BBF8-C9EADF0CB7CB}" srcOrd="1" destOrd="0" presId="urn:microsoft.com/office/officeart/2009/3/layout/DescendingProcess"/>
    <dgm:cxn modelId="{93503C09-D787-4D31-BCC2-7CF1DA242EFA}" type="presParOf" srcId="{C66BE947-B174-471F-A330-1E6A8C4B7186}" destId="{C37A129B-D456-4645-A747-634923E44E3F}" srcOrd="2" destOrd="0" presId="urn:microsoft.com/office/officeart/2009/3/layout/DescendingProcess"/>
    <dgm:cxn modelId="{68B2B547-A926-44EC-89F1-94D420D2B390}" type="presParOf" srcId="{C66BE947-B174-471F-A330-1E6A8C4B7186}" destId="{7C56023A-C1D5-4EFD-BFCC-EE26BFA302DD}" srcOrd="3" destOrd="0" presId="urn:microsoft.com/office/officeart/2009/3/layout/DescendingProcess"/>
    <dgm:cxn modelId="{F407C5BC-7DE5-4562-AF0F-8984EC4A2D4A}" type="presParOf" srcId="{7C56023A-C1D5-4EFD-BFCC-EE26BFA302DD}" destId="{9F596A73-678F-44BA-BF53-F4251D926427}" srcOrd="0" destOrd="0" presId="urn:microsoft.com/office/officeart/2009/3/layout/DescendingProcess"/>
    <dgm:cxn modelId="{E58D8B2A-2A9C-4C59-80F0-CABC1DCF707A}" type="presParOf" srcId="{C66BE947-B174-471F-A330-1E6A8C4B7186}" destId="{0D757020-03A3-4185-A78B-CFAA7B4ABD12}" srcOrd="4" destOrd="0" presId="urn:microsoft.com/office/officeart/2009/3/layout/DescendingProcess"/>
    <dgm:cxn modelId="{9DA2E97D-6A21-41FD-8ECD-464FB11777D9}" type="presParOf" srcId="{C66BE947-B174-471F-A330-1E6A8C4B7186}" destId="{5E5FCC84-31F5-4928-AC9F-2367949B0394}" srcOrd="5" destOrd="0" presId="urn:microsoft.com/office/officeart/2009/3/layout/DescendingProcess"/>
    <dgm:cxn modelId="{DB41E724-073A-4E78-B647-1BFA972935E8}" type="presParOf" srcId="{5E5FCC84-31F5-4928-AC9F-2367949B0394}" destId="{31004EBA-0335-4EF1-B33C-C0EB304840BC}" srcOrd="0" destOrd="0" presId="urn:microsoft.com/office/officeart/2009/3/layout/DescendingProcess"/>
    <dgm:cxn modelId="{DF9EC557-4244-47DA-AB83-8B6855537ED7}" type="presParOf" srcId="{C66BE947-B174-471F-A330-1E6A8C4B7186}" destId="{456A3735-8394-4D15-B916-BF372E972B07}" srcOrd="6" destOrd="0" presId="urn:microsoft.com/office/officeart/2009/3/layout/DescendingProcess"/>
    <dgm:cxn modelId="{E3AE7366-0FDE-4091-83F8-617A26B8A58A}" type="presParOf" srcId="{C66BE947-B174-471F-A330-1E6A8C4B7186}" destId="{6BB11DAE-4297-4195-AF55-40145F2FEE9D}" srcOrd="7" destOrd="0" presId="urn:microsoft.com/office/officeart/2009/3/layout/DescendingProcess"/>
    <dgm:cxn modelId="{DB76B56F-6DEE-4BF2-B0D8-C789CFCA7D7D}" type="presParOf" srcId="{6BB11DAE-4297-4195-AF55-40145F2FEE9D}" destId="{04E6A49F-C612-478A-86A2-5E416A5CECF8}" srcOrd="0" destOrd="0" presId="urn:microsoft.com/office/officeart/2009/3/layout/DescendingProcess"/>
    <dgm:cxn modelId="{AE2923D4-27B4-4BF9-AA27-3E6E42375633}" type="presParOf" srcId="{C66BE947-B174-471F-A330-1E6A8C4B7186}" destId="{908FB658-0FED-43AF-8788-7A83826EAB93}" srcOrd="8"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7447403-14C4-49DA-9047-ADE52BE89540}" type="doc">
      <dgm:prSet loTypeId="urn:microsoft.com/office/officeart/2008/layout/HorizontalMultiLevelHierarchy" loCatId="hierarchy" qsTypeId="urn:microsoft.com/office/officeart/2005/8/quickstyle/simple1" qsCatId="simple" csTypeId="urn:microsoft.com/office/officeart/2005/8/colors/accent2_1" csCatId="accent2" phldr="1"/>
      <dgm:spPr/>
      <dgm:t>
        <a:bodyPr/>
        <a:lstStyle/>
        <a:p>
          <a:endParaRPr lang="es-CO"/>
        </a:p>
      </dgm:t>
    </dgm:pt>
    <dgm:pt modelId="{320D38C9-DC3F-43EA-9DF4-BE809EEE61A2}">
      <dgm:prSet phldrT="[Texto]"/>
      <dgm:spPr/>
      <dgm:t>
        <a:bodyPr/>
        <a:lstStyle/>
        <a:p>
          <a:r>
            <a:rPr lang="es-CO" dirty="0">
              <a:solidFill>
                <a:srgbClr val="142B48"/>
              </a:solidFill>
              <a:latin typeface="Montserrat" pitchFamily="2" charset="77"/>
            </a:rPr>
            <a:t>COMPLICACIONES</a:t>
          </a:r>
        </a:p>
      </dgm:t>
    </dgm:pt>
    <dgm:pt modelId="{BF42F5E6-CEB3-404E-B9F9-512A8782D9F3}" type="parTrans" cxnId="{FA397057-2955-41D0-9693-5FADF32CBC0F}">
      <dgm:prSet/>
      <dgm:spPr/>
      <dgm:t>
        <a:bodyPr/>
        <a:lstStyle/>
        <a:p>
          <a:endParaRPr lang="es-CO">
            <a:solidFill>
              <a:srgbClr val="142B48"/>
            </a:solidFill>
            <a:latin typeface="Montserrat" pitchFamily="2" charset="77"/>
          </a:endParaRPr>
        </a:p>
      </dgm:t>
    </dgm:pt>
    <dgm:pt modelId="{737D2B80-8962-47CF-9F96-E3650A2307AA}" type="sibTrans" cxnId="{FA397057-2955-41D0-9693-5FADF32CBC0F}">
      <dgm:prSet/>
      <dgm:spPr/>
      <dgm:t>
        <a:bodyPr/>
        <a:lstStyle/>
        <a:p>
          <a:endParaRPr lang="es-CO">
            <a:solidFill>
              <a:srgbClr val="142B48"/>
            </a:solidFill>
            <a:latin typeface="Montserrat" pitchFamily="2" charset="77"/>
          </a:endParaRPr>
        </a:p>
      </dgm:t>
    </dgm:pt>
    <dgm:pt modelId="{1F4F93CE-3484-44D7-8B5D-0809F81C5D57}">
      <dgm:prSet phldrT="[Texto]"/>
      <dgm:spPr/>
      <dgm:t>
        <a:bodyPr/>
        <a:lstStyle/>
        <a:p>
          <a:r>
            <a:rPr lang="es-CO" dirty="0">
              <a:solidFill>
                <a:srgbClr val="142B48"/>
              </a:solidFill>
              <a:latin typeface="Montserrat" pitchFamily="2" charset="77"/>
            </a:rPr>
            <a:t>Agudas</a:t>
          </a:r>
        </a:p>
      </dgm:t>
    </dgm:pt>
    <dgm:pt modelId="{491818A3-6785-4ADA-84EA-91CA33E5E060}" type="parTrans" cxnId="{4C2FF1A8-6B19-43AF-A83C-7F071EAB0AC7}">
      <dgm:prSet/>
      <dgm:spPr/>
      <dgm:t>
        <a:bodyPr/>
        <a:lstStyle/>
        <a:p>
          <a:endParaRPr lang="es-CO">
            <a:solidFill>
              <a:srgbClr val="142B48"/>
            </a:solidFill>
            <a:latin typeface="Montserrat" pitchFamily="2" charset="77"/>
          </a:endParaRPr>
        </a:p>
      </dgm:t>
    </dgm:pt>
    <dgm:pt modelId="{C84E8F78-EC14-40B1-9F8F-93E70FBD9490}" type="sibTrans" cxnId="{4C2FF1A8-6B19-43AF-A83C-7F071EAB0AC7}">
      <dgm:prSet/>
      <dgm:spPr/>
      <dgm:t>
        <a:bodyPr/>
        <a:lstStyle/>
        <a:p>
          <a:endParaRPr lang="es-CO">
            <a:solidFill>
              <a:srgbClr val="142B48"/>
            </a:solidFill>
            <a:latin typeface="Montserrat" pitchFamily="2" charset="77"/>
          </a:endParaRPr>
        </a:p>
      </dgm:t>
    </dgm:pt>
    <dgm:pt modelId="{D6B24C7C-CECE-42B4-931B-EE3570E59D9C}">
      <dgm:prSet phldrT="[Texto]"/>
      <dgm:spPr/>
      <dgm:t>
        <a:bodyPr/>
        <a:lstStyle/>
        <a:p>
          <a:r>
            <a:rPr lang="es-CO" dirty="0">
              <a:solidFill>
                <a:srgbClr val="142B48"/>
              </a:solidFill>
              <a:latin typeface="Montserrat" pitchFamily="2" charset="77"/>
            </a:rPr>
            <a:t>Crónicas </a:t>
          </a:r>
        </a:p>
      </dgm:t>
    </dgm:pt>
    <dgm:pt modelId="{9A3FAA97-6349-46E3-807C-6F29AB31EB55}" type="parTrans" cxnId="{DD1B0DC5-087E-4882-98FC-372B8E3F6B3C}">
      <dgm:prSet/>
      <dgm:spPr/>
      <dgm:t>
        <a:bodyPr/>
        <a:lstStyle/>
        <a:p>
          <a:endParaRPr lang="es-CO">
            <a:solidFill>
              <a:srgbClr val="142B48"/>
            </a:solidFill>
            <a:latin typeface="Montserrat" pitchFamily="2" charset="77"/>
          </a:endParaRPr>
        </a:p>
      </dgm:t>
    </dgm:pt>
    <dgm:pt modelId="{53E98AD9-62B1-475A-9D39-F9511D3DC53D}" type="sibTrans" cxnId="{DD1B0DC5-087E-4882-98FC-372B8E3F6B3C}">
      <dgm:prSet/>
      <dgm:spPr/>
      <dgm:t>
        <a:bodyPr/>
        <a:lstStyle/>
        <a:p>
          <a:endParaRPr lang="es-CO">
            <a:solidFill>
              <a:srgbClr val="142B48"/>
            </a:solidFill>
            <a:latin typeface="Montserrat" pitchFamily="2" charset="77"/>
          </a:endParaRPr>
        </a:p>
      </dgm:t>
    </dgm:pt>
    <dgm:pt modelId="{38639EC3-A709-4B9D-9E11-9148F27EF1B6}">
      <dgm:prSet phldrT="[Texto]"/>
      <dgm:spPr/>
      <dgm:t>
        <a:bodyPr/>
        <a:lstStyle/>
        <a:p>
          <a:r>
            <a:rPr lang="es-CO" dirty="0">
              <a:solidFill>
                <a:srgbClr val="142B48"/>
              </a:solidFill>
              <a:latin typeface="Montserrat" pitchFamily="2" charset="77"/>
            </a:rPr>
            <a:t>Bolsa de retracción.</a:t>
          </a:r>
        </a:p>
      </dgm:t>
    </dgm:pt>
    <dgm:pt modelId="{7EFB2B56-ED7A-4E10-B2A5-D7117A1C5806}" type="parTrans" cxnId="{9BDDBB83-3E94-460F-861F-71E524F60818}">
      <dgm:prSet/>
      <dgm:spPr/>
      <dgm:t>
        <a:bodyPr/>
        <a:lstStyle/>
        <a:p>
          <a:endParaRPr lang="es-CO">
            <a:solidFill>
              <a:srgbClr val="142B48"/>
            </a:solidFill>
            <a:latin typeface="Montserrat" pitchFamily="2" charset="77"/>
          </a:endParaRPr>
        </a:p>
      </dgm:t>
    </dgm:pt>
    <dgm:pt modelId="{213F76C6-B764-4D11-9C8D-FBFA994EEBD8}" type="sibTrans" cxnId="{9BDDBB83-3E94-460F-861F-71E524F60818}">
      <dgm:prSet/>
      <dgm:spPr/>
      <dgm:t>
        <a:bodyPr/>
        <a:lstStyle/>
        <a:p>
          <a:endParaRPr lang="es-CO">
            <a:solidFill>
              <a:srgbClr val="142B48"/>
            </a:solidFill>
            <a:latin typeface="Montserrat" pitchFamily="2" charset="77"/>
          </a:endParaRPr>
        </a:p>
      </dgm:t>
    </dgm:pt>
    <dgm:pt modelId="{7375DC0C-B8B3-41FD-B331-36D93290CCC0}">
      <dgm:prSet phldrT="[Texto]"/>
      <dgm:spPr/>
      <dgm:t>
        <a:bodyPr/>
        <a:lstStyle/>
        <a:p>
          <a:r>
            <a:rPr lang="es-CO" dirty="0" err="1">
              <a:solidFill>
                <a:srgbClr val="142B48"/>
              </a:solidFill>
              <a:latin typeface="Montserrat" pitchFamily="2" charset="77"/>
            </a:rPr>
            <a:t>Extracraneales</a:t>
          </a:r>
          <a:r>
            <a:rPr lang="es-CO" dirty="0">
              <a:solidFill>
                <a:srgbClr val="142B48"/>
              </a:solidFill>
              <a:latin typeface="Montserrat" pitchFamily="2" charset="77"/>
            </a:rPr>
            <a:t> </a:t>
          </a:r>
        </a:p>
      </dgm:t>
    </dgm:pt>
    <dgm:pt modelId="{E8ED0A14-5BEE-4CC5-AC19-40551E0B4F37}" type="parTrans" cxnId="{AD12AEF2-E734-401E-805D-DE43EFF5D1AF}">
      <dgm:prSet/>
      <dgm:spPr/>
      <dgm:t>
        <a:bodyPr/>
        <a:lstStyle/>
        <a:p>
          <a:endParaRPr lang="es-CO">
            <a:solidFill>
              <a:srgbClr val="142B48"/>
            </a:solidFill>
            <a:latin typeface="Montserrat" pitchFamily="2" charset="77"/>
          </a:endParaRPr>
        </a:p>
      </dgm:t>
    </dgm:pt>
    <dgm:pt modelId="{FF8F2FE8-BBF5-48CB-938F-4CD2DE25DEC1}" type="sibTrans" cxnId="{AD12AEF2-E734-401E-805D-DE43EFF5D1AF}">
      <dgm:prSet/>
      <dgm:spPr/>
      <dgm:t>
        <a:bodyPr/>
        <a:lstStyle/>
        <a:p>
          <a:endParaRPr lang="es-CO">
            <a:solidFill>
              <a:srgbClr val="142B48"/>
            </a:solidFill>
            <a:latin typeface="Montserrat" pitchFamily="2" charset="77"/>
          </a:endParaRPr>
        </a:p>
      </dgm:t>
    </dgm:pt>
    <dgm:pt modelId="{0F0CB05C-10E9-4B91-A7E0-9F280D999406}">
      <dgm:prSet phldrT="[Texto]"/>
      <dgm:spPr/>
      <dgm:t>
        <a:bodyPr/>
        <a:lstStyle/>
        <a:p>
          <a:r>
            <a:rPr lang="es-CO" dirty="0">
              <a:solidFill>
                <a:srgbClr val="142B48"/>
              </a:solidFill>
              <a:latin typeface="Montserrat" pitchFamily="2" charset="77"/>
            </a:rPr>
            <a:t>Intracraneales </a:t>
          </a:r>
        </a:p>
      </dgm:t>
    </dgm:pt>
    <dgm:pt modelId="{8DB6D419-A2C8-444E-8C17-D78342BD2DC9}" type="parTrans" cxnId="{7006B4BC-7F79-4DEE-9A83-CDE421FEF0CC}">
      <dgm:prSet/>
      <dgm:spPr/>
      <dgm:t>
        <a:bodyPr/>
        <a:lstStyle/>
        <a:p>
          <a:endParaRPr lang="es-CO">
            <a:solidFill>
              <a:srgbClr val="142B48"/>
            </a:solidFill>
            <a:latin typeface="Montserrat" pitchFamily="2" charset="77"/>
          </a:endParaRPr>
        </a:p>
      </dgm:t>
    </dgm:pt>
    <dgm:pt modelId="{FBCFAC00-A90A-4979-BD0F-7BDF0CE886CD}" type="sibTrans" cxnId="{7006B4BC-7F79-4DEE-9A83-CDE421FEF0CC}">
      <dgm:prSet/>
      <dgm:spPr/>
      <dgm:t>
        <a:bodyPr/>
        <a:lstStyle/>
        <a:p>
          <a:endParaRPr lang="es-CO">
            <a:solidFill>
              <a:srgbClr val="142B48"/>
            </a:solidFill>
            <a:latin typeface="Montserrat" pitchFamily="2" charset="77"/>
          </a:endParaRPr>
        </a:p>
      </dgm:t>
    </dgm:pt>
    <dgm:pt modelId="{55BC38BE-1B1A-474F-A8D4-1D56D0B908AB}">
      <dgm:prSet phldrT="[Texto]"/>
      <dgm:spPr/>
      <dgm:t>
        <a:bodyPr/>
        <a:lstStyle/>
        <a:p>
          <a:r>
            <a:rPr lang="es-CO" dirty="0">
              <a:solidFill>
                <a:srgbClr val="142B48"/>
              </a:solidFill>
              <a:latin typeface="Montserrat" pitchFamily="2" charset="77"/>
            </a:rPr>
            <a:t>Artritis temporomandibular.</a:t>
          </a:r>
        </a:p>
      </dgm:t>
    </dgm:pt>
    <dgm:pt modelId="{3758DE86-F78E-4014-B634-CE066CA7FE15}" type="parTrans" cxnId="{8E1C3275-A655-473D-8BEA-429829125C2B}">
      <dgm:prSet/>
      <dgm:spPr/>
      <dgm:t>
        <a:bodyPr/>
        <a:lstStyle/>
        <a:p>
          <a:endParaRPr lang="es-CO">
            <a:solidFill>
              <a:srgbClr val="142B48"/>
            </a:solidFill>
            <a:latin typeface="Montserrat" pitchFamily="2" charset="77"/>
          </a:endParaRPr>
        </a:p>
      </dgm:t>
    </dgm:pt>
    <dgm:pt modelId="{56A72455-1139-4F01-ACA0-E7C1399C9E17}" type="sibTrans" cxnId="{8E1C3275-A655-473D-8BEA-429829125C2B}">
      <dgm:prSet/>
      <dgm:spPr/>
      <dgm:t>
        <a:bodyPr/>
        <a:lstStyle/>
        <a:p>
          <a:endParaRPr lang="es-CO">
            <a:solidFill>
              <a:srgbClr val="142B48"/>
            </a:solidFill>
            <a:latin typeface="Montserrat" pitchFamily="2" charset="77"/>
          </a:endParaRPr>
        </a:p>
      </dgm:t>
    </dgm:pt>
    <dgm:pt modelId="{031CECF1-35D9-48DA-AE06-71E2142AE35F}">
      <dgm:prSet phldrT="[Texto]"/>
      <dgm:spPr/>
      <dgm:t>
        <a:bodyPr/>
        <a:lstStyle/>
        <a:p>
          <a:r>
            <a:rPr lang="es-CO" dirty="0">
              <a:solidFill>
                <a:srgbClr val="142B48"/>
              </a:solidFill>
              <a:latin typeface="Montserrat" pitchFamily="2" charset="77"/>
            </a:rPr>
            <a:t>Mastoiditis.</a:t>
          </a:r>
        </a:p>
      </dgm:t>
    </dgm:pt>
    <dgm:pt modelId="{DAC5D38B-DBC9-4E85-B0AD-B380BF6448BC}" type="parTrans" cxnId="{66EB2881-4C73-4FC1-B67C-8F3C0258D44E}">
      <dgm:prSet/>
      <dgm:spPr/>
      <dgm:t>
        <a:bodyPr/>
        <a:lstStyle/>
        <a:p>
          <a:endParaRPr lang="es-CO">
            <a:solidFill>
              <a:srgbClr val="142B48"/>
            </a:solidFill>
            <a:latin typeface="Montserrat" pitchFamily="2" charset="77"/>
          </a:endParaRPr>
        </a:p>
      </dgm:t>
    </dgm:pt>
    <dgm:pt modelId="{36ED2059-C086-4197-9275-1AC2F24F6267}" type="sibTrans" cxnId="{66EB2881-4C73-4FC1-B67C-8F3C0258D44E}">
      <dgm:prSet/>
      <dgm:spPr/>
      <dgm:t>
        <a:bodyPr/>
        <a:lstStyle/>
        <a:p>
          <a:endParaRPr lang="es-CO">
            <a:solidFill>
              <a:srgbClr val="142B48"/>
            </a:solidFill>
            <a:latin typeface="Montserrat" pitchFamily="2" charset="77"/>
          </a:endParaRPr>
        </a:p>
      </dgm:t>
    </dgm:pt>
    <dgm:pt modelId="{486B8FE3-56F5-4B38-A0EB-3A4C8F71CDA6}">
      <dgm:prSet phldrT="[Texto]"/>
      <dgm:spPr/>
      <dgm:t>
        <a:bodyPr/>
        <a:lstStyle/>
        <a:p>
          <a:r>
            <a:rPr lang="es-CO" dirty="0">
              <a:solidFill>
                <a:srgbClr val="142B48"/>
              </a:solidFill>
              <a:latin typeface="Montserrat" pitchFamily="2" charset="77"/>
            </a:rPr>
            <a:t>PFP.</a:t>
          </a:r>
        </a:p>
      </dgm:t>
    </dgm:pt>
    <dgm:pt modelId="{0E97DD8B-C97A-42DB-A2EE-F28C773B530E}" type="parTrans" cxnId="{A18726F0-954A-40A9-8BD9-7288304F4B9B}">
      <dgm:prSet/>
      <dgm:spPr/>
      <dgm:t>
        <a:bodyPr/>
        <a:lstStyle/>
        <a:p>
          <a:endParaRPr lang="es-CO">
            <a:solidFill>
              <a:srgbClr val="142B48"/>
            </a:solidFill>
            <a:latin typeface="Montserrat" pitchFamily="2" charset="77"/>
          </a:endParaRPr>
        </a:p>
      </dgm:t>
    </dgm:pt>
    <dgm:pt modelId="{A9A7089D-3F56-453C-A63B-776AC9DE8C45}" type="sibTrans" cxnId="{A18726F0-954A-40A9-8BD9-7288304F4B9B}">
      <dgm:prSet/>
      <dgm:spPr/>
      <dgm:t>
        <a:bodyPr/>
        <a:lstStyle/>
        <a:p>
          <a:endParaRPr lang="es-CO">
            <a:solidFill>
              <a:srgbClr val="142B48"/>
            </a:solidFill>
            <a:latin typeface="Montserrat" pitchFamily="2" charset="77"/>
          </a:endParaRPr>
        </a:p>
      </dgm:t>
    </dgm:pt>
    <dgm:pt modelId="{EDCD7254-B715-43CE-A6FC-23D2D1C53D3A}">
      <dgm:prSet phldrT="[Texto]"/>
      <dgm:spPr/>
      <dgm:t>
        <a:bodyPr/>
        <a:lstStyle/>
        <a:p>
          <a:r>
            <a:rPr lang="es-CO" dirty="0">
              <a:solidFill>
                <a:srgbClr val="142B48"/>
              </a:solidFill>
              <a:latin typeface="Montserrat" pitchFamily="2" charset="77"/>
            </a:rPr>
            <a:t>Síndrome gradenigo.</a:t>
          </a:r>
        </a:p>
      </dgm:t>
    </dgm:pt>
    <dgm:pt modelId="{E4700CCB-C9EF-4DC0-8214-CE9292DA5B13}" type="parTrans" cxnId="{06569818-594C-463B-96B1-46B37FBA525F}">
      <dgm:prSet/>
      <dgm:spPr/>
      <dgm:t>
        <a:bodyPr/>
        <a:lstStyle/>
        <a:p>
          <a:endParaRPr lang="es-CO">
            <a:solidFill>
              <a:srgbClr val="142B48"/>
            </a:solidFill>
            <a:latin typeface="Montserrat" pitchFamily="2" charset="77"/>
          </a:endParaRPr>
        </a:p>
      </dgm:t>
    </dgm:pt>
    <dgm:pt modelId="{EF33EC3D-AD50-4510-B5FD-FA95073269FB}" type="sibTrans" cxnId="{06569818-594C-463B-96B1-46B37FBA525F}">
      <dgm:prSet/>
      <dgm:spPr/>
      <dgm:t>
        <a:bodyPr/>
        <a:lstStyle/>
        <a:p>
          <a:endParaRPr lang="es-CO">
            <a:solidFill>
              <a:srgbClr val="142B48"/>
            </a:solidFill>
            <a:latin typeface="Montserrat" pitchFamily="2" charset="77"/>
          </a:endParaRPr>
        </a:p>
      </dgm:t>
    </dgm:pt>
    <dgm:pt modelId="{B3CE2C8E-CCE0-409A-B30E-A6D9AE2DA865}">
      <dgm:prSet phldrT="[Texto]"/>
      <dgm:spPr/>
      <dgm:t>
        <a:bodyPr/>
        <a:lstStyle/>
        <a:p>
          <a:r>
            <a:rPr lang="es-CO" dirty="0">
              <a:solidFill>
                <a:srgbClr val="142B48"/>
              </a:solidFill>
              <a:latin typeface="Montserrat" pitchFamily="2" charset="77"/>
            </a:rPr>
            <a:t>Meningitis.</a:t>
          </a:r>
        </a:p>
      </dgm:t>
    </dgm:pt>
    <dgm:pt modelId="{55C89524-E905-4C5A-AEA9-3888A2483BAC}" type="parTrans" cxnId="{6C710478-B20A-4CC4-86C2-199C4C239023}">
      <dgm:prSet/>
      <dgm:spPr/>
      <dgm:t>
        <a:bodyPr/>
        <a:lstStyle/>
        <a:p>
          <a:endParaRPr lang="es-CO">
            <a:solidFill>
              <a:srgbClr val="142B48"/>
            </a:solidFill>
            <a:latin typeface="Montserrat" pitchFamily="2" charset="77"/>
          </a:endParaRPr>
        </a:p>
      </dgm:t>
    </dgm:pt>
    <dgm:pt modelId="{FBD2989D-343B-483E-BB7D-4077F2026E54}" type="sibTrans" cxnId="{6C710478-B20A-4CC4-86C2-199C4C239023}">
      <dgm:prSet/>
      <dgm:spPr/>
      <dgm:t>
        <a:bodyPr/>
        <a:lstStyle/>
        <a:p>
          <a:endParaRPr lang="es-CO">
            <a:solidFill>
              <a:srgbClr val="142B48"/>
            </a:solidFill>
            <a:latin typeface="Montserrat" pitchFamily="2" charset="77"/>
          </a:endParaRPr>
        </a:p>
      </dgm:t>
    </dgm:pt>
    <dgm:pt modelId="{7A8FBBDB-46FE-467F-B739-CCDD2952F832}">
      <dgm:prSet phldrT="[Texto]"/>
      <dgm:spPr/>
      <dgm:t>
        <a:bodyPr/>
        <a:lstStyle/>
        <a:p>
          <a:r>
            <a:rPr lang="es-CO" dirty="0">
              <a:solidFill>
                <a:srgbClr val="142B48"/>
              </a:solidFill>
              <a:latin typeface="Montserrat" pitchFamily="2" charset="77"/>
            </a:rPr>
            <a:t>Empiema.</a:t>
          </a:r>
        </a:p>
      </dgm:t>
    </dgm:pt>
    <dgm:pt modelId="{1B69AB5C-CE31-4818-9F73-8442E274433E}" type="parTrans" cxnId="{208D2ED2-76D5-4FB7-A6A3-7876FB75CFD8}">
      <dgm:prSet/>
      <dgm:spPr/>
      <dgm:t>
        <a:bodyPr/>
        <a:lstStyle/>
        <a:p>
          <a:endParaRPr lang="es-CO">
            <a:solidFill>
              <a:srgbClr val="142B48"/>
            </a:solidFill>
            <a:latin typeface="Montserrat" pitchFamily="2" charset="77"/>
          </a:endParaRPr>
        </a:p>
      </dgm:t>
    </dgm:pt>
    <dgm:pt modelId="{7EC6E5BD-EB60-416E-B776-BF2A453AD24E}" type="sibTrans" cxnId="{208D2ED2-76D5-4FB7-A6A3-7876FB75CFD8}">
      <dgm:prSet/>
      <dgm:spPr/>
      <dgm:t>
        <a:bodyPr/>
        <a:lstStyle/>
        <a:p>
          <a:endParaRPr lang="es-CO">
            <a:solidFill>
              <a:srgbClr val="142B48"/>
            </a:solidFill>
            <a:latin typeface="Montserrat" pitchFamily="2" charset="77"/>
          </a:endParaRPr>
        </a:p>
      </dgm:t>
    </dgm:pt>
    <dgm:pt modelId="{15097327-02EA-4599-AF63-775A35E6268B}">
      <dgm:prSet phldrT="[Texto]"/>
      <dgm:spPr/>
      <dgm:t>
        <a:bodyPr/>
        <a:lstStyle/>
        <a:p>
          <a:r>
            <a:rPr lang="es-CO" dirty="0">
              <a:solidFill>
                <a:srgbClr val="142B48"/>
              </a:solidFill>
              <a:latin typeface="Montserrat" pitchFamily="2" charset="77"/>
            </a:rPr>
            <a:t>Miringoesclerosis.</a:t>
          </a:r>
        </a:p>
      </dgm:t>
    </dgm:pt>
    <dgm:pt modelId="{1CD38732-2453-475B-B36A-169587007685}" type="parTrans" cxnId="{ED584AF5-ADE9-4D42-9F27-716B8744DB25}">
      <dgm:prSet/>
      <dgm:spPr/>
      <dgm:t>
        <a:bodyPr/>
        <a:lstStyle/>
        <a:p>
          <a:endParaRPr lang="es-CO">
            <a:solidFill>
              <a:srgbClr val="142B48"/>
            </a:solidFill>
            <a:latin typeface="Montserrat" pitchFamily="2" charset="77"/>
          </a:endParaRPr>
        </a:p>
      </dgm:t>
    </dgm:pt>
    <dgm:pt modelId="{4D4057EC-EE46-49E0-9EB9-08898B5656EE}" type="sibTrans" cxnId="{ED584AF5-ADE9-4D42-9F27-716B8744DB25}">
      <dgm:prSet/>
      <dgm:spPr/>
      <dgm:t>
        <a:bodyPr/>
        <a:lstStyle/>
        <a:p>
          <a:endParaRPr lang="es-CO">
            <a:solidFill>
              <a:srgbClr val="142B48"/>
            </a:solidFill>
            <a:latin typeface="Montserrat" pitchFamily="2" charset="77"/>
          </a:endParaRPr>
        </a:p>
      </dgm:t>
    </dgm:pt>
    <dgm:pt modelId="{4B92F9A5-AFC8-4018-B344-9D73DB7A7E6B}">
      <dgm:prSet phldrT="[Texto]"/>
      <dgm:spPr/>
      <dgm:t>
        <a:bodyPr/>
        <a:lstStyle/>
        <a:p>
          <a:r>
            <a:rPr lang="es-CO" dirty="0">
              <a:solidFill>
                <a:srgbClr val="142B48"/>
              </a:solidFill>
              <a:latin typeface="Montserrat" pitchFamily="2" charset="77"/>
            </a:rPr>
            <a:t>Perforación. </a:t>
          </a:r>
        </a:p>
      </dgm:t>
    </dgm:pt>
    <dgm:pt modelId="{6333F04A-7C66-46B9-9877-B4B0E0381442}" type="parTrans" cxnId="{978E251A-DD02-406C-B559-B398FF39BFAA}">
      <dgm:prSet/>
      <dgm:spPr/>
      <dgm:t>
        <a:bodyPr/>
        <a:lstStyle/>
        <a:p>
          <a:endParaRPr lang="es-CO">
            <a:solidFill>
              <a:srgbClr val="142B48"/>
            </a:solidFill>
            <a:latin typeface="Montserrat" pitchFamily="2" charset="77"/>
          </a:endParaRPr>
        </a:p>
      </dgm:t>
    </dgm:pt>
    <dgm:pt modelId="{C52FF214-0E3B-49B2-B9B7-80B76844BDB2}" type="sibTrans" cxnId="{978E251A-DD02-406C-B559-B398FF39BFAA}">
      <dgm:prSet/>
      <dgm:spPr/>
      <dgm:t>
        <a:bodyPr/>
        <a:lstStyle/>
        <a:p>
          <a:endParaRPr lang="es-CO">
            <a:solidFill>
              <a:srgbClr val="142B48"/>
            </a:solidFill>
            <a:latin typeface="Montserrat" pitchFamily="2" charset="77"/>
          </a:endParaRPr>
        </a:p>
      </dgm:t>
    </dgm:pt>
    <dgm:pt modelId="{02ACDE4E-2C74-44BF-A839-68EBCA2FC010}">
      <dgm:prSet phldrT="[Texto]"/>
      <dgm:spPr/>
      <dgm:t>
        <a:bodyPr/>
        <a:lstStyle/>
        <a:p>
          <a:r>
            <a:rPr lang="es-CO" dirty="0">
              <a:solidFill>
                <a:srgbClr val="142B48"/>
              </a:solidFill>
              <a:latin typeface="Montserrat" pitchFamily="2" charset="77"/>
            </a:rPr>
            <a:t>Lisis / fijación osicular .</a:t>
          </a:r>
        </a:p>
      </dgm:t>
    </dgm:pt>
    <dgm:pt modelId="{E1ADDDE9-6DE0-42FF-BEC7-9138A8951FEF}" type="parTrans" cxnId="{D2AB973E-83CA-47C2-8296-400787E0D418}">
      <dgm:prSet/>
      <dgm:spPr/>
      <dgm:t>
        <a:bodyPr/>
        <a:lstStyle/>
        <a:p>
          <a:endParaRPr lang="es-CO">
            <a:solidFill>
              <a:srgbClr val="142B48"/>
            </a:solidFill>
            <a:latin typeface="Montserrat" pitchFamily="2" charset="77"/>
          </a:endParaRPr>
        </a:p>
      </dgm:t>
    </dgm:pt>
    <dgm:pt modelId="{15C1F541-132D-4150-A8CC-68215117BA57}" type="sibTrans" cxnId="{D2AB973E-83CA-47C2-8296-400787E0D418}">
      <dgm:prSet/>
      <dgm:spPr/>
      <dgm:t>
        <a:bodyPr/>
        <a:lstStyle/>
        <a:p>
          <a:endParaRPr lang="es-CO">
            <a:solidFill>
              <a:srgbClr val="142B48"/>
            </a:solidFill>
            <a:latin typeface="Montserrat" pitchFamily="2" charset="77"/>
          </a:endParaRPr>
        </a:p>
      </dgm:t>
    </dgm:pt>
    <dgm:pt modelId="{D52BDED1-5E83-49DA-A764-AB855BFB948F}" type="pres">
      <dgm:prSet presAssocID="{A7447403-14C4-49DA-9047-ADE52BE89540}" presName="Name0" presStyleCnt="0">
        <dgm:presLayoutVars>
          <dgm:chPref val="1"/>
          <dgm:dir/>
          <dgm:animOne val="branch"/>
          <dgm:animLvl val="lvl"/>
          <dgm:resizeHandles val="exact"/>
        </dgm:presLayoutVars>
      </dgm:prSet>
      <dgm:spPr/>
    </dgm:pt>
    <dgm:pt modelId="{FFA2CD1D-C14E-4C20-AB9B-EB303DD2F34E}" type="pres">
      <dgm:prSet presAssocID="{320D38C9-DC3F-43EA-9DF4-BE809EEE61A2}" presName="root1" presStyleCnt="0"/>
      <dgm:spPr/>
    </dgm:pt>
    <dgm:pt modelId="{30A20DAE-D663-4E67-A2A7-9FFE60EFA29F}" type="pres">
      <dgm:prSet presAssocID="{320D38C9-DC3F-43EA-9DF4-BE809EEE61A2}" presName="LevelOneTextNode" presStyleLbl="node0" presStyleIdx="0" presStyleCnt="1">
        <dgm:presLayoutVars>
          <dgm:chPref val="3"/>
        </dgm:presLayoutVars>
      </dgm:prSet>
      <dgm:spPr/>
    </dgm:pt>
    <dgm:pt modelId="{85A7DA15-9ADE-4950-9423-16BD540CB0A2}" type="pres">
      <dgm:prSet presAssocID="{320D38C9-DC3F-43EA-9DF4-BE809EEE61A2}" presName="level2hierChild" presStyleCnt="0"/>
      <dgm:spPr/>
    </dgm:pt>
    <dgm:pt modelId="{12A849D4-2D11-44FF-9E18-DC47C94A5475}" type="pres">
      <dgm:prSet presAssocID="{491818A3-6785-4ADA-84EA-91CA33E5E060}" presName="conn2-1" presStyleLbl="parChTrans1D2" presStyleIdx="0" presStyleCnt="2"/>
      <dgm:spPr/>
    </dgm:pt>
    <dgm:pt modelId="{87565BD3-C605-4F2F-A142-827DF4247FF3}" type="pres">
      <dgm:prSet presAssocID="{491818A3-6785-4ADA-84EA-91CA33E5E060}" presName="connTx" presStyleLbl="parChTrans1D2" presStyleIdx="0" presStyleCnt="2"/>
      <dgm:spPr/>
    </dgm:pt>
    <dgm:pt modelId="{9CA923BF-BB54-4A0A-AFC4-59F74532E23D}" type="pres">
      <dgm:prSet presAssocID="{1F4F93CE-3484-44D7-8B5D-0809F81C5D57}" presName="root2" presStyleCnt="0"/>
      <dgm:spPr/>
    </dgm:pt>
    <dgm:pt modelId="{766BC38A-3858-49C3-90EF-8E3B0D56C42A}" type="pres">
      <dgm:prSet presAssocID="{1F4F93CE-3484-44D7-8B5D-0809F81C5D57}" presName="LevelTwoTextNode" presStyleLbl="node2" presStyleIdx="0" presStyleCnt="2">
        <dgm:presLayoutVars>
          <dgm:chPref val="3"/>
        </dgm:presLayoutVars>
      </dgm:prSet>
      <dgm:spPr/>
    </dgm:pt>
    <dgm:pt modelId="{B2CF303B-5E02-4A16-B34A-CC21CE813D31}" type="pres">
      <dgm:prSet presAssocID="{1F4F93CE-3484-44D7-8B5D-0809F81C5D57}" presName="level3hierChild" presStyleCnt="0"/>
      <dgm:spPr/>
    </dgm:pt>
    <dgm:pt modelId="{227D255F-84C5-4C58-86F3-6AEAEB8E71D6}" type="pres">
      <dgm:prSet presAssocID="{E8ED0A14-5BEE-4CC5-AC19-40551E0B4F37}" presName="conn2-1" presStyleLbl="parChTrans1D3" presStyleIdx="0" presStyleCnt="6"/>
      <dgm:spPr/>
    </dgm:pt>
    <dgm:pt modelId="{56A1FAEE-A665-418A-B336-46FABF240CEC}" type="pres">
      <dgm:prSet presAssocID="{E8ED0A14-5BEE-4CC5-AC19-40551E0B4F37}" presName="connTx" presStyleLbl="parChTrans1D3" presStyleIdx="0" presStyleCnt="6"/>
      <dgm:spPr/>
    </dgm:pt>
    <dgm:pt modelId="{994268B5-C512-4DFD-939D-A149383D6448}" type="pres">
      <dgm:prSet presAssocID="{7375DC0C-B8B3-41FD-B331-36D93290CCC0}" presName="root2" presStyleCnt="0"/>
      <dgm:spPr/>
    </dgm:pt>
    <dgm:pt modelId="{6CBBA412-4B9A-4EEB-A661-0A8B45F72264}" type="pres">
      <dgm:prSet presAssocID="{7375DC0C-B8B3-41FD-B331-36D93290CCC0}" presName="LevelTwoTextNode" presStyleLbl="node3" presStyleIdx="0" presStyleCnt="6">
        <dgm:presLayoutVars>
          <dgm:chPref val="3"/>
        </dgm:presLayoutVars>
      </dgm:prSet>
      <dgm:spPr/>
    </dgm:pt>
    <dgm:pt modelId="{0E121D5E-4E36-4786-86D4-96AD6ADC5FE7}" type="pres">
      <dgm:prSet presAssocID="{7375DC0C-B8B3-41FD-B331-36D93290CCC0}" presName="level3hierChild" presStyleCnt="0"/>
      <dgm:spPr/>
    </dgm:pt>
    <dgm:pt modelId="{78728B6A-CA9B-4E8F-AD6D-AC5D5DB256E9}" type="pres">
      <dgm:prSet presAssocID="{DAC5D38B-DBC9-4E85-B0AD-B380BF6448BC}" presName="conn2-1" presStyleLbl="parChTrans1D4" presStyleIdx="0" presStyleCnt="6"/>
      <dgm:spPr/>
    </dgm:pt>
    <dgm:pt modelId="{9729E626-5B77-4E2C-9769-E492FAFB1ED1}" type="pres">
      <dgm:prSet presAssocID="{DAC5D38B-DBC9-4E85-B0AD-B380BF6448BC}" presName="connTx" presStyleLbl="parChTrans1D4" presStyleIdx="0" presStyleCnt="6"/>
      <dgm:spPr/>
    </dgm:pt>
    <dgm:pt modelId="{8A4BEA68-564F-4252-8FCD-3A5D83E508BF}" type="pres">
      <dgm:prSet presAssocID="{031CECF1-35D9-48DA-AE06-71E2142AE35F}" presName="root2" presStyleCnt="0"/>
      <dgm:spPr/>
    </dgm:pt>
    <dgm:pt modelId="{D33C957F-489B-4478-804F-E19EDB9C5BBE}" type="pres">
      <dgm:prSet presAssocID="{031CECF1-35D9-48DA-AE06-71E2142AE35F}" presName="LevelTwoTextNode" presStyleLbl="node4" presStyleIdx="0" presStyleCnt="6">
        <dgm:presLayoutVars>
          <dgm:chPref val="3"/>
        </dgm:presLayoutVars>
      </dgm:prSet>
      <dgm:spPr/>
    </dgm:pt>
    <dgm:pt modelId="{1FD2BC92-10A8-41F9-A4E9-52299BE20A49}" type="pres">
      <dgm:prSet presAssocID="{031CECF1-35D9-48DA-AE06-71E2142AE35F}" presName="level3hierChild" presStyleCnt="0"/>
      <dgm:spPr/>
    </dgm:pt>
    <dgm:pt modelId="{0E1E5744-565E-48BE-A099-33D4C4CF6DEB}" type="pres">
      <dgm:prSet presAssocID="{0E97DD8B-C97A-42DB-A2EE-F28C773B530E}" presName="conn2-1" presStyleLbl="parChTrans1D4" presStyleIdx="1" presStyleCnt="6"/>
      <dgm:spPr/>
    </dgm:pt>
    <dgm:pt modelId="{6407AD5C-3FEC-49FD-8BEA-005C0D276683}" type="pres">
      <dgm:prSet presAssocID="{0E97DD8B-C97A-42DB-A2EE-F28C773B530E}" presName="connTx" presStyleLbl="parChTrans1D4" presStyleIdx="1" presStyleCnt="6"/>
      <dgm:spPr/>
    </dgm:pt>
    <dgm:pt modelId="{6546FC73-F9B6-496A-8B3E-027C7FF6F666}" type="pres">
      <dgm:prSet presAssocID="{486B8FE3-56F5-4B38-A0EB-3A4C8F71CDA6}" presName="root2" presStyleCnt="0"/>
      <dgm:spPr/>
    </dgm:pt>
    <dgm:pt modelId="{7DC2DC4D-3961-480E-BDED-E7A6E830769A}" type="pres">
      <dgm:prSet presAssocID="{486B8FE3-56F5-4B38-A0EB-3A4C8F71CDA6}" presName="LevelTwoTextNode" presStyleLbl="node4" presStyleIdx="1" presStyleCnt="6">
        <dgm:presLayoutVars>
          <dgm:chPref val="3"/>
        </dgm:presLayoutVars>
      </dgm:prSet>
      <dgm:spPr/>
    </dgm:pt>
    <dgm:pt modelId="{9F6AE6D5-3E7F-46C9-A723-C5D77A9A3681}" type="pres">
      <dgm:prSet presAssocID="{486B8FE3-56F5-4B38-A0EB-3A4C8F71CDA6}" presName="level3hierChild" presStyleCnt="0"/>
      <dgm:spPr/>
    </dgm:pt>
    <dgm:pt modelId="{07B88256-5EA9-4B49-8909-0DFA7CD6F202}" type="pres">
      <dgm:prSet presAssocID="{3758DE86-F78E-4014-B634-CE066CA7FE15}" presName="conn2-1" presStyleLbl="parChTrans1D4" presStyleIdx="2" presStyleCnt="6"/>
      <dgm:spPr/>
    </dgm:pt>
    <dgm:pt modelId="{3B62B482-62F2-43AE-80BB-ACCE7369E1EA}" type="pres">
      <dgm:prSet presAssocID="{3758DE86-F78E-4014-B634-CE066CA7FE15}" presName="connTx" presStyleLbl="parChTrans1D4" presStyleIdx="2" presStyleCnt="6"/>
      <dgm:spPr/>
    </dgm:pt>
    <dgm:pt modelId="{C62A6A4F-02BD-4D59-9D19-6F50EE5C1BDC}" type="pres">
      <dgm:prSet presAssocID="{55BC38BE-1B1A-474F-A8D4-1D56D0B908AB}" presName="root2" presStyleCnt="0"/>
      <dgm:spPr/>
    </dgm:pt>
    <dgm:pt modelId="{B0098A02-8A9F-49EE-B98C-DFE657F3EC8E}" type="pres">
      <dgm:prSet presAssocID="{55BC38BE-1B1A-474F-A8D4-1D56D0B908AB}" presName="LevelTwoTextNode" presStyleLbl="node4" presStyleIdx="2" presStyleCnt="6">
        <dgm:presLayoutVars>
          <dgm:chPref val="3"/>
        </dgm:presLayoutVars>
      </dgm:prSet>
      <dgm:spPr/>
    </dgm:pt>
    <dgm:pt modelId="{985F9376-64F5-49C0-BCF6-1798E68632C9}" type="pres">
      <dgm:prSet presAssocID="{55BC38BE-1B1A-474F-A8D4-1D56D0B908AB}" presName="level3hierChild" presStyleCnt="0"/>
      <dgm:spPr/>
    </dgm:pt>
    <dgm:pt modelId="{4021F22C-0130-481C-9B04-258863FFCA1B}" type="pres">
      <dgm:prSet presAssocID="{E4700CCB-C9EF-4DC0-8214-CE9292DA5B13}" presName="conn2-1" presStyleLbl="parChTrans1D4" presStyleIdx="3" presStyleCnt="6"/>
      <dgm:spPr/>
    </dgm:pt>
    <dgm:pt modelId="{08E2E7FC-2CBF-4C3B-96F3-2C7F67171ED1}" type="pres">
      <dgm:prSet presAssocID="{E4700CCB-C9EF-4DC0-8214-CE9292DA5B13}" presName="connTx" presStyleLbl="parChTrans1D4" presStyleIdx="3" presStyleCnt="6"/>
      <dgm:spPr/>
    </dgm:pt>
    <dgm:pt modelId="{F9A4772C-F79E-4DA6-BF2E-DB529978DCDD}" type="pres">
      <dgm:prSet presAssocID="{EDCD7254-B715-43CE-A6FC-23D2D1C53D3A}" presName="root2" presStyleCnt="0"/>
      <dgm:spPr/>
    </dgm:pt>
    <dgm:pt modelId="{5E88498B-E024-4E87-832E-D54566BDF7D2}" type="pres">
      <dgm:prSet presAssocID="{EDCD7254-B715-43CE-A6FC-23D2D1C53D3A}" presName="LevelTwoTextNode" presStyleLbl="node4" presStyleIdx="3" presStyleCnt="6">
        <dgm:presLayoutVars>
          <dgm:chPref val="3"/>
        </dgm:presLayoutVars>
      </dgm:prSet>
      <dgm:spPr/>
    </dgm:pt>
    <dgm:pt modelId="{E7B3CCB5-788E-4EFF-8A2C-CF2759EE76D5}" type="pres">
      <dgm:prSet presAssocID="{EDCD7254-B715-43CE-A6FC-23D2D1C53D3A}" presName="level3hierChild" presStyleCnt="0"/>
      <dgm:spPr/>
    </dgm:pt>
    <dgm:pt modelId="{2693B105-6419-4F32-B8F5-A713B7B9AF17}" type="pres">
      <dgm:prSet presAssocID="{8DB6D419-A2C8-444E-8C17-D78342BD2DC9}" presName="conn2-1" presStyleLbl="parChTrans1D3" presStyleIdx="1" presStyleCnt="6"/>
      <dgm:spPr/>
    </dgm:pt>
    <dgm:pt modelId="{906F85CB-2E3F-4E80-9A44-9B3AB66A8191}" type="pres">
      <dgm:prSet presAssocID="{8DB6D419-A2C8-444E-8C17-D78342BD2DC9}" presName="connTx" presStyleLbl="parChTrans1D3" presStyleIdx="1" presStyleCnt="6"/>
      <dgm:spPr/>
    </dgm:pt>
    <dgm:pt modelId="{29C19BD1-CEB8-4831-BABB-14CE6F630095}" type="pres">
      <dgm:prSet presAssocID="{0F0CB05C-10E9-4B91-A7E0-9F280D999406}" presName="root2" presStyleCnt="0"/>
      <dgm:spPr/>
    </dgm:pt>
    <dgm:pt modelId="{31526FDE-7BF6-401F-B8E3-6BA069F863CC}" type="pres">
      <dgm:prSet presAssocID="{0F0CB05C-10E9-4B91-A7E0-9F280D999406}" presName="LevelTwoTextNode" presStyleLbl="node3" presStyleIdx="1" presStyleCnt="6">
        <dgm:presLayoutVars>
          <dgm:chPref val="3"/>
        </dgm:presLayoutVars>
      </dgm:prSet>
      <dgm:spPr/>
    </dgm:pt>
    <dgm:pt modelId="{A0C8B41E-C977-4811-B079-7E24997C6B5B}" type="pres">
      <dgm:prSet presAssocID="{0F0CB05C-10E9-4B91-A7E0-9F280D999406}" presName="level3hierChild" presStyleCnt="0"/>
      <dgm:spPr/>
    </dgm:pt>
    <dgm:pt modelId="{AF9E4749-BA3F-46DE-A7FE-E55B555B9F88}" type="pres">
      <dgm:prSet presAssocID="{1B69AB5C-CE31-4818-9F73-8442E274433E}" presName="conn2-1" presStyleLbl="parChTrans1D4" presStyleIdx="4" presStyleCnt="6"/>
      <dgm:spPr/>
    </dgm:pt>
    <dgm:pt modelId="{F6E86F85-6496-4B24-9736-AB595E9AA242}" type="pres">
      <dgm:prSet presAssocID="{1B69AB5C-CE31-4818-9F73-8442E274433E}" presName="connTx" presStyleLbl="parChTrans1D4" presStyleIdx="4" presStyleCnt="6"/>
      <dgm:spPr/>
    </dgm:pt>
    <dgm:pt modelId="{CF0E1B95-8FA1-41E6-91B9-02851A027217}" type="pres">
      <dgm:prSet presAssocID="{7A8FBBDB-46FE-467F-B739-CCDD2952F832}" presName="root2" presStyleCnt="0"/>
      <dgm:spPr/>
    </dgm:pt>
    <dgm:pt modelId="{33FA0F1C-6F49-4818-82AA-D18DD8805586}" type="pres">
      <dgm:prSet presAssocID="{7A8FBBDB-46FE-467F-B739-CCDD2952F832}" presName="LevelTwoTextNode" presStyleLbl="node4" presStyleIdx="4" presStyleCnt="6">
        <dgm:presLayoutVars>
          <dgm:chPref val="3"/>
        </dgm:presLayoutVars>
      </dgm:prSet>
      <dgm:spPr/>
    </dgm:pt>
    <dgm:pt modelId="{00749CF1-BC0D-4635-BF2C-96181329EAC2}" type="pres">
      <dgm:prSet presAssocID="{7A8FBBDB-46FE-467F-B739-CCDD2952F832}" presName="level3hierChild" presStyleCnt="0"/>
      <dgm:spPr/>
    </dgm:pt>
    <dgm:pt modelId="{0BCDC9D0-401F-4CF9-9503-7F762AFD3C2F}" type="pres">
      <dgm:prSet presAssocID="{55C89524-E905-4C5A-AEA9-3888A2483BAC}" presName="conn2-1" presStyleLbl="parChTrans1D4" presStyleIdx="5" presStyleCnt="6"/>
      <dgm:spPr/>
    </dgm:pt>
    <dgm:pt modelId="{7E5CCD7D-F0AF-4C81-8389-F0A265D188E9}" type="pres">
      <dgm:prSet presAssocID="{55C89524-E905-4C5A-AEA9-3888A2483BAC}" presName="connTx" presStyleLbl="parChTrans1D4" presStyleIdx="5" presStyleCnt="6"/>
      <dgm:spPr/>
    </dgm:pt>
    <dgm:pt modelId="{1AFB0A10-E6F6-49FD-BBCC-0523C6FCF801}" type="pres">
      <dgm:prSet presAssocID="{B3CE2C8E-CCE0-409A-B30E-A6D9AE2DA865}" presName="root2" presStyleCnt="0"/>
      <dgm:spPr/>
    </dgm:pt>
    <dgm:pt modelId="{F2061CA2-EE20-4A0F-B1B1-4618651B3085}" type="pres">
      <dgm:prSet presAssocID="{B3CE2C8E-CCE0-409A-B30E-A6D9AE2DA865}" presName="LevelTwoTextNode" presStyleLbl="node4" presStyleIdx="5" presStyleCnt="6">
        <dgm:presLayoutVars>
          <dgm:chPref val="3"/>
        </dgm:presLayoutVars>
      </dgm:prSet>
      <dgm:spPr/>
    </dgm:pt>
    <dgm:pt modelId="{E1776B8E-55AE-4D78-85DB-763FBD85052D}" type="pres">
      <dgm:prSet presAssocID="{B3CE2C8E-CCE0-409A-B30E-A6D9AE2DA865}" presName="level3hierChild" presStyleCnt="0"/>
      <dgm:spPr/>
    </dgm:pt>
    <dgm:pt modelId="{3E37CE16-792E-401F-9690-A0C69CB49076}" type="pres">
      <dgm:prSet presAssocID="{9A3FAA97-6349-46E3-807C-6F29AB31EB55}" presName="conn2-1" presStyleLbl="parChTrans1D2" presStyleIdx="1" presStyleCnt="2"/>
      <dgm:spPr/>
    </dgm:pt>
    <dgm:pt modelId="{FA2F65AF-9FBC-4519-AAA8-9CDDE927057C}" type="pres">
      <dgm:prSet presAssocID="{9A3FAA97-6349-46E3-807C-6F29AB31EB55}" presName="connTx" presStyleLbl="parChTrans1D2" presStyleIdx="1" presStyleCnt="2"/>
      <dgm:spPr/>
    </dgm:pt>
    <dgm:pt modelId="{68E4584F-BDAF-49B0-8430-1EF5D97FC732}" type="pres">
      <dgm:prSet presAssocID="{D6B24C7C-CECE-42B4-931B-EE3570E59D9C}" presName="root2" presStyleCnt="0"/>
      <dgm:spPr/>
    </dgm:pt>
    <dgm:pt modelId="{CC9D1BCB-AB61-4C26-BC7D-AC86165C049C}" type="pres">
      <dgm:prSet presAssocID="{D6B24C7C-CECE-42B4-931B-EE3570E59D9C}" presName="LevelTwoTextNode" presStyleLbl="node2" presStyleIdx="1" presStyleCnt="2">
        <dgm:presLayoutVars>
          <dgm:chPref val="3"/>
        </dgm:presLayoutVars>
      </dgm:prSet>
      <dgm:spPr/>
    </dgm:pt>
    <dgm:pt modelId="{3FDD6095-60B7-417D-9F48-BDE3CA1A05F4}" type="pres">
      <dgm:prSet presAssocID="{D6B24C7C-CECE-42B4-931B-EE3570E59D9C}" presName="level3hierChild" presStyleCnt="0"/>
      <dgm:spPr/>
    </dgm:pt>
    <dgm:pt modelId="{20D9024A-257C-4023-9D8B-FC21413AFF78}" type="pres">
      <dgm:prSet presAssocID="{7EFB2B56-ED7A-4E10-B2A5-D7117A1C5806}" presName="conn2-1" presStyleLbl="parChTrans1D3" presStyleIdx="2" presStyleCnt="6"/>
      <dgm:spPr/>
    </dgm:pt>
    <dgm:pt modelId="{80DE9B60-C2FB-43EE-8C01-FEBB5BD46339}" type="pres">
      <dgm:prSet presAssocID="{7EFB2B56-ED7A-4E10-B2A5-D7117A1C5806}" presName="connTx" presStyleLbl="parChTrans1D3" presStyleIdx="2" presStyleCnt="6"/>
      <dgm:spPr/>
    </dgm:pt>
    <dgm:pt modelId="{657C991A-E358-4772-BABD-BA4F7C7DA5F7}" type="pres">
      <dgm:prSet presAssocID="{38639EC3-A709-4B9D-9E11-9148F27EF1B6}" presName="root2" presStyleCnt="0"/>
      <dgm:spPr/>
    </dgm:pt>
    <dgm:pt modelId="{4156219F-B69C-4FF1-B283-48BB62B39E26}" type="pres">
      <dgm:prSet presAssocID="{38639EC3-A709-4B9D-9E11-9148F27EF1B6}" presName="LevelTwoTextNode" presStyleLbl="node3" presStyleIdx="2" presStyleCnt="6">
        <dgm:presLayoutVars>
          <dgm:chPref val="3"/>
        </dgm:presLayoutVars>
      </dgm:prSet>
      <dgm:spPr/>
    </dgm:pt>
    <dgm:pt modelId="{4AE98119-A8DD-49AE-9989-9C2B85D2B75C}" type="pres">
      <dgm:prSet presAssocID="{38639EC3-A709-4B9D-9E11-9148F27EF1B6}" presName="level3hierChild" presStyleCnt="0"/>
      <dgm:spPr/>
    </dgm:pt>
    <dgm:pt modelId="{67D7A85F-3FB5-4DEB-ACF0-01B6ADF4D2FA}" type="pres">
      <dgm:prSet presAssocID="{1CD38732-2453-475B-B36A-169587007685}" presName="conn2-1" presStyleLbl="parChTrans1D3" presStyleIdx="3" presStyleCnt="6"/>
      <dgm:spPr/>
    </dgm:pt>
    <dgm:pt modelId="{7037A705-8894-416F-AB9D-D215496FAE66}" type="pres">
      <dgm:prSet presAssocID="{1CD38732-2453-475B-B36A-169587007685}" presName="connTx" presStyleLbl="parChTrans1D3" presStyleIdx="3" presStyleCnt="6"/>
      <dgm:spPr/>
    </dgm:pt>
    <dgm:pt modelId="{15B4CD63-10F2-4180-B7F7-76C903A1D1B2}" type="pres">
      <dgm:prSet presAssocID="{15097327-02EA-4599-AF63-775A35E6268B}" presName="root2" presStyleCnt="0"/>
      <dgm:spPr/>
    </dgm:pt>
    <dgm:pt modelId="{212EB700-C8CF-4AE7-8C6A-B8636FAAF1B7}" type="pres">
      <dgm:prSet presAssocID="{15097327-02EA-4599-AF63-775A35E6268B}" presName="LevelTwoTextNode" presStyleLbl="node3" presStyleIdx="3" presStyleCnt="6">
        <dgm:presLayoutVars>
          <dgm:chPref val="3"/>
        </dgm:presLayoutVars>
      </dgm:prSet>
      <dgm:spPr/>
    </dgm:pt>
    <dgm:pt modelId="{66843380-8ED0-41C9-AA6A-70239D54C289}" type="pres">
      <dgm:prSet presAssocID="{15097327-02EA-4599-AF63-775A35E6268B}" presName="level3hierChild" presStyleCnt="0"/>
      <dgm:spPr/>
    </dgm:pt>
    <dgm:pt modelId="{4CD8B311-A40A-4CE2-A336-1355246DA340}" type="pres">
      <dgm:prSet presAssocID="{6333F04A-7C66-46B9-9877-B4B0E0381442}" presName="conn2-1" presStyleLbl="parChTrans1D3" presStyleIdx="4" presStyleCnt="6"/>
      <dgm:spPr/>
    </dgm:pt>
    <dgm:pt modelId="{0FC1199B-84B6-4B03-B44A-E63B55FEE15E}" type="pres">
      <dgm:prSet presAssocID="{6333F04A-7C66-46B9-9877-B4B0E0381442}" presName="connTx" presStyleLbl="parChTrans1D3" presStyleIdx="4" presStyleCnt="6"/>
      <dgm:spPr/>
    </dgm:pt>
    <dgm:pt modelId="{5C96E80E-8003-4EBA-9C37-2FAAA45FFEDB}" type="pres">
      <dgm:prSet presAssocID="{4B92F9A5-AFC8-4018-B344-9D73DB7A7E6B}" presName="root2" presStyleCnt="0"/>
      <dgm:spPr/>
    </dgm:pt>
    <dgm:pt modelId="{4A04EE58-2818-4AEF-9CB0-FB33147DF031}" type="pres">
      <dgm:prSet presAssocID="{4B92F9A5-AFC8-4018-B344-9D73DB7A7E6B}" presName="LevelTwoTextNode" presStyleLbl="node3" presStyleIdx="4" presStyleCnt="6">
        <dgm:presLayoutVars>
          <dgm:chPref val="3"/>
        </dgm:presLayoutVars>
      </dgm:prSet>
      <dgm:spPr/>
    </dgm:pt>
    <dgm:pt modelId="{F4D85CA5-C1B0-4AAD-845B-D334094B9409}" type="pres">
      <dgm:prSet presAssocID="{4B92F9A5-AFC8-4018-B344-9D73DB7A7E6B}" presName="level3hierChild" presStyleCnt="0"/>
      <dgm:spPr/>
    </dgm:pt>
    <dgm:pt modelId="{1A8393A5-78F3-475F-813D-3DC13086F595}" type="pres">
      <dgm:prSet presAssocID="{E1ADDDE9-6DE0-42FF-BEC7-9138A8951FEF}" presName="conn2-1" presStyleLbl="parChTrans1D3" presStyleIdx="5" presStyleCnt="6"/>
      <dgm:spPr/>
    </dgm:pt>
    <dgm:pt modelId="{6729E493-604E-4E80-848C-2E6AE37F4723}" type="pres">
      <dgm:prSet presAssocID="{E1ADDDE9-6DE0-42FF-BEC7-9138A8951FEF}" presName="connTx" presStyleLbl="parChTrans1D3" presStyleIdx="5" presStyleCnt="6"/>
      <dgm:spPr/>
    </dgm:pt>
    <dgm:pt modelId="{67D15F4E-BA2D-4652-BCDC-3DBACC999332}" type="pres">
      <dgm:prSet presAssocID="{02ACDE4E-2C74-44BF-A839-68EBCA2FC010}" presName="root2" presStyleCnt="0"/>
      <dgm:spPr/>
    </dgm:pt>
    <dgm:pt modelId="{9D50A1AE-35B3-434C-922A-6259A492D22B}" type="pres">
      <dgm:prSet presAssocID="{02ACDE4E-2C74-44BF-A839-68EBCA2FC010}" presName="LevelTwoTextNode" presStyleLbl="node3" presStyleIdx="5" presStyleCnt="6">
        <dgm:presLayoutVars>
          <dgm:chPref val="3"/>
        </dgm:presLayoutVars>
      </dgm:prSet>
      <dgm:spPr/>
    </dgm:pt>
    <dgm:pt modelId="{26C0EE91-A4F8-4F89-8154-D5C00C6C8BD4}" type="pres">
      <dgm:prSet presAssocID="{02ACDE4E-2C74-44BF-A839-68EBCA2FC010}" presName="level3hierChild" presStyleCnt="0"/>
      <dgm:spPr/>
    </dgm:pt>
  </dgm:ptLst>
  <dgm:cxnLst>
    <dgm:cxn modelId="{65E8DA03-BA3E-414F-85E4-2798DDA0F8D3}" type="presOf" srcId="{DAC5D38B-DBC9-4E85-B0AD-B380BF6448BC}" destId="{9729E626-5B77-4E2C-9769-E492FAFB1ED1}" srcOrd="1" destOrd="0" presId="urn:microsoft.com/office/officeart/2008/layout/HorizontalMultiLevelHierarchy"/>
    <dgm:cxn modelId="{602DD705-2B8C-483B-B0EF-31A55996C0C8}" type="presOf" srcId="{031CECF1-35D9-48DA-AE06-71E2142AE35F}" destId="{D33C957F-489B-4478-804F-E19EDB9C5BBE}" srcOrd="0" destOrd="0" presId="urn:microsoft.com/office/officeart/2008/layout/HorizontalMultiLevelHierarchy"/>
    <dgm:cxn modelId="{C8FE6C09-9371-4FBD-B67A-B1ADA2EC30CA}" type="presOf" srcId="{0F0CB05C-10E9-4B91-A7E0-9F280D999406}" destId="{31526FDE-7BF6-401F-B8E3-6BA069F863CC}" srcOrd="0" destOrd="0" presId="urn:microsoft.com/office/officeart/2008/layout/HorizontalMultiLevelHierarchy"/>
    <dgm:cxn modelId="{147EC909-6FC4-41ED-88CC-DAE0BE0D37F2}" type="presOf" srcId="{02ACDE4E-2C74-44BF-A839-68EBCA2FC010}" destId="{9D50A1AE-35B3-434C-922A-6259A492D22B}" srcOrd="0" destOrd="0" presId="urn:microsoft.com/office/officeart/2008/layout/HorizontalMultiLevelHierarchy"/>
    <dgm:cxn modelId="{A2C5AA12-A68B-4F05-A0D5-A4892A141D04}" type="presOf" srcId="{6333F04A-7C66-46B9-9877-B4B0E0381442}" destId="{4CD8B311-A40A-4CE2-A336-1355246DA340}" srcOrd="0" destOrd="0" presId="urn:microsoft.com/office/officeart/2008/layout/HorizontalMultiLevelHierarchy"/>
    <dgm:cxn modelId="{06569818-594C-463B-96B1-46B37FBA525F}" srcId="{7375DC0C-B8B3-41FD-B331-36D93290CCC0}" destId="{EDCD7254-B715-43CE-A6FC-23D2D1C53D3A}" srcOrd="3" destOrd="0" parTransId="{E4700CCB-C9EF-4DC0-8214-CE9292DA5B13}" sibTransId="{EF33EC3D-AD50-4510-B5FD-FA95073269FB}"/>
    <dgm:cxn modelId="{978E251A-DD02-406C-B559-B398FF39BFAA}" srcId="{D6B24C7C-CECE-42B4-931B-EE3570E59D9C}" destId="{4B92F9A5-AFC8-4018-B344-9D73DB7A7E6B}" srcOrd="2" destOrd="0" parTransId="{6333F04A-7C66-46B9-9877-B4B0E0381442}" sibTransId="{C52FF214-0E3B-49B2-B9B7-80B76844BDB2}"/>
    <dgm:cxn modelId="{24413B1F-F66C-4805-87C0-F3CA9A67AEB6}" type="presOf" srcId="{E1ADDDE9-6DE0-42FF-BEC7-9138A8951FEF}" destId="{1A8393A5-78F3-475F-813D-3DC13086F595}" srcOrd="0" destOrd="0" presId="urn:microsoft.com/office/officeart/2008/layout/HorizontalMultiLevelHierarchy"/>
    <dgm:cxn modelId="{576EE021-C50A-432A-9D6C-1DC2BA5328AC}" type="presOf" srcId="{7A8FBBDB-46FE-467F-B739-CCDD2952F832}" destId="{33FA0F1C-6F49-4818-82AA-D18DD8805586}" srcOrd="0" destOrd="0" presId="urn:microsoft.com/office/officeart/2008/layout/HorizontalMultiLevelHierarchy"/>
    <dgm:cxn modelId="{8F63C92B-3189-448F-8634-E2062B538DF7}" type="presOf" srcId="{486B8FE3-56F5-4B38-A0EB-3A4C8F71CDA6}" destId="{7DC2DC4D-3961-480E-BDED-E7A6E830769A}" srcOrd="0" destOrd="0" presId="urn:microsoft.com/office/officeart/2008/layout/HorizontalMultiLevelHierarchy"/>
    <dgm:cxn modelId="{DD2D0D35-54A1-430A-A060-8A3B879A14D0}" type="presOf" srcId="{E8ED0A14-5BEE-4CC5-AC19-40551E0B4F37}" destId="{227D255F-84C5-4C58-86F3-6AEAEB8E71D6}" srcOrd="0" destOrd="0" presId="urn:microsoft.com/office/officeart/2008/layout/HorizontalMultiLevelHierarchy"/>
    <dgm:cxn modelId="{94C02A36-FDB3-49D2-B75B-CFBA85CC9467}" type="presOf" srcId="{8DB6D419-A2C8-444E-8C17-D78342BD2DC9}" destId="{2693B105-6419-4F32-B8F5-A713B7B9AF17}" srcOrd="0" destOrd="0" presId="urn:microsoft.com/office/officeart/2008/layout/HorizontalMultiLevelHierarchy"/>
    <dgm:cxn modelId="{62C31537-D414-42E3-8F63-0B808FB99847}" type="presOf" srcId="{E1ADDDE9-6DE0-42FF-BEC7-9138A8951FEF}" destId="{6729E493-604E-4E80-848C-2E6AE37F4723}" srcOrd="1" destOrd="0" presId="urn:microsoft.com/office/officeart/2008/layout/HorizontalMultiLevelHierarchy"/>
    <dgm:cxn modelId="{25080F3C-5003-41A5-A959-3B90191E3CA4}" type="presOf" srcId="{0E97DD8B-C97A-42DB-A2EE-F28C773B530E}" destId="{0E1E5744-565E-48BE-A099-33D4C4CF6DEB}" srcOrd="0" destOrd="0" presId="urn:microsoft.com/office/officeart/2008/layout/HorizontalMultiLevelHierarchy"/>
    <dgm:cxn modelId="{83261C3D-809B-442D-9B19-913FE285DC6D}" type="presOf" srcId="{7EFB2B56-ED7A-4E10-B2A5-D7117A1C5806}" destId="{80DE9B60-C2FB-43EE-8C01-FEBB5BD46339}" srcOrd="1" destOrd="0" presId="urn:microsoft.com/office/officeart/2008/layout/HorizontalMultiLevelHierarchy"/>
    <dgm:cxn modelId="{D2AB973E-83CA-47C2-8296-400787E0D418}" srcId="{D6B24C7C-CECE-42B4-931B-EE3570E59D9C}" destId="{02ACDE4E-2C74-44BF-A839-68EBCA2FC010}" srcOrd="3" destOrd="0" parTransId="{E1ADDDE9-6DE0-42FF-BEC7-9138A8951FEF}" sibTransId="{15C1F541-132D-4150-A8CC-68215117BA57}"/>
    <dgm:cxn modelId="{45A2145E-761F-4763-8789-B5565B304FC5}" type="presOf" srcId="{491818A3-6785-4ADA-84EA-91CA33E5E060}" destId="{12A849D4-2D11-44FF-9E18-DC47C94A5475}" srcOrd="0" destOrd="0" presId="urn:microsoft.com/office/officeart/2008/layout/HorizontalMultiLevelHierarchy"/>
    <dgm:cxn modelId="{237D245F-6E53-43BE-B25C-218790AC3BAA}" type="presOf" srcId="{1F4F93CE-3484-44D7-8B5D-0809F81C5D57}" destId="{766BC38A-3858-49C3-90EF-8E3B0D56C42A}" srcOrd="0" destOrd="0" presId="urn:microsoft.com/office/officeart/2008/layout/HorizontalMultiLevelHierarchy"/>
    <dgm:cxn modelId="{3912FA5F-92FB-47A3-975D-2E625004B4E8}" type="presOf" srcId="{4B92F9A5-AFC8-4018-B344-9D73DB7A7E6B}" destId="{4A04EE58-2818-4AEF-9CB0-FB33147DF031}" srcOrd="0" destOrd="0" presId="urn:microsoft.com/office/officeart/2008/layout/HorizontalMultiLevelHierarchy"/>
    <dgm:cxn modelId="{10EA8360-1BBA-42D6-8786-09088878AE7A}" type="presOf" srcId="{55C89524-E905-4C5A-AEA9-3888A2483BAC}" destId="{7E5CCD7D-F0AF-4C81-8389-F0A265D188E9}" srcOrd="1" destOrd="0" presId="urn:microsoft.com/office/officeart/2008/layout/HorizontalMultiLevelHierarchy"/>
    <dgm:cxn modelId="{59E8EB62-96A5-48B3-B944-591AF8059C1E}" type="presOf" srcId="{1B69AB5C-CE31-4818-9F73-8442E274433E}" destId="{F6E86F85-6496-4B24-9736-AB595E9AA242}" srcOrd="1" destOrd="0" presId="urn:microsoft.com/office/officeart/2008/layout/HorizontalMultiLevelHierarchy"/>
    <dgm:cxn modelId="{C9F25369-BD67-48BF-AB6D-1871C667CAC8}" type="presOf" srcId="{3758DE86-F78E-4014-B634-CE066CA7FE15}" destId="{07B88256-5EA9-4B49-8909-0DFA7CD6F202}" srcOrd="0" destOrd="0" presId="urn:microsoft.com/office/officeart/2008/layout/HorizontalMultiLevelHierarchy"/>
    <dgm:cxn modelId="{69F0F269-6901-4041-AF4F-F6EE5D0BA2B2}" type="presOf" srcId="{491818A3-6785-4ADA-84EA-91CA33E5E060}" destId="{87565BD3-C605-4F2F-A142-827DF4247FF3}" srcOrd="1" destOrd="0" presId="urn:microsoft.com/office/officeart/2008/layout/HorizontalMultiLevelHierarchy"/>
    <dgm:cxn modelId="{AF10E16A-776D-4324-A0C9-05B8ADAE56D7}" type="presOf" srcId="{0E97DD8B-C97A-42DB-A2EE-F28C773B530E}" destId="{6407AD5C-3FEC-49FD-8BEA-005C0D276683}" srcOrd="1" destOrd="0" presId="urn:microsoft.com/office/officeart/2008/layout/HorizontalMultiLevelHierarchy"/>
    <dgm:cxn modelId="{33F8316B-93DE-4484-9B53-649697590437}" type="presOf" srcId="{B3CE2C8E-CCE0-409A-B30E-A6D9AE2DA865}" destId="{F2061CA2-EE20-4A0F-B1B1-4618651B3085}" srcOrd="0" destOrd="0" presId="urn:microsoft.com/office/officeart/2008/layout/HorizontalMultiLevelHierarchy"/>
    <dgm:cxn modelId="{C389744C-5E3B-4087-AA3F-DB27FC865855}" type="presOf" srcId="{D6B24C7C-CECE-42B4-931B-EE3570E59D9C}" destId="{CC9D1BCB-AB61-4C26-BC7D-AC86165C049C}" srcOrd="0" destOrd="0" presId="urn:microsoft.com/office/officeart/2008/layout/HorizontalMultiLevelHierarchy"/>
    <dgm:cxn modelId="{D25AC76C-F088-4DF8-9659-EFA1333530F3}" type="presOf" srcId="{E8ED0A14-5BEE-4CC5-AC19-40551E0B4F37}" destId="{56A1FAEE-A665-418A-B336-46FABF240CEC}" srcOrd="1" destOrd="0" presId="urn:microsoft.com/office/officeart/2008/layout/HorizontalMultiLevelHierarchy"/>
    <dgm:cxn modelId="{6FBCDD4D-4458-4E42-AB3A-0F57EC3EECC8}" type="presOf" srcId="{1CD38732-2453-475B-B36A-169587007685}" destId="{67D7A85F-3FB5-4DEB-ACF0-01B6ADF4D2FA}" srcOrd="0" destOrd="0" presId="urn:microsoft.com/office/officeart/2008/layout/HorizontalMultiLevelHierarchy"/>
    <dgm:cxn modelId="{25F72A4F-A5D8-4D4F-ADB3-879A182FDBBE}" type="presOf" srcId="{55C89524-E905-4C5A-AEA9-3888A2483BAC}" destId="{0BCDC9D0-401F-4CF9-9503-7F762AFD3C2F}" srcOrd="0" destOrd="0" presId="urn:microsoft.com/office/officeart/2008/layout/HorizontalMultiLevelHierarchy"/>
    <dgm:cxn modelId="{58BE7B6F-19F0-4A21-81F9-7FFE7D87A624}" type="presOf" srcId="{320D38C9-DC3F-43EA-9DF4-BE809EEE61A2}" destId="{30A20DAE-D663-4E67-A2A7-9FFE60EFA29F}" srcOrd="0" destOrd="0" presId="urn:microsoft.com/office/officeart/2008/layout/HorizontalMultiLevelHierarchy"/>
    <dgm:cxn modelId="{8E1C3275-A655-473D-8BEA-429829125C2B}" srcId="{7375DC0C-B8B3-41FD-B331-36D93290CCC0}" destId="{55BC38BE-1B1A-474F-A8D4-1D56D0B908AB}" srcOrd="2" destOrd="0" parTransId="{3758DE86-F78E-4014-B634-CE066CA7FE15}" sibTransId="{56A72455-1139-4F01-ACA0-E7C1399C9E17}"/>
    <dgm:cxn modelId="{A7C7C556-1218-4AC7-B768-2B4FE737C074}" type="presOf" srcId="{EDCD7254-B715-43CE-A6FC-23D2D1C53D3A}" destId="{5E88498B-E024-4E87-832E-D54566BDF7D2}" srcOrd="0" destOrd="0" presId="urn:microsoft.com/office/officeart/2008/layout/HorizontalMultiLevelHierarchy"/>
    <dgm:cxn modelId="{FA397057-2955-41D0-9693-5FADF32CBC0F}" srcId="{A7447403-14C4-49DA-9047-ADE52BE89540}" destId="{320D38C9-DC3F-43EA-9DF4-BE809EEE61A2}" srcOrd="0" destOrd="0" parTransId="{BF42F5E6-CEB3-404E-B9F9-512A8782D9F3}" sibTransId="{737D2B80-8962-47CF-9F96-E3650A2307AA}"/>
    <dgm:cxn modelId="{6C710478-B20A-4CC4-86C2-199C4C239023}" srcId="{0F0CB05C-10E9-4B91-A7E0-9F280D999406}" destId="{B3CE2C8E-CCE0-409A-B30E-A6D9AE2DA865}" srcOrd="1" destOrd="0" parTransId="{55C89524-E905-4C5A-AEA9-3888A2483BAC}" sibTransId="{FBD2989D-343B-483E-BB7D-4077F2026E54}"/>
    <dgm:cxn modelId="{039EF159-FF51-4772-B7E8-01A55303E4F0}" type="presOf" srcId="{1CD38732-2453-475B-B36A-169587007685}" destId="{7037A705-8894-416F-AB9D-D215496FAE66}" srcOrd="1" destOrd="0" presId="urn:microsoft.com/office/officeart/2008/layout/HorizontalMultiLevelHierarchy"/>
    <dgm:cxn modelId="{66EB2881-4C73-4FC1-B67C-8F3C0258D44E}" srcId="{7375DC0C-B8B3-41FD-B331-36D93290CCC0}" destId="{031CECF1-35D9-48DA-AE06-71E2142AE35F}" srcOrd="0" destOrd="0" parTransId="{DAC5D38B-DBC9-4E85-B0AD-B380BF6448BC}" sibTransId="{36ED2059-C086-4197-9275-1AC2F24F6267}"/>
    <dgm:cxn modelId="{9BDDBB83-3E94-460F-861F-71E524F60818}" srcId="{D6B24C7C-CECE-42B4-931B-EE3570E59D9C}" destId="{38639EC3-A709-4B9D-9E11-9148F27EF1B6}" srcOrd="0" destOrd="0" parTransId="{7EFB2B56-ED7A-4E10-B2A5-D7117A1C5806}" sibTransId="{213F76C6-B764-4D11-9C8D-FBFA994EEBD8}"/>
    <dgm:cxn modelId="{EA0F9585-0087-4A27-9D8B-03A1D4B594C2}" type="presOf" srcId="{7EFB2B56-ED7A-4E10-B2A5-D7117A1C5806}" destId="{20D9024A-257C-4023-9D8B-FC21413AFF78}" srcOrd="0" destOrd="0" presId="urn:microsoft.com/office/officeart/2008/layout/HorizontalMultiLevelHierarchy"/>
    <dgm:cxn modelId="{1438CE8A-2957-4715-9A79-7C5E381C8780}" type="presOf" srcId="{15097327-02EA-4599-AF63-775A35E6268B}" destId="{212EB700-C8CF-4AE7-8C6A-B8636FAAF1B7}" srcOrd="0" destOrd="0" presId="urn:microsoft.com/office/officeart/2008/layout/HorizontalMultiLevelHierarchy"/>
    <dgm:cxn modelId="{9DF71498-1A22-47DA-8578-10824AFB2CAA}" type="presOf" srcId="{38639EC3-A709-4B9D-9E11-9148F27EF1B6}" destId="{4156219F-B69C-4FF1-B283-48BB62B39E26}" srcOrd="0" destOrd="0" presId="urn:microsoft.com/office/officeart/2008/layout/HorizontalMultiLevelHierarchy"/>
    <dgm:cxn modelId="{480857A1-570A-4238-A181-00B1558BF643}" type="presOf" srcId="{9A3FAA97-6349-46E3-807C-6F29AB31EB55}" destId="{3E37CE16-792E-401F-9690-A0C69CB49076}" srcOrd="0" destOrd="0" presId="urn:microsoft.com/office/officeart/2008/layout/HorizontalMultiLevelHierarchy"/>
    <dgm:cxn modelId="{186A69A4-FB35-435F-9B63-BD6617F2A1F5}" type="presOf" srcId="{7375DC0C-B8B3-41FD-B331-36D93290CCC0}" destId="{6CBBA412-4B9A-4EEB-A661-0A8B45F72264}" srcOrd="0" destOrd="0" presId="urn:microsoft.com/office/officeart/2008/layout/HorizontalMultiLevelHierarchy"/>
    <dgm:cxn modelId="{9E9F32A8-835B-45FD-84F1-F92F96108E17}" type="presOf" srcId="{A7447403-14C4-49DA-9047-ADE52BE89540}" destId="{D52BDED1-5E83-49DA-A764-AB855BFB948F}" srcOrd="0" destOrd="0" presId="urn:microsoft.com/office/officeart/2008/layout/HorizontalMultiLevelHierarchy"/>
    <dgm:cxn modelId="{4C2FF1A8-6B19-43AF-A83C-7F071EAB0AC7}" srcId="{320D38C9-DC3F-43EA-9DF4-BE809EEE61A2}" destId="{1F4F93CE-3484-44D7-8B5D-0809F81C5D57}" srcOrd="0" destOrd="0" parTransId="{491818A3-6785-4ADA-84EA-91CA33E5E060}" sibTransId="{C84E8F78-EC14-40B1-9F8F-93E70FBD9490}"/>
    <dgm:cxn modelId="{73AC25AA-BC14-4F89-8088-8FC638F4A8DE}" type="presOf" srcId="{E4700CCB-C9EF-4DC0-8214-CE9292DA5B13}" destId="{08E2E7FC-2CBF-4C3B-96F3-2C7F67171ED1}" srcOrd="1" destOrd="0" presId="urn:microsoft.com/office/officeart/2008/layout/HorizontalMultiLevelHierarchy"/>
    <dgm:cxn modelId="{7006B4BC-7F79-4DEE-9A83-CDE421FEF0CC}" srcId="{1F4F93CE-3484-44D7-8B5D-0809F81C5D57}" destId="{0F0CB05C-10E9-4B91-A7E0-9F280D999406}" srcOrd="1" destOrd="0" parTransId="{8DB6D419-A2C8-444E-8C17-D78342BD2DC9}" sibTransId="{FBCFAC00-A90A-4979-BD0F-7BDF0CE886CD}"/>
    <dgm:cxn modelId="{DD1B0DC5-087E-4882-98FC-372B8E3F6B3C}" srcId="{320D38C9-DC3F-43EA-9DF4-BE809EEE61A2}" destId="{D6B24C7C-CECE-42B4-931B-EE3570E59D9C}" srcOrd="1" destOrd="0" parTransId="{9A3FAA97-6349-46E3-807C-6F29AB31EB55}" sibTransId="{53E98AD9-62B1-475A-9D39-F9511D3DC53D}"/>
    <dgm:cxn modelId="{410D08CF-B27B-42AF-80E5-94A616BF6755}" type="presOf" srcId="{9A3FAA97-6349-46E3-807C-6F29AB31EB55}" destId="{FA2F65AF-9FBC-4519-AAA8-9CDDE927057C}" srcOrd="1" destOrd="0" presId="urn:microsoft.com/office/officeart/2008/layout/HorizontalMultiLevelHierarchy"/>
    <dgm:cxn modelId="{208D2ED2-76D5-4FB7-A6A3-7876FB75CFD8}" srcId="{0F0CB05C-10E9-4B91-A7E0-9F280D999406}" destId="{7A8FBBDB-46FE-467F-B739-CCDD2952F832}" srcOrd="0" destOrd="0" parTransId="{1B69AB5C-CE31-4818-9F73-8442E274433E}" sibTransId="{7EC6E5BD-EB60-416E-B776-BF2A453AD24E}"/>
    <dgm:cxn modelId="{AC98CAD3-B1EF-4ED2-96FD-5462A08D6548}" type="presOf" srcId="{55BC38BE-1B1A-474F-A8D4-1D56D0B908AB}" destId="{B0098A02-8A9F-49EE-B98C-DFE657F3EC8E}" srcOrd="0" destOrd="0" presId="urn:microsoft.com/office/officeart/2008/layout/HorizontalMultiLevelHierarchy"/>
    <dgm:cxn modelId="{71D1D7D6-D280-4E5A-A4D0-2D2A20461889}" type="presOf" srcId="{E4700CCB-C9EF-4DC0-8214-CE9292DA5B13}" destId="{4021F22C-0130-481C-9B04-258863FFCA1B}" srcOrd="0" destOrd="0" presId="urn:microsoft.com/office/officeart/2008/layout/HorizontalMultiLevelHierarchy"/>
    <dgm:cxn modelId="{490CA0E2-40FE-47DE-850A-433C1F3D3987}" type="presOf" srcId="{1B69AB5C-CE31-4818-9F73-8442E274433E}" destId="{AF9E4749-BA3F-46DE-A7FE-E55B555B9F88}" srcOrd="0" destOrd="0" presId="urn:microsoft.com/office/officeart/2008/layout/HorizontalMultiLevelHierarchy"/>
    <dgm:cxn modelId="{A18726F0-954A-40A9-8BD9-7288304F4B9B}" srcId="{7375DC0C-B8B3-41FD-B331-36D93290CCC0}" destId="{486B8FE3-56F5-4B38-A0EB-3A4C8F71CDA6}" srcOrd="1" destOrd="0" parTransId="{0E97DD8B-C97A-42DB-A2EE-F28C773B530E}" sibTransId="{A9A7089D-3F56-453C-A63B-776AC9DE8C45}"/>
    <dgm:cxn modelId="{D01089F0-0A3F-4D4C-B252-849AA8DB8954}" type="presOf" srcId="{6333F04A-7C66-46B9-9877-B4B0E0381442}" destId="{0FC1199B-84B6-4B03-B44A-E63B55FEE15E}" srcOrd="1" destOrd="0" presId="urn:microsoft.com/office/officeart/2008/layout/HorizontalMultiLevelHierarchy"/>
    <dgm:cxn modelId="{54FBC3F0-10CE-46AE-9981-E93D098A4D1B}" type="presOf" srcId="{3758DE86-F78E-4014-B634-CE066CA7FE15}" destId="{3B62B482-62F2-43AE-80BB-ACCE7369E1EA}" srcOrd="1" destOrd="0" presId="urn:microsoft.com/office/officeart/2008/layout/HorizontalMultiLevelHierarchy"/>
    <dgm:cxn modelId="{AD12AEF2-E734-401E-805D-DE43EFF5D1AF}" srcId="{1F4F93CE-3484-44D7-8B5D-0809F81C5D57}" destId="{7375DC0C-B8B3-41FD-B331-36D93290CCC0}" srcOrd="0" destOrd="0" parTransId="{E8ED0A14-5BEE-4CC5-AC19-40551E0B4F37}" sibTransId="{FF8F2FE8-BBF5-48CB-938F-4CD2DE25DEC1}"/>
    <dgm:cxn modelId="{ED584AF5-ADE9-4D42-9F27-716B8744DB25}" srcId="{D6B24C7C-CECE-42B4-931B-EE3570E59D9C}" destId="{15097327-02EA-4599-AF63-775A35E6268B}" srcOrd="1" destOrd="0" parTransId="{1CD38732-2453-475B-B36A-169587007685}" sibTransId="{4D4057EC-EE46-49E0-9EB9-08898B5656EE}"/>
    <dgm:cxn modelId="{91081CF7-55AC-4CF0-9E7F-E019766B5073}" type="presOf" srcId="{DAC5D38B-DBC9-4E85-B0AD-B380BF6448BC}" destId="{78728B6A-CA9B-4E8F-AD6D-AC5D5DB256E9}" srcOrd="0" destOrd="0" presId="urn:microsoft.com/office/officeart/2008/layout/HorizontalMultiLevelHierarchy"/>
    <dgm:cxn modelId="{49990DFB-54C9-4AAA-B32E-49F63697A0E7}" type="presOf" srcId="{8DB6D419-A2C8-444E-8C17-D78342BD2DC9}" destId="{906F85CB-2E3F-4E80-9A44-9B3AB66A8191}" srcOrd="1" destOrd="0" presId="urn:microsoft.com/office/officeart/2008/layout/HorizontalMultiLevelHierarchy"/>
    <dgm:cxn modelId="{2C04A5EA-A45A-4E2D-BB38-57235102711C}" type="presParOf" srcId="{D52BDED1-5E83-49DA-A764-AB855BFB948F}" destId="{FFA2CD1D-C14E-4C20-AB9B-EB303DD2F34E}" srcOrd="0" destOrd="0" presId="urn:microsoft.com/office/officeart/2008/layout/HorizontalMultiLevelHierarchy"/>
    <dgm:cxn modelId="{32D58851-19CB-40C8-9E81-7DC131F36A15}" type="presParOf" srcId="{FFA2CD1D-C14E-4C20-AB9B-EB303DD2F34E}" destId="{30A20DAE-D663-4E67-A2A7-9FFE60EFA29F}" srcOrd="0" destOrd="0" presId="urn:microsoft.com/office/officeart/2008/layout/HorizontalMultiLevelHierarchy"/>
    <dgm:cxn modelId="{758B1142-6AC8-4D1F-BED0-6C4A62003226}" type="presParOf" srcId="{FFA2CD1D-C14E-4C20-AB9B-EB303DD2F34E}" destId="{85A7DA15-9ADE-4950-9423-16BD540CB0A2}" srcOrd="1" destOrd="0" presId="urn:microsoft.com/office/officeart/2008/layout/HorizontalMultiLevelHierarchy"/>
    <dgm:cxn modelId="{39379349-33E1-4FD4-AE0E-7E75497D5E61}" type="presParOf" srcId="{85A7DA15-9ADE-4950-9423-16BD540CB0A2}" destId="{12A849D4-2D11-44FF-9E18-DC47C94A5475}" srcOrd="0" destOrd="0" presId="urn:microsoft.com/office/officeart/2008/layout/HorizontalMultiLevelHierarchy"/>
    <dgm:cxn modelId="{C0BFB557-DE6F-4CA8-9499-C24A384DB173}" type="presParOf" srcId="{12A849D4-2D11-44FF-9E18-DC47C94A5475}" destId="{87565BD3-C605-4F2F-A142-827DF4247FF3}" srcOrd="0" destOrd="0" presId="urn:microsoft.com/office/officeart/2008/layout/HorizontalMultiLevelHierarchy"/>
    <dgm:cxn modelId="{2E3C3B8E-11F8-427D-8869-405342651B77}" type="presParOf" srcId="{85A7DA15-9ADE-4950-9423-16BD540CB0A2}" destId="{9CA923BF-BB54-4A0A-AFC4-59F74532E23D}" srcOrd="1" destOrd="0" presId="urn:microsoft.com/office/officeart/2008/layout/HorizontalMultiLevelHierarchy"/>
    <dgm:cxn modelId="{5E90A7B2-B977-43BB-86FD-0C471A0A8D84}" type="presParOf" srcId="{9CA923BF-BB54-4A0A-AFC4-59F74532E23D}" destId="{766BC38A-3858-49C3-90EF-8E3B0D56C42A}" srcOrd="0" destOrd="0" presId="urn:microsoft.com/office/officeart/2008/layout/HorizontalMultiLevelHierarchy"/>
    <dgm:cxn modelId="{A58414FC-3381-4E5C-8ACD-96C2116C337E}" type="presParOf" srcId="{9CA923BF-BB54-4A0A-AFC4-59F74532E23D}" destId="{B2CF303B-5E02-4A16-B34A-CC21CE813D31}" srcOrd="1" destOrd="0" presId="urn:microsoft.com/office/officeart/2008/layout/HorizontalMultiLevelHierarchy"/>
    <dgm:cxn modelId="{FCBB502E-0BAF-4BBA-9614-0C1F97689C7E}" type="presParOf" srcId="{B2CF303B-5E02-4A16-B34A-CC21CE813D31}" destId="{227D255F-84C5-4C58-86F3-6AEAEB8E71D6}" srcOrd="0" destOrd="0" presId="urn:microsoft.com/office/officeart/2008/layout/HorizontalMultiLevelHierarchy"/>
    <dgm:cxn modelId="{51451699-3DAF-4AAF-A05E-18923EE54F0C}" type="presParOf" srcId="{227D255F-84C5-4C58-86F3-6AEAEB8E71D6}" destId="{56A1FAEE-A665-418A-B336-46FABF240CEC}" srcOrd="0" destOrd="0" presId="urn:microsoft.com/office/officeart/2008/layout/HorizontalMultiLevelHierarchy"/>
    <dgm:cxn modelId="{C34FE5BE-43D0-4261-BDCD-861260ACEF8E}" type="presParOf" srcId="{B2CF303B-5E02-4A16-B34A-CC21CE813D31}" destId="{994268B5-C512-4DFD-939D-A149383D6448}" srcOrd="1" destOrd="0" presId="urn:microsoft.com/office/officeart/2008/layout/HorizontalMultiLevelHierarchy"/>
    <dgm:cxn modelId="{B3766825-024A-4BDF-85EC-FB8B547A8FED}" type="presParOf" srcId="{994268B5-C512-4DFD-939D-A149383D6448}" destId="{6CBBA412-4B9A-4EEB-A661-0A8B45F72264}" srcOrd="0" destOrd="0" presId="urn:microsoft.com/office/officeart/2008/layout/HorizontalMultiLevelHierarchy"/>
    <dgm:cxn modelId="{C3A2242C-95D1-4093-A7A7-6ECA5759E386}" type="presParOf" srcId="{994268B5-C512-4DFD-939D-A149383D6448}" destId="{0E121D5E-4E36-4786-86D4-96AD6ADC5FE7}" srcOrd="1" destOrd="0" presId="urn:microsoft.com/office/officeart/2008/layout/HorizontalMultiLevelHierarchy"/>
    <dgm:cxn modelId="{45CBF29C-D9CF-4BA8-82A0-0801A13B8061}" type="presParOf" srcId="{0E121D5E-4E36-4786-86D4-96AD6ADC5FE7}" destId="{78728B6A-CA9B-4E8F-AD6D-AC5D5DB256E9}" srcOrd="0" destOrd="0" presId="urn:microsoft.com/office/officeart/2008/layout/HorizontalMultiLevelHierarchy"/>
    <dgm:cxn modelId="{40E2EC26-7E74-4AA3-9A51-F09D5AC8F785}" type="presParOf" srcId="{78728B6A-CA9B-4E8F-AD6D-AC5D5DB256E9}" destId="{9729E626-5B77-4E2C-9769-E492FAFB1ED1}" srcOrd="0" destOrd="0" presId="urn:microsoft.com/office/officeart/2008/layout/HorizontalMultiLevelHierarchy"/>
    <dgm:cxn modelId="{93C7CE24-ED1D-4F04-9C12-BDD878B068AA}" type="presParOf" srcId="{0E121D5E-4E36-4786-86D4-96AD6ADC5FE7}" destId="{8A4BEA68-564F-4252-8FCD-3A5D83E508BF}" srcOrd="1" destOrd="0" presId="urn:microsoft.com/office/officeart/2008/layout/HorizontalMultiLevelHierarchy"/>
    <dgm:cxn modelId="{556B0148-FAF6-4BA3-9EB0-43B9717CB99E}" type="presParOf" srcId="{8A4BEA68-564F-4252-8FCD-3A5D83E508BF}" destId="{D33C957F-489B-4478-804F-E19EDB9C5BBE}" srcOrd="0" destOrd="0" presId="urn:microsoft.com/office/officeart/2008/layout/HorizontalMultiLevelHierarchy"/>
    <dgm:cxn modelId="{7543A919-456D-4B69-8391-8725B6324054}" type="presParOf" srcId="{8A4BEA68-564F-4252-8FCD-3A5D83E508BF}" destId="{1FD2BC92-10A8-41F9-A4E9-52299BE20A49}" srcOrd="1" destOrd="0" presId="urn:microsoft.com/office/officeart/2008/layout/HorizontalMultiLevelHierarchy"/>
    <dgm:cxn modelId="{E4C2F662-4F1E-4C15-9AD2-E4E28A684500}" type="presParOf" srcId="{0E121D5E-4E36-4786-86D4-96AD6ADC5FE7}" destId="{0E1E5744-565E-48BE-A099-33D4C4CF6DEB}" srcOrd="2" destOrd="0" presId="urn:microsoft.com/office/officeart/2008/layout/HorizontalMultiLevelHierarchy"/>
    <dgm:cxn modelId="{9E64CD1A-E8E8-4705-B556-720665F9A2C2}" type="presParOf" srcId="{0E1E5744-565E-48BE-A099-33D4C4CF6DEB}" destId="{6407AD5C-3FEC-49FD-8BEA-005C0D276683}" srcOrd="0" destOrd="0" presId="urn:microsoft.com/office/officeart/2008/layout/HorizontalMultiLevelHierarchy"/>
    <dgm:cxn modelId="{4B7C865A-8EC4-441A-9246-13602CD1112F}" type="presParOf" srcId="{0E121D5E-4E36-4786-86D4-96AD6ADC5FE7}" destId="{6546FC73-F9B6-496A-8B3E-027C7FF6F666}" srcOrd="3" destOrd="0" presId="urn:microsoft.com/office/officeart/2008/layout/HorizontalMultiLevelHierarchy"/>
    <dgm:cxn modelId="{B661C99C-8386-4297-8A70-468A4859A718}" type="presParOf" srcId="{6546FC73-F9B6-496A-8B3E-027C7FF6F666}" destId="{7DC2DC4D-3961-480E-BDED-E7A6E830769A}" srcOrd="0" destOrd="0" presId="urn:microsoft.com/office/officeart/2008/layout/HorizontalMultiLevelHierarchy"/>
    <dgm:cxn modelId="{3CCB1926-67A5-41E8-88E5-9E965C95623A}" type="presParOf" srcId="{6546FC73-F9B6-496A-8B3E-027C7FF6F666}" destId="{9F6AE6D5-3E7F-46C9-A723-C5D77A9A3681}" srcOrd="1" destOrd="0" presId="urn:microsoft.com/office/officeart/2008/layout/HorizontalMultiLevelHierarchy"/>
    <dgm:cxn modelId="{928EE050-FAB7-4C34-B837-367A8B95FEFD}" type="presParOf" srcId="{0E121D5E-4E36-4786-86D4-96AD6ADC5FE7}" destId="{07B88256-5EA9-4B49-8909-0DFA7CD6F202}" srcOrd="4" destOrd="0" presId="urn:microsoft.com/office/officeart/2008/layout/HorizontalMultiLevelHierarchy"/>
    <dgm:cxn modelId="{68968262-9F8E-4082-B2AF-17BFB8E0061D}" type="presParOf" srcId="{07B88256-5EA9-4B49-8909-0DFA7CD6F202}" destId="{3B62B482-62F2-43AE-80BB-ACCE7369E1EA}" srcOrd="0" destOrd="0" presId="urn:microsoft.com/office/officeart/2008/layout/HorizontalMultiLevelHierarchy"/>
    <dgm:cxn modelId="{75953E5E-5C5A-480D-9A63-979B6257E7DB}" type="presParOf" srcId="{0E121D5E-4E36-4786-86D4-96AD6ADC5FE7}" destId="{C62A6A4F-02BD-4D59-9D19-6F50EE5C1BDC}" srcOrd="5" destOrd="0" presId="urn:microsoft.com/office/officeart/2008/layout/HorizontalMultiLevelHierarchy"/>
    <dgm:cxn modelId="{71197B43-3E02-4351-967C-224FA78A4547}" type="presParOf" srcId="{C62A6A4F-02BD-4D59-9D19-6F50EE5C1BDC}" destId="{B0098A02-8A9F-49EE-B98C-DFE657F3EC8E}" srcOrd="0" destOrd="0" presId="urn:microsoft.com/office/officeart/2008/layout/HorizontalMultiLevelHierarchy"/>
    <dgm:cxn modelId="{590EF49F-0897-402E-A310-7747C0B42B45}" type="presParOf" srcId="{C62A6A4F-02BD-4D59-9D19-6F50EE5C1BDC}" destId="{985F9376-64F5-49C0-BCF6-1798E68632C9}" srcOrd="1" destOrd="0" presId="urn:microsoft.com/office/officeart/2008/layout/HorizontalMultiLevelHierarchy"/>
    <dgm:cxn modelId="{D19FA36E-5998-40FD-AB7E-C98251A052D7}" type="presParOf" srcId="{0E121D5E-4E36-4786-86D4-96AD6ADC5FE7}" destId="{4021F22C-0130-481C-9B04-258863FFCA1B}" srcOrd="6" destOrd="0" presId="urn:microsoft.com/office/officeart/2008/layout/HorizontalMultiLevelHierarchy"/>
    <dgm:cxn modelId="{5A4BFDA6-FB7F-4FCF-BC23-6539706F9345}" type="presParOf" srcId="{4021F22C-0130-481C-9B04-258863FFCA1B}" destId="{08E2E7FC-2CBF-4C3B-96F3-2C7F67171ED1}" srcOrd="0" destOrd="0" presId="urn:microsoft.com/office/officeart/2008/layout/HorizontalMultiLevelHierarchy"/>
    <dgm:cxn modelId="{E2281494-75B0-4D9A-AF89-5CD238DE96F4}" type="presParOf" srcId="{0E121D5E-4E36-4786-86D4-96AD6ADC5FE7}" destId="{F9A4772C-F79E-4DA6-BF2E-DB529978DCDD}" srcOrd="7" destOrd="0" presId="urn:microsoft.com/office/officeart/2008/layout/HorizontalMultiLevelHierarchy"/>
    <dgm:cxn modelId="{3C422D6D-DB4D-4A06-9C0B-A1EF9C6C5D25}" type="presParOf" srcId="{F9A4772C-F79E-4DA6-BF2E-DB529978DCDD}" destId="{5E88498B-E024-4E87-832E-D54566BDF7D2}" srcOrd="0" destOrd="0" presId="urn:microsoft.com/office/officeart/2008/layout/HorizontalMultiLevelHierarchy"/>
    <dgm:cxn modelId="{C16A45BB-36FA-4E5D-BBA9-0362FBF66C26}" type="presParOf" srcId="{F9A4772C-F79E-4DA6-BF2E-DB529978DCDD}" destId="{E7B3CCB5-788E-4EFF-8A2C-CF2759EE76D5}" srcOrd="1" destOrd="0" presId="urn:microsoft.com/office/officeart/2008/layout/HorizontalMultiLevelHierarchy"/>
    <dgm:cxn modelId="{E7BF35AC-872B-4D46-A54E-D401C6E400CD}" type="presParOf" srcId="{B2CF303B-5E02-4A16-B34A-CC21CE813D31}" destId="{2693B105-6419-4F32-B8F5-A713B7B9AF17}" srcOrd="2" destOrd="0" presId="urn:microsoft.com/office/officeart/2008/layout/HorizontalMultiLevelHierarchy"/>
    <dgm:cxn modelId="{E162960C-5345-431A-88B8-A9BF79C252B6}" type="presParOf" srcId="{2693B105-6419-4F32-B8F5-A713B7B9AF17}" destId="{906F85CB-2E3F-4E80-9A44-9B3AB66A8191}" srcOrd="0" destOrd="0" presId="urn:microsoft.com/office/officeart/2008/layout/HorizontalMultiLevelHierarchy"/>
    <dgm:cxn modelId="{01BECCE6-84BD-4BE1-BE8E-D8349F1631BC}" type="presParOf" srcId="{B2CF303B-5E02-4A16-B34A-CC21CE813D31}" destId="{29C19BD1-CEB8-4831-BABB-14CE6F630095}" srcOrd="3" destOrd="0" presId="urn:microsoft.com/office/officeart/2008/layout/HorizontalMultiLevelHierarchy"/>
    <dgm:cxn modelId="{AFA82D94-B8DF-4621-958B-AEC9149D87A1}" type="presParOf" srcId="{29C19BD1-CEB8-4831-BABB-14CE6F630095}" destId="{31526FDE-7BF6-401F-B8E3-6BA069F863CC}" srcOrd="0" destOrd="0" presId="urn:microsoft.com/office/officeart/2008/layout/HorizontalMultiLevelHierarchy"/>
    <dgm:cxn modelId="{7D98C2BC-BE64-432A-A3B2-BFDD989E108E}" type="presParOf" srcId="{29C19BD1-CEB8-4831-BABB-14CE6F630095}" destId="{A0C8B41E-C977-4811-B079-7E24997C6B5B}" srcOrd="1" destOrd="0" presId="urn:microsoft.com/office/officeart/2008/layout/HorizontalMultiLevelHierarchy"/>
    <dgm:cxn modelId="{E917636F-3A75-4D1F-936C-68C5E20207D2}" type="presParOf" srcId="{A0C8B41E-C977-4811-B079-7E24997C6B5B}" destId="{AF9E4749-BA3F-46DE-A7FE-E55B555B9F88}" srcOrd="0" destOrd="0" presId="urn:microsoft.com/office/officeart/2008/layout/HorizontalMultiLevelHierarchy"/>
    <dgm:cxn modelId="{D08D757F-5B6B-40D6-B958-0312CB3553D2}" type="presParOf" srcId="{AF9E4749-BA3F-46DE-A7FE-E55B555B9F88}" destId="{F6E86F85-6496-4B24-9736-AB595E9AA242}" srcOrd="0" destOrd="0" presId="urn:microsoft.com/office/officeart/2008/layout/HorizontalMultiLevelHierarchy"/>
    <dgm:cxn modelId="{C1BFDE36-9B5C-4BEA-BE3F-7A2B2638CEBA}" type="presParOf" srcId="{A0C8B41E-C977-4811-B079-7E24997C6B5B}" destId="{CF0E1B95-8FA1-41E6-91B9-02851A027217}" srcOrd="1" destOrd="0" presId="urn:microsoft.com/office/officeart/2008/layout/HorizontalMultiLevelHierarchy"/>
    <dgm:cxn modelId="{13CC3829-EE53-4775-BE1A-54872071A2B2}" type="presParOf" srcId="{CF0E1B95-8FA1-41E6-91B9-02851A027217}" destId="{33FA0F1C-6F49-4818-82AA-D18DD8805586}" srcOrd="0" destOrd="0" presId="urn:microsoft.com/office/officeart/2008/layout/HorizontalMultiLevelHierarchy"/>
    <dgm:cxn modelId="{94373962-59D1-480F-A03E-9C82E5B1C292}" type="presParOf" srcId="{CF0E1B95-8FA1-41E6-91B9-02851A027217}" destId="{00749CF1-BC0D-4635-BF2C-96181329EAC2}" srcOrd="1" destOrd="0" presId="urn:microsoft.com/office/officeart/2008/layout/HorizontalMultiLevelHierarchy"/>
    <dgm:cxn modelId="{455FCCBB-549D-4744-96EF-837089AF8189}" type="presParOf" srcId="{A0C8B41E-C977-4811-B079-7E24997C6B5B}" destId="{0BCDC9D0-401F-4CF9-9503-7F762AFD3C2F}" srcOrd="2" destOrd="0" presId="urn:microsoft.com/office/officeart/2008/layout/HorizontalMultiLevelHierarchy"/>
    <dgm:cxn modelId="{F2DF4471-F3A7-48A3-BC60-F2EE055C8A0C}" type="presParOf" srcId="{0BCDC9D0-401F-4CF9-9503-7F762AFD3C2F}" destId="{7E5CCD7D-F0AF-4C81-8389-F0A265D188E9}" srcOrd="0" destOrd="0" presId="urn:microsoft.com/office/officeart/2008/layout/HorizontalMultiLevelHierarchy"/>
    <dgm:cxn modelId="{3115CCC6-F2E1-4285-88DB-8BFA6D52A668}" type="presParOf" srcId="{A0C8B41E-C977-4811-B079-7E24997C6B5B}" destId="{1AFB0A10-E6F6-49FD-BBCC-0523C6FCF801}" srcOrd="3" destOrd="0" presId="urn:microsoft.com/office/officeart/2008/layout/HorizontalMultiLevelHierarchy"/>
    <dgm:cxn modelId="{17743413-057D-44F5-BBB0-61EBEF3BA451}" type="presParOf" srcId="{1AFB0A10-E6F6-49FD-BBCC-0523C6FCF801}" destId="{F2061CA2-EE20-4A0F-B1B1-4618651B3085}" srcOrd="0" destOrd="0" presId="urn:microsoft.com/office/officeart/2008/layout/HorizontalMultiLevelHierarchy"/>
    <dgm:cxn modelId="{D5D3E8D7-2CF3-41A4-BE82-32F83359D217}" type="presParOf" srcId="{1AFB0A10-E6F6-49FD-BBCC-0523C6FCF801}" destId="{E1776B8E-55AE-4D78-85DB-763FBD85052D}" srcOrd="1" destOrd="0" presId="urn:microsoft.com/office/officeart/2008/layout/HorizontalMultiLevelHierarchy"/>
    <dgm:cxn modelId="{3626DA98-7956-47EF-B759-9392A4D20A0F}" type="presParOf" srcId="{85A7DA15-9ADE-4950-9423-16BD540CB0A2}" destId="{3E37CE16-792E-401F-9690-A0C69CB49076}" srcOrd="2" destOrd="0" presId="urn:microsoft.com/office/officeart/2008/layout/HorizontalMultiLevelHierarchy"/>
    <dgm:cxn modelId="{66D0A45D-6E92-49B5-8F21-A8B363011124}" type="presParOf" srcId="{3E37CE16-792E-401F-9690-A0C69CB49076}" destId="{FA2F65AF-9FBC-4519-AAA8-9CDDE927057C}" srcOrd="0" destOrd="0" presId="urn:microsoft.com/office/officeart/2008/layout/HorizontalMultiLevelHierarchy"/>
    <dgm:cxn modelId="{969AF273-7F06-4503-8308-535D4095BE53}" type="presParOf" srcId="{85A7DA15-9ADE-4950-9423-16BD540CB0A2}" destId="{68E4584F-BDAF-49B0-8430-1EF5D97FC732}" srcOrd="3" destOrd="0" presId="urn:microsoft.com/office/officeart/2008/layout/HorizontalMultiLevelHierarchy"/>
    <dgm:cxn modelId="{DD606FDD-D645-4C9D-BC68-8701F084D708}" type="presParOf" srcId="{68E4584F-BDAF-49B0-8430-1EF5D97FC732}" destId="{CC9D1BCB-AB61-4C26-BC7D-AC86165C049C}" srcOrd="0" destOrd="0" presId="urn:microsoft.com/office/officeart/2008/layout/HorizontalMultiLevelHierarchy"/>
    <dgm:cxn modelId="{CC60DB65-8D0F-4AC3-AF47-35B047F8C8D2}" type="presParOf" srcId="{68E4584F-BDAF-49B0-8430-1EF5D97FC732}" destId="{3FDD6095-60B7-417D-9F48-BDE3CA1A05F4}" srcOrd="1" destOrd="0" presId="urn:microsoft.com/office/officeart/2008/layout/HorizontalMultiLevelHierarchy"/>
    <dgm:cxn modelId="{E250B5ED-7CFF-4EF1-A5BF-9532B70604E5}" type="presParOf" srcId="{3FDD6095-60B7-417D-9F48-BDE3CA1A05F4}" destId="{20D9024A-257C-4023-9D8B-FC21413AFF78}" srcOrd="0" destOrd="0" presId="urn:microsoft.com/office/officeart/2008/layout/HorizontalMultiLevelHierarchy"/>
    <dgm:cxn modelId="{FBF911A3-9CBB-46F2-9EC6-21E004E1E0E0}" type="presParOf" srcId="{20D9024A-257C-4023-9D8B-FC21413AFF78}" destId="{80DE9B60-C2FB-43EE-8C01-FEBB5BD46339}" srcOrd="0" destOrd="0" presId="urn:microsoft.com/office/officeart/2008/layout/HorizontalMultiLevelHierarchy"/>
    <dgm:cxn modelId="{377E8ABA-8E84-428A-B2E5-5D1351679DBA}" type="presParOf" srcId="{3FDD6095-60B7-417D-9F48-BDE3CA1A05F4}" destId="{657C991A-E358-4772-BABD-BA4F7C7DA5F7}" srcOrd="1" destOrd="0" presId="urn:microsoft.com/office/officeart/2008/layout/HorizontalMultiLevelHierarchy"/>
    <dgm:cxn modelId="{3CEFC108-FF77-4AF7-BB3C-5E665F6D654D}" type="presParOf" srcId="{657C991A-E358-4772-BABD-BA4F7C7DA5F7}" destId="{4156219F-B69C-4FF1-B283-48BB62B39E26}" srcOrd="0" destOrd="0" presId="urn:microsoft.com/office/officeart/2008/layout/HorizontalMultiLevelHierarchy"/>
    <dgm:cxn modelId="{5679EA0B-9D66-43E4-811D-CF23BDE062A4}" type="presParOf" srcId="{657C991A-E358-4772-BABD-BA4F7C7DA5F7}" destId="{4AE98119-A8DD-49AE-9989-9C2B85D2B75C}" srcOrd="1" destOrd="0" presId="urn:microsoft.com/office/officeart/2008/layout/HorizontalMultiLevelHierarchy"/>
    <dgm:cxn modelId="{2C553296-3861-4C1E-B4A8-EBE30BE85325}" type="presParOf" srcId="{3FDD6095-60B7-417D-9F48-BDE3CA1A05F4}" destId="{67D7A85F-3FB5-4DEB-ACF0-01B6ADF4D2FA}" srcOrd="2" destOrd="0" presId="urn:microsoft.com/office/officeart/2008/layout/HorizontalMultiLevelHierarchy"/>
    <dgm:cxn modelId="{8EB00EFD-7DF5-4645-BC3A-B13CB359EC8B}" type="presParOf" srcId="{67D7A85F-3FB5-4DEB-ACF0-01B6ADF4D2FA}" destId="{7037A705-8894-416F-AB9D-D215496FAE66}" srcOrd="0" destOrd="0" presId="urn:microsoft.com/office/officeart/2008/layout/HorizontalMultiLevelHierarchy"/>
    <dgm:cxn modelId="{28D48034-B30D-4BED-8D6A-D98C290421F4}" type="presParOf" srcId="{3FDD6095-60B7-417D-9F48-BDE3CA1A05F4}" destId="{15B4CD63-10F2-4180-B7F7-76C903A1D1B2}" srcOrd="3" destOrd="0" presId="urn:microsoft.com/office/officeart/2008/layout/HorizontalMultiLevelHierarchy"/>
    <dgm:cxn modelId="{E70BDBF4-4346-4B38-A1CB-92D5713AA0B0}" type="presParOf" srcId="{15B4CD63-10F2-4180-B7F7-76C903A1D1B2}" destId="{212EB700-C8CF-4AE7-8C6A-B8636FAAF1B7}" srcOrd="0" destOrd="0" presId="urn:microsoft.com/office/officeart/2008/layout/HorizontalMultiLevelHierarchy"/>
    <dgm:cxn modelId="{A81C5249-2EB7-446A-A2E0-F249A5B3741C}" type="presParOf" srcId="{15B4CD63-10F2-4180-B7F7-76C903A1D1B2}" destId="{66843380-8ED0-41C9-AA6A-70239D54C289}" srcOrd="1" destOrd="0" presId="urn:microsoft.com/office/officeart/2008/layout/HorizontalMultiLevelHierarchy"/>
    <dgm:cxn modelId="{462AB499-1AB2-4A70-8AE1-772A12A5A891}" type="presParOf" srcId="{3FDD6095-60B7-417D-9F48-BDE3CA1A05F4}" destId="{4CD8B311-A40A-4CE2-A336-1355246DA340}" srcOrd="4" destOrd="0" presId="urn:microsoft.com/office/officeart/2008/layout/HorizontalMultiLevelHierarchy"/>
    <dgm:cxn modelId="{1285772C-AACC-4322-96CF-F19B27380F52}" type="presParOf" srcId="{4CD8B311-A40A-4CE2-A336-1355246DA340}" destId="{0FC1199B-84B6-4B03-B44A-E63B55FEE15E}" srcOrd="0" destOrd="0" presId="urn:microsoft.com/office/officeart/2008/layout/HorizontalMultiLevelHierarchy"/>
    <dgm:cxn modelId="{153E583D-ABD9-4E6E-B5DA-9B7392D7C316}" type="presParOf" srcId="{3FDD6095-60B7-417D-9F48-BDE3CA1A05F4}" destId="{5C96E80E-8003-4EBA-9C37-2FAAA45FFEDB}" srcOrd="5" destOrd="0" presId="urn:microsoft.com/office/officeart/2008/layout/HorizontalMultiLevelHierarchy"/>
    <dgm:cxn modelId="{2E2C27F7-617C-44B7-BB96-12E851F9D802}" type="presParOf" srcId="{5C96E80E-8003-4EBA-9C37-2FAAA45FFEDB}" destId="{4A04EE58-2818-4AEF-9CB0-FB33147DF031}" srcOrd="0" destOrd="0" presId="urn:microsoft.com/office/officeart/2008/layout/HorizontalMultiLevelHierarchy"/>
    <dgm:cxn modelId="{1888EDCE-B9A2-4C93-9E58-38A93D8E5083}" type="presParOf" srcId="{5C96E80E-8003-4EBA-9C37-2FAAA45FFEDB}" destId="{F4D85CA5-C1B0-4AAD-845B-D334094B9409}" srcOrd="1" destOrd="0" presId="urn:microsoft.com/office/officeart/2008/layout/HorizontalMultiLevelHierarchy"/>
    <dgm:cxn modelId="{29C0C50E-6E2B-4759-8B55-10C2AFBA43D0}" type="presParOf" srcId="{3FDD6095-60B7-417D-9F48-BDE3CA1A05F4}" destId="{1A8393A5-78F3-475F-813D-3DC13086F595}" srcOrd="6" destOrd="0" presId="urn:microsoft.com/office/officeart/2008/layout/HorizontalMultiLevelHierarchy"/>
    <dgm:cxn modelId="{13BD414C-D4A8-40CC-B7B4-DD4A83621602}" type="presParOf" srcId="{1A8393A5-78F3-475F-813D-3DC13086F595}" destId="{6729E493-604E-4E80-848C-2E6AE37F4723}" srcOrd="0" destOrd="0" presId="urn:microsoft.com/office/officeart/2008/layout/HorizontalMultiLevelHierarchy"/>
    <dgm:cxn modelId="{B3C75154-695D-44E1-BD9B-A6D3A6E88EDA}" type="presParOf" srcId="{3FDD6095-60B7-417D-9F48-BDE3CA1A05F4}" destId="{67D15F4E-BA2D-4652-BCDC-3DBACC999332}" srcOrd="7" destOrd="0" presId="urn:microsoft.com/office/officeart/2008/layout/HorizontalMultiLevelHierarchy"/>
    <dgm:cxn modelId="{FA4D0A53-93A7-427A-BABF-BE1F72A2FCDA}" type="presParOf" srcId="{67D15F4E-BA2D-4652-BCDC-3DBACC999332}" destId="{9D50A1AE-35B3-434C-922A-6259A492D22B}" srcOrd="0" destOrd="0" presId="urn:microsoft.com/office/officeart/2008/layout/HorizontalMultiLevelHierarchy"/>
    <dgm:cxn modelId="{DA90DDB2-B759-4D52-8A0E-CE70E70291BC}" type="presParOf" srcId="{67D15F4E-BA2D-4652-BCDC-3DBACC999332}" destId="{26C0EE91-A4F8-4F89-8154-D5C00C6C8BD4}" srcOrd="1" destOrd="0" presId="urn:microsoft.com/office/officeart/2008/layout/HorizontalMultiLevelHierarchy"/>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FDA3827-847F-4004-831A-DF2AE56A1AB8}"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es-CO"/>
        </a:p>
      </dgm:t>
    </dgm:pt>
    <dgm:pt modelId="{2DEB07D3-24F2-4B95-9710-5213C4B440FF}">
      <dgm:prSet phldrT="[Texto]"/>
      <dgm:spPr/>
      <dgm:t>
        <a:bodyPr/>
        <a:lstStyle/>
        <a:p>
          <a:r>
            <a:rPr lang="es-CO" dirty="0">
              <a:solidFill>
                <a:srgbClr val="142B48"/>
              </a:solidFill>
              <a:latin typeface="Montserrat" pitchFamily="2" charset="77"/>
            </a:rPr>
            <a:t>Sistémico.</a:t>
          </a:r>
        </a:p>
      </dgm:t>
    </dgm:pt>
    <dgm:pt modelId="{1A294C4E-539B-46A4-BF69-58F465B8CD46}" type="parTrans" cxnId="{95F8D90D-D815-489C-80B1-2FDA5BF0BE4D}">
      <dgm:prSet/>
      <dgm:spPr/>
      <dgm:t>
        <a:bodyPr/>
        <a:lstStyle/>
        <a:p>
          <a:endParaRPr lang="es-CO">
            <a:solidFill>
              <a:srgbClr val="142B48"/>
            </a:solidFill>
            <a:latin typeface="Montserrat" pitchFamily="2" charset="77"/>
          </a:endParaRPr>
        </a:p>
      </dgm:t>
    </dgm:pt>
    <dgm:pt modelId="{02199793-9763-4E81-90F3-936E4147DC4D}" type="sibTrans" cxnId="{95F8D90D-D815-489C-80B1-2FDA5BF0BE4D}">
      <dgm:prSet/>
      <dgm:spPr/>
      <dgm:t>
        <a:bodyPr/>
        <a:lstStyle/>
        <a:p>
          <a:endParaRPr lang="es-CO">
            <a:solidFill>
              <a:srgbClr val="142B48"/>
            </a:solidFill>
            <a:latin typeface="Montserrat" pitchFamily="2" charset="77"/>
          </a:endParaRPr>
        </a:p>
      </dgm:t>
    </dgm:pt>
    <dgm:pt modelId="{662EB33B-E34F-4CC3-B90C-2FE0650227CA}">
      <dgm:prSet phldrT="[Texto]"/>
      <dgm:spPr/>
      <dgm:t>
        <a:bodyPr/>
        <a:lstStyle/>
        <a:p>
          <a:r>
            <a:rPr lang="es-CO" dirty="0">
              <a:solidFill>
                <a:srgbClr val="142B48"/>
              </a:solidFill>
              <a:latin typeface="Montserrat" pitchFamily="2" charset="77"/>
            </a:rPr>
            <a:t>Neurológico.</a:t>
          </a:r>
        </a:p>
      </dgm:t>
    </dgm:pt>
    <dgm:pt modelId="{E311B7BF-8421-4886-A1A3-79CBF2E1C43B}" type="parTrans" cxnId="{07F9A6AD-F565-4F13-9B01-C870D7DD43EE}">
      <dgm:prSet/>
      <dgm:spPr/>
      <dgm:t>
        <a:bodyPr/>
        <a:lstStyle/>
        <a:p>
          <a:endParaRPr lang="es-CO">
            <a:solidFill>
              <a:srgbClr val="142B48"/>
            </a:solidFill>
            <a:latin typeface="Montserrat" pitchFamily="2" charset="77"/>
          </a:endParaRPr>
        </a:p>
      </dgm:t>
    </dgm:pt>
    <dgm:pt modelId="{4344E220-4B4D-4487-A013-F303C24C2538}" type="sibTrans" cxnId="{07F9A6AD-F565-4F13-9B01-C870D7DD43EE}">
      <dgm:prSet/>
      <dgm:spPr/>
      <dgm:t>
        <a:bodyPr/>
        <a:lstStyle/>
        <a:p>
          <a:endParaRPr lang="es-CO">
            <a:solidFill>
              <a:srgbClr val="142B48"/>
            </a:solidFill>
            <a:latin typeface="Montserrat" pitchFamily="2" charset="77"/>
          </a:endParaRPr>
        </a:p>
      </dgm:t>
    </dgm:pt>
    <dgm:pt modelId="{FFC14421-461B-43F8-AA14-DD5D92260EA8}">
      <dgm:prSet phldrT="[Texto]"/>
      <dgm:spPr/>
      <dgm:t>
        <a:bodyPr/>
        <a:lstStyle/>
        <a:p>
          <a:r>
            <a:rPr lang="es-CO" dirty="0">
              <a:solidFill>
                <a:srgbClr val="142B48"/>
              </a:solidFill>
              <a:latin typeface="Montserrat" pitchFamily="2" charset="77"/>
            </a:rPr>
            <a:t>Local.</a:t>
          </a:r>
        </a:p>
      </dgm:t>
    </dgm:pt>
    <dgm:pt modelId="{E8344084-BA6F-41D1-9AA7-997D66EE3DD2}" type="parTrans" cxnId="{B5A76BA0-0393-4904-90DB-C480D5B3D335}">
      <dgm:prSet/>
      <dgm:spPr/>
      <dgm:t>
        <a:bodyPr/>
        <a:lstStyle/>
        <a:p>
          <a:endParaRPr lang="es-CO">
            <a:solidFill>
              <a:srgbClr val="142B48"/>
            </a:solidFill>
            <a:latin typeface="Montserrat" pitchFamily="2" charset="77"/>
          </a:endParaRPr>
        </a:p>
      </dgm:t>
    </dgm:pt>
    <dgm:pt modelId="{89C920BF-77DF-42C9-83F9-E3216DC0E5B1}" type="sibTrans" cxnId="{B5A76BA0-0393-4904-90DB-C480D5B3D335}">
      <dgm:prSet/>
      <dgm:spPr/>
      <dgm:t>
        <a:bodyPr/>
        <a:lstStyle/>
        <a:p>
          <a:endParaRPr lang="es-CO">
            <a:solidFill>
              <a:srgbClr val="142B48"/>
            </a:solidFill>
            <a:latin typeface="Montserrat" pitchFamily="2" charset="77"/>
          </a:endParaRPr>
        </a:p>
      </dgm:t>
    </dgm:pt>
    <dgm:pt modelId="{A288F5F6-EA88-451B-8F5A-0DFC3AA31C55}" type="pres">
      <dgm:prSet presAssocID="{7FDA3827-847F-4004-831A-DF2AE56A1AB8}" presName="Name0" presStyleCnt="0">
        <dgm:presLayoutVars>
          <dgm:dir/>
          <dgm:resizeHandles val="exact"/>
        </dgm:presLayoutVars>
      </dgm:prSet>
      <dgm:spPr/>
    </dgm:pt>
    <dgm:pt modelId="{5858D6A2-CCCC-4130-A204-DD4A210CDA2D}" type="pres">
      <dgm:prSet presAssocID="{2DEB07D3-24F2-4B95-9710-5213C4B440FF}" presName="composite" presStyleCnt="0"/>
      <dgm:spPr/>
    </dgm:pt>
    <dgm:pt modelId="{AF547519-3182-473A-8247-1FDB9D54BE37}" type="pres">
      <dgm:prSet presAssocID="{2DEB07D3-24F2-4B95-9710-5213C4B440FF}" presName="rect1" presStyleLbl="trAlignAcc1" presStyleIdx="0" presStyleCnt="3">
        <dgm:presLayoutVars>
          <dgm:bulletEnabled val="1"/>
        </dgm:presLayoutVars>
      </dgm:prSet>
      <dgm:spPr/>
    </dgm:pt>
    <dgm:pt modelId="{9F823B90-4EEF-4E29-99D4-D7E7F0AFB206}" type="pres">
      <dgm:prSet presAssocID="{2DEB07D3-24F2-4B95-9710-5213C4B440FF}" presName="rect2" presStyleLbl="fgImgPlace1" presStyleIdx="0" presStyleCnt="3"/>
      <dgm:spPr/>
    </dgm:pt>
    <dgm:pt modelId="{02EC2188-6E8B-4C1D-A2FE-36892E7E4E67}" type="pres">
      <dgm:prSet presAssocID="{02199793-9763-4E81-90F3-936E4147DC4D}" presName="sibTrans" presStyleCnt="0"/>
      <dgm:spPr/>
    </dgm:pt>
    <dgm:pt modelId="{D6334BA7-3323-4457-8FA6-23E67E43D5AF}" type="pres">
      <dgm:prSet presAssocID="{662EB33B-E34F-4CC3-B90C-2FE0650227CA}" presName="composite" presStyleCnt="0"/>
      <dgm:spPr/>
    </dgm:pt>
    <dgm:pt modelId="{85B2BDDF-6056-434E-B7F4-56F42BF0E0B7}" type="pres">
      <dgm:prSet presAssocID="{662EB33B-E34F-4CC3-B90C-2FE0650227CA}" presName="rect1" presStyleLbl="trAlignAcc1" presStyleIdx="1" presStyleCnt="3">
        <dgm:presLayoutVars>
          <dgm:bulletEnabled val="1"/>
        </dgm:presLayoutVars>
      </dgm:prSet>
      <dgm:spPr/>
    </dgm:pt>
    <dgm:pt modelId="{75FF247B-52EA-408A-8FA7-2248CFE1517C}" type="pres">
      <dgm:prSet presAssocID="{662EB33B-E34F-4CC3-B90C-2FE0650227CA}" presName="rect2" presStyleLbl="fgImgPlace1" presStyleIdx="1" presStyleCnt="3"/>
      <dgm:spPr/>
    </dgm:pt>
    <dgm:pt modelId="{DEAA4631-A9CB-4679-A75A-B0AC0E189F9C}" type="pres">
      <dgm:prSet presAssocID="{4344E220-4B4D-4487-A013-F303C24C2538}" presName="sibTrans" presStyleCnt="0"/>
      <dgm:spPr/>
    </dgm:pt>
    <dgm:pt modelId="{7246F84A-92C5-4368-909C-D2893ECC4224}" type="pres">
      <dgm:prSet presAssocID="{FFC14421-461B-43F8-AA14-DD5D92260EA8}" presName="composite" presStyleCnt="0"/>
      <dgm:spPr/>
    </dgm:pt>
    <dgm:pt modelId="{C7609E3D-C9AD-4157-99F5-2EB54805A516}" type="pres">
      <dgm:prSet presAssocID="{FFC14421-461B-43F8-AA14-DD5D92260EA8}" presName="rect1" presStyleLbl="trAlignAcc1" presStyleIdx="2" presStyleCnt="3">
        <dgm:presLayoutVars>
          <dgm:bulletEnabled val="1"/>
        </dgm:presLayoutVars>
      </dgm:prSet>
      <dgm:spPr/>
    </dgm:pt>
    <dgm:pt modelId="{1F5DD7A2-AF47-4DE1-BF69-ACB475B6CB27}" type="pres">
      <dgm:prSet presAssocID="{FFC14421-461B-43F8-AA14-DD5D92260EA8}" presName="rect2" presStyleLbl="fgImgPlace1" presStyleIdx="2" presStyleCnt="3"/>
      <dgm:spPr/>
    </dgm:pt>
  </dgm:ptLst>
  <dgm:cxnLst>
    <dgm:cxn modelId="{1974F305-43CC-4BC9-9789-F9A03B398013}" type="presOf" srcId="{7FDA3827-847F-4004-831A-DF2AE56A1AB8}" destId="{A288F5F6-EA88-451B-8F5A-0DFC3AA31C55}" srcOrd="0" destOrd="0" presId="urn:microsoft.com/office/officeart/2008/layout/PictureStrips"/>
    <dgm:cxn modelId="{95F8D90D-D815-489C-80B1-2FDA5BF0BE4D}" srcId="{7FDA3827-847F-4004-831A-DF2AE56A1AB8}" destId="{2DEB07D3-24F2-4B95-9710-5213C4B440FF}" srcOrd="0" destOrd="0" parTransId="{1A294C4E-539B-46A4-BF69-58F465B8CD46}" sibTransId="{02199793-9763-4E81-90F3-936E4147DC4D}"/>
    <dgm:cxn modelId="{204E6015-758B-4905-8A75-06F72D4768FF}" type="presOf" srcId="{FFC14421-461B-43F8-AA14-DD5D92260EA8}" destId="{C7609E3D-C9AD-4157-99F5-2EB54805A516}" srcOrd="0" destOrd="0" presId="urn:microsoft.com/office/officeart/2008/layout/PictureStrips"/>
    <dgm:cxn modelId="{1F75754A-853D-4C5B-9B17-9BFE1407C888}" type="presOf" srcId="{2DEB07D3-24F2-4B95-9710-5213C4B440FF}" destId="{AF547519-3182-473A-8247-1FDB9D54BE37}" srcOrd="0" destOrd="0" presId="urn:microsoft.com/office/officeart/2008/layout/PictureStrips"/>
    <dgm:cxn modelId="{B5A76BA0-0393-4904-90DB-C480D5B3D335}" srcId="{7FDA3827-847F-4004-831A-DF2AE56A1AB8}" destId="{FFC14421-461B-43F8-AA14-DD5D92260EA8}" srcOrd="2" destOrd="0" parTransId="{E8344084-BA6F-41D1-9AA7-997D66EE3DD2}" sibTransId="{89C920BF-77DF-42C9-83F9-E3216DC0E5B1}"/>
    <dgm:cxn modelId="{07F9A6AD-F565-4F13-9B01-C870D7DD43EE}" srcId="{7FDA3827-847F-4004-831A-DF2AE56A1AB8}" destId="{662EB33B-E34F-4CC3-B90C-2FE0650227CA}" srcOrd="1" destOrd="0" parTransId="{E311B7BF-8421-4886-A1A3-79CBF2E1C43B}" sibTransId="{4344E220-4B4D-4487-A013-F303C24C2538}"/>
    <dgm:cxn modelId="{64982CE3-A4A8-474E-8D9F-A3EE0CA44FAC}" type="presOf" srcId="{662EB33B-E34F-4CC3-B90C-2FE0650227CA}" destId="{85B2BDDF-6056-434E-B7F4-56F42BF0E0B7}" srcOrd="0" destOrd="0" presId="urn:microsoft.com/office/officeart/2008/layout/PictureStrips"/>
    <dgm:cxn modelId="{3E064E9D-A5C5-462F-8CA6-8ABF6D900B50}" type="presParOf" srcId="{A288F5F6-EA88-451B-8F5A-0DFC3AA31C55}" destId="{5858D6A2-CCCC-4130-A204-DD4A210CDA2D}" srcOrd="0" destOrd="0" presId="urn:microsoft.com/office/officeart/2008/layout/PictureStrips"/>
    <dgm:cxn modelId="{A19CB2C8-95C9-400A-8F12-631CB1D1CCF6}" type="presParOf" srcId="{5858D6A2-CCCC-4130-A204-DD4A210CDA2D}" destId="{AF547519-3182-473A-8247-1FDB9D54BE37}" srcOrd="0" destOrd="0" presId="urn:microsoft.com/office/officeart/2008/layout/PictureStrips"/>
    <dgm:cxn modelId="{A2F06E85-B0E1-4F60-B90C-B3329FFE2BB9}" type="presParOf" srcId="{5858D6A2-CCCC-4130-A204-DD4A210CDA2D}" destId="{9F823B90-4EEF-4E29-99D4-D7E7F0AFB206}" srcOrd="1" destOrd="0" presId="urn:microsoft.com/office/officeart/2008/layout/PictureStrips"/>
    <dgm:cxn modelId="{80AE6D3A-AF9D-4DA3-B823-4492B27BB5A5}" type="presParOf" srcId="{A288F5F6-EA88-451B-8F5A-0DFC3AA31C55}" destId="{02EC2188-6E8B-4C1D-A2FE-36892E7E4E67}" srcOrd="1" destOrd="0" presId="urn:microsoft.com/office/officeart/2008/layout/PictureStrips"/>
    <dgm:cxn modelId="{92C5486A-8E06-4B5B-ACF6-9AD62DD6CB07}" type="presParOf" srcId="{A288F5F6-EA88-451B-8F5A-0DFC3AA31C55}" destId="{D6334BA7-3323-4457-8FA6-23E67E43D5AF}" srcOrd="2" destOrd="0" presId="urn:microsoft.com/office/officeart/2008/layout/PictureStrips"/>
    <dgm:cxn modelId="{7134BD6E-F8BE-4336-ABF8-C9B57EDB9905}" type="presParOf" srcId="{D6334BA7-3323-4457-8FA6-23E67E43D5AF}" destId="{85B2BDDF-6056-434E-B7F4-56F42BF0E0B7}" srcOrd="0" destOrd="0" presId="urn:microsoft.com/office/officeart/2008/layout/PictureStrips"/>
    <dgm:cxn modelId="{D408FD18-F2EE-42BE-994A-57B554B6CB88}" type="presParOf" srcId="{D6334BA7-3323-4457-8FA6-23E67E43D5AF}" destId="{75FF247B-52EA-408A-8FA7-2248CFE1517C}" srcOrd="1" destOrd="0" presId="urn:microsoft.com/office/officeart/2008/layout/PictureStrips"/>
    <dgm:cxn modelId="{285580B1-AD64-4E16-AC25-C1D3544C746A}" type="presParOf" srcId="{A288F5F6-EA88-451B-8F5A-0DFC3AA31C55}" destId="{DEAA4631-A9CB-4679-A75A-B0AC0E189F9C}" srcOrd="3" destOrd="0" presId="urn:microsoft.com/office/officeart/2008/layout/PictureStrips"/>
    <dgm:cxn modelId="{0A46BB1A-5EA8-4488-94F4-5E9CDBE1791B}" type="presParOf" srcId="{A288F5F6-EA88-451B-8F5A-0DFC3AA31C55}" destId="{7246F84A-92C5-4368-909C-D2893ECC4224}" srcOrd="4" destOrd="0" presId="urn:microsoft.com/office/officeart/2008/layout/PictureStrips"/>
    <dgm:cxn modelId="{8B3D79D4-3BF9-4BEC-8237-7757564F3C5A}" type="presParOf" srcId="{7246F84A-92C5-4368-909C-D2893ECC4224}" destId="{C7609E3D-C9AD-4157-99F5-2EB54805A516}" srcOrd="0" destOrd="0" presId="urn:microsoft.com/office/officeart/2008/layout/PictureStrips"/>
    <dgm:cxn modelId="{1F31D4C0-4778-4E64-B6D4-2F76413E75B9}" type="presParOf" srcId="{7246F84A-92C5-4368-909C-D2893ECC4224}" destId="{1F5DD7A2-AF47-4DE1-BF69-ACB475B6CB27}" srcOrd="1" destOrd="0" presId="urn:microsoft.com/office/officeart/2008/layout/PictureStrip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C9D918-94A3-4EBB-A42E-18F9D1FA8258}" type="doc">
      <dgm:prSet loTypeId="urn:microsoft.com/office/officeart/2005/8/layout/hProcess4" loCatId="process" qsTypeId="urn:microsoft.com/office/officeart/2005/8/quickstyle/simple1" qsCatId="simple" csTypeId="urn:microsoft.com/office/officeart/2005/8/colors/colorful2" csCatId="colorful" phldr="1"/>
      <dgm:spPr/>
      <dgm:t>
        <a:bodyPr/>
        <a:lstStyle/>
        <a:p>
          <a:endParaRPr lang="es-CO"/>
        </a:p>
      </dgm:t>
    </dgm:pt>
    <dgm:pt modelId="{3236B5A3-3270-4C44-8ADB-9403E1AE2249}">
      <dgm:prSet phldrT="[Texto]"/>
      <dgm:spPr/>
      <dgm:t>
        <a:bodyPr/>
        <a:lstStyle/>
        <a:p>
          <a:r>
            <a:rPr lang="es-CO" dirty="0">
              <a:solidFill>
                <a:schemeClr val="bg1"/>
              </a:solidFill>
              <a:latin typeface="Montserrat" pitchFamily="2" charset="77"/>
            </a:rPr>
            <a:t>Fase serosa</a:t>
          </a:r>
        </a:p>
      </dgm:t>
    </dgm:pt>
    <dgm:pt modelId="{598941C4-198F-4F7A-8A5F-9729905EEE55}" type="parTrans" cxnId="{B7D5E3AF-938B-4A90-B208-CFBA3CB522F5}">
      <dgm:prSet/>
      <dgm:spPr/>
      <dgm:t>
        <a:bodyPr/>
        <a:lstStyle/>
        <a:p>
          <a:endParaRPr lang="es-CO">
            <a:solidFill>
              <a:srgbClr val="142B48"/>
            </a:solidFill>
            <a:latin typeface="Montserrat" pitchFamily="2" charset="77"/>
          </a:endParaRPr>
        </a:p>
      </dgm:t>
    </dgm:pt>
    <dgm:pt modelId="{F2DBCABC-D8F6-4F96-9A9B-9477AE6B692A}" type="sibTrans" cxnId="{B7D5E3AF-938B-4A90-B208-CFBA3CB522F5}">
      <dgm:prSet/>
      <dgm:spPr/>
      <dgm:t>
        <a:bodyPr/>
        <a:lstStyle/>
        <a:p>
          <a:endParaRPr lang="es-CO">
            <a:solidFill>
              <a:srgbClr val="142B48"/>
            </a:solidFill>
            <a:latin typeface="Montserrat" pitchFamily="2" charset="77"/>
          </a:endParaRPr>
        </a:p>
      </dgm:t>
    </dgm:pt>
    <dgm:pt modelId="{1ED5956B-80BA-4D2F-A534-D3E32CEDE113}">
      <dgm:prSet phldrT="[Texto]"/>
      <dgm:spPr/>
      <dgm:t>
        <a:bodyPr/>
        <a:lstStyle/>
        <a:p>
          <a:r>
            <a:rPr lang="es-CO" dirty="0">
              <a:solidFill>
                <a:srgbClr val="142B48"/>
              </a:solidFill>
              <a:latin typeface="Montserrat" pitchFamily="2" charset="77"/>
            </a:rPr>
            <a:t>Hipoacusia.</a:t>
          </a:r>
        </a:p>
      </dgm:t>
    </dgm:pt>
    <dgm:pt modelId="{38F056EC-00E8-4A54-BFA8-ECD8F43C339E}" type="parTrans" cxnId="{30656802-90BB-48FB-902D-8600A0D0B224}">
      <dgm:prSet/>
      <dgm:spPr/>
      <dgm:t>
        <a:bodyPr/>
        <a:lstStyle/>
        <a:p>
          <a:endParaRPr lang="es-CO">
            <a:solidFill>
              <a:srgbClr val="142B48"/>
            </a:solidFill>
            <a:latin typeface="Montserrat" pitchFamily="2" charset="77"/>
          </a:endParaRPr>
        </a:p>
      </dgm:t>
    </dgm:pt>
    <dgm:pt modelId="{92107177-27F1-4966-AAEC-E3FFD85260B8}" type="sibTrans" cxnId="{30656802-90BB-48FB-902D-8600A0D0B224}">
      <dgm:prSet/>
      <dgm:spPr/>
      <dgm:t>
        <a:bodyPr/>
        <a:lstStyle/>
        <a:p>
          <a:endParaRPr lang="es-CO">
            <a:solidFill>
              <a:srgbClr val="142B48"/>
            </a:solidFill>
            <a:latin typeface="Montserrat" pitchFamily="2" charset="77"/>
          </a:endParaRPr>
        </a:p>
      </dgm:t>
    </dgm:pt>
    <dgm:pt modelId="{5592FA2D-AB97-47E7-B248-7A255BBBD846}">
      <dgm:prSet phldrT="[Texto]"/>
      <dgm:spPr/>
      <dgm:t>
        <a:bodyPr/>
        <a:lstStyle/>
        <a:p>
          <a:r>
            <a:rPr lang="es-CO" dirty="0">
              <a:solidFill>
                <a:srgbClr val="142B48"/>
              </a:solidFill>
              <a:latin typeface="Montserrat" pitchFamily="2" charset="77"/>
            </a:rPr>
            <a:t>Fenómeno de vacío.</a:t>
          </a:r>
        </a:p>
      </dgm:t>
    </dgm:pt>
    <dgm:pt modelId="{69C61FAE-F71B-4F68-8FEB-B6DB318DAC5D}" type="parTrans" cxnId="{B5B4BECB-D538-419C-877A-D0C9D36224A7}">
      <dgm:prSet/>
      <dgm:spPr/>
      <dgm:t>
        <a:bodyPr/>
        <a:lstStyle/>
        <a:p>
          <a:endParaRPr lang="es-CO">
            <a:solidFill>
              <a:srgbClr val="142B48"/>
            </a:solidFill>
            <a:latin typeface="Montserrat" pitchFamily="2" charset="77"/>
          </a:endParaRPr>
        </a:p>
      </dgm:t>
    </dgm:pt>
    <dgm:pt modelId="{41894BFC-8D55-4E0A-A681-75A64A11B74A}" type="sibTrans" cxnId="{B5B4BECB-D538-419C-877A-D0C9D36224A7}">
      <dgm:prSet/>
      <dgm:spPr/>
      <dgm:t>
        <a:bodyPr/>
        <a:lstStyle/>
        <a:p>
          <a:endParaRPr lang="es-CO">
            <a:solidFill>
              <a:srgbClr val="142B48"/>
            </a:solidFill>
            <a:latin typeface="Montserrat" pitchFamily="2" charset="77"/>
          </a:endParaRPr>
        </a:p>
      </dgm:t>
    </dgm:pt>
    <dgm:pt modelId="{DF017D63-5EE5-471B-B6C0-8B865CB57785}">
      <dgm:prSet phldrT="[Texto]"/>
      <dgm:spPr/>
      <dgm:t>
        <a:bodyPr/>
        <a:lstStyle/>
        <a:p>
          <a:r>
            <a:rPr lang="es-CO" dirty="0">
              <a:solidFill>
                <a:schemeClr val="bg1"/>
              </a:solidFill>
              <a:latin typeface="Montserrat" pitchFamily="2" charset="77"/>
            </a:rPr>
            <a:t>Supurativa</a:t>
          </a:r>
        </a:p>
      </dgm:t>
    </dgm:pt>
    <dgm:pt modelId="{ACD59983-A00B-4F21-9802-11DB4AFB8F45}" type="parTrans" cxnId="{D02442D0-3C06-4B39-ABB2-2188D4D54C80}">
      <dgm:prSet/>
      <dgm:spPr/>
      <dgm:t>
        <a:bodyPr/>
        <a:lstStyle/>
        <a:p>
          <a:endParaRPr lang="es-CO">
            <a:solidFill>
              <a:srgbClr val="142B48"/>
            </a:solidFill>
            <a:latin typeface="Montserrat" pitchFamily="2" charset="77"/>
          </a:endParaRPr>
        </a:p>
      </dgm:t>
    </dgm:pt>
    <dgm:pt modelId="{83AE5C0E-C6D3-444D-A05B-448E34F828AF}" type="sibTrans" cxnId="{D02442D0-3C06-4B39-ABB2-2188D4D54C80}">
      <dgm:prSet/>
      <dgm:spPr/>
      <dgm:t>
        <a:bodyPr/>
        <a:lstStyle/>
        <a:p>
          <a:endParaRPr lang="es-CO">
            <a:solidFill>
              <a:srgbClr val="142B48"/>
            </a:solidFill>
            <a:latin typeface="Montserrat" pitchFamily="2" charset="77"/>
          </a:endParaRPr>
        </a:p>
      </dgm:t>
    </dgm:pt>
    <dgm:pt modelId="{0915E48E-D55A-4E11-913B-5146E9039FFC}">
      <dgm:prSet phldrT="[Texto]"/>
      <dgm:spPr/>
      <dgm:t>
        <a:bodyPr/>
        <a:lstStyle/>
        <a:p>
          <a:r>
            <a:rPr lang="es-CO" dirty="0">
              <a:solidFill>
                <a:srgbClr val="142B48"/>
              </a:solidFill>
              <a:latin typeface="Montserrat" pitchFamily="2" charset="77"/>
            </a:rPr>
            <a:t>Otalgia progresiva  y síntomas generales.</a:t>
          </a:r>
        </a:p>
      </dgm:t>
    </dgm:pt>
    <dgm:pt modelId="{94D6F306-3732-4D5F-B2EC-504BF84DAEBA}" type="parTrans" cxnId="{89427E1D-E6E9-4841-B423-5A5D1EBB6945}">
      <dgm:prSet/>
      <dgm:spPr/>
      <dgm:t>
        <a:bodyPr/>
        <a:lstStyle/>
        <a:p>
          <a:endParaRPr lang="es-CO">
            <a:solidFill>
              <a:srgbClr val="142B48"/>
            </a:solidFill>
            <a:latin typeface="Montserrat" pitchFamily="2" charset="77"/>
          </a:endParaRPr>
        </a:p>
      </dgm:t>
    </dgm:pt>
    <dgm:pt modelId="{3B31912E-3DEB-4284-99EB-F32ECBCE270D}" type="sibTrans" cxnId="{89427E1D-E6E9-4841-B423-5A5D1EBB6945}">
      <dgm:prSet/>
      <dgm:spPr/>
      <dgm:t>
        <a:bodyPr/>
        <a:lstStyle/>
        <a:p>
          <a:endParaRPr lang="es-CO">
            <a:solidFill>
              <a:srgbClr val="142B48"/>
            </a:solidFill>
            <a:latin typeface="Montserrat" pitchFamily="2" charset="77"/>
          </a:endParaRPr>
        </a:p>
      </dgm:t>
    </dgm:pt>
    <dgm:pt modelId="{E119D08B-4AE6-47A1-A71D-3FCDF6839CE1}">
      <dgm:prSet phldrT="[Texto]"/>
      <dgm:spPr/>
      <dgm:t>
        <a:bodyPr/>
        <a:lstStyle/>
        <a:p>
          <a:r>
            <a:rPr lang="es-CO" dirty="0">
              <a:solidFill>
                <a:schemeClr val="bg1"/>
              </a:solidFill>
              <a:latin typeface="Montserrat" pitchFamily="2" charset="77"/>
            </a:rPr>
            <a:t>Perforación</a:t>
          </a:r>
        </a:p>
      </dgm:t>
    </dgm:pt>
    <dgm:pt modelId="{0C2EE2C2-85A9-4D77-99EF-6D7EA1F2F865}" type="parTrans" cxnId="{BB5D9328-932C-41A6-9138-6EB5298D7812}">
      <dgm:prSet/>
      <dgm:spPr/>
      <dgm:t>
        <a:bodyPr/>
        <a:lstStyle/>
        <a:p>
          <a:endParaRPr lang="es-CO">
            <a:solidFill>
              <a:srgbClr val="142B48"/>
            </a:solidFill>
            <a:latin typeface="Montserrat" pitchFamily="2" charset="77"/>
          </a:endParaRPr>
        </a:p>
      </dgm:t>
    </dgm:pt>
    <dgm:pt modelId="{EF30C139-139B-40D8-9D7F-14F3FFA09BDD}" type="sibTrans" cxnId="{BB5D9328-932C-41A6-9138-6EB5298D7812}">
      <dgm:prSet/>
      <dgm:spPr/>
      <dgm:t>
        <a:bodyPr/>
        <a:lstStyle/>
        <a:p>
          <a:endParaRPr lang="es-CO">
            <a:solidFill>
              <a:srgbClr val="142B48"/>
            </a:solidFill>
            <a:latin typeface="Montserrat" pitchFamily="2" charset="77"/>
          </a:endParaRPr>
        </a:p>
      </dgm:t>
    </dgm:pt>
    <dgm:pt modelId="{A15CDEDE-F233-4A27-90B7-88413EFB06FD}">
      <dgm:prSet phldrT="[Texto]"/>
      <dgm:spPr/>
      <dgm:t>
        <a:bodyPr/>
        <a:lstStyle/>
        <a:p>
          <a:r>
            <a:rPr lang="es-CO" dirty="0">
              <a:solidFill>
                <a:srgbClr val="142B48"/>
              </a:solidFill>
              <a:latin typeface="Montserrat" pitchFamily="2" charset="77"/>
            </a:rPr>
            <a:t>Supuración. </a:t>
          </a:r>
        </a:p>
      </dgm:t>
    </dgm:pt>
    <dgm:pt modelId="{807ACD78-54DA-4C7C-BCB3-05C982660F33}" type="parTrans" cxnId="{F36B797E-833E-4410-BE94-5BBC2F00A533}">
      <dgm:prSet/>
      <dgm:spPr/>
      <dgm:t>
        <a:bodyPr/>
        <a:lstStyle/>
        <a:p>
          <a:endParaRPr lang="es-CO">
            <a:solidFill>
              <a:srgbClr val="142B48"/>
            </a:solidFill>
            <a:latin typeface="Montserrat" pitchFamily="2" charset="77"/>
          </a:endParaRPr>
        </a:p>
      </dgm:t>
    </dgm:pt>
    <dgm:pt modelId="{2CFED938-3FE1-4A2C-9BBB-2E02B8DAFD8A}" type="sibTrans" cxnId="{F36B797E-833E-4410-BE94-5BBC2F00A533}">
      <dgm:prSet/>
      <dgm:spPr/>
      <dgm:t>
        <a:bodyPr/>
        <a:lstStyle/>
        <a:p>
          <a:endParaRPr lang="es-CO">
            <a:solidFill>
              <a:srgbClr val="142B48"/>
            </a:solidFill>
            <a:latin typeface="Montserrat" pitchFamily="2" charset="77"/>
          </a:endParaRPr>
        </a:p>
      </dgm:t>
    </dgm:pt>
    <dgm:pt modelId="{51A3A2C4-E9EE-4E4F-AA64-1EFF80D8085B}">
      <dgm:prSet phldrT="[Texto]"/>
      <dgm:spPr/>
      <dgm:t>
        <a:bodyPr/>
        <a:lstStyle/>
        <a:p>
          <a:r>
            <a:rPr lang="es-CO" dirty="0">
              <a:solidFill>
                <a:srgbClr val="142B48"/>
              </a:solidFill>
              <a:latin typeface="Montserrat" pitchFamily="2" charset="77"/>
            </a:rPr>
            <a:t>Mejoría de síntomas.</a:t>
          </a:r>
        </a:p>
      </dgm:t>
    </dgm:pt>
    <dgm:pt modelId="{A1071A48-1438-4F62-A9E8-C0F9142F0FC1}" type="parTrans" cxnId="{11FC2C50-0592-41B4-8217-61427FC113D6}">
      <dgm:prSet/>
      <dgm:spPr/>
      <dgm:t>
        <a:bodyPr/>
        <a:lstStyle/>
        <a:p>
          <a:endParaRPr lang="es-CO">
            <a:solidFill>
              <a:srgbClr val="142B48"/>
            </a:solidFill>
            <a:latin typeface="Montserrat" pitchFamily="2" charset="77"/>
          </a:endParaRPr>
        </a:p>
      </dgm:t>
    </dgm:pt>
    <dgm:pt modelId="{525B6882-F804-41DB-BBCF-0447528EA032}" type="sibTrans" cxnId="{11FC2C50-0592-41B4-8217-61427FC113D6}">
      <dgm:prSet/>
      <dgm:spPr/>
      <dgm:t>
        <a:bodyPr/>
        <a:lstStyle/>
        <a:p>
          <a:endParaRPr lang="es-CO">
            <a:solidFill>
              <a:srgbClr val="142B48"/>
            </a:solidFill>
            <a:latin typeface="Montserrat" pitchFamily="2" charset="77"/>
          </a:endParaRPr>
        </a:p>
      </dgm:t>
    </dgm:pt>
    <dgm:pt modelId="{65313E29-287B-41CD-85AA-BC53505865A9}">
      <dgm:prSet phldrT="[Texto]"/>
      <dgm:spPr/>
      <dgm:t>
        <a:bodyPr/>
        <a:lstStyle/>
        <a:p>
          <a:r>
            <a:rPr lang="es-CO" dirty="0">
              <a:solidFill>
                <a:schemeClr val="bg1"/>
              </a:solidFill>
              <a:latin typeface="Montserrat" pitchFamily="2" charset="77"/>
            </a:rPr>
            <a:t>Resolutiva</a:t>
          </a:r>
        </a:p>
      </dgm:t>
    </dgm:pt>
    <dgm:pt modelId="{A4424FB1-1A93-4429-BA73-6AAC1B114C73}" type="parTrans" cxnId="{E6E5442B-C83D-4EB1-9833-D85630BCB5ED}">
      <dgm:prSet/>
      <dgm:spPr/>
      <dgm:t>
        <a:bodyPr/>
        <a:lstStyle/>
        <a:p>
          <a:endParaRPr lang="es-CO">
            <a:solidFill>
              <a:srgbClr val="142B48"/>
            </a:solidFill>
            <a:latin typeface="Montserrat" pitchFamily="2" charset="77"/>
          </a:endParaRPr>
        </a:p>
      </dgm:t>
    </dgm:pt>
    <dgm:pt modelId="{60713686-1AD0-4F1E-B678-1E16536CA654}" type="sibTrans" cxnId="{E6E5442B-C83D-4EB1-9833-D85630BCB5ED}">
      <dgm:prSet/>
      <dgm:spPr/>
      <dgm:t>
        <a:bodyPr/>
        <a:lstStyle/>
        <a:p>
          <a:endParaRPr lang="es-CO">
            <a:solidFill>
              <a:srgbClr val="142B48"/>
            </a:solidFill>
            <a:latin typeface="Montserrat" pitchFamily="2" charset="77"/>
          </a:endParaRPr>
        </a:p>
      </dgm:t>
    </dgm:pt>
    <dgm:pt modelId="{0D50539E-A01A-4123-988F-0F9C3A557B1D}">
      <dgm:prSet phldrT="[Texto]"/>
      <dgm:spPr/>
      <dgm:t>
        <a:bodyPr/>
        <a:lstStyle/>
        <a:p>
          <a:r>
            <a:rPr lang="es-CO" dirty="0">
              <a:solidFill>
                <a:srgbClr val="142B48"/>
              </a:solidFill>
              <a:latin typeface="Montserrat" pitchFamily="2" charset="77"/>
            </a:rPr>
            <a:t>Retracción tímpano.</a:t>
          </a:r>
        </a:p>
      </dgm:t>
    </dgm:pt>
    <dgm:pt modelId="{E7727CE9-4C2D-4FBD-BFA4-15B36691F3F1}" type="parTrans" cxnId="{E46926D2-C25D-47AF-B491-E5A9CE2FC741}">
      <dgm:prSet/>
      <dgm:spPr/>
      <dgm:t>
        <a:bodyPr/>
        <a:lstStyle/>
        <a:p>
          <a:endParaRPr lang="es-CO">
            <a:solidFill>
              <a:srgbClr val="142B48"/>
            </a:solidFill>
            <a:latin typeface="Montserrat" pitchFamily="2" charset="77"/>
          </a:endParaRPr>
        </a:p>
      </dgm:t>
    </dgm:pt>
    <dgm:pt modelId="{7A0856BC-13A9-4BF0-8C3B-582821520AA9}" type="sibTrans" cxnId="{E46926D2-C25D-47AF-B491-E5A9CE2FC741}">
      <dgm:prSet/>
      <dgm:spPr/>
      <dgm:t>
        <a:bodyPr/>
        <a:lstStyle/>
        <a:p>
          <a:endParaRPr lang="es-CO">
            <a:solidFill>
              <a:srgbClr val="142B48"/>
            </a:solidFill>
            <a:latin typeface="Montserrat" pitchFamily="2" charset="77"/>
          </a:endParaRPr>
        </a:p>
      </dgm:t>
    </dgm:pt>
    <dgm:pt modelId="{95418F18-8DB1-4063-B0BB-9B99B6B1C5B0}">
      <dgm:prSet phldrT="[Texto]"/>
      <dgm:spPr/>
      <dgm:t>
        <a:bodyPr/>
        <a:lstStyle/>
        <a:p>
          <a:r>
            <a:rPr lang="es-CO" dirty="0">
              <a:solidFill>
                <a:srgbClr val="142B48"/>
              </a:solidFill>
              <a:latin typeface="Montserrat" pitchFamily="2" charset="77"/>
            </a:rPr>
            <a:t>Abombamiento.</a:t>
          </a:r>
        </a:p>
      </dgm:t>
    </dgm:pt>
    <dgm:pt modelId="{DD4858F1-7BB2-4714-9108-6F4314CE850C}" type="parTrans" cxnId="{A2FDA8DD-1704-44A1-81AB-1D5FAD4ABC86}">
      <dgm:prSet/>
      <dgm:spPr/>
      <dgm:t>
        <a:bodyPr/>
        <a:lstStyle/>
        <a:p>
          <a:endParaRPr lang="es-CO">
            <a:solidFill>
              <a:srgbClr val="142B48"/>
            </a:solidFill>
            <a:latin typeface="Montserrat" pitchFamily="2" charset="77"/>
          </a:endParaRPr>
        </a:p>
      </dgm:t>
    </dgm:pt>
    <dgm:pt modelId="{72F7B667-52E7-40DA-8A5C-667FD4DB0CD7}" type="sibTrans" cxnId="{A2FDA8DD-1704-44A1-81AB-1D5FAD4ABC86}">
      <dgm:prSet/>
      <dgm:spPr/>
      <dgm:t>
        <a:bodyPr/>
        <a:lstStyle/>
        <a:p>
          <a:endParaRPr lang="es-CO">
            <a:solidFill>
              <a:srgbClr val="142B48"/>
            </a:solidFill>
            <a:latin typeface="Montserrat" pitchFamily="2" charset="77"/>
          </a:endParaRPr>
        </a:p>
      </dgm:t>
    </dgm:pt>
    <dgm:pt modelId="{54BD741B-C44F-4157-8E5F-BBA69950FAE2}">
      <dgm:prSet phldrT="[Texto]"/>
      <dgm:spPr/>
      <dgm:t>
        <a:bodyPr/>
        <a:lstStyle/>
        <a:p>
          <a:r>
            <a:rPr lang="es-CO" dirty="0">
              <a:solidFill>
                <a:srgbClr val="142B48"/>
              </a:solidFill>
              <a:latin typeface="Montserrat" pitchFamily="2" charset="77"/>
            </a:rPr>
            <a:t>Edema.</a:t>
          </a:r>
        </a:p>
      </dgm:t>
    </dgm:pt>
    <dgm:pt modelId="{8E875AE6-61A1-45A0-82C2-2E673F9ADA23}" type="parTrans" cxnId="{DA55D494-FFF1-41DF-BA70-0403BFEEAFDB}">
      <dgm:prSet/>
      <dgm:spPr/>
      <dgm:t>
        <a:bodyPr/>
        <a:lstStyle/>
        <a:p>
          <a:endParaRPr lang="es-CO">
            <a:solidFill>
              <a:srgbClr val="142B48"/>
            </a:solidFill>
            <a:latin typeface="Montserrat" pitchFamily="2" charset="77"/>
          </a:endParaRPr>
        </a:p>
      </dgm:t>
    </dgm:pt>
    <dgm:pt modelId="{CB871139-FBAE-4C21-B4EB-874550EF5E15}" type="sibTrans" cxnId="{DA55D494-FFF1-41DF-BA70-0403BFEEAFDB}">
      <dgm:prSet/>
      <dgm:spPr/>
      <dgm:t>
        <a:bodyPr/>
        <a:lstStyle/>
        <a:p>
          <a:endParaRPr lang="es-CO">
            <a:solidFill>
              <a:srgbClr val="142B48"/>
            </a:solidFill>
            <a:latin typeface="Montserrat" pitchFamily="2" charset="77"/>
          </a:endParaRPr>
        </a:p>
      </dgm:t>
    </dgm:pt>
    <dgm:pt modelId="{73ECBA4C-0F36-453D-AF44-E0BDD4B0662D}">
      <dgm:prSet phldrT="[Texto]"/>
      <dgm:spPr/>
      <dgm:t>
        <a:bodyPr/>
        <a:lstStyle/>
        <a:p>
          <a:r>
            <a:rPr lang="es-CO" dirty="0">
              <a:solidFill>
                <a:srgbClr val="142B48"/>
              </a:solidFill>
              <a:latin typeface="Montserrat" pitchFamily="2" charset="77"/>
            </a:rPr>
            <a:t>Involución signos y síntomas hasta normalización completa.</a:t>
          </a:r>
        </a:p>
      </dgm:t>
    </dgm:pt>
    <dgm:pt modelId="{6326D10D-B5D5-47A2-9CD6-2F5152587362}" type="parTrans" cxnId="{7C4DFC9A-DB58-4BDC-A560-B865634102F4}">
      <dgm:prSet/>
      <dgm:spPr/>
      <dgm:t>
        <a:bodyPr/>
        <a:lstStyle/>
        <a:p>
          <a:endParaRPr lang="es-CO">
            <a:solidFill>
              <a:srgbClr val="142B48"/>
            </a:solidFill>
            <a:latin typeface="Montserrat" pitchFamily="2" charset="77"/>
          </a:endParaRPr>
        </a:p>
      </dgm:t>
    </dgm:pt>
    <dgm:pt modelId="{1316CB13-65D1-4383-B90C-0DEA32399B75}" type="sibTrans" cxnId="{7C4DFC9A-DB58-4BDC-A560-B865634102F4}">
      <dgm:prSet/>
      <dgm:spPr/>
      <dgm:t>
        <a:bodyPr/>
        <a:lstStyle/>
        <a:p>
          <a:endParaRPr lang="es-CO">
            <a:solidFill>
              <a:srgbClr val="142B48"/>
            </a:solidFill>
            <a:latin typeface="Montserrat" pitchFamily="2" charset="77"/>
          </a:endParaRPr>
        </a:p>
      </dgm:t>
    </dgm:pt>
    <dgm:pt modelId="{259E8F53-6960-499A-A782-D2E92707FEEE}" type="pres">
      <dgm:prSet presAssocID="{2BC9D918-94A3-4EBB-A42E-18F9D1FA8258}" presName="Name0" presStyleCnt="0">
        <dgm:presLayoutVars>
          <dgm:dir/>
          <dgm:animLvl val="lvl"/>
          <dgm:resizeHandles val="exact"/>
        </dgm:presLayoutVars>
      </dgm:prSet>
      <dgm:spPr/>
    </dgm:pt>
    <dgm:pt modelId="{D47125B7-9125-4D7F-9010-91D777371C6E}" type="pres">
      <dgm:prSet presAssocID="{2BC9D918-94A3-4EBB-A42E-18F9D1FA8258}" presName="tSp" presStyleCnt="0"/>
      <dgm:spPr/>
    </dgm:pt>
    <dgm:pt modelId="{804509E8-5FC6-49E0-88BB-83C737CBF258}" type="pres">
      <dgm:prSet presAssocID="{2BC9D918-94A3-4EBB-A42E-18F9D1FA8258}" presName="bSp" presStyleCnt="0"/>
      <dgm:spPr/>
    </dgm:pt>
    <dgm:pt modelId="{4A98B230-90D9-4E53-AF86-269B72B1182A}" type="pres">
      <dgm:prSet presAssocID="{2BC9D918-94A3-4EBB-A42E-18F9D1FA8258}" presName="process" presStyleCnt="0"/>
      <dgm:spPr/>
    </dgm:pt>
    <dgm:pt modelId="{FB66A9AB-FEAE-4AFA-BE17-D79D4E3ACF12}" type="pres">
      <dgm:prSet presAssocID="{3236B5A3-3270-4C44-8ADB-9403E1AE2249}" presName="composite1" presStyleCnt="0"/>
      <dgm:spPr/>
    </dgm:pt>
    <dgm:pt modelId="{C4DBFF3D-F740-4454-9296-9DF21DBE71E1}" type="pres">
      <dgm:prSet presAssocID="{3236B5A3-3270-4C44-8ADB-9403E1AE2249}" presName="dummyNode1" presStyleLbl="node1" presStyleIdx="0" presStyleCnt="4"/>
      <dgm:spPr/>
    </dgm:pt>
    <dgm:pt modelId="{B5D6A627-2C36-4B72-897B-8EAF06939106}" type="pres">
      <dgm:prSet presAssocID="{3236B5A3-3270-4C44-8ADB-9403E1AE2249}" presName="childNode1" presStyleLbl="bgAcc1" presStyleIdx="0" presStyleCnt="4">
        <dgm:presLayoutVars>
          <dgm:bulletEnabled val="1"/>
        </dgm:presLayoutVars>
      </dgm:prSet>
      <dgm:spPr/>
    </dgm:pt>
    <dgm:pt modelId="{9613367D-46EF-4724-9BC0-A11BB1BD37B8}" type="pres">
      <dgm:prSet presAssocID="{3236B5A3-3270-4C44-8ADB-9403E1AE2249}" presName="childNode1tx" presStyleLbl="bgAcc1" presStyleIdx="0" presStyleCnt="4">
        <dgm:presLayoutVars>
          <dgm:bulletEnabled val="1"/>
        </dgm:presLayoutVars>
      </dgm:prSet>
      <dgm:spPr/>
    </dgm:pt>
    <dgm:pt modelId="{66165B6C-BA62-4CD4-8384-A206990768F1}" type="pres">
      <dgm:prSet presAssocID="{3236B5A3-3270-4C44-8ADB-9403E1AE2249}" presName="parentNode1" presStyleLbl="node1" presStyleIdx="0" presStyleCnt="4">
        <dgm:presLayoutVars>
          <dgm:chMax val="1"/>
          <dgm:bulletEnabled val="1"/>
        </dgm:presLayoutVars>
      </dgm:prSet>
      <dgm:spPr/>
    </dgm:pt>
    <dgm:pt modelId="{8FBB1439-B76D-4A6A-A37F-84BB301E9422}" type="pres">
      <dgm:prSet presAssocID="{3236B5A3-3270-4C44-8ADB-9403E1AE2249}" presName="connSite1" presStyleCnt="0"/>
      <dgm:spPr/>
    </dgm:pt>
    <dgm:pt modelId="{9C1F460B-839D-4C5B-A446-441910E1A51B}" type="pres">
      <dgm:prSet presAssocID="{F2DBCABC-D8F6-4F96-9A9B-9477AE6B692A}" presName="Name9" presStyleLbl="sibTrans2D1" presStyleIdx="0" presStyleCnt="3"/>
      <dgm:spPr/>
    </dgm:pt>
    <dgm:pt modelId="{FA786B37-68A7-4D84-985F-8358D6977C45}" type="pres">
      <dgm:prSet presAssocID="{DF017D63-5EE5-471B-B6C0-8B865CB57785}" presName="composite2" presStyleCnt="0"/>
      <dgm:spPr/>
    </dgm:pt>
    <dgm:pt modelId="{9480DE85-E051-41E7-833A-BBE4CDCED1ED}" type="pres">
      <dgm:prSet presAssocID="{DF017D63-5EE5-471B-B6C0-8B865CB57785}" presName="dummyNode2" presStyleLbl="node1" presStyleIdx="0" presStyleCnt="4"/>
      <dgm:spPr/>
    </dgm:pt>
    <dgm:pt modelId="{C13FE47A-D6FD-404B-9756-3E9F9F771758}" type="pres">
      <dgm:prSet presAssocID="{DF017D63-5EE5-471B-B6C0-8B865CB57785}" presName="childNode2" presStyleLbl="bgAcc1" presStyleIdx="1" presStyleCnt="4">
        <dgm:presLayoutVars>
          <dgm:bulletEnabled val="1"/>
        </dgm:presLayoutVars>
      </dgm:prSet>
      <dgm:spPr/>
    </dgm:pt>
    <dgm:pt modelId="{DB90524E-AB5A-437A-AA6E-6610D4614C79}" type="pres">
      <dgm:prSet presAssocID="{DF017D63-5EE5-471B-B6C0-8B865CB57785}" presName="childNode2tx" presStyleLbl="bgAcc1" presStyleIdx="1" presStyleCnt="4">
        <dgm:presLayoutVars>
          <dgm:bulletEnabled val="1"/>
        </dgm:presLayoutVars>
      </dgm:prSet>
      <dgm:spPr/>
    </dgm:pt>
    <dgm:pt modelId="{121A3931-5D58-489E-80BE-096214F20F11}" type="pres">
      <dgm:prSet presAssocID="{DF017D63-5EE5-471B-B6C0-8B865CB57785}" presName="parentNode2" presStyleLbl="node1" presStyleIdx="1" presStyleCnt="4">
        <dgm:presLayoutVars>
          <dgm:chMax val="0"/>
          <dgm:bulletEnabled val="1"/>
        </dgm:presLayoutVars>
      </dgm:prSet>
      <dgm:spPr/>
    </dgm:pt>
    <dgm:pt modelId="{D097A043-4CD9-42D8-8FAB-326A7B2455BF}" type="pres">
      <dgm:prSet presAssocID="{DF017D63-5EE5-471B-B6C0-8B865CB57785}" presName="connSite2" presStyleCnt="0"/>
      <dgm:spPr/>
    </dgm:pt>
    <dgm:pt modelId="{E16713B0-F099-419C-B504-DA9F794F6EAB}" type="pres">
      <dgm:prSet presAssocID="{83AE5C0E-C6D3-444D-A05B-448E34F828AF}" presName="Name18" presStyleLbl="sibTrans2D1" presStyleIdx="1" presStyleCnt="3"/>
      <dgm:spPr/>
    </dgm:pt>
    <dgm:pt modelId="{94544123-9466-4F7C-ABE5-FFCF031C9173}" type="pres">
      <dgm:prSet presAssocID="{E119D08B-4AE6-47A1-A71D-3FCDF6839CE1}" presName="composite1" presStyleCnt="0"/>
      <dgm:spPr/>
    </dgm:pt>
    <dgm:pt modelId="{E34F0BA7-3199-41E6-BD6B-0FE73182F390}" type="pres">
      <dgm:prSet presAssocID="{E119D08B-4AE6-47A1-A71D-3FCDF6839CE1}" presName="dummyNode1" presStyleLbl="node1" presStyleIdx="1" presStyleCnt="4"/>
      <dgm:spPr/>
    </dgm:pt>
    <dgm:pt modelId="{B7008DF9-1983-443B-89C1-F098BFE56614}" type="pres">
      <dgm:prSet presAssocID="{E119D08B-4AE6-47A1-A71D-3FCDF6839CE1}" presName="childNode1" presStyleLbl="bgAcc1" presStyleIdx="2" presStyleCnt="4">
        <dgm:presLayoutVars>
          <dgm:bulletEnabled val="1"/>
        </dgm:presLayoutVars>
      </dgm:prSet>
      <dgm:spPr/>
    </dgm:pt>
    <dgm:pt modelId="{80A7E68E-E411-4F36-AC62-BF2809D87739}" type="pres">
      <dgm:prSet presAssocID="{E119D08B-4AE6-47A1-A71D-3FCDF6839CE1}" presName="childNode1tx" presStyleLbl="bgAcc1" presStyleIdx="2" presStyleCnt="4">
        <dgm:presLayoutVars>
          <dgm:bulletEnabled val="1"/>
        </dgm:presLayoutVars>
      </dgm:prSet>
      <dgm:spPr/>
    </dgm:pt>
    <dgm:pt modelId="{2A454480-084B-4822-BD73-C8C06FD8780E}" type="pres">
      <dgm:prSet presAssocID="{E119D08B-4AE6-47A1-A71D-3FCDF6839CE1}" presName="parentNode1" presStyleLbl="node1" presStyleIdx="2" presStyleCnt="4">
        <dgm:presLayoutVars>
          <dgm:chMax val="1"/>
          <dgm:bulletEnabled val="1"/>
        </dgm:presLayoutVars>
      </dgm:prSet>
      <dgm:spPr/>
    </dgm:pt>
    <dgm:pt modelId="{38951D3B-3AAC-48C4-B510-6B7FA52CD89C}" type="pres">
      <dgm:prSet presAssocID="{E119D08B-4AE6-47A1-A71D-3FCDF6839CE1}" presName="connSite1" presStyleCnt="0"/>
      <dgm:spPr/>
    </dgm:pt>
    <dgm:pt modelId="{05391752-3A37-4272-A4EA-C1B631D79FB8}" type="pres">
      <dgm:prSet presAssocID="{EF30C139-139B-40D8-9D7F-14F3FFA09BDD}" presName="Name9" presStyleLbl="sibTrans2D1" presStyleIdx="2" presStyleCnt="3"/>
      <dgm:spPr/>
    </dgm:pt>
    <dgm:pt modelId="{B41C0ED9-79A9-4A38-A59D-32EBE5AC3228}" type="pres">
      <dgm:prSet presAssocID="{65313E29-287B-41CD-85AA-BC53505865A9}" presName="composite2" presStyleCnt="0"/>
      <dgm:spPr/>
    </dgm:pt>
    <dgm:pt modelId="{7A63FD4F-DF53-4753-B050-4E3D957B2B01}" type="pres">
      <dgm:prSet presAssocID="{65313E29-287B-41CD-85AA-BC53505865A9}" presName="dummyNode2" presStyleLbl="node1" presStyleIdx="2" presStyleCnt="4"/>
      <dgm:spPr/>
    </dgm:pt>
    <dgm:pt modelId="{4C65E6E1-C2D6-414F-84E1-30E65092FB40}" type="pres">
      <dgm:prSet presAssocID="{65313E29-287B-41CD-85AA-BC53505865A9}" presName="childNode2" presStyleLbl="bgAcc1" presStyleIdx="3" presStyleCnt="4">
        <dgm:presLayoutVars>
          <dgm:bulletEnabled val="1"/>
        </dgm:presLayoutVars>
      </dgm:prSet>
      <dgm:spPr/>
    </dgm:pt>
    <dgm:pt modelId="{91200C03-6126-4C92-9A5B-BA8722ED7639}" type="pres">
      <dgm:prSet presAssocID="{65313E29-287B-41CD-85AA-BC53505865A9}" presName="childNode2tx" presStyleLbl="bgAcc1" presStyleIdx="3" presStyleCnt="4">
        <dgm:presLayoutVars>
          <dgm:bulletEnabled val="1"/>
        </dgm:presLayoutVars>
      </dgm:prSet>
      <dgm:spPr/>
    </dgm:pt>
    <dgm:pt modelId="{85CB7CAC-08D3-48F0-8749-C3754E2D7671}" type="pres">
      <dgm:prSet presAssocID="{65313E29-287B-41CD-85AA-BC53505865A9}" presName="parentNode2" presStyleLbl="node1" presStyleIdx="3" presStyleCnt="4">
        <dgm:presLayoutVars>
          <dgm:chMax val="0"/>
          <dgm:bulletEnabled val="1"/>
        </dgm:presLayoutVars>
      </dgm:prSet>
      <dgm:spPr/>
    </dgm:pt>
    <dgm:pt modelId="{F218BAD3-63F2-42BD-8612-D617F6D4F21B}" type="pres">
      <dgm:prSet presAssocID="{65313E29-287B-41CD-85AA-BC53505865A9}" presName="connSite2" presStyleCnt="0"/>
      <dgm:spPr/>
    </dgm:pt>
  </dgm:ptLst>
  <dgm:cxnLst>
    <dgm:cxn modelId="{30656802-90BB-48FB-902D-8600A0D0B224}" srcId="{3236B5A3-3270-4C44-8ADB-9403E1AE2249}" destId="{1ED5956B-80BA-4D2F-A534-D3E32CEDE113}" srcOrd="0" destOrd="0" parTransId="{38F056EC-00E8-4A54-BFA8-ECD8F43C339E}" sibTransId="{92107177-27F1-4966-AAEC-E3FFD85260B8}"/>
    <dgm:cxn modelId="{3B47B914-E588-4BA3-ACF6-43042FC6365B}" type="presOf" srcId="{5592FA2D-AB97-47E7-B248-7A255BBBD846}" destId="{9613367D-46EF-4724-9BC0-A11BB1BD37B8}" srcOrd="1" destOrd="1" presId="urn:microsoft.com/office/officeart/2005/8/layout/hProcess4"/>
    <dgm:cxn modelId="{D5E56C1D-C641-479C-96DF-11AD404D1D7A}" type="presOf" srcId="{F2DBCABC-D8F6-4F96-9A9B-9477AE6B692A}" destId="{9C1F460B-839D-4C5B-A446-441910E1A51B}" srcOrd="0" destOrd="0" presId="urn:microsoft.com/office/officeart/2005/8/layout/hProcess4"/>
    <dgm:cxn modelId="{89427E1D-E6E9-4841-B423-5A5D1EBB6945}" srcId="{DF017D63-5EE5-471B-B6C0-8B865CB57785}" destId="{0915E48E-D55A-4E11-913B-5146E9039FFC}" srcOrd="0" destOrd="0" parTransId="{94D6F306-3732-4D5F-B2EC-504BF84DAEBA}" sibTransId="{3B31912E-3DEB-4284-99EB-F32ECBCE270D}"/>
    <dgm:cxn modelId="{BB5D9328-932C-41A6-9138-6EB5298D7812}" srcId="{2BC9D918-94A3-4EBB-A42E-18F9D1FA8258}" destId="{E119D08B-4AE6-47A1-A71D-3FCDF6839CE1}" srcOrd="2" destOrd="0" parTransId="{0C2EE2C2-85A9-4D77-99EF-6D7EA1F2F865}" sibTransId="{EF30C139-139B-40D8-9D7F-14F3FFA09BDD}"/>
    <dgm:cxn modelId="{DF729F2A-FE46-4454-B0EA-82D72DA6BF10}" type="presOf" srcId="{3236B5A3-3270-4C44-8ADB-9403E1AE2249}" destId="{66165B6C-BA62-4CD4-8384-A206990768F1}" srcOrd="0" destOrd="0" presId="urn:microsoft.com/office/officeart/2005/8/layout/hProcess4"/>
    <dgm:cxn modelId="{E6E5442B-C83D-4EB1-9833-D85630BCB5ED}" srcId="{2BC9D918-94A3-4EBB-A42E-18F9D1FA8258}" destId="{65313E29-287B-41CD-85AA-BC53505865A9}" srcOrd="3" destOrd="0" parTransId="{A4424FB1-1A93-4429-BA73-6AAC1B114C73}" sibTransId="{60713686-1AD0-4F1E-B678-1E16536CA654}"/>
    <dgm:cxn modelId="{F6695936-2590-4E25-980B-C52F75A17E47}" type="presOf" srcId="{0915E48E-D55A-4E11-913B-5146E9039FFC}" destId="{DB90524E-AB5A-437A-AA6E-6610D4614C79}" srcOrd="1" destOrd="0" presId="urn:microsoft.com/office/officeart/2005/8/layout/hProcess4"/>
    <dgm:cxn modelId="{4BAAC536-F456-4DC5-9F97-E0274B92C1EB}" type="presOf" srcId="{95418F18-8DB1-4063-B0BB-9B99B6B1C5B0}" destId="{DB90524E-AB5A-437A-AA6E-6610D4614C79}" srcOrd="1" destOrd="1" presId="urn:microsoft.com/office/officeart/2005/8/layout/hProcess4"/>
    <dgm:cxn modelId="{F8BC9837-C52B-4373-89B3-A54BD762B921}" type="presOf" srcId="{A15CDEDE-F233-4A27-90B7-88413EFB06FD}" destId="{80A7E68E-E411-4F36-AC62-BF2809D87739}" srcOrd="1" destOrd="0" presId="urn:microsoft.com/office/officeart/2005/8/layout/hProcess4"/>
    <dgm:cxn modelId="{A4A87960-3694-46E2-9483-E8607288CB25}" type="presOf" srcId="{54BD741B-C44F-4157-8E5F-BBA69950FAE2}" destId="{B7008DF9-1983-443B-89C1-F098BFE56614}" srcOrd="0" destOrd="2" presId="urn:microsoft.com/office/officeart/2005/8/layout/hProcess4"/>
    <dgm:cxn modelId="{33EF4941-FF03-4969-8286-BE1EF435CD0A}" type="presOf" srcId="{5592FA2D-AB97-47E7-B248-7A255BBBD846}" destId="{B5D6A627-2C36-4B72-897B-8EAF06939106}" srcOrd="0" destOrd="1" presId="urn:microsoft.com/office/officeart/2005/8/layout/hProcess4"/>
    <dgm:cxn modelId="{8917F445-5125-43C2-9F8B-41977EAEFE58}" type="presOf" srcId="{0915E48E-D55A-4E11-913B-5146E9039FFC}" destId="{C13FE47A-D6FD-404B-9756-3E9F9F771758}" srcOrd="0" destOrd="0" presId="urn:microsoft.com/office/officeart/2005/8/layout/hProcess4"/>
    <dgm:cxn modelId="{B455C566-F5FB-42FD-91AB-6139D405DF2B}" type="presOf" srcId="{95418F18-8DB1-4063-B0BB-9B99B6B1C5B0}" destId="{C13FE47A-D6FD-404B-9756-3E9F9F771758}" srcOrd="0" destOrd="1" presId="urn:microsoft.com/office/officeart/2005/8/layout/hProcess4"/>
    <dgm:cxn modelId="{3F519D68-1904-4859-BF64-F0E848985D09}" type="presOf" srcId="{51A3A2C4-E9EE-4E4F-AA64-1EFF80D8085B}" destId="{80A7E68E-E411-4F36-AC62-BF2809D87739}" srcOrd="1" destOrd="1" presId="urn:microsoft.com/office/officeart/2005/8/layout/hProcess4"/>
    <dgm:cxn modelId="{03A27A4E-ED16-4367-81E1-1B36462E34F9}" type="presOf" srcId="{73ECBA4C-0F36-453D-AF44-E0BDD4B0662D}" destId="{4C65E6E1-C2D6-414F-84E1-30E65092FB40}" srcOrd="0" destOrd="0" presId="urn:microsoft.com/office/officeart/2005/8/layout/hProcess4"/>
    <dgm:cxn modelId="{11FC2C50-0592-41B4-8217-61427FC113D6}" srcId="{E119D08B-4AE6-47A1-A71D-3FCDF6839CE1}" destId="{51A3A2C4-E9EE-4E4F-AA64-1EFF80D8085B}" srcOrd="1" destOrd="0" parTransId="{A1071A48-1438-4F62-A9E8-C0F9142F0FC1}" sibTransId="{525B6882-F804-41DB-BBCF-0447528EA032}"/>
    <dgm:cxn modelId="{EB31D571-5D6A-4D2C-AA56-DC438ED33CDB}" type="presOf" srcId="{2BC9D918-94A3-4EBB-A42E-18F9D1FA8258}" destId="{259E8F53-6960-499A-A782-D2E92707FEEE}" srcOrd="0" destOrd="0" presId="urn:microsoft.com/office/officeart/2005/8/layout/hProcess4"/>
    <dgm:cxn modelId="{02770A52-9D53-4A8E-B76D-C360BFC53E39}" type="presOf" srcId="{65313E29-287B-41CD-85AA-BC53505865A9}" destId="{85CB7CAC-08D3-48F0-8749-C3754E2D7671}" srcOrd="0" destOrd="0" presId="urn:microsoft.com/office/officeart/2005/8/layout/hProcess4"/>
    <dgm:cxn modelId="{B3D1FD79-201D-4E43-8C4A-2E424D177910}" type="presOf" srcId="{A15CDEDE-F233-4A27-90B7-88413EFB06FD}" destId="{B7008DF9-1983-443B-89C1-F098BFE56614}" srcOrd="0" destOrd="0" presId="urn:microsoft.com/office/officeart/2005/8/layout/hProcess4"/>
    <dgm:cxn modelId="{F36B797E-833E-4410-BE94-5BBC2F00A533}" srcId="{E119D08B-4AE6-47A1-A71D-3FCDF6839CE1}" destId="{A15CDEDE-F233-4A27-90B7-88413EFB06FD}" srcOrd="0" destOrd="0" parTransId="{807ACD78-54DA-4C7C-BCB3-05C982660F33}" sibTransId="{2CFED938-3FE1-4A2C-9BBB-2E02B8DAFD8A}"/>
    <dgm:cxn modelId="{4EE28E82-866B-4769-ACAF-C5C0B17AD334}" type="presOf" srcId="{73ECBA4C-0F36-453D-AF44-E0BDD4B0662D}" destId="{91200C03-6126-4C92-9A5B-BA8722ED7639}" srcOrd="1" destOrd="0" presId="urn:microsoft.com/office/officeart/2005/8/layout/hProcess4"/>
    <dgm:cxn modelId="{E757C793-BE20-4A7F-8463-898079803B56}" type="presOf" srcId="{0D50539E-A01A-4123-988F-0F9C3A557B1D}" destId="{B5D6A627-2C36-4B72-897B-8EAF06939106}" srcOrd="0" destOrd="2" presId="urn:microsoft.com/office/officeart/2005/8/layout/hProcess4"/>
    <dgm:cxn modelId="{DA55D494-FFF1-41DF-BA70-0403BFEEAFDB}" srcId="{E119D08B-4AE6-47A1-A71D-3FCDF6839CE1}" destId="{54BD741B-C44F-4157-8E5F-BBA69950FAE2}" srcOrd="2" destOrd="0" parTransId="{8E875AE6-61A1-45A0-82C2-2E673F9ADA23}" sibTransId="{CB871139-FBAE-4C21-B4EB-874550EF5E15}"/>
    <dgm:cxn modelId="{655F9095-AE97-439E-A0E3-1F15F5BCE6C6}" type="presOf" srcId="{1ED5956B-80BA-4D2F-A534-D3E32CEDE113}" destId="{9613367D-46EF-4724-9BC0-A11BB1BD37B8}" srcOrd="1" destOrd="0" presId="urn:microsoft.com/office/officeart/2005/8/layout/hProcess4"/>
    <dgm:cxn modelId="{7C4DFC9A-DB58-4BDC-A560-B865634102F4}" srcId="{65313E29-287B-41CD-85AA-BC53505865A9}" destId="{73ECBA4C-0F36-453D-AF44-E0BDD4B0662D}" srcOrd="0" destOrd="0" parTransId="{6326D10D-B5D5-47A2-9CD6-2F5152587362}" sibTransId="{1316CB13-65D1-4383-B90C-0DEA32399B75}"/>
    <dgm:cxn modelId="{761B3E9C-9103-475B-AAB0-C6DA147B526F}" type="presOf" srcId="{1ED5956B-80BA-4D2F-A534-D3E32CEDE113}" destId="{B5D6A627-2C36-4B72-897B-8EAF06939106}" srcOrd="0" destOrd="0" presId="urn:microsoft.com/office/officeart/2005/8/layout/hProcess4"/>
    <dgm:cxn modelId="{B7D5E3AF-938B-4A90-B208-CFBA3CB522F5}" srcId="{2BC9D918-94A3-4EBB-A42E-18F9D1FA8258}" destId="{3236B5A3-3270-4C44-8ADB-9403E1AE2249}" srcOrd="0" destOrd="0" parTransId="{598941C4-198F-4F7A-8A5F-9729905EEE55}" sibTransId="{F2DBCABC-D8F6-4F96-9A9B-9477AE6B692A}"/>
    <dgm:cxn modelId="{67D131B5-7EA3-4E99-BE3F-645F91716229}" type="presOf" srcId="{83AE5C0E-C6D3-444D-A05B-448E34F828AF}" destId="{E16713B0-F099-419C-B504-DA9F794F6EAB}" srcOrd="0" destOrd="0" presId="urn:microsoft.com/office/officeart/2005/8/layout/hProcess4"/>
    <dgm:cxn modelId="{6E5D67B6-7716-4EF2-98BF-7FF72D34EAB6}" type="presOf" srcId="{51A3A2C4-E9EE-4E4F-AA64-1EFF80D8085B}" destId="{B7008DF9-1983-443B-89C1-F098BFE56614}" srcOrd="0" destOrd="1" presId="urn:microsoft.com/office/officeart/2005/8/layout/hProcess4"/>
    <dgm:cxn modelId="{B5B4BECB-D538-419C-877A-D0C9D36224A7}" srcId="{3236B5A3-3270-4C44-8ADB-9403E1AE2249}" destId="{5592FA2D-AB97-47E7-B248-7A255BBBD846}" srcOrd="1" destOrd="0" parTransId="{69C61FAE-F71B-4F68-8FEB-B6DB318DAC5D}" sibTransId="{41894BFC-8D55-4E0A-A681-75A64A11B74A}"/>
    <dgm:cxn modelId="{D02442D0-3C06-4B39-ABB2-2188D4D54C80}" srcId="{2BC9D918-94A3-4EBB-A42E-18F9D1FA8258}" destId="{DF017D63-5EE5-471B-B6C0-8B865CB57785}" srcOrd="1" destOrd="0" parTransId="{ACD59983-A00B-4F21-9802-11DB4AFB8F45}" sibTransId="{83AE5C0E-C6D3-444D-A05B-448E34F828AF}"/>
    <dgm:cxn modelId="{E46926D2-C25D-47AF-B491-E5A9CE2FC741}" srcId="{3236B5A3-3270-4C44-8ADB-9403E1AE2249}" destId="{0D50539E-A01A-4123-988F-0F9C3A557B1D}" srcOrd="2" destOrd="0" parTransId="{E7727CE9-4C2D-4FBD-BFA4-15B36691F3F1}" sibTransId="{7A0856BC-13A9-4BF0-8C3B-582821520AA9}"/>
    <dgm:cxn modelId="{F5F47DDD-7AB9-4F73-BCEA-2E3608F95923}" type="presOf" srcId="{E119D08B-4AE6-47A1-A71D-3FCDF6839CE1}" destId="{2A454480-084B-4822-BD73-C8C06FD8780E}" srcOrd="0" destOrd="0" presId="urn:microsoft.com/office/officeart/2005/8/layout/hProcess4"/>
    <dgm:cxn modelId="{A2FDA8DD-1704-44A1-81AB-1D5FAD4ABC86}" srcId="{DF017D63-5EE5-471B-B6C0-8B865CB57785}" destId="{95418F18-8DB1-4063-B0BB-9B99B6B1C5B0}" srcOrd="1" destOrd="0" parTransId="{DD4858F1-7BB2-4714-9108-6F4314CE850C}" sibTransId="{72F7B667-52E7-40DA-8A5C-667FD4DB0CD7}"/>
    <dgm:cxn modelId="{C5E387EB-2FA0-47B4-A83B-AD00AFC5605B}" type="presOf" srcId="{DF017D63-5EE5-471B-B6C0-8B865CB57785}" destId="{121A3931-5D58-489E-80BE-096214F20F11}" srcOrd="0" destOrd="0" presId="urn:microsoft.com/office/officeart/2005/8/layout/hProcess4"/>
    <dgm:cxn modelId="{3F21F1F0-F9F9-4952-831D-AC72F1F7D412}" type="presOf" srcId="{0D50539E-A01A-4123-988F-0F9C3A557B1D}" destId="{9613367D-46EF-4724-9BC0-A11BB1BD37B8}" srcOrd="1" destOrd="2" presId="urn:microsoft.com/office/officeart/2005/8/layout/hProcess4"/>
    <dgm:cxn modelId="{13CF3BF4-4947-4B13-A6EE-5D7591CDEC54}" type="presOf" srcId="{EF30C139-139B-40D8-9D7F-14F3FFA09BDD}" destId="{05391752-3A37-4272-A4EA-C1B631D79FB8}" srcOrd="0" destOrd="0" presId="urn:microsoft.com/office/officeart/2005/8/layout/hProcess4"/>
    <dgm:cxn modelId="{9FB538FB-47F6-4F08-862A-C3A1C6F38F63}" type="presOf" srcId="{54BD741B-C44F-4157-8E5F-BBA69950FAE2}" destId="{80A7E68E-E411-4F36-AC62-BF2809D87739}" srcOrd="1" destOrd="2" presId="urn:microsoft.com/office/officeart/2005/8/layout/hProcess4"/>
    <dgm:cxn modelId="{39D66707-92AE-49B6-9B62-56273E357BCE}" type="presParOf" srcId="{259E8F53-6960-499A-A782-D2E92707FEEE}" destId="{D47125B7-9125-4D7F-9010-91D777371C6E}" srcOrd="0" destOrd="0" presId="urn:microsoft.com/office/officeart/2005/8/layout/hProcess4"/>
    <dgm:cxn modelId="{D85BD5E2-7EFB-41BD-95C7-9B8A575136BD}" type="presParOf" srcId="{259E8F53-6960-499A-A782-D2E92707FEEE}" destId="{804509E8-5FC6-49E0-88BB-83C737CBF258}" srcOrd="1" destOrd="0" presId="urn:microsoft.com/office/officeart/2005/8/layout/hProcess4"/>
    <dgm:cxn modelId="{0CB40742-B054-47B7-9B9C-BF634FDC607E}" type="presParOf" srcId="{259E8F53-6960-499A-A782-D2E92707FEEE}" destId="{4A98B230-90D9-4E53-AF86-269B72B1182A}" srcOrd="2" destOrd="0" presId="urn:microsoft.com/office/officeart/2005/8/layout/hProcess4"/>
    <dgm:cxn modelId="{F3446974-5495-45E9-8783-EE10D2C18C7D}" type="presParOf" srcId="{4A98B230-90D9-4E53-AF86-269B72B1182A}" destId="{FB66A9AB-FEAE-4AFA-BE17-D79D4E3ACF12}" srcOrd="0" destOrd="0" presId="urn:microsoft.com/office/officeart/2005/8/layout/hProcess4"/>
    <dgm:cxn modelId="{22B5C780-5FE5-4D02-BA58-E64F2FB6AD0E}" type="presParOf" srcId="{FB66A9AB-FEAE-4AFA-BE17-D79D4E3ACF12}" destId="{C4DBFF3D-F740-4454-9296-9DF21DBE71E1}" srcOrd="0" destOrd="0" presId="urn:microsoft.com/office/officeart/2005/8/layout/hProcess4"/>
    <dgm:cxn modelId="{E2DB9089-7731-4DA0-9CFB-046AF754699E}" type="presParOf" srcId="{FB66A9AB-FEAE-4AFA-BE17-D79D4E3ACF12}" destId="{B5D6A627-2C36-4B72-897B-8EAF06939106}" srcOrd="1" destOrd="0" presId="urn:microsoft.com/office/officeart/2005/8/layout/hProcess4"/>
    <dgm:cxn modelId="{DCE837B2-9859-4F5C-8522-3387066DB3DC}" type="presParOf" srcId="{FB66A9AB-FEAE-4AFA-BE17-D79D4E3ACF12}" destId="{9613367D-46EF-4724-9BC0-A11BB1BD37B8}" srcOrd="2" destOrd="0" presId="urn:microsoft.com/office/officeart/2005/8/layout/hProcess4"/>
    <dgm:cxn modelId="{C7200FA7-D9EF-4D65-9347-670EAFC4EB48}" type="presParOf" srcId="{FB66A9AB-FEAE-4AFA-BE17-D79D4E3ACF12}" destId="{66165B6C-BA62-4CD4-8384-A206990768F1}" srcOrd="3" destOrd="0" presId="urn:microsoft.com/office/officeart/2005/8/layout/hProcess4"/>
    <dgm:cxn modelId="{6D2C965F-641B-4578-92AE-95D996417E53}" type="presParOf" srcId="{FB66A9AB-FEAE-4AFA-BE17-D79D4E3ACF12}" destId="{8FBB1439-B76D-4A6A-A37F-84BB301E9422}" srcOrd="4" destOrd="0" presId="urn:microsoft.com/office/officeart/2005/8/layout/hProcess4"/>
    <dgm:cxn modelId="{1E702B0D-E708-476C-835D-A44DC3EC19C0}" type="presParOf" srcId="{4A98B230-90D9-4E53-AF86-269B72B1182A}" destId="{9C1F460B-839D-4C5B-A446-441910E1A51B}" srcOrd="1" destOrd="0" presId="urn:microsoft.com/office/officeart/2005/8/layout/hProcess4"/>
    <dgm:cxn modelId="{5CDD44AF-9CDD-4462-9ECD-8688793EAF64}" type="presParOf" srcId="{4A98B230-90D9-4E53-AF86-269B72B1182A}" destId="{FA786B37-68A7-4D84-985F-8358D6977C45}" srcOrd="2" destOrd="0" presId="urn:microsoft.com/office/officeart/2005/8/layout/hProcess4"/>
    <dgm:cxn modelId="{8794273A-DEB1-4B32-8E25-994E5B2F7D22}" type="presParOf" srcId="{FA786B37-68A7-4D84-985F-8358D6977C45}" destId="{9480DE85-E051-41E7-833A-BBE4CDCED1ED}" srcOrd="0" destOrd="0" presId="urn:microsoft.com/office/officeart/2005/8/layout/hProcess4"/>
    <dgm:cxn modelId="{C747D597-8D34-44C6-815E-EBC1453F2D1F}" type="presParOf" srcId="{FA786B37-68A7-4D84-985F-8358D6977C45}" destId="{C13FE47A-D6FD-404B-9756-3E9F9F771758}" srcOrd="1" destOrd="0" presId="urn:microsoft.com/office/officeart/2005/8/layout/hProcess4"/>
    <dgm:cxn modelId="{60AD66DD-55C0-415D-B391-828B64864D62}" type="presParOf" srcId="{FA786B37-68A7-4D84-985F-8358D6977C45}" destId="{DB90524E-AB5A-437A-AA6E-6610D4614C79}" srcOrd="2" destOrd="0" presId="urn:microsoft.com/office/officeart/2005/8/layout/hProcess4"/>
    <dgm:cxn modelId="{8B439EEF-BA65-4A8A-AF6E-E0C4EEDD1D55}" type="presParOf" srcId="{FA786B37-68A7-4D84-985F-8358D6977C45}" destId="{121A3931-5D58-489E-80BE-096214F20F11}" srcOrd="3" destOrd="0" presId="urn:microsoft.com/office/officeart/2005/8/layout/hProcess4"/>
    <dgm:cxn modelId="{8311990F-474B-4028-91FC-BDA01BCEEBCB}" type="presParOf" srcId="{FA786B37-68A7-4D84-985F-8358D6977C45}" destId="{D097A043-4CD9-42D8-8FAB-326A7B2455BF}" srcOrd="4" destOrd="0" presId="urn:microsoft.com/office/officeart/2005/8/layout/hProcess4"/>
    <dgm:cxn modelId="{3DCD839F-B494-4F4B-8313-8AE61B37D0A6}" type="presParOf" srcId="{4A98B230-90D9-4E53-AF86-269B72B1182A}" destId="{E16713B0-F099-419C-B504-DA9F794F6EAB}" srcOrd="3" destOrd="0" presId="urn:microsoft.com/office/officeart/2005/8/layout/hProcess4"/>
    <dgm:cxn modelId="{F4E243E4-DA2C-4673-AB4B-EF225315EA33}" type="presParOf" srcId="{4A98B230-90D9-4E53-AF86-269B72B1182A}" destId="{94544123-9466-4F7C-ABE5-FFCF031C9173}" srcOrd="4" destOrd="0" presId="urn:microsoft.com/office/officeart/2005/8/layout/hProcess4"/>
    <dgm:cxn modelId="{8BE94FBE-0A95-4C85-85BD-4A7DFBA93A71}" type="presParOf" srcId="{94544123-9466-4F7C-ABE5-FFCF031C9173}" destId="{E34F0BA7-3199-41E6-BD6B-0FE73182F390}" srcOrd="0" destOrd="0" presId="urn:microsoft.com/office/officeart/2005/8/layout/hProcess4"/>
    <dgm:cxn modelId="{93C2D8D0-0BE3-4C4B-A1ED-73971A60C020}" type="presParOf" srcId="{94544123-9466-4F7C-ABE5-FFCF031C9173}" destId="{B7008DF9-1983-443B-89C1-F098BFE56614}" srcOrd="1" destOrd="0" presId="urn:microsoft.com/office/officeart/2005/8/layout/hProcess4"/>
    <dgm:cxn modelId="{77EC533E-C25B-4AE9-A965-AD49AFCFDB2A}" type="presParOf" srcId="{94544123-9466-4F7C-ABE5-FFCF031C9173}" destId="{80A7E68E-E411-4F36-AC62-BF2809D87739}" srcOrd="2" destOrd="0" presId="urn:microsoft.com/office/officeart/2005/8/layout/hProcess4"/>
    <dgm:cxn modelId="{2A2C1BF3-8291-432B-9E70-281CBA31180D}" type="presParOf" srcId="{94544123-9466-4F7C-ABE5-FFCF031C9173}" destId="{2A454480-084B-4822-BD73-C8C06FD8780E}" srcOrd="3" destOrd="0" presId="urn:microsoft.com/office/officeart/2005/8/layout/hProcess4"/>
    <dgm:cxn modelId="{BE23B549-48B8-4822-A6CB-BFE2705479ED}" type="presParOf" srcId="{94544123-9466-4F7C-ABE5-FFCF031C9173}" destId="{38951D3B-3AAC-48C4-B510-6B7FA52CD89C}" srcOrd="4" destOrd="0" presId="urn:microsoft.com/office/officeart/2005/8/layout/hProcess4"/>
    <dgm:cxn modelId="{1245CBD0-9483-42F1-A919-B26AE4632260}" type="presParOf" srcId="{4A98B230-90D9-4E53-AF86-269B72B1182A}" destId="{05391752-3A37-4272-A4EA-C1B631D79FB8}" srcOrd="5" destOrd="0" presId="urn:microsoft.com/office/officeart/2005/8/layout/hProcess4"/>
    <dgm:cxn modelId="{1D32965B-F5A9-4A5C-8344-15308A62444E}" type="presParOf" srcId="{4A98B230-90D9-4E53-AF86-269B72B1182A}" destId="{B41C0ED9-79A9-4A38-A59D-32EBE5AC3228}" srcOrd="6" destOrd="0" presId="urn:microsoft.com/office/officeart/2005/8/layout/hProcess4"/>
    <dgm:cxn modelId="{F7CF00C0-2477-451D-B769-300D931299FB}" type="presParOf" srcId="{B41C0ED9-79A9-4A38-A59D-32EBE5AC3228}" destId="{7A63FD4F-DF53-4753-B050-4E3D957B2B01}" srcOrd="0" destOrd="0" presId="urn:microsoft.com/office/officeart/2005/8/layout/hProcess4"/>
    <dgm:cxn modelId="{1558DAA7-9FD6-4B07-B11B-9FF2A1B47584}" type="presParOf" srcId="{B41C0ED9-79A9-4A38-A59D-32EBE5AC3228}" destId="{4C65E6E1-C2D6-414F-84E1-30E65092FB40}" srcOrd="1" destOrd="0" presId="urn:microsoft.com/office/officeart/2005/8/layout/hProcess4"/>
    <dgm:cxn modelId="{8EE3B779-4C5C-45B2-B0E2-5D305E228FDF}" type="presParOf" srcId="{B41C0ED9-79A9-4A38-A59D-32EBE5AC3228}" destId="{91200C03-6126-4C92-9A5B-BA8722ED7639}" srcOrd="2" destOrd="0" presId="urn:microsoft.com/office/officeart/2005/8/layout/hProcess4"/>
    <dgm:cxn modelId="{7840480B-F948-4109-94E2-84F170E82B38}" type="presParOf" srcId="{B41C0ED9-79A9-4A38-A59D-32EBE5AC3228}" destId="{85CB7CAC-08D3-48F0-8749-C3754E2D7671}" srcOrd="3" destOrd="0" presId="urn:microsoft.com/office/officeart/2005/8/layout/hProcess4"/>
    <dgm:cxn modelId="{ED899DC0-5188-4D1A-B9BC-4546A4CE78CF}" type="presParOf" srcId="{B41C0ED9-79A9-4A38-A59D-32EBE5AC3228}" destId="{F218BAD3-63F2-42BD-8612-D617F6D4F21B}"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677C9B-1BEC-4EEE-BF22-80D924284FA5}" type="doc">
      <dgm:prSet loTypeId="urn:microsoft.com/office/officeart/2008/layout/VerticalAccentList" loCatId="list" qsTypeId="urn:microsoft.com/office/officeart/2005/8/quickstyle/simple1" qsCatId="simple" csTypeId="urn:microsoft.com/office/officeart/2005/8/colors/accent2_5" csCatId="accent2" phldr="1"/>
      <dgm:spPr/>
      <dgm:t>
        <a:bodyPr/>
        <a:lstStyle/>
        <a:p>
          <a:endParaRPr lang="es-CO"/>
        </a:p>
      </dgm:t>
    </dgm:pt>
    <dgm:pt modelId="{504B8C46-B585-4F79-A11A-B9715BFA750D}">
      <dgm:prSet phldrT="[Texto]" custT="1"/>
      <dgm:spPr/>
      <dgm:t>
        <a:bodyPr/>
        <a:lstStyle/>
        <a:p>
          <a:r>
            <a:rPr lang="es-CO" sz="1800" dirty="0">
              <a:solidFill>
                <a:srgbClr val="142B48"/>
              </a:solidFill>
              <a:latin typeface="Montserrat" pitchFamily="2" charset="77"/>
            </a:rPr>
            <a:t>Hipoacusia permanente independiente OME.</a:t>
          </a:r>
        </a:p>
      </dgm:t>
    </dgm:pt>
    <dgm:pt modelId="{280E2EB6-F2AD-4AD9-8848-1001757A53EE}" type="parTrans" cxnId="{8771BA21-9121-4929-8D34-D4FEF9C80E9B}">
      <dgm:prSet/>
      <dgm:spPr/>
      <dgm:t>
        <a:bodyPr/>
        <a:lstStyle/>
        <a:p>
          <a:endParaRPr lang="es-CO" sz="1800">
            <a:solidFill>
              <a:srgbClr val="142B48"/>
            </a:solidFill>
            <a:latin typeface="Montserrat" pitchFamily="2" charset="77"/>
          </a:endParaRPr>
        </a:p>
      </dgm:t>
    </dgm:pt>
    <dgm:pt modelId="{0A2C98E9-FFCA-4614-B9DE-52798C3C9AE5}" type="sibTrans" cxnId="{8771BA21-9121-4929-8D34-D4FEF9C80E9B}">
      <dgm:prSet/>
      <dgm:spPr/>
      <dgm:t>
        <a:bodyPr/>
        <a:lstStyle/>
        <a:p>
          <a:endParaRPr lang="es-CO" sz="1800">
            <a:solidFill>
              <a:srgbClr val="142B48"/>
            </a:solidFill>
            <a:latin typeface="Montserrat" pitchFamily="2" charset="77"/>
          </a:endParaRPr>
        </a:p>
      </dgm:t>
    </dgm:pt>
    <dgm:pt modelId="{D15BF7FF-85DF-48F3-8716-DB4284B9228B}">
      <dgm:prSet phldrT="[Texto]" custT="1"/>
      <dgm:spPr/>
      <dgm:t>
        <a:bodyPr/>
        <a:lstStyle/>
        <a:p>
          <a:r>
            <a:rPr lang="es-CO" sz="1800" dirty="0">
              <a:solidFill>
                <a:srgbClr val="142B48"/>
              </a:solidFill>
              <a:latin typeface="Montserrat" pitchFamily="2" charset="77"/>
            </a:rPr>
            <a:t>Desorden del lenguaje o habla sospechado o confirmado.</a:t>
          </a:r>
        </a:p>
      </dgm:t>
    </dgm:pt>
    <dgm:pt modelId="{CDCD9C03-285E-44F4-A512-A43433AAB142}" type="parTrans" cxnId="{B52FF8D9-536A-4F55-8D0F-57D50E63477A}">
      <dgm:prSet/>
      <dgm:spPr/>
      <dgm:t>
        <a:bodyPr/>
        <a:lstStyle/>
        <a:p>
          <a:endParaRPr lang="es-CO" sz="1800">
            <a:solidFill>
              <a:srgbClr val="142B48"/>
            </a:solidFill>
            <a:latin typeface="Montserrat" pitchFamily="2" charset="77"/>
          </a:endParaRPr>
        </a:p>
      </dgm:t>
    </dgm:pt>
    <dgm:pt modelId="{1781BDA6-598D-4720-B042-3E0B8BC2D94A}" type="sibTrans" cxnId="{B52FF8D9-536A-4F55-8D0F-57D50E63477A}">
      <dgm:prSet/>
      <dgm:spPr/>
      <dgm:t>
        <a:bodyPr/>
        <a:lstStyle/>
        <a:p>
          <a:endParaRPr lang="es-CO" sz="1800">
            <a:solidFill>
              <a:srgbClr val="142B48"/>
            </a:solidFill>
            <a:latin typeface="Montserrat" pitchFamily="2" charset="77"/>
          </a:endParaRPr>
        </a:p>
      </dgm:t>
    </dgm:pt>
    <dgm:pt modelId="{C8505D02-4718-4080-B77B-BBF96BB6D6A9}">
      <dgm:prSet phldrT="[Texto]" custT="1"/>
      <dgm:spPr/>
      <dgm:t>
        <a:bodyPr/>
        <a:lstStyle/>
        <a:p>
          <a:r>
            <a:rPr lang="es-CO" sz="1800" dirty="0">
              <a:solidFill>
                <a:srgbClr val="142B48"/>
              </a:solidFill>
              <a:latin typeface="Montserrat" pitchFamily="2" charset="77"/>
            </a:rPr>
            <a:t>Espectro autista.</a:t>
          </a:r>
        </a:p>
      </dgm:t>
    </dgm:pt>
    <dgm:pt modelId="{FA47D64F-FBEE-411D-9D79-87E20D6137D6}" type="parTrans" cxnId="{20F45C42-D3E1-40A4-B8FD-DFA68A5F2F76}">
      <dgm:prSet/>
      <dgm:spPr/>
      <dgm:t>
        <a:bodyPr/>
        <a:lstStyle/>
        <a:p>
          <a:endParaRPr lang="es-CO" sz="1800">
            <a:solidFill>
              <a:srgbClr val="142B48"/>
            </a:solidFill>
            <a:latin typeface="Montserrat" pitchFamily="2" charset="77"/>
          </a:endParaRPr>
        </a:p>
      </dgm:t>
    </dgm:pt>
    <dgm:pt modelId="{1C313E9E-984F-4410-8F88-919FA7E3D252}" type="sibTrans" cxnId="{20F45C42-D3E1-40A4-B8FD-DFA68A5F2F76}">
      <dgm:prSet/>
      <dgm:spPr/>
      <dgm:t>
        <a:bodyPr/>
        <a:lstStyle/>
        <a:p>
          <a:endParaRPr lang="es-CO" sz="1800">
            <a:solidFill>
              <a:srgbClr val="142B48"/>
            </a:solidFill>
            <a:latin typeface="Montserrat" pitchFamily="2" charset="77"/>
          </a:endParaRPr>
        </a:p>
      </dgm:t>
    </dgm:pt>
    <dgm:pt modelId="{C2859D54-8658-45A1-A76C-30012185416A}">
      <dgm:prSet phldrT="[Texto]" custT="1"/>
      <dgm:spPr/>
      <dgm:t>
        <a:bodyPr/>
        <a:lstStyle/>
        <a:p>
          <a:r>
            <a:rPr lang="es-CO" sz="1800" dirty="0">
              <a:solidFill>
                <a:srgbClr val="142B48"/>
              </a:solidFill>
              <a:latin typeface="Montserrat" pitchFamily="2" charset="77"/>
            </a:rPr>
            <a:t>Discapacidad visual incorregible.</a:t>
          </a:r>
        </a:p>
      </dgm:t>
    </dgm:pt>
    <dgm:pt modelId="{2118CA10-577B-4799-A377-9BF5DF2FB9FF}" type="parTrans" cxnId="{17A46163-EA60-420C-97B2-43DFD0A7C3A6}">
      <dgm:prSet/>
      <dgm:spPr/>
      <dgm:t>
        <a:bodyPr/>
        <a:lstStyle/>
        <a:p>
          <a:endParaRPr lang="es-CO" sz="1800">
            <a:solidFill>
              <a:srgbClr val="142B48"/>
            </a:solidFill>
            <a:latin typeface="Montserrat" pitchFamily="2" charset="77"/>
          </a:endParaRPr>
        </a:p>
      </dgm:t>
    </dgm:pt>
    <dgm:pt modelId="{B42CD994-F013-489F-8F9D-3BD52AD0ED77}" type="sibTrans" cxnId="{17A46163-EA60-420C-97B2-43DFD0A7C3A6}">
      <dgm:prSet/>
      <dgm:spPr/>
      <dgm:t>
        <a:bodyPr/>
        <a:lstStyle/>
        <a:p>
          <a:endParaRPr lang="es-CO" sz="1800">
            <a:solidFill>
              <a:srgbClr val="142B48"/>
            </a:solidFill>
            <a:latin typeface="Montserrat" pitchFamily="2" charset="77"/>
          </a:endParaRPr>
        </a:p>
      </dgm:t>
    </dgm:pt>
    <dgm:pt modelId="{D1FD2FA8-6296-4F53-87AC-91F0D3861DAF}">
      <dgm:prSet phldrT="[Texto]" custT="1"/>
      <dgm:spPr/>
      <dgm:t>
        <a:bodyPr/>
        <a:lstStyle/>
        <a:p>
          <a:r>
            <a:rPr lang="es-CO" sz="1800" dirty="0">
              <a:solidFill>
                <a:srgbClr val="142B48"/>
              </a:solidFill>
              <a:latin typeface="Montserrat" pitchFamily="2" charset="77"/>
            </a:rPr>
            <a:t>Síndromes cráneofaciales.</a:t>
          </a:r>
        </a:p>
      </dgm:t>
    </dgm:pt>
    <dgm:pt modelId="{42B5CF7D-3CB4-42FD-A13F-41E676448E5E}" type="parTrans" cxnId="{B88A5C1F-FC94-4763-B642-F87CEEA76982}">
      <dgm:prSet/>
      <dgm:spPr/>
      <dgm:t>
        <a:bodyPr/>
        <a:lstStyle/>
        <a:p>
          <a:endParaRPr lang="es-CO" sz="1800">
            <a:solidFill>
              <a:srgbClr val="142B48"/>
            </a:solidFill>
            <a:latin typeface="Montserrat" pitchFamily="2" charset="77"/>
          </a:endParaRPr>
        </a:p>
      </dgm:t>
    </dgm:pt>
    <dgm:pt modelId="{BF9D8308-AB9E-4242-82B2-E7A5BA4E3003}" type="sibTrans" cxnId="{B88A5C1F-FC94-4763-B642-F87CEEA76982}">
      <dgm:prSet/>
      <dgm:spPr/>
      <dgm:t>
        <a:bodyPr/>
        <a:lstStyle/>
        <a:p>
          <a:endParaRPr lang="es-CO" sz="1800">
            <a:solidFill>
              <a:srgbClr val="142B48"/>
            </a:solidFill>
            <a:latin typeface="Montserrat" pitchFamily="2" charset="77"/>
          </a:endParaRPr>
        </a:p>
      </dgm:t>
    </dgm:pt>
    <dgm:pt modelId="{2D1A4005-D6FB-42AC-B3ED-3CD94F5C3C8C}">
      <dgm:prSet phldrT="[Texto]" custT="1"/>
      <dgm:spPr/>
      <dgm:t>
        <a:bodyPr/>
        <a:lstStyle/>
        <a:p>
          <a:r>
            <a:rPr lang="es-CO" sz="1800" dirty="0">
              <a:solidFill>
                <a:srgbClr val="142B48"/>
              </a:solidFill>
              <a:latin typeface="Montserrat" pitchFamily="2" charset="77"/>
            </a:rPr>
            <a:t>Retraso en el desarrollo. </a:t>
          </a:r>
        </a:p>
      </dgm:t>
    </dgm:pt>
    <dgm:pt modelId="{2D6D64BA-4E96-4DCB-8877-C22388383E44}" type="parTrans" cxnId="{418563CC-E07F-49C8-B12F-B1DD89C5A926}">
      <dgm:prSet/>
      <dgm:spPr/>
      <dgm:t>
        <a:bodyPr/>
        <a:lstStyle/>
        <a:p>
          <a:endParaRPr lang="es-CO" sz="1800">
            <a:solidFill>
              <a:srgbClr val="142B48"/>
            </a:solidFill>
            <a:latin typeface="Montserrat" pitchFamily="2" charset="77"/>
          </a:endParaRPr>
        </a:p>
      </dgm:t>
    </dgm:pt>
    <dgm:pt modelId="{FE159E79-4649-4CC1-B40E-A580D53CEAF4}" type="sibTrans" cxnId="{418563CC-E07F-49C8-B12F-B1DD89C5A926}">
      <dgm:prSet/>
      <dgm:spPr/>
      <dgm:t>
        <a:bodyPr/>
        <a:lstStyle/>
        <a:p>
          <a:endParaRPr lang="es-CO" sz="1800">
            <a:solidFill>
              <a:srgbClr val="142B48"/>
            </a:solidFill>
            <a:latin typeface="Montserrat" pitchFamily="2" charset="77"/>
          </a:endParaRPr>
        </a:p>
      </dgm:t>
    </dgm:pt>
    <dgm:pt modelId="{E124992F-3296-46D6-9462-29083AE3A92A}" type="pres">
      <dgm:prSet presAssocID="{80677C9B-1BEC-4EEE-BF22-80D924284FA5}" presName="Name0" presStyleCnt="0">
        <dgm:presLayoutVars>
          <dgm:chMax/>
          <dgm:chPref/>
          <dgm:dir/>
        </dgm:presLayoutVars>
      </dgm:prSet>
      <dgm:spPr/>
    </dgm:pt>
    <dgm:pt modelId="{E4A635E8-9597-A04F-9C12-F91F74B34186}" type="pres">
      <dgm:prSet presAssocID="{504B8C46-B585-4F79-A11A-B9715BFA750D}" presName="parenttextcomposite" presStyleCnt="0"/>
      <dgm:spPr/>
    </dgm:pt>
    <dgm:pt modelId="{2D92078E-2F25-7B47-BD17-D52E66B75D3C}" type="pres">
      <dgm:prSet presAssocID="{504B8C46-B585-4F79-A11A-B9715BFA750D}" presName="parenttext" presStyleLbl="revTx" presStyleIdx="0" presStyleCnt="4">
        <dgm:presLayoutVars>
          <dgm:chMax/>
          <dgm:chPref val="2"/>
          <dgm:bulletEnabled val="1"/>
        </dgm:presLayoutVars>
      </dgm:prSet>
      <dgm:spPr/>
    </dgm:pt>
    <dgm:pt modelId="{897A5510-9DDF-D040-82FC-4B086C5D5E6E}" type="pres">
      <dgm:prSet presAssocID="{504B8C46-B585-4F79-A11A-B9715BFA750D}" presName="parallelogramComposite" presStyleCnt="0"/>
      <dgm:spPr/>
    </dgm:pt>
    <dgm:pt modelId="{EA9448C8-A75B-1D4E-B9D4-CE0EBECAE840}" type="pres">
      <dgm:prSet presAssocID="{504B8C46-B585-4F79-A11A-B9715BFA750D}" presName="parallelogram1" presStyleLbl="alignNode1" presStyleIdx="0" presStyleCnt="28"/>
      <dgm:spPr/>
    </dgm:pt>
    <dgm:pt modelId="{EBB19533-E482-7942-9AA2-0AC114ED5C1C}" type="pres">
      <dgm:prSet presAssocID="{504B8C46-B585-4F79-A11A-B9715BFA750D}" presName="parallelogram2" presStyleLbl="alignNode1" presStyleIdx="1" presStyleCnt="28"/>
      <dgm:spPr/>
    </dgm:pt>
    <dgm:pt modelId="{A4BACE2B-2670-CC4F-A4B4-C13EFE2AADB0}" type="pres">
      <dgm:prSet presAssocID="{504B8C46-B585-4F79-A11A-B9715BFA750D}" presName="parallelogram3" presStyleLbl="alignNode1" presStyleIdx="2" presStyleCnt="28"/>
      <dgm:spPr/>
    </dgm:pt>
    <dgm:pt modelId="{FA8B4D6E-205E-DF4F-A5F5-42D0AF4801D8}" type="pres">
      <dgm:prSet presAssocID="{504B8C46-B585-4F79-A11A-B9715BFA750D}" presName="parallelogram4" presStyleLbl="alignNode1" presStyleIdx="3" presStyleCnt="28"/>
      <dgm:spPr/>
    </dgm:pt>
    <dgm:pt modelId="{FEEFBCB6-48E7-924F-AE80-35796E1E3C68}" type="pres">
      <dgm:prSet presAssocID="{504B8C46-B585-4F79-A11A-B9715BFA750D}" presName="parallelogram5" presStyleLbl="alignNode1" presStyleIdx="4" presStyleCnt="28"/>
      <dgm:spPr/>
    </dgm:pt>
    <dgm:pt modelId="{0A8CBD06-3CF7-BE4E-8A52-9A53214B5ECB}" type="pres">
      <dgm:prSet presAssocID="{504B8C46-B585-4F79-A11A-B9715BFA750D}" presName="parallelogram6" presStyleLbl="alignNode1" presStyleIdx="5" presStyleCnt="28"/>
      <dgm:spPr/>
    </dgm:pt>
    <dgm:pt modelId="{35048EAC-BDDB-FD4B-BBBA-D9CBD210AE47}" type="pres">
      <dgm:prSet presAssocID="{504B8C46-B585-4F79-A11A-B9715BFA750D}" presName="parallelogram7" presStyleLbl="alignNode1" presStyleIdx="6" presStyleCnt="28"/>
      <dgm:spPr/>
    </dgm:pt>
    <dgm:pt modelId="{B1987165-670F-1B44-A9A1-AD898AA6CB21}" type="pres">
      <dgm:prSet presAssocID="{0A2C98E9-FFCA-4614-B9DE-52798C3C9AE5}" presName="sibTrans" presStyleCnt="0"/>
      <dgm:spPr/>
    </dgm:pt>
    <dgm:pt modelId="{E7A8FFA4-3410-4E85-99FA-3204C50124F6}" type="pres">
      <dgm:prSet presAssocID="{D15BF7FF-85DF-48F3-8716-DB4284B9228B}" presName="parenttextcomposite" presStyleCnt="0"/>
      <dgm:spPr/>
    </dgm:pt>
    <dgm:pt modelId="{3CC0F874-D277-4757-B13A-9CC20ED93293}" type="pres">
      <dgm:prSet presAssocID="{D15BF7FF-85DF-48F3-8716-DB4284B9228B}" presName="parenttext" presStyleLbl="revTx" presStyleIdx="1" presStyleCnt="4">
        <dgm:presLayoutVars>
          <dgm:chMax/>
          <dgm:chPref val="2"/>
          <dgm:bulletEnabled val="1"/>
        </dgm:presLayoutVars>
      </dgm:prSet>
      <dgm:spPr/>
    </dgm:pt>
    <dgm:pt modelId="{9AA792D1-96C1-4DC4-9FBD-3A6945D6CA29}" type="pres">
      <dgm:prSet presAssocID="{D15BF7FF-85DF-48F3-8716-DB4284B9228B}" presName="composite" presStyleCnt="0"/>
      <dgm:spPr/>
    </dgm:pt>
    <dgm:pt modelId="{37006005-1314-43F3-AF87-08ECAF610252}" type="pres">
      <dgm:prSet presAssocID="{D15BF7FF-85DF-48F3-8716-DB4284B9228B}" presName="chevron1" presStyleLbl="alignNode1" presStyleIdx="7" presStyleCnt="28"/>
      <dgm:spPr/>
    </dgm:pt>
    <dgm:pt modelId="{B5B326EB-3E73-4ABB-B842-46E36A2FBDEB}" type="pres">
      <dgm:prSet presAssocID="{D15BF7FF-85DF-48F3-8716-DB4284B9228B}" presName="chevron2" presStyleLbl="alignNode1" presStyleIdx="8" presStyleCnt="28"/>
      <dgm:spPr/>
    </dgm:pt>
    <dgm:pt modelId="{6BC68900-5C4F-4809-A00C-7F0B7E1708BD}" type="pres">
      <dgm:prSet presAssocID="{D15BF7FF-85DF-48F3-8716-DB4284B9228B}" presName="chevron3" presStyleLbl="alignNode1" presStyleIdx="9" presStyleCnt="28"/>
      <dgm:spPr/>
    </dgm:pt>
    <dgm:pt modelId="{ED0D9F4A-0BD8-4C0F-88E4-CE5298C8C8A4}" type="pres">
      <dgm:prSet presAssocID="{D15BF7FF-85DF-48F3-8716-DB4284B9228B}" presName="chevron4" presStyleLbl="alignNode1" presStyleIdx="10" presStyleCnt="28"/>
      <dgm:spPr/>
    </dgm:pt>
    <dgm:pt modelId="{DCADFF88-BF2F-4A2E-B57C-5ED2C04A9A17}" type="pres">
      <dgm:prSet presAssocID="{D15BF7FF-85DF-48F3-8716-DB4284B9228B}" presName="chevron5" presStyleLbl="alignNode1" presStyleIdx="11" presStyleCnt="28"/>
      <dgm:spPr/>
    </dgm:pt>
    <dgm:pt modelId="{F41A88AF-6F04-4CDB-8111-0C820E87836D}" type="pres">
      <dgm:prSet presAssocID="{D15BF7FF-85DF-48F3-8716-DB4284B9228B}" presName="chevron6" presStyleLbl="alignNode1" presStyleIdx="12" presStyleCnt="28"/>
      <dgm:spPr/>
    </dgm:pt>
    <dgm:pt modelId="{F604E186-9D14-43FE-8462-1924D9C377C5}" type="pres">
      <dgm:prSet presAssocID="{D15BF7FF-85DF-48F3-8716-DB4284B9228B}" presName="chevron7" presStyleLbl="alignNode1" presStyleIdx="13" presStyleCnt="28"/>
      <dgm:spPr/>
    </dgm:pt>
    <dgm:pt modelId="{26869258-DB19-48FF-9CB2-A4FCCF7FF496}" type="pres">
      <dgm:prSet presAssocID="{D15BF7FF-85DF-48F3-8716-DB4284B9228B}" presName="childtext" presStyleLbl="solidFgAcc1" presStyleIdx="0" presStyleCnt="2">
        <dgm:presLayoutVars>
          <dgm:chMax/>
          <dgm:chPref val="0"/>
          <dgm:bulletEnabled val="1"/>
        </dgm:presLayoutVars>
      </dgm:prSet>
      <dgm:spPr/>
    </dgm:pt>
    <dgm:pt modelId="{1598757E-4CEC-4548-AA12-CD2DE1A00BA0}" type="pres">
      <dgm:prSet presAssocID="{1781BDA6-598D-4720-B042-3E0B8BC2D94A}" presName="sibTrans" presStyleCnt="0"/>
      <dgm:spPr/>
    </dgm:pt>
    <dgm:pt modelId="{87B01BFC-3E51-436C-8F7D-CDBB487B632D}" type="pres">
      <dgm:prSet presAssocID="{D1FD2FA8-6296-4F53-87AC-91F0D3861DAF}" presName="parenttextcomposite" presStyleCnt="0"/>
      <dgm:spPr/>
    </dgm:pt>
    <dgm:pt modelId="{E7F524E0-EC90-410A-B053-CEFE5B753E50}" type="pres">
      <dgm:prSet presAssocID="{D1FD2FA8-6296-4F53-87AC-91F0D3861DAF}" presName="parenttext" presStyleLbl="revTx" presStyleIdx="2" presStyleCnt="4">
        <dgm:presLayoutVars>
          <dgm:chMax/>
          <dgm:chPref val="2"/>
          <dgm:bulletEnabled val="1"/>
        </dgm:presLayoutVars>
      </dgm:prSet>
      <dgm:spPr/>
    </dgm:pt>
    <dgm:pt modelId="{5909BC64-D3A1-4622-ABB8-867267AF7D3B}" type="pres">
      <dgm:prSet presAssocID="{D1FD2FA8-6296-4F53-87AC-91F0D3861DAF}" presName="composite" presStyleCnt="0"/>
      <dgm:spPr/>
    </dgm:pt>
    <dgm:pt modelId="{F1AD1FA9-5A3E-4204-8B09-A823BF69217F}" type="pres">
      <dgm:prSet presAssocID="{D1FD2FA8-6296-4F53-87AC-91F0D3861DAF}" presName="chevron1" presStyleLbl="alignNode1" presStyleIdx="14" presStyleCnt="28"/>
      <dgm:spPr/>
    </dgm:pt>
    <dgm:pt modelId="{DF337120-1574-4C8E-84B0-A9689DB48A77}" type="pres">
      <dgm:prSet presAssocID="{D1FD2FA8-6296-4F53-87AC-91F0D3861DAF}" presName="chevron2" presStyleLbl="alignNode1" presStyleIdx="15" presStyleCnt="28"/>
      <dgm:spPr/>
    </dgm:pt>
    <dgm:pt modelId="{E7986A7E-DE58-4467-9A5F-4352DCC0CB15}" type="pres">
      <dgm:prSet presAssocID="{D1FD2FA8-6296-4F53-87AC-91F0D3861DAF}" presName="chevron3" presStyleLbl="alignNode1" presStyleIdx="16" presStyleCnt="28"/>
      <dgm:spPr/>
    </dgm:pt>
    <dgm:pt modelId="{B4FF0192-8AC6-4404-BF8E-E15EA565D586}" type="pres">
      <dgm:prSet presAssocID="{D1FD2FA8-6296-4F53-87AC-91F0D3861DAF}" presName="chevron4" presStyleLbl="alignNode1" presStyleIdx="17" presStyleCnt="28"/>
      <dgm:spPr/>
    </dgm:pt>
    <dgm:pt modelId="{34392F18-A8A7-4755-B856-E5DD57B50275}" type="pres">
      <dgm:prSet presAssocID="{D1FD2FA8-6296-4F53-87AC-91F0D3861DAF}" presName="chevron5" presStyleLbl="alignNode1" presStyleIdx="18" presStyleCnt="28"/>
      <dgm:spPr/>
    </dgm:pt>
    <dgm:pt modelId="{3B34F1B2-E68A-4A86-A21B-2A2C0EC607E9}" type="pres">
      <dgm:prSet presAssocID="{D1FD2FA8-6296-4F53-87AC-91F0D3861DAF}" presName="chevron6" presStyleLbl="alignNode1" presStyleIdx="19" presStyleCnt="28"/>
      <dgm:spPr/>
    </dgm:pt>
    <dgm:pt modelId="{3A501E10-0317-44D9-80D3-37B7A30A3ECD}" type="pres">
      <dgm:prSet presAssocID="{D1FD2FA8-6296-4F53-87AC-91F0D3861DAF}" presName="chevron7" presStyleLbl="alignNode1" presStyleIdx="20" presStyleCnt="28"/>
      <dgm:spPr/>
    </dgm:pt>
    <dgm:pt modelId="{DFEF0F5E-9485-4DB2-8201-9A4326573992}" type="pres">
      <dgm:prSet presAssocID="{D1FD2FA8-6296-4F53-87AC-91F0D3861DAF}" presName="childtext" presStyleLbl="solidFgAcc1" presStyleIdx="1" presStyleCnt="2">
        <dgm:presLayoutVars>
          <dgm:chMax/>
          <dgm:chPref val="0"/>
          <dgm:bulletEnabled val="1"/>
        </dgm:presLayoutVars>
      </dgm:prSet>
      <dgm:spPr/>
    </dgm:pt>
    <dgm:pt modelId="{7069C6BC-3338-4658-B9DF-929D2AFEEA2B}" type="pres">
      <dgm:prSet presAssocID="{BF9D8308-AB9E-4242-82B2-E7A5BA4E3003}" presName="sibTrans" presStyleCnt="0"/>
      <dgm:spPr/>
    </dgm:pt>
    <dgm:pt modelId="{B34100BA-C531-4920-A2C0-11A63843D49F}" type="pres">
      <dgm:prSet presAssocID="{2D1A4005-D6FB-42AC-B3ED-3CD94F5C3C8C}" presName="parenttextcomposite" presStyleCnt="0"/>
      <dgm:spPr/>
    </dgm:pt>
    <dgm:pt modelId="{8EAA0B92-A8D9-4E70-A6E6-40E80D1E9DF5}" type="pres">
      <dgm:prSet presAssocID="{2D1A4005-D6FB-42AC-B3ED-3CD94F5C3C8C}" presName="parenttext" presStyleLbl="revTx" presStyleIdx="3" presStyleCnt="4">
        <dgm:presLayoutVars>
          <dgm:chMax/>
          <dgm:chPref val="2"/>
          <dgm:bulletEnabled val="1"/>
        </dgm:presLayoutVars>
      </dgm:prSet>
      <dgm:spPr/>
    </dgm:pt>
    <dgm:pt modelId="{315A0FF1-8D5C-49A2-9BD3-1EB5542069D7}" type="pres">
      <dgm:prSet presAssocID="{2D1A4005-D6FB-42AC-B3ED-3CD94F5C3C8C}" presName="parallelogramComposite" presStyleCnt="0"/>
      <dgm:spPr/>
    </dgm:pt>
    <dgm:pt modelId="{A232E707-8EDB-44DE-AE04-ECC708F5980F}" type="pres">
      <dgm:prSet presAssocID="{2D1A4005-D6FB-42AC-B3ED-3CD94F5C3C8C}" presName="parallelogram1" presStyleLbl="alignNode1" presStyleIdx="21" presStyleCnt="28"/>
      <dgm:spPr/>
    </dgm:pt>
    <dgm:pt modelId="{25503658-5202-471E-B134-C288581EDF83}" type="pres">
      <dgm:prSet presAssocID="{2D1A4005-D6FB-42AC-B3ED-3CD94F5C3C8C}" presName="parallelogram2" presStyleLbl="alignNode1" presStyleIdx="22" presStyleCnt="28"/>
      <dgm:spPr/>
    </dgm:pt>
    <dgm:pt modelId="{C54E86F7-BE75-4EEF-80D8-EC797E216761}" type="pres">
      <dgm:prSet presAssocID="{2D1A4005-D6FB-42AC-B3ED-3CD94F5C3C8C}" presName="parallelogram3" presStyleLbl="alignNode1" presStyleIdx="23" presStyleCnt="28"/>
      <dgm:spPr/>
    </dgm:pt>
    <dgm:pt modelId="{AC27D431-DCF3-41A1-8CDA-159DDA0C366C}" type="pres">
      <dgm:prSet presAssocID="{2D1A4005-D6FB-42AC-B3ED-3CD94F5C3C8C}" presName="parallelogram4" presStyleLbl="alignNode1" presStyleIdx="24" presStyleCnt="28"/>
      <dgm:spPr/>
    </dgm:pt>
    <dgm:pt modelId="{07DC8371-577B-434E-B4CB-5B555856E2FC}" type="pres">
      <dgm:prSet presAssocID="{2D1A4005-D6FB-42AC-B3ED-3CD94F5C3C8C}" presName="parallelogram5" presStyleLbl="alignNode1" presStyleIdx="25" presStyleCnt="28"/>
      <dgm:spPr/>
    </dgm:pt>
    <dgm:pt modelId="{3F20F8E8-36AC-494E-9142-304812003620}" type="pres">
      <dgm:prSet presAssocID="{2D1A4005-D6FB-42AC-B3ED-3CD94F5C3C8C}" presName="parallelogram6" presStyleLbl="alignNode1" presStyleIdx="26" presStyleCnt="28"/>
      <dgm:spPr/>
    </dgm:pt>
    <dgm:pt modelId="{4E018EBB-EA4C-4BF1-B64E-DBBFD0DD06FC}" type="pres">
      <dgm:prSet presAssocID="{2D1A4005-D6FB-42AC-B3ED-3CD94F5C3C8C}" presName="parallelogram7" presStyleLbl="alignNode1" presStyleIdx="27" presStyleCnt="28"/>
      <dgm:spPr/>
    </dgm:pt>
  </dgm:ptLst>
  <dgm:cxnLst>
    <dgm:cxn modelId="{B88A5C1F-FC94-4763-B642-F87CEEA76982}" srcId="{80677C9B-1BEC-4EEE-BF22-80D924284FA5}" destId="{D1FD2FA8-6296-4F53-87AC-91F0D3861DAF}" srcOrd="2" destOrd="0" parTransId="{42B5CF7D-3CB4-42FD-A13F-41E676448E5E}" sibTransId="{BF9D8308-AB9E-4242-82B2-E7A5BA4E3003}"/>
    <dgm:cxn modelId="{8771BA21-9121-4929-8D34-D4FEF9C80E9B}" srcId="{80677C9B-1BEC-4EEE-BF22-80D924284FA5}" destId="{504B8C46-B585-4F79-A11A-B9715BFA750D}" srcOrd="0" destOrd="0" parTransId="{280E2EB6-F2AD-4AD9-8848-1001757A53EE}" sibTransId="{0A2C98E9-FFCA-4614-B9DE-52798C3C9AE5}"/>
    <dgm:cxn modelId="{BC57305D-AC85-4D27-A4CA-55EF8F114192}" type="presOf" srcId="{80677C9B-1BEC-4EEE-BF22-80D924284FA5}" destId="{E124992F-3296-46D6-9462-29083AE3A92A}" srcOrd="0" destOrd="0" presId="urn:microsoft.com/office/officeart/2008/layout/VerticalAccentList"/>
    <dgm:cxn modelId="{20F45C42-D3E1-40A4-B8FD-DFA68A5F2F76}" srcId="{D15BF7FF-85DF-48F3-8716-DB4284B9228B}" destId="{C8505D02-4718-4080-B77B-BBF96BB6D6A9}" srcOrd="0" destOrd="0" parTransId="{FA47D64F-FBEE-411D-9D79-87E20D6137D6}" sibTransId="{1C313E9E-984F-4410-8F88-919FA7E3D252}"/>
    <dgm:cxn modelId="{17A46163-EA60-420C-97B2-43DFD0A7C3A6}" srcId="{D1FD2FA8-6296-4F53-87AC-91F0D3861DAF}" destId="{C2859D54-8658-45A1-A76C-30012185416A}" srcOrd="0" destOrd="0" parTransId="{2118CA10-577B-4799-A377-9BF5DF2FB9FF}" sibTransId="{B42CD994-F013-489F-8F9D-3BD52AD0ED77}"/>
    <dgm:cxn modelId="{614D6343-E9F6-4579-A4E4-F85650CE3D87}" type="presOf" srcId="{C8505D02-4718-4080-B77B-BBF96BB6D6A9}" destId="{26869258-DB19-48FF-9CB2-A4FCCF7FF496}" srcOrd="0" destOrd="0" presId="urn:microsoft.com/office/officeart/2008/layout/VerticalAccentList"/>
    <dgm:cxn modelId="{7BB9D854-3D65-6A40-89E1-FCC0D645F111}" type="presOf" srcId="{504B8C46-B585-4F79-A11A-B9715BFA750D}" destId="{2D92078E-2F25-7B47-BD17-D52E66B75D3C}" srcOrd="0" destOrd="0" presId="urn:microsoft.com/office/officeart/2008/layout/VerticalAccentList"/>
    <dgm:cxn modelId="{ADC45786-6AC1-4DF4-ADCA-8089D9E85187}" type="presOf" srcId="{2D1A4005-D6FB-42AC-B3ED-3CD94F5C3C8C}" destId="{8EAA0B92-A8D9-4E70-A6E6-40E80D1E9DF5}" srcOrd="0" destOrd="0" presId="urn:microsoft.com/office/officeart/2008/layout/VerticalAccentList"/>
    <dgm:cxn modelId="{418563CC-E07F-49C8-B12F-B1DD89C5A926}" srcId="{80677C9B-1BEC-4EEE-BF22-80D924284FA5}" destId="{2D1A4005-D6FB-42AC-B3ED-3CD94F5C3C8C}" srcOrd="3" destOrd="0" parTransId="{2D6D64BA-4E96-4DCB-8877-C22388383E44}" sibTransId="{FE159E79-4649-4CC1-B40E-A580D53CEAF4}"/>
    <dgm:cxn modelId="{9F4358CC-62BE-4D83-AD87-1A023FB30DD0}" type="presOf" srcId="{D15BF7FF-85DF-48F3-8716-DB4284B9228B}" destId="{3CC0F874-D277-4757-B13A-9CC20ED93293}" srcOrd="0" destOrd="0" presId="urn:microsoft.com/office/officeart/2008/layout/VerticalAccentList"/>
    <dgm:cxn modelId="{B52FF8D9-536A-4F55-8D0F-57D50E63477A}" srcId="{80677C9B-1BEC-4EEE-BF22-80D924284FA5}" destId="{D15BF7FF-85DF-48F3-8716-DB4284B9228B}" srcOrd="1" destOrd="0" parTransId="{CDCD9C03-285E-44F4-A512-A43433AAB142}" sibTransId="{1781BDA6-598D-4720-B042-3E0B8BC2D94A}"/>
    <dgm:cxn modelId="{AF0577EF-D9C3-482F-8C4D-9B750B5A16D0}" type="presOf" srcId="{D1FD2FA8-6296-4F53-87AC-91F0D3861DAF}" destId="{E7F524E0-EC90-410A-B053-CEFE5B753E50}" srcOrd="0" destOrd="0" presId="urn:microsoft.com/office/officeart/2008/layout/VerticalAccentList"/>
    <dgm:cxn modelId="{B8320BF6-90ED-4F67-87E7-12AFEAB814C9}" type="presOf" srcId="{C2859D54-8658-45A1-A76C-30012185416A}" destId="{DFEF0F5E-9485-4DB2-8201-9A4326573992}" srcOrd="0" destOrd="0" presId="urn:microsoft.com/office/officeart/2008/layout/VerticalAccentList"/>
    <dgm:cxn modelId="{3E8A4930-2A73-7F43-85E6-350C64E5628B}" type="presParOf" srcId="{E124992F-3296-46D6-9462-29083AE3A92A}" destId="{E4A635E8-9597-A04F-9C12-F91F74B34186}" srcOrd="0" destOrd="0" presId="urn:microsoft.com/office/officeart/2008/layout/VerticalAccentList"/>
    <dgm:cxn modelId="{7BB65C95-2582-9C49-B627-F03783D6D80D}" type="presParOf" srcId="{E4A635E8-9597-A04F-9C12-F91F74B34186}" destId="{2D92078E-2F25-7B47-BD17-D52E66B75D3C}" srcOrd="0" destOrd="0" presId="urn:microsoft.com/office/officeart/2008/layout/VerticalAccentList"/>
    <dgm:cxn modelId="{A491080E-B97A-544B-B5BD-C4086DEC8CE6}" type="presParOf" srcId="{E124992F-3296-46D6-9462-29083AE3A92A}" destId="{897A5510-9DDF-D040-82FC-4B086C5D5E6E}" srcOrd="1" destOrd="0" presId="urn:microsoft.com/office/officeart/2008/layout/VerticalAccentList"/>
    <dgm:cxn modelId="{D329937C-A7F7-2940-9FEE-AC12C265E8CD}" type="presParOf" srcId="{897A5510-9DDF-D040-82FC-4B086C5D5E6E}" destId="{EA9448C8-A75B-1D4E-B9D4-CE0EBECAE840}" srcOrd="0" destOrd="0" presId="urn:microsoft.com/office/officeart/2008/layout/VerticalAccentList"/>
    <dgm:cxn modelId="{F9240076-0BFC-CC4B-809A-9771F08EF51A}" type="presParOf" srcId="{897A5510-9DDF-D040-82FC-4B086C5D5E6E}" destId="{EBB19533-E482-7942-9AA2-0AC114ED5C1C}" srcOrd="1" destOrd="0" presId="urn:microsoft.com/office/officeart/2008/layout/VerticalAccentList"/>
    <dgm:cxn modelId="{021FBAB9-21EE-0449-88C9-63F6BBA5475C}" type="presParOf" srcId="{897A5510-9DDF-D040-82FC-4B086C5D5E6E}" destId="{A4BACE2B-2670-CC4F-A4B4-C13EFE2AADB0}" srcOrd="2" destOrd="0" presId="urn:microsoft.com/office/officeart/2008/layout/VerticalAccentList"/>
    <dgm:cxn modelId="{197EDF34-8B13-4349-802A-0FE64D7A7A09}" type="presParOf" srcId="{897A5510-9DDF-D040-82FC-4B086C5D5E6E}" destId="{FA8B4D6E-205E-DF4F-A5F5-42D0AF4801D8}" srcOrd="3" destOrd="0" presId="urn:microsoft.com/office/officeart/2008/layout/VerticalAccentList"/>
    <dgm:cxn modelId="{98E3043A-83A5-0348-9A59-0938BB6774DD}" type="presParOf" srcId="{897A5510-9DDF-D040-82FC-4B086C5D5E6E}" destId="{FEEFBCB6-48E7-924F-AE80-35796E1E3C68}" srcOrd="4" destOrd="0" presId="urn:microsoft.com/office/officeart/2008/layout/VerticalAccentList"/>
    <dgm:cxn modelId="{DFEB2408-8CCB-CA4B-B3F4-3ECA7FD610C4}" type="presParOf" srcId="{897A5510-9DDF-D040-82FC-4B086C5D5E6E}" destId="{0A8CBD06-3CF7-BE4E-8A52-9A53214B5ECB}" srcOrd="5" destOrd="0" presId="urn:microsoft.com/office/officeart/2008/layout/VerticalAccentList"/>
    <dgm:cxn modelId="{0C6C1CE2-A529-1D43-B417-2D61E2FD7363}" type="presParOf" srcId="{897A5510-9DDF-D040-82FC-4B086C5D5E6E}" destId="{35048EAC-BDDB-FD4B-BBBA-D9CBD210AE47}" srcOrd="6" destOrd="0" presId="urn:microsoft.com/office/officeart/2008/layout/VerticalAccentList"/>
    <dgm:cxn modelId="{3D94E058-19F8-3A40-9F6B-BC4260688456}" type="presParOf" srcId="{E124992F-3296-46D6-9462-29083AE3A92A}" destId="{B1987165-670F-1B44-A9A1-AD898AA6CB21}" srcOrd="2" destOrd="0" presId="urn:microsoft.com/office/officeart/2008/layout/VerticalAccentList"/>
    <dgm:cxn modelId="{2AFC7467-023B-4D9E-BC27-C4087107D5D2}" type="presParOf" srcId="{E124992F-3296-46D6-9462-29083AE3A92A}" destId="{E7A8FFA4-3410-4E85-99FA-3204C50124F6}" srcOrd="3" destOrd="0" presId="urn:microsoft.com/office/officeart/2008/layout/VerticalAccentList"/>
    <dgm:cxn modelId="{14C2D1BC-D713-44F5-9CF2-A04EE6FB8C97}" type="presParOf" srcId="{E7A8FFA4-3410-4E85-99FA-3204C50124F6}" destId="{3CC0F874-D277-4757-B13A-9CC20ED93293}" srcOrd="0" destOrd="0" presId="urn:microsoft.com/office/officeart/2008/layout/VerticalAccentList"/>
    <dgm:cxn modelId="{235A24A1-886D-4453-BFF3-FA83C085EF5A}" type="presParOf" srcId="{E124992F-3296-46D6-9462-29083AE3A92A}" destId="{9AA792D1-96C1-4DC4-9FBD-3A6945D6CA29}" srcOrd="4" destOrd="0" presId="urn:microsoft.com/office/officeart/2008/layout/VerticalAccentList"/>
    <dgm:cxn modelId="{3E088AA1-47A2-4611-8B37-758CFE173298}" type="presParOf" srcId="{9AA792D1-96C1-4DC4-9FBD-3A6945D6CA29}" destId="{37006005-1314-43F3-AF87-08ECAF610252}" srcOrd="0" destOrd="0" presId="urn:microsoft.com/office/officeart/2008/layout/VerticalAccentList"/>
    <dgm:cxn modelId="{1C226614-F83A-419D-9F94-E10D5463E69B}" type="presParOf" srcId="{9AA792D1-96C1-4DC4-9FBD-3A6945D6CA29}" destId="{B5B326EB-3E73-4ABB-B842-46E36A2FBDEB}" srcOrd="1" destOrd="0" presId="urn:microsoft.com/office/officeart/2008/layout/VerticalAccentList"/>
    <dgm:cxn modelId="{6DAB8581-EF00-4099-BC0E-9F97A1DD0EBC}" type="presParOf" srcId="{9AA792D1-96C1-4DC4-9FBD-3A6945D6CA29}" destId="{6BC68900-5C4F-4809-A00C-7F0B7E1708BD}" srcOrd="2" destOrd="0" presId="urn:microsoft.com/office/officeart/2008/layout/VerticalAccentList"/>
    <dgm:cxn modelId="{6CF2038D-574F-4900-A4CB-F41057B3DFCC}" type="presParOf" srcId="{9AA792D1-96C1-4DC4-9FBD-3A6945D6CA29}" destId="{ED0D9F4A-0BD8-4C0F-88E4-CE5298C8C8A4}" srcOrd="3" destOrd="0" presId="urn:microsoft.com/office/officeart/2008/layout/VerticalAccentList"/>
    <dgm:cxn modelId="{4216F777-C755-4C25-A3D5-A55C2F184FF0}" type="presParOf" srcId="{9AA792D1-96C1-4DC4-9FBD-3A6945D6CA29}" destId="{DCADFF88-BF2F-4A2E-B57C-5ED2C04A9A17}" srcOrd="4" destOrd="0" presId="urn:microsoft.com/office/officeart/2008/layout/VerticalAccentList"/>
    <dgm:cxn modelId="{229CECE3-1E59-44BA-A1AC-50F449CA8083}" type="presParOf" srcId="{9AA792D1-96C1-4DC4-9FBD-3A6945D6CA29}" destId="{F41A88AF-6F04-4CDB-8111-0C820E87836D}" srcOrd="5" destOrd="0" presId="urn:microsoft.com/office/officeart/2008/layout/VerticalAccentList"/>
    <dgm:cxn modelId="{E333B3F2-85D6-410D-A543-ECEC6512C4C9}" type="presParOf" srcId="{9AA792D1-96C1-4DC4-9FBD-3A6945D6CA29}" destId="{F604E186-9D14-43FE-8462-1924D9C377C5}" srcOrd="6" destOrd="0" presId="urn:microsoft.com/office/officeart/2008/layout/VerticalAccentList"/>
    <dgm:cxn modelId="{AFB69C1D-84F7-4D3B-A663-9930FDAF1BDE}" type="presParOf" srcId="{9AA792D1-96C1-4DC4-9FBD-3A6945D6CA29}" destId="{26869258-DB19-48FF-9CB2-A4FCCF7FF496}" srcOrd="7" destOrd="0" presId="urn:microsoft.com/office/officeart/2008/layout/VerticalAccentList"/>
    <dgm:cxn modelId="{9A3177AB-CE8D-4217-9D8D-203C21732A49}" type="presParOf" srcId="{E124992F-3296-46D6-9462-29083AE3A92A}" destId="{1598757E-4CEC-4548-AA12-CD2DE1A00BA0}" srcOrd="5" destOrd="0" presId="urn:microsoft.com/office/officeart/2008/layout/VerticalAccentList"/>
    <dgm:cxn modelId="{36D5D78E-530C-4410-A746-F36FC0B5986F}" type="presParOf" srcId="{E124992F-3296-46D6-9462-29083AE3A92A}" destId="{87B01BFC-3E51-436C-8F7D-CDBB487B632D}" srcOrd="6" destOrd="0" presId="urn:microsoft.com/office/officeart/2008/layout/VerticalAccentList"/>
    <dgm:cxn modelId="{165D5ADA-B72B-4533-ACE8-3C915850AB5F}" type="presParOf" srcId="{87B01BFC-3E51-436C-8F7D-CDBB487B632D}" destId="{E7F524E0-EC90-410A-B053-CEFE5B753E50}" srcOrd="0" destOrd="0" presId="urn:microsoft.com/office/officeart/2008/layout/VerticalAccentList"/>
    <dgm:cxn modelId="{CF77DC07-5D3D-4907-A16D-B9E0B1A729A7}" type="presParOf" srcId="{E124992F-3296-46D6-9462-29083AE3A92A}" destId="{5909BC64-D3A1-4622-ABB8-867267AF7D3B}" srcOrd="7" destOrd="0" presId="urn:microsoft.com/office/officeart/2008/layout/VerticalAccentList"/>
    <dgm:cxn modelId="{DE39074E-F9FD-41D2-8488-BE137D2EDD4F}" type="presParOf" srcId="{5909BC64-D3A1-4622-ABB8-867267AF7D3B}" destId="{F1AD1FA9-5A3E-4204-8B09-A823BF69217F}" srcOrd="0" destOrd="0" presId="urn:microsoft.com/office/officeart/2008/layout/VerticalAccentList"/>
    <dgm:cxn modelId="{ABB7C3EF-E55B-4E0F-ACC6-94D1F3050F86}" type="presParOf" srcId="{5909BC64-D3A1-4622-ABB8-867267AF7D3B}" destId="{DF337120-1574-4C8E-84B0-A9689DB48A77}" srcOrd="1" destOrd="0" presId="urn:microsoft.com/office/officeart/2008/layout/VerticalAccentList"/>
    <dgm:cxn modelId="{DA3809E2-CF54-417E-A028-291F27957A5B}" type="presParOf" srcId="{5909BC64-D3A1-4622-ABB8-867267AF7D3B}" destId="{E7986A7E-DE58-4467-9A5F-4352DCC0CB15}" srcOrd="2" destOrd="0" presId="urn:microsoft.com/office/officeart/2008/layout/VerticalAccentList"/>
    <dgm:cxn modelId="{2516AD92-DF2B-441B-9CDD-067F0F5C1827}" type="presParOf" srcId="{5909BC64-D3A1-4622-ABB8-867267AF7D3B}" destId="{B4FF0192-8AC6-4404-BF8E-E15EA565D586}" srcOrd="3" destOrd="0" presId="urn:microsoft.com/office/officeart/2008/layout/VerticalAccentList"/>
    <dgm:cxn modelId="{C2B4C030-3704-43A2-B6D5-8C1A82313252}" type="presParOf" srcId="{5909BC64-D3A1-4622-ABB8-867267AF7D3B}" destId="{34392F18-A8A7-4755-B856-E5DD57B50275}" srcOrd="4" destOrd="0" presId="urn:microsoft.com/office/officeart/2008/layout/VerticalAccentList"/>
    <dgm:cxn modelId="{061B3D4D-F2D8-4A87-B6DD-8F1B0FD9991A}" type="presParOf" srcId="{5909BC64-D3A1-4622-ABB8-867267AF7D3B}" destId="{3B34F1B2-E68A-4A86-A21B-2A2C0EC607E9}" srcOrd="5" destOrd="0" presId="urn:microsoft.com/office/officeart/2008/layout/VerticalAccentList"/>
    <dgm:cxn modelId="{598B1696-8EDF-4458-9998-6D2DD7895F04}" type="presParOf" srcId="{5909BC64-D3A1-4622-ABB8-867267AF7D3B}" destId="{3A501E10-0317-44D9-80D3-37B7A30A3ECD}" srcOrd="6" destOrd="0" presId="urn:microsoft.com/office/officeart/2008/layout/VerticalAccentList"/>
    <dgm:cxn modelId="{9D3A2A2C-A85C-4137-BC28-7AD1BB365F46}" type="presParOf" srcId="{5909BC64-D3A1-4622-ABB8-867267AF7D3B}" destId="{DFEF0F5E-9485-4DB2-8201-9A4326573992}" srcOrd="7" destOrd="0" presId="urn:microsoft.com/office/officeart/2008/layout/VerticalAccentList"/>
    <dgm:cxn modelId="{5F105A51-A021-492B-8938-F45C27C932A3}" type="presParOf" srcId="{E124992F-3296-46D6-9462-29083AE3A92A}" destId="{7069C6BC-3338-4658-B9DF-929D2AFEEA2B}" srcOrd="8" destOrd="0" presId="urn:microsoft.com/office/officeart/2008/layout/VerticalAccentList"/>
    <dgm:cxn modelId="{ECF9DA5A-905A-42E6-ABC8-1ADEF9C64B65}" type="presParOf" srcId="{E124992F-3296-46D6-9462-29083AE3A92A}" destId="{B34100BA-C531-4920-A2C0-11A63843D49F}" srcOrd="9" destOrd="0" presId="urn:microsoft.com/office/officeart/2008/layout/VerticalAccentList"/>
    <dgm:cxn modelId="{D921BD57-D6D7-400F-A338-D0E3C7B5385D}" type="presParOf" srcId="{B34100BA-C531-4920-A2C0-11A63843D49F}" destId="{8EAA0B92-A8D9-4E70-A6E6-40E80D1E9DF5}" srcOrd="0" destOrd="0" presId="urn:microsoft.com/office/officeart/2008/layout/VerticalAccentList"/>
    <dgm:cxn modelId="{AA614DBE-E5C0-4354-9859-215D1C34CB4C}" type="presParOf" srcId="{E124992F-3296-46D6-9462-29083AE3A92A}" destId="{315A0FF1-8D5C-49A2-9BD3-1EB5542069D7}" srcOrd="10" destOrd="0" presId="urn:microsoft.com/office/officeart/2008/layout/VerticalAccentList"/>
    <dgm:cxn modelId="{E08949D9-3DB5-41C1-8521-76D06B039F43}" type="presParOf" srcId="{315A0FF1-8D5C-49A2-9BD3-1EB5542069D7}" destId="{A232E707-8EDB-44DE-AE04-ECC708F5980F}" srcOrd="0" destOrd="0" presId="urn:microsoft.com/office/officeart/2008/layout/VerticalAccentList"/>
    <dgm:cxn modelId="{5A4F06B9-902A-447E-8E21-D14456A52400}" type="presParOf" srcId="{315A0FF1-8D5C-49A2-9BD3-1EB5542069D7}" destId="{25503658-5202-471E-B134-C288581EDF83}" srcOrd="1" destOrd="0" presId="urn:microsoft.com/office/officeart/2008/layout/VerticalAccentList"/>
    <dgm:cxn modelId="{11DEC0A9-A65E-46E3-A0F8-A9790DAE358D}" type="presParOf" srcId="{315A0FF1-8D5C-49A2-9BD3-1EB5542069D7}" destId="{C54E86F7-BE75-4EEF-80D8-EC797E216761}" srcOrd="2" destOrd="0" presId="urn:microsoft.com/office/officeart/2008/layout/VerticalAccentList"/>
    <dgm:cxn modelId="{ADA2E1F5-94AC-4E72-94B3-C6C76EA40D97}" type="presParOf" srcId="{315A0FF1-8D5C-49A2-9BD3-1EB5542069D7}" destId="{AC27D431-DCF3-41A1-8CDA-159DDA0C366C}" srcOrd="3" destOrd="0" presId="urn:microsoft.com/office/officeart/2008/layout/VerticalAccentList"/>
    <dgm:cxn modelId="{876DD51C-444F-4851-B19A-C37D3430DB76}" type="presParOf" srcId="{315A0FF1-8D5C-49A2-9BD3-1EB5542069D7}" destId="{07DC8371-577B-434E-B4CB-5B555856E2FC}" srcOrd="4" destOrd="0" presId="urn:microsoft.com/office/officeart/2008/layout/VerticalAccentList"/>
    <dgm:cxn modelId="{D41C7CE0-FD5A-477A-B406-16B37AAEA785}" type="presParOf" srcId="{315A0FF1-8D5C-49A2-9BD3-1EB5542069D7}" destId="{3F20F8E8-36AC-494E-9142-304812003620}" srcOrd="5" destOrd="0" presId="urn:microsoft.com/office/officeart/2008/layout/VerticalAccentList"/>
    <dgm:cxn modelId="{D2D8D801-CDD3-4E91-8F0E-2F54F513B7EA}" type="presParOf" srcId="{315A0FF1-8D5C-49A2-9BD3-1EB5542069D7}" destId="{4E018EBB-EA4C-4BF1-B64E-DBBFD0DD06FC}"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BBB0E2-9747-4A5A-A652-A005E61C33CE}" type="doc">
      <dgm:prSet loTypeId="urn:microsoft.com/office/officeart/2008/layout/BubblePictureList" loCatId="picture" qsTypeId="urn:microsoft.com/office/officeart/2005/8/quickstyle/simple1" qsCatId="simple" csTypeId="urn:microsoft.com/office/officeart/2005/8/colors/accent1_2" csCatId="accent1" phldr="1"/>
      <dgm:spPr/>
      <dgm:t>
        <a:bodyPr/>
        <a:lstStyle/>
        <a:p>
          <a:endParaRPr lang="es-CO"/>
        </a:p>
      </dgm:t>
    </dgm:pt>
    <dgm:pt modelId="{CA049031-0902-481A-A5D3-E44F24F69BEF}">
      <dgm:prSet phldrT="[Texto]"/>
      <dgm:spPr/>
      <dgm:t>
        <a:bodyPr/>
        <a:lstStyle/>
        <a:p>
          <a:r>
            <a:rPr lang="es-CO" dirty="0">
              <a:solidFill>
                <a:srgbClr val="142B48"/>
              </a:solidFill>
              <a:latin typeface="Montserrat" pitchFamily="2" charset="77"/>
            </a:rPr>
            <a:t>¿Cómo comunicarse con el paciente?</a:t>
          </a:r>
        </a:p>
      </dgm:t>
    </dgm:pt>
    <dgm:pt modelId="{7AF98BAE-4726-4DC0-914F-0D428C82996A}" type="parTrans" cxnId="{D8BA9BB0-3892-4B3D-8B69-1E20BC38599F}">
      <dgm:prSet/>
      <dgm:spPr/>
      <dgm:t>
        <a:bodyPr/>
        <a:lstStyle/>
        <a:p>
          <a:endParaRPr lang="es-CO">
            <a:solidFill>
              <a:srgbClr val="142B48"/>
            </a:solidFill>
            <a:latin typeface="Montserrat" pitchFamily="2" charset="77"/>
          </a:endParaRPr>
        </a:p>
      </dgm:t>
    </dgm:pt>
    <dgm:pt modelId="{CA96D086-1606-490A-A260-C784C527C9AB}" type="sibTrans" cxnId="{D8BA9BB0-3892-4B3D-8B69-1E20BC38599F}">
      <dgm:prSet/>
      <dgm:spPr/>
      <dgm:t>
        <a:bodyPr/>
        <a:lstStyle/>
        <a:p>
          <a:endParaRPr lang="es-CO">
            <a:solidFill>
              <a:srgbClr val="142B48"/>
            </a:solidFill>
            <a:latin typeface="Montserrat" pitchFamily="2" charset="77"/>
          </a:endParaRPr>
        </a:p>
      </dgm:t>
    </dgm:pt>
    <dgm:pt modelId="{A43F6FEF-4FE6-4C01-BFE8-9745DFEFBF88}">
      <dgm:prSet phldrT="[Texto]"/>
      <dgm:spPr/>
      <dgm:t>
        <a:bodyPr/>
        <a:lstStyle/>
        <a:p>
          <a:r>
            <a:rPr lang="es-CO" dirty="0">
              <a:solidFill>
                <a:srgbClr val="142B48"/>
              </a:solidFill>
              <a:latin typeface="Montserrat" pitchFamily="2" charset="77"/>
            </a:rPr>
            <a:t>Explicar y promover vigilancia.</a:t>
          </a:r>
        </a:p>
      </dgm:t>
    </dgm:pt>
    <dgm:pt modelId="{811685D3-C4A3-4D0F-92EE-5836F0C91738}" type="parTrans" cxnId="{6BC10036-1035-48A9-8EA7-EF75403097A1}">
      <dgm:prSet/>
      <dgm:spPr/>
      <dgm:t>
        <a:bodyPr/>
        <a:lstStyle/>
        <a:p>
          <a:endParaRPr lang="es-CO">
            <a:solidFill>
              <a:srgbClr val="142B48"/>
            </a:solidFill>
            <a:latin typeface="Montserrat" pitchFamily="2" charset="77"/>
          </a:endParaRPr>
        </a:p>
      </dgm:t>
    </dgm:pt>
    <dgm:pt modelId="{029115B4-931B-4A8A-9ADE-5155DEF586C9}" type="sibTrans" cxnId="{6BC10036-1035-48A9-8EA7-EF75403097A1}">
      <dgm:prSet/>
      <dgm:spPr/>
      <dgm:t>
        <a:bodyPr/>
        <a:lstStyle/>
        <a:p>
          <a:endParaRPr lang="es-CO">
            <a:solidFill>
              <a:srgbClr val="142B48"/>
            </a:solidFill>
            <a:latin typeface="Montserrat" pitchFamily="2" charset="77"/>
          </a:endParaRPr>
        </a:p>
      </dgm:t>
    </dgm:pt>
    <dgm:pt modelId="{8C56EEEE-9F15-439A-A5E4-9BF40D1A450F}">
      <dgm:prSet phldrT="[Texto]"/>
      <dgm:spPr/>
      <dgm:t>
        <a:bodyPr/>
        <a:lstStyle/>
        <a:p>
          <a:r>
            <a:rPr lang="es-CO" dirty="0">
              <a:solidFill>
                <a:srgbClr val="142B48"/>
              </a:solidFill>
              <a:latin typeface="Montserrat" pitchFamily="2" charset="77"/>
            </a:rPr>
            <a:t>¿Suspender uso chupetes?</a:t>
          </a:r>
        </a:p>
      </dgm:t>
    </dgm:pt>
    <dgm:pt modelId="{DAB3E8F8-9675-4CC4-9CE8-3B3E21A84713}" type="sibTrans" cxnId="{70C6531E-CD6C-4730-99B4-8E349539F091}">
      <dgm:prSet/>
      <dgm:spPr/>
      <dgm:t>
        <a:bodyPr/>
        <a:lstStyle/>
        <a:p>
          <a:endParaRPr lang="es-CO">
            <a:solidFill>
              <a:srgbClr val="142B48"/>
            </a:solidFill>
            <a:latin typeface="Montserrat" pitchFamily="2" charset="77"/>
          </a:endParaRPr>
        </a:p>
      </dgm:t>
    </dgm:pt>
    <dgm:pt modelId="{66BB4DC9-8A82-408D-B410-28E63224416B}" type="parTrans" cxnId="{70C6531E-CD6C-4730-99B4-8E349539F091}">
      <dgm:prSet/>
      <dgm:spPr/>
      <dgm:t>
        <a:bodyPr/>
        <a:lstStyle/>
        <a:p>
          <a:endParaRPr lang="es-CO">
            <a:solidFill>
              <a:srgbClr val="142B48"/>
            </a:solidFill>
            <a:latin typeface="Montserrat" pitchFamily="2" charset="77"/>
          </a:endParaRPr>
        </a:p>
      </dgm:t>
    </dgm:pt>
    <dgm:pt modelId="{17A1EC36-4D1E-4B70-952B-487525CDE247}">
      <dgm:prSet phldrT="[Texto]"/>
      <dgm:spPr/>
      <dgm:t>
        <a:bodyPr/>
        <a:lstStyle/>
        <a:p>
          <a:r>
            <a:rPr lang="es-CO" dirty="0">
              <a:solidFill>
                <a:srgbClr val="142B48"/>
              </a:solidFill>
              <a:latin typeface="Montserrat" pitchFamily="2" charset="77"/>
            </a:rPr>
            <a:t>Toma de decisiones conjuntas.</a:t>
          </a:r>
        </a:p>
      </dgm:t>
    </dgm:pt>
    <dgm:pt modelId="{2E125A55-570E-4CC6-924A-CB64324DEAF6}" type="parTrans" cxnId="{9E25FD38-355A-4608-8855-386C452D7036}">
      <dgm:prSet/>
      <dgm:spPr/>
      <dgm:t>
        <a:bodyPr/>
        <a:lstStyle/>
        <a:p>
          <a:endParaRPr lang="es-CO">
            <a:solidFill>
              <a:srgbClr val="142B48"/>
            </a:solidFill>
            <a:latin typeface="Montserrat" pitchFamily="2" charset="77"/>
          </a:endParaRPr>
        </a:p>
      </dgm:t>
    </dgm:pt>
    <dgm:pt modelId="{677115F9-4FDD-4A5D-9DFA-AC126BE1356B}" type="sibTrans" cxnId="{9E25FD38-355A-4608-8855-386C452D7036}">
      <dgm:prSet/>
      <dgm:spPr/>
      <dgm:t>
        <a:bodyPr/>
        <a:lstStyle/>
        <a:p>
          <a:endParaRPr lang="es-CO">
            <a:solidFill>
              <a:srgbClr val="142B48"/>
            </a:solidFill>
            <a:latin typeface="Montserrat" pitchFamily="2" charset="77"/>
          </a:endParaRPr>
        </a:p>
      </dgm:t>
    </dgm:pt>
    <dgm:pt modelId="{E204330D-5522-4FC9-BF52-B775539533A3}" type="pres">
      <dgm:prSet presAssocID="{8EBBB0E2-9747-4A5A-A652-A005E61C33CE}" presName="Name0" presStyleCnt="0">
        <dgm:presLayoutVars>
          <dgm:chMax val="8"/>
          <dgm:chPref val="8"/>
          <dgm:dir/>
        </dgm:presLayoutVars>
      </dgm:prSet>
      <dgm:spPr/>
    </dgm:pt>
    <dgm:pt modelId="{075A6D09-7E10-41EC-9541-56BB2D60F337}" type="pres">
      <dgm:prSet presAssocID="{CA049031-0902-481A-A5D3-E44F24F69BEF}" presName="parent_text_1" presStyleLbl="revTx" presStyleIdx="0" presStyleCnt="4">
        <dgm:presLayoutVars>
          <dgm:chMax val="0"/>
          <dgm:chPref val="0"/>
          <dgm:bulletEnabled val="1"/>
        </dgm:presLayoutVars>
      </dgm:prSet>
      <dgm:spPr/>
    </dgm:pt>
    <dgm:pt modelId="{E89A1A1E-446D-4DFE-90BF-ACDC80F2143D}" type="pres">
      <dgm:prSet presAssocID="{CA049031-0902-481A-A5D3-E44F24F69BEF}" presName="image_accent_1" presStyleCnt="0"/>
      <dgm:spPr/>
    </dgm:pt>
    <dgm:pt modelId="{C600F590-8855-4D00-8ED2-66A3BFDB123D}" type="pres">
      <dgm:prSet presAssocID="{CA049031-0902-481A-A5D3-E44F24F69BEF}" presName="imageAccentRepeatNode" presStyleLbl="alignNode1" presStyleIdx="0" presStyleCnt="8"/>
      <dgm:spPr/>
    </dgm:pt>
    <dgm:pt modelId="{10A968ED-D0CA-4C58-B40E-A7DECB0E485B}" type="pres">
      <dgm:prSet presAssocID="{CA049031-0902-481A-A5D3-E44F24F69BEF}" presName="accent_1" presStyleLbl="alignNode1" presStyleIdx="1" presStyleCnt="8"/>
      <dgm:spPr/>
    </dgm:pt>
    <dgm:pt modelId="{249651F1-F3A1-4608-A9D7-8F5122214A18}" type="pres">
      <dgm:prSet presAssocID="{CA96D086-1606-490A-A260-C784C527C9AB}" presName="image_1" presStyleCnt="0"/>
      <dgm:spPr/>
    </dgm:pt>
    <dgm:pt modelId="{42D55764-13DD-4B0C-B9BC-B537E70C4622}" type="pres">
      <dgm:prSet presAssocID="{CA96D086-1606-490A-A260-C784C527C9AB}" presName="imageRepeatNode" presStyleLbl="fgImgPlace1" presStyleIdx="0" presStyleCnt="4"/>
      <dgm:spPr/>
    </dgm:pt>
    <dgm:pt modelId="{5C31DCCD-B480-43A9-A542-D1BA63671924}" type="pres">
      <dgm:prSet presAssocID="{8C56EEEE-9F15-439A-A5E4-9BF40D1A450F}" presName="parent_text_2" presStyleLbl="revTx" presStyleIdx="1" presStyleCnt="4">
        <dgm:presLayoutVars>
          <dgm:chMax val="0"/>
          <dgm:chPref val="0"/>
          <dgm:bulletEnabled val="1"/>
        </dgm:presLayoutVars>
      </dgm:prSet>
      <dgm:spPr/>
    </dgm:pt>
    <dgm:pt modelId="{19FE95B4-6618-4B20-B96A-B6DB39F2F9E5}" type="pres">
      <dgm:prSet presAssocID="{8C56EEEE-9F15-439A-A5E4-9BF40D1A450F}" presName="image_accent_2" presStyleCnt="0"/>
      <dgm:spPr/>
    </dgm:pt>
    <dgm:pt modelId="{B777AEE9-A9CE-4AD3-9330-69645DB2251E}" type="pres">
      <dgm:prSet presAssocID="{8C56EEEE-9F15-439A-A5E4-9BF40D1A450F}" presName="imageAccentRepeatNode" presStyleLbl="alignNode1" presStyleIdx="2" presStyleCnt="8"/>
      <dgm:spPr/>
    </dgm:pt>
    <dgm:pt modelId="{90E82625-6930-4D75-9615-CEA2E07C65CA}" type="pres">
      <dgm:prSet presAssocID="{DAB3E8F8-9675-4CC4-9CE8-3B3E21A84713}" presName="image_2" presStyleCnt="0"/>
      <dgm:spPr/>
    </dgm:pt>
    <dgm:pt modelId="{E68F1FE6-01F2-497E-8496-28146E46C736}" type="pres">
      <dgm:prSet presAssocID="{DAB3E8F8-9675-4CC4-9CE8-3B3E21A84713}" presName="imageRepeatNode" presStyleLbl="fgImgPlace1" presStyleIdx="1" presStyleCnt="4"/>
      <dgm:spPr/>
    </dgm:pt>
    <dgm:pt modelId="{531988FF-53A4-4F4E-96DD-D86CF979EDA7}" type="pres">
      <dgm:prSet presAssocID="{A43F6FEF-4FE6-4C01-BFE8-9745DFEFBF88}" presName="image_accent_3" presStyleCnt="0"/>
      <dgm:spPr/>
    </dgm:pt>
    <dgm:pt modelId="{6AC7A4F3-BD26-4AE2-A124-44D4EE9CE053}" type="pres">
      <dgm:prSet presAssocID="{A43F6FEF-4FE6-4C01-BFE8-9745DFEFBF88}" presName="imageAccentRepeatNode" presStyleLbl="alignNode1" presStyleIdx="3" presStyleCnt="8"/>
      <dgm:spPr/>
    </dgm:pt>
    <dgm:pt modelId="{7584AACB-9082-4110-8B40-68CCB7ADFCD0}" type="pres">
      <dgm:prSet presAssocID="{A43F6FEF-4FE6-4C01-BFE8-9745DFEFBF88}" presName="parent_text_3" presStyleLbl="revTx" presStyleIdx="2" presStyleCnt="4">
        <dgm:presLayoutVars>
          <dgm:chMax val="0"/>
          <dgm:chPref val="0"/>
          <dgm:bulletEnabled val="1"/>
        </dgm:presLayoutVars>
      </dgm:prSet>
      <dgm:spPr/>
    </dgm:pt>
    <dgm:pt modelId="{5F3673F2-0A57-444C-853C-4C99B1D43690}" type="pres">
      <dgm:prSet presAssocID="{A43F6FEF-4FE6-4C01-BFE8-9745DFEFBF88}" presName="accent_2" presStyleLbl="alignNode1" presStyleIdx="4" presStyleCnt="8"/>
      <dgm:spPr/>
    </dgm:pt>
    <dgm:pt modelId="{107859D8-0306-4B6D-B1C6-1E4082B14D8E}" type="pres">
      <dgm:prSet presAssocID="{A43F6FEF-4FE6-4C01-BFE8-9745DFEFBF88}" presName="accent_3" presStyleLbl="alignNode1" presStyleIdx="5" presStyleCnt="8"/>
      <dgm:spPr/>
    </dgm:pt>
    <dgm:pt modelId="{6F9EDD2D-582F-4C6C-80B4-33AD0F24BE60}" type="pres">
      <dgm:prSet presAssocID="{029115B4-931B-4A8A-9ADE-5155DEF586C9}" presName="image_3" presStyleCnt="0"/>
      <dgm:spPr/>
    </dgm:pt>
    <dgm:pt modelId="{F6D3AD23-3400-4658-AEBE-9328EE2F6E45}" type="pres">
      <dgm:prSet presAssocID="{029115B4-931B-4A8A-9ADE-5155DEF586C9}" presName="imageRepeatNode" presStyleLbl="fgImgPlace1" presStyleIdx="2" presStyleCnt="4"/>
      <dgm:spPr/>
    </dgm:pt>
    <dgm:pt modelId="{A13A33AD-B417-410A-B351-CCEA2D68FDC7}" type="pres">
      <dgm:prSet presAssocID="{17A1EC36-4D1E-4B70-952B-487525CDE247}" presName="image_accent_4" presStyleCnt="0"/>
      <dgm:spPr/>
    </dgm:pt>
    <dgm:pt modelId="{AFC72DF4-172E-460F-954C-E085916E0F30}" type="pres">
      <dgm:prSet presAssocID="{17A1EC36-4D1E-4B70-952B-487525CDE247}" presName="imageAccentRepeatNode" presStyleLbl="alignNode1" presStyleIdx="6" presStyleCnt="8"/>
      <dgm:spPr/>
    </dgm:pt>
    <dgm:pt modelId="{29DA7DED-C4F9-461B-8268-E79BFEF5E03C}" type="pres">
      <dgm:prSet presAssocID="{17A1EC36-4D1E-4B70-952B-487525CDE247}" presName="parent_text_4" presStyleLbl="revTx" presStyleIdx="3" presStyleCnt="4">
        <dgm:presLayoutVars>
          <dgm:chMax val="0"/>
          <dgm:chPref val="0"/>
          <dgm:bulletEnabled val="1"/>
        </dgm:presLayoutVars>
      </dgm:prSet>
      <dgm:spPr/>
    </dgm:pt>
    <dgm:pt modelId="{3A31E70F-2AA6-4DC5-8B78-0729C5F323D3}" type="pres">
      <dgm:prSet presAssocID="{17A1EC36-4D1E-4B70-952B-487525CDE247}" presName="accent_4" presStyleLbl="alignNode1" presStyleIdx="7" presStyleCnt="8"/>
      <dgm:spPr/>
    </dgm:pt>
    <dgm:pt modelId="{5B44438D-10DE-48BA-82D8-9ED6C5F2E8B5}" type="pres">
      <dgm:prSet presAssocID="{677115F9-4FDD-4A5D-9DFA-AC126BE1356B}" presName="image_4" presStyleCnt="0"/>
      <dgm:spPr/>
    </dgm:pt>
    <dgm:pt modelId="{7B03477D-9570-445A-A5B3-2E105143F99E}" type="pres">
      <dgm:prSet presAssocID="{677115F9-4FDD-4A5D-9DFA-AC126BE1356B}" presName="imageRepeatNode" presStyleLbl="fgImgPlace1" presStyleIdx="3" presStyleCnt="4"/>
      <dgm:spPr/>
    </dgm:pt>
  </dgm:ptLst>
  <dgm:cxnLst>
    <dgm:cxn modelId="{70C6531E-CD6C-4730-99B4-8E349539F091}" srcId="{8EBBB0E2-9747-4A5A-A652-A005E61C33CE}" destId="{8C56EEEE-9F15-439A-A5E4-9BF40D1A450F}" srcOrd="1" destOrd="0" parTransId="{66BB4DC9-8A82-408D-B410-28E63224416B}" sibTransId="{DAB3E8F8-9675-4CC4-9CE8-3B3E21A84713}"/>
    <dgm:cxn modelId="{6BC10036-1035-48A9-8EA7-EF75403097A1}" srcId="{8EBBB0E2-9747-4A5A-A652-A005E61C33CE}" destId="{A43F6FEF-4FE6-4C01-BFE8-9745DFEFBF88}" srcOrd="2" destOrd="0" parTransId="{811685D3-C4A3-4D0F-92EE-5836F0C91738}" sibTransId="{029115B4-931B-4A8A-9ADE-5155DEF586C9}"/>
    <dgm:cxn modelId="{9E25FD38-355A-4608-8855-386C452D7036}" srcId="{8EBBB0E2-9747-4A5A-A652-A005E61C33CE}" destId="{17A1EC36-4D1E-4B70-952B-487525CDE247}" srcOrd="3" destOrd="0" parTransId="{2E125A55-570E-4CC6-924A-CB64324DEAF6}" sibTransId="{677115F9-4FDD-4A5D-9DFA-AC126BE1356B}"/>
    <dgm:cxn modelId="{D51E425E-A96B-4A8F-B634-969055F67715}" type="presOf" srcId="{8EBBB0E2-9747-4A5A-A652-A005E61C33CE}" destId="{E204330D-5522-4FC9-BF52-B775539533A3}" srcOrd="0" destOrd="0" presId="urn:microsoft.com/office/officeart/2008/layout/BubblePictureList"/>
    <dgm:cxn modelId="{12CB9541-8155-448E-81FB-FDEEF43D9706}" type="presOf" srcId="{A43F6FEF-4FE6-4C01-BFE8-9745DFEFBF88}" destId="{7584AACB-9082-4110-8B40-68CCB7ADFCD0}" srcOrd="0" destOrd="0" presId="urn:microsoft.com/office/officeart/2008/layout/BubblePictureList"/>
    <dgm:cxn modelId="{2AE7B147-7FF3-4733-9A0A-EF8208BF1766}" type="presOf" srcId="{677115F9-4FDD-4A5D-9DFA-AC126BE1356B}" destId="{7B03477D-9570-445A-A5B3-2E105143F99E}" srcOrd="0" destOrd="0" presId="urn:microsoft.com/office/officeart/2008/layout/BubblePictureList"/>
    <dgm:cxn modelId="{3B10128B-6132-47DA-8369-91D7D3EC3E4C}" type="presOf" srcId="{DAB3E8F8-9675-4CC4-9CE8-3B3E21A84713}" destId="{E68F1FE6-01F2-497E-8496-28146E46C736}" srcOrd="0" destOrd="0" presId="urn:microsoft.com/office/officeart/2008/layout/BubblePictureList"/>
    <dgm:cxn modelId="{E96B2C97-D4E1-4414-BAD9-65306847746C}" type="presOf" srcId="{8C56EEEE-9F15-439A-A5E4-9BF40D1A450F}" destId="{5C31DCCD-B480-43A9-A542-D1BA63671924}" srcOrd="0" destOrd="0" presId="urn:microsoft.com/office/officeart/2008/layout/BubblePictureList"/>
    <dgm:cxn modelId="{D8BA9BB0-3892-4B3D-8B69-1E20BC38599F}" srcId="{8EBBB0E2-9747-4A5A-A652-A005E61C33CE}" destId="{CA049031-0902-481A-A5D3-E44F24F69BEF}" srcOrd="0" destOrd="0" parTransId="{7AF98BAE-4726-4DC0-914F-0D428C82996A}" sibTransId="{CA96D086-1606-490A-A260-C784C527C9AB}"/>
    <dgm:cxn modelId="{1BAF7ABD-F304-448E-B3FB-3AEC914E9C9B}" type="presOf" srcId="{CA96D086-1606-490A-A260-C784C527C9AB}" destId="{42D55764-13DD-4B0C-B9BC-B537E70C4622}" srcOrd="0" destOrd="0" presId="urn:microsoft.com/office/officeart/2008/layout/BubblePictureList"/>
    <dgm:cxn modelId="{B1291EC1-9964-454B-AA9E-D00B5E4C9863}" type="presOf" srcId="{CA049031-0902-481A-A5D3-E44F24F69BEF}" destId="{075A6D09-7E10-41EC-9541-56BB2D60F337}" srcOrd="0" destOrd="0" presId="urn:microsoft.com/office/officeart/2008/layout/BubblePictureList"/>
    <dgm:cxn modelId="{D6A744DE-4164-4430-9EE0-F27A5C2D98A9}" type="presOf" srcId="{17A1EC36-4D1E-4B70-952B-487525CDE247}" destId="{29DA7DED-C4F9-461B-8268-E79BFEF5E03C}" srcOrd="0" destOrd="0" presId="urn:microsoft.com/office/officeart/2008/layout/BubblePictureList"/>
    <dgm:cxn modelId="{3FE4BCEF-13EC-431B-8DFD-698AB9E0EE4C}" type="presOf" srcId="{029115B4-931B-4A8A-9ADE-5155DEF586C9}" destId="{F6D3AD23-3400-4658-AEBE-9328EE2F6E45}" srcOrd="0" destOrd="0" presId="urn:microsoft.com/office/officeart/2008/layout/BubblePictureList"/>
    <dgm:cxn modelId="{9096FF1D-23D3-4B9F-A124-4916F3250707}" type="presParOf" srcId="{E204330D-5522-4FC9-BF52-B775539533A3}" destId="{075A6D09-7E10-41EC-9541-56BB2D60F337}" srcOrd="0" destOrd="0" presId="urn:microsoft.com/office/officeart/2008/layout/BubblePictureList"/>
    <dgm:cxn modelId="{21399CEA-77E7-4403-BD9C-6156AD273744}" type="presParOf" srcId="{E204330D-5522-4FC9-BF52-B775539533A3}" destId="{E89A1A1E-446D-4DFE-90BF-ACDC80F2143D}" srcOrd="1" destOrd="0" presId="urn:microsoft.com/office/officeart/2008/layout/BubblePictureList"/>
    <dgm:cxn modelId="{7D576EFF-38DB-442A-A018-A695AAD74E2D}" type="presParOf" srcId="{E89A1A1E-446D-4DFE-90BF-ACDC80F2143D}" destId="{C600F590-8855-4D00-8ED2-66A3BFDB123D}" srcOrd="0" destOrd="0" presId="urn:microsoft.com/office/officeart/2008/layout/BubblePictureList"/>
    <dgm:cxn modelId="{B1521784-36E4-430D-954F-D6CCC058E3A4}" type="presParOf" srcId="{E204330D-5522-4FC9-BF52-B775539533A3}" destId="{10A968ED-D0CA-4C58-B40E-A7DECB0E485B}" srcOrd="2" destOrd="0" presId="urn:microsoft.com/office/officeart/2008/layout/BubblePictureList"/>
    <dgm:cxn modelId="{C7A9E249-023C-4580-B26B-5001FF319CD7}" type="presParOf" srcId="{E204330D-5522-4FC9-BF52-B775539533A3}" destId="{249651F1-F3A1-4608-A9D7-8F5122214A18}" srcOrd="3" destOrd="0" presId="urn:microsoft.com/office/officeart/2008/layout/BubblePictureList"/>
    <dgm:cxn modelId="{9B311B57-3E21-4E8D-AC84-01F2B9BA8063}" type="presParOf" srcId="{249651F1-F3A1-4608-A9D7-8F5122214A18}" destId="{42D55764-13DD-4B0C-B9BC-B537E70C4622}" srcOrd="0" destOrd="0" presId="urn:microsoft.com/office/officeart/2008/layout/BubblePictureList"/>
    <dgm:cxn modelId="{E449A0FD-5D6F-4F7D-859F-419AF3C46DAF}" type="presParOf" srcId="{E204330D-5522-4FC9-BF52-B775539533A3}" destId="{5C31DCCD-B480-43A9-A542-D1BA63671924}" srcOrd="4" destOrd="0" presId="urn:microsoft.com/office/officeart/2008/layout/BubblePictureList"/>
    <dgm:cxn modelId="{7FE2A162-E43F-4296-9194-DAC4162309F6}" type="presParOf" srcId="{E204330D-5522-4FC9-BF52-B775539533A3}" destId="{19FE95B4-6618-4B20-B96A-B6DB39F2F9E5}" srcOrd="5" destOrd="0" presId="urn:microsoft.com/office/officeart/2008/layout/BubblePictureList"/>
    <dgm:cxn modelId="{55D91562-3C4B-46E3-917E-07599E3FA652}" type="presParOf" srcId="{19FE95B4-6618-4B20-B96A-B6DB39F2F9E5}" destId="{B777AEE9-A9CE-4AD3-9330-69645DB2251E}" srcOrd="0" destOrd="0" presId="urn:microsoft.com/office/officeart/2008/layout/BubblePictureList"/>
    <dgm:cxn modelId="{BEBD0531-4E46-46DA-BB5C-1794A37E7691}" type="presParOf" srcId="{E204330D-5522-4FC9-BF52-B775539533A3}" destId="{90E82625-6930-4D75-9615-CEA2E07C65CA}" srcOrd="6" destOrd="0" presId="urn:microsoft.com/office/officeart/2008/layout/BubblePictureList"/>
    <dgm:cxn modelId="{FEED3A53-1260-483A-AE3F-BC0BAE37A6BF}" type="presParOf" srcId="{90E82625-6930-4D75-9615-CEA2E07C65CA}" destId="{E68F1FE6-01F2-497E-8496-28146E46C736}" srcOrd="0" destOrd="0" presId="urn:microsoft.com/office/officeart/2008/layout/BubblePictureList"/>
    <dgm:cxn modelId="{08F14114-242C-4227-B7B3-A54738147B3C}" type="presParOf" srcId="{E204330D-5522-4FC9-BF52-B775539533A3}" destId="{531988FF-53A4-4F4E-96DD-D86CF979EDA7}" srcOrd="7" destOrd="0" presId="urn:microsoft.com/office/officeart/2008/layout/BubblePictureList"/>
    <dgm:cxn modelId="{C195A01A-6168-4E57-BD6C-7D5382CEC289}" type="presParOf" srcId="{531988FF-53A4-4F4E-96DD-D86CF979EDA7}" destId="{6AC7A4F3-BD26-4AE2-A124-44D4EE9CE053}" srcOrd="0" destOrd="0" presId="urn:microsoft.com/office/officeart/2008/layout/BubblePictureList"/>
    <dgm:cxn modelId="{E4563436-73CC-4A4F-A7B5-A598CC1A11A2}" type="presParOf" srcId="{E204330D-5522-4FC9-BF52-B775539533A3}" destId="{7584AACB-9082-4110-8B40-68CCB7ADFCD0}" srcOrd="8" destOrd="0" presId="urn:microsoft.com/office/officeart/2008/layout/BubblePictureList"/>
    <dgm:cxn modelId="{0385CB95-E32D-4D90-8407-3603F0108267}" type="presParOf" srcId="{E204330D-5522-4FC9-BF52-B775539533A3}" destId="{5F3673F2-0A57-444C-853C-4C99B1D43690}" srcOrd="9" destOrd="0" presId="urn:microsoft.com/office/officeart/2008/layout/BubblePictureList"/>
    <dgm:cxn modelId="{FE65C38F-1598-415B-A880-F54E69C3FA6C}" type="presParOf" srcId="{E204330D-5522-4FC9-BF52-B775539533A3}" destId="{107859D8-0306-4B6D-B1C6-1E4082B14D8E}" srcOrd="10" destOrd="0" presId="urn:microsoft.com/office/officeart/2008/layout/BubblePictureList"/>
    <dgm:cxn modelId="{7C398460-D588-4B5F-9701-FC7330B44A9D}" type="presParOf" srcId="{E204330D-5522-4FC9-BF52-B775539533A3}" destId="{6F9EDD2D-582F-4C6C-80B4-33AD0F24BE60}" srcOrd="11" destOrd="0" presId="urn:microsoft.com/office/officeart/2008/layout/BubblePictureList"/>
    <dgm:cxn modelId="{BF0F3E00-FC8A-4CDC-8743-9B609865FCB9}" type="presParOf" srcId="{6F9EDD2D-582F-4C6C-80B4-33AD0F24BE60}" destId="{F6D3AD23-3400-4658-AEBE-9328EE2F6E45}" srcOrd="0" destOrd="0" presId="urn:microsoft.com/office/officeart/2008/layout/BubblePictureList"/>
    <dgm:cxn modelId="{5CB36EBB-2E45-4C13-B3FB-BD15DB46CF67}" type="presParOf" srcId="{E204330D-5522-4FC9-BF52-B775539533A3}" destId="{A13A33AD-B417-410A-B351-CCEA2D68FDC7}" srcOrd="12" destOrd="0" presId="urn:microsoft.com/office/officeart/2008/layout/BubblePictureList"/>
    <dgm:cxn modelId="{F53C1921-91A9-4A9A-8B14-337884719CB3}" type="presParOf" srcId="{A13A33AD-B417-410A-B351-CCEA2D68FDC7}" destId="{AFC72DF4-172E-460F-954C-E085916E0F30}" srcOrd="0" destOrd="0" presId="urn:microsoft.com/office/officeart/2008/layout/BubblePictureList"/>
    <dgm:cxn modelId="{BE6A5AB8-D292-40A8-886A-CDC41C804905}" type="presParOf" srcId="{E204330D-5522-4FC9-BF52-B775539533A3}" destId="{29DA7DED-C4F9-461B-8268-E79BFEF5E03C}" srcOrd="13" destOrd="0" presId="urn:microsoft.com/office/officeart/2008/layout/BubblePictureList"/>
    <dgm:cxn modelId="{54E657F2-B6C8-43B3-B76E-A8DC07CADF24}" type="presParOf" srcId="{E204330D-5522-4FC9-BF52-B775539533A3}" destId="{3A31E70F-2AA6-4DC5-8B78-0729C5F323D3}" srcOrd="14" destOrd="0" presId="urn:microsoft.com/office/officeart/2008/layout/BubblePictureList"/>
    <dgm:cxn modelId="{F2FED344-9ED3-46ED-95A9-D7CE055B6B94}" type="presParOf" srcId="{E204330D-5522-4FC9-BF52-B775539533A3}" destId="{5B44438D-10DE-48BA-82D8-9ED6C5F2E8B5}" srcOrd="15" destOrd="0" presId="urn:microsoft.com/office/officeart/2008/layout/BubblePictureList"/>
    <dgm:cxn modelId="{30B8EDD5-6267-4E75-81BB-F012D1BF32DF}" type="presParOf" srcId="{5B44438D-10DE-48BA-82D8-9ED6C5F2E8B5}" destId="{7B03477D-9570-445A-A5B3-2E105143F99E}" srcOrd="0" destOrd="0" presId="urn:microsoft.com/office/officeart/2008/layout/Bubble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D487D5-FD2D-4EAE-8291-C0A69A069139}" type="doc">
      <dgm:prSet loTypeId="urn:microsoft.com/office/officeart/2009/3/layout/PhasedProcess" loCatId="process" qsTypeId="urn:microsoft.com/office/officeart/2005/8/quickstyle/simple1" qsCatId="simple" csTypeId="urn:microsoft.com/office/officeart/2005/8/colors/accent1_2" csCatId="accent1" phldr="1"/>
      <dgm:spPr/>
      <dgm:t>
        <a:bodyPr/>
        <a:lstStyle/>
        <a:p>
          <a:endParaRPr lang="es-CO"/>
        </a:p>
      </dgm:t>
    </dgm:pt>
    <dgm:pt modelId="{96914A90-E2CD-4108-B474-FC84826F5570}">
      <dgm:prSet phldrT="[Texto]"/>
      <dgm:spPr/>
      <dgm:t>
        <a:bodyPr/>
        <a:lstStyle/>
        <a:p>
          <a:r>
            <a:rPr lang="es-CO" dirty="0">
              <a:solidFill>
                <a:srgbClr val="142B48"/>
              </a:solidFill>
              <a:latin typeface="Montserrat" pitchFamily="2" charset="77"/>
            </a:rPr>
            <a:t>Indicaciones</a:t>
          </a:r>
        </a:p>
      </dgm:t>
    </dgm:pt>
    <dgm:pt modelId="{BB9649F9-4C16-433E-A36C-358A4E727FEB}" type="parTrans" cxnId="{FF833B41-C480-4235-A574-B7829717E008}">
      <dgm:prSet/>
      <dgm:spPr/>
      <dgm:t>
        <a:bodyPr/>
        <a:lstStyle/>
        <a:p>
          <a:endParaRPr lang="es-CO">
            <a:solidFill>
              <a:srgbClr val="142B48"/>
            </a:solidFill>
            <a:latin typeface="Montserrat" pitchFamily="2" charset="77"/>
          </a:endParaRPr>
        </a:p>
      </dgm:t>
    </dgm:pt>
    <dgm:pt modelId="{C7F8B1BD-9FD8-4373-B0A2-ED109855357E}" type="sibTrans" cxnId="{FF833B41-C480-4235-A574-B7829717E008}">
      <dgm:prSet/>
      <dgm:spPr/>
      <dgm:t>
        <a:bodyPr/>
        <a:lstStyle/>
        <a:p>
          <a:endParaRPr lang="es-CO">
            <a:solidFill>
              <a:srgbClr val="142B48"/>
            </a:solidFill>
            <a:latin typeface="Montserrat" pitchFamily="2" charset="77"/>
          </a:endParaRPr>
        </a:p>
      </dgm:t>
    </dgm:pt>
    <dgm:pt modelId="{E13C78F9-2505-4CA9-ADE6-08152C3839C6}">
      <dgm:prSet phldrT="[Texto]"/>
      <dgm:spPr>
        <a:solidFill>
          <a:srgbClr val="00ABA7"/>
        </a:solidFill>
      </dgm:spPr>
      <dgm:t>
        <a:bodyPr/>
        <a:lstStyle/>
        <a:p>
          <a:r>
            <a:rPr lang="es-CO" dirty="0">
              <a:solidFill>
                <a:schemeClr val="bg1"/>
              </a:solidFill>
              <a:latin typeface="Montserrat" pitchFamily="2" charset="77"/>
            </a:rPr>
            <a:t>&lt;6 meses.*</a:t>
          </a:r>
        </a:p>
      </dgm:t>
    </dgm:pt>
    <dgm:pt modelId="{41D16C5E-E170-4535-99D5-FFA3DF3571C9}" type="parTrans" cxnId="{A24569DD-F825-4C47-AB78-6CD77E1E64D1}">
      <dgm:prSet/>
      <dgm:spPr/>
      <dgm:t>
        <a:bodyPr/>
        <a:lstStyle/>
        <a:p>
          <a:endParaRPr lang="es-CO">
            <a:solidFill>
              <a:srgbClr val="142B48"/>
            </a:solidFill>
            <a:latin typeface="Montserrat" pitchFamily="2" charset="77"/>
          </a:endParaRPr>
        </a:p>
      </dgm:t>
    </dgm:pt>
    <dgm:pt modelId="{7237F924-AE79-4ABE-90D1-CB5587AB4B36}" type="sibTrans" cxnId="{A24569DD-F825-4C47-AB78-6CD77E1E64D1}">
      <dgm:prSet/>
      <dgm:spPr/>
      <dgm:t>
        <a:bodyPr/>
        <a:lstStyle/>
        <a:p>
          <a:endParaRPr lang="es-CO">
            <a:solidFill>
              <a:srgbClr val="142B48"/>
            </a:solidFill>
            <a:latin typeface="Montserrat" pitchFamily="2" charset="77"/>
          </a:endParaRPr>
        </a:p>
      </dgm:t>
    </dgm:pt>
    <dgm:pt modelId="{CB42437C-A438-4C0B-9193-EE8B79DECF3C}">
      <dgm:prSet phldrT="[Texto]"/>
      <dgm:spPr>
        <a:solidFill>
          <a:srgbClr val="00ABA7"/>
        </a:solidFill>
      </dgm:spPr>
      <dgm:t>
        <a:bodyPr/>
        <a:lstStyle/>
        <a:p>
          <a:r>
            <a:rPr lang="es-CO" dirty="0">
              <a:solidFill>
                <a:schemeClr val="bg1"/>
              </a:solidFill>
              <a:latin typeface="Montserrat" pitchFamily="2" charset="77"/>
            </a:rPr>
            <a:t>48-72 sin mejoría.</a:t>
          </a:r>
        </a:p>
      </dgm:t>
    </dgm:pt>
    <dgm:pt modelId="{B0F876A5-0AB8-4BD9-9DF3-A54097AEB1FA}" type="parTrans" cxnId="{579191B5-67C6-4FD5-8954-D09B5C361725}">
      <dgm:prSet/>
      <dgm:spPr/>
      <dgm:t>
        <a:bodyPr/>
        <a:lstStyle/>
        <a:p>
          <a:endParaRPr lang="es-CO">
            <a:solidFill>
              <a:srgbClr val="142B48"/>
            </a:solidFill>
            <a:latin typeface="Montserrat" pitchFamily="2" charset="77"/>
          </a:endParaRPr>
        </a:p>
      </dgm:t>
    </dgm:pt>
    <dgm:pt modelId="{63181384-F6F2-450C-A551-4AEE012BB642}" type="sibTrans" cxnId="{579191B5-67C6-4FD5-8954-D09B5C361725}">
      <dgm:prSet/>
      <dgm:spPr/>
      <dgm:t>
        <a:bodyPr/>
        <a:lstStyle/>
        <a:p>
          <a:endParaRPr lang="es-CO">
            <a:solidFill>
              <a:srgbClr val="142B48"/>
            </a:solidFill>
            <a:latin typeface="Montserrat" pitchFamily="2" charset="77"/>
          </a:endParaRPr>
        </a:p>
      </dgm:t>
    </dgm:pt>
    <dgm:pt modelId="{57F514AD-0CFC-4185-B03F-896882BA10E4}">
      <dgm:prSet phldrT="[Texto]"/>
      <dgm:spPr>
        <a:solidFill>
          <a:srgbClr val="00ABA7"/>
        </a:solidFill>
      </dgm:spPr>
      <dgm:t>
        <a:bodyPr/>
        <a:lstStyle/>
        <a:p>
          <a:r>
            <a:rPr lang="es-CO" dirty="0">
              <a:solidFill>
                <a:schemeClr val="bg1"/>
              </a:solidFill>
              <a:latin typeface="Montserrat" pitchFamily="2" charset="77"/>
            </a:rPr>
            <a:t>&gt;2 años: grave o bilateral.</a:t>
          </a:r>
        </a:p>
      </dgm:t>
    </dgm:pt>
    <dgm:pt modelId="{0F212FBC-2BF8-4BF1-A84A-9B80526830F4}" type="parTrans" cxnId="{03AF56EC-2F5E-4EB4-BED7-726A2188CE51}">
      <dgm:prSet/>
      <dgm:spPr/>
      <dgm:t>
        <a:bodyPr/>
        <a:lstStyle/>
        <a:p>
          <a:endParaRPr lang="es-CO">
            <a:solidFill>
              <a:srgbClr val="142B48"/>
            </a:solidFill>
            <a:latin typeface="Montserrat" pitchFamily="2" charset="77"/>
          </a:endParaRPr>
        </a:p>
      </dgm:t>
    </dgm:pt>
    <dgm:pt modelId="{BA8CB550-55DE-4539-963E-3D185B7F57EF}" type="sibTrans" cxnId="{03AF56EC-2F5E-4EB4-BED7-726A2188CE51}">
      <dgm:prSet/>
      <dgm:spPr/>
      <dgm:t>
        <a:bodyPr/>
        <a:lstStyle/>
        <a:p>
          <a:endParaRPr lang="es-CO">
            <a:solidFill>
              <a:srgbClr val="142B48"/>
            </a:solidFill>
            <a:latin typeface="Montserrat" pitchFamily="2" charset="77"/>
          </a:endParaRPr>
        </a:p>
      </dgm:t>
    </dgm:pt>
    <dgm:pt modelId="{72D6A66D-4104-40D3-ACD7-B8B744F1C77C}">
      <dgm:prSet phldrT="[Texto]"/>
      <dgm:spPr/>
      <dgm:t>
        <a:bodyPr/>
        <a:lstStyle/>
        <a:p>
          <a:r>
            <a:rPr lang="es-CO" dirty="0">
              <a:solidFill>
                <a:srgbClr val="142B48"/>
              </a:solidFill>
              <a:latin typeface="Montserrat" pitchFamily="2" charset="77"/>
            </a:rPr>
            <a:t>Beneficios</a:t>
          </a:r>
        </a:p>
      </dgm:t>
    </dgm:pt>
    <dgm:pt modelId="{A91AEDB7-3ACD-48AC-8AB4-2A49CC1465AF}" type="parTrans" cxnId="{3523C318-A8BE-48E6-8556-E3CB75590AC8}">
      <dgm:prSet/>
      <dgm:spPr/>
      <dgm:t>
        <a:bodyPr/>
        <a:lstStyle/>
        <a:p>
          <a:endParaRPr lang="es-CO">
            <a:solidFill>
              <a:srgbClr val="142B48"/>
            </a:solidFill>
            <a:latin typeface="Montserrat" pitchFamily="2" charset="77"/>
          </a:endParaRPr>
        </a:p>
      </dgm:t>
    </dgm:pt>
    <dgm:pt modelId="{2FC9A7A1-8B73-46C0-BC3F-711375788E48}" type="sibTrans" cxnId="{3523C318-A8BE-48E6-8556-E3CB75590AC8}">
      <dgm:prSet/>
      <dgm:spPr/>
      <dgm:t>
        <a:bodyPr/>
        <a:lstStyle/>
        <a:p>
          <a:endParaRPr lang="es-CO">
            <a:solidFill>
              <a:srgbClr val="142B48"/>
            </a:solidFill>
            <a:latin typeface="Montserrat" pitchFamily="2" charset="77"/>
          </a:endParaRPr>
        </a:p>
      </dgm:t>
    </dgm:pt>
    <dgm:pt modelId="{48DAADB4-E8A8-4EA8-B68D-ACFDC90AE123}">
      <dgm:prSet phldrT="[Texto]"/>
      <dgm:spPr>
        <a:solidFill>
          <a:srgbClr val="00ABA7"/>
        </a:solidFill>
      </dgm:spPr>
      <dgm:t>
        <a:bodyPr/>
        <a:lstStyle/>
        <a:p>
          <a:r>
            <a:rPr lang="es-CO" dirty="0">
              <a:solidFill>
                <a:schemeClr val="bg1"/>
              </a:solidFill>
              <a:latin typeface="Montserrat" pitchFamily="2" charset="77"/>
              <a:cs typeface="Times New Roman" panose="02020603050405020304" pitchFamily="18" charset="0"/>
            </a:rPr>
            <a:t>↓</a:t>
          </a:r>
          <a:r>
            <a:rPr lang="es-CO" dirty="0">
              <a:solidFill>
                <a:schemeClr val="bg1"/>
              </a:solidFill>
              <a:latin typeface="Montserrat" pitchFamily="2" charset="77"/>
            </a:rPr>
            <a:t>Complicaciones </a:t>
          </a:r>
        </a:p>
      </dgm:t>
    </dgm:pt>
    <dgm:pt modelId="{2D46E098-83E6-4AC1-984F-96BD46580E23}" type="parTrans" cxnId="{97F2AF1B-E679-48C6-A89A-6F413DE35D4E}">
      <dgm:prSet/>
      <dgm:spPr/>
      <dgm:t>
        <a:bodyPr/>
        <a:lstStyle/>
        <a:p>
          <a:endParaRPr lang="es-CO">
            <a:solidFill>
              <a:srgbClr val="142B48"/>
            </a:solidFill>
            <a:latin typeface="Montserrat" pitchFamily="2" charset="77"/>
          </a:endParaRPr>
        </a:p>
      </dgm:t>
    </dgm:pt>
    <dgm:pt modelId="{95AB1A86-D56F-41CC-ABFD-986B85D68A21}" type="sibTrans" cxnId="{97F2AF1B-E679-48C6-A89A-6F413DE35D4E}">
      <dgm:prSet/>
      <dgm:spPr/>
      <dgm:t>
        <a:bodyPr/>
        <a:lstStyle/>
        <a:p>
          <a:endParaRPr lang="es-CO">
            <a:solidFill>
              <a:srgbClr val="142B48"/>
            </a:solidFill>
            <a:latin typeface="Montserrat" pitchFamily="2" charset="77"/>
          </a:endParaRPr>
        </a:p>
      </dgm:t>
    </dgm:pt>
    <dgm:pt modelId="{99F14E06-D38B-4D74-8669-9B9E0EDAA70D}">
      <dgm:prSet phldrT="[Texto]"/>
      <dgm:spPr>
        <a:solidFill>
          <a:srgbClr val="00ABA7"/>
        </a:solidFill>
      </dgm:spPr>
      <dgm:t>
        <a:bodyPr/>
        <a:lstStyle/>
        <a:p>
          <a:r>
            <a:rPr lang="es-CO" dirty="0">
              <a:solidFill>
                <a:schemeClr val="bg1"/>
              </a:solidFill>
              <a:latin typeface="Montserrat" pitchFamily="2" charset="77"/>
              <a:cs typeface="Times New Roman" panose="02020603050405020304" pitchFamily="18" charset="0"/>
            </a:rPr>
            <a:t>↓ </a:t>
          </a:r>
          <a:r>
            <a:rPr lang="es-CO" dirty="0">
              <a:solidFill>
                <a:schemeClr val="bg1"/>
              </a:solidFill>
              <a:latin typeface="Montserrat" pitchFamily="2" charset="77"/>
            </a:rPr>
            <a:t>Tiempo febril.</a:t>
          </a:r>
        </a:p>
      </dgm:t>
    </dgm:pt>
    <dgm:pt modelId="{69F60DAE-F07D-4B41-A5C8-4A490D0BB11F}" type="parTrans" cxnId="{2C127354-951A-4333-84ED-A16D254A8129}">
      <dgm:prSet/>
      <dgm:spPr/>
      <dgm:t>
        <a:bodyPr/>
        <a:lstStyle/>
        <a:p>
          <a:endParaRPr lang="es-CO">
            <a:solidFill>
              <a:srgbClr val="142B48"/>
            </a:solidFill>
            <a:latin typeface="Montserrat" pitchFamily="2" charset="77"/>
          </a:endParaRPr>
        </a:p>
      </dgm:t>
    </dgm:pt>
    <dgm:pt modelId="{8D56A148-53E2-4074-A490-57C36D3B7EB0}" type="sibTrans" cxnId="{2C127354-951A-4333-84ED-A16D254A8129}">
      <dgm:prSet/>
      <dgm:spPr/>
      <dgm:t>
        <a:bodyPr/>
        <a:lstStyle/>
        <a:p>
          <a:endParaRPr lang="es-CO">
            <a:solidFill>
              <a:srgbClr val="142B48"/>
            </a:solidFill>
            <a:latin typeface="Montserrat" pitchFamily="2" charset="77"/>
          </a:endParaRPr>
        </a:p>
      </dgm:t>
    </dgm:pt>
    <dgm:pt modelId="{1FE909D6-3515-4EDC-A604-0F77076E9801}">
      <dgm:prSet phldrT="[Texto]"/>
      <dgm:spPr/>
      <dgm:t>
        <a:bodyPr/>
        <a:lstStyle/>
        <a:p>
          <a:r>
            <a:rPr lang="es-CO" dirty="0">
              <a:solidFill>
                <a:srgbClr val="142B48"/>
              </a:solidFill>
              <a:latin typeface="Montserrat" pitchFamily="2" charset="77"/>
            </a:rPr>
            <a:t>Requerimiento</a:t>
          </a:r>
        </a:p>
      </dgm:t>
    </dgm:pt>
    <dgm:pt modelId="{74EEF660-9A20-42AF-999E-818644527126}" type="parTrans" cxnId="{A8A888D5-B1B5-469B-ADDD-3EE757D80745}">
      <dgm:prSet/>
      <dgm:spPr/>
      <dgm:t>
        <a:bodyPr/>
        <a:lstStyle/>
        <a:p>
          <a:endParaRPr lang="es-CO">
            <a:solidFill>
              <a:srgbClr val="142B48"/>
            </a:solidFill>
            <a:latin typeface="Montserrat" pitchFamily="2" charset="77"/>
          </a:endParaRPr>
        </a:p>
      </dgm:t>
    </dgm:pt>
    <dgm:pt modelId="{8C9FF9C5-3379-4EAC-8ED4-ACDEC7776B55}" type="sibTrans" cxnId="{A8A888D5-B1B5-469B-ADDD-3EE757D80745}">
      <dgm:prSet/>
      <dgm:spPr/>
      <dgm:t>
        <a:bodyPr/>
        <a:lstStyle/>
        <a:p>
          <a:endParaRPr lang="es-CO">
            <a:solidFill>
              <a:srgbClr val="142B48"/>
            </a:solidFill>
            <a:latin typeface="Montserrat" pitchFamily="2" charset="77"/>
          </a:endParaRPr>
        </a:p>
      </dgm:t>
    </dgm:pt>
    <dgm:pt modelId="{851750CD-1DE7-4733-8F6D-9730E6E92D74}">
      <dgm:prSet phldrT="[Texto]"/>
      <dgm:spPr>
        <a:solidFill>
          <a:srgbClr val="00ABA7"/>
        </a:solidFill>
      </dgm:spPr>
      <dgm:t>
        <a:bodyPr/>
        <a:lstStyle/>
        <a:p>
          <a:r>
            <a:rPr lang="es-CO" dirty="0">
              <a:solidFill>
                <a:schemeClr val="bg1"/>
              </a:solidFill>
              <a:latin typeface="Montserrat" pitchFamily="2" charset="77"/>
            </a:rPr>
            <a:t>Visualización membrana timpánica.</a:t>
          </a:r>
        </a:p>
      </dgm:t>
    </dgm:pt>
    <dgm:pt modelId="{C734A083-022F-4702-AA51-8F1F122ED854}" type="parTrans" cxnId="{27363F4D-D1F8-4C15-9ECD-54C7C4963BE9}">
      <dgm:prSet/>
      <dgm:spPr/>
      <dgm:t>
        <a:bodyPr/>
        <a:lstStyle/>
        <a:p>
          <a:endParaRPr lang="es-CO">
            <a:solidFill>
              <a:srgbClr val="142B48"/>
            </a:solidFill>
            <a:latin typeface="Montserrat" pitchFamily="2" charset="77"/>
          </a:endParaRPr>
        </a:p>
      </dgm:t>
    </dgm:pt>
    <dgm:pt modelId="{5D560AD2-1E5D-4D00-966D-EBD29D54F0A8}" type="sibTrans" cxnId="{27363F4D-D1F8-4C15-9ECD-54C7C4963BE9}">
      <dgm:prSet/>
      <dgm:spPr/>
      <dgm:t>
        <a:bodyPr/>
        <a:lstStyle/>
        <a:p>
          <a:endParaRPr lang="es-CO">
            <a:solidFill>
              <a:srgbClr val="142B48"/>
            </a:solidFill>
            <a:latin typeface="Montserrat" pitchFamily="2" charset="77"/>
          </a:endParaRPr>
        </a:p>
      </dgm:t>
    </dgm:pt>
    <dgm:pt modelId="{B8EFB79D-4AFC-4721-8B38-A4765F25A60F}" type="pres">
      <dgm:prSet presAssocID="{29D487D5-FD2D-4EAE-8291-C0A69A069139}" presName="Name0" presStyleCnt="0">
        <dgm:presLayoutVars>
          <dgm:chMax val="3"/>
          <dgm:chPref val="3"/>
          <dgm:bulletEnabled val="1"/>
          <dgm:dir/>
          <dgm:animLvl val="lvl"/>
        </dgm:presLayoutVars>
      </dgm:prSet>
      <dgm:spPr/>
    </dgm:pt>
    <dgm:pt modelId="{92C9A319-E1F7-4411-9D3B-902C92C870E0}" type="pres">
      <dgm:prSet presAssocID="{29D487D5-FD2D-4EAE-8291-C0A69A069139}" presName="arc1" presStyleLbl="node1" presStyleIdx="0" presStyleCnt="4"/>
      <dgm:spPr>
        <a:solidFill>
          <a:srgbClr val="142B48"/>
        </a:solidFill>
      </dgm:spPr>
    </dgm:pt>
    <dgm:pt modelId="{91836299-F7BE-438E-B83D-950D383B98AE}" type="pres">
      <dgm:prSet presAssocID="{29D487D5-FD2D-4EAE-8291-C0A69A069139}" presName="arc3" presStyleLbl="node1" presStyleIdx="1" presStyleCnt="4"/>
      <dgm:spPr>
        <a:solidFill>
          <a:srgbClr val="142B48"/>
        </a:solidFill>
      </dgm:spPr>
    </dgm:pt>
    <dgm:pt modelId="{EC63F33F-BCC4-4DEB-B637-B9D29913F85E}" type="pres">
      <dgm:prSet presAssocID="{29D487D5-FD2D-4EAE-8291-C0A69A069139}" presName="parentText2" presStyleLbl="revTx" presStyleIdx="0" presStyleCnt="3">
        <dgm:presLayoutVars>
          <dgm:chMax val="4"/>
          <dgm:chPref val="3"/>
          <dgm:bulletEnabled val="1"/>
        </dgm:presLayoutVars>
      </dgm:prSet>
      <dgm:spPr/>
    </dgm:pt>
    <dgm:pt modelId="{D4AC7342-B48C-40D3-9B29-186D4207731A}" type="pres">
      <dgm:prSet presAssocID="{29D487D5-FD2D-4EAE-8291-C0A69A069139}" presName="arc2" presStyleLbl="node1" presStyleIdx="2" presStyleCnt="4"/>
      <dgm:spPr>
        <a:solidFill>
          <a:srgbClr val="142B48"/>
        </a:solidFill>
      </dgm:spPr>
    </dgm:pt>
    <dgm:pt modelId="{A77B5EE8-C069-4F0B-8B81-9800211F952D}" type="pres">
      <dgm:prSet presAssocID="{29D487D5-FD2D-4EAE-8291-C0A69A069139}" presName="arc4" presStyleLbl="node1" presStyleIdx="3" presStyleCnt="4" custLinFactNeighborY="-924"/>
      <dgm:spPr>
        <a:solidFill>
          <a:srgbClr val="142B48"/>
        </a:solidFill>
      </dgm:spPr>
    </dgm:pt>
    <dgm:pt modelId="{778B063A-344F-4916-8EC2-69D957E41606}" type="pres">
      <dgm:prSet presAssocID="{29D487D5-FD2D-4EAE-8291-C0A69A069139}" presName="parentText3" presStyleLbl="revTx" presStyleIdx="1" presStyleCnt="3">
        <dgm:presLayoutVars>
          <dgm:chMax val="1"/>
          <dgm:chPref val="1"/>
          <dgm:bulletEnabled val="1"/>
        </dgm:presLayoutVars>
      </dgm:prSet>
      <dgm:spPr/>
    </dgm:pt>
    <dgm:pt modelId="{570D8A03-06F6-4AC2-8953-C446DA60260F}" type="pres">
      <dgm:prSet presAssocID="{29D487D5-FD2D-4EAE-8291-C0A69A069139}" presName="middleComposite" presStyleCnt="0"/>
      <dgm:spPr/>
    </dgm:pt>
    <dgm:pt modelId="{547D18BC-1291-4AC2-A53C-C13C651E2F91}" type="pres">
      <dgm:prSet presAssocID="{48DAADB4-E8A8-4EA8-B68D-ACFDC90AE123}" presName="circ1" presStyleLbl="vennNode1" presStyleIdx="0" presStyleCnt="8"/>
      <dgm:spPr/>
    </dgm:pt>
    <dgm:pt modelId="{5E4D4CEA-48CB-429F-B460-6C1DD6CE294C}" type="pres">
      <dgm:prSet presAssocID="{48DAADB4-E8A8-4EA8-B68D-ACFDC90AE123}" presName="circ1Tx" presStyleLbl="revTx" presStyleIdx="1" presStyleCnt="3">
        <dgm:presLayoutVars>
          <dgm:chMax val="0"/>
          <dgm:chPref val="0"/>
        </dgm:presLayoutVars>
      </dgm:prSet>
      <dgm:spPr/>
    </dgm:pt>
    <dgm:pt modelId="{2765C380-EBDC-4D75-B8DC-5206554D9EBB}" type="pres">
      <dgm:prSet presAssocID="{99F14E06-D38B-4D74-8669-9B9E0EDAA70D}" presName="circ2" presStyleLbl="vennNode1" presStyleIdx="1" presStyleCnt="8"/>
      <dgm:spPr/>
    </dgm:pt>
    <dgm:pt modelId="{8FC139DF-36E4-428D-BEC2-DFD90009F99A}" type="pres">
      <dgm:prSet presAssocID="{99F14E06-D38B-4D74-8669-9B9E0EDAA70D}" presName="circ2Tx" presStyleLbl="revTx" presStyleIdx="1" presStyleCnt="3">
        <dgm:presLayoutVars>
          <dgm:chMax val="0"/>
          <dgm:chPref val="0"/>
        </dgm:presLayoutVars>
      </dgm:prSet>
      <dgm:spPr/>
    </dgm:pt>
    <dgm:pt modelId="{A53DB938-0CF7-4551-9702-EC8EEB58FCE7}" type="pres">
      <dgm:prSet presAssocID="{29D487D5-FD2D-4EAE-8291-C0A69A069139}" presName="leftComposite" presStyleCnt="0"/>
      <dgm:spPr/>
    </dgm:pt>
    <dgm:pt modelId="{40B6E5AF-F61F-41CB-B545-22338D43CA15}" type="pres">
      <dgm:prSet presAssocID="{E13C78F9-2505-4CA9-ADE6-08152C3839C6}" presName="childText1_1" presStyleLbl="vennNode1" presStyleIdx="2" presStyleCnt="8">
        <dgm:presLayoutVars>
          <dgm:chMax val="0"/>
          <dgm:chPref val="0"/>
        </dgm:presLayoutVars>
      </dgm:prSet>
      <dgm:spPr/>
    </dgm:pt>
    <dgm:pt modelId="{3BF01C88-3328-4350-B51C-63491E00FC47}" type="pres">
      <dgm:prSet presAssocID="{E13C78F9-2505-4CA9-ADE6-08152C3839C6}" presName="ellipse1" presStyleLbl="vennNode1" presStyleIdx="3" presStyleCnt="8"/>
      <dgm:spPr>
        <a:solidFill>
          <a:srgbClr val="142B48">
            <a:alpha val="50000"/>
          </a:srgbClr>
        </a:solidFill>
      </dgm:spPr>
    </dgm:pt>
    <dgm:pt modelId="{DB824376-FFEF-4086-AE9D-ADCD09B9A5F7}" type="pres">
      <dgm:prSet presAssocID="{E13C78F9-2505-4CA9-ADE6-08152C3839C6}" presName="ellipse2" presStyleLbl="vennNode1" presStyleIdx="4" presStyleCnt="8"/>
      <dgm:spPr>
        <a:solidFill>
          <a:srgbClr val="142B48">
            <a:alpha val="50000"/>
          </a:srgbClr>
        </a:solidFill>
      </dgm:spPr>
    </dgm:pt>
    <dgm:pt modelId="{8C887413-8E77-4F03-A21E-B1D0D344D955}" type="pres">
      <dgm:prSet presAssocID="{CB42437C-A438-4C0B-9193-EE8B79DECF3C}" presName="childText1_2" presStyleLbl="vennNode1" presStyleIdx="5" presStyleCnt="8">
        <dgm:presLayoutVars>
          <dgm:chMax val="0"/>
          <dgm:chPref val="0"/>
        </dgm:presLayoutVars>
      </dgm:prSet>
      <dgm:spPr/>
    </dgm:pt>
    <dgm:pt modelId="{28677909-4F06-47A8-8E0E-B1E0B80417E4}" type="pres">
      <dgm:prSet presAssocID="{CB42437C-A438-4C0B-9193-EE8B79DECF3C}" presName="ellipse3" presStyleLbl="vennNode1" presStyleIdx="6" presStyleCnt="8"/>
      <dgm:spPr>
        <a:solidFill>
          <a:srgbClr val="142B48">
            <a:alpha val="50000"/>
          </a:srgbClr>
        </a:solidFill>
      </dgm:spPr>
    </dgm:pt>
    <dgm:pt modelId="{1A371387-8E7A-4320-BCC4-DC0A05D53AF8}" type="pres">
      <dgm:prSet presAssocID="{57F514AD-0CFC-4185-B03F-896882BA10E4}" presName="childText1_3" presStyleLbl="vennNode1" presStyleIdx="7" presStyleCnt="8">
        <dgm:presLayoutVars>
          <dgm:chMax val="0"/>
          <dgm:chPref val="0"/>
        </dgm:presLayoutVars>
      </dgm:prSet>
      <dgm:spPr/>
    </dgm:pt>
    <dgm:pt modelId="{50284D52-1625-49D6-9907-EF78D0B88E47}" type="pres">
      <dgm:prSet presAssocID="{29D487D5-FD2D-4EAE-8291-C0A69A069139}" presName="rightChild" presStyleLbl="node2" presStyleIdx="0" presStyleCnt="1">
        <dgm:presLayoutVars>
          <dgm:chMax val="0"/>
          <dgm:chPref val="0"/>
        </dgm:presLayoutVars>
      </dgm:prSet>
      <dgm:spPr/>
    </dgm:pt>
    <dgm:pt modelId="{0467429F-695D-4097-95AD-7FCD2E7A7EA3}" type="pres">
      <dgm:prSet presAssocID="{29D487D5-FD2D-4EAE-8291-C0A69A069139}" presName="parentText1" presStyleLbl="revTx" presStyleIdx="2" presStyleCnt="3">
        <dgm:presLayoutVars>
          <dgm:chMax val="4"/>
          <dgm:chPref val="3"/>
          <dgm:bulletEnabled val="1"/>
        </dgm:presLayoutVars>
      </dgm:prSet>
      <dgm:spPr/>
    </dgm:pt>
  </dgm:ptLst>
  <dgm:cxnLst>
    <dgm:cxn modelId="{3523C318-A8BE-48E6-8556-E3CB75590AC8}" srcId="{29D487D5-FD2D-4EAE-8291-C0A69A069139}" destId="{72D6A66D-4104-40D3-ACD7-B8B744F1C77C}" srcOrd="1" destOrd="0" parTransId="{A91AEDB7-3ACD-48AC-8AB4-2A49CC1465AF}" sibTransId="{2FC9A7A1-8B73-46C0-BC3F-711375788E48}"/>
    <dgm:cxn modelId="{97F2AF1B-E679-48C6-A89A-6F413DE35D4E}" srcId="{72D6A66D-4104-40D3-ACD7-B8B744F1C77C}" destId="{48DAADB4-E8A8-4EA8-B68D-ACFDC90AE123}" srcOrd="0" destOrd="0" parTransId="{2D46E098-83E6-4AC1-984F-96BD46580E23}" sibTransId="{95AB1A86-D56F-41CC-ABFD-986B85D68A21}"/>
    <dgm:cxn modelId="{F52C851F-7494-4232-BF4E-AF33F1199F24}" type="presOf" srcId="{48DAADB4-E8A8-4EA8-B68D-ACFDC90AE123}" destId="{5E4D4CEA-48CB-429F-B460-6C1DD6CE294C}" srcOrd="1" destOrd="0" presId="urn:microsoft.com/office/officeart/2009/3/layout/PhasedProcess"/>
    <dgm:cxn modelId="{FF833B41-C480-4235-A574-B7829717E008}" srcId="{29D487D5-FD2D-4EAE-8291-C0A69A069139}" destId="{96914A90-E2CD-4108-B474-FC84826F5570}" srcOrd="0" destOrd="0" parTransId="{BB9649F9-4C16-433E-A36C-358A4E727FEB}" sibTransId="{C7F8B1BD-9FD8-4373-B0A2-ED109855357E}"/>
    <dgm:cxn modelId="{12C2D063-E687-40A0-B3F0-FE0EA1B51FF6}" type="presOf" srcId="{48DAADB4-E8A8-4EA8-B68D-ACFDC90AE123}" destId="{547D18BC-1291-4AC2-A53C-C13C651E2F91}" srcOrd="0" destOrd="0" presId="urn:microsoft.com/office/officeart/2009/3/layout/PhasedProcess"/>
    <dgm:cxn modelId="{101F0D66-EA27-4D75-9692-D7DC615CECDE}" type="presOf" srcId="{72D6A66D-4104-40D3-ACD7-B8B744F1C77C}" destId="{EC63F33F-BCC4-4DEB-B637-B9D29913F85E}" srcOrd="0" destOrd="0" presId="urn:microsoft.com/office/officeart/2009/3/layout/PhasedProcess"/>
    <dgm:cxn modelId="{9FA68447-4307-460A-BADA-179982088647}" type="presOf" srcId="{CB42437C-A438-4C0B-9193-EE8B79DECF3C}" destId="{8C887413-8E77-4F03-A21E-B1D0D344D955}" srcOrd="0" destOrd="0" presId="urn:microsoft.com/office/officeart/2009/3/layout/PhasedProcess"/>
    <dgm:cxn modelId="{27363F4D-D1F8-4C15-9ECD-54C7C4963BE9}" srcId="{1FE909D6-3515-4EDC-A604-0F77076E9801}" destId="{851750CD-1DE7-4733-8F6D-9730E6E92D74}" srcOrd="0" destOrd="0" parTransId="{C734A083-022F-4702-AA51-8F1F122ED854}" sibTransId="{5D560AD2-1E5D-4D00-966D-EBD29D54F0A8}"/>
    <dgm:cxn modelId="{2C127354-951A-4333-84ED-A16D254A8129}" srcId="{72D6A66D-4104-40D3-ACD7-B8B744F1C77C}" destId="{99F14E06-D38B-4D74-8669-9B9E0EDAA70D}" srcOrd="1" destOrd="0" parTransId="{69F60DAE-F07D-4B41-A5C8-4A490D0BB11F}" sibTransId="{8D56A148-53E2-4074-A490-57C36D3B7EB0}"/>
    <dgm:cxn modelId="{438BAC58-E0B0-4FA7-AE48-43DE6D9B1527}" type="presOf" srcId="{E13C78F9-2505-4CA9-ADE6-08152C3839C6}" destId="{40B6E5AF-F61F-41CB-B545-22338D43CA15}" srcOrd="0" destOrd="0" presId="urn:microsoft.com/office/officeart/2009/3/layout/PhasedProcess"/>
    <dgm:cxn modelId="{1703AA7B-9A40-4922-BACC-02A85B22130D}" type="presOf" srcId="{29D487D5-FD2D-4EAE-8291-C0A69A069139}" destId="{B8EFB79D-4AFC-4721-8B38-A4765F25A60F}" srcOrd="0" destOrd="0" presId="urn:microsoft.com/office/officeart/2009/3/layout/PhasedProcess"/>
    <dgm:cxn modelId="{C57D1F7D-2552-48D9-94E3-127F0FED701B}" type="presOf" srcId="{57F514AD-0CFC-4185-B03F-896882BA10E4}" destId="{1A371387-8E7A-4320-BCC4-DC0A05D53AF8}" srcOrd="0" destOrd="0" presId="urn:microsoft.com/office/officeart/2009/3/layout/PhasedProcess"/>
    <dgm:cxn modelId="{A5BAA98A-3588-421E-A989-45EE0C7A40E2}" type="presOf" srcId="{96914A90-E2CD-4108-B474-FC84826F5570}" destId="{0467429F-695D-4097-95AD-7FCD2E7A7EA3}" srcOrd="0" destOrd="0" presId="urn:microsoft.com/office/officeart/2009/3/layout/PhasedProcess"/>
    <dgm:cxn modelId="{A959C8AB-0215-452D-80C5-F9AA03588E64}" type="presOf" srcId="{99F14E06-D38B-4D74-8669-9B9E0EDAA70D}" destId="{2765C380-EBDC-4D75-B8DC-5206554D9EBB}" srcOrd="0" destOrd="0" presId="urn:microsoft.com/office/officeart/2009/3/layout/PhasedProcess"/>
    <dgm:cxn modelId="{579191B5-67C6-4FD5-8954-D09B5C361725}" srcId="{96914A90-E2CD-4108-B474-FC84826F5570}" destId="{CB42437C-A438-4C0B-9193-EE8B79DECF3C}" srcOrd="1" destOrd="0" parTransId="{B0F876A5-0AB8-4BD9-9DF3-A54097AEB1FA}" sibTransId="{63181384-F6F2-450C-A551-4AEE012BB642}"/>
    <dgm:cxn modelId="{18FB9BC7-C949-4B4C-BD92-F8B76C017228}" type="presOf" srcId="{99F14E06-D38B-4D74-8669-9B9E0EDAA70D}" destId="{8FC139DF-36E4-428D-BEC2-DFD90009F99A}" srcOrd="1" destOrd="0" presId="urn:microsoft.com/office/officeart/2009/3/layout/PhasedProcess"/>
    <dgm:cxn modelId="{A8A888D5-B1B5-469B-ADDD-3EE757D80745}" srcId="{29D487D5-FD2D-4EAE-8291-C0A69A069139}" destId="{1FE909D6-3515-4EDC-A604-0F77076E9801}" srcOrd="2" destOrd="0" parTransId="{74EEF660-9A20-42AF-999E-818644527126}" sibTransId="{8C9FF9C5-3379-4EAC-8ED4-ACDEC7776B55}"/>
    <dgm:cxn modelId="{A24569DD-F825-4C47-AB78-6CD77E1E64D1}" srcId="{96914A90-E2CD-4108-B474-FC84826F5570}" destId="{E13C78F9-2505-4CA9-ADE6-08152C3839C6}" srcOrd="0" destOrd="0" parTransId="{41D16C5E-E170-4535-99D5-FFA3DF3571C9}" sibTransId="{7237F924-AE79-4ABE-90D1-CB5587AB4B36}"/>
    <dgm:cxn modelId="{03AF56EC-2F5E-4EB4-BED7-726A2188CE51}" srcId="{96914A90-E2CD-4108-B474-FC84826F5570}" destId="{57F514AD-0CFC-4185-B03F-896882BA10E4}" srcOrd="2" destOrd="0" parTransId="{0F212FBC-2BF8-4BF1-A84A-9B80526830F4}" sibTransId="{BA8CB550-55DE-4539-963E-3D185B7F57EF}"/>
    <dgm:cxn modelId="{3E6C61EF-F02C-4B8F-8D2D-383139DE1A47}" type="presOf" srcId="{851750CD-1DE7-4733-8F6D-9730E6E92D74}" destId="{50284D52-1625-49D6-9907-EF78D0B88E47}" srcOrd="0" destOrd="0" presId="urn:microsoft.com/office/officeart/2009/3/layout/PhasedProcess"/>
    <dgm:cxn modelId="{AC3279EF-7EB5-4AFD-90AB-BAF91A488769}" type="presOf" srcId="{1FE909D6-3515-4EDC-A604-0F77076E9801}" destId="{778B063A-344F-4916-8EC2-69D957E41606}" srcOrd="0" destOrd="0" presId="urn:microsoft.com/office/officeart/2009/3/layout/PhasedProcess"/>
    <dgm:cxn modelId="{98A9984C-EC56-41DC-8481-7E47312C723D}" type="presParOf" srcId="{B8EFB79D-4AFC-4721-8B38-A4765F25A60F}" destId="{92C9A319-E1F7-4411-9D3B-902C92C870E0}" srcOrd="0" destOrd="0" presId="urn:microsoft.com/office/officeart/2009/3/layout/PhasedProcess"/>
    <dgm:cxn modelId="{DB0B5F0D-CFE1-4524-870A-C74BD03B6301}" type="presParOf" srcId="{B8EFB79D-4AFC-4721-8B38-A4765F25A60F}" destId="{91836299-F7BE-438E-B83D-950D383B98AE}" srcOrd="1" destOrd="0" presId="urn:microsoft.com/office/officeart/2009/3/layout/PhasedProcess"/>
    <dgm:cxn modelId="{969FC42F-8422-4132-BA6C-C12F21126970}" type="presParOf" srcId="{B8EFB79D-4AFC-4721-8B38-A4765F25A60F}" destId="{EC63F33F-BCC4-4DEB-B637-B9D29913F85E}" srcOrd="2" destOrd="0" presId="urn:microsoft.com/office/officeart/2009/3/layout/PhasedProcess"/>
    <dgm:cxn modelId="{3F233F38-6C55-4F34-8866-61FF12D060EB}" type="presParOf" srcId="{B8EFB79D-4AFC-4721-8B38-A4765F25A60F}" destId="{D4AC7342-B48C-40D3-9B29-186D4207731A}" srcOrd="3" destOrd="0" presId="urn:microsoft.com/office/officeart/2009/3/layout/PhasedProcess"/>
    <dgm:cxn modelId="{8F752D5C-0CC5-4D3B-9319-20A5F417D413}" type="presParOf" srcId="{B8EFB79D-4AFC-4721-8B38-A4765F25A60F}" destId="{A77B5EE8-C069-4F0B-8B81-9800211F952D}" srcOrd="4" destOrd="0" presId="urn:microsoft.com/office/officeart/2009/3/layout/PhasedProcess"/>
    <dgm:cxn modelId="{E38950D4-295D-4997-A282-4917EB67EEAB}" type="presParOf" srcId="{B8EFB79D-4AFC-4721-8B38-A4765F25A60F}" destId="{778B063A-344F-4916-8EC2-69D957E41606}" srcOrd="5" destOrd="0" presId="urn:microsoft.com/office/officeart/2009/3/layout/PhasedProcess"/>
    <dgm:cxn modelId="{E4FF8611-3AE6-4DBE-9DF2-FFCD709E62B3}" type="presParOf" srcId="{B8EFB79D-4AFC-4721-8B38-A4765F25A60F}" destId="{570D8A03-06F6-4AC2-8953-C446DA60260F}" srcOrd="6" destOrd="0" presId="urn:microsoft.com/office/officeart/2009/3/layout/PhasedProcess"/>
    <dgm:cxn modelId="{0729D2C7-AC68-4BE6-AF3C-78C69005AEF3}" type="presParOf" srcId="{570D8A03-06F6-4AC2-8953-C446DA60260F}" destId="{547D18BC-1291-4AC2-A53C-C13C651E2F91}" srcOrd="0" destOrd="0" presId="urn:microsoft.com/office/officeart/2009/3/layout/PhasedProcess"/>
    <dgm:cxn modelId="{810377B8-EAFF-4020-9D8B-306DEF23D47E}" type="presParOf" srcId="{570D8A03-06F6-4AC2-8953-C446DA60260F}" destId="{5E4D4CEA-48CB-429F-B460-6C1DD6CE294C}" srcOrd="1" destOrd="0" presId="urn:microsoft.com/office/officeart/2009/3/layout/PhasedProcess"/>
    <dgm:cxn modelId="{E3CAF531-A683-4133-8F04-9EC936B014B6}" type="presParOf" srcId="{570D8A03-06F6-4AC2-8953-C446DA60260F}" destId="{2765C380-EBDC-4D75-B8DC-5206554D9EBB}" srcOrd="2" destOrd="0" presId="urn:microsoft.com/office/officeart/2009/3/layout/PhasedProcess"/>
    <dgm:cxn modelId="{F2AE9BAE-20EE-4FC4-9831-3347015DFADF}" type="presParOf" srcId="{570D8A03-06F6-4AC2-8953-C446DA60260F}" destId="{8FC139DF-36E4-428D-BEC2-DFD90009F99A}" srcOrd="3" destOrd="0" presId="urn:microsoft.com/office/officeart/2009/3/layout/PhasedProcess"/>
    <dgm:cxn modelId="{04823B5D-CF8D-4738-B907-5995CD19A0B4}" type="presParOf" srcId="{B8EFB79D-4AFC-4721-8B38-A4765F25A60F}" destId="{A53DB938-0CF7-4551-9702-EC8EEB58FCE7}" srcOrd="7" destOrd="0" presId="urn:microsoft.com/office/officeart/2009/3/layout/PhasedProcess"/>
    <dgm:cxn modelId="{EB772C84-B575-4C24-90FD-B1CEDFF8CD3B}" type="presParOf" srcId="{A53DB938-0CF7-4551-9702-EC8EEB58FCE7}" destId="{40B6E5AF-F61F-41CB-B545-22338D43CA15}" srcOrd="0" destOrd="0" presId="urn:microsoft.com/office/officeart/2009/3/layout/PhasedProcess"/>
    <dgm:cxn modelId="{A96F4370-A796-46CF-B671-9002485B9C46}" type="presParOf" srcId="{A53DB938-0CF7-4551-9702-EC8EEB58FCE7}" destId="{3BF01C88-3328-4350-B51C-63491E00FC47}" srcOrd="1" destOrd="0" presId="urn:microsoft.com/office/officeart/2009/3/layout/PhasedProcess"/>
    <dgm:cxn modelId="{072DF83F-DF4C-4D0A-9AB0-97D5E137C4CA}" type="presParOf" srcId="{A53DB938-0CF7-4551-9702-EC8EEB58FCE7}" destId="{DB824376-FFEF-4086-AE9D-ADCD09B9A5F7}" srcOrd="2" destOrd="0" presId="urn:microsoft.com/office/officeart/2009/3/layout/PhasedProcess"/>
    <dgm:cxn modelId="{19DCE842-754D-4589-8802-463A22451000}" type="presParOf" srcId="{A53DB938-0CF7-4551-9702-EC8EEB58FCE7}" destId="{8C887413-8E77-4F03-A21E-B1D0D344D955}" srcOrd="3" destOrd="0" presId="urn:microsoft.com/office/officeart/2009/3/layout/PhasedProcess"/>
    <dgm:cxn modelId="{82D36F12-867C-4EBB-AE3D-142C6DF88637}" type="presParOf" srcId="{A53DB938-0CF7-4551-9702-EC8EEB58FCE7}" destId="{28677909-4F06-47A8-8E0E-B1E0B80417E4}" srcOrd="4" destOrd="0" presId="urn:microsoft.com/office/officeart/2009/3/layout/PhasedProcess"/>
    <dgm:cxn modelId="{E178C46C-5C5C-4B8D-8C7A-74502150EDC9}" type="presParOf" srcId="{A53DB938-0CF7-4551-9702-EC8EEB58FCE7}" destId="{1A371387-8E7A-4320-BCC4-DC0A05D53AF8}" srcOrd="5" destOrd="0" presId="urn:microsoft.com/office/officeart/2009/3/layout/PhasedProcess"/>
    <dgm:cxn modelId="{9606A13E-E107-4DB9-BB99-3A6EBFB88055}" type="presParOf" srcId="{B8EFB79D-4AFC-4721-8B38-A4765F25A60F}" destId="{50284D52-1625-49D6-9907-EF78D0B88E47}" srcOrd="8" destOrd="0" presId="urn:microsoft.com/office/officeart/2009/3/layout/PhasedProcess"/>
    <dgm:cxn modelId="{55E68716-A19F-495B-A453-E63A0502C88F}" type="presParOf" srcId="{B8EFB79D-4AFC-4721-8B38-A4765F25A60F}" destId="{0467429F-695D-4097-95AD-7FCD2E7A7EA3}" srcOrd="9" destOrd="0" presId="urn:microsoft.com/office/officeart/2009/3/layout/Phased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514E9E-6DFC-4D38-88C4-BC78470733A2}" type="doc">
      <dgm:prSet loTypeId="urn:microsoft.com/office/officeart/2008/layout/AscendingPictureAccentProcess" loCatId="process" qsTypeId="urn:microsoft.com/office/officeart/2005/8/quickstyle/simple1" qsCatId="simple" csTypeId="urn:microsoft.com/office/officeart/2005/8/colors/accent4_5" csCatId="accent4" phldr="1"/>
      <dgm:spPr/>
      <dgm:t>
        <a:bodyPr/>
        <a:lstStyle/>
        <a:p>
          <a:endParaRPr lang="es-CO"/>
        </a:p>
      </dgm:t>
    </dgm:pt>
    <dgm:pt modelId="{CE8673A7-8A75-4C85-87FB-2E536F27A987}">
      <dgm:prSet phldrT="[Texto]" custT="1"/>
      <dgm:spPr>
        <a:solidFill>
          <a:srgbClr val="00ABA7">
            <a:alpha val="90000"/>
          </a:srgbClr>
        </a:solidFill>
      </dgm:spPr>
      <dgm:t>
        <a:bodyPr/>
        <a:lstStyle/>
        <a:p>
          <a:r>
            <a:rPr lang="es-CO" sz="1600" b="1" dirty="0">
              <a:latin typeface="Montserrat" panose="00000500000000000000" pitchFamily="50" charset="0"/>
            </a:rPr>
            <a:t>Persistencia de sys tras inicio ab.</a:t>
          </a:r>
        </a:p>
      </dgm:t>
    </dgm:pt>
    <dgm:pt modelId="{673F52B0-CE32-46B4-BF1D-5B1CD041D9AB}" type="parTrans" cxnId="{4D49D583-0E86-4F9F-983B-31037974FFCB}">
      <dgm:prSet/>
      <dgm:spPr/>
      <dgm:t>
        <a:bodyPr/>
        <a:lstStyle/>
        <a:p>
          <a:endParaRPr lang="es-CO">
            <a:latin typeface="Montserrat" panose="00000500000000000000" pitchFamily="50" charset="0"/>
          </a:endParaRPr>
        </a:p>
      </dgm:t>
    </dgm:pt>
    <dgm:pt modelId="{823DE35B-BA9C-491B-A35A-2699FAE5A28C}" type="sibTrans" cxnId="{4D49D583-0E86-4F9F-983B-31037974FFCB}">
      <dgm:prSet/>
      <dgm:spPr/>
      <dgm:t>
        <a:bodyPr/>
        <a:lstStyle/>
        <a:p>
          <a:endParaRPr lang="es-CO">
            <a:latin typeface="Montserrat" panose="00000500000000000000" pitchFamily="50" charset="0"/>
          </a:endParaRPr>
        </a:p>
      </dgm:t>
    </dgm:pt>
    <dgm:pt modelId="{8CBF03B7-A0D3-4B4F-ACEC-AE628387EF0E}">
      <dgm:prSet phldrT="[Texto]" custT="1"/>
      <dgm:spPr>
        <a:solidFill>
          <a:srgbClr val="00ABA7">
            <a:alpha val="76667"/>
          </a:srgbClr>
        </a:solidFill>
      </dgm:spPr>
      <dgm:t>
        <a:bodyPr/>
        <a:lstStyle/>
        <a:p>
          <a:r>
            <a:rPr lang="es-CO" sz="1600" b="1" dirty="0">
              <a:latin typeface="Montserrat" panose="00000500000000000000" pitchFamily="50" charset="0"/>
            </a:rPr>
            <a:t>Reaparición signos &lt;4 días al terminar manejo.</a:t>
          </a:r>
        </a:p>
      </dgm:t>
    </dgm:pt>
    <dgm:pt modelId="{D3E9A8FD-4A6D-4B21-A948-C11004345BCE}" type="parTrans" cxnId="{A8CDC7EA-3484-4787-8380-E814E9E6597F}">
      <dgm:prSet/>
      <dgm:spPr/>
      <dgm:t>
        <a:bodyPr/>
        <a:lstStyle/>
        <a:p>
          <a:endParaRPr lang="es-CO">
            <a:latin typeface="Montserrat" panose="00000500000000000000" pitchFamily="50" charset="0"/>
          </a:endParaRPr>
        </a:p>
      </dgm:t>
    </dgm:pt>
    <dgm:pt modelId="{D2FCB3F1-E5D2-4EF0-BC0B-F132595884A8}" type="sibTrans" cxnId="{A8CDC7EA-3484-4787-8380-E814E9E6597F}">
      <dgm:prSet/>
      <dgm:spPr/>
      <dgm:t>
        <a:bodyPr/>
        <a:lstStyle/>
        <a:p>
          <a:endParaRPr lang="es-CO">
            <a:latin typeface="Montserrat" panose="00000500000000000000" pitchFamily="50" charset="0"/>
          </a:endParaRPr>
        </a:p>
      </dgm:t>
    </dgm:pt>
    <dgm:pt modelId="{0C5603B8-8C66-4EF1-83D1-2302B44DB2D9}">
      <dgm:prSet phldrT="[Texto]" custT="1"/>
      <dgm:spPr>
        <a:solidFill>
          <a:srgbClr val="00ABA7">
            <a:alpha val="63333"/>
          </a:srgbClr>
        </a:solidFill>
      </dgm:spPr>
      <dgm:t>
        <a:bodyPr/>
        <a:lstStyle/>
        <a:p>
          <a:r>
            <a:rPr lang="es-CO" sz="1600" b="1" dirty="0">
              <a:latin typeface="Montserrat" panose="00000500000000000000" pitchFamily="50" charset="0"/>
            </a:rPr>
            <a:t>Antibioticoterapia &lt;30 días.</a:t>
          </a:r>
        </a:p>
      </dgm:t>
    </dgm:pt>
    <dgm:pt modelId="{824EAF48-FEE9-4DFC-9279-C7ED60DAB987}" type="parTrans" cxnId="{8BDCDC87-8B82-41E7-9EA2-A06080DB87D8}">
      <dgm:prSet/>
      <dgm:spPr/>
      <dgm:t>
        <a:bodyPr/>
        <a:lstStyle/>
        <a:p>
          <a:endParaRPr lang="es-CO">
            <a:latin typeface="Montserrat" panose="00000500000000000000" pitchFamily="50" charset="0"/>
          </a:endParaRPr>
        </a:p>
      </dgm:t>
    </dgm:pt>
    <dgm:pt modelId="{B04A9A94-3760-4722-98B5-3EEA9F373A87}" type="sibTrans" cxnId="{8BDCDC87-8B82-41E7-9EA2-A06080DB87D8}">
      <dgm:prSet/>
      <dgm:spPr/>
      <dgm:t>
        <a:bodyPr/>
        <a:lstStyle/>
        <a:p>
          <a:endParaRPr lang="es-CO">
            <a:latin typeface="Montserrat" panose="00000500000000000000" pitchFamily="50" charset="0"/>
          </a:endParaRPr>
        </a:p>
      </dgm:t>
    </dgm:pt>
    <dgm:pt modelId="{54287557-99C8-467E-9E67-019E4F77E9D3}">
      <dgm:prSet phldrT="[Texto]" custT="1"/>
      <dgm:spPr>
        <a:solidFill>
          <a:srgbClr val="00ABA7">
            <a:alpha val="50000"/>
          </a:srgbClr>
        </a:solidFill>
      </dgm:spPr>
      <dgm:t>
        <a:bodyPr/>
        <a:lstStyle/>
        <a:p>
          <a:r>
            <a:rPr lang="es-CO" sz="1600" b="1" dirty="0">
              <a:latin typeface="Montserrat" panose="00000500000000000000" pitchFamily="50" charset="0"/>
            </a:rPr>
            <a:t>Síndrome otitis-conjuntivitis.</a:t>
          </a:r>
        </a:p>
      </dgm:t>
    </dgm:pt>
    <dgm:pt modelId="{AA1BB4D6-E068-4DCD-A286-3C0B519DBD42}" type="parTrans" cxnId="{2A0007CF-0F20-42EC-93CE-3DFA66837FD0}">
      <dgm:prSet/>
      <dgm:spPr/>
      <dgm:t>
        <a:bodyPr/>
        <a:lstStyle/>
        <a:p>
          <a:endParaRPr lang="es-CO">
            <a:latin typeface="Montserrat" panose="00000500000000000000" pitchFamily="50" charset="0"/>
          </a:endParaRPr>
        </a:p>
      </dgm:t>
    </dgm:pt>
    <dgm:pt modelId="{D2A2B676-FB4E-417B-BFDD-1B965D4ED0EA}" type="sibTrans" cxnId="{2A0007CF-0F20-42EC-93CE-3DFA66837FD0}">
      <dgm:prSet/>
      <dgm:spPr/>
      <dgm:t>
        <a:bodyPr/>
        <a:lstStyle/>
        <a:p>
          <a:endParaRPr lang="es-CO">
            <a:latin typeface="Montserrat" panose="00000500000000000000" pitchFamily="50" charset="0"/>
          </a:endParaRPr>
        </a:p>
      </dgm:t>
    </dgm:pt>
    <dgm:pt modelId="{236E451E-D411-4F3D-BC8B-19BEBE05DECD}" type="pres">
      <dgm:prSet presAssocID="{88514E9E-6DFC-4D38-88C4-BC78470733A2}" presName="Name0" presStyleCnt="0">
        <dgm:presLayoutVars>
          <dgm:chMax val="7"/>
          <dgm:chPref val="7"/>
          <dgm:dir/>
        </dgm:presLayoutVars>
      </dgm:prSet>
      <dgm:spPr/>
    </dgm:pt>
    <dgm:pt modelId="{E8443416-7185-49AB-A6C8-6BC6DA3596AA}" type="pres">
      <dgm:prSet presAssocID="{88514E9E-6DFC-4D38-88C4-BC78470733A2}" presName="dot1" presStyleLbl="alignNode1" presStyleIdx="0" presStyleCnt="13"/>
      <dgm:spPr/>
    </dgm:pt>
    <dgm:pt modelId="{08776295-A9F6-4FD7-8548-ED2511D2F846}" type="pres">
      <dgm:prSet presAssocID="{88514E9E-6DFC-4D38-88C4-BC78470733A2}" presName="dot2" presStyleLbl="alignNode1" presStyleIdx="1" presStyleCnt="13"/>
      <dgm:spPr/>
    </dgm:pt>
    <dgm:pt modelId="{02B5D0B3-2D2A-4637-8869-22DDD85BE413}" type="pres">
      <dgm:prSet presAssocID="{88514E9E-6DFC-4D38-88C4-BC78470733A2}" presName="dot3" presStyleLbl="alignNode1" presStyleIdx="2" presStyleCnt="13"/>
      <dgm:spPr/>
    </dgm:pt>
    <dgm:pt modelId="{39C963F6-7541-4F9D-A3D5-69DA2282FDA1}" type="pres">
      <dgm:prSet presAssocID="{88514E9E-6DFC-4D38-88C4-BC78470733A2}" presName="dot4" presStyleLbl="alignNode1" presStyleIdx="3" presStyleCnt="13"/>
      <dgm:spPr/>
    </dgm:pt>
    <dgm:pt modelId="{02EAAB80-3BF9-46CA-95FA-90349830F496}" type="pres">
      <dgm:prSet presAssocID="{88514E9E-6DFC-4D38-88C4-BC78470733A2}" presName="dot5" presStyleLbl="alignNode1" presStyleIdx="4" presStyleCnt="13"/>
      <dgm:spPr/>
    </dgm:pt>
    <dgm:pt modelId="{4565EE7B-D5A4-4207-8F59-54DEEFBC858B}" type="pres">
      <dgm:prSet presAssocID="{88514E9E-6DFC-4D38-88C4-BC78470733A2}" presName="dot6" presStyleLbl="alignNode1" presStyleIdx="5" presStyleCnt="13"/>
      <dgm:spPr/>
    </dgm:pt>
    <dgm:pt modelId="{AC44307A-95D0-4B22-B807-B3888DE3D204}" type="pres">
      <dgm:prSet presAssocID="{88514E9E-6DFC-4D38-88C4-BC78470733A2}" presName="dotArrow1" presStyleLbl="alignNode1" presStyleIdx="6" presStyleCnt="13"/>
      <dgm:spPr/>
    </dgm:pt>
    <dgm:pt modelId="{FFC9F7FB-A69D-4219-B246-CB209F700ED0}" type="pres">
      <dgm:prSet presAssocID="{88514E9E-6DFC-4D38-88C4-BC78470733A2}" presName="dotArrow2" presStyleLbl="alignNode1" presStyleIdx="7" presStyleCnt="13"/>
      <dgm:spPr/>
    </dgm:pt>
    <dgm:pt modelId="{BC63F77D-4FF4-476A-8DDE-E960E3DF8893}" type="pres">
      <dgm:prSet presAssocID="{88514E9E-6DFC-4D38-88C4-BC78470733A2}" presName="dotArrow3" presStyleLbl="alignNode1" presStyleIdx="8" presStyleCnt="13"/>
      <dgm:spPr/>
    </dgm:pt>
    <dgm:pt modelId="{6D2D3545-0D3D-481E-8696-51D8E9463982}" type="pres">
      <dgm:prSet presAssocID="{88514E9E-6DFC-4D38-88C4-BC78470733A2}" presName="dotArrow4" presStyleLbl="alignNode1" presStyleIdx="9" presStyleCnt="13"/>
      <dgm:spPr/>
    </dgm:pt>
    <dgm:pt modelId="{4A33C81A-E9B7-4C4B-B7C7-1C10E2057B41}" type="pres">
      <dgm:prSet presAssocID="{88514E9E-6DFC-4D38-88C4-BC78470733A2}" presName="dotArrow5" presStyleLbl="alignNode1" presStyleIdx="10" presStyleCnt="13"/>
      <dgm:spPr/>
    </dgm:pt>
    <dgm:pt modelId="{84839013-55CF-4D37-8552-D5DE6114F1CE}" type="pres">
      <dgm:prSet presAssocID="{88514E9E-6DFC-4D38-88C4-BC78470733A2}" presName="dotArrow6" presStyleLbl="alignNode1" presStyleIdx="11" presStyleCnt="13"/>
      <dgm:spPr/>
    </dgm:pt>
    <dgm:pt modelId="{7119C894-F42B-4651-B1BE-BE5098368318}" type="pres">
      <dgm:prSet presAssocID="{88514E9E-6DFC-4D38-88C4-BC78470733A2}" presName="dotArrow7" presStyleLbl="alignNode1" presStyleIdx="12" presStyleCnt="13"/>
      <dgm:spPr/>
    </dgm:pt>
    <dgm:pt modelId="{819B0E19-C7E2-4A98-A8D4-EE98648BB4BE}" type="pres">
      <dgm:prSet presAssocID="{CE8673A7-8A75-4C85-87FB-2E536F27A987}" presName="parTx1" presStyleLbl="node1" presStyleIdx="0" presStyleCnt="4" custScaleX="118594" custLinFactNeighborX="7830"/>
      <dgm:spPr/>
    </dgm:pt>
    <dgm:pt modelId="{F8353461-DAD6-4FE3-B257-709382E55D21}" type="pres">
      <dgm:prSet presAssocID="{823DE35B-BA9C-491B-A35A-2699FAE5A28C}" presName="picture1" presStyleCnt="0"/>
      <dgm:spPr/>
    </dgm:pt>
    <dgm:pt modelId="{E2CACFF7-3206-4C3F-AA2E-6A5CF93F93C0}" type="pres">
      <dgm:prSet presAssocID="{823DE35B-BA9C-491B-A35A-2699FAE5A28C}" presName="imageRepeatNode" presStyleLbl="fgImgPlace1" presStyleIdx="0" presStyleCnt="4"/>
      <dgm:spPr/>
    </dgm:pt>
    <dgm:pt modelId="{414116F9-97E2-4322-B7D6-64B016A330B1}" type="pres">
      <dgm:prSet presAssocID="{8CBF03B7-A0D3-4B4F-ACEC-AE628387EF0E}" presName="parTx2" presStyleLbl="node1" presStyleIdx="1" presStyleCnt="4" custScaleX="131632" custLinFactNeighborX="15660"/>
      <dgm:spPr/>
    </dgm:pt>
    <dgm:pt modelId="{768244D7-B5E5-47F0-B90B-1FA79F729B5C}" type="pres">
      <dgm:prSet presAssocID="{D2FCB3F1-E5D2-4EF0-BC0B-F132595884A8}" presName="picture2" presStyleCnt="0"/>
      <dgm:spPr/>
    </dgm:pt>
    <dgm:pt modelId="{46C135C2-B2AB-46EA-AB62-610CAC2F3015}" type="pres">
      <dgm:prSet presAssocID="{D2FCB3F1-E5D2-4EF0-BC0B-F132595884A8}" presName="imageRepeatNode" presStyleLbl="fgImgPlace1" presStyleIdx="1" presStyleCnt="4"/>
      <dgm:spPr/>
    </dgm:pt>
    <dgm:pt modelId="{658B32CC-6AC1-4F1E-8B41-1E3D9491B5DD}" type="pres">
      <dgm:prSet presAssocID="{0C5603B8-8C66-4EF1-83D1-2302B44DB2D9}" presName="parTx3" presStyleLbl="node1" presStyleIdx="2" presStyleCnt="4" custScaleX="117816" custLinFactNeighborX="5481"/>
      <dgm:spPr/>
    </dgm:pt>
    <dgm:pt modelId="{6459EDE1-C4CF-40EE-93BD-361D9DDE425C}" type="pres">
      <dgm:prSet presAssocID="{B04A9A94-3760-4722-98B5-3EEA9F373A87}" presName="picture3" presStyleCnt="0"/>
      <dgm:spPr/>
    </dgm:pt>
    <dgm:pt modelId="{6A3C36BC-A967-4526-99C2-0FE71CCB94D5}" type="pres">
      <dgm:prSet presAssocID="{B04A9A94-3760-4722-98B5-3EEA9F373A87}" presName="imageRepeatNode" presStyleLbl="fgImgPlace1" presStyleIdx="2" presStyleCnt="4"/>
      <dgm:spPr/>
    </dgm:pt>
    <dgm:pt modelId="{B8B33A27-9FDD-4076-BA11-BA7247E27496}" type="pres">
      <dgm:prSet presAssocID="{54287557-99C8-467E-9E67-019E4F77E9D3}" presName="parTx4" presStyleLbl="node1" presStyleIdx="3" presStyleCnt="4"/>
      <dgm:spPr/>
    </dgm:pt>
    <dgm:pt modelId="{513C9717-BDBF-441A-8CDA-BDA4EEA406C0}" type="pres">
      <dgm:prSet presAssocID="{D2A2B676-FB4E-417B-BFDD-1B965D4ED0EA}" presName="picture4" presStyleCnt="0"/>
      <dgm:spPr/>
    </dgm:pt>
    <dgm:pt modelId="{01FCFD3E-86F0-4E6A-9F07-854825A04B4D}" type="pres">
      <dgm:prSet presAssocID="{D2A2B676-FB4E-417B-BFDD-1B965D4ED0EA}" presName="imageRepeatNode" presStyleLbl="fgImgPlace1" presStyleIdx="3" presStyleCnt="4"/>
      <dgm:spPr/>
    </dgm:pt>
  </dgm:ptLst>
  <dgm:cxnLst>
    <dgm:cxn modelId="{D81AB417-7713-43A4-8DEF-6CABADF8FE85}" type="presOf" srcId="{0C5603B8-8C66-4EF1-83D1-2302B44DB2D9}" destId="{658B32CC-6AC1-4F1E-8B41-1E3D9491B5DD}" srcOrd="0" destOrd="0" presId="urn:microsoft.com/office/officeart/2008/layout/AscendingPictureAccentProcess"/>
    <dgm:cxn modelId="{27E2A53D-E8C7-45A9-87CE-0D5130C09F2C}" type="presOf" srcId="{D2A2B676-FB4E-417B-BFDD-1B965D4ED0EA}" destId="{01FCFD3E-86F0-4E6A-9F07-854825A04B4D}" srcOrd="0" destOrd="0" presId="urn:microsoft.com/office/officeart/2008/layout/AscendingPictureAccentProcess"/>
    <dgm:cxn modelId="{6059DC72-6EE4-4075-B63D-7D79CFA4AE7E}" type="presOf" srcId="{88514E9E-6DFC-4D38-88C4-BC78470733A2}" destId="{236E451E-D411-4F3D-BC8B-19BEBE05DECD}" srcOrd="0" destOrd="0" presId="urn:microsoft.com/office/officeart/2008/layout/AscendingPictureAccentProcess"/>
    <dgm:cxn modelId="{76D4DD7B-5FA8-4F5B-88CF-220353FE93EB}" type="presOf" srcId="{CE8673A7-8A75-4C85-87FB-2E536F27A987}" destId="{819B0E19-C7E2-4A98-A8D4-EE98648BB4BE}" srcOrd="0" destOrd="0" presId="urn:microsoft.com/office/officeart/2008/layout/AscendingPictureAccentProcess"/>
    <dgm:cxn modelId="{4D49D583-0E86-4F9F-983B-31037974FFCB}" srcId="{88514E9E-6DFC-4D38-88C4-BC78470733A2}" destId="{CE8673A7-8A75-4C85-87FB-2E536F27A987}" srcOrd="0" destOrd="0" parTransId="{673F52B0-CE32-46B4-BF1D-5B1CD041D9AB}" sibTransId="{823DE35B-BA9C-491B-A35A-2699FAE5A28C}"/>
    <dgm:cxn modelId="{8BDCDC87-8B82-41E7-9EA2-A06080DB87D8}" srcId="{88514E9E-6DFC-4D38-88C4-BC78470733A2}" destId="{0C5603B8-8C66-4EF1-83D1-2302B44DB2D9}" srcOrd="2" destOrd="0" parTransId="{824EAF48-FEE9-4DFC-9279-C7ED60DAB987}" sibTransId="{B04A9A94-3760-4722-98B5-3EEA9F373A87}"/>
    <dgm:cxn modelId="{9391BCA2-7C86-4EA7-9C67-3E2FF39A6192}" type="presOf" srcId="{B04A9A94-3760-4722-98B5-3EEA9F373A87}" destId="{6A3C36BC-A967-4526-99C2-0FE71CCB94D5}" srcOrd="0" destOrd="0" presId="urn:microsoft.com/office/officeart/2008/layout/AscendingPictureAccentProcess"/>
    <dgm:cxn modelId="{17D84DB0-1D38-4E46-8B41-27CBEF8FF657}" type="presOf" srcId="{823DE35B-BA9C-491B-A35A-2699FAE5A28C}" destId="{E2CACFF7-3206-4C3F-AA2E-6A5CF93F93C0}" srcOrd="0" destOrd="0" presId="urn:microsoft.com/office/officeart/2008/layout/AscendingPictureAccentProcess"/>
    <dgm:cxn modelId="{E403B6BC-3B7E-40F1-99EA-417FF430B3D9}" type="presOf" srcId="{8CBF03B7-A0D3-4B4F-ACEC-AE628387EF0E}" destId="{414116F9-97E2-4322-B7D6-64B016A330B1}" srcOrd="0" destOrd="0" presId="urn:microsoft.com/office/officeart/2008/layout/AscendingPictureAccentProcess"/>
    <dgm:cxn modelId="{2A0007CF-0F20-42EC-93CE-3DFA66837FD0}" srcId="{88514E9E-6DFC-4D38-88C4-BC78470733A2}" destId="{54287557-99C8-467E-9E67-019E4F77E9D3}" srcOrd="3" destOrd="0" parTransId="{AA1BB4D6-E068-4DCD-A286-3C0B519DBD42}" sibTransId="{D2A2B676-FB4E-417B-BFDD-1B965D4ED0EA}"/>
    <dgm:cxn modelId="{E7529BD9-75E3-45B1-9EA8-956ED7203A55}" type="presOf" srcId="{D2FCB3F1-E5D2-4EF0-BC0B-F132595884A8}" destId="{46C135C2-B2AB-46EA-AB62-610CAC2F3015}" srcOrd="0" destOrd="0" presId="urn:microsoft.com/office/officeart/2008/layout/AscendingPictureAccentProcess"/>
    <dgm:cxn modelId="{A8CDC7EA-3484-4787-8380-E814E9E6597F}" srcId="{88514E9E-6DFC-4D38-88C4-BC78470733A2}" destId="{8CBF03B7-A0D3-4B4F-ACEC-AE628387EF0E}" srcOrd="1" destOrd="0" parTransId="{D3E9A8FD-4A6D-4B21-A948-C11004345BCE}" sibTransId="{D2FCB3F1-E5D2-4EF0-BC0B-F132595884A8}"/>
    <dgm:cxn modelId="{732071FB-8B44-4DB4-AB68-1E256F82B455}" type="presOf" srcId="{54287557-99C8-467E-9E67-019E4F77E9D3}" destId="{B8B33A27-9FDD-4076-BA11-BA7247E27496}" srcOrd="0" destOrd="0" presId="urn:microsoft.com/office/officeart/2008/layout/AscendingPictureAccentProcess"/>
    <dgm:cxn modelId="{F7939E5C-7A98-487F-AC8D-1E0030C5C5CC}" type="presParOf" srcId="{236E451E-D411-4F3D-BC8B-19BEBE05DECD}" destId="{E8443416-7185-49AB-A6C8-6BC6DA3596AA}" srcOrd="0" destOrd="0" presId="urn:microsoft.com/office/officeart/2008/layout/AscendingPictureAccentProcess"/>
    <dgm:cxn modelId="{F3CE32F0-B914-4591-8CD1-0F837E224BFA}" type="presParOf" srcId="{236E451E-D411-4F3D-BC8B-19BEBE05DECD}" destId="{08776295-A9F6-4FD7-8548-ED2511D2F846}" srcOrd="1" destOrd="0" presId="urn:microsoft.com/office/officeart/2008/layout/AscendingPictureAccentProcess"/>
    <dgm:cxn modelId="{55C695C8-34CB-4CC0-AFBE-FAA695F1B56C}" type="presParOf" srcId="{236E451E-D411-4F3D-BC8B-19BEBE05DECD}" destId="{02B5D0B3-2D2A-4637-8869-22DDD85BE413}" srcOrd="2" destOrd="0" presId="urn:microsoft.com/office/officeart/2008/layout/AscendingPictureAccentProcess"/>
    <dgm:cxn modelId="{5083D3F4-8324-4024-8D64-8C63E451F8E9}" type="presParOf" srcId="{236E451E-D411-4F3D-BC8B-19BEBE05DECD}" destId="{39C963F6-7541-4F9D-A3D5-69DA2282FDA1}" srcOrd="3" destOrd="0" presId="urn:microsoft.com/office/officeart/2008/layout/AscendingPictureAccentProcess"/>
    <dgm:cxn modelId="{EB69710D-BF51-4575-A9AB-1D4B9B12263D}" type="presParOf" srcId="{236E451E-D411-4F3D-BC8B-19BEBE05DECD}" destId="{02EAAB80-3BF9-46CA-95FA-90349830F496}" srcOrd="4" destOrd="0" presId="urn:microsoft.com/office/officeart/2008/layout/AscendingPictureAccentProcess"/>
    <dgm:cxn modelId="{31DB960D-A663-4A94-B34C-D9A2E32C7AD2}" type="presParOf" srcId="{236E451E-D411-4F3D-BC8B-19BEBE05DECD}" destId="{4565EE7B-D5A4-4207-8F59-54DEEFBC858B}" srcOrd="5" destOrd="0" presId="urn:microsoft.com/office/officeart/2008/layout/AscendingPictureAccentProcess"/>
    <dgm:cxn modelId="{3C66498C-0870-4118-9E68-2BD6F6534B3E}" type="presParOf" srcId="{236E451E-D411-4F3D-BC8B-19BEBE05DECD}" destId="{AC44307A-95D0-4B22-B807-B3888DE3D204}" srcOrd="6" destOrd="0" presId="urn:microsoft.com/office/officeart/2008/layout/AscendingPictureAccentProcess"/>
    <dgm:cxn modelId="{049BEA9B-0128-4100-8C45-267ABE1A15FD}" type="presParOf" srcId="{236E451E-D411-4F3D-BC8B-19BEBE05DECD}" destId="{FFC9F7FB-A69D-4219-B246-CB209F700ED0}" srcOrd="7" destOrd="0" presId="urn:microsoft.com/office/officeart/2008/layout/AscendingPictureAccentProcess"/>
    <dgm:cxn modelId="{E5883080-4E13-4F45-A31A-0A1C13BCB52C}" type="presParOf" srcId="{236E451E-D411-4F3D-BC8B-19BEBE05DECD}" destId="{BC63F77D-4FF4-476A-8DDE-E960E3DF8893}" srcOrd="8" destOrd="0" presId="urn:microsoft.com/office/officeart/2008/layout/AscendingPictureAccentProcess"/>
    <dgm:cxn modelId="{B0F56781-4E7A-4877-981B-3A163A0AC439}" type="presParOf" srcId="{236E451E-D411-4F3D-BC8B-19BEBE05DECD}" destId="{6D2D3545-0D3D-481E-8696-51D8E9463982}" srcOrd="9" destOrd="0" presId="urn:microsoft.com/office/officeart/2008/layout/AscendingPictureAccentProcess"/>
    <dgm:cxn modelId="{22E8F50F-B08C-498D-BF07-6D7601BAA6B3}" type="presParOf" srcId="{236E451E-D411-4F3D-BC8B-19BEBE05DECD}" destId="{4A33C81A-E9B7-4C4B-B7C7-1C10E2057B41}" srcOrd="10" destOrd="0" presId="urn:microsoft.com/office/officeart/2008/layout/AscendingPictureAccentProcess"/>
    <dgm:cxn modelId="{1F2193F3-53ED-4E0A-BD81-A00D47A86890}" type="presParOf" srcId="{236E451E-D411-4F3D-BC8B-19BEBE05DECD}" destId="{84839013-55CF-4D37-8552-D5DE6114F1CE}" srcOrd="11" destOrd="0" presId="urn:microsoft.com/office/officeart/2008/layout/AscendingPictureAccentProcess"/>
    <dgm:cxn modelId="{287632AF-DBAB-4E9E-8D1C-1FCE53182452}" type="presParOf" srcId="{236E451E-D411-4F3D-BC8B-19BEBE05DECD}" destId="{7119C894-F42B-4651-B1BE-BE5098368318}" srcOrd="12" destOrd="0" presId="urn:microsoft.com/office/officeart/2008/layout/AscendingPictureAccentProcess"/>
    <dgm:cxn modelId="{9A98A332-FD97-4053-A0E1-E2B1BFDEC804}" type="presParOf" srcId="{236E451E-D411-4F3D-BC8B-19BEBE05DECD}" destId="{819B0E19-C7E2-4A98-A8D4-EE98648BB4BE}" srcOrd="13" destOrd="0" presId="urn:microsoft.com/office/officeart/2008/layout/AscendingPictureAccentProcess"/>
    <dgm:cxn modelId="{7F992F53-F678-476D-B1C1-2E7263E14175}" type="presParOf" srcId="{236E451E-D411-4F3D-BC8B-19BEBE05DECD}" destId="{F8353461-DAD6-4FE3-B257-709382E55D21}" srcOrd="14" destOrd="0" presId="urn:microsoft.com/office/officeart/2008/layout/AscendingPictureAccentProcess"/>
    <dgm:cxn modelId="{5CD082B3-17DB-43D7-89E9-3657ACD00A0D}" type="presParOf" srcId="{F8353461-DAD6-4FE3-B257-709382E55D21}" destId="{E2CACFF7-3206-4C3F-AA2E-6A5CF93F93C0}" srcOrd="0" destOrd="0" presId="urn:microsoft.com/office/officeart/2008/layout/AscendingPictureAccentProcess"/>
    <dgm:cxn modelId="{9F9D14DC-147F-4411-BA3F-12108331A860}" type="presParOf" srcId="{236E451E-D411-4F3D-BC8B-19BEBE05DECD}" destId="{414116F9-97E2-4322-B7D6-64B016A330B1}" srcOrd="15" destOrd="0" presId="urn:microsoft.com/office/officeart/2008/layout/AscendingPictureAccentProcess"/>
    <dgm:cxn modelId="{309EA4CD-50C7-4222-98EB-982F34CC91ED}" type="presParOf" srcId="{236E451E-D411-4F3D-BC8B-19BEBE05DECD}" destId="{768244D7-B5E5-47F0-B90B-1FA79F729B5C}" srcOrd="16" destOrd="0" presId="urn:microsoft.com/office/officeart/2008/layout/AscendingPictureAccentProcess"/>
    <dgm:cxn modelId="{F71849B7-F227-47E6-A079-DF1D80EF0E86}" type="presParOf" srcId="{768244D7-B5E5-47F0-B90B-1FA79F729B5C}" destId="{46C135C2-B2AB-46EA-AB62-610CAC2F3015}" srcOrd="0" destOrd="0" presId="urn:microsoft.com/office/officeart/2008/layout/AscendingPictureAccentProcess"/>
    <dgm:cxn modelId="{F44548F8-EF59-4D01-8ADD-EFB44E29498E}" type="presParOf" srcId="{236E451E-D411-4F3D-BC8B-19BEBE05DECD}" destId="{658B32CC-6AC1-4F1E-8B41-1E3D9491B5DD}" srcOrd="17" destOrd="0" presId="urn:microsoft.com/office/officeart/2008/layout/AscendingPictureAccentProcess"/>
    <dgm:cxn modelId="{45B6CB6A-D911-46F7-A6CF-423AC0A6CDC0}" type="presParOf" srcId="{236E451E-D411-4F3D-BC8B-19BEBE05DECD}" destId="{6459EDE1-C4CF-40EE-93BD-361D9DDE425C}" srcOrd="18" destOrd="0" presId="urn:microsoft.com/office/officeart/2008/layout/AscendingPictureAccentProcess"/>
    <dgm:cxn modelId="{8E1E28BC-6000-4E0D-93C7-0EAF987F35D9}" type="presParOf" srcId="{6459EDE1-C4CF-40EE-93BD-361D9DDE425C}" destId="{6A3C36BC-A967-4526-99C2-0FE71CCB94D5}" srcOrd="0" destOrd="0" presId="urn:microsoft.com/office/officeart/2008/layout/AscendingPictureAccentProcess"/>
    <dgm:cxn modelId="{93342BCA-9209-42C0-A91B-42AF33F04A1F}" type="presParOf" srcId="{236E451E-D411-4F3D-BC8B-19BEBE05DECD}" destId="{B8B33A27-9FDD-4076-BA11-BA7247E27496}" srcOrd="19" destOrd="0" presId="urn:microsoft.com/office/officeart/2008/layout/AscendingPictureAccentProcess"/>
    <dgm:cxn modelId="{EB50B6AA-C103-44AD-BB0C-C48F72EEC641}" type="presParOf" srcId="{236E451E-D411-4F3D-BC8B-19BEBE05DECD}" destId="{513C9717-BDBF-441A-8CDA-BDA4EEA406C0}" srcOrd="20" destOrd="0" presId="urn:microsoft.com/office/officeart/2008/layout/AscendingPictureAccentProcess"/>
    <dgm:cxn modelId="{5727B188-E6A1-44A5-8B08-0622A3793C30}" type="presParOf" srcId="{513C9717-BDBF-441A-8CDA-BDA4EEA406C0}" destId="{01FCFD3E-86F0-4E6A-9F07-854825A04B4D}" srcOrd="0" destOrd="0" presId="urn:microsoft.com/office/officeart/2008/layout/AscendingPictureAccen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18E50F-4AE8-405C-9789-98F0D82CA44E}"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CO"/>
        </a:p>
      </dgm:t>
    </dgm:pt>
    <dgm:pt modelId="{5D8A4CF6-4C78-44B1-9C83-A0CCDA18D9E6}">
      <dgm:prSet phldrT="[Texto]" custT="1"/>
      <dgm:spPr/>
      <dgm:t>
        <a:bodyPr/>
        <a:lstStyle/>
        <a:p>
          <a:r>
            <a:rPr lang="es-CO" sz="1400" dirty="0">
              <a:solidFill>
                <a:srgbClr val="142B48"/>
              </a:solidFill>
              <a:latin typeface="Montserrat" panose="00000500000000000000" pitchFamily="50" charset="0"/>
            </a:rPr>
            <a:t>Amoxicilina+clavulanato.</a:t>
          </a:r>
        </a:p>
      </dgm:t>
    </dgm:pt>
    <dgm:pt modelId="{DC6FADDC-5A0D-413D-9E8B-6C6BF5573FD9}" type="parTrans" cxnId="{32821BAE-63D3-47AF-A2FC-785BEEBE9966}">
      <dgm:prSet/>
      <dgm:spPr/>
      <dgm:t>
        <a:bodyPr/>
        <a:lstStyle/>
        <a:p>
          <a:endParaRPr lang="es-CO" sz="4400">
            <a:latin typeface="Montserrat" panose="00000500000000000000" pitchFamily="50" charset="0"/>
          </a:endParaRPr>
        </a:p>
      </dgm:t>
    </dgm:pt>
    <dgm:pt modelId="{FB4B2D6C-15B6-4BEB-BFF5-567B3981B866}" type="sibTrans" cxnId="{32821BAE-63D3-47AF-A2FC-785BEEBE9966}">
      <dgm:prSet/>
      <dgm:spPr/>
      <dgm:t>
        <a:bodyPr/>
        <a:lstStyle/>
        <a:p>
          <a:endParaRPr lang="es-CO" sz="4400">
            <a:latin typeface="Montserrat" panose="00000500000000000000" pitchFamily="50" charset="0"/>
          </a:endParaRPr>
        </a:p>
      </dgm:t>
    </dgm:pt>
    <dgm:pt modelId="{FD57DF36-5662-449E-8323-48E84D59F55F}">
      <dgm:prSet phldrT="[Texto]" custT="1"/>
      <dgm:spPr/>
      <dgm:t>
        <a:bodyPr/>
        <a:lstStyle/>
        <a:p>
          <a:r>
            <a:rPr lang="es-CO" sz="1400" dirty="0">
              <a:solidFill>
                <a:srgbClr val="142B48"/>
              </a:solidFill>
              <a:latin typeface="Montserrat" panose="00000500000000000000" pitchFamily="50" charset="0"/>
            </a:rPr>
            <a:t>90mg/Kg + 6.4 mg/Kg.</a:t>
          </a:r>
        </a:p>
      </dgm:t>
    </dgm:pt>
    <dgm:pt modelId="{29A3E6D6-1B20-4667-AC39-CF2571AF8F5C}" type="parTrans" cxnId="{74D97284-9B13-4549-B43B-0F943D4468F5}">
      <dgm:prSet/>
      <dgm:spPr/>
      <dgm:t>
        <a:bodyPr/>
        <a:lstStyle/>
        <a:p>
          <a:endParaRPr lang="es-CO" sz="4400">
            <a:latin typeface="Montserrat" panose="00000500000000000000" pitchFamily="50" charset="0"/>
          </a:endParaRPr>
        </a:p>
      </dgm:t>
    </dgm:pt>
    <dgm:pt modelId="{1EEC3FBA-FBAD-49AE-B02B-C4F1324B7087}" type="sibTrans" cxnId="{74D97284-9B13-4549-B43B-0F943D4468F5}">
      <dgm:prSet/>
      <dgm:spPr/>
      <dgm:t>
        <a:bodyPr/>
        <a:lstStyle/>
        <a:p>
          <a:endParaRPr lang="es-CO" sz="4400">
            <a:latin typeface="Montserrat" panose="00000500000000000000" pitchFamily="50" charset="0"/>
          </a:endParaRPr>
        </a:p>
      </dgm:t>
    </dgm:pt>
    <dgm:pt modelId="{C6602D39-2F80-4979-96D2-8FE73AEBDDDD}">
      <dgm:prSet phldrT="[Texto]" custT="1"/>
      <dgm:spPr/>
      <dgm:t>
        <a:bodyPr/>
        <a:lstStyle/>
        <a:p>
          <a:r>
            <a:rPr lang="es-CO" sz="1400" dirty="0">
              <a:solidFill>
                <a:srgbClr val="142B48"/>
              </a:solidFill>
              <a:latin typeface="Montserrat" panose="00000500000000000000" pitchFamily="50" charset="0"/>
            </a:rPr>
            <a:t>Proporción 14:1 dividido en 2 dosis.</a:t>
          </a:r>
        </a:p>
      </dgm:t>
    </dgm:pt>
    <dgm:pt modelId="{8B2070E4-E4FC-4CEC-B934-1F849DE6A25D}" type="parTrans" cxnId="{4C54CE5E-DCDE-43A4-B0A6-20A625703E35}">
      <dgm:prSet/>
      <dgm:spPr/>
      <dgm:t>
        <a:bodyPr/>
        <a:lstStyle/>
        <a:p>
          <a:endParaRPr lang="es-CO" sz="4400">
            <a:latin typeface="Montserrat" panose="00000500000000000000" pitchFamily="50" charset="0"/>
          </a:endParaRPr>
        </a:p>
      </dgm:t>
    </dgm:pt>
    <dgm:pt modelId="{9650D8BB-EBC3-4253-8181-5D4AB36BA1CA}" type="sibTrans" cxnId="{4C54CE5E-DCDE-43A4-B0A6-20A625703E35}">
      <dgm:prSet/>
      <dgm:spPr/>
      <dgm:t>
        <a:bodyPr/>
        <a:lstStyle/>
        <a:p>
          <a:endParaRPr lang="es-CO" sz="4400">
            <a:latin typeface="Montserrat" panose="00000500000000000000" pitchFamily="50" charset="0"/>
          </a:endParaRPr>
        </a:p>
      </dgm:t>
    </dgm:pt>
    <dgm:pt modelId="{217D2BDA-A8DA-4684-9400-50D4C0BB0F09}" type="pres">
      <dgm:prSet presAssocID="{FE18E50F-4AE8-405C-9789-98F0D82CA44E}" presName="Name0" presStyleCnt="0">
        <dgm:presLayoutVars>
          <dgm:chMax val="7"/>
          <dgm:chPref val="7"/>
          <dgm:dir/>
          <dgm:animLvl val="lvl"/>
        </dgm:presLayoutVars>
      </dgm:prSet>
      <dgm:spPr/>
    </dgm:pt>
    <dgm:pt modelId="{F825415A-5F25-4577-8751-7BE405CC4C00}" type="pres">
      <dgm:prSet presAssocID="{5D8A4CF6-4C78-44B1-9C83-A0CCDA18D9E6}" presName="Accent1" presStyleCnt="0"/>
      <dgm:spPr/>
    </dgm:pt>
    <dgm:pt modelId="{F441B2EA-B2B6-4BEF-AE6A-38DC6CD61F41}" type="pres">
      <dgm:prSet presAssocID="{5D8A4CF6-4C78-44B1-9C83-A0CCDA18D9E6}" presName="Accent" presStyleLbl="node1" presStyleIdx="0" presStyleCnt="3"/>
      <dgm:spPr>
        <a:solidFill>
          <a:srgbClr val="142B48"/>
        </a:solidFill>
      </dgm:spPr>
    </dgm:pt>
    <dgm:pt modelId="{E5671671-69F9-49C7-A8B1-9F03DF4B4721}" type="pres">
      <dgm:prSet presAssocID="{5D8A4CF6-4C78-44B1-9C83-A0CCDA18D9E6}" presName="Parent1" presStyleLbl="revTx" presStyleIdx="0" presStyleCnt="3">
        <dgm:presLayoutVars>
          <dgm:chMax val="1"/>
          <dgm:chPref val="1"/>
          <dgm:bulletEnabled val="1"/>
        </dgm:presLayoutVars>
      </dgm:prSet>
      <dgm:spPr/>
    </dgm:pt>
    <dgm:pt modelId="{D7733F28-B6AD-45A2-84AA-AEDD9ED52173}" type="pres">
      <dgm:prSet presAssocID="{FD57DF36-5662-449E-8323-48E84D59F55F}" presName="Accent2" presStyleCnt="0"/>
      <dgm:spPr/>
    </dgm:pt>
    <dgm:pt modelId="{651200C8-68DA-4E68-A1C8-B738A0BBB8A6}" type="pres">
      <dgm:prSet presAssocID="{FD57DF36-5662-449E-8323-48E84D59F55F}" presName="Accent" presStyleLbl="node1" presStyleIdx="1" presStyleCnt="3"/>
      <dgm:spPr>
        <a:solidFill>
          <a:srgbClr val="142B48"/>
        </a:solidFill>
      </dgm:spPr>
    </dgm:pt>
    <dgm:pt modelId="{EE4C5CF1-A95F-4C01-9442-BC716E3E6B22}" type="pres">
      <dgm:prSet presAssocID="{FD57DF36-5662-449E-8323-48E84D59F55F}" presName="Parent2" presStyleLbl="revTx" presStyleIdx="1" presStyleCnt="3">
        <dgm:presLayoutVars>
          <dgm:chMax val="1"/>
          <dgm:chPref val="1"/>
          <dgm:bulletEnabled val="1"/>
        </dgm:presLayoutVars>
      </dgm:prSet>
      <dgm:spPr/>
    </dgm:pt>
    <dgm:pt modelId="{42D57544-F8FA-43D6-94E8-3F4866A56DC2}" type="pres">
      <dgm:prSet presAssocID="{C6602D39-2F80-4979-96D2-8FE73AEBDDDD}" presName="Accent3" presStyleCnt="0"/>
      <dgm:spPr/>
    </dgm:pt>
    <dgm:pt modelId="{C5C7D09C-49F2-463B-8857-3C4E687E10FB}" type="pres">
      <dgm:prSet presAssocID="{C6602D39-2F80-4979-96D2-8FE73AEBDDDD}" presName="Accent" presStyleLbl="node1" presStyleIdx="2" presStyleCnt="3"/>
      <dgm:spPr>
        <a:solidFill>
          <a:srgbClr val="142B48"/>
        </a:solidFill>
      </dgm:spPr>
    </dgm:pt>
    <dgm:pt modelId="{E1F293D3-EBB2-4D88-8A26-26E84E40CBA1}" type="pres">
      <dgm:prSet presAssocID="{C6602D39-2F80-4979-96D2-8FE73AEBDDDD}" presName="Parent3" presStyleLbl="revTx" presStyleIdx="2" presStyleCnt="3">
        <dgm:presLayoutVars>
          <dgm:chMax val="1"/>
          <dgm:chPref val="1"/>
          <dgm:bulletEnabled val="1"/>
        </dgm:presLayoutVars>
      </dgm:prSet>
      <dgm:spPr/>
    </dgm:pt>
  </dgm:ptLst>
  <dgm:cxnLst>
    <dgm:cxn modelId="{4C54CE5E-DCDE-43A4-B0A6-20A625703E35}" srcId="{FE18E50F-4AE8-405C-9789-98F0D82CA44E}" destId="{C6602D39-2F80-4979-96D2-8FE73AEBDDDD}" srcOrd="2" destOrd="0" parTransId="{8B2070E4-E4FC-4CEC-B934-1F849DE6A25D}" sibTransId="{9650D8BB-EBC3-4253-8181-5D4AB36BA1CA}"/>
    <dgm:cxn modelId="{539D9B5F-9BE4-4069-A5BD-0704747428E2}" type="presOf" srcId="{FD57DF36-5662-449E-8323-48E84D59F55F}" destId="{EE4C5CF1-A95F-4C01-9442-BC716E3E6B22}" srcOrd="0" destOrd="0" presId="urn:microsoft.com/office/officeart/2009/layout/CircleArrowProcess"/>
    <dgm:cxn modelId="{70365E4D-408F-4ABD-89FE-51823F2DFF43}" type="presOf" srcId="{FE18E50F-4AE8-405C-9789-98F0D82CA44E}" destId="{217D2BDA-A8DA-4684-9400-50D4C0BB0F09}" srcOrd="0" destOrd="0" presId="urn:microsoft.com/office/officeart/2009/layout/CircleArrowProcess"/>
    <dgm:cxn modelId="{74D97284-9B13-4549-B43B-0F943D4468F5}" srcId="{FE18E50F-4AE8-405C-9789-98F0D82CA44E}" destId="{FD57DF36-5662-449E-8323-48E84D59F55F}" srcOrd="1" destOrd="0" parTransId="{29A3E6D6-1B20-4667-AC39-CF2571AF8F5C}" sibTransId="{1EEC3FBA-FBAD-49AE-B02B-C4F1324B7087}"/>
    <dgm:cxn modelId="{81F9B989-B67A-480C-8433-C9C9436690A1}" type="presOf" srcId="{5D8A4CF6-4C78-44B1-9C83-A0CCDA18D9E6}" destId="{E5671671-69F9-49C7-A8B1-9F03DF4B4721}" srcOrd="0" destOrd="0" presId="urn:microsoft.com/office/officeart/2009/layout/CircleArrowProcess"/>
    <dgm:cxn modelId="{32821BAE-63D3-47AF-A2FC-785BEEBE9966}" srcId="{FE18E50F-4AE8-405C-9789-98F0D82CA44E}" destId="{5D8A4CF6-4C78-44B1-9C83-A0CCDA18D9E6}" srcOrd="0" destOrd="0" parTransId="{DC6FADDC-5A0D-413D-9E8B-6C6BF5573FD9}" sibTransId="{FB4B2D6C-15B6-4BEB-BFF5-567B3981B866}"/>
    <dgm:cxn modelId="{B7D991BA-9069-4864-8F84-5D74CA69D5B4}" type="presOf" srcId="{C6602D39-2F80-4979-96D2-8FE73AEBDDDD}" destId="{E1F293D3-EBB2-4D88-8A26-26E84E40CBA1}" srcOrd="0" destOrd="0" presId="urn:microsoft.com/office/officeart/2009/layout/CircleArrowProcess"/>
    <dgm:cxn modelId="{525FC2C8-E396-4F1A-87E8-090759457F01}" type="presParOf" srcId="{217D2BDA-A8DA-4684-9400-50D4C0BB0F09}" destId="{F825415A-5F25-4577-8751-7BE405CC4C00}" srcOrd="0" destOrd="0" presId="urn:microsoft.com/office/officeart/2009/layout/CircleArrowProcess"/>
    <dgm:cxn modelId="{99B1B0BD-2F7B-45EB-884A-B09D11ECA1CE}" type="presParOf" srcId="{F825415A-5F25-4577-8751-7BE405CC4C00}" destId="{F441B2EA-B2B6-4BEF-AE6A-38DC6CD61F41}" srcOrd="0" destOrd="0" presId="urn:microsoft.com/office/officeart/2009/layout/CircleArrowProcess"/>
    <dgm:cxn modelId="{1A9714D8-7BC4-498B-8F8F-81F65C3D3F4B}" type="presParOf" srcId="{217D2BDA-A8DA-4684-9400-50D4C0BB0F09}" destId="{E5671671-69F9-49C7-A8B1-9F03DF4B4721}" srcOrd="1" destOrd="0" presId="urn:microsoft.com/office/officeart/2009/layout/CircleArrowProcess"/>
    <dgm:cxn modelId="{B7E7F2B8-6EBE-4378-BFDE-DCDAB0F96FCC}" type="presParOf" srcId="{217D2BDA-A8DA-4684-9400-50D4C0BB0F09}" destId="{D7733F28-B6AD-45A2-84AA-AEDD9ED52173}" srcOrd="2" destOrd="0" presId="urn:microsoft.com/office/officeart/2009/layout/CircleArrowProcess"/>
    <dgm:cxn modelId="{B6F180EB-5D3E-48D0-83E8-D68E375208AD}" type="presParOf" srcId="{D7733F28-B6AD-45A2-84AA-AEDD9ED52173}" destId="{651200C8-68DA-4E68-A1C8-B738A0BBB8A6}" srcOrd="0" destOrd="0" presId="urn:microsoft.com/office/officeart/2009/layout/CircleArrowProcess"/>
    <dgm:cxn modelId="{CEC69222-FA8B-4F39-B84D-BC8EF24511CE}" type="presParOf" srcId="{217D2BDA-A8DA-4684-9400-50D4C0BB0F09}" destId="{EE4C5CF1-A95F-4C01-9442-BC716E3E6B22}" srcOrd="3" destOrd="0" presId="urn:microsoft.com/office/officeart/2009/layout/CircleArrowProcess"/>
    <dgm:cxn modelId="{197982E2-C271-48A2-B376-D0921956CD99}" type="presParOf" srcId="{217D2BDA-A8DA-4684-9400-50D4C0BB0F09}" destId="{42D57544-F8FA-43D6-94E8-3F4866A56DC2}" srcOrd="4" destOrd="0" presId="urn:microsoft.com/office/officeart/2009/layout/CircleArrowProcess"/>
    <dgm:cxn modelId="{B26FFD45-9439-4DD8-9E1A-9812299B644D}" type="presParOf" srcId="{42D57544-F8FA-43D6-94E8-3F4866A56DC2}" destId="{C5C7D09C-49F2-463B-8857-3C4E687E10FB}" srcOrd="0" destOrd="0" presId="urn:microsoft.com/office/officeart/2009/layout/CircleArrowProcess"/>
    <dgm:cxn modelId="{B970A9DB-7CA4-4117-A2AA-30A727277DC8}" type="presParOf" srcId="{217D2BDA-A8DA-4684-9400-50D4C0BB0F09}" destId="{E1F293D3-EBB2-4D88-8A26-26E84E40CBA1}"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622BDBE-2CDE-4256-A311-CA75E406F012}"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s-CO"/>
        </a:p>
      </dgm:t>
    </dgm:pt>
    <dgm:pt modelId="{8403EF13-A986-47AD-BB42-24DA846BB978}">
      <dgm:prSet phldrT="[Texto]"/>
      <dgm:spPr>
        <a:solidFill>
          <a:srgbClr val="142B48"/>
        </a:solidFill>
      </dgm:spPr>
      <dgm:t>
        <a:bodyPr/>
        <a:lstStyle/>
        <a:p>
          <a:r>
            <a:rPr lang="es-CO" dirty="0">
              <a:latin typeface="Montserrat" pitchFamily="2" charset="77"/>
            </a:rPr>
            <a:t>Evaluar tipo de reacción a penicilina.</a:t>
          </a:r>
        </a:p>
      </dgm:t>
    </dgm:pt>
    <dgm:pt modelId="{A6C781FB-620C-48BD-B841-6D6C52340E45}" type="parTrans" cxnId="{B588AD43-C368-475C-847D-9ABB391E9C3C}">
      <dgm:prSet/>
      <dgm:spPr/>
      <dgm:t>
        <a:bodyPr/>
        <a:lstStyle/>
        <a:p>
          <a:endParaRPr lang="es-CO"/>
        </a:p>
      </dgm:t>
    </dgm:pt>
    <dgm:pt modelId="{F04ECB9C-7945-4876-B686-67BC6DAAED0E}" type="sibTrans" cxnId="{B588AD43-C368-475C-847D-9ABB391E9C3C}">
      <dgm:prSet/>
      <dgm:spPr>
        <a:ln>
          <a:solidFill>
            <a:srgbClr val="00ABA7"/>
          </a:solidFill>
        </a:ln>
      </dgm:spPr>
      <dgm:t>
        <a:bodyPr/>
        <a:lstStyle/>
        <a:p>
          <a:endParaRPr lang="es-CO"/>
        </a:p>
      </dgm:t>
    </dgm:pt>
    <dgm:pt modelId="{93D97983-3DE3-4D2A-9488-376DF3466F30}">
      <dgm:prSet phldrT="[Texto]"/>
      <dgm:spPr>
        <a:solidFill>
          <a:srgbClr val="142B48"/>
        </a:solidFill>
      </dgm:spPr>
      <dgm:t>
        <a:bodyPr/>
        <a:lstStyle/>
        <a:p>
          <a:r>
            <a:rPr lang="es-CO" dirty="0">
              <a:latin typeface="Montserrat" pitchFamily="2" charset="77"/>
            </a:rPr>
            <a:t>En caso de anafilaxia: evitar cefalosporinas.</a:t>
          </a:r>
        </a:p>
      </dgm:t>
    </dgm:pt>
    <dgm:pt modelId="{7E962BE1-CB8C-4D74-9403-1F23E8F40911}" type="parTrans" cxnId="{B5B9D2F7-D129-44F1-805A-B94CC7D494A0}">
      <dgm:prSet/>
      <dgm:spPr/>
      <dgm:t>
        <a:bodyPr/>
        <a:lstStyle/>
        <a:p>
          <a:endParaRPr lang="es-CO"/>
        </a:p>
      </dgm:t>
    </dgm:pt>
    <dgm:pt modelId="{06424503-A8B4-4426-AD4B-755B8BF5325C}" type="sibTrans" cxnId="{B5B9D2F7-D129-44F1-805A-B94CC7D494A0}">
      <dgm:prSet/>
      <dgm:spPr>
        <a:ln>
          <a:solidFill>
            <a:srgbClr val="00ABA7"/>
          </a:solidFill>
        </a:ln>
      </dgm:spPr>
      <dgm:t>
        <a:bodyPr/>
        <a:lstStyle/>
        <a:p>
          <a:endParaRPr lang="es-CO"/>
        </a:p>
      </dgm:t>
    </dgm:pt>
    <dgm:pt modelId="{6D41B63F-AE28-408A-B09A-9AFB8B9ED267}">
      <dgm:prSet phldrT="[Texto]"/>
      <dgm:spPr>
        <a:solidFill>
          <a:srgbClr val="142B48"/>
        </a:solidFill>
      </dgm:spPr>
      <dgm:t>
        <a:bodyPr/>
        <a:lstStyle/>
        <a:p>
          <a:r>
            <a:rPr lang="es-CO" dirty="0">
              <a:latin typeface="Montserrat" pitchFamily="2" charset="77"/>
            </a:rPr>
            <a:t>Menor riesgo con segunda y tercera generación.</a:t>
          </a:r>
        </a:p>
      </dgm:t>
    </dgm:pt>
    <dgm:pt modelId="{D63C98DC-41F5-4FCB-A673-1FAB58D8D410}" type="parTrans" cxnId="{D144491D-52B7-4A2C-AE5E-1D9262CA170C}">
      <dgm:prSet/>
      <dgm:spPr/>
      <dgm:t>
        <a:bodyPr/>
        <a:lstStyle/>
        <a:p>
          <a:endParaRPr lang="es-CO"/>
        </a:p>
      </dgm:t>
    </dgm:pt>
    <dgm:pt modelId="{5D46F94B-918C-4237-BCBA-E2CFB0526C3B}" type="sibTrans" cxnId="{D144491D-52B7-4A2C-AE5E-1D9262CA170C}">
      <dgm:prSet/>
      <dgm:spPr>
        <a:ln>
          <a:solidFill>
            <a:srgbClr val="00ABA7"/>
          </a:solidFill>
        </a:ln>
      </dgm:spPr>
      <dgm:t>
        <a:bodyPr/>
        <a:lstStyle/>
        <a:p>
          <a:endParaRPr lang="es-CO"/>
        </a:p>
      </dgm:t>
    </dgm:pt>
    <dgm:pt modelId="{51F359C5-11AD-4EF6-970D-4A5A2584FD21}">
      <dgm:prSet phldrT="[Texto]"/>
      <dgm:spPr>
        <a:solidFill>
          <a:srgbClr val="142B48"/>
        </a:solidFill>
      </dgm:spPr>
      <dgm:t>
        <a:bodyPr/>
        <a:lstStyle/>
        <a:p>
          <a:r>
            <a:rPr lang="es-CO" dirty="0">
              <a:latin typeface="Montserrat" pitchFamily="2" charset="77"/>
            </a:rPr>
            <a:t> Macrólidos: altas tasas de resistencia.</a:t>
          </a:r>
        </a:p>
      </dgm:t>
    </dgm:pt>
    <dgm:pt modelId="{A97B9099-97FF-4E88-80DD-B950B9CE6909}" type="parTrans" cxnId="{B48A4442-4BEA-446A-B4B6-3D02C4A332C1}">
      <dgm:prSet/>
      <dgm:spPr/>
      <dgm:t>
        <a:bodyPr/>
        <a:lstStyle/>
        <a:p>
          <a:endParaRPr lang="es-CO"/>
        </a:p>
      </dgm:t>
    </dgm:pt>
    <dgm:pt modelId="{3EDDCAF3-F077-4197-B3B8-C1E9AA6FEFC0}" type="sibTrans" cxnId="{B48A4442-4BEA-446A-B4B6-3D02C4A332C1}">
      <dgm:prSet/>
      <dgm:spPr>
        <a:ln>
          <a:solidFill>
            <a:srgbClr val="00ABA7"/>
          </a:solidFill>
        </a:ln>
      </dgm:spPr>
      <dgm:t>
        <a:bodyPr/>
        <a:lstStyle/>
        <a:p>
          <a:endParaRPr lang="es-CO"/>
        </a:p>
      </dgm:t>
    </dgm:pt>
    <dgm:pt modelId="{E14A6F08-257C-4386-9771-664DDCF3FC26}">
      <dgm:prSet phldrT="[Texto]"/>
      <dgm:spPr>
        <a:solidFill>
          <a:srgbClr val="142B48"/>
        </a:solidFill>
      </dgm:spPr>
      <dgm:t>
        <a:bodyPr/>
        <a:lstStyle/>
        <a:p>
          <a:r>
            <a:rPr lang="es-CO" dirty="0">
              <a:latin typeface="Montserrat" pitchFamily="2" charset="77"/>
            </a:rPr>
            <a:t>Clindamicina podría ser una opción.</a:t>
          </a:r>
        </a:p>
      </dgm:t>
    </dgm:pt>
    <dgm:pt modelId="{D8BFBBDA-4467-4E3E-9203-4B2953A9FB3D}" type="parTrans" cxnId="{CB757CF2-D08B-4859-B8D3-B6E9B807DE1E}">
      <dgm:prSet/>
      <dgm:spPr/>
      <dgm:t>
        <a:bodyPr/>
        <a:lstStyle/>
        <a:p>
          <a:endParaRPr lang="es-CO"/>
        </a:p>
      </dgm:t>
    </dgm:pt>
    <dgm:pt modelId="{8C99F086-CFF3-4F14-A704-FC0656BBC0F8}" type="sibTrans" cxnId="{CB757CF2-D08B-4859-B8D3-B6E9B807DE1E}">
      <dgm:prSet/>
      <dgm:spPr>
        <a:ln>
          <a:solidFill>
            <a:srgbClr val="00ABA7"/>
          </a:solidFill>
        </a:ln>
      </dgm:spPr>
      <dgm:t>
        <a:bodyPr/>
        <a:lstStyle/>
        <a:p>
          <a:endParaRPr lang="es-CO"/>
        </a:p>
      </dgm:t>
    </dgm:pt>
    <dgm:pt modelId="{6794914D-2D04-481F-98F7-08A21D2A4E46}">
      <dgm:prSet phldrT="[Texto]"/>
      <dgm:spPr>
        <a:solidFill>
          <a:srgbClr val="142B48"/>
        </a:solidFill>
      </dgm:spPr>
      <dgm:t>
        <a:bodyPr/>
        <a:lstStyle/>
        <a:p>
          <a:r>
            <a:rPr lang="es-CO" dirty="0">
              <a:latin typeface="Montserrat" pitchFamily="2" charset="77"/>
            </a:rPr>
            <a:t>TMP/SMX: en caso de alergia blactámicos. </a:t>
          </a:r>
        </a:p>
      </dgm:t>
    </dgm:pt>
    <dgm:pt modelId="{984C87EB-131B-4B31-AB78-8F65669C33E5}" type="parTrans" cxnId="{226E84F2-D3E6-4D5B-A709-D901BB84A08F}">
      <dgm:prSet/>
      <dgm:spPr/>
      <dgm:t>
        <a:bodyPr/>
        <a:lstStyle/>
        <a:p>
          <a:endParaRPr lang="es-CO"/>
        </a:p>
      </dgm:t>
    </dgm:pt>
    <dgm:pt modelId="{CDECB70D-9D8E-438F-AAB5-37FD13B8FEF0}" type="sibTrans" cxnId="{226E84F2-D3E6-4D5B-A709-D901BB84A08F}">
      <dgm:prSet/>
      <dgm:spPr/>
      <dgm:t>
        <a:bodyPr/>
        <a:lstStyle/>
        <a:p>
          <a:endParaRPr lang="es-CO"/>
        </a:p>
      </dgm:t>
    </dgm:pt>
    <dgm:pt modelId="{E183AEA8-C699-4B9F-95AB-D37C82190593}" type="pres">
      <dgm:prSet presAssocID="{A622BDBE-2CDE-4256-A311-CA75E406F012}" presName="Name0" presStyleCnt="0">
        <dgm:presLayoutVars>
          <dgm:dir/>
          <dgm:resizeHandles val="exact"/>
        </dgm:presLayoutVars>
      </dgm:prSet>
      <dgm:spPr/>
    </dgm:pt>
    <dgm:pt modelId="{8B22A891-6E8C-4FC9-AF0F-0C2AC5876B1A}" type="pres">
      <dgm:prSet presAssocID="{8403EF13-A986-47AD-BB42-24DA846BB978}" presName="node" presStyleLbl="node1" presStyleIdx="0" presStyleCnt="6">
        <dgm:presLayoutVars>
          <dgm:bulletEnabled val="1"/>
        </dgm:presLayoutVars>
      </dgm:prSet>
      <dgm:spPr/>
    </dgm:pt>
    <dgm:pt modelId="{3EE304B4-3648-4F8D-A6B5-21B0392B59FF}" type="pres">
      <dgm:prSet presAssocID="{F04ECB9C-7945-4876-B686-67BC6DAAED0E}" presName="sibTrans" presStyleLbl="sibTrans1D1" presStyleIdx="0" presStyleCnt="5"/>
      <dgm:spPr/>
    </dgm:pt>
    <dgm:pt modelId="{C6090C7E-9B26-4F10-BD4E-34251B23567D}" type="pres">
      <dgm:prSet presAssocID="{F04ECB9C-7945-4876-B686-67BC6DAAED0E}" presName="connectorText" presStyleLbl="sibTrans1D1" presStyleIdx="0" presStyleCnt="5"/>
      <dgm:spPr/>
    </dgm:pt>
    <dgm:pt modelId="{C3B1B775-7B65-499F-B934-73829C61164A}" type="pres">
      <dgm:prSet presAssocID="{93D97983-3DE3-4D2A-9488-376DF3466F30}" presName="node" presStyleLbl="node1" presStyleIdx="1" presStyleCnt="6">
        <dgm:presLayoutVars>
          <dgm:bulletEnabled val="1"/>
        </dgm:presLayoutVars>
      </dgm:prSet>
      <dgm:spPr/>
    </dgm:pt>
    <dgm:pt modelId="{74A41486-CC57-4AB8-8835-94EA6813AA7C}" type="pres">
      <dgm:prSet presAssocID="{06424503-A8B4-4426-AD4B-755B8BF5325C}" presName="sibTrans" presStyleLbl="sibTrans1D1" presStyleIdx="1" presStyleCnt="5"/>
      <dgm:spPr/>
    </dgm:pt>
    <dgm:pt modelId="{161E08BA-84A4-44D4-B38C-1239F19B48AF}" type="pres">
      <dgm:prSet presAssocID="{06424503-A8B4-4426-AD4B-755B8BF5325C}" presName="connectorText" presStyleLbl="sibTrans1D1" presStyleIdx="1" presStyleCnt="5"/>
      <dgm:spPr/>
    </dgm:pt>
    <dgm:pt modelId="{17F4988C-D5CD-4D3F-8D24-4C26CE8384C5}" type="pres">
      <dgm:prSet presAssocID="{6D41B63F-AE28-408A-B09A-9AFB8B9ED267}" presName="node" presStyleLbl="node1" presStyleIdx="2" presStyleCnt="6">
        <dgm:presLayoutVars>
          <dgm:bulletEnabled val="1"/>
        </dgm:presLayoutVars>
      </dgm:prSet>
      <dgm:spPr/>
    </dgm:pt>
    <dgm:pt modelId="{83AFB9D8-DC7D-44F2-B0FD-0C977D7FF24E}" type="pres">
      <dgm:prSet presAssocID="{5D46F94B-918C-4237-BCBA-E2CFB0526C3B}" presName="sibTrans" presStyleLbl="sibTrans1D1" presStyleIdx="2" presStyleCnt="5"/>
      <dgm:spPr/>
    </dgm:pt>
    <dgm:pt modelId="{04ACD6E2-45DF-41E4-B4EB-9331FB159653}" type="pres">
      <dgm:prSet presAssocID="{5D46F94B-918C-4237-BCBA-E2CFB0526C3B}" presName="connectorText" presStyleLbl="sibTrans1D1" presStyleIdx="2" presStyleCnt="5"/>
      <dgm:spPr/>
    </dgm:pt>
    <dgm:pt modelId="{7BA7371B-AE2E-4333-9CEA-3F4AC5E9EECF}" type="pres">
      <dgm:prSet presAssocID="{51F359C5-11AD-4EF6-970D-4A5A2584FD21}" presName="node" presStyleLbl="node1" presStyleIdx="3" presStyleCnt="6" custLinFactNeighborX="816">
        <dgm:presLayoutVars>
          <dgm:bulletEnabled val="1"/>
        </dgm:presLayoutVars>
      </dgm:prSet>
      <dgm:spPr/>
    </dgm:pt>
    <dgm:pt modelId="{B10AB735-FCE0-4A63-8AC3-7F059E9AA3FD}" type="pres">
      <dgm:prSet presAssocID="{3EDDCAF3-F077-4197-B3B8-C1E9AA6FEFC0}" presName="sibTrans" presStyleLbl="sibTrans1D1" presStyleIdx="3" presStyleCnt="5"/>
      <dgm:spPr/>
    </dgm:pt>
    <dgm:pt modelId="{82051F98-8B1F-41D9-9A00-2574C8CB0F05}" type="pres">
      <dgm:prSet presAssocID="{3EDDCAF3-F077-4197-B3B8-C1E9AA6FEFC0}" presName="connectorText" presStyleLbl="sibTrans1D1" presStyleIdx="3" presStyleCnt="5"/>
      <dgm:spPr/>
    </dgm:pt>
    <dgm:pt modelId="{22100716-B7A3-4F5F-8C25-3284C253D754}" type="pres">
      <dgm:prSet presAssocID="{E14A6F08-257C-4386-9771-664DDCF3FC26}" presName="node" presStyleLbl="node1" presStyleIdx="4" presStyleCnt="6">
        <dgm:presLayoutVars>
          <dgm:bulletEnabled val="1"/>
        </dgm:presLayoutVars>
      </dgm:prSet>
      <dgm:spPr/>
    </dgm:pt>
    <dgm:pt modelId="{66745721-27F4-4F6F-BD0E-61BCE3F61F2D}" type="pres">
      <dgm:prSet presAssocID="{8C99F086-CFF3-4F14-A704-FC0656BBC0F8}" presName="sibTrans" presStyleLbl="sibTrans1D1" presStyleIdx="4" presStyleCnt="5"/>
      <dgm:spPr/>
    </dgm:pt>
    <dgm:pt modelId="{03FD88E1-CD66-46FD-A806-FF0C4B2A8237}" type="pres">
      <dgm:prSet presAssocID="{8C99F086-CFF3-4F14-A704-FC0656BBC0F8}" presName="connectorText" presStyleLbl="sibTrans1D1" presStyleIdx="4" presStyleCnt="5"/>
      <dgm:spPr/>
    </dgm:pt>
    <dgm:pt modelId="{802DB6A6-D407-4ED0-8441-34343FE6E1E3}" type="pres">
      <dgm:prSet presAssocID="{6794914D-2D04-481F-98F7-08A21D2A4E46}" presName="node" presStyleLbl="node1" presStyleIdx="5" presStyleCnt="6">
        <dgm:presLayoutVars>
          <dgm:bulletEnabled val="1"/>
        </dgm:presLayoutVars>
      </dgm:prSet>
      <dgm:spPr/>
    </dgm:pt>
  </dgm:ptLst>
  <dgm:cxnLst>
    <dgm:cxn modelId="{F5E24118-8F17-49CF-A76F-A8B26DCD2AA1}" type="presOf" srcId="{5D46F94B-918C-4237-BCBA-E2CFB0526C3B}" destId="{04ACD6E2-45DF-41E4-B4EB-9331FB159653}" srcOrd="1" destOrd="0" presId="urn:microsoft.com/office/officeart/2005/8/layout/bProcess3"/>
    <dgm:cxn modelId="{D144491D-52B7-4A2C-AE5E-1D9262CA170C}" srcId="{A622BDBE-2CDE-4256-A311-CA75E406F012}" destId="{6D41B63F-AE28-408A-B09A-9AFB8B9ED267}" srcOrd="2" destOrd="0" parTransId="{D63C98DC-41F5-4FCB-A673-1FAB58D8D410}" sibTransId="{5D46F94B-918C-4237-BCBA-E2CFB0526C3B}"/>
    <dgm:cxn modelId="{B3CA3B40-D8A4-422C-9408-1DAB955DB473}" type="presOf" srcId="{93D97983-3DE3-4D2A-9488-376DF3466F30}" destId="{C3B1B775-7B65-499F-B934-73829C61164A}" srcOrd="0" destOrd="0" presId="urn:microsoft.com/office/officeart/2005/8/layout/bProcess3"/>
    <dgm:cxn modelId="{B48A4442-4BEA-446A-B4B6-3D02C4A332C1}" srcId="{A622BDBE-2CDE-4256-A311-CA75E406F012}" destId="{51F359C5-11AD-4EF6-970D-4A5A2584FD21}" srcOrd="3" destOrd="0" parTransId="{A97B9099-97FF-4E88-80DD-B950B9CE6909}" sibTransId="{3EDDCAF3-F077-4197-B3B8-C1E9AA6FEFC0}"/>
    <dgm:cxn modelId="{B588AD43-C368-475C-847D-9ABB391E9C3C}" srcId="{A622BDBE-2CDE-4256-A311-CA75E406F012}" destId="{8403EF13-A986-47AD-BB42-24DA846BB978}" srcOrd="0" destOrd="0" parTransId="{A6C781FB-620C-48BD-B841-6D6C52340E45}" sibTransId="{F04ECB9C-7945-4876-B686-67BC6DAAED0E}"/>
    <dgm:cxn modelId="{AC6CE845-1B3B-4C31-945A-51AB41376590}" type="presOf" srcId="{8C99F086-CFF3-4F14-A704-FC0656BBC0F8}" destId="{66745721-27F4-4F6F-BD0E-61BCE3F61F2D}" srcOrd="0" destOrd="0" presId="urn:microsoft.com/office/officeart/2005/8/layout/bProcess3"/>
    <dgm:cxn modelId="{99AE3F46-55A8-47CF-AAD4-718F1CB49089}" type="presOf" srcId="{6D41B63F-AE28-408A-B09A-9AFB8B9ED267}" destId="{17F4988C-D5CD-4D3F-8D24-4C26CE8384C5}" srcOrd="0" destOrd="0" presId="urn:microsoft.com/office/officeart/2005/8/layout/bProcess3"/>
    <dgm:cxn modelId="{7DEB1A6E-118B-4D66-A62D-FBD81FE36ACF}" type="presOf" srcId="{5D46F94B-918C-4237-BCBA-E2CFB0526C3B}" destId="{83AFB9D8-DC7D-44F2-B0FD-0C977D7FF24E}" srcOrd="0" destOrd="0" presId="urn:microsoft.com/office/officeart/2005/8/layout/bProcess3"/>
    <dgm:cxn modelId="{D8673874-2989-4F21-B178-DFF4D159CC12}" type="presOf" srcId="{06424503-A8B4-4426-AD4B-755B8BF5325C}" destId="{161E08BA-84A4-44D4-B38C-1239F19B48AF}" srcOrd="1" destOrd="0" presId="urn:microsoft.com/office/officeart/2005/8/layout/bProcess3"/>
    <dgm:cxn modelId="{1797FC76-9818-4BB3-9FF0-A31FDFC3CE36}" type="presOf" srcId="{F04ECB9C-7945-4876-B686-67BC6DAAED0E}" destId="{3EE304B4-3648-4F8D-A6B5-21B0392B59FF}" srcOrd="0" destOrd="0" presId="urn:microsoft.com/office/officeart/2005/8/layout/bProcess3"/>
    <dgm:cxn modelId="{E5F86385-BF92-442C-9516-DB255BB279F7}" type="presOf" srcId="{3EDDCAF3-F077-4197-B3B8-C1E9AA6FEFC0}" destId="{B10AB735-FCE0-4A63-8AC3-7F059E9AA3FD}" srcOrd="0" destOrd="0" presId="urn:microsoft.com/office/officeart/2005/8/layout/bProcess3"/>
    <dgm:cxn modelId="{E68DC28A-0EA3-418F-BD17-304EEF8E2F56}" type="presOf" srcId="{06424503-A8B4-4426-AD4B-755B8BF5325C}" destId="{74A41486-CC57-4AB8-8835-94EA6813AA7C}" srcOrd="0" destOrd="0" presId="urn:microsoft.com/office/officeart/2005/8/layout/bProcess3"/>
    <dgm:cxn modelId="{7474648D-4E46-42FA-B56F-67DE0B08723C}" type="presOf" srcId="{E14A6F08-257C-4386-9771-664DDCF3FC26}" destId="{22100716-B7A3-4F5F-8C25-3284C253D754}" srcOrd="0" destOrd="0" presId="urn:microsoft.com/office/officeart/2005/8/layout/bProcess3"/>
    <dgm:cxn modelId="{74ABFBAD-34DF-435B-90A5-C553E385801A}" type="presOf" srcId="{F04ECB9C-7945-4876-B686-67BC6DAAED0E}" destId="{C6090C7E-9B26-4F10-BD4E-34251B23567D}" srcOrd="1" destOrd="0" presId="urn:microsoft.com/office/officeart/2005/8/layout/bProcess3"/>
    <dgm:cxn modelId="{31AF55B4-2893-4CB1-8789-638BE8C53E81}" type="presOf" srcId="{A622BDBE-2CDE-4256-A311-CA75E406F012}" destId="{E183AEA8-C699-4B9F-95AB-D37C82190593}" srcOrd="0" destOrd="0" presId="urn:microsoft.com/office/officeart/2005/8/layout/bProcess3"/>
    <dgm:cxn modelId="{BBCE67BB-E91F-49C2-9307-BC3241DA1A98}" type="presOf" srcId="{3EDDCAF3-F077-4197-B3B8-C1E9AA6FEFC0}" destId="{82051F98-8B1F-41D9-9A00-2574C8CB0F05}" srcOrd="1" destOrd="0" presId="urn:microsoft.com/office/officeart/2005/8/layout/bProcess3"/>
    <dgm:cxn modelId="{69B334C5-01FC-4831-A91B-CCAB621093CC}" type="presOf" srcId="{51F359C5-11AD-4EF6-970D-4A5A2584FD21}" destId="{7BA7371B-AE2E-4333-9CEA-3F4AC5E9EECF}" srcOrd="0" destOrd="0" presId="urn:microsoft.com/office/officeart/2005/8/layout/bProcess3"/>
    <dgm:cxn modelId="{B9EC4CCB-B77C-4B48-B511-BCA769A61A98}" type="presOf" srcId="{6794914D-2D04-481F-98F7-08A21D2A4E46}" destId="{802DB6A6-D407-4ED0-8441-34343FE6E1E3}" srcOrd="0" destOrd="0" presId="urn:microsoft.com/office/officeart/2005/8/layout/bProcess3"/>
    <dgm:cxn modelId="{CA1087DD-DBA8-4047-A09D-0E1DFCA2793B}" type="presOf" srcId="{8403EF13-A986-47AD-BB42-24DA846BB978}" destId="{8B22A891-6E8C-4FC9-AF0F-0C2AC5876B1A}" srcOrd="0" destOrd="0" presId="urn:microsoft.com/office/officeart/2005/8/layout/bProcess3"/>
    <dgm:cxn modelId="{CB757CF2-D08B-4859-B8D3-B6E9B807DE1E}" srcId="{A622BDBE-2CDE-4256-A311-CA75E406F012}" destId="{E14A6F08-257C-4386-9771-664DDCF3FC26}" srcOrd="4" destOrd="0" parTransId="{D8BFBBDA-4467-4E3E-9203-4B2953A9FB3D}" sibTransId="{8C99F086-CFF3-4F14-A704-FC0656BBC0F8}"/>
    <dgm:cxn modelId="{226E84F2-D3E6-4D5B-A709-D901BB84A08F}" srcId="{A622BDBE-2CDE-4256-A311-CA75E406F012}" destId="{6794914D-2D04-481F-98F7-08A21D2A4E46}" srcOrd="5" destOrd="0" parTransId="{984C87EB-131B-4B31-AB78-8F65669C33E5}" sibTransId="{CDECB70D-9D8E-438F-AAB5-37FD13B8FEF0}"/>
    <dgm:cxn modelId="{B5B9D2F7-D129-44F1-805A-B94CC7D494A0}" srcId="{A622BDBE-2CDE-4256-A311-CA75E406F012}" destId="{93D97983-3DE3-4D2A-9488-376DF3466F30}" srcOrd="1" destOrd="0" parTransId="{7E962BE1-CB8C-4D74-9403-1F23E8F40911}" sibTransId="{06424503-A8B4-4426-AD4B-755B8BF5325C}"/>
    <dgm:cxn modelId="{F88443FD-4D7D-431C-8D18-0A5A2C5CA094}" type="presOf" srcId="{8C99F086-CFF3-4F14-A704-FC0656BBC0F8}" destId="{03FD88E1-CD66-46FD-A806-FF0C4B2A8237}" srcOrd="1" destOrd="0" presId="urn:microsoft.com/office/officeart/2005/8/layout/bProcess3"/>
    <dgm:cxn modelId="{05CA8B7A-AA5E-41F5-B6D8-F2ABC596B216}" type="presParOf" srcId="{E183AEA8-C699-4B9F-95AB-D37C82190593}" destId="{8B22A891-6E8C-4FC9-AF0F-0C2AC5876B1A}" srcOrd="0" destOrd="0" presId="urn:microsoft.com/office/officeart/2005/8/layout/bProcess3"/>
    <dgm:cxn modelId="{657D4948-ABA5-440F-87C8-1BA2DD6ED073}" type="presParOf" srcId="{E183AEA8-C699-4B9F-95AB-D37C82190593}" destId="{3EE304B4-3648-4F8D-A6B5-21B0392B59FF}" srcOrd="1" destOrd="0" presId="urn:microsoft.com/office/officeart/2005/8/layout/bProcess3"/>
    <dgm:cxn modelId="{02891C18-71D8-4FCD-8BDD-3ED96540F63B}" type="presParOf" srcId="{3EE304B4-3648-4F8D-A6B5-21B0392B59FF}" destId="{C6090C7E-9B26-4F10-BD4E-34251B23567D}" srcOrd="0" destOrd="0" presId="urn:microsoft.com/office/officeart/2005/8/layout/bProcess3"/>
    <dgm:cxn modelId="{8083EC22-EE27-4B11-A904-D458DDD2849B}" type="presParOf" srcId="{E183AEA8-C699-4B9F-95AB-D37C82190593}" destId="{C3B1B775-7B65-499F-B934-73829C61164A}" srcOrd="2" destOrd="0" presId="urn:microsoft.com/office/officeart/2005/8/layout/bProcess3"/>
    <dgm:cxn modelId="{BA830782-210F-4C8F-A7A6-A898BE152CBC}" type="presParOf" srcId="{E183AEA8-C699-4B9F-95AB-D37C82190593}" destId="{74A41486-CC57-4AB8-8835-94EA6813AA7C}" srcOrd="3" destOrd="0" presId="urn:microsoft.com/office/officeart/2005/8/layout/bProcess3"/>
    <dgm:cxn modelId="{28FEC8C2-D83E-4330-9577-F365B3221DF2}" type="presParOf" srcId="{74A41486-CC57-4AB8-8835-94EA6813AA7C}" destId="{161E08BA-84A4-44D4-B38C-1239F19B48AF}" srcOrd="0" destOrd="0" presId="urn:microsoft.com/office/officeart/2005/8/layout/bProcess3"/>
    <dgm:cxn modelId="{AD060626-C44C-423A-A0DA-963803B01CC1}" type="presParOf" srcId="{E183AEA8-C699-4B9F-95AB-D37C82190593}" destId="{17F4988C-D5CD-4D3F-8D24-4C26CE8384C5}" srcOrd="4" destOrd="0" presId="urn:microsoft.com/office/officeart/2005/8/layout/bProcess3"/>
    <dgm:cxn modelId="{0FC3690D-1E16-496F-B35C-7C787F4F610B}" type="presParOf" srcId="{E183AEA8-C699-4B9F-95AB-D37C82190593}" destId="{83AFB9D8-DC7D-44F2-B0FD-0C977D7FF24E}" srcOrd="5" destOrd="0" presId="urn:microsoft.com/office/officeart/2005/8/layout/bProcess3"/>
    <dgm:cxn modelId="{205BC902-7BFD-48E0-948E-BF2756F35978}" type="presParOf" srcId="{83AFB9D8-DC7D-44F2-B0FD-0C977D7FF24E}" destId="{04ACD6E2-45DF-41E4-B4EB-9331FB159653}" srcOrd="0" destOrd="0" presId="urn:microsoft.com/office/officeart/2005/8/layout/bProcess3"/>
    <dgm:cxn modelId="{65123D8F-1461-49BD-842F-4D44E25042E1}" type="presParOf" srcId="{E183AEA8-C699-4B9F-95AB-D37C82190593}" destId="{7BA7371B-AE2E-4333-9CEA-3F4AC5E9EECF}" srcOrd="6" destOrd="0" presId="urn:microsoft.com/office/officeart/2005/8/layout/bProcess3"/>
    <dgm:cxn modelId="{FD6CD959-8285-4A13-9FE7-F7457B628DDE}" type="presParOf" srcId="{E183AEA8-C699-4B9F-95AB-D37C82190593}" destId="{B10AB735-FCE0-4A63-8AC3-7F059E9AA3FD}" srcOrd="7" destOrd="0" presId="urn:microsoft.com/office/officeart/2005/8/layout/bProcess3"/>
    <dgm:cxn modelId="{B0AB1193-B09F-4894-A726-BAC79B32F42F}" type="presParOf" srcId="{B10AB735-FCE0-4A63-8AC3-7F059E9AA3FD}" destId="{82051F98-8B1F-41D9-9A00-2574C8CB0F05}" srcOrd="0" destOrd="0" presId="urn:microsoft.com/office/officeart/2005/8/layout/bProcess3"/>
    <dgm:cxn modelId="{D63FFD5E-21F4-48A5-A17C-F81EE4F7E551}" type="presParOf" srcId="{E183AEA8-C699-4B9F-95AB-D37C82190593}" destId="{22100716-B7A3-4F5F-8C25-3284C253D754}" srcOrd="8" destOrd="0" presId="urn:microsoft.com/office/officeart/2005/8/layout/bProcess3"/>
    <dgm:cxn modelId="{DD8A1BC0-C790-4F43-AD52-EFEDA08BA459}" type="presParOf" srcId="{E183AEA8-C699-4B9F-95AB-D37C82190593}" destId="{66745721-27F4-4F6F-BD0E-61BCE3F61F2D}" srcOrd="9" destOrd="0" presId="urn:microsoft.com/office/officeart/2005/8/layout/bProcess3"/>
    <dgm:cxn modelId="{9712F918-3E6C-4F62-9596-201D388F6115}" type="presParOf" srcId="{66745721-27F4-4F6F-BD0E-61BCE3F61F2D}" destId="{03FD88E1-CD66-46FD-A806-FF0C4B2A8237}" srcOrd="0" destOrd="0" presId="urn:microsoft.com/office/officeart/2005/8/layout/bProcess3"/>
    <dgm:cxn modelId="{C80247AD-9B2D-48ED-8D2D-8455156675BC}" type="presParOf" srcId="{E183AEA8-C699-4B9F-95AB-D37C82190593}" destId="{802DB6A6-D407-4ED0-8441-34343FE6E1E3}" srcOrd="10"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40817FB-2BE5-42B3-A5C3-9113A9BE4E34}" type="doc">
      <dgm:prSet loTypeId="urn:microsoft.com/office/officeart/2005/8/layout/chevron1" loCatId="process" qsTypeId="urn:microsoft.com/office/officeart/2005/8/quickstyle/simple1" qsCatId="simple" csTypeId="urn:microsoft.com/office/officeart/2005/8/colors/accent2_5" csCatId="accent2" phldr="1"/>
      <dgm:spPr/>
    </dgm:pt>
    <dgm:pt modelId="{0E230B6E-22ED-4240-B633-F488A6DDFD54}">
      <dgm:prSet phldrT="[Texto]"/>
      <dgm:spPr>
        <a:solidFill>
          <a:srgbClr val="142B48"/>
        </a:solidFill>
      </dgm:spPr>
      <dgm:t>
        <a:bodyPr/>
        <a:lstStyle/>
        <a:p>
          <a:r>
            <a:rPr lang="es-CO" dirty="0">
              <a:latin typeface="Montserrat" pitchFamily="2" charset="77"/>
            </a:rPr>
            <a:t>&lt;2 años o grave: 10 días.</a:t>
          </a:r>
        </a:p>
      </dgm:t>
    </dgm:pt>
    <dgm:pt modelId="{308B8B6B-41A9-4C7C-8244-2B68F9A2A764}" type="parTrans" cxnId="{EEA35FCA-48B0-4837-A3EE-0B50822A5722}">
      <dgm:prSet/>
      <dgm:spPr/>
      <dgm:t>
        <a:bodyPr/>
        <a:lstStyle/>
        <a:p>
          <a:endParaRPr lang="es-CO"/>
        </a:p>
      </dgm:t>
    </dgm:pt>
    <dgm:pt modelId="{D34C0B53-AB0A-4D24-9518-C8B36DEB69E3}" type="sibTrans" cxnId="{EEA35FCA-48B0-4837-A3EE-0B50822A5722}">
      <dgm:prSet/>
      <dgm:spPr/>
      <dgm:t>
        <a:bodyPr/>
        <a:lstStyle/>
        <a:p>
          <a:endParaRPr lang="es-CO"/>
        </a:p>
      </dgm:t>
    </dgm:pt>
    <dgm:pt modelId="{EF58B011-2AEF-4F3C-8C60-E144D1E182B0}">
      <dgm:prSet phldrT="[Texto]"/>
      <dgm:spPr>
        <a:solidFill>
          <a:srgbClr val="142B48"/>
        </a:solidFill>
      </dgm:spPr>
      <dgm:t>
        <a:bodyPr/>
        <a:lstStyle/>
        <a:p>
          <a:r>
            <a:rPr lang="es-CO" dirty="0">
              <a:latin typeface="Montserrat" pitchFamily="2" charset="77"/>
            </a:rPr>
            <a:t>&gt;2 años moderada: 7 días.</a:t>
          </a:r>
        </a:p>
      </dgm:t>
    </dgm:pt>
    <dgm:pt modelId="{7F96559A-996F-499F-9DB3-6CB95DDC54CC}" type="parTrans" cxnId="{A583BB7F-C6D0-4F1B-A71D-B1A8FFCA7D8B}">
      <dgm:prSet/>
      <dgm:spPr/>
      <dgm:t>
        <a:bodyPr/>
        <a:lstStyle/>
        <a:p>
          <a:endParaRPr lang="es-CO"/>
        </a:p>
      </dgm:t>
    </dgm:pt>
    <dgm:pt modelId="{5FF9CE15-D599-40AD-BCE9-5285D1D67DAB}" type="sibTrans" cxnId="{A583BB7F-C6D0-4F1B-A71D-B1A8FFCA7D8B}">
      <dgm:prSet/>
      <dgm:spPr/>
      <dgm:t>
        <a:bodyPr/>
        <a:lstStyle/>
        <a:p>
          <a:endParaRPr lang="es-CO"/>
        </a:p>
      </dgm:t>
    </dgm:pt>
    <dgm:pt modelId="{404B609D-DB8E-4EF7-BC38-41AA64D86572}">
      <dgm:prSet phldrT="[Texto]"/>
      <dgm:spPr>
        <a:solidFill>
          <a:srgbClr val="142B48"/>
        </a:solidFill>
      </dgm:spPr>
      <dgm:t>
        <a:bodyPr/>
        <a:lstStyle/>
        <a:p>
          <a:r>
            <a:rPr lang="es-CO" dirty="0">
              <a:latin typeface="Montserrat" pitchFamily="2" charset="77"/>
            </a:rPr>
            <a:t>&gt;2 años leve: 5 días. </a:t>
          </a:r>
        </a:p>
      </dgm:t>
    </dgm:pt>
    <dgm:pt modelId="{1A56B02E-3AE7-4B1B-9E53-06ECBFE3DB69}" type="parTrans" cxnId="{076B2ECB-8CF1-446A-B071-F487C4A8DC70}">
      <dgm:prSet/>
      <dgm:spPr/>
      <dgm:t>
        <a:bodyPr/>
        <a:lstStyle/>
        <a:p>
          <a:endParaRPr lang="es-CO"/>
        </a:p>
      </dgm:t>
    </dgm:pt>
    <dgm:pt modelId="{F18AA1F0-D39E-4140-8C80-8AAB4223E600}" type="sibTrans" cxnId="{076B2ECB-8CF1-446A-B071-F487C4A8DC70}">
      <dgm:prSet/>
      <dgm:spPr/>
      <dgm:t>
        <a:bodyPr/>
        <a:lstStyle/>
        <a:p>
          <a:endParaRPr lang="es-CO"/>
        </a:p>
      </dgm:t>
    </dgm:pt>
    <dgm:pt modelId="{B5B2FDAB-085E-4F1A-BAB2-ABDF9816AA8C}" type="pres">
      <dgm:prSet presAssocID="{640817FB-2BE5-42B3-A5C3-9113A9BE4E34}" presName="Name0" presStyleCnt="0">
        <dgm:presLayoutVars>
          <dgm:dir/>
          <dgm:animLvl val="lvl"/>
          <dgm:resizeHandles val="exact"/>
        </dgm:presLayoutVars>
      </dgm:prSet>
      <dgm:spPr/>
    </dgm:pt>
    <dgm:pt modelId="{900CB550-B81F-4A49-8717-E56E50BBE4B6}" type="pres">
      <dgm:prSet presAssocID="{0E230B6E-22ED-4240-B633-F488A6DDFD54}" presName="parTxOnly" presStyleLbl="node1" presStyleIdx="0" presStyleCnt="3">
        <dgm:presLayoutVars>
          <dgm:chMax val="0"/>
          <dgm:chPref val="0"/>
          <dgm:bulletEnabled val="1"/>
        </dgm:presLayoutVars>
      </dgm:prSet>
      <dgm:spPr/>
    </dgm:pt>
    <dgm:pt modelId="{E8BE617A-FA8B-4C7F-A6C5-6DBEB6FBD2CF}" type="pres">
      <dgm:prSet presAssocID="{D34C0B53-AB0A-4D24-9518-C8B36DEB69E3}" presName="parTxOnlySpace" presStyleCnt="0"/>
      <dgm:spPr/>
    </dgm:pt>
    <dgm:pt modelId="{D2320DC4-C0A5-46BD-9CFF-E3D8F44EE523}" type="pres">
      <dgm:prSet presAssocID="{EF58B011-2AEF-4F3C-8C60-E144D1E182B0}" presName="parTxOnly" presStyleLbl="node1" presStyleIdx="1" presStyleCnt="3">
        <dgm:presLayoutVars>
          <dgm:chMax val="0"/>
          <dgm:chPref val="0"/>
          <dgm:bulletEnabled val="1"/>
        </dgm:presLayoutVars>
      </dgm:prSet>
      <dgm:spPr/>
    </dgm:pt>
    <dgm:pt modelId="{01513001-B25D-4DDA-9763-E8F82402E1AB}" type="pres">
      <dgm:prSet presAssocID="{5FF9CE15-D599-40AD-BCE9-5285D1D67DAB}" presName="parTxOnlySpace" presStyleCnt="0"/>
      <dgm:spPr/>
    </dgm:pt>
    <dgm:pt modelId="{7896BE99-449D-4FF2-B406-682D1D5D40F2}" type="pres">
      <dgm:prSet presAssocID="{404B609D-DB8E-4EF7-BC38-41AA64D86572}" presName="parTxOnly" presStyleLbl="node1" presStyleIdx="2" presStyleCnt="3">
        <dgm:presLayoutVars>
          <dgm:chMax val="0"/>
          <dgm:chPref val="0"/>
          <dgm:bulletEnabled val="1"/>
        </dgm:presLayoutVars>
      </dgm:prSet>
      <dgm:spPr/>
    </dgm:pt>
  </dgm:ptLst>
  <dgm:cxnLst>
    <dgm:cxn modelId="{67B40963-8CF4-4758-80CC-665D23BBCD50}" type="presOf" srcId="{404B609D-DB8E-4EF7-BC38-41AA64D86572}" destId="{7896BE99-449D-4FF2-B406-682D1D5D40F2}" srcOrd="0" destOrd="0" presId="urn:microsoft.com/office/officeart/2005/8/layout/chevron1"/>
    <dgm:cxn modelId="{A583BB7F-C6D0-4F1B-A71D-B1A8FFCA7D8B}" srcId="{640817FB-2BE5-42B3-A5C3-9113A9BE4E34}" destId="{EF58B011-2AEF-4F3C-8C60-E144D1E182B0}" srcOrd="1" destOrd="0" parTransId="{7F96559A-996F-499F-9DB3-6CB95DDC54CC}" sibTransId="{5FF9CE15-D599-40AD-BCE9-5285D1D67DAB}"/>
    <dgm:cxn modelId="{EEA35FCA-48B0-4837-A3EE-0B50822A5722}" srcId="{640817FB-2BE5-42B3-A5C3-9113A9BE4E34}" destId="{0E230B6E-22ED-4240-B633-F488A6DDFD54}" srcOrd="0" destOrd="0" parTransId="{308B8B6B-41A9-4C7C-8244-2B68F9A2A764}" sibTransId="{D34C0B53-AB0A-4D24-9518-C8B36DEB69E3}"/>
    <dgm:cxn modelId="{076B2ECB-8CF1-446A-B071-F487C4A8DC70}" srcId="{640817FB-2BE5-42B3-A5C3-9113A9BE4E34}" destId="{404B609D-DB8E-4EF7-BC38-41AA64D86572}" srcOrd="2" destOrd="0" parTransId="{1A56B02E-3AE7-4B1B-9E53-06ECBFE3DB69}" sibTransId="{F18AA1F0-D39E-4140-8C80-8AAB4223E600}"/>
    <dgm:cxn modelId="{328C8FCC-D8F9-4119-ABC9-E6D1846B1DB1}" type="presOf" srcId="{640817FB-2BE5-42B3-A5C3-9113A9BE4E34}" destId="{B5B2FDAB-085E-4F1A-BAB2-ABDF9816AA8C}" srcOrd="0" destOrd="0" presId="urn:microsoft.com/office/officeart/2005/8/layout/chevron1"/>
    <dgm:cxn modelId="{D6EC27D8-1CD0-4CE3-8920-CB86EB1E529E}" type="presOf" srcId="{EF58B011-2AEF-4F3C-8C60-E144D1E182B0}" destId="{D2320DC4-C0A5-46BD-9CFF-E3D8F44EE523}" srcOrd="0" destOrd="0" presId="urn:microsoft.com/office/officeart/2005/8/layout/chevron1"/>
    <dgm:cxn modelId="{083267DE-320C-4462-BF87-DDCD29FD5AB0}" type="presOf" srcId="{0E230B6E-22ED-4240-B633-F488A6DDFD54}" destId="{900CB550-B81F-4A49-8717-E56E50BBE4B6}" srcOrd="0" destOrd="0" presId="urn:microsoft.com/office/officeart/2005/8/layout/chevron1"/>
    <dgm:cxn modelId="{7F6547FD-5DA8-40E1-881C-0C8CC940428F}" type="presParOf" srcId="{B5B2FDAB-085E-4F1A-BAB2-ABDF9816AA8C}" destId="{900CB550-B81F-4A49-8717-E56E50BBE4B6}" srcOrd="0" destOrd="0" presId="urn:microsoft.com/office/officeart/2005/8/layout/chevron1"/>
    <dgm:cxn modelId="{5D02E855-D6C8-4569-A6AF-AC66D16C6953}" type="presParOf" srcId="{B5B2FDAB-085E-4F1A-BAB2-ABDF9816AA8C}" destId="{E8BE617A-FA8B-4C7F-A6C5-6DBEB6FBD2CF}" srcOrd="1" destOrd="0" presId="urn:microsoft.com/office/officeart/2005/8/layout/chevron1"/>
    <dgm:cxn modelId="{36B96DE9-AFE0-456D-9906-31A8FADE5E85}" type="presParOf" srcId="{B5B2FDAB-085E-4F1A-BAB2-ABDF9816AA8C}" destId="{D2320DC4-C0A5-46BD-9CFF-E3D8F44EE523}" srcOrd="2" destOrd="0" presId="urn:microsoft.com/office/officeart/2005/8/layout/chevron1"/>
    <dgm:cxn modelId="{2167704E-3C1A-43AE-8A27-75DC5B2DC0C4}" type="presParOf" srcId="{B5B2FDAB-085E-4F1A-BAB2-ABDF9816AA8C}" destId="{01513001-B25D-4DDA-9763-E8F82402E1AB}" srcOrd="3" destOrd="0" presId="urn:microsoft.com/office/officeart/2005/8/layout/chevron1"/>
    <dgm:cxn modelId="{8DFB4AA8-FDD7-4A77-B4EB-9963074FCD6B}" type="presParOf" srcId="{B5B2FDAB-085E-4F1A-BAB2-ABDF9816AA8C}" destId="{7896BE99-449D-4FF2-B406-682D1D5D40F2}"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DA230-A9D6-457F-97AB-24973DAAD722}">
      <dsp:nvSpPr>
        <dsp:cNvPr id="0" name=""/>
        <dsp:cNvSpPr/>
      </dsp:nvSpPr>
      <dsp:spPr>
        <a:xfrm>
          <a:off x="1009634" y="277796"/>
          <a:ext cx="2110279" cy="2110279"/>
        </a:xfrm>
        <a:prstGeom prst="pieWedge">
          <a:avLst/>
        </a:prstGeom>
        <a:solidFill>
          <a:srgbClr val="01A19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s-CO" sz="3200" kern="1200" dirty="0">
              <a:latin typeface="Montserrat" pitchFamily="2" charset="77"/>
            </a:rPr>
            <a:t>OM</a:t>
          </a:r>
        </a:p>
      </dsp:txBody>
      <dsp:txXfrm>
        <a:off x="1627720" y="895882"/>
        <a:ext cx="1492193" cy="1492193"/>
      </dsp:txXfrm>
    </dsp:sp>
    <dsp:sp modelId="{B12E2A25-D148-448B-8E13-384F6A467DE6}">
      <dsp:nvSpPr>
        <dsp:cNvPr id="0" name=""/>
        <dsp:cNvSpPr/>
      </dsp:nvSpPr>
      <dsp:spPr>
        <a:xfrm rot="5400000">
          <a:off x="3217386" y="277796"/>
          <a:ext cx="2110279" cy="2110279"/>
        </a:xfrm>
        <a:prstGeom prst="pieWedge">
          <a:avLst/>
        </a:prstGeom>
        <a:solidFill>
          <a:srgbClr val="01A19E">
            <a:alpha val="76667"/>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s-CO" sz="3200" kern="1200" dirty="0">
              <a:latin typeface="Montserrat" pitchFamily="2" charset="77"/>
            </a:rPr>
            <a:t>EOM</a:t>
          </a:r>
        </a:p>
      </dsp:txBody>
      <dsp:txXfrm rot="-5400000">
        <a:off x="3217386" y="895882"/>
        <a:ext cx="1492193" cy="1492193"/>
      </dsp:txXfrm>
    </dsp:sp>
    <dsp:sp modelId="{954EB80A-8683-4BCD-9C1B-AC47D1F0DB54}">
      <dsp:nvSpPr>
        <dsp:cNvPr id="0" name=""/>
        <dsp:cNvSpPr/>
      </dsp:nvSpPr>
      <dsp:spPr>
        <a:xfrm rot="10800000">
          <a:off x="3217386" y="2485548"/>
          <a:ext cx="2110279" cy="2110279"/>
        </a:xfrm>
        <a:prstGeom prst="pieWedge">
          <a:avLst/>
        </a:prstGeom>
        <a:solidFill>
          <a:srgbClr val="01A19E">
            <a:alpha val="63333"/>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s-CO" sz="3200" kern="1200" dirty="0">
              <a:latin typeface="Montserrat" pitchFamily="2" charset="77"/>
            </a:rPr>
            <a:t>OME</a:t>
          </a:r>
        </a:p>
      </dsp:txBody>
      <dsp:txXfrm rot="10800000">
        <a:off x="3217386" y="2485548"/>
        <a:ext cx="1492193" cy="1492193"/>
      </dsp:txXfrm>
    </dsp:sp>
    <dsp:sp modelId="{D4814E89-9A78-4B7E-A74E-79148624925B}">
      <dsp:nvSpPr>
        <dsp:cNvPr id="0" name=""/>
        <dsp:cNvSpPr/>
      </dsp:nvSpPr>
      <dsp:spPr>
        <a:xfrm rot="16200000">
          <a:off x="1009634" y="2485548"/>
          <a:ext cx="2110279" cy="2110279"/>
        </a:xfrm>
        <a:prstGeom prst="pieWedge">
          <a:avLst/>
        </a:prstGeom>
        <a:solidFill>
          <a:srgbClr val="01A19E">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s-CO" sz="3200" kern="1200" dirty="0">
              <a:latin typeface="Montserrat" pitchFamily="2" charset="77"/>
            </a:rPr>
            <a:t>OM</a:t>
          </a:r>
          <a:r>
            <a:rPr lang="es-CO" sz="3200" kern="1200" dirty="0"/>
            <a:t>A</a:t>
          </a:r>
        </a:p>
      </dsp:txBody>
      <dsp:txXfrm rot="5400000">
        <a:off x="1627720" y="2485548"/>
        <a:ext cx="1492193" cy="1492193"/>
      </dsp:txXfrm>
    </dsp:sp>
    <dsp:sp modelId="{A318494B-1E07-499F-8AE6-2359A1774AE0}">
      <dsp:nvSpPr>
        <dsp:cNvPr id="0" name=""/>
        <dsp:cNvSpPr/>
      </dsp:nvSpPr>
      <dsp:spPr>
        <a:xfrm>
          <a:off x="2804346" y="1998186"/>
          <a:ext cx="728606" cy="633571"/>
        </a:xfrm>
        <a:prstGeom prst="circularArrow">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E5010B-C980-4D32-AE2E-D125A5D1CF45}">
      <dsp:nvSpPr>
        <dsp:cNvPr id="0" name=""/>
        <dsp:cNvSpPr/>
      </dsp:nvSpPr>
      <dsp:spPr>
        <a:xfrm rot="10800000">
          <a:off x="2804346" y="2241867"/>
          <a:ext cx="728606" cy="633571"/>
        </a:xfrm>
        <a:prstGeom prst="circularArrow">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600EE-6A03-4701-9188-0269B8469CA8}">
      <dsp:nvSpPr>
        <dsp:cNvPr id="0" name=""/>
        <dsp:cNvSpPr/>
      </dsp:nvSpPr>
      <dsp:spPr>
        <a:xfrm rot="4396374">
          <a:off x="1471631" y="1279706"/>
          <a:ext cx="5551569" cy="3871527"/>
        </a:xfrm>
        <a:prstGeom prst="swooshArrow">
          <a:avLst>
            <a:gd name="adj1" fmla="val 16310"/>
            <a:gd name="adj2" fmla="val 31370"/>
          </a:avLst>
        </a:prstGeom>
        <a:solidFill>
          <a:srgbClr val="00AB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596A73-678F-44BA-BF53-F4251D926427}">
      <dsp:nvSpPr>
        <dsp:cNvPr id="0" name=""/>
        <dsp:cNvSpPr/>
      </dsp:nvSpPr>
      <dsp:spPr>
        <a:xfrm>
          <a:off x="3537578" y="1785229"/>
          <a:ext cx="140194" cy="140194"/>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004EBA-0335-4EF1-B33C-C0EB304840BC}">
      <dsp:nvSpPr>
        <dsp:cNvPr id="0" name=""/>
        <dsp:cNvSpPr/>
      </dsp:nvSpPr>
      <dsp:spPr>
        <a:xfrm>
          <a:off x="4497525" y="2559514"/>
          <a:ext cx="140194" cy="140194"/>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E6A49F-C612-478A-86A2-5E416A5CECF8}">
      <dsp:nvSpPr>
        <dsp:cNvPr id="0" name=""/>
        <dsp:cNvSpPr/>
      </dsp:nvSpPr>
      <dsp:spPr>
        <a:xfrm>
          <a:off x="5216954" y="3464991"/>
          <a:ext cx="140194" cy="140194"/>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96A707-0AB1-4C87-BBF8-C9EADF0CB7CB}">
      <dsp:nvSpPr>
        <dsp:cNvPr id="0" name=""/>
        <dsp:cNvSpPr/>
      </dsp:nvSpPr>
      <dsp:spPr>
        <a:xfrm>
          <a:off x="1085782" y="0"/>
          <a:ext cx="2617392" cy="1028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marL="0" lvl="0" indent="0" algn="ctr" defTabSz="889000">
            <a:lnSpc>
              <a:spcPct val="90000"/>
            </a:lnSpc>
            <a:spcBef>
              <a:spcPct val="0"/>
            </a:spcBef>
            <a:spcAft>
              <a:spcPct val="35000"/>
            </a:spcAft>
            <a:buNone/>
          </a:pPr>
          <a:r>
            <a:rPr lang="es-CO" sz="2000" kern="1200" dirty="0">
              <a:solidFill>
                <a:srgbClr val="142B48"/>
              </a:solidFill>
              <a:latin typeface="Montserrat" pitchFamily="2" charset="77"/>
            </a:rPr>
            <a:t>Lavados nasales. </a:t>
          </a:r>
        </a:p>
      </dsp:txBody>
      <dsp:txXfrm>
        <a:off x="1085782" y="0"/>
        <a:ext cx="2617392" cy="1028950"/>
      </dsp:txXfrm>
    </dsp:sp>
    <dsp:sp modelId="{C37A129B-D456-4645-A747-634923E44E3F}">
      <dsp:nvSpPr>
        <dsp:cNvPr id="0" name=""/>
        <dsp:cNvSpPr/>
      </dsp:nvSpPr>
      <dsp:spPr>
        <a:xfrm>
          <a:off x="4339838" y="1340851"/>
          <a:ext cx="3819978" cy="1028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35000"/>
            </a:spcAft>
            <a:buNone/>
          </a:pPr>
          <a:r>
            <a:rPr lang="es-CO" sz="2000" kern="1200" dirty="0">
              <a:solidFill>
                <a:srgbClr val="142B48"/>
              </a:solidFill>
              <a:latin typeface="Montserrat" pitchFamily="2" charset="77"/>
            </a:rPr>
            <a:t>Probióticos. </a:t>
          </a:r>
        </a:p>
      </dsp:txBody>
      <dsp:txXfrm>
        <a:off x="4339838" y="1340851"/>
        <a:ext cx="3819978" cy="1028950"/>
      </dsp:txXfrm>
    </dsp:sp>
    <dsp:sp modelId="{0D757020-03A3-4185-A78B-CFAA7B4ABD12}">
      <dsp:nvSpPr>
        <dsp:cNvPr id="0" name=""/>
        <dsp:cNvSpPr/>
      </dsp:nvSpPr>
      <dsp:spPr>
        <a:xfrm>
          <a:off x="1085782" y="2115136"/>
          <a:ext cx="3041835" cy="1028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r" defTabSz="889000">
            <a:lnSpc>
              <a:spcPct val="90000"/>
            </a:lnSpc>
            <a:spcBef>
              <a:spcPct val="0"/>
            </a:spcBef>
            <a:spcAft>
              <a:spcPct val="35000"/>
            </a:spcAft>
            <a:buNone/>
          </a:pPr>
          <a:r>
            <a:rPr lang="es-CO" sz="2000" kern="1200" dirty="0">
              <a:solidFill>
                <a:srgbClr val="142B48"/>
              </a:solidFill>
              <a:latin typeface="Montserrat" pitchFamily="2" charset="77"/>
            </a:rPr>
            <a:t>Esteroides.</a:t>
          </a:r>
        </a:p>
      </dsp:txBody>
      <dsp:txXfrm>
        <a:off x="1085782" y="2115136"/>
        <a:ext cx="3041835" cy="1028950"/>
      </dsp:txXfrm>
    </dsp:sp>
    <dsp:sp modelId="{456A3735-8394-4D15-B916-BF372E972B07}">
      <dsp:nvSpPr>
        <dsp:cNvPr id="0" name=""/>
        <dsp:cNvSpPr/>
      </dsp:nvSpPr>
      <dsp:spPr>
        <a:xfrm>
          <a:off x="5825385" y="3020612"/>
          <a:ext cx="2334431" cy="1028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35000"/>
            </a:spcAft>
            <a:buNone/>
          </a:pPr>
          <a:r>
            <a:rPr lang="es-CO" sz="2000" kern="1200" dirty="0">
              <a:solidFill>
                <a:srgbClr val="142B48"/>
              </a:solidFill>
              <a:latin typeface="Montserrat" pitchFamily="2" charset="77"/>
            </a:rPr>
            <a:t>Antihistamínicos.</a:t>
          </a:r>
        </a:p>
      </dsp:txBody>
      <dsp:txXfrm>
        <a:off x="5825385" y="3020612"/>
        <a:ext cx="2334431" cy="1028950"/>
      </dsp:txXfrm>
    </dsp:sp>
    <dsp:sp modelId="{908FB658-0FED-43AF-8788-7A83826EAB93}">
      <dsp:nvSpPr>
        <dsp:cNvPr id="0" name=""/>
        <dsp:cNvSpPr/>
      </dsp:nvSpPr>
      <dsp:spPr>
        <a:xfrm>
          <a:off x="4622799" y="5401990"/>
          <a:ext cx="3537017" cy="1028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s-CO" sz="2000" kern="1200" dirty="0">
              <a:solidFill>
                <a:srgbClr val="142B48"/>
              </a:solidFill>
              <a:latin typeface="Montserrat" pitchFamily="2" charset="77"/>
            </a:rPr>
            <a:t>ANALGÉSICOS.</a:t>
          </a:r>
        </a:p>
      </dsp:txBody>
      <dsp:txXfrm>
        <a:off x="4622799" y="5401990"/>
        <a:ext cx="3537017" cy="10289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393A5-78F3-475F-813D-3DC13086F595}">
      <dsp:nvSpPr>
        <dsp:cNvPr id="0" name=""/>
        <dsp:cNvSpPr/>
      </dsp:nvSpPr>
      <dsp:spPr>
        <a:xfrm>
          <a:off x="5573584" y="4525191"/>
          <a:ext cx="320873" cy="917130"/>
        </a:xfrm>
        <a:custGeom>
          <a:avLst/>
          <a:gdLst/>
          <a:ahLst/>
          <a:cxnLst/>
          <a:rect l="0" t="0" r="0" b="0"/>
          <a:pathLst>
            <a:path>
              <a:moveTo>
                <a:pt x="0" y="0"/>
              </a:moveTo>
              <a:lnTo>
                <a:pt x="160436" y="0"/>
              </a:lnTo>
              <a:lnTo>
                <a:pt x="160436" y="917130"/>
              </a:lnTo>
              <a:lnTo>
                <a:pt x="320873" y="91713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5709729" y="4959465"/>
        <a:ext cx="48582" cy="48582"/>
      </dsp:txXfrm>
    </dsp:sp>
    <dsp:sp modelId="{4CD8B311-A40A-4CE2-A336-1355246DA340}">
      <dsp:nvSpPr>
        <dsp:cNvPr id="0" name=""/>
        <dsp:cNvSpPr/>
      </dsp:nvSpPr>
      <dsp:spPr>
        <a:xfrm>
          <a:off x="5573584" y="4525191"/>
          <a:ext cx="320873" cy="305710"/>
        </a:xfrm>
        <a:custGeom>
          <a:avLst/>
          <a:gdLst/>
          <a:ahLst/>
          <a:cxnLst/>
          <a:rect l="0" t="0" r="0" b="0"/>
          <a:pathLst>
            <a:path>
              <a:moveTo>
                <a:pt x="0" y="0"/>
              </a:moveTo>
              <a:lnTo>
                <a:pt x="160436" y="0"/>
              </a:lnTo>
              <a:lnTo>
                <a:pt x="160436" y="305710"/>
              </a:lnTo>
              <a:lnTo>
                <a:pt x="320873" y="30571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5722941" y="4666966"/>
        <a:ext cx="22159" cy="22159"/>
      </dsp:txXfrm>
    </dsp:sp>
    <dsp:sp modelId="{67D7A85F-3FB5-4DEB-ACF0-01B6ADF4D2FA}">
      <dsp:nvSpPr>
        <dsp:cNvPr id="0" name=""/>
        <dsp:cNvSpPr/>
      </dsp:nvSpPr>
      <dsp:spPr>
        <a:xfrm>
          <a:off x="5573584" y="4219480"/>
          <a:ext cx="320873" cy="305710"/>
        </a:xfrm>
        <a:custGeom>
          <a:avLst/>
          <a:gdLst/>
          <a:ahLst/>
          <a:cxnLst/>
          <a:rect l="0" t="0" r="0" b="0"/>
          <a:pathLst>
            <a:path>
              <a:moveTo>
                <a:pt x="0" y="305710"/>
              </a:moveTo>
              <a:lnTo>
                <a:pt x="160436" y="305710"/>
              </a:lnTo>
              <a:lnTo>
                <a:pt x="160436" y="0"/>
              </a:lnTo>
              <a:lnTo>
                <a:pt x="320873" y="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5722941" y="4361256"/>
        <a:ext cx="22159" cy="22159"/>
      </dsp:txXfrm>
    </dsp:sp>
    <dsp:sp modelId="{20D9024A-257C-4023-9D8B-FC21413AFF78}">
      <dsp:nvSpPr>
        <dsp:cNvPr id="0" name=""/>
        <dsp:cNvSpPr/>
      </dsp:nvSpPr>
      <dsp:spPr>
        <a:xfrm>
          <a:off x="5573584" y="3608060"/>
          <a:ext cx="320873" cy="917130"/>
        </a:xfrm>
        <a:custGeom>
          <a:avLst/>
          <a:gdLst/>
          <a:ahLst/>
          <a:cxnLst/>
          <a:rect l="0" t="0" r="0" b="0"/>
          <a:pathLst>
            <a:path>
              <a:moveTo>
                <a:pt x="0" y="917130"/>
              </a:moveTo>
              <a:lnTo>
                <a:pt x="160436" y="917130"/>
              </a:lnTo>
              <a:lnTo>
                <a:pt x="160436" y="0"/>
              </a:lnTo>
              <a:lnTo>
                <a:pt x="320873" y="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5709729" y="4042334"/>
        <a:ext cx="48582" cy="48582"/>
      </dsp:txXfrm>
    </dsp:sp>
    <dsp:sp modelId="{3E37CE16-792E-401F-9690-A0C69CB49076}">
      <dsp:nvSpPr>
        <dsp:cNvPr id="0" name=""/>
        <dsp:cNvSpPr/>
      </dsp:nvSpPr>
      <dsp:spPr>
        <a:xfrm>
          <a:off x="3648342" y="3302349"/>
          <a:ext cx="320873" cy="1222841"/>
        </a:xfrm>
        <a:custGeom>
          <a:avLst/>
          <a:gdLst/>
          <a:ahLst/>
          <a:cxnLst/>
          <a:rect l="0" t="0" r="0" b="0"/>
          <a:pathLst>
            <a:path>
              <a:moveTo>
                <a:pt x="0" y="0"/>
              </a:moveTo>
              <a:lnTo>
                <a:pt x="160436" y="0"/>
              </a:lnTo>
              <a:lnTo>
                <a:pt x="160436" y="1222841"/>
              </a:lnTo>
              <a:lnTo>
                <a:pt x="320873" y="1222841"/>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3777173" y="3882164"/>
        <a:ext cx="63211" cy="63211"/>
      </dsp:txXfrm>
    </dsp:sp>
    <dsp:sp modelId="{0BCDC9D0-401F-4CF9-9503-7F762AFD3C2F}">
      <dsp:nvSpPr>
        <dsp:cNvPr id="0" name=""/>
        <dsp:cNvSpPr/>
      </dsp:nvSpPr>
      <dsp:spPr>
        <a:xfrm>
          <a:off x="7498825" y="2996639"/>
          <a:ext cx="320873" cy="305710"/>
        </a:xfrm>
        <a:custGeom>
          <a:avLst/>
          <a:gdLst/>
          <a:ahLst/>
          <a:cxnLst/>
          <a:rect l="0" t="0" r="0" b="0"/>
          <a:pathLst>
            <a:path>
              <a:moveTo>
                <a:pt x="0" y="0"/>
              </a:moveTo>
              <a:lnTo>
                <a:pt x="160436" y="0"/>
              </a:lnTo>
              <a:lnTo>
                <a:pt x="160436" y="305710"/>
              </a:lnTo>
              <a:lnTo>
                <a:pt x="320873" y="30571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7648182" y="3138415"/>
        <a:ext cx="22159" cy="22159"/>
      </dsp:txXfrm>
    </dsp:sp>
    <dsp:sp modelId="{AF9E4749-BA3F-46DE-A7FE-E55B555B9F88}">
      <dsp:nvSpPr>
        <dsp:cNvPr id="0" name=""/>
        <dsp:cNvSpPr/>
      </dsp:nvSpPr>
      <dsp:spPr>
        <a:xfrm>
          <a:off x="7498825" y="2690929"/>
          <a:ext cx="320873" cy="305710"/>
        </a:xfrm>
        <a:custGeom>
          <a:avLst/>
          <a:gdLst/>
          <a:ahLst/>
          <a:cxnLst/>
          <a:rect l="0" t="0" r="0" b="0"/>
          <a:pathLst>
            <a:path>
              <a:moveTo>
                <a:pt x="0" y="305710"/>
              </a:moveTo>
              <a:lnTo>
                <a:pt x="160436" y="305710"/>
              </a:lnTo>
              <a:lnTo>
                <a:pt x="160436" y="0"/>
              </a:lnTo>
              <a:lnTo>
                <a:pt x="320873" y="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7648182" y="2832704"/>
        <a:ext cx="22159" cy="22159"/>
      </dsp:txXfrm>
    </dsp:sp>
    <dsp:sp modelId="{2693B105-6419-4F32-B8F5-A713B7B9AF17}">
      <dsp:nvSpPr>
        <dsp:cNvPr id="0" name=""/>
        <dsp:cNvSpPr/>
      </dsp:nvSpPr>
      <dsp:spPr>
        <a:xfrm>
          <a:off x="5573584" y="2079508"/>
          <a:ext cx="320873" cy="917130"/>
        </a:xfrm>
        <a:custGeom>
          <a:avLst/>
          <a:gdLst/>
          <a:ahLst/>
          <a:cxnLst/>
          <a:rect l="0" t="0" r="0" b="0"/>
          <a:pathLst>
            <a:path>
              <a:moveTo>
                <a:pt x="0" y="0"/>
              </a:moveTo>
              <a:lnTo>
                <a:pt x="160436" y="0"/>
              </a:lnTo>
              <a:lnTo>
                <a:pt x="160436" y="917130"/>
              </a:lnTo>
              <a:lnTo>
                <a:pt x="320873" y="91713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5709729" y="2513783"/>
        <a:ext cx="48582" cy="48582"/>
      </dsp:txXfrm>
    </dsp:sp>
    <dsp:sp modelId="{4021F22C-0130-481C-9B04-258863FFCA1B}">
      <dsp:nvSpPr>
        <dsp:cNvPr id="0" name=""/>
        <dsp:cNvSpPr/>
      </dsp:nvSpPr>
      <dsp:spPr>
        <a:xfrm>
          <a:off x="7498825" y="1162377"/>
          <a:ext cx="320873" cy="917130"/>
        </a:xfrm>
        <a:custGeom>
          <a:avLst/>
          <a:gdLst/>
          <a:ahLst/>
          <a:cxnLst/>
          <a:rect l="0" t="0" r="0" b="0"/>
          <a:pathLst>
            <a:path>
              <a:moveTo>
                <a:pt x="0" y="0"/>
              </a:moveTo>
              <a:lnTo>
                <a:pt x="160436" y="0"/>
              </a:lnTo>
              <a:lnTo>
                <a:pt x="160436" y="917130"/>
              </a:lnTo>
              <a:lnTo>
                <a:pt x="320873" y="91713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7634971" y="1596652"/>
        <a:ext cx="48582" cy="48582"/>
      </dsp:txXfrm>
    </dsp:sp>
    <dsp:sp modelId="{07B88256-5EA9-4B49-8909-0DFA7CD6F202}">
      <dsp:nvSpPr>
        <dsp:cNvPr id="0" name=""/>
        <dsp:cNvSpPr/>
      </dsp:nvSpPr>
      <dsp:spPr>
        <a:xfrm>
          <a:off x="7498825" y="1162377"/>
          <a:ext cx="320873" cy="305710"/>
        </a:xfrm>
        <a:custGeom>
          <a:avLst/>
          <a:gdLst/>
          <a:ahLst/>
          <a:cxnLst/>
          <a:rect l="0" t="0" r="0" b="0"/>
          <a:pathLst>
            <a:path>
              <a:moveTo>
                <a:pt x="0" y="0"/>
              </a:moveTo>
              <a:lnTo>
                <a:pt x="160436" y="0"/>
              </a:lnTo>
              <a:lnTo>
                <a:pt x="160436" y="305710"/>
              </a:lnTo>
              <a:lnTo>
                <a:pt x="320873" y="30571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7648182" y="1304153"/>
        <a:ext cx="22159" cy="22159"/>
      </dsp:txXfrm>
    </dsp:sp>
    <dsp:sp modelId="{0E1E5744-565E-48BE-A099-33D4C4CF6DEB}">
      <dsp:nvSpPr>
        <dsp:cNvPr id="0" name=""/>
        <dsp:cNvSpPr/>
      </dsp:nvSpPr>
      <dsp:spPr>
        <a:xfrm>
          <a:off x="7498825" y="856667"/>
          <a:ext cx="320873" cy="305710"/>
        </a:xfrm>
        <a:custGeom>
          <a:avLst/>
          <a:gdLst/>
          <a:ahLst/>
          <a:cxnLst/>
          <a:rect l="0" t="0" r="0" b="0"/>
          <a:pathLst>
            <a:path>
              <a:moveTo>
                <a:pt x="0" y="305710"/>
              </a:moveTo>
              <a:lnTo>
                <a:pt x="160436" y="305710"/>
              </a:lnTo>
              <a:lnTo>
                <a:pt x="160436" y="0"/>
              </a:lnTo>
              <a:lnTo>
                <a:pt x="320873" y="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7648182" y="998442"/>
        <a:ext cx="22159" cy="22159"/>
      </dsp:txXfrm>
    </dsp:sp>
    <dsp:sp modelId="{78728B6A-CA9B-4E8F-AD6D-AC5D5DB256E9}">
      <dsp:nvSpPr>
        <dsp:cNvPr id="0" name=""/>
        <dsp:cNvSpPr/>
      </dsp:nvSpPr>
      <dsp:spPr>
        <a:xfrm>
          <a:off x="7498825" y="245246"/>
          <a:ext cx="320873" cy="917130"/>
        </a:xfrm>
        <a:custGeom>
          <a:avLst/>
          <a:gdLst/>
          <a:ahLst/>
          <a:cxnLst/>
          <a:rect l="0" t="0" r="0" b="0"/>
          <a:pathLst>
            <a:path>
              <a:moveTo>
                <a:pt x="0" y="917130"/>
              </a:moveTo>
              <a:lnTo>
                <a:pt x="160436" y="917130"/>
              </a:lnTo>
              <a:lnTo>
                <a:pt x="160436" y="0"/>
              </a:lnTo>
              <a:lnTo>
                <a:pt x="320873" y="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7634971" y="679521"/>
        <a:ext cx="48582" cy="48582"/>
      </dsp:txXfrm>
    </dsp:sp>
    <dsp:sp modelId="{227D255F-84C5-4C58-86F3-6AEAEB8E71D6}">
      <dsp:nvSpPr>
        <dsp:cNvPr id="0" name=""/>
        <dsp:cNvSpPr/>
      </dsp:nvSpPr>
      <dsp:spPr>
        <a:xfrm>
          <a:off x="5573584" y="1162377"/>
          <a:ext cx="320873" cy="917130"/>
        </a:xfrm>
        <a:custGeom>
          <a:avLst/>
          <a:gdLst/>
          <a:ahLst/>
          <a:cxnLst/>
          <a:rect l="0" t="0" r="0" b="0"/>
          <a:pathLst>
            <a:path>
              <a:moveTo>
                <a:pt x="0" y="917130"/>
              </a:moveTo>
              <a:lnTo>
                <a:pt x="160436" y="917130"/>
              </a:lnTo>
              <a:lnTo>
                <a:pt x="160436" y="0"/>
              </a:lnTo>
              <a:lnTo>
                <a:pt x="320873" y="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5709729" y="1596652"/>
        <a:ext cx="48582" cy="48582"/>
      </dsp:txXfrm>
    </dsp:sp>
    <dsp:sp modelId="{12A849D4-2D11-44FF-9E18-DC47C94A5475}">
      <dsp:nvSpPr>
        <dsp:cNvPr id="0" name=""/>
        <dsp:cNvSpPr/>
      </dsp:nvSpPr>
      <dsp:spPr>
        <a:xfrm>
          <a:off x="3648342" y="2079508"/>
          <a:ext cx="320873" cy="1222841"/>
        </a:xfrm>
        <a:custGeom>
          <a:avLst/>
          <a:gdLst/>
          <a:ahLst/>
          <a:cxnLst/>
          <a:rect l="0" t="0" r="0" b="0"/>
          <a:pathLst>
            <a:path>
              <a:moveTo>
                <a:pt x="0" y="1222841"/>
              </a:moveTo>
              <a:lnTo>
                <a:pt x="160436" y="1222841"/>
              </a:lnTo>
              <a:lnTo>
                <a:pt x="160436" y="0"/>
              </a:lnTo>
              <a:lnTo>
                <a:pt x="320873" y="0"/>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solidFill>
              <a:srgbClr val="142B48"/>
            </a:solidFill>
            <a:latin typeface="Montserrat" pitchFamily="2" charset="77"/>
          </a:endParaRPr>
        </a:p>
      </dsp:txBody>
      <dsp:txXfrm>
        <a:off x="3777173" y="2659323"/>
        <a:ext cx="63211" cy="63211"/>
      </dsp:txXfrm>
    </dsp:sp>
    <dsp:sp modelId="{30A20DAE-D663-4E67-A2A7-9FFE60EFA29F}">
      <dsp:nvSpPr>
        <dsp:cNvPr id="0" name=""/>
        <dsp:cNvSpPr/>
      </dsp:nvSpPr>
      <dsp:spPr>
        <a:xfrm rot="16200000">
          <a:off x="2116573" y="3057781"/>
          <a:ext cx="2574402"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CO" sz="2100" kern="1200" dirty="0">
              <a:solidFill>
                <a:srgbClr val="142B48"/>
              </a:solidFill>
              <a:latin typeface="Montserrat" pitchFamily="2" charset="77"/>
            </a:rPr>
            <a:t>COMPLICACIONES</a:t>
          </a:r>
        </a:p>
      </dsp:txBody>
      <dsp:txXfrm>
        <a:off x="2116573" y="3057781"/>
        <a:ext cx="2574402" cy="489136"/>
      </dsp:txXfrm>
    </dsp:sp>
    <dsp:sp modelId="{766BC38A-3858-49C3-90EF-8E3B0D56C42A}">
      <dsp:nvSpPr>
        <dsp:cNvPr id="0" name=""/>
        <dsp:cNvSpPr/>
      </dsp:nvSpPr>
      <dsp:spPr>
        <a:xfrm>
          <a:off x="3969216" y="1834940"/>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Agudas</a:t>
          </a:r>
        </a:p>
      </dsp:txBody>
      <dsp:txXfrm>
        <a:off x="3969216" y="1834940"/>
        <a:ext cx="1604367" cy="489136"/>
      </dsp:txXfrm>
    </dsp:sp>
    <dsp:sp modelId="{6CBBA412-4B9A-4EEB-A661-0A8B45F72264}">
      <dsp:nvSpPr>
        <dsp:cNvPr id="0" name=""/>
        <dsp:cNvSpPr/>
      </dsp:nvSpPr>
      <dsp:spPr>
        <a:xfrm>
          <a:off x="5894457" y="917809"/>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err="1">
              <a:solidFill>
                <a:srgbClr val="142B48"/>
              </a:solidFill>
              <a:latin typeface="Montserrat" pitchFamily="2" charset="77"/>
            </a:rPr>
            <a:t>Extracraneales</a:t>
          </a:r>
          <a:r>
            <a:rPr lang="es-CO" sz="1100" kern="1200" dirty="0">
              <a:solidFill>
                <a:srgbClr val="142B48"/>
              </a:solidFill>
              <a:latin typeface="Montserrat" pitchFamily="2" charset="77"/>
            </a:rPr>
            <a:t> </a:t>
          </a:r>
        </a:p>
      </dsp:txBody>
      <dsp:txXfrm>
        <a:off x="5894457" y="917809"/>
        <a:ext cx="1604367" cy="489136"/>
      </dsp:txXfrm>
    </dsp:sp>
    <dsp:sp modelId="{D33C957F-489B-4478-804F-E19EDB9C5BBE}">
      <dsp:nvSpPr>
        <dsp:cNvPr id="0" name=""/>
        <dsp:cNvSpPr/>
      </dsp:nvSpPr>
      <dsp:spPr>
        <a:xfrm>
          <a:off x="7819698" y="678"/>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Mastoiditis.</a:t>
          </a:r>
        </a:p>
      </dsp:txBody>
      <dsp:txXfrm>
        <a:off x="7819698" y="678"/>
        <a:ext cx="1604367" cy="489136"/>
      </dsp:txXfrm>
    </dsp:sp>
    <dsp:sp modelId="{7DC2DC4D-3961-480E-BDED-E7A6E830769A}">
      <dsp:nvSpPr>
        <dsp:cNvPr id="0" name=""/>
        <dsp:cNvSpPr/>
      </dsp:nvSpPr>
      <dsp:spPr>
        <a:xfrm>
          <a:off x="7819698" y="612099"/>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PFP.</a:t>
          </a:r>
        </a:p>
      </dsp:txBody>
      <dsp:txXfrm>
        <a:off x="7819698" y="612099"/>
        <a:ext cx="1604367" cy="489136"/>
      </dsp:txXfrm>
    </dsp:sp>
    <dsp:sp modelId="{B0098A02-8A9F-49EE-B98C-DFE657F3EC8E}">
      <dsp:nvSpPr>
        <dsp:cNvPr id="0" name=""/>
        <dsp:cNvSpPr/>
      </dsp:nvSpPr>
      <dsp:spPr>
        <a:xfrm>
          <a:off x="7819698" y="1223519"/>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Artritis temporomandibular.</a:t>
          </a:r>
        </a:p>
      </dsp:txBody>
      <dsp:txXfrm>
        <a:off x="7819698" y="1223519"/>
        <a:ext cx="1604367" cy="489136"/>
      </dsp:txXfrm>
    </dsp:sp>
    <dsp:sp modelId="{5E88498B-E024-4E87-832E-D54566BDF7D2}">
      <dsp:nvSpPr>
        <dsp:cNvPr id="0" name=""/>
        <dsp:cNvSpPr/>
      </dsp:nvSpPr>
      <dsp:spPr>
        <a:xfrm>
          <a:off x="7819698" y="1834940"/>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Síndrome gradenigo.</a:t>
          </a:r>
        </a:p>
      </dsp:txBody>
      <dsp:txXfrm>
        <a:off x="7819698" y="1834940"/>
        <a:ext cx="1604367" cy="489136"/>
      </dsp:txXfrm>
    </dsp:sp>
    <dsp:sp modelId="{31526FDE-7BF6-401F-B8E3-6BA069F863CC}">
      <dsp:nvSpPr>
        <dsp:cNvPr id="0" name=""/>
        <dsp:cNvSpPr/>
      </dsp:nvSpPr>
      <dsp:spPr>
        <a:xfrm>
          <a:off x="5894457" y="2752071"/>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Intracraneales </a:t>
          </a:r>
        </a:p>
      </dsp:txBody>
      <dsp:txXfrm>
        <a:off x="5894457" y="2752071"/>
        <a:ext cx="1604367" cy="489136"/>
      </dsp:txXfrm>
    </dsp:sp>
    <dsp:sp modelId="{33FA0F1C-6F49-4818-82AA-D18DD8805586}">
      <dsp:nvSpPr>
        <dsp:cNvPr id="0" name=""/>
        <dsp:cNvSpPr/>
      </dsp:nvSpPr>
      <dsp:spPr>
        <a:xfrm>
          <a:off x="7819698" y="2446361"/>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Empiema.</a:t>
          </a:r>
        </a:p>
      </dsp:txBody>
      <dsp:txXfrm>
        <a:off x="7819698" y="2446361"/>
        <a:ext cx="1604367" cy="489136"/>
      </dsp:txXfrm>
    </dsp:sp>
    <dsp:sp modelId="{F2061CA2-EE20-4A0F-B1B1-4618651B3085}">
      <dsp:nvSpPr>
        <dsp:cNvPr id="0" name=""/>
        <dsp:cNvSpPr/>
      </dsp:nvSpPr>
      <dsp:spPr>
        <a:xfrm>
          <a:off x="7819698" y="3057781"/>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Meningitis.</a:t>
          </a:r>
        </a:p>
      </dsp:txBody>
      <dsp:txXfrm>
        <a:off x="7819698" y="3057781"/>
        <a:ext cx="1604367" cy="489136"/>
      </dsp:txXfrm>
    </dsp:sp>
    <dsp:sp modelId="{CC9D1BCB-AB61-4C26-BC7D-AC86165C049C}">
      <dsp:nvSpPr>
        <dsp:cNvPr id="0" name=""/>
        <dsp:cNvSpPr/>
      </dsp:nvSpPr>
      <dsp:spPr>
        <a:xfrm>
          <a:off x="3969216" y="4280622"/>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Crónicas </a:t>
          </a:r>
        </a:p>
      </dsp:txBody>
      <dsp:txXfrm>
        <a:off x="3969216" y="4280622"/>
        <a:ext cx="1604367" cy="489136"/>
      </dsp:txXfrm>
    </dsp:sp>
    <dsp:sp modelId="{4156219F-B69C-4FF1-B283-48BB62B39E26}">
      <dsp:nvSpPr>
        <dsp:cNvPr id="0" name=""/>
        <dsp:cNvSpPr/>
      </dsp:nvSpPr>
      <dsp:spPr>
        <a:xfrm>
          <a:off x="5894457" y="3363492"/>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Bolsa de retracción.</a:t>
          </a:r>
        </a:p>
      </dsp:txBody>
      <dsp:txXfrm>
        <a:off x="5894457" y="3363492"/>
        <a:ext cx="1604367" cy="489136"/>
      </dsp:txXfrm>
    </dsp:sp>
    <dsp:sp modelId="{212EB700-C8CF-4AE7-8C6A-B8636FAAF1B7}">
      <dsp:nvSpPr>
        <dsp:cNvPr id="0" name=""/>
        <dsp:cNvSpPr/>
      </dsp:nvSpPr>
      <dsp:spPr>
        <a:xfrm>
          <a:off x="5894457" y="3974912"/>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Miringoesclerosis.</a:t>
          </a:r>
        </a:p>
      </dsp:txBody>
      <dsp:txXfrm>
        <a:off x="5894457" y="3974912"/>
        <a:ext cx="1604367" cy="489136"/>
      </dsp:txXfrm>
    </dsp:sp>
    <dsp:sp modelId="{4A04EE58-2818-4AEF-9CB0-FB33147DF031}">
      <dsp:nvSpPr>
        <dsp:cNvPr id="0" name=""/>
        <dsp:cNvSpPr/>
      </dsp:nvSpPr>
      <dsp:spPr>
        <a:xfrm>
          <a:off x="5894457" y="4586333"/>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Perforación. </a:t>
          </a:r>
        </a:p>
      </dsp:txBody>
      <dsp:txXfrm>
        <a:off x="5894457" y="4586333"/>
        <a:ext cx="1604367" cy="489136"/>
      </dsp:txXfrm>
    </dsp:sp>
    <dsp:sp modelId="{9D50A1AE-35B3-434C-922A-6259A492D22B}">
      <dsp:nvSpPr>
        <dsp:cNvPr id="0" name=""/>
        <dsp:cNvSpPr/>
      </dsp:nvSpPr>
      <dsp:spPr>
        <a:xfrm>
          <a:off x="5894457" y="5197753"/>
          <a:ext cx="1604367" cy="489136"/>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CO" sz="1100" kern="1200" dirty="0">
              <a:solidFill>
                <a:srgbClr val="142B48"/>
              </a:solidFill>
              <a:latin typeface="Montserrat" pitchFamily="2" charset="77"/>
            </a:rPr>
            <a:t>Lisis / fijación osicular .</a:t>
          </a:r>
        </a:p>
      </dsp:txBody>
      <dsp:txXfrm>
        <a:off x="5894457" y="5197753"/>
        <a:ext cx="1604367" cy="48913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47519-3182-473A-8247-1FDB9D54BE37}">
      <dsp:nvSpPr>
        <dsp:cNvPr id="0" name=""/>
        <dsp:cNvSpPr/>
      </dsp:nvSpPr>
      <dsp:spPr>
        <a:xfrm>
          <a:off x="648539" y="311890"/>
          <a:ext cx="2987411" cy="933566"/>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32335" tIns="102870" rIns="102870" bIns="102870" numCol="1" spcCol="1270" anchor="ctr" anchorCtr="0">
          <a:noAutofit/>
        </a:bodyPr>
        <a:lstStyle/>
        <a:p>
          <a:pPr marL="0" lvl="0" indent="0" algn="l" defTabSz="1200150">
            <a:lnSpc>
              <a:spcPct val="90000"/>
            </a:lnSpc>
            <a:spcBef>
              <a:spcPct val="0"/>
            </a:spcBef>
            <a:spcAft>
              <a:spcPct val="35000"/>
            </a:spcAft>
            <a:buNone/>
          </a:pPr>
          <a:r>
            <a:rPr lang="es-CO" sz="2700" kern="1200" dirty="0">
              <a:solidFill>
                <a:srgbClr val="142B48"/>
              </a:solidFill>
              <a:latin typeface="Montserrat" pitchFamily="2" charset="77"/>
            </a:rPr>
            <a:t>Sistémico.</a:t>
          </a:r>
        </a:p>
      </dsp:txBody>
      <dsp:txXfrm>
        <a:off x="648539" y="311890"/>
        <a:ext cx="2987411" cy="933566"/>
      </dsp:txXfrm>
    </dsp:sp>
    <dsp:sp modelId="{9F823B90-4EEF-4E29-99D4-D7E7F0AFB206}">
      <dsp:nvSpPr>
        <dsp:cNvPr id="0" name=""/>
        <dsp:cNvSpPr/>
      </dsp:nvSpPr>
      <dsp:spPr>
        <a:xfrm>
          <a:off x="524064" y="177041"/>
          <a:ext cx="653496" cy="980244"/>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5B2BDDF-6056-434E-B7F4-56F42BF0E0B7}">
      <dsp:nvSpPr>
        <dsp:cNvPr id="0" name=""/>
        <dsp:cNvSpPr/>
      </dsp:nvSpPr>
      <dsp:spPr>
        <a:xfrm>
          <a:off x="648539" y="1487146"/>
          <a:ext cx="2987411" cy="933566"/>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32335" tIns="102870" rIns="102870" bIns="102870" numCol="1" spcCol="1270" anchor="ctr" anchorCtr="0">
          <a:noAutofit/>
        </a:bodyPr>
        <a:lstStyle/>
        <a:p>
          <a:pPr marL="0" lvl="0" indent="0" algn="l" defTabSz="1200150">
            <a:lnSpc>
              <a:spcPct val="90000"/>
            </a:lnSpc>
            <a:spcBef>
              <a:spcPct val="0"/>
            </a:spcBef>
            <a:spcAft>
              <a:spcPct val="35000"/>
            </a:spcAft>
            <a:buNone/>
          </a:pPr>
          <a:r>
            <a:rPr lang="es-CO" sz="2700" kern="1200" dirty="0">
              <a:solidFill>
                <a:srgbClr val="142B48"/>
              </a:solidFill>
              <a:latin typeface="Montserrat" pitchFamily="2" charset="77"/>
            </a:rPr>
            <a:t>Neurológico.</a:t>
          </a:r>
        </a:p>
      </dsp:txBody>
      <dsp:txXfrm>
        <a:off x="648539" y="1487146"/>
        <a:ext cx="2987411" cy="933566"/>
      </dsp:txXfrm>
    </dsp:sp>
    <dsp:sp modelId="{75FF247B-52EA-408A-8FA7-2248CFE1517C}">
      <dsp:nvSpPr>
        <dsp:cNvPr id="0" name=""/>
        <dsp:cNvSpPr/>
      </dsp:nvSpPr>
      <dsp:spPr>
        <a:xfrm>
          <a:off x="524064" y="1352297"/>
          <a:ext cx="653496" cy="980244"/>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609E3D-C9AD-4157-99F5-2EB54805A516}">
      <dsp:nvSpPr>
        <dsp:cNvPr id="0" name=""/>
        <dsp:cNvSpPr/>
      </dsp:nvSpPr>
      <dsp:spPr>
        <a:xfrm>
          <a:off x="648539" y="2662402"/>
          <a:ext cx="2987411" cy="933566"/>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32335" tIns="102870" rIns="102870" bIns="102870" numCol="1" spcCol="1270" anchor="ctr" anchorCtr="0">
          <a:noAutofit/>
        </a:bodyPr>
        <a:lstStyle/>
        <a:p>
          <a:pPr marL="0" lvl="0" indent="0" algn="l" defTabSz="1200150">
            <a:lnSpc>
              <a:spcPct val="90000"/>
            </a:lnSpc>
            <a:spcBef>
              <a:spcPct val="0"/>
            </a:spcBef>
            <a:spcAft>
              <a:spcPct val="35000"/>
            </a:spcAft>
            <a:buNone/>
          </a:pPr>
          <a:r>
            <a:rPr lang="es-CO" sz="2700" kern="1200" dirty="0">
              <a:solidFill>
                <a:srgbClr val="142B48"/>
              </a:solidFill>
              <a:latin typeface="Montserrat" pitchFamily="2" charset="77"/>
            </a:rPr>
            <a:t>Local.</a:t>
          </a:r>
        </a:p>
      </dsp:txBody>
      <dsp:txXfrm>
        <a:off x="648539" y="2662402"/>
        <a:ext cx="2987411" cy="933566"/>
      </dsp:txXfrm>
    </dsp:sp>
    <dsp:sp modelId="{1F5DD7A2-AF47-4DE1-BF69-ACB475B6CB27}">
      <dsp:nvSpPr>
        <dsp:cNvPr id="0" name=""/>
        <dsp:cNvSpPr/>
      </dsp:nvSpPr>
      <dsp:spPr>
        <a:xfrm>
          <a:off x="524064" y="2527553"/>
          <a:ext cx="653496" cy="980244"/>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6A627-2C36-4B72-897B-8EAF06939106}">
      <dsp:nvSpPr>
        <dsp:cNvPr id="0" name=""/>
        <dsp:cNvSpPr/>
      </dsp:nvSpPr>
      <dsp:spPr>
        <a:xfrm>
          <a:off x="5278" y="2045629"/>
          <a:ext cx="2174943" cy="179387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s-CO" sz="1600" kern="1200" dirty="0">
              <a:solidFill>
                <a:srgbClr val="142B48"/>
              </a:solidFill>
              <a:latin typeface="Montserrat" pitchFamily="2" charset="77"/>
            </a:rPr>
            <a:t>Hipoacusia.</a:t>
          </a:r>
        </a:p>
        <a:p>
          <a:pPr marL="171450" lvl="1" indent="-171450" algn="l" defTabSz="711200">
            <a:lnSpc>
              <a:spcPct val="90000"/>
            </a:lnSpc>
            <a:spcBef>
              <a:spcPct val="0"/>
            </a:spcBef>
            <a:spcAft>
              <a:spcPct val="15000"/>
            </a:spcAft>
            <a:buChar char="•"/>
          </a:pPr>
          <a:r>
            <a:rPr lang="es-CO" sz="1600" kern="1200" dirty="0">
              <a:solidFill>
                <a:srgbClr val="142B48"/>
              </a:solidFill>
              <a:latin typeface="Montserrat" pitchFamily="2" charset="77"/>
            </a:rPr>
            <a:t>Fenómeno de vacío.</a:t>
          </a:r>
        </a:p>
        <a:p>
          <a:pPr marL="171450" lvl="1" indent="-171450" algn="l" defTabSz="711200">
            <a:lnSpc>
              <a:spcPct val="90000"/>
            </a:lnSpc>
            <a:spcBef>
              <a:spcPct val="0"/>
            </a:spcBef>
            <a:spcAft>
              <a:spcPct val="15000"/>
            </a:spcAft>
            <a:buChar char="•"/>
          </a:pPr>
          <a:r>
            <a:rPr lang="es-CO" sz="1600" kern="1200" dirty="0">
              <a:solidFill>
                <a:srgbClr val="142B48"/>
              </a:solidFill>
              <a:latin typeface="Montserrat" pitchFamily="2" charset="77"/>
            </a:rPr>
            <a:t>Retracción tímpano.</a:t>
          </a:r>
        </a:p>
      </dsp:txBody>
      <dsp:txXfrm>
        <a:off x="46560" y="2086911"/>
        <a:ext cx="2092379" cy="1326908"/>
      </dsp:txXfrm>
    </dsp:sp>
    <dsp:sp modelId="{9C1F460B-839D-4C5B-A446-441910E1A51B}">
      <dsp:nvSpPr>
        <dsp:cNvPr id="0" name=""/>
        <dsp:cNvSpPr/>
      </dsp:nvSpPr>
      <dsp:spPr>
        <a:xfrm>
          <a:off x="1236106" y="2503640"/>
          <a:ext cx="2353108" cy="2353108"/>
        </a:xfrm>
        <a:prstGeom prst="leftCircularArrow">
          <a:avLst>
            <a:gd name="adj1" fmla="val 2963"/>
            <a:gd name="adj2" fmla="val 362939"/>
            <a:gd name="adj3" fmla="val 2138450"/>
            <a:gd name="adj4" fmla="val 9024489"/>
            <a:gd name="adj5" fmla="val 345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165B6C-BA62-4CD4-8384-A206990768F1}">
      <dsp:nvSpPr>
        <dsp:cNvPr id="0" name=""/>
        <dsp:cNvSpPr/>
      </dsp:nvSpPr>
      <dsp:spPr>
        <a:xfrm>
          <a:off x="488599" y="3455101"/>
          <a:ext cx="1933283" cy="7688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CO" sz="2400" kern="1200" dirty="0">
              <a:solidFill>
                <a:schemeClr val="bg1"/>
              </a:solidFill>
              <a:latin typeface="Montserrat" pitchFamily="2" charset="77"/>
            </a:rPr>
            <a:t>Fase serosa</a:t>
          </a:r>
        </a:p>
      </dsp:txBody>
      <dsp:txXfrm>
        <a:off x="511116" y="3477618"/>
        <a:ext cx="1888249" cy="723768"/>
      </dsp:txXfrm>
    </dsp:sp>
    <dsp:sp modelId="{C13FE47A-D6FD-404B-9756-3E9F9F771758}">
      <dsp:nvSpPr>
        <dsp:cNvPr id="0" name=""/>
        <dsp:cNvSpPr/>
      </dsp:nvSpPr>
      <dsp:spPr>
        <a:xfrm>
          <a:off x="2753846" y="2045629"/>
          <a:ext cx="2174943" cy="179387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s-CO" sz="1600" kern="1200" dirty="0">
              <a:solidFill>
                <a:srgbClr val="142B48"/>
              </a:solidFill>
              <a:latin typeface="Montserrat" pitchFamily="2" charset="77"/>
            </a:rPr>
            <a:t>Otalgia progresiva  y síntomas generales.</a:t>
          </a:r>
        </a:p>
        <a:p>
          <a:pPr marL="171450" lvl="1" indent="-171450" algn="l" defTabSz="711200">
            <a:lnSpc>
              <a:spcPct val="90000"/>
            </a:lnSpc>
            <a:spcBef>
              <a:spcPct val="0"/>
            </a:spcBef>
            <a:spcAft>
              <a:spcPct val="15000"/>
            </a:spcAft>
            <a:buChar char="•"/>
          </a:pPr>
          <a:r>
            <a:rPr lang="es-CO" sz="1600" kern="1200" dirty="0">
              <a:solidFill>
                <a:srgbClr val="142B48"/>
              </a:solidFill>
              <a:latin typeface="Montserrat" pitchFamily="2" charset="77"/>
            </a:rPr>
            <a:t>Abombamiento.</a:t>
          </a:r>
        </a:p>
      </dsp:txBody>
      <dsp:txXfrm>
        <a:off x="2795128" y="2471313"/>
        <a:ext cx="2092379" cy="1326908"/>
      </dsp:txXfrm>
    </dsp:sp>
    <dsp:sp modelId="{E16713B0-F099-419C-B504-DA9F794F6EAB}">
      <dsp:nvSpPr>
        <dsp:cNvPr id="0" name=""/>
        <dsp:cNvSpPr/>
      </dsp:nvSpPr>
      <dsp:spPr>
        <a:xfrm>
          <a:off x="3966549" y="958047"/>
          <a:ext cx="2631017" cy="2631017"/>
        </a:xfrm>
        <a:prstGeom prst="circularArrow">
          <a:avLst>
            <a:gd name="adj1" fmla="val 2650"/>
            <a:gd name="adj2" fmla="val 322236"/>
            <a:gd name="adj3" fmla="val 19502253"/>
            <a:gd name="adj4" fmla="val 12575511"/>
            <a:gd name="adj5" fmla="val 3091"/>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1A3931-5D58-489E-80BE-096214F20F11}">
      <dsp:nvSpPr>
        <dsp:cNvPr id="0" name=""/>
        <dsp:cNvSpPr/>
      </dsp:nvSpPr>
      <dsp:spPr>
        <a:xfrm>
          <a:off x="3237167" y="1661228"/>
          <a:ext cx="1933283" cy="768802"/>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CO" sz="2400" kern="1200" dirty="0">
              <a:solidFill>
                <a:schemeClr val="bg1"/>
              </a:solidFill>
              <a:latin typeface="Montserrat" pitchFamily="2" charset="77"/>
            </a:rPr>
            <a:t>Supurativa</a:t>
          </a:r>
        </a:p>
      </dsp:txBody>
      <dsp:txXfrm>
        <a:off x="3259684" y="1683745"/>
        <a:ext cx="1888249" cy="723768"/>
      </dsp:txXfrm>
    </dsp:sp>
    <dsp:sp modelId="{B7008DF9-1983-443B-89C1-F098BFE56614}">
      <dsp:nvSpPr>
        <dsp:cNvPr id="0" name=""/>
        <dsp:cNvSpPr/>
      </dsp:nvSpPr>
      <dsp:spPr>
        <a:xfrm>
          <a:off x="5502413" y="2045629"/>
          <a:ext cx="2174943" cy="179387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s-CO" sz="1600" kern="1200" dirty="0">
              <a:solidFill>
                <a:srgbClr val="142B48"/>
              </a:solidFill>
              <a:latin typeface="Montserrat" pitchFamily="2" charset="77"/>
            </a:rPr>
            <a:t>Supuración. </a:t>
          </a:r>
        </a:p>
        <a:p>
          <a:pPr marL="171450" lvl="1" indent="-171450" algn="l" defTabSz="711200">
            <a:lnSpc>
              <a:spcPct val="90000"/>
            </a:lnSpc>
            <a:spcBef>
              <a:spcPct val="0"/>
            </a:spcBef>
            <a:spcAft>
              <a:spcPct val="15000"/>
            </a:spcAft>
            <a:buChar char="•"/>
          </a:pPr>
          <a:r>
            <a:rPr lang="es-CO" sz="1600" kern="1200" dirty="0">
              <a:solidFill>
                <a:srgbClr val="142B48"/>
              </a:solidFill>
              <a:latin typeface="Montserrat" pitchFamily="2" charset="77"/>
            </a:rPr>
            <a:t>Mejoría de síntomas.</a:t>
          </a:r>
        </a:p>
        <a:p>
          <a:pPr marL="171450" lvl="1" indent="-171450" algn="l" defTabSz="711200">
            <a:lnSpc>
              <a:spcPct val="90000"/>
            </a:lnSpc>
            <a:spcBef>
              <a:spcPct val="0"/>
            </a:spcBef>
            <a:spcAft>
              <a:spcPct val="15000"/>
            </a:spcAft>
            <a:buChar char="•"/>
          </a:pPr>
          <a:r>
            <a:rPr lang="es-CO" sz="1600" kern="1200" dirty="0">
              <a:solidFill>
                <a:srgbClr val="142B48"/>
              </a:solidFill>
              <a:latin typeface="Montserrat" pitchFamily="2" charset="77"/>
            </a:rPr>
            <a:t>Edema.</a:t>
          </a:r>
        </a:p>
      </dsp:txBody>
      <dsp:txXfrm>
        <a:off x="5543695" y="2086911"/>
        <a:ext cx="2092379" cy="1326908"/>
      </dsp:txXfrm>
    </dsp:sp>
    <dsp:sp modelId="{05391752-3A37-4272-A4EA-C1B631D79FB8}">
      <dsp:nvSpPr>
        <dsp:cNvPr id="0" name=""/>
        <dsp:cNvSpPr/>
      </dsp:nvSpPr>
      <dsp:spPr>
        <a:xfrm>
          <a:off x="6733241" y="2503640"/>
          <a:ext cx="2353108" cy="2353108"/>
        </a:xfrm>
        <a:prstGeom prst="leftCircularArrow">
          <a:avLst>
            <a:gd name="adj1" fmla="val 2963"/>
            <a:gd name="adj2" fmla="val 362939"/>
            <a:gd name="adj3" fmla="val 2138450"/>
            <a:gd name="adj4" fmla="val 9024489"/>
            <a:gd name="adj5" fmla="val 3456"/>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454480-084B-4822-BD73-C8C06FD8780E}">
      <dsp:nvSpPr>
        <dsp:cNvPr id="0" name=""/>
        <dsp:cNvSpPr/>
      </dsp:nvSpPr>
      <dsp:spPr>
        <a:xfrm>
          <a:off x="5985734" y="3455101"/>
          <a:ext cx="1933283" cy="768802"/>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CO" sz="2400" kern="1200" dirty="0">
              <a:solidFill>
                <a:schemeClr val="bg1"/>
              </a:solidFill>
              <a:latin typeface="Montserrat" pitchFamily="2" charset="77"/>
            </a:rPr>
            <a:t>Perforación</a:t>
          </a:r>
        </a:p>
      </dsp:txBody>
      <dsp:txXfrm>
        <a:off x="6008251" y="3477618"/>
        <a:ext cx="1888249" cy="723768"/>
      </dsp:txXfrm>
    </dsp:sp>
    <dsp:sp modelId="{4C65E6E1-C2D6-414F-84E1-30E65092FB40}">
      <dsp:nvSpPr>
        <dsp:cNvPr id="0" name=""/>
        <dsp:cNvSpPr/>
      </dsp:nvSpPr>
      <dsp:spPr>
        <a:xfrm>
          <a:off x="8250981" y="2045629"/>
          <a:ext cx="2174943" cy="179387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s-CO" sz="1600" kern="1200" dirty="0">
              <a:solidFill>
                <a:srgbClr val="142B48"/>
              </a:solidFill>
              <a:latin typeface="Montserrat" pitchFamily="2" charset="77"/>
            </a:rPr>
            <a:t>Involución signos y síntomas hasta normalización completa.</a:t>
          </a:r>
        </a:p>
      </dsp:txBody>
      <dsp:txXfrm>
        <a:off x="8292263" y="2471313"/>
        <a:ext cx="2092379" cy="1326908"/>
      </dsp:txXfrm>
    </dsp:sp>
    <dsp:sp modelId="{85CB7CAC-08D3-48F0-8749-C3754E2D7671}">
      <dsp:nvSpPr>
        <dsp:cNvPr id="0" name=""/>
        <dsp:cNvSpPr/>
      </dsp:nvSpPr>
      <dsp:spPr>
        <a:xfrm>
          <a:off x="8734302" y="1661228"/>
          <a:ext cx="1933283" cy="768802"/>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CO" sz="2400" kern="1200" dirty="0">
              <a:solidFill>
                <a:schemeClr val="bg1"/>
              </a:solidFill>
              <a:latin typeface="Montserrat" pitchFamily="2" charset="77"/>
            </a:rPr>
            <a:t>Resolutiva</a:t>
          </a:r>
        </a:p>
      </dsp:txBody>
      <dsp:txXfrm>
        <a:off x="8756819" y="1683745"/>
        <a:ext cx="1888249" cy="7237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2078E-2F25-7B47-BD17-D52E66B75D3C}">
      <dsp:nvSpPr>
        <dsp:cNvPr id="0" name=""/>
        <dsp:cNvSpPr/>
      </dsp:nvSpPr>
      <dsp:spPr>
        <a:xfrm>
          <a:off x="94631" y="1193701"/>
          <a:ext cx="5481042" cy="498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marL="0" lvl="0" indent="0" algn="l" defTabSz="800100">
            <a:lnSpc>
              <a:spcPct val="90000"/>
            </a:lnSpc>
            <a:spcBef>
              <a:spcPct val="0"/>
            </a:spcBef>
            <a:spcAft>
              <a:spcPct val="35000"/>
            </a:spcAft>
            <a:buNone/>
          </a:pPr>
          <a:r>
            <a:rPr lang="es-CO" sz="1800" kern="1200" dirty="0">
              <a:solidFill>
                <a:srgbClr val="142B48"/>
              </a:solidFill>
              <a:latin typeface="Montserrat" pitchFamily="2" charset="77"/>
            </a:rPr>
            <a:t>Hipoacusia permanente independiente OME.</a:t>
          </a:r>
        </a:p>
      </dsp:txBody>
      <dsp:txXfrm>
        <a:off x="94631" y="1193701"/>
        <a:ext cx="5481042" cy="498276"/>
      </dsp:txXfrm>
    </dsp:sp>
    <dsp:sp modelId="{EA9448C8-A75B-1D4E-B9D4-CE0EBECAE840}">
      <dsp:nvSpPr>
        <dsp:cNvPr id="0" name=""/>
        <dsp:cNvSpPr/>
      </dsp:nvSpPr>
      <dsp:spPr>
        <a:xfrm>
          <a:off x="94631" y="1691978"/>
          <a:ext cx="730805" cy="121800"/>
        </a:xfrm>
        <a:prstGeom prst="parallelogram">
          <a:avLst>
            <a:gd name="adj" fmla="val 140840"/>
          </a:avLst>
        </a:prstGeom>
        <a:solidFill>
          <a:schemeClr val="accent2">
            <a:alpha val="9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B19533-E482-7942-9AA2-0AC114ED5C1C}">
      <dsp:nvSpPr>
        <dsp:cNvPr id="0" name=""/>
        <dsp:cNvSpPr/>
      </dsp:nvSpPr>
      <dsp:spPr>
        <a:xfrm>
          <a:off x="868067" y="1691978"/>
          <a:ext cx="730805" cy="121800"/>
        </a:xfrm>
        <a:prstGeom prst="parallelogram">
          <a:avLst>
            <a:gd name="adj" fmla="val 140840"/>
          </a:avLst>
        </a:prstGeom>
        <a:solidFill>
          <a:schemeClr val="accent2">
            <a:alpha val="90000"/>
            <a:hueOff val="0"/>
            <a:satOff val="0"/>
            <a:lumOff val="0"/>
            <a:alphaOff val="-1481"/>
          </a:schemeClr>
        </a:solidFill>
        <a:ln w="12700" cap="flat" cmpd="sng" algn="ctr">
          <a:solidFill>
            <a:schemeClr val="accent2">
              <a:alpha val="90000"/>
              <a:hueOff val="0"/>
              <a:satOff val="0"/>
              <a:lumOff val="0"/>
              <a:alphaOff val="-1481"/>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BACE2B-2670-CC4F-A4B4-C13EFE2AADB0}">
      <dsp:nvSpPr>
        <dsp:cNvPr id="0" name=""/>
        <dsp:cNvSpPr/>
      </dsp:nvSpPr>
      <dsp:spPr>
        <a:xfrm>
          <a:off x="1641503" y="1691978"/>
          <a:ext cx="730805" cy="121800"/>
        </a:xfrm>
        <a:prstGeom prst="parallelogram">
          <a:avLst>
            <a:gd name="adj" fmla="val 140840"/>
          </a:avLst>
        </a:prstGeom>
        <a:solidFill>
          <a:schemeClr val="accent2">
            <a:alpha val="90000"/>
            <a:hueOff val="0"/>
            <a:satOff val="0"/>
            <a:lumOff val="0"/>
            <a:alphaOff val="-2963"/>
          </a:schemeClr>
        </a:solidFill>
        <a:ln w="12700" cap="flat" cmpd="sng" algn="ctr">
          <a:solidFill>
            <a:schemeClr val="accent2">
              <a:alpha val="90000"/>
              <a:hueOff val="0"/>
              <a:satOff val="0"/>
              <a:lumOff val="0"/>
              <a:alphaOff val="-296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8B4D6E-205E-DF4F-A5F5-42D0AF4801D8}">
      <dsp:nvSpPr>
        <dsp:cNvPr id="0" name=""/>
        <dsp:cNvSpPr/>
      </dsp:nvSpPr>
      <dsp:spPr>
        <a:xfrm>
          <a:off x="2414939" y="1691978"/>
          <a:ext cx="730805" cy="121800"/>
        </a:xfrm>
        <a:prstGeom prst="parallelogram">
          <a:avLst>
            <a:gd name="adj" fmla="val 140840"/>
          </a:avLst>
        </a:prstGeom>
        <a:solidFill>
          <a:schemeClr val="accent2">
            <a:alpha val="90000"/>
            <a:hueOff val="0"/>
            <a:satOff val="0"/>
            <a:lumOff val="0"/>
            <a:alphaOff val="-4444"/>
          </a:schemeClr>
        </a:solidFill>
        <a:ln w="12700" cap="flat" cmpd="sng" algn="ctr">
          <a:solidFill>
            <a:schemeClr val="accent2">
              <a:alpha val="90000"/>
              <a:hueOff val="0"/>
              <a:satOff val="0"/>
              <a:lumOff val="0"/>
              <a:alphaOff val="-4444"/>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EFBCB6-48E7-924F-AE80-35796E1E3C68}">
      <dsp:nvSpPr>
        <dsp:cNvPr id="0" name=""/>
        <dsp:cNvSpPr/>
      </dsp:nvSpPr>
      <dsp:spPr>
        <a:xfrm>
          <a:off x="3188375" y="1691978"/>
          <a:ext cx="730805" cy="121800"/>
        </a:xfrm>
        <a:prstGeom prst="parallelogram">
          <a:avLst>
            <a:gd name="adj" fmla="val 140840"/>
          </a:avLst>
        </a:prstGeom>
        <a:solidFill>
          <a:schemeClr val="accent2">
            <a:alpha val="90000"/>
            <a:hueOff val="0"/>
            <a:satOff val="0"/>
            <a:lumOff val="0"/>
            <a:alphaOff val="-5926"/>
          </a:schemeClr>
        </a:solidFill>
        <a:ln w="12700" cap="flat" cmpd="sng" algn="ctr">
          <a:solidFill>
            <a:schemeClr val="accent2">
              <a:alpha val="90000"/>
              <a:hueOff val="0"/>
              <a:satOff val="0"/>
              <a:lumOff val="0"/>
              <a:alphaOff val="-5926"/>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8CBD06-3CF7-BE4E-8A52-9A53214B5ECB}">
      <dsp:nvSpPr>
        <dsp:cNvPr id="0" name=""/>
        <dsp:cNvSpPr/>
      </dsp:nvSpPr>
      <dsp:spPr>
        <a:xfrm>
          <a:off x="3961811" y="1691978"/>
          <a:ext cx="730805" cy="121800"/>
        </a:xfrm>
        <a:prstGeom prst="parallelogram">
          <a:avLst>
            <a:gd name="adj" fmla="val 140840"/>
          </a:avLst>
        </a:prstGeom>
        <a:solidFill>
          <a:schemeClr val="accent2">
            <a:alpha val="90000"/>
            <a:hueOff val="0"/>
            <a:satOff val="0"/>
            <a:lumOff val="0"/>
            <a:alphaOff val="-7407"/>
          </a:schemeClr>
        </a:solidFill>
        <a:ln w="12700" cap="flat" cmpd="sng" algn="ctr">
          <a:solidFill>
            <a:schemeClr val="accent2">
              <a:alpha val="90000"/>
              <a:hueOff val="0"/>
              <a:satOff val="0"/>
              <a:lumOff val="0"/>
              <a:alphaOff val="-740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048EAC-BDDB-FD4B-BBBA-D9CBD210AE47}">
      <dsp:nvSpPr>
        <dsp:cNvPr id="0" name=""/>
        <dsp:cNvSpPr/>
      </dsp:nvSpPr>
      <dsp:spPr>
        <a:xfrm>
          <a:off x="4735247" y="1691978"/>
          <a:ext cx="730805" cy="121800"/>
        </a:xfrm>
        <a:prstGeom prst="parallelogram">
          <a:avLst>
            <a:gd name="adj" fmla="val 140840"/>
          </a:avLst>
        </a:prstGeom>
        <a:solidFill>
          <a:schemeClr val="accent2">
            <a:alpha val="90000"/>
            <a:hueOff val="0"/>
            <a:satOff val="0"/>
            <a:lumOff val="0"/>
            <a:alphaOff val="-8889"/>
          </a:schemeClr>
        </a:solidFill>
        <a:ln w="12700" cap="flat" cmpd="sng" algn="ctr">
          <a:solidFill>
            <a:schemeClr val="accent2">
              <a:alpha val="90000"/>
              <a:hueOff val="0"/>
              <a:satOff val="0"/>
              <a:lumOff val="0"/>
              <a:alphaOff val="-8889"/>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C0F874-D277-4757-B13A-9CC20ED93293}">
      <dsp:nvSpPr>
        <dsp:cNvPr id="0" name=""/>
        <dsp:cNvSpPr/>
      </dsp:nvSpPr>
      <dsp:spPr>
        <a:xfrm>
          <a:off x="94631" y="1955209"/>
          <a:ext cx="5481042" cy="498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marL="0" lvl="0" indent="0" algn="l" defTabSz="800100">
            <a:lnSpc>
              <a:spcPct val="90000"/>
            </a:lnSpc>
            <a:spcBef>
              <a:spcPct val="0"/>
            </a:spcBef>
            <a:spcAft>
              <a:spcPct val="35000"/>
            </a:spcAft>
            <a:buNone/>
          </a:pPr>
          <a:r>
            <a:rPr lang="es-CO" sz="1800" kern="1200" dirty="0">
              <a:solidFill>
                <a:srgbClr val="142B48"/>
              </a:solidFill>
              <a:latin typeface="Montserrat" pitchFamily="2" charset="77"/>
            </a:rPr>
            <a:t>Desorden del lenguaje o habla sospechado o confirmado.</a:t>
          </a:r>
        </a:p>
      </dsp:txBody>
      <dsp:txXfrm>
        <a:off x="94631" y="1955209"/>
        <a:ext cx="5481042" cy="498276"/>
      </dsp:txXfrm>
    </dsp:sp>
    <dsp:sp modelId="{37006005-1314-43F3-AF87-08ECAF610252}">
      <dsp:nvSpPr>
        <dsp:cNvPr id="0" name=""/>
        <dsp:cNvSpPr/>
      </dsp:nvSpPr>
      <dsp:spPr>
        <a:xfrm>
          <a:off x="94631" y="2453485"/>
          <a:ext cx="1282563" cy="1015007"/>
        </a:xfrm>
        <a:prstGeom prst="chevron">
          <a:avLst>
            <a:gd name="adj" fmla="val 70610"/>
          </a:avLst>
        </a:prstGeom>
        <a:solidFill>
          <a:schemeClr val="accent2">
            <a:alpha val="90000"/>
            <a:hueOff val="0"/>
            <a:satOff val="0"/>
            <a:lumOff val="0"/>
            <a:alphaOff val="-10370"/>
          </a:schemeClr>
        </a:solidFill>
        <a:ln w="12700" cap="flat" cmpd="sng" algn="ctr">
          <a:solidFill>
            <a:schemeClr val="accent2">
              <a:alpha val="90000"/>
              <a:hueOff val="0"/>
              <a:satOff val="0"/>
              <a:lumOff val="0"/>
              <a:alphaOff val="-1037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B326EB-3E73-4ABB-B842-46E36A2FBDEB}">
      <dsp:nvSpPr>
        <dsp:cNvPr id="0" name=""/>
        <dsp:cNvSpPr/>
      </dsp:nvSpPr>
      <dsp:spPr>
        <a:xfrm>
          <a:off x="865022" y="2453485"/>
          <a:ext cx="1282563" cy="1015007"/>
        </a:xfrm>
        <a:prstGeom prst="chevron">
          <a:avLst>
            <a:gd name="adj" fmla="val 70610"/>
          </a:avLst>
        </a:prstGeom>
        <a:solidFill>
          <a:schemeClr val="accent2">
            <a:alpha val="90000"/>
            <a:hueOff val="0"/>
            <a:satOff val="0"/>
            <a:lumOff val="0"/>
            <a:alphaOff val="-11852"/>
          </a:schemeClr>
        </a:solidFill>
        <a:ln w="12700" cap="flat" cmpd="sng" algn="ctr">
          <a:solidFill>
            <a:schemeClr val="accent2">
              <a:alpha val="90000"/>
              <a:hueOff val="0"/>
              <a:satOff val="0"/>
              <a:lumOff val="0"/>
              <a:alphaOff val="-11852"/>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C68900-5C4F-4809-A00C-7F0B7E1708BD}">
      <dsp:nvSpPr>
        <dsp:cNvPr id="0" name=""/>
        <dsp:cNvSpPr/>
      </dsp:nvSpPr>
      <dsp:spPr>
        <a:xfrm>
          <a:off x="1636022" y="2453485"/>
          <a:ext cx="1282563" cy="1015007"/>
        </a:xfrm>
        <a:prstGeom prst="chevron">
          <a:avLst>
            <a:gd name="adj" fmla="val 70610"/>
          </a:avLst>
        </a:prstGeom>
        <a:solidFill>
          <a:schemeClr val="accent2">
            <a:alpha val="90000"/>
            <a:hueOff val="0"/>
            <a:satOff val="0"/>
            <a:lumOff val="0"/>
            <a:alphaOff val="-13333"/>
          </a:schemeClr>
        </a:solidFill>
        <a:ln w="12700" cap="flat" cmpd="sng" algn="ctr">
          <a:solidFill>
            <a:schemeClr val="accent2">
              <a:alpha val="90000"/>
              <a:hueOff val="0"/>
              <a:satOff val="0"/>
              <a:lumOff val="0"/>
              <a:alphaOff val="-1333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0D9F4A-0BD8-4C0F-88E4-CE5298C8C8A4}">
      <dsp:nvSpPr>
        <dsp:cNvPr id="0" name=""/>
        <dsp:cNvSpPr/>
      </dsp:nvSpPr>
      <dsp:spPr>
        <a:xfrm>
          <a:off x="2406413" y="2453485"/>
          <a:ext cx="1282563" cy="1015007"/>
        </a:xfrm>
        <a:prstGeom prst="chevron">
          <a:avLst>
            <a:gd name="adj" fmla="val 70610"/>
          </a:avLst>
        </a:prstGeom>
        <a:solidFill>
          <a:schemeClr val="accent2">
            <a:alpha val="90000"/>
            <a:hueOff val="0"/>
            <a:satOff val="0"/>
            <a:lumOff val="0"/>
            <a:alphaOff val="-14815"/>
          </a:schemeClr>
        </a:solidFill>
        <a:ln w="12700" cap="flat" cmpd="sng" algn="ctr">
          <a:solidFill>
            <a:schemeClr val="accent2">
              <a:alpha val="90000"/>
              <a:hueOff val="0"/>
              <a:satOff val="0"/>
              <a:lumOff val="0"/>
              <a:alphaOff val="-14815"/>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ADFF88-BF2F-4A2E-B57C-5ED2C04A9A17}">
      <dsp:nvSpPr>
        <dsp:cNvPr id="0" name=""/>
        <dsp:cNvSpPr/>
      </dsp:nvSpPr>
      <dsp:spPr>
        <a:xfrm>
          <a:off x="3177413" y="2453485"/>
          <a:ext cx="1282563" cy="1015007"/>
        </a:xfrm>
        <a:prstGeom prst="chevron">
          <a:avLst>
            <a:gd name="adj" fmla="val 70610"/>
          </a:avLst>
        </a:prstGeom>
        <a:solidFill>
          <a:schemeClr val="accent2">
            <a:alpha val="90000"/>
            <a:hueOff val="0"/>
            <a:satOff val="0"/>
            <a:lumOff val="0"/>
            <a:alphaOff val="-16296"/>
          </a:schemeClr>
        </a:solidFill>
        <a:ln w="12700" cap="flat" cmpd="sng" algn="ctr">
          <a:solidFill>
            <a:schemeClr val="accent2">
              <a:alpha val="90000"/>
              <a:hueOff val="0"/>
              <a:satOff val="0"/>
              <a:lumOff val="0"/>
              <a:alphaOff val="-16296"/>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1A88AF-6F04-4CDB-8111-0C820E87836D}">
      <dsp:nvSpPr>
        <dsp:cNvPr id="0" name=""/>
        <dsp:cNvSpPr/>
      </dsp:nvSpPr>
      <dsp:spPr>
        <a:xfrm>
          <a:off x="3947804" y="2453485"/>
          <a:ext cx="1282563" cy="1015007"/>
        </a:xfrm>
        <a:prstGeom prst="chevron">
          <a:avLst>
            <a:gd name="adj" fmla="val 70610"/>
          </a:avLst>
        </a:prstGeom>
        <a:solidFill>
          <a:schemeClr val="accent2">
            <a:alpha val="90000"/>
            <a:hueOff val="0"/>
            <a:satOff val="0"/>
            <a:lumOff val="0"/>
            <a:alphaOff val="-17778"/>
          </a:schemeClr>
        </a:solidFill>
        <a:ln w="12700" cap="flat" cmpd="sng" algn="ctr">
          <a:solidFill>
            <a:schemeClr val="accent2">
              <a:alpha val="90000"/>
              <a:hueOff val="0"/>
              <a:satOff val="0"/>
              <a:lumOff val="0"/>
              <a:alphaOff val="-17778"/>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04E186-9D14-43FE-8462-1924D9C377C5}">
      <dsp:nvSpPr>
        <dsp:cNvPr id="0" name=""/>
        <dsp:cNvSpPr/>
      </dsp:nvSpPr>
      <dsp:spPr>
        <a:xfrm>
          <a:off x="4718804" y="2453485"/>
          <a:ext cx="1282563" cy="1015007"/>
        </a:xfrm>
        <a:prstGeom prst="chevron">
          <a:avLst>
            <a:gd name="adj" fmla="val 70610"/>
          </a:avLst>
        </a:prstGeom>
        <a:solidFill>
          <a:schemeClr val="accent2">
            <a:alpha val="90000"/>
            <a:hueOff val="0"/>
            <a:satOff val="0"/>
            <a:lumOff val="0"/>
            <a:alphaOff val="-19259"/>
          </a:schemeClr>
        </a:solidFill>
        <a:ln w="12700" cap="flat" cmpd="sng" algn="ctr">
          <a:solidFill>
            <a:schemeClr val="accent2">
              <a:alpha val="90000"/>
              <a:hueOff val="0"/>
              <a:satOff val="0"/>
              <a:lumOff val="0"/>
              <a:alphaOff val="-19259"/>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869258-DB19-48FF-9CB2-A4FCCF7FF496}">
      <dsp:nvSpPr>
        <dsp:cNvPr id="0" name=""/>
        <dsp:cNvSpPr/>
      </dsp:nvSpPr>
      <dsp:spPr>
        <a:xfrm>
          <a:off x="94631" y="2554986"/>
          <a:ext cx="5552295" cy="812006"/>
        </a:xfrm>
        <a:prstGeom prst="rect">
          <a:avLst/>
        </a:prstGeom>
        <a:solidFill>
          <a:schemeClr val="lt1">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dirty="0">
              <a:solidFill>
                <a:srgbClr val="142B48"/>
              </a:solidFill>
              <a:latin typeface="Montserrat" pitchFamily="2" charset="77"/>
            </a:rPr>
            <a:t>Espectro autista.</a:t>
          </a:r>
        </a:p>
      </dsp:txBody>
      <dsp:txXfrm>
        <a:off x="94631" y="2554986"/>
        <a:ext cx="5552295" cy="812006"/>
      </dsp:txXfrm>
    </dsp:sp>
    <dsp:sp modelId="{E7F524E0-EC90-410A-B053-CEFE5B753E50}">
      <dsp:nvSpPr>
        <dsp:cNvPr id="0" name=""/>
        <dsp:cNvSpPr/>
      </dsp:nvSpPr>
      <dsp:spPr>
        <a:xfrm>
          <a:off x="94631" y="3609923"/>
          <a:ext cx="5481042" cy="498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marL="0" lvl="0" indent="0" algn="l" defTabSz="800100">
            <a:lnSpc>
              <a:spcPct val="90000"/>
            </a:lnSpc>
            <a:spcBef>
              <a:spcPct val="0"/>
            </a:spcBef>
            <a:spcAft>
              <a:spcPct val="35000"/>
            </a:spcAft>
            <a:buNone/>
          </a:pPr>
          <a:r>
            <a:rPr lang="es-CO" sz="1800" kern="1200" dirty="0">
              <a:solidFill>
                <a:srgbClr val="142B48"/>
              </a:solidFill>
              <a:latin typeface="Montserrat" pitchFamily="2" charset="77"/>
            </a:rPr>
            <a:t>Síndromes cráneofaciales.</a:t>
          </a:r>
        </a:p>
      </dsp:txBody>
      <dsp:txXfrm>
        <a:off x="94631" y="3609923"/>
        <a:ext cx="5481042" cy="498276"/>
      </dsp:txXfrm>
    </dsp:sp>
    <dsp:sp modelId="{F1AD1FA9-5A3E-4204-8B09-A823BF69217F}">
      <dsp:nvSpPr>
        <dsp:cNvPr id="0" name=""/>
        <dsp:cNvSpPr/>
      </dsp:nvSpPr>
      <dsp:spPr>
        <a:xfrm>
          <a:off x="94631" y="4108200"/>
          <a:ext cx="1282563" cy="1015007"/>
        </a:xfrm>
        <a:prstGeom prst="chevron">
          <a:avLst>
            <a:gd name="adj" fmla="val 70610"/>
          </a:avLst>
        </a:prstGeom>
        <a:solidFill>
          <a:schemeClr val="accent2">
            <a:alpha val="90000"/>
            <a:hueOff val="0"/>
            <a:satOff val="0"/>
            <a:lumOff val="0"/>
            <a:alphaOff val="-20741"/>
          </a:schemeClr>
        </a:solidFill>
        <a:ln w="12700" cap="flat" cmpd="sng" algn="ctr">
          <a:solidFill>
            <a:schemeClr val="accent2">
              <a:alpha val="90000"/>
              <a:hueOff val="0"/>
              <a:satOff val="0"/>
              <a:lumOff val="0"/>
              <a:alphaOff val="-20741"/>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337120-1574-4C8E-84B0-A9689DB48A77}">
      <dsp:nvSpPr>
        <dsp:cNvPr id="0" name=""/>
        <dsp:cNvSpPr/>
      </dsp:nvSpPr>
      <dsp:spPr>
        <a:xfrm>
          <a:off x="865022" y="4108200"/>
          <a:ext cx="1282563" cy="1015007"/>
        </a:xfrm>
        <a:prstGeom prst="chevron">
          <a:avLst>
            <a:gd name="adj" fmla="val 70610"/>
          </a:avLst>
        </a:prstGeom>
        <a:solidFill>
          <a:schemeClr val="accent2">
            <a:alpha val="90000"/>
            <a:hueOff val="0"/>
            <a:satOff val="0"/>
            <a:lumOff val="0"/>
            <a:alphaOff val="-22222"/>
          </a:schemeClr>
        </a:solidFill>
        <a:ln w="12700" cap="flat" cmpd="sng" algn="ctr">
          <a:solidFill>
            <a:schemeClr val="accent2">
              <a:alpha val="90000"/>
              <a:hueOff val="0"/>
              <a:satOff val="0"/>
              <a:lumOff val="0"/>
              <a:alphaOff val="-22222"/>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986A7E-DE58-4467-9A5F-4352DCC0CB15}">
      <dsp:nvSpPr>
        <dsp:cNvPr id="0" name=""/>
        <dsp:cNvSpPr/>
      </dsp:nvSpPr>
      <dsp:spPr>
        <a:xfrm>
          <a:off x="1636022" y="4108200"/>
          <a:ext cx="1282563" cy="1015007"/>
        </a:xfrm>
        <a:prstGeom prst="chevron">
          <a:avLst>
            <a:gd name="adj" fmla="val 70610"/>
          </a:avLst>
        </a:prstGeom>
        <a:solidFill>
          <a:schemeClr val="accent2">
            <a:alpha val="90000"/>
            <a:hueOff val="0"/>
            <a:satOff val="0"/>
            <a:lumOff val="0"/>
            <a:alphaOff val="-23704"/>
          </a:schemeClr>
        </a:solidFill>
        <a:ln w="12700" cap="flat" cmpd="sng" algn="ctr">
          <a:solidFill>
            <a:schemeClr val="accent2">
              <a:alpha val="90000"/>
              <a:hueOff val="0"/>
              <a:satOff val="0"/>
              <a:lumOff val="0"/>
              <a:alphaOff val="-23704"/>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FF0192-8AC6-4404-BF8E-E15EA565D586}">
      <dsp:nvSpPr>
        <dsp:cNvPr id="0" name=""/>
        <dsp:cNvSpPr/>
      </dsp:nvSpPr>
      <dsp:spPr>
        <a:xfrm>
          <a:off x="2406413" y="4108200"/>
          <a:ext cx="1282563" cy="1015007"/>
        </a:xfrm>
        <a:prstGeom prst="chevron">
          <a:avLst>
            <a:gd name="adj" fmla="val 70610"/>
          </a:avLst>
        </a:prstGeom>
        <a:solidFill>
          <a:schemeClr val="accent2">
            <a:alpha val="90000"/>
            <a:hueOff val="0"/>
            <a:satOff val="0"/>
            <a:lumOff val="0"/>
            <a:alphaOff val="-25185"/>
          </a:schemeClr>
        </a:solidFill>
        <a:ln w="12700" cap="flat" cmpd="sng" algn="ctr">
          <a:solidFill>
            <a:schemeClr val="accent2">
              <a:alpha val="90000"/>
              <a:hueOff val="0"/>
              <a:satOff val="0"/>
              <a:lumOff val="0"/>
              <a:alphaOff val="-25185"/>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92F18-A8A7-4755-B856-E5DD57B50275}">
      <dsp:nvSpPr>
        <dsp:cNvPr id="0" name=""/>
        <dsp:cNvSpPr/>
      </dsp:nvSpPr>
      <dsp:spPr>
        <a:xfrm>
          <a:off x="3177413" y="4108200"/>
          <a:ext cx="1282563" cy="1015007"/>
        </a:xfrm>
        <a:prstGeom prst="chevron">
          <a:avLst>
            <a:gd name="adj" fmla="val 70610"/>
          </a:avLst>
        </a:prstGeom>
        <a:solidFill>
          <a:schemeClr val="accent2">
            <a:alpha val="90000"/>
            <a:hueOff val="0"/>
            <a:satOff val="0"/>
            <a:lumOff val="0"/>
            <a:alphaOff val="-26667"/>
          </a:schemeClr>
        </a:solidFill>
        <a:ln w="12700" cap="flat" cmpd="sng" algn="ctr">
          <a:solidFill>
            <a:schemeClr val="accent2">
              <a:alpha val="90000"/>
              <a:hueOff val="0"/>
              <a:satOff val="0"/>
              <a:lumOff val="0"/>
              <a:alphaOff val="-2666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34F1B2-E68A-4A86-A21B-2A2C0EC607E9}">
      <dsp:nvSpPr>
        <dsp:cNvPr id="0" name=""/>
        <dsp:cNvSpPr/>
      </dsp:nvSpPr>
      <dsp:spPr>
        <a:xfrm>
          <a:off x="3947804" y="4108200"/>
          <a:ext cx="1282563" cy="1015007"/>
        </a:xfrm>
        <a:prstGeom prst="chevron">
          <a:avLst>
            <a:gd name="adj" fmla="val 70610"/>
          </a:avLst>
        </a:prstGeom>
        <a:solidFill>
          <a:schemeClr val="accent2">
            <a:alpha val="90000"/>
            <a:hueOff val="0"/>
            <a:satOff val="0"/>
            <a:lumOff val="0"/>
            <a:alphaOff val="-28148"/>
          </a:schemeClr>
        </a:solidFill>
        <a:ln w="12700" cap="flat" cmpd="sng" algn="ctr">
          <a:solidFill>
            <a:schemeClr val="accent2">
              <a:alpha val="90000"/>
              <a:hueOff val="0"/>
              <a:satOff val="0"/>
              <a:lumOff val="0"/>
              <a:alphaOff val="-28148"/>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501E10-0317-44D9-80D3-37B7A30A3ECD}">
      <dsp:nvSpPr>
        <dsp:cNvPr id="0" name=""/>
        <dsp:cNvSpPr/>
      </dsp:nvSpPr>
      <dsp:spPr>
        <a:xfrm>
          <a:off x="4718804" y="4108200"/>
          <a:ext cx="1282563" cy="1015007"/>
        </a:xfrm>
        <a:prstGeom prst="chevron">
          <a:avLst>
            <a:gd name="adj" fmla="val 70610"/>
          </a:avLst>
        </a:prstGeom>
        <a:solidFill>
          <a:schemeClr val="accent2">
            <a:alpha val="90000"/>
            <a:hueOff val="0"/>
            <a:satOff val="0"/>
            <a:lumOff val="0"/>
            <a:alphaOff val="-29630"/>
          </a:schemeClr>
        </a:solidFill>
        <a:ln w="12700" cap="flat" cmpd="sng" algn="ctr">
          <a:solidFill>
            <a:schemeClr val="accent2">
              <a:alpha val="90000"/>
              <a:hueOff val="0"/>
              <a:satOff val="0"/>
              <a:lumOff val="0"/>
              <a:alphaOff val="-2963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EF0F5E-9485-4DB2-8201-9A4326573992}">
      <dsp:nvSpPr>
        <dsp:cNvPr id="0" name=""/>
        <dsp:cNvSpPr/>
      </dsp:nvSpPr>
      <dsp:spPr>
        <a:xfrm>
          <a:off x="94631" y="4209700"/>
          <a:ext cx="5552295" cy="812006"/>
        </a:xfrm>
        <a:prstGeom prst="rect">
          <a:avLst/>
        </a:prstGeom>
        <a:solidFill>
          <a:schemeClr val="lt1">
            <a:hueOff val="0"/>
            <a:satOff val="0"/>
            <a:lumOff val="0"/>
            <a:alphaOff val="0"/>
          </a:schemeClr>
        </a:solidFill>
        <a:ln w="12700" cap="flat" cmpd="sng" algn="ctr">
          <a:solidFill>
            <a:schemeClr val="accent2">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dirty="0">
              <a:solidFill>
                <a:srgbClr val="142B48"/>
              </a:solidFill>
              <a:latin typeface="Montserrat" pitchFamily="2" charset="77"/>
            </a:rPr>
            <a:t>Discapacidad visual incorregible.</a:t>
          </a:r>
        </a:p>
      </dsp:txBody>
      <dsp:txXfrm>
        <a:off x="94631" y="4209700"/>
        <a:ext cx="5552295" cy="812006"/>
      </dsp:txXfrm>
    </dsp:sp>
    <dsp:sp modelId="{8EAA0B92-A8D9-4E70-A6E6-40E80D1E9DF5}">
      <dsp:nvSpPr>
        <dsp:cNvPr id="0" name=""/>
        <dsp:cNvSpPr/>
      </dsp:nvSpPr>
      <dsp:spPr>
        <a:xfrm>
          <a:off x="94631" y="5264638"/>
          <a:ext cx="5481042" cy="498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marL="0" lvl="0" indent="0" algn="l" defTabSz="800100">
            <a:lnSpc>
              <a:spcPct val="90000"/>
            </a:lnSpc>
            <a:spcBef>
              <a:spcPct val="0"/>
            </a:spcBef>
            <a:spcAft>
              <a:spcPct val="35000"/>
            </a:spcAft>
            <a:buNone/>
          </a:pPr>
          <a:r>
            <a:rPr lang="es-CO" sz="1800" kern="1200" dirty="0">
              <a:solidFill>
                <a:srgbClr val="142B48"/>
              </a:solidFill>
              <a:latin typeface="Montserrat" pitchFamily="2" charset="77"/>
            </a:rPr>
            <a:t>Retraso en el desarrollo. </a:t>
          </a:r>
        </a:p>
      </dsp:txBody>
      <dsp:txXfrm>
        <a:off x="94631" y="5264638"/>
        <a:ext cx="5481042" cy="498276"/>
      </dsp:txXfrm>
    </dsp:sp>
    <dsp:sp modelId="{A232E707-8EDB-44DE-AE04-ECC708F5980F}">
      <dsp:nvSpPr>
        <dsp:cNvPr id="0" name=""/>
        <dsp:cNvSpPr/>
      </dsp:nvSpPr>
      <dsp:spPr>
        <a:xfrm>
          <a:off x="94631" y="5762914"/>
          <a:ext cx="730805" cy="121800"/>
        </a:xfrm>
        <a:prstGeom prst="parallelogram">
          <a:avLst>
            <a:gd name="adj" fmla="val 140840"/>
          </a:avLst>
        </a:prstGeom>
        <a:solidFill>
          <a:schemeClr val="accent2">
            <a:alpha val="90000"/>
            <a:hueOff val="0"/>
            <a:satOff val="0"/>
            <a:lumOff val="0"/>
            <a:alphaOff val="-31111"/>
          </a:schemeClr>
        </a:solidFill>
        <a:ln w="12700" cap="flat" cmpd="sng" algn="ctr">
          <a:solidFill>
            <a:schemeClr val="accent2">
              <a:alpha val="90000"/>
              <a:hueOff val="0"/>
              <a:satOff val="0"/>
              <a:lumOff val="0"/>
              <a:alphaOff val="-31111"/>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503658-5202-471E-B134-C288581EDF83}">
      <dsp:nvSpPr>
        <dsp:cNvPr id="0" name=""/>
        <dsp:cNvSpPr/>
      </dsp:nvSpPr>
      <dsp:spPr>
        <a:xfrm>
          <a:off x="868067" y="5762914"/>
          <a:ext cx="730805" cy="121800"/>
        </a:xfrm>
        <a:prstGeom prst="parallelogram">
          <a:avLst>
            <a:gd name="adj" fmla="val 140840"/>
          </a:avLst>
        </a:prstGeom>
        <a:solidFill>
          <a:schemeClr val="accent2">
            <a:alpha val="90000"/>
            <a:hueOff val="0"/>
            <a:satOff val="0"/>
            <a:lumOff val="0"/>
            <a:alphaOff val="-32593"/>
          </a:schemeClr>
        </a:solidFill>
        <a:ln w="12700" cap="flat" cmpd="sng" algn="ctr">
          <a:solidFill>
            <a:schemeClr val="accent2">
              <a:alpha val="90000"/>
              <a:hueOff val="0"/>
              <a:satOff val="0"/>
              <a:lumOff val="0"/>
              <a:alphaOff val="-3259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E86F7-BE75-4EEF-80D8-EC797E216761}">
      <dsp:nvSpPr>
        <dsp:cNvPr id="0" name=""/>
        <dsp:cNvSpPr/>
      </dsp:nvSpPr>
      <dsp:spPr>
        <a:xfrm>
          <a:off x="1641503" y="5762914"/>
          <a:ext cx="730805" cy="121800"/>
        </a:xfrm>
        <a:prstGeom prst="parallelogram">
          <a:avLst>
            <a:gd name="adj" fmla="val 140840"/>
          </a:avLst>
        </a:prstGeom>
        <a:solidFill>
          <a:schemeClr val="accent2">
            <a:alpha val="90000"/>
            <a:hueOff val="0"/>
            <a:satOff val="0"/>
            <a:lumOff val="0"/>
            <a:alphaOff val="-34074"/>
          </a:schemeClr>
        </a:solidFill>
        <a:ln w="12700" cap="flat" cmpd="sng" algn="ctr">
          <a:solidFill>
            <a:schemeClr val="accent2">
              <a:alpha val="90000"/>
              <a:hueOff val="0"/>
              <a:satOff val="0"/>
              <a:lumOff val="0"/>
              <a:alphaOff val="-34074"/>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27D431-DCF3-41A1-8CDA-159DDA0C366C}">
      <dsp:nvSpPr>
        <dsp:cNvPr id="0" name=""/>
        <dsp:cNvSpPr/>
      </dsp:nvSpPr>
      <dsp:spPr>
        <a:xfrm>
          <a:off x="2414939" y="5762914"/>
          <a:ext cx="730805" cy="121800"/>
        </a:xfrm>
        <a:prstGeom prst="parallelogram">
          <a:avLst>
            <a:gd name="adj" fmla="val 140840"/>
          </a:avLst>
        </a:prstGeom>
        <a:solidFill>
          <a:schemeClr val="accent2">
            <a:alpha val="90000"/>
            <a:hueOff val="0"/>
            <a:satOff val="0"/>
            <a:lumOff val="0"/>
            <a:alphaOff val="-35556"/>
          </a:schemeClr>
        </a:solidFill>
        <a:ln w="12700" cap="flat" cmpd="sng" algn="ctr">
          <a:solidFill>
            <a:schemeClr val="accent2">
              <a:alpha val="90000"/>
              <a:hueOff val="0"/>
              <a:satOff val="0"/>
              <a:lumOff val="0"/>
              <a:alphaOff val="-35556"/>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DC8371-577B-434E-B4CB-5B555856E2FC}">
      <dsp:nvSpPr>
        <dsp:cNvPr id="0" name=""/>
        <dsp:cNvSpPr/>
      </dsp:nvSpPr>
      <dsp:spPr>
        <a:xfrm>
          <a:off x="3188375" y="5762914"/>
          <a:ext cx="730805" cy="121800"/>
        </a:xfrm>
        <a:prstGeom prst="parallelogram">
          <a:avLst>
            <a:gd name="adj" fmla="val 140840"/>
          </a:avLst>
        </a:prstGeom>
        <a:solidFill>
          <a:schemeClr val="accent2">
            <a:alpha val="90000"/>
            <a:hueOff val="0"/>
            <a:satOff val="0"/>
            <a:lumOff val="0"/>
            <a:alphaOff val="-37037"/>
          </a:schemeClr>
        </a:solidFill>
        <a:ln w="12700" cap="flat" cmpd="sng" algn="ctr">
          <a:solidFill>
            <a:schemeClr val="accent2">
              <a:alpha val="90000"/>
              <a:hueOff val="0"/>
              <a:satOff val="0"/>
              <a:lumOff val="0"/>
              <a:alphaOff val="-3703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20F8E8-36AC-494E-9142-304812003620}">
      <dsp:nvSpPr>
        <dsp:cNvPr id="0" name=""/>
        <dsp:cNvSpPr/>
      </dsp:nvSpPr>
      <dsp:spPr>
        <a:xfrm>
          <a:off x="3961811" y="5762914"/>
          <a:ext cx="730805" cy="121800"/>
        </a:xfrm>
        <a:prstGeom prst="parallelogram">
          <a:avLst>
            <a:gd name="adj" fmla="val 140840"/>
          </a:avLst>
        </a:prstGeom>
        <a:solidFill>
          <a:schemeClr val="accent2">
            <a:alpha val="90000"/>
            <a:hueOff val="0"/>
            <a:satOff val="0"/>
            <a:lumOff val="0"/>
            <a:alphaOff val="-38519"/>
          </a:schemeClr>
        </a:solidFill>
        <a:ln w="12700" cap="flat" cmpd="sng" algn="ctr">
          <a:solidFill>
            <a:schemeClr val="accent2">
              <a:alpha val="90000"/>
              <a:hueOff val="0"/>
              <a:satOff val="0"/>
              <a:lumOff val="0"/>
              <a:alphaOff val="-38519"/>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018EBB-EA4C-4BF1-B64E-DBBFD0DD06FC}">
      <dsp:nvSpPr>
        <dsp:cNvPr id="0" name=""/>
        <dsp:cNvSpPr/>
      </dsp:nvSpPr>
      <dsp:spPr>
        <a:xfrm>
          <a:off x="4735247" y="5762914"/>
          <a:ext cx="730805" cy="121800"/>
        </a:xfrm>
        <a:prstGeom prst="parallelogram">
          <a:avLst>
            <a:gd name="adj" fmla="val 140840"/>
          </a:avLst>
        </a:prstGeom>
        <a:solidFill>
          <a:schemeClr val="accent2">
            <a:alpha val="90000"/>
            <a:hueOff val="0"/>
            <a:satOff val="0"/>
            <a:lumOff val="0"/>
            <a:alphaOff val="-40000"/>
          </a:schemeClr>
        </a:solidFill>
        <a:ln w="12700" cap="flat" cmpd="sng" algn="ctr">
          <a:solidFill>
            <a:schemeClr val="accent2">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0F590-8855-4D00-8ED2-66A3BFDB123D}">
      <dsp:nvSpPr>
        <dsp:cNvPr id="0" name=""/>
        <dsp:cNvSpPr/>
      </dsp:nvSpPr>
      <dsp:spPr>
        <a:xfrm>
          <a:off x="1672413" y="4586857"/>
          <a:ext cx="1690775" cy="1691224"/>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A968ED-D0CA-4C58-B40E-A7DECB0E485B}">
      <dsp:nvSpPr>
        <dsp:cNvPr id="0" name=""/>
        <dsp:cNvSpPr/>
      </dsp:nvSpPr>
      <dsp:spPr>
        <a:xfrm>
          <a:off x="2750865" y="3341693"/>
          <a:ext cx="502147" cy="501870"/>
        </a:xfrm>
        <a:prstGeom prst="donut">
          <a:avLst>
            <a:gd name="adj" fmla="val 746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D55764-13DD-4B0C-B9BC-B537E70C4622}">
      <dsp:nvSpPr>
        <dsp:cNvPr id="0" name=""/>
        <dsp:cNvSpPr/>
      </dsp:nvSpPr>
      <dsp:spPr>
        <a:xfrm>
          <a:off x="1737388" y="4651969"/>
          <a:ext cx="1561530" cy="156100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77AEE9-A9CE-4AD3-9330-69645DB2251E}">
      <dsp:nvSpPr>
        <dsp:cNvPr id="0" name=""/>
        <dsp:cNvSpPr/>
      </dsp:nvSpPr>
      <dsp:spPr>
        <a:xfrm>
          <a:off x="3486077" y="4906499"/>
          <a:ext cx="884938" cy="88451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8F1FE6-01F2-497E-8496-28146E46C736}">
      <dsp:nvSpPr>
        <dsp:cNvPr id="0" name=""/>
        <dsp:cNvSpPr/>
      </dsp:nvSpPr>
      <dsp:spPr>
        <a:xfrm>
          <a:off x="3538340" y="4958504"/>
          <a:ext cx="780412" cy="78050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C7A4F3-BD26-4AE2-A124-44D4EE9CE053}">
      <dsp:nvSpPr>
        <dsp:cNvPr id="0" name=""/>
        <dsp:cNvSpPr/>
      </dsp:nvSpPr>
      <dsp:spPr>
        <a:xfrm>
          <a:off x="3140011" y="3657529"/>
          <a:ext cx="1134246" cy="11343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3673F2-0A57-444C-853C-4C99B1D43690}">
      <dsp:nvSpPr>
        <dsp:cNvPr id="0" name=""/>
        <dsp:cNvSpPr/>
      </dsp:nvSpPr>
      <dsp:spPr>
        <a:xfrm>
          <a:off x="3776348" y="2236055"/>
          <a:ext cx="371490" cy="371646"/>
        </a:xfrm>
        <a:prstGeom prst="donut">
          <a:avLst>
            <a:gd name="adj" fmla="val 746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7859D8-0306-4B6D-B1C6-1E4082B14D8E}">
      <dsp:nvSpPr>
        <dsp:cNvPr id="0" name=""/>
        <dsp:cNvSpPr/>
      </dsp:nvSpPr>
      <dsp:spPr>
        <a:xfrm>
          <a:off x="4241064" y="2050020"/>
          <a:ext cx="185745" cy="186034"/>
        </a:xfrm>
        <a:prstGeom prst="donut">
          <a:avLst>
            <a:gd name="adj" fmla="val 746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D3AD23-3400-4658-AEBE-9328EE2F6E45}">
      <dsp:nvSpPr>
        <dsp:cNvPr id="0" name=""/>
        <dsp:cNvSpPr/>
      </dsp:nvSpPr>
      <dsp:spPr>
        <a:xfrm>
          <a:off x="3200043" y="3717568"/>
          <a:ext cx="1014889" cy="1014734"/>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C72DF4-172E-460F-954C-E085916E0F30}">
      <dsp:nvSpPr>
        <dsp:cNvPr id="0" name=""/>
        <dsp:cNvSpPr/>
      </dsp:nvSpPr>
      <dsp:spPr>
        <a:xfrm>
          <a:off x="3267137" y="2648291"/>
          <a:ext cx="795243" cy="79529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31E70F-2AA6-4DC5-8B78-0729C5F323D3}">
      <dsp:nvSpPr>
        <dsp:cNvPr id="0" name=""/>
        <dsp:cNvSpPr/>
      </dsp:nvSpPr>
      <dsp:spPr>
        <a:xfrm>
          <a:off x="4426809" y="5766909"/>
          <a:ext cx="278970" cy="278629"/>
        </a:xfrm>
        <a:prstGeom prst="donut">
          <a:avLst>
            <a:gd name="adj" fmla="val 746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03477D-9570-445A-A5B3-2E105143F99E}">
      <dsp:nvSpPr>
        <dsp:cNvPr id="0" name=""/>
        <dsp:cNvSpPr/>
      </dsp:nvSpPr>
      <dsp:spPr>
        <a:xfrm>
          <a:off x="3313750" y="2695222"/>
          <a:ext cx="702017" cy="70185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5A6D09-7E10-41EC-9541-56BB2D60F337}">
      <dsp:nvSpPr>
        <dsp:cNvPr id="0" name=""/>
        <dsp:cNvSpPr/>
      </dsp:nvSpPr>
      <dsp:spPr>
        <a:xfrm>
          <a:off x="0" y="3717568"/>
          <a:ext cx="2509325" cy="816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 numCol="1" spcCol="1270" anchor="b" anchorCtr="0">
          <a:noAutofit/>
        </a:bodyPr>
        <a:lstStyle/>
        <a:p>
          <a:pPr marL="0" lvl="0" indent="0" algn="r" defTabSz="800100">
            <a:lnSpc>
              <a:spcPct val="90000"/>
            </a:lnSpc>
            <a:spcBef>
              <a:spcPct val="0"/>
            </a:spcBef>
            <a:spcAft>
              <a:spcPct val="35000"/>
            </a:spcAft>
            <a:buNone/>
          </a:pPr>
          <a:r>
            <a:rPr lang="es-CO" sz="1800" kern="1200" dirty="0">
              <a:solidFill>
                <a:srgbClr val="142B48"/>
              </a:solidFill>
              <a:latin typeface="Montserrat" pitchFamily="2" charset="77"/>
            </a:rPr>
            <a:t>¿Cómo comunicarse con el paciente?</a:t>
          </a:r>
        </a:p>
      </dsp:txBody>
      <dsp:txXfrm>
        <a:off x="0" y="3717568"/>
        <a:ext cx="2509325" cy="816438"/>
      </dsp:txXfrm>
    </dsp:sp>
    <dsp:sp modelId="{5C31DCCD-B480-43A9-A542-D1BA63671924}">
      <dsp:nvSpPr>
        <dsp:cNvPr id="0" name=""/>
        <dsp:cNvSpPr/>
      </dsp:nvSpPr>
      <dsp:spPr>
        <a:xfrm>
          <a:off x="4553229" y="4958504"/>
          <a:ext cx="2509325" cy="780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l" defTabSz="800100">
            <a:lnSpc>
              <a:spcPct val="90000"/>
            </a:lnSpc>
            <a:spcBef>
              <a:spcPct val="0"/>
            </a:spcBef>
            <a:spcAft>
              <a:spcPct val="35000"/>
            </a:spcAft>
            <a:buNone/>
          </a:pPr>
          <a:r>
            <a:rPr lang="es-CO" sz="1800" kern="1200" dirty="0">
              <a:solidFill>
                <a:srgbClr val="142B48"/>
              </a:solidFill>
              <a:latin typeface="Montserrat" pitchFamily="2" charset="77"/>
            </a:rPr>
            <a:t>¿Suspender uso chupetes?</a:t>
          </a:r>
        </a:p>
      </dsp:txBody>
      <dsp:txXfrm>
        <a:off x="4553229" y="4958504"/>
        <a:ext cx="2509325" cy="780500"/>
      </dsp:txXfrm>
    </dsp:sp>
    <dsp:sp modelId="{7584AACB-9082-4110-8B40-68CCB7ADFCD0}">
      <dsp:nvSpPr>
        <dsp:cNvPr id="0" name=""/>
        <dsp:cNvSpPr/>
      </dsp:nvSpPr>
      <dsp:spPr>
        <a:xfrm>
          <a:off x="4460709" y="3717568"/>
          <a:ext cx="2509325" cy="1014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l" defTabSz="800100">
            <a:lnSpc>
              <a:spcPct val="90000"/>
            </a:lnSpc>
            <a:spcBef>
              <a:spcPct val="0"/>
            </a:spcBef>
            <a:spcAft>
              <a:spcPct val="35000"/>
            </a:spcAft>
            <a:buNone/>
          </a:pPr>
          <a:r>
            <a:rPr lang="es-CO" sz="1800" kern="1200" dirty="0">
              <a:solidFill>
                <a:srgbClr val="142B48"/>
              </a:solidFill>
              <a:latin typeface="Montserrat" pitchFamily="2" charset="77"/>
            </a:rPr>
            <a:t>Explicar y promover vigilancia.</a:t>
          </a:r>
        </a:p>
      </dsp:txBody>
      <dsp:txXfrm>
        <a:off x="4460709" y="3717568"/>
        <a:ext cx="2509325" cy="1014734"/>
      </dsp:txXfrm>
    </dsp:sp>
    <dsp:sp modelId="{29DA7DED-C4F9-461B-8268-E79BFEF5E03C}">
      <dsp:nvSpPr>
        <dsp:cNvPr id="0" name=""/>
        <dsp:cNvSpPr/>
      </dsp:nvSpPr>
      <dsp:spPr>
        <a:xfrm>
          <a:off x="4241064" y="2695222"/>
          <a:ext cx="2509325" cy="701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l" defTabSz="800100">
            <a:lnSpc>
              <a:spcPct val="90000"/>
            </a:lnSpc>
            <a:spcBef>
              <a:spcPct val="0"/>
            </a:spcBef>
            <a:spcAft>
              <a:spcPct val="35000"/>
            </a:spcAft>
            <a:buNone/>
          </a:pPr>
          <a:r>
            <a:rPr lang="es-CO" sz="1800" kern="1200" dirty="0">
              <a:solidFill>
                <a:srgbClr val="142B48"/>
              </a:solidFill>
              <a:latin typeface="Montserrat" pitchFamily="2" charset="77"/>
            </a:rPr>
            <a:t>Toma de decisiones conjuntas.</a:t>
          </a:r>
        </a:p>
      </dsp:txBody>
      <dsp:txXfrm>
        <a:off x="4241064" y="2695222"/>
        <a:ext cx="2509325" cy="7018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9A319-E1F7-4411-9D3B-902C92C870E0}">
      <dsp:nvSpPr>
        <dsp:cNvPr id="0" name=""/>
        <dsp:cNvSpPr/>
      </dsp:nvSpPr>
      <dsp:spPr>
        <a:xfrm rot="5400000">
          <a:off x="323" y="26670"/>
          <a:ext cx="4210273" cy="4210920"/>
        </a:xfrm>
        <a:prstGeom prst="blockArc">
          <a:avLst>
            <a:gd name="adj1" fmla="val 13500000"/>
            <a:gd name="adj2" fmla="val 18900000"/>
            <a:gd name="adj3" fmla="val 4960"/>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836299-F7BE-438E-B83D-950D383B98AE}">
      <dsp:nvSpPr>
        <dsp:cNvPr id="0" name=""/>
        <dsp:cNvSpPr/>
      </dsp:nvSpPr>
      <dsp:spPr>
        <a:xfrm rot="16200000">
          <a:off x="4333558" y="26670"/>
          <a:ext cx="4210273" cy="4210920"/>
        </a:xfrm>
        <a:prstGeom prst="blockArc">
          <a:avLst>
            <a:gd name="adj1" fmla="val 13500000"/>
            <a:gd name="adj2" fmla="val 18900000"/>
            <a:gd name="adj3" fmla="val 4960"/>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63F33F-BCC4-4DEB-B637-B9D29913F85E}">
      <dsp:nvSpPr>
        <dsp:cNvPr id="0" name=""/>
        <dsp:cNvSpPr/>
      </dsp:nvSpPr>
      <dsp:spPr>
        <a:xfrm>
          <a:off x="4831409" y="3684266"/>
          <a:ext cx="3196731" cy="84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s-CO" sz="3000" kern="1200" dirty="0">
              <a:solidFill>
                <a:srgbClr val="142B48"/>
              </a:solidFill>
              <a:latin typeface="Montserrat" pitchFamily="2" charset="77"/>
            </a:rPr>
            <a:t>Beneficios</a:t>
          </a:r>
        </a:p>
      </dsp:txBody>
      <dsp:txXfrm>
        <a:off x="4831409" y="3684266"/>
        <a:ext cx="3196731" cy="842324"/>
      </dsp:txXfrm>
    </dsp:sp>
    <dsp:sp modelId="{D4AC7342-B48C-40D3-9B29-186D4207731A}">
      <dsp:nvSpPr>
        <dsp:cNvPr id="0" name=""/>
        <dsp:cNvSpPr/>
      </dsp:nvSpPr>
      <dsp:spPr>
        <a:xfrm rot="5400000">
          <a:off x="4198502" y="26670"/>
          <a:ext cx="4210273" cy="4210920"/>
        </a:xfrm>
        <a:prstGeom prst="blockArc">
          <a:avLst>
            <a:gd name="adj1" fmla="val 13500000"/>
            <a:gd name="adj2" fmla="val 18900000"/>
            <a:gd name="adj3" fmla="val 4960"/>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7B5EE8-C069-4F0B-8B81-9800211F952D}">
      <dsp:nvSpPr>
        <dsp:cNvPr id="0" name=""/>
        <dsp:cNvSpPr/>
      </dsp:nvSpPr>
      <dsp:spPr>
        <a:xfrm rot="16200000">
          <a:off x="8530463" y="-12232"/>
          <a:ext cx="4210273" cy="4210920"/>
        </a:xfrm>
        <a:prstGeom prst="blockArc">
          <a:avLst>
            <a:gd name="adj1" fmla="val 13500000"/>
            <a:gd name="adj2" fmla="val 18900000"/>
            <a:gd name="adj3" fmla="val 4960"/>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8B063A-344F-4916-8EC2-69D957E41606}">
      <dsp:nvSpPr>
        <dsp:cNvPr id="0" name=""/>
        <dsp:cNvSpPr/>
      </dsp:nvSpPr>
      <dsp:spPr>
        <a:xfrm>
          <a:off x="8721255" y="3684266"/>
          <a:ext cx="3196731" cy="84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s-CO" sz="3000" kern="1200" dirty="0">
              <a:solidFill>
                <a:srgbClr val="142B48"/>
              </a:solidFill>
              <a:latin typeface="Montserrat" pitchFamily="2" charset="77"/>
            </a:rPr>
            <a:t>Requerimiento</a:t>
          </a:r>
        </a:p>
      </dsp:txBody>
      <dsp:txXfrm>
        <a:off x="8721255" y="3684266"/>
        <a:ext cx="3196731" cy="842324"/>
      </dsp:txXfrm>
    </dsp:sp>
    <dsp:sp modelId="{547D18BC-1291-4AC2-A53C-C13C651E2F91}">
      <dsp:nvSpPr>
        <dsp:cNvPr id="0" name=""/>
        <dsp:cNvSpPr/>
      </dsp:nvSpPr>
      <dsp:spPr>
        <a:xfrm>
          <a:off x="4728691" y="1235100"/>
          <a:ext cx="1929047" cy="1929047"/>
        </a:xfrm>
        <a:prstGeom prst="ellipse">
          <a:avLst/>
        </a:prstGeom>
        <a:solidFill>
          <a:srgbClr val="00AB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s-CO" sz="1000" kern="1200" dirty="0">
              <a:solidFill>
                <a:schemeClr val="bg1"/>
              </a:solidFill>
              <a:latin typeface="Montserrat" pitchFamily="2" charset="77"/>
              <a:cs typeface="Times New Roman" panose="02020603050405020304" pitchFamily="18" charset="0"/>
            </a:rPr>
            <a:t>↓</a:t>
          </a:r>
          <a:r>
            <a:rPr lang="es-CO" sz="1000" kern="1200" dirty="0">
              <a:solidFill>
                <a:schemeClr val="bg1"/>
              </a:solidFill>
              <a:latin typeface="Montserrat" pitchFamily="2" charset="77"/>
            </a:rPr>
            <a:t>Complicaciones </a:t>
          </a:r>
        </a:p>
      </dsp:txBody>
      <dsp:txXfrm>
        <a:off x="4998063" y="1462576"/>
        <a:ext cx="1112243" cy="1474095"/>
      </dsp:txXfrm>
    </dsp:sp>
    <dsp:sp modelId="{2765C380-EBDC-4D75-B8DC-5206554D9EBB}">
      <dsp:nvSpPr>
        <dsp:cNvPr id="0" name=""/>
        <dsp:cNvSpPr/>
      </dsp:nvSpPr>
      <dsp:spPr>
        <a:xfrm>
          <a:off x="6118995" y="1235100"/>
          <a:ext cx="1929047" cy="1929047"/>
        </a:xfrm>
        <a:prstGeom prst="ellipse">
          <a:avLst/>
        </a:prstGeom>
        <a:solidFill>
          <a:srgbClr val="00AB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s-CO" sz="1000" kern="1200" dirty="0">
              <a:solidFill>
                <a:schemeClr val="bg1"/>
              </a:solidFill>
              <a:latin typeface="Montserrat" pitchFamily="2" charset="77"/>
              <a:cs typeface="Times New Roman" panose="02020603050405020304" pitchFamily="18" charset="0"/>
            </a:rPr>
            <a:t>↓ </a:t>
          </a:r>
          <a:r>
            <a:rPr lang="es-CO" sz="1000" kern="1200" dirty="0">
              <a:solidFill>
                <a:schemeClr val="bg1"/>
              </a:solidFill>
              <a:latin typeface="Montserrat" pitchFamily="2" charset="77"/>
            </a:rPr>
            <a:t>Tiempo febril.</a:t>
          </a:r>
        </a:p>
      </dsp:txBody>
      <dsp:txXfrm>
        <a:off x="6666428" y="1462576"/>
        <a:ext cx="1112243" cy="1474095"/>
      </dsp:txXfrm>
    </dsp:sp>
    <dsp:sp modelId="{40B6E5AF-F61F-41CB-B545-22338D43CA15}">
      <dsp:nvSpPr>
        <dsp:cNvPr id="0" name=""/>
        <dsp:cNvSpPr/>
      </dsp:nvSpPr>
      <dsp:spPr>
        <a:xfrm>
          <a:off x="1214441" y="666139"/>
          <a:ext cx="1334062" cy="1334093"/>
        </a:xfrm>
        <a:prstGeom prst="ellipse">
          <a:avLst/>
        </a:prstGeom>
        <a:solidFill>
          <a:srgbClr val="00AB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solidFill>
                <a:schemeClr val="bg1"/>
              </a:solidFill>
              <a:latin typeface="Montserrat" pitchFamily="2" charset="77"/>
            </a:rPr>
            <a:t>&lt;6 meses.*</a:t>
          </a:r>
        </a:p>
      </dsp:txBody>
      <dsp:txXfrm>
        <a:off x="1409810" y="861512"/>
        <a:ext cx="943324" cy="943347"/>
      </dsp:txXfrm>
    </dsp:sp>
    <dsp:sp modelId="{3BF01C88-3328-4350-B51C-63491E00FC47}">
      <dsp:nvSpPr>
        <dsp:cNvPr id="0" name=""/>
        <dsp:cNvSpPr/>
      </dsp:nvSpPr>
      <dsp:spPr>
        <a:xfrm>
          <a:off x="722418" y="1781501"/>
          <a:ext cx="655301" cy="655039"/>
        </a:xfrm>
        <a:prstGeom prst="ellipse">
          <a:avLst/>
        </a:prstGeom>
        <a:solidFill>
          <a:srgbClr val="142B4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B824376-FFEF-4086-AE9D-ADCD09B9A5F7}">
      <dsp:nvSpPr>
        <dsp:cNvPr id="0" name=""/>
        <dsp:cNvSpPr/>
      </dsp:nvSpPr>
      <dsp:spPr>
        <a:xfrm>
          <a:off x="2657981" y="928560"/>
          <a:ext cx="381294" cy="381045"/>
        </a:xfrm>
        <a:prstGeom prst="ellipse">
          <a:avLst/>
        </a:prstGeom>
        <a:solidFill>
          <a:srgbClr val="142B4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8C887413-8E77-4F03-A21E-B1D0D344D955}">
      <dsp:nvSpPr>
        <dsp:cNvPr id="0" name=""/>
        <dsp:cNvSpPr/>
      </dsp:nvSpPr>
      <dsp:spPr>
        <a:xfrm>
          <a:off x="2516286" y="1462950"/>
          <a:ext cx="1334062" cy="1334093"/>
        </a:xfrm>
        <a:prstGeom prst="ellipse">
          <a:avLst/>
        </a:prstGeom>
        <a:solidFill>
          <a:srgbClr val="00AB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solidFill>
                <a:schemeClr val="bg1"/>
              </a:solidFill>
              <a:latin typeface="Montserrat" pitchFamily="2" charset="77"/>
            </a:rPr>
            <a:t>48-72 sin mejoría.</a:t>
          </a:r>
        </a:p>
      </dsp:txBody>
      <dsp:txXfrm>
        <a:off x="2711655" y="1658323"/>
        <a:ext cx="943324" cy="943347"/>
      </dsp:txXfrm>
    </dsp:sp>
    <dsp:sp modelId="{28677909-4F06-47A8-8E0E-B1E0B80417E4}">
      <dsp:nvSpPr>
        <dsp:cNvPr id="0" name=""/>
        <dsp:cNvSpPr/>
      </dsp:nvSpPr>
      <dsp:spPr>
        <a:xfrm>
          <a:off x="2655791" y="2878634"/>
          <a:ext cx="381294" cy="381045"/>
        </a:xfrm>
        <a:prstGeom prst="ellipse">
          <a:avLst/>
        </a:prstGeom>
        <a:solidFill>
          <a:srgbClr val="142B4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1A371387-8E7A-4320-BCC4-DC0A05D53AF8}">
      <dsp:nvSpPr>
        <dsp:cNvPr id="0" name=""/>
        <dsp:cNvSpPr/>
      </dsp:nvSpPr>
      <dsp:spPr>
        <a:xfrm>
          <a:off x="1238213" y="2225330"/>
          <a:ext cx="1334062" cy="1334093"/>
        </a:xfrm>
        <a:prstGeom prst="ellipse">
          <a:avLst/>
        </a:prstGeom>
        <a:solidFill>
          <a:srgbClr val="00AB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solidFill>
                <a:schemeClr val="bg1"/>
              </a:solidFill>
              <a:latin typeface="Montserrat" pitchFamily="2" charset="77"/>
            </a:rPr>
            <a:t>&gt;2 años: grave o bilateral.</a:t>
          </a:r>
        </a:p>
      </dsp:txBody>
      <dsp:txXfrm>
        <a:off x="1433582" y="2420703"/>
        <a:ext cx="943324" cy="943347"/>
      </dsp:txXfrm>
    </dsp:sp>
    <dsp:sp modelId="{50284D52-1625-49D6-9907-EF78D0B88E47}">
      <dsp:nvSpPr>
        <dsp:cNvPr id="0" name=""/>
        <dsp:cNvSpPr/>
      </dsp:nvSpPr>
      <dsp:spPr>
        <a:xfrm>
          <a:off x="9084375" y="897215"/>
          <a:ext cx="2459024" cy="2458580"/>
        </a:xfrm>
        <a:prstGeom prst="ellipse">
          <a:avLst/>
        </a:prstGeom>
        <a:solidFill>
          <a:srgbClr val="00AB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CO" sz="1900" kern="1200" dirty="0">
              <a:solidFill>
                <a:schemeClr val="bg1"/>
              </a:solidFill>
              <a:latin typeface="Montserrat" pitchFamily="2" charset="77"/>
            </a:rPr>
            <a:t>Visualización membrana timpánica.</a:t>
          </a:r>
        </a:p>
      </dsp:txBody>
      <dsp:txXfrm>
        <a:off x="9444491" y="1257266"/>
        <a:ext cx="1738792" cy="1738478"/>
      </dsp:txXfrm>
    </dsp:sp>
    <dsp:sp modelId="{0467429F-695D-4097-95AD-7FCD2E7A7EA3}">
      <dsp:nvSpPr>
        <dsp:cNvPr id="0" name=""/>
        <dsp:cNvSpPr/>
      </dsp:nvSpPr>
      <dsp:spPr>
        <a:xfrm>
          <a:off x="791219" y="3684266"/>
          <a:ext cx="3196731" cy="84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s-CO" sz="3000" kern="1200" dirty="0">
              <a:solidFill>
                <a:srgbClr val="142B48"/>
              </a:solidFill>
              <a:latin typeface="Montserrat" pitchFamily="2" charset="77"/>
            </a:rPr>
            <a:t>Indicaciones</a:t>
          </a:r>
        </a:p>
      </dsp:txBody>
      <dsp:txXfrm>
        <a:off x="791219" y="3684266"/>
        <a:ext cx="3196731" cy="8423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43416-7185-49AB-A6C8-6BC6DA3596AA}">
      <dsp:nvSpPr>
        <dsp:cNvPr id="0" name=""/>
        <dsp:cNvSpPr/>
      </dsp:nvSpPr>
      <dsp:spPr>
        <a:xfrm>
          <a:off x="2427735" y="5123818"/>
          <a:ext cx="120586" cy="120586"/>
        </a:xfrm>
        <a:prstGeom prst="ellipse">
          <a:avLst/>
        </a:prstGeom>
        <a:solidFill>
          <a:schemeClr val="accent4">
            <a:alpha val="9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776295-A9F6-4FD7-8548-ED2511D2F846}">
      <dsp:nvSpPr>
        <dsp:cNvPr id="0" name=""/>
        <dsp:cNvSpPr/>
      </dsp:nvSpPr>
      <dsp:spPr>
        <a:xfrm>
          <a:off x="2159123" y="5246300"/>
          <a:ext cx="120586" cy="120586"/>
        </a:xfrm>
        <a:prstGeom prst="ellipse">
          <a:avLst/>
        </a:prstGeom>
        <a:solidFill>
          <a:schemeClr val="accent4">
            <a:alpha val="90000"/>
            <a:hueOff val="0"/>
            <a:satOff val="0"/>
            <a:lumOff val="0"/>
            <a:alphaOff val="-3333"/>
          </a:schemeClr>
        </a:solidFill>
        <a:ln w="12700" cap="flat" cmpd="sng" algn="ctr">
          <a:solidFill>
            <a:schemeClr val="accent4">
              <a:alpha val="90000"/>
              <a:hueOff val="0"/>
              <a:satOff val="0"/>
              <a:lumOff val="0"/>
              <a:alphaOff val="-333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B5D0B3-2D2A-4637-8869-22DDD85BE413}">
      <dsp:nvSpPr>
        <dsp:cNvPr id="0" name=""/>
        <dsp:cNvSpPr/>
      </dsp:nvSpPr>
      <dsp:spPr>
        <a:xfrm>
          <a:off x="1882569" y="5347134"/>
          <a:ext cx="120586" cy="120586"/>
        </a:xfrm>
        <a:prstGeom prst="ellipse">
          <a:avLst/>
        </a:prstGeom>
        <a:solidFill>
          <a:schemeClr val="accent4">
            <a:alpha val="90000"/>
            <a:hueOff val="0"/>
            <a:satOff val="0"/>
            <a:lumOff val="0"/>
            <a:alphaOff val="-6667"/>
          </a:schemeClr>
        </a:solidFill>
        <a:ln w="12700" cap="flat" cmpd="sng" algn="ctr">
          <a:solidFill>
            <a:schemeClr val="accent4">
              <a:alpha val="90000"/>
              <a:hueOff val="0"/>
              <a:satOff val="0"/>
              <a:lumOff val="0"/>
              <a:alphaOff val="-666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C963F6-7541-4F9D-A3D5-69DA2282FDA1}">
      <dsp:nvSpPr>
        <dsp:cNvPr id="0" name=""/>
        <dsp:cNvSpPr/>
      </dsp:nvSpPr>
      <dsp:spPr>
        <a:xfrm>
          <a:off x="1598072" y="5425751"/>
          <a:ext cx="120586" cy="120586"/>
        </a:xfrm>
        <a:prstGeom prst="ellipse">
          <a:avLst/>
        </a:prstGeom>
        <a:solidFill>
          <a:schemeClr val="accent4">
            <a:alpha val="90000"/>
            <a:hueOff val="0"/>
            <a:satOff val="0"/>
            <a:lumOff val="0"/>
            <a:alphaOff val="-10000"/>
          </a:schemeClr>
        </a:solidFill>
        <a:ln w="12700" cap="flat" cmpd="sng" algn="ctr">
          <a:solidFill>
            <a:schemeClr val="accent4">
              <a:alpha val="90000"/>
              <a:hueOff val="0"/>
              <a:satOff val="0"/>
              <a:lumOff val="0"/>
              <a:alphaOff val="-1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EAAB80-3BF9-46CA-95FA-90349830F496}">
      <dsp:nvSpPr>
        <dsp:cNvPr id="0" name=""/>
        <dsp:cNvSpPr/>
      </dsp:nvSpPr>
      <dsp:spPr>
        <a:xfrm>
          <a:off x="3683422" y="4100666"/>
          <a:ext cx="120586" cy="120586"/>
        </a:xfrm>
        <a:prstGeom prst="ellipse">
          <a:avLst/>
        </a:prstGeom>
        <a:solidFill>
          <a:schemeClr val="accent4">
            <a:alpha val="90000"/>
            <a:hueOff val="0"/>
            <a:satOff val="0"/>
            <a:lumOff val="0"/>
            <a:alphaOff val="-13333"/>
          </a:schemeClr>
        </a:solidFill>
        <a:ln w="12700" cap="flat" cmpd="sng" algn="ctr">
          <a:solidFill>
            <a:schemeClr val="accent4">
              <a:alpha val="90000"/>
              <a:hueOff val="0"/>
              <a:satOff val="0"/>
              <a:lumOff val="0"/>
              <a:alphaOff val="-1333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65EE7B-D5A4-4207-8F59-54DEEFBC858B}">
      <dsp:nvSpPr>
        <dsp:cNvPr id="0" name=""/>
        <dsp:cNvSpPr/>
      </dsp:nvSpPr>
      <dsp:spPr>
        <a:xfrm>
          <a:off x="4399720" y="2599549"/>
          <a:ext cx="120586" cy="120586"/>
        </a:xfrm>
        <a:prstGeom prst="ellipse">
          <a:avLst/>
        </a:prstGeom>
        <a:solidFill>
          <a:schemeClr val="accent4">
            <a:alpha val="90000"/>
            <a:hueOff val="0"/>
            <a:satOff val="0"/>
            <a:lumOff val="0"/>
            <a:alphaOff val="-16667"/>
          </a:schemeClr>
        </a:solidFill>
        <a:ln w="12700" cap="flat" cmpd="sng" algn="ctr">
          <a:solidFill>
            <a:schemeClr val="accent4">
              <a:alpha val="90000"/>
              <a:hueOff val="0"/>
              <a:satOff val="0"/>
              <a:lumOff val="0"/>
              <a:alphaOff val="-1666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44307A-95D0-4B22-B807-B3888DE3D204}">
      <dsp:nvSpPr>
        <dsp:cNvPr id="0" name=""/>
        <dsp:cNvSpPr/>
      </dsp:nvSpPr>
      <dsp:spPr>
        <a:xfrm>
          <a:off x="4206204" y="726428"/>
          <a:ext cx="120586" cy="120586"/>
        </a:xfrm>
        <a:prstGeom prst="ellipse">
          <a:avLst/>
        </a:prstGeom>
        <a:solidFill>
          <a:schemeClr val="accent4">
            <a:alpha val="90000"/>
            <a:hueOff val="0"/>
            <a:satOff val="0"/>
            <a:lumOff val="0"/>
            <a:alphaOff val="-20000"/>
          </a:schemeClr>
        </a:solidFill>
        <a:ln w="12700" cap="flat" cmpd="sng" algn="ctr">
          <a:solidFill>
            <a:schemeClr val="accent4">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C9F7FB-A69D-4219-B246-CB209F700ED0}">
      <dsp:nvSpPr>
        <dsp:cNvPr id="0" name=""/>
        <dsp:cNvSpPr/>
      </dsp:nvSpPr>
      <dsp:spPr>
        <a:xfrm>
          <a:off x="4378058" y="604515"/>
          <a:ext cx="120586" cy="120586"/>
        </a:xfrm>
        <a:prstGeom prst="ellipse">
          <a:avLst/>
        </a:prstGeom>
        <a:solidFill>
          <a:schemeClr val="accent4">
            <a:alpha val="90000"/>
            <a:hueOff val="0"/>
            <a:satOff val="0"/>
            <a:lumOff val="0"/>
            <a:alphaOff val="-23333"/>
          </a:schemeClr>
        </a:solidFill>
        <a:ln w="12700" cap="flat" cmpd="sng" algn="ctr">
          <a:solidFill>
            <a:schemeClr val="accent4">
              <a:alpha val="90000"/>
              <a:hueOff val="0"/>
              <a:satOff val="0"/>
              <a:lumOff val="0"/>
              <a:alphaOff val="-2333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63F77D-4FF4-476A-8DDE-E960E3DF8893}">
      <dsp:nvSpPr>
        <dsp:cNvPr id="0" name=""/>
        <dsp:cNvSpPr/>
      </dsp:nvSpPr>
      <dsp:spPr>
        <a:xfrm>
          <a:off x="4549912" y="482603"/>
          <a:ext cx="120586" cy="120586"/>
        </a:xfrm>
        <a:prstGeom prst="ellipse">
          <a:avLst/>
        </a:prstGeom>
        <a:solidFill>
          <a:schemeClr val="accent4">
            <a:alpha val="90000"/>
            <a:hueOff val="0"/>
            <a:satOff val="0"/>
            <a:lumOff val="0"/>
            <a:alphaOff val="-26667"/>
          </a:schemeClr>
        </a:solidFill>
        <a:ln w="12700" cap="flat" cmpd="sng" algn="ctr">
          <a:solidFill>
            <a:schemeClr val="accent4">
              <a:alpha val="90000"/>
              <a:hueOff val="0"/>
              <a:satOff val="0"/>
              <a:lumOff val="0"/>
              <a:alphaOff val="-2666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2D3545-0D3D-481E-8696-51D8E9463982}">
      <dsp:nvSpPr>
        <dsp:cNvPr id="0" name=""/>
        <dsp:cNvSpPr/>
      </dsp:nvSpPr>
      <dsp:spPr>
        <a:xfrm>
          <a:off x="4721765" y="604515"/>
          <a:ext cx="120586" cy="120586"/>
        </a:xfrm>
        <a:prstGeom prst="ellipse">
          <a:avLst/>
        </a:prstGeom>
        <a:solidFill>
          <a:schemeClr val="accent4">
            <a:alpha val="90000"/>
            <a:hueOff val="0"/>
            <a:satOff val="0"/>
            <a:lumOff val="0"/>
            <a:alphaOff val="-30000"/>
          </a:schemeClr>
        </a:solidFill>
        <a:ln w="12700" cap="flat" cmpd="sng" algn="ctr">
          <a:solidFill>
            <a:schemeClr val="accent4">
              <a:alpha val="90000"/>
              <a:hueOff val="0"/>
              <a:satOff val="0"/>
              <a:lumOff val="0"/>
              <a:alphaOff val="-3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33C81A-E9B7-4C4B-B7C7-1C10E2057B41}">
      <dsp:nvSpPr>
        <dsp:cNvPr id="0" name=""/>
        <dsp:cNvSpPr/>
      </dsp:nvSpPr>
      <dsp:spPr>
        <a:xfrm>
          <a:off x="4894341" y="726428"/>
          <a:ext cx="120586" cy="120586"/>
        </a:xfrm>
        <a:prstGeom prst="ellipse">
          <a:avLst/>
        </a:prstGeom>
        <a:solidFill>
          <a:schemeClr val="accent4">
            <a:alpha val="90000"/>
            <a:hueOff val="0"/>
            <a:satOff val="0"/>
            <a:lumOff val="0"/>
            <a:alphaOff val="-33333"/>
          </a:schemeClr>
        </a:solidFill>
        <a:ln w="12700" cap="flat" cmpd="sng" algn="ctr">
          <a:solidFill>
            <a:schemeClr val="accent4">
              <a:alpha val="90000"/>
              <a:hueOff val="0"/>
              <a:satOff val="0"/>
              <a:lumOff val="0"/>
              <a:alphaOff val="-3333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839013-55CF-4D37-8552-D5DE6114F1CE}">
      <dsp:nvSpPr>
        <dsp:cNvPr id="0" name=""/>
        <dsp:cNvSpPr/>
      </dsp:nvSpPr>
      <dsp:spPr>
        <a:xfrm>
          <a:off x="4549912" y="740100"/>
          <a:ext cx="120586" cy="120586"/>
        </a:xfrm>
        <a:prstGeom prst="ellipse">
          <a:avLst/>
        </a:prstGeom>
        <a:solidFill>
          <a:schemeClr val="accent4">
            <a:alpha val="90000"/>
            <a:hueOff val="0"/>
            <a:satOff val="0"/>
            <a:lumOff val="0"/>
            <a:alphaOff val="-36667"/>
          </a:schemeClr>
        </a:solidFill>
        <a:ln w="12700" cap="flat" cmpd="sng" algn="ctr">
          <a:solidFill>
            <a:schemeClr val="accent4">
              <a:alpha val="90000"/>
              <a:hueOff val="0"/>
              <a:satOff val="0"/>
              <a:lumOff val="0"/>
              <a:alphaOff val="-3666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19C894-F42B-4651-B1BE-BE5098368318}">
      <dsp:nvSpPr>
        <dsp:cNvPr id="0" name=""/>
        <dsp:cNvSpPr/>
      </dsp:nvSpPr>
      <dsp:spPr>
        <a:xfrm>
          <a:off x="4549912" y="997597"/>
          <a:ext cx="120586" cy="120586"/>
        </a:xfrm>
        <a:prstGeom prst="ellipse">
          <a:avLst/>
        </a:prstGeom>
        <a:solidFill>
          <a:schemeClr val="accent4">
            <a:alpha val="90000"/>
            <a:hueOff val="0"/>
            <a:satOff val="0"/>
            <a:lumOff val="0"/>
            <a:alphaOff val="-40000"/>
          </a:schemeClr>
        </a:solidFill>
        <a:ln w="12700" cap="flat" cmpd="sng" algn="ctr">
          <a:solidFill>
            <a:schemeClr val="accent4">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9B0E19-C7E2-4A98-A8D4-EE98648BB4BE}">
      <dsp:nvSpPr>
        <dsp:cNvPr id="0" name=""/>
        <dsp:cNvSpPr/>
      </dsp:nvSpPr>
      <dsp:spPr>
        <a:xfrm>
          <a:off x="872214" y="5667773"/>
          <a:ext cx="3078531" cy="696153"/>
        </a:xfrm>
        <a:prstGeom prst="roundRect">
          <a:avLst/>
        </a:prstGeom>
        <a:solidFill>
          <a:srgbClr val="00ABA7">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9457" tIns="60960" rIns="60960" bIns="60960" numCol="1" spcCol="1270" anchor="ctr" anchorCtr="0">
          <a:noAutofit/>
        </a:bodyPr>
        <a:lstStyle/>
        <a:p>
          <a:pPr marL="0" lvl="0" indent="0" algn="l" defTabSz="711200">
            <a:lnSpc>
              <a:spcPct val="90000"/>
            </a:lnSpc>
            <a:spcBef>
              <a:spcPct val="0"/>
            </a:spcBef>
            <a:spcAft>
              <a:spcPct val="35000"/>
            </a:spcAft>
            <a:buNone/>
          </a:pPr>
          <a:r>
            <a:rPr lang="es-CO" sz="1600" b="1" kern="1200" dirty="0">
              <a:latin typeface="Montserrat" panose="00000500000000000000" pitchFamily="50" charset="0"/>
            </a:rPr>
            <a:t>Persistencia de sys tras inicio ab.</a:t>
          </a:r>
        </a:p>
      </dsp:txBody>
      <dsp:txXfrm>
        <a:off x="906197" y="5701756"/>
        <a:ext cx="3010565" cy="628187"/>
      </dsp:txXfrm>
    </dsp:sp>
    <dsp:sp modelId="{E2CACFF7-3206-4C3F-AA2E-6A5CF93F93C0}">
      <dsp:nvSpPr>
        <dsp:cNvPr id="0" name=""/>
        <dsp:cNvSpPr/>
      </dsp:nvSpPr>
      <dsp:spPr>
        <a:xfrm>
          <a:off x="190749" y="4985007"/>
          <a:ext cx="1203698" cy="1203742"/>
        </a:xfrm>
        <a:prstGeom prst="ellipse">
          <a:avLst/>
        </a:prstGeom>
        <a:solidFill>
          <a:schemeClr val="accent4">
            <a:tint val="50000"/>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4116F9-97E2-4322-B7D6-64B016A330B1}">
      <dsp:nvSpPr>
        <dsp:cNvPr id="0" name=""/>
        <dsp:cNvSpPr/>
      </dsp:nvSpPr>
      <dsp:spPr>
        <a:xfrm>
          <a:off x="3236380" y="4827489"/>
          <a:ext cx="3416979" cy="696153"/>
        </a:xfrm>
        <a:prstGeom prst="roundRect">
          <a:avLst/>
        </a:prstGeom>
        <a:solidFill>
          <a:srgbClr val="00ABA7">
            <a:alpha val="76667"/>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9457" tIns="60960" rIns="60960" bIns="60960" numCol="1" spcCol="1270" anchor="ctr" anchorCtr="0">
          <a:noAutofit/>
        </a:bodyPr>
        <a:lstStyle/>
        <a:p>
          <a:pPr marL="0" lvl="0" indent="0" algn="l" defTabSz="711200">
            <a:lnSpc>
              <a:spcPct val="90000"/>
            </a:lnSpc>
            <a:spcBef>
              <a:spcPct val="0"/>
            </a:spcBef>
            <a:spcAft>
              <a:spcPct val="35000"/>
            </a:spcAft>
            <a:buNone/>
          </a:pPr>
          <a:r>
            <a:rPr lang="es-CO" sz="1600" b="1" kern="1200" dirty="0">
              <a:latin typeface="Montserrat" panose="00000500000000000000" pitchFamily="50" charset="0"/>
            </a:rPr>
            <a:t>Reaparición signos &lt;4 días al terminar manejo.</a:t>
          </a:r>
        </a:p>
      </dsp:txBody>
      <dsp:txXfrm>
        <a:off x="3270363" y="4861472"/>
        <a:ext cx="3349013" cy="628187"/>
      </dsp:txXfrm>
    </dsp:sp>
    <dsp:sp modelId="{46C135C2-B2AB-46EA-AB62-610CAC2F3015}">
      <dsp:nvSpPr>
        <dsp:cNvPr id="0" name=""/>
        <dsp:cNvSpPr/>
      </dsp:nvSpPr>
      <dsp:spPr>
        <a:xfrm>
          <a:off x="2520883" y="4144723"/>
          <a:ext cx="1203698" cy="1203742"/>
        </a:xfrm>
        <a:prstGeom prst="ellipse">
          <a:avLst/>
        </a:prstGeom>
        <a:solidFill>
          <a:schemeClr val="accent4">
            <a:tint val="50000"/>
            <a:alpha val="90000"/>
            <a:hueOff val="-39522"/>
            <a:satOff val="0"/>
            <a:lumOff val="285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8B32CC-6AC1-4F1E-8B41-1E3D9491B5DD}">
      <dsp:nvSpPr>
        <dsp:cNvPr id="0" name=""/>
        <dsp:cNvSpPr/>
      </dsp:nvSpPr>
      <dsp:spPr>
        <a:xfrm>
          <a:off x="4143600" y="3502404"/>
          <a:ext cx="3058335" cy="696153"/>
        </a:xfrm>
        <a:prstGeom prst="roundRect">
          <a:avLst/>
        </a:prstGeom>
        <a:solidFill>
          <a:srgbClr val="00ABA7">
            <a:alpha val="63333"/>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9457" tIns="60960" rIns="60960" bIns="60960" numCol="1" spcCol="1270" anchor="ctr" anchorCtr="0">
          <a:noAutofit/>
        </a:bodyPr>
        <a:lstStyle/>
        <a:p>
          <a:pPr marL="0" lvl="0" indent="0" algn="l" defTabSz="711200">
            <a:lnSpc>
              <a:spcPct val="90000"/>
            </a:lnSpc>
            <a:spcBef>
              <a:spcPct val="0"/>
            </a:spcBef>
            <a:spcAft>
              <a:spcPct val="35000"/>
            </a:spcAft>
            <a:buNone/>
          </a:pPr>
          <a:r>
            <a:rPr lang="es-CO" sz="1600" b="1" kern="1200" dirty="0">
              <a:latin typeface="Montserrat" panose="00000500000000000000" pitchFamily="50" charset="0"/>
            </a:rPr>
            <a:t>Antibioticoterapia &lt;30 días.</a:t>
          </a:r>
        </a:p>
      </dsp:txBody>
      <dsp:txXfrm>
        <a:off x="4177583" y="3536387"/>
        <a:ext cx="2990369" cy="628187"/>
      </dsp:txXfrm>
    </dsp:sp>
    <dsp:sp modelId="{6A3C36BC-A967-4526-99C2-0FE71CCB94D5}">
      <dsp:nvSpPr>
        <dsp:cNvPr id="0" name=""/>
        <dsp:cNvSpPr/>
      </dsp:nvSpPr>
      <dsp:spPr>
        <a:xfrm>
          <a:off x="3513013" y="2819638"/>
          <a:ext cx="1203698" cy="1203742"/>
        </a:xfrm>
        <a:prstGeom prst="ellipse">
          <a:avLst/>
        </a:prstGeom>
        <a:solidFill>
          <a:schemeClr val="accent4">
            <a:tint val="50000"/>
            <a:alpha val="90000"/>
            <a:hueOff val="-79045"/>
            <a:satOff val="0"/>
            <a:lumOff val="5699"/>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B33A27-9FDD-4076-BA11-BA7247E27496}">
      <dsp:nvSpPr>
        <dsp:cNvPr id="0" name=""/>
        <dsp:cNvSpPr/>
      </dsp:nvSpPr>
      <dsp:spPr>
        <a:xfrm>
          <a:off x="4667971" y="1923810"/>
          <a:ext cx="2595857" cy="696153"/>
        </a:xfrm>
        <a:prstGeom prst="roundRect">
          <a:avLst/>
        </a:prstGeom>
        <a:solidFill>
          <a:srgbClr val="00ABA7">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9457" tIns="60960" rIns="60960" bIns="60960" numCol="1" spcCol="1270" anchor="ctr" anchorCtr="0">
          <a:noAutofit/>
        </a:bodyPr>
        <a:lstStyle/>
        <a:p>
          <a:pPr marL="0" lvl="0" indent="0" algn="l" defTabSz="711200">
            <a:lnSpc>
              <a:spcPct val="90000"/>
            </a:lnSpc>
            <a:spcBef>
              <a:spcPct val="0"/>
            </a:spcBef>
            <a:spcAft>
              <a:spcPct val="35000"/>
            </a:spcAft>
            <a:buNone/>
          </a:pPr>
          <a:r>
            <a:rPr lang="es-CO" sz="1600" b="1" kern="1200" dirty="0">
              <a:latin typeface="Montserrat" panose="00000500000000000000" pitchFamily="50" charset="0"/>
            </a:rPr>
            <a:t>Síndrome otitis-conjuntivitis.</a:t>
          </a:r>
        </a:p>
      </dsp:txBody>
      <dsp:txXfrm>
        <a:off x="4701954" y="1957793"/>
        <a:ext cx="2527891" cy="628187"/>
      </dsp:txXfrm>
    </dsp:sp>
    <dsp:sp modelId="{01FCFD3E-86F0-4E6A-9F07-854825A04B4D}">
      <dsp:nvSpPr>
        <dsp:cNvPr id="0" name=""/>
        <dsp:cNvSpPr/>
      </dsp:nvSpPr>
      <dsp:spPr>
        <a:xfrm>
          <a:off x="3948424" y="1241044"/>
          <a:ext cx="1203698" cy="1203742"/>
        </a:xfrm>
        <a:prstGeom prst="ellipse">
          <a:avLst/>
        </a:prstGeom>
        <a:solidFill>
          <a:schemeClr val="accent4">
            <a:tint val="50000"/>
            <a:alpha val="90000"/>
            <a:hueOff val="-118567"/>
            <a:satOff val="0"/>
            <a:lumOff val="8549"/>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1B2EA-B2B6-4BEF-AE6A-38DC6CD61F41}">
      <dsp:nvSpPr>
        <dsp:cNvPr id="0" name=""/>
        <dsp:cNvSpPr/>
      </dsp:nvSpPr>
      <dsp:spPr>
        <a:xfrm>
          <a:off x="2540968" y="0"/>
          <a:ext cx="2241731" cy="2242072"/>
        </a:xfrm>
        <a:prstGeom prst="circularArrow">
          <a:avLst>
            <a:gd name="adj1" fmla="val 10980"/>
            <a:gd name="adj2" fmla="val 1142322"/>
            <a:gd name="adj3" fmla="val 4500000"/>
            <a:gd name="adj4" fmla="val 10800000"/>
            <a:gd name="adj5" fmla="val 12500"/>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671671-69F9-49C7-A8B1-9F03DF4B4721}">
      <dsp:nvSpPr>
        <dsp:cNvPr id="0" name=""/>
        <dsp:cNvSpPr/>
      </dsp:nvSpPr>
      <dsp:spPr>
        <a:xfrm>
          <a:off x="3036464" y="809456"/>
          <a:ext cx="1245686" cy="622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CO" sz="1400" kern="1200" dirty="0">
              <a:solidFill>
                <a:srgbClr val="142B48"/>
              </a:solidFill>
              <a:latin typeface="Montserrat" panose="00000500000000000000" pitchFamily="50" charset="0"/>
            </a:rPr>
            <a:t>Amoxicilina+clavulanato.</a:t>
          </a:r>
        </a:p>
      </dsp:txBody>
      <dsp:txXfrm>
        <a:off x="3036464" y="809456"/>
        <a:ext cx="1245686" cy="622694"/>
      </dsp:txXfrm>
    </dsp:sp>
    <dsp:sp modelId="{651200C8-68DA-4E68-A1C8-B738A0BBB8A6}">
      <dsp:nvSpPr>
        <dsp:cNvPr id="0" name=""/>
        <dsp:cNvSpPr/>
      </dsp:nvSpPr>
      <dsp:spPr>
        <a:xfrm>
          <a:off x="1918335" y="1288236"/>
          <a:ext cx="2241731" cy="2242072"/>
        </a:xfrm>
        <a:prstGeom prst="leftCircularArrow">
          <a:avLst>
            <a:gd name="adj1" fmla="val 10980"/>
            <a:gd name="adj2" fmla="val 1142322"/>
            <a:gd name="adj3" fmla="val 6300000"/>
            <a:gd name="adj4" fmla="val 18900000"/>
            <a:gd name="adj5" fmla="val 12500"/>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4C5CF1-A95F-4C01-9442-BC716E3E6B22}">
      <dsp:nvSpPr>
        <dsp:cNvPr id="0" name=""/>
        <dsp:cNvSpPr/>
      </dsp:nvSpPr>
      <dsp:spPr>
        <a:xfrm>
          <a:off x="2416357" y="2105144"/>
          <a:ext cx="1245686" cy="622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CO" sz="1400" kern="1200" dirty="0">
              <a:solidFill>
                <a:srgbClr val="142B48"/>
              </a:solidFill>
              <a:latin typeface="Montserrat" panose="00000500000000000000" pitchFamily="50" charset="0"/>
            </a:rPr>
            <a:t>90mg/Kg + 6.4 mg/Kg.</a:t>
          </a:r>
        </a:p>
      </dsp:txBody>
      <dsp:txXfrm>
        <a:off x="2416357" y="2105144"/>
        <a:ext cx="1245686" cy="622694"/>
      </dsp:txXfrm>
    </dsp:sp>
    <dsp:sp modelId="{C5C7D09C-49F2-463B-8857-3C4E687E10FB}">
      <dsp:nvSpPr>
        <dsp:cNvPr id="0" name=""/>
        <dsp:cNvSpPr/>
      </dsp:nvSpPr>
      <dsp:spPr>
        <a:xfrm>
          <a:off x="2700520" y="2730633"/>
          <a:ext cx="1925994" cy="1926766"/>
        </a:xfrm>
        <a:prstGeom prst="blockArc">
          <a:avLst>
            <a:gd name="adj1" fmla="val 13500000"/>
            <a:gd name="adj2" fmla="val 10800000"/>
            <a:gd name="adj3" fmla="val 12740"/>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F293D3-EBB2-4D88-8A26-26E84E40CBA1}">
      <dsp:nvSpPr>
        <dsp:cNvPr id="0" name=""/>
        <dsp:cNvSpPr/>
      </dsp:nvSpPr>
      <dsp:spPr>
        <a:xfrm>
          <a:off x="3039411" y="3402696"/>
          <a:ext cx="1245686" cy="622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CO" sz="1400" kern="1200" dirty="0">
              <a:solidFill>
                <a:srgbClr val="142B48"/>
              </a:solidFill>
              <a:latin typeface="Montserrat" panose="00000500000000000000" pitchFamily="50" charset="0"/>
            </a:rPr>
            <a:t>Proporción 14:1 dividido en 2 dosis.</a:t>
          </a:r>
        </a:p>
      </dsp:txBody>
      <dsp:txXfrm>
        <a:off x="3039411" y="3402696"/>
        <a:ext cx="1245686" cy="6226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304B4-3648-4F8D-A6B5-21B0392B59FF}">
      <dsp:nvSpPr>
        <dsp:cNvPr id="0" name=""/>
        <dsp:cNvSpPr/>
      </dsp:nvSpPr>
      <dsp:spPr>
        <a:xfrm>
          <a:off x="2377990" y="689312"/>
          <a:ext cx="516495" cy="91440"/>
        </a:xfrm>
        <a:custGeom>
          <a:avLst/>
          <a:gdLst/>
          <a:ahLst/>
          <a:cxnLst/>
          <a:rect l="0" t="0" r="0" b="0"/>
          <a:pathLst>
            <a:path>
              <a:moveTo>
                <a:pt x="0" y="45720"/>
              </a:moveTo>
              <a:lnTo>
                <a:pt x="516495" y="45720"/>
              </a:lnTo>
            </a:path>
          </a:pathLst>
        </a:custGeom>
        <a:noFill/>
        <a:ln w="6350" cap="flat" cmpd="sng" algn="ctr">
          <a:solidFill>
            <a:srgbClr val="00ABA7"/>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p>
      </dsp:txBody>
      <dsp:txXfrm>
        <a:off x="2622560" y="732296"/>
        <a:ext cx="27354" cy="5470"/>
      </dsp:txXfrm>
    </dsp:sp>
    <dsp:sp modelId="{8B22A891-6E8C-4FC9-AF0F-0C2AC5876B1A}">
      <dsp:nvSpPr>
        <dsp:cNvPr id="0" name=""/>
        <dsp:cNvSpPr/>
      </dsp:nvSpPr>
      <dsp:spPr>
        <a:xfrm>
          <a:off x="1114" y="21429"/>
          <a:ext cx="2378676" cy="1427205"/>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Evaluar tipo de reacción a penicilina.</a:t>
          </a:r>
        </a:p>
      </dsp:txBody>
      <dsp:txXfrm>
        <a:off x="1114" y="21429"/>
        <a:ext cx="2378676" cy="1427205"/>
      </dsp:txXfrm>
    </dsp:sp>
    <dsp:sp modelId="{74A41486-CC57-4AB8-8835-94EA6813AA7C}">
      <dsp:nvSpPr>
        <dsp:cNvPr id="0" name=""/>
        <dsp:cNvSpPr/>
      </dsp:nvSpPr>
      <dsp:spPr>
        <a:xfrm>
          <a:off x="1190452" y="1446835"/>
          <a:ext cx="2925771" cy="516495"/>
        </a:xfrm>
        <a:custGeom>
          <a:avLst/>
          <a:gdLst/>
          <a:ahLst/>
          <a:cxnLst/>
          <a:rect l="0" t="0" r="0" b="0"/>
          <a:pathLst>
            <a:path>
              <a:moveTo>
                <a:pt x="2925771" y="0"/>
              </a:moveTo>
              <a:lnTo>
                <a:pt x="2925771" y="275347"/>
              </a:lnTo>
              <a:lnTo>
                <a:pt x="0" y="275347"/>
              </a:lnTo>
              <a:lnTo>
                <a:pt x="0" y="516495"/>
              </a:lnTo>
            </a:path>
          </a:pathLst>
        </a:custGeom>
        <a:noFill/>
        <a:ln w="6350" cap="flat" cmpd="sng" algn="ctr">
          <a:solidFill>
            <a:srgbClr val="00ABA7"/>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p>
      </dsp:txBody>
      <dsp:txXfrm>
        <a:off x="2578925" y="1702347"/>
        <a:ext cx="148824" cy="5470"/>
      </dsp:txXfrm>
    </dsp:sp>
    <dsp:sp modelId="{C3B1B775-7B65-499F-B934-73829C61164A}">
      <dsp:nvSpPr>
        <dsp:cNvPr id="0" name=""/>
        <dsp:cNvSpPr/>
      </dsp:nvSpPr>
      <dsp:spPr>
        <a:xfrm>
          <a:off x="2926885" y="21429"/>
          <a:ext cx="2378676" cy="1427205"/>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En caso de anafilaxia: evitar cefalosporinas.</a:t>
          </a:r>
        </a:p>
      </dsp:txBody>
      <dsp:txXfrm>
        <a:off x="2926885" y="21429"/>
        <a:ext cx="2378676" cy="1427205"/>
      </dsp:txXfrm>
    </dsp:sp>
    <dsp:sp modelId="{83AFB9D8-DC7D-44F2-B0FD-0C977D7FF24E}">
      <dsp:nvSpPr>
        <dsp:cNvPr id="0" name=""/>
        <dsp:cNvSpPr/>
      </dsp:nvSpPr>
      <dsp:spPr>
        <a:xfrm>
          <a:off x="2377990" y="2663613"/>
          <a:ext cx="517609" cy="91440"/>
        </a:xfrm>
        <a:custGeom>
          <a:avLst/>
          <a:gdLst/>
          <a:ahLst/>
          <a:cxnLst/>
          <a:rect l="0" t="0" r="0" b="0"/>
          <a:pathLst>
            <a:path>
              <a:moveTo>
                <a:pt x="0" y="45720"/>
              </a:moveTo>
              <a:lnTo>
                <a:pt x="517609" y="45720"/>
              </a:lnTo>
            </a:path>
          </a:pathLst>
        </a:custGeom>
        <a:noFill/>
        <a:ln w="6350" cap="flat" cmpd="sng" algn="ctr">
          <a:solidFill>
            <a:srgbClr val="00ABA7"/>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p>
      </dsp:txBody>
      <dsp:txXfrm>
        <a:off x="2623089" y="2706598"/>
        <a:ext cx="27410" cy="5470"/>
      </dsp:txXfrm>
    </dsp:sp>
    <dsp:sp modelId="{17F4988C-D5CD-4D3F-8D24-4C26CE8384C5}">
      <dsp:nvSpPr>
        <dsp:cNvPr id="0" name=""/>
        <dsp:cNvSpPr/>
      </dsp:nvSpPr>
      <dsp:spPr>
        <a:xfrm>
          <a:off x="1114" y="1995730"/>
          <a:ext cx="2378676" cy="1427205"/>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Menor riesgo con segunda y tercera generación.</a:t>
          </a:r>
        </a:p>
      </dsp:txBody>
      <dsp:txXfrm>
        <a:off x="1114" y="1995730"/>
        <a:ext cx="2378676" cy="1427205"/>
      </dsp:txXfrm>
    </dsp:sp>
    <dsp:sp modelId="{B10AB735-FCE0-4A63-8AC3-7F059E9AA3FD}">
      <dsp:nvSpPr>
        <dsp:cNvPr id="0" name=""/>
        <dsp:cNvSpPr/>
      </dsp:nvSpPr>
      <dsp:spPr>
        <a:xfrm>
          <a:off x="1190452" y="3421136"/>
          <a:ext cx="2926885" cy="516495"/>
        </a:xfrm>
        <a:custGeom>
          <a:avLst/>
          <a:gdLst/>
          <a:ahLst/>
          <a:cxnLst/>
          <a:rect l="0" t="0" r="0" b="0"/>
          <a:pathLst>
            <a:path>
              <a:moveTo>
                <a:pt x="2926885" y="0"/>
              </a:moveTo>
              <a:lnTo>
                <a:pt x="2926885" y="275347"/>
              </a:lnTo>
              <a:lnTo>
                <a:pt x="0" y="275347"/>
              </a:lnTo>
              <a:lnTo>
                <a:pt x="0" y="516495"/>
              </a:lnTo>
            </a:path>
          </a:pathLst>
        </a:custGeom>
        <a:noFill/>
        <a:ln w="6350" cap="flat" cmpd="sng" algn="ctr">
          <a:solidFill>
            <a:srgbClr val="00ABA7"/>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p>
      </dsp:txBody>
      <dsp:txXfrm>
        <a:off x="2579455" y="3676648"/>
        <a:ext cx="148878" cy="5470"/>
      </dsp:txXfrm>
    </dsp:sp>
    <dsp:sp modelId="{7BA7371B-AE2E-4333-9CEA-3F4AC5E9EECF}">
      <dsp:nvSpPr>
        <dsp:cNvPr id="0" name=""/>
        <dsp:cNvSpPr/>
      </dsp:nvSpPr>
      <dsp:spPr>
        <a:xfrm>
          <a:off x="2927999" y="1995730"/>
          <a:ext cx="2378676" cy="1427205"/>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 Macrólidos: altas tasas de resistencia.</a:t>
          </a:r>
        </a:p>
      </dsp:txBody>
      <dsp:txXfrm>
        <a:off x="2927999" y="1995730"/>
        <a:ext cx="2378676" cy="1427205"/>
      </dsp:txXfrm>
    </dsp:sp>
    <dsp:sp modelId="{66745721-27F4-4F6F-BD0E-61BCE3F61F2D}">
      <dsp:nvSpPr>
        <dsp:cNvPr id="0" name=""/>
        <dsp:cNvSpPr/>
      </dsp:nvSpPr>
      <dsp:spPr>
        <a:xfrm>
          <a:off x="2377990" y="4637914"/>
          <a:ext cx="516495" cy="91440"/>
        </a:xfrm>
        <a:custGeom>
          <a:avLst/>
          <a:gdLst/>
          <a:ahLst/>
          <a:cxnLst/>
          <a:rect l="0" t="0" r="0" b="0"/>
          <a:pathLst>
            <a:path>
              <a:moveTo>
                <a:pt x="0" y="45720"/>
              </a:moveTo>
              <a:lnTo>
                <a:pt x="516495" y="45720"/>
              </a:lnTo>
            </a:path>
          </a:pathLst>
        </a:custGeom>
        <a:noFill/>
        <a:ln w="6350" cap="flat" cmpd="sng" algn="ctr">
          <a:solidFill>
            <a:srgbClr val="00ABA7"/>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CO" sz="500" kern="1200"/>
        </a:p>
      </dsp:txBody>
      <dsp:txXfrm>
        <a:off x="2622560" y="4680899"/>
        <a:ext cx="27354" cy="5470"/>
      </dsp:txXfrm>
    </dsp:sp>
    <dsp:sp modelId="{22100716-B7A3-4F5F-8C25-3284C253D754}">
      <dsp:nvSpPr>
        <dsp:cNvPr id="0" name=""/>
        <dsp:cNvSpPr/>
      </dsp:nvSpPr>
      <dsp:spPr>
        <a:xfrm>
          <a:off x="1114" y="3970031"/>
          <a:ext cx="2378676" cy="1427205"/>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Clindamicina podría ser una opción.</a:t>
          </a:r>
        </a:p>
      </dsp:txBody>
      <dsp:txXfrm>
        <a:off x="1114" y="3970031"/>
        <a:ext cx="2378676" cy="1427205"/>
      </dsp:txXfrm>
    </dsp:sp>
    <dsp:sp modelId="{802DB6A6-D407-4ED0-8441-34343FE6E1E3}">
      <dsp:nvSpPr>
        <dsp:cNvPr id="0" name=""/>
        <dsp:cNvSpPr/>
      </dsp:nvSpPr>
      <dsp:spPr>
        <a:xfrm>
          <a:off x="2926885" y="3970031"/>
          <a:ext cx="2378676" cy="1427205"/>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TMP/SMX: en caso de alergia blactámicos. </a:t>
          </a:r>
        </a:p>
      </dsp:txBody>
      <dsp:txXfrm>
        <a:off x="2926885" y="3970031"/>
        <a:ext cx="2378676" cy="14272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CB550-B81F-4A49-8717-E56E50BBE4B6}">
      <dsp:nvSpPr>
        <dsp:cNvPr id="0" name=""/>
        <dsp:cNvSpPr/>
      </dsp:nvSpPr>
      <dsp:spPr>
        <a:xfrm>
          <a:off x="2233" y="320243"/>
          <a:ext cx="2720559" cy="1088223"/>
        </a:xfrm>
        <a:prstGeom prst="chevron">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s-CO" sz="2100" kern="1200" dirty="0">
              <a:latin typeface="Montserrat" pitchFamily="2" charset="77"/>
            </a:rPr>
            <a:t>&lt;2 años o grave: 10 días.</a:t>
          </a:r>
        </a:p>
      </dsp:txBody>
      <dsp:txXfrm>
        <a:off x="546345" y="320243"/>
        <a:ext cx="1632336" cy="1088223"/>
      </dsp:txXfrm>
    </dsp:sp>
    <dsp:sp modelId="{D2320DC4-C0A5-46BD-9CFF-E3D8F44EE523}">
      <dsp:nvSpPr>
        <dsp:cNvPr id="0" name=""/>
        <dsp:cNvSpPr/>
      </dsp:nvSpPr>
      <dsp:spPr>
        <a:xfrm>
          <a:off x="2450736" y="320243"/>
          <a:ext cx="2720559" cy="1088223"/>
        </a:xfrm>
        <a:prstGeom prst="chevron">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s-CO" sz="2100" kern="1200" dirty="0">
              <a:latin typeface="Montserrat" pitchFamily="2" charset="77"/>
            </a:rPr>
            <a:t>&gt;2 años moderada: 7 días.</a:t>
          </a:r>
        </a:p>
      </dsp:txBody>
      <dsp:txXfrm>
        <a:off x="2994848" y="320243"/>
        <a:ext cx="1632336" cy="1088223"/>
      </dsp:txXfrm>
    </dsp:sp>
    <dsp:sp modelId="{7896BE99-449D-4FF2-B406-682D1D5D40F2}">
      <dsp:nvSpPr>
        <dsp:cNvPr id="0" name=""/>
        <dsp:cNvSpPr/>
      </dsp:nvSpPr>
      <dsp:spPr>
        <a:xfrm>
          <a:off x="4899239" y="320243"/>
          <a:ext cx="2720559" cy="1088223"/>
        </a:xfrm>
        <a:prstGeom prst="chevron">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s-CO" sz="2100" kern="1200" dirty="0">
              <a:latin typeface="Montserrat" pitchFamily="2" charset="77"/>
            </a:rPr>
            <a:t>&gt;2 años leve: 5 días. </a:t>
          </a:r>
        </a:p>
      </dsp:txBody>
      <dsp:txXfrm>
        <a:off x="5443351" y="320243"/>
        <a:ext cx="1632336" cy="1088223"/>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0.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BubblePictureList">
  <dgm:title val=""/>
  <dgm:desc val=""/>
  <dgm:catLst>
    <dgm:cat type="picture" pri="22000"/>
    <dgm:cat type="pictureconvert" pri="22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8"/>
      <dgm:chPref val="8"/>
      <dgm:dir/>
    </dgm:varLst>
    <dgm:shape xmlns:r="http://schemas.openxmlformats.org/officeDocument/2006/relationships" r:blip="">
      <dgm:adjLst/>
    </dgm:shape>
    <dgm:choose name="Name1">
      <dgm:if name="Name2" axis="ch" ptType="node" func="cnt" op="equ" val="1">
        <dgm:alg type="composite">
          <dgm:param type="ar" val="1.7423"/>
        </dgm:alg>
        <dgm:choose name="Name3">
          <dgm:if name="Name4" func="var" arg="dir" op="equ" val="norm">
            <dgm:constrLst>
              <dgm:constr type="primFontSz" for="des" ptType="node" op="equ" val="65"/>
              <dgm:constr type="l" for="ch" forName="parent_text_1" refType="w" fact="0"/>
              <dgm:constr type="t" for="ch" forName="parent_text_1" refType="h" fact="0"/>
              <dgm:constr type="w" for="ch" forName="parent_text_1" refType="w" fact="0.6457"/>
              <dgm:constr type="h" for="ch" forName="parent_text_1" refType="h" fact="0.225"/>
              <dgm:constr type="l" for="ch" forName="image_accent_1" refType="w" fact="0.4305"/>
              <dgm:constr type="t" for="ch" forName="image_accent_1" refType="h" fact="0.2417"/>
              <dgm:constr type="w" for="ch" forName="image_accent_1" refType="w" fact="0.4352"/>
              <dgm:constr type="h" for="ch" forName="image_accent_1" refType="h" fact="0.7583"/>
              <dgm:constr type="l" for="ch" forName="accent_1" refType="w" fact="0.8709"/>
              <dgm:constr type="t" for="ch" forName="accent_1" refType="h" fact="0.1491"/>
              <dgm:constr type="w" for="ch" forName="accent_1" refType="w" fact="0.1291"/>
              <dgm:constr type="h" for="ch" forName="accent_1" refType="h" fact="0.225"/>
              <dgm:constr type="l" for="ch" forName="image_1" refType="w" fact="0.4457"/>
              <dgm:constr type="t" for="ch" forName="image_1" refType="h" fact="0.2709"/>
              <dgm:constr type="w" for="ch" forName="image_1" refType="w" fact="0.4018"/>
              <dgm:constr type="h" for="ch" forName="image_1" refType="h" fact="0.7"/>
            </dgm:constrLst>
          </dgm:if>
          <dgm:else name="Name5">
            <dgm:constrLst>
              <dgm:constr type="primFontSz" for="des" ptType="node" op="equ" val="65"/>
              <dgm:constr type="l" for="ch" forName="parent_text_1" refType="w" fact="0.3543"/>
              <dgm:constr type="t" for="ch" forName="parent_text_1" refType="h" fact="0"/>
              <dgm:constr type="w" for="ch" forName="parent_text_1" refType="w" fact="0.6457"/>
              <dgm:constr type="h" for="ch" forName="parent_text_1" refType="h" fact="0.225"/>
              <dgm:constr type="l" for="ch" forName="image_accent_1" refType="w" fact="0.1344"/>
              <dgm:constr type="t" for="ch" forName="image_accent_1" refType="h" fact="0.2417"/>
              <dgm:constr type="w" for="ch" forName="image_accent_1" refType="w" fact="0.4352"/>
              <dgm:constr type="h" for="ch" forName="image_accent_1" refType="h" fact="0.7583"/>
              <dgm:constr type="l" for="ch" forName="accent_1" refType="w" fact="0"/>
              <dgm:constr type="t" for="ch" forName="accent_1" refType="h" fact="0.1491"/>
              <dgm:constr type="w" for="ch" forName="accent_1" refType="w" fact="0.1291"/>
              <dgm:constr type="h" for="ch" forName="accent_1" refType="h" fact="0.225"/>
              <dgm:constr type="l" for="ch" forName="image_1" refType="w" fact="0.1525"/>
              <dgm:constr type="t" for="ch" forName="image_1" refType="h" fact="0.2709"/>
              <dgm:constr type="w" for="ch" forName="image_1" refType="w" fact="0.4018"/>
              <dgm:constr type="h" for="ch" forName="image_1" refType="h" fact="0.7"/>
            </dgm:constrLst>
          </dgm:else>
        </dgm:choose>
      </dgm:if>
      <dgm:if name="Name6" axis="ch" ptType="node" func="cnt" op="equ" val="2">
        <dgm:alg type="composite">
          <dgm:param type="ar" val="3.193"/>
        </dgm:alg>
        <dgm:choose name="Name7">
          <dgm:if name="Name8" func="var" arg="dir" op="equ" val="norm">
            <dgm:constrLst>
              <dgm:constr type="primFontSz" for="des" ptType="node" op="equ" val="65"/>
              <dgm:constr type="l" for="ch" forName="image_accent_1" refType="w" fact="0.2342"/>
              <dgm:constr type="t" for="ch" forName="image_accent_1" refType="h" fact="0.2354"/>
              <dgm:constr type="w" for="ch" forName="image_accent_1" refType="w" fact="0.2394"/>
              <dgm:constr type="h" for="ch" forName="image_accent_1" refType="h" fact="0.7646"/>
              <dgm:constr type="l" for="ch" forName="image_1" refType="w" fact="0.2434"/>
              <dgm:constr type="t" for="ch" forName="image_1" refType="h" fact="0.2648"/>
              <dgm:constr type="w" for="ch" forName="image_1" refType="w" fact="0.2211"/>
              <dgm:constr type="h" for="ch" forName="image_1" refType="h" fact="0.7058"/>
              <dgm:constr type="l" for="ch" forName="parent_text_1" refType="w" fact="0"/>
              <dgm:constr type="t" for="ch" forName="parent_text_1" refType="h" fact="0"/>
              <dgm:constr type="w" for="ch" forName="parent_text_1" refType="w" fact="0.3553"/>
              <dgm:constr type="h" for="ch" forName="parent_text_1" refType="h" fact="0.215"/>
              <dgm:constr type="l" for="ch" forName="image_accent_2" refType="w" fact="0.5"/>
              <dgm:constr type="t" for="ch" forName="image_accent_2" refType="h" fact="0.3883"/>
              <dgm:constr type="w" for="ch" forName="image_accent_2" refType="w" fact="0.1253"/>
              <dgm:constr type="h" for="ch" forName="image_accent_2" refType="h" fact="0.4"/>
              <dgm:constr type="l" for="ch" forName="image_2" refType="w" fact="0.5074"/>
              <dgm:constr type="t" for="ch" forName="image_2" refType="h" fact="0.4118"/>
              <dgm:constr type="w" for="ch" forName="image_2" refType="w" fact="0.1105"/>
              <dgm:constr type="h" for="ch" forName="image_2" refType="h" fact="0.3529"/>
              <dgm:constr type="l" for="ch" forName="parent_text_2" refType="w" fact="0.6447"/>
              <dgm:constr type="t" for="ch" forName="parent_text_2" refType="h" fact="0.4118"/>
              <dgm:constr type="w" for="ch" forName="parent_text_2" refType="w" fact="0.3553"/>
              <dgm:constr type="h" for="ch" forName="parent_text_2" refType="h" fact="0.3529"/>
              <dgm:constr type="l" for="ch" forName="accent_1" refType="w" fact="0.6316"/>
              <dgm:constr type="t" for="ch" forName="accent_1" refType="h" fact="0.7899"/>
              <dgm:constr type="w" for="ch" forName="accent_1" refType="w" fact="0.0395"/>
              <dgm:constr type="h" for="ch" forName="accent_1" refType="h" fact="0.126"/>
            </dgm:constrLst>
          </dgm:if>
          <dgm:else name="Name9">
            <dgm:constrLst>
              <dgm:constr type="primFontSz" for="des" ptType="node" op="equ" val="65"/>
              <dgm:constr type="l" for="ch" forName="image_accent_2" refType="w" fact="0.3747"/>
              <dgm:constr type="t" for="ch" forName="image_accent_2" refType="h" fact="0.3883"/>
              <dgm:constr type="w" for="ch" forName="image_accent_2" refType="w" fact="0.1253"/>
              <dgm:constr type="h" for="ch" forName="image_accent_2" refType="h" fact="0.4"/>
              <dgm:constr type="l" for="ch" forName="image_2" refType="w" fact="0.3821"/>
              <dgm:constr type="t" for="ch" forName="image_2" refType="h" fact="0.4118"/>
              <dgm:constr type="w" for="ch" forName="image_2" refType="w" fact="0.1105"/>
              <dgm:constr type="h" for="ch" forName="image_2" refType="h" fact="0.3529"/>
              <dgm:constr type="l" for="ch" forName="parent_text_1" refType="w" fact="0.6447"/>
              <dgm:constr type="t" for="ch" forName="parent_text_1" refType="h" fact="0"/>
              <dgm:constr type="w" for="ch" forName="parent_text_1" refType="w" fact="0.3553"/>
              <dgm:constr type="h" for="ch" forName="parent_text_1" refType="h" fact="0.215"/>
              <dgm:constr type="l" for="ch" forName="parent_text_2" refType="w" fact="0"/>
              <dgm:constr type="t" for="ch" forName="parent_text_2" refType="h" fact="0.4118"/>
              <dgm:constr type="w" for="ch" forName="parent_text_2" refType="w" fact="0.3553"/>
              <dgm:constr type="h" for="ch" forName="parent_text_2" refType="h" fact="0.3529"/>
              <dgm:constr type="l" for="ch" forName="image_accent_1" refType="w" fact="0.5263"/>
              <dgm:constr type="t" for="ch" forName="image_accent_1" refType="h" fact="0.2354"/>
              <dgm:constr type="w" for="ch" forName="image_accent_1" refType="w" fact="0.2394"/>
              <dgm:constr type="h" for="ch" forName="image_accent_1" refType="h" fact="0.7646"/>
              <dgm:constr type="l" for="ch" forName="image_1" refType="w" fact="0.5355"/>
              <dgm:constr type="t" for="ch" forName="image_1" refType="h" fact="0.2648"/>
              <dgm:constr type="w" for="ch" forName="image_1" refType="w" fact="0.2211"/>
              <dgm:constr type="h" for="ch" forName="image_1" refType="h" fact="0.7058"/>
              <dgm:constr type="l" for="ch" forName="accent_1" refType="w" fact="0.3289"/>
              <dgm:constr type="t" for="ch" forName="accent_1" refType="h" fact="0.7899"/>
              <dgm:constr type="w" for="ch" forName="accent_1" refType="w" fact="0.0395"/>
              <dgm:constr type="h" for="ch" forName="accent_1" refType="h" fact="0.126"/>
            </dgm:constrLst>
          </dgm:else>
        </dgm:choose>
      </dgm:if>
      <dgm:if name="Name10" axis="ch" ptType="node" func="cnt" op="equ" val="3">
        <dgm:alg type="composite">
          <dgm:param type="ar" val="2.4052"/>
        </dgm:alg>
        <dgm:choose name="Name11">
          <dgm:if name="Name12" func="var" arg="dir" op="equ" val="norm">
            <dgm:constrLst>
              <dgm:constr type="primFontSz" for="des" ptType="node" op="equ" val="65"/>
              <dgm:constr type="l" for="ch" forName="accent_3" refType="w" fact="0.6316"/>
              <dgm:constr type="t" for="ch" forName="accent_3" refType="h" fact="0.8355"/>
              <dgm:constr type="w" for="ch" forName="accent_3" refType="w" fact="0.0395"/>
              <dgm:constr type="h" for="ch" forName="accent_3" refType="h" fact="0.0949"/>
              <dgm:constr type="l" for="ch" forName="image_accent_2" refType="w" fact="0.4936"/>
              <dgm:constr type="t" for="ch" forName="image_accent_2" refType="h" fact="0.5329"/>
              <dgm:constr type="w" for="ch" forName="image_accent_2" refType="w" fact="0.1253"/>
              <dgm:constr type="h" for="ch" forName="image_accent_2" refType="h" fact="0.3013"/>
              <dgm:constr type="l" for="ch" forName="image_2" refType="w" fact="0.501"/>
              <dgm:constr type="t" for="ch" forName="image_2" refType="h" fact="0.5507"/>
              <dgm:constr type="w" for="ch" forName="image_2" refType="w" fact="0.1105"/>
              <dgm:constr type="h" for="ch" forName="image_2" refType="h" fact="0.2658"/>
              <dgm:constr type="l" for="ch" forName="image_accent_3" refType="w" fact="0.4446"/>
              <dgm:constr type="t" for="ch" forName="image_accent_3" refType="h" fact="0.1076"/>
              <dgm:constr type="w" for="ch" forName="image_accent_3" refType="w" fact="0.1606"/>
              <dgm:constr type="h" for="ch" forName="image_accent_3" refType="h" fact="0.3864"/>
              <dgm:constr type="l" for="ch" forName="image_3" refType="w" fact="0.4531"/>
              <dgm:constr type="t" for="ch" forName="image_3" refType="h" fact="0.128"/>
              <dgm:constr type="w" for="ch" forName="image_3" refType="w" fact="0.1437"/>
              <dgm:constr type="h" for="ch" forName="image_3" refType="h" fact="0.3456"/>
              <dgm:constr type="l" for="ch" forName="image_accent_1" refType="w" fact="0.2368"/>
              <dgm:constr type="t" for="ch" forName="image_accent_1" refType="h" fact="0.4241"/>
              <dgm:constr type="w" for="ch" forName="image_accent_1" refType="w" fact="0.2394"/>
              <dgm:constr type="h" for="ch" forName="image_accent_1" refType="h" fact="0.5759"/>
              <dgm:constr type="l" for="ch" forName="image_1" refType="w" fact="0.246"/>
              <dgm:constr type="t" for="ch" forName="image_1" refType="h" fact="0.4462"/>
              <dgm:constr type="w" for="ch" forName="image_1" refType="w" fact="0.2211"/>
              <dgm:constr type="h" for="ch" forName="image_1" refType="h" fact="0.5317"/>
              <dgm:constr type="l" for="ch" forName="parent_text_1" refType="w" fact="0"/>
              <dgm:constr type="t" for="ch" forName="parent_text_1" refType="h" fact="0.128"/>
              <dgm:constr type="w" for="ch" forName="parent_text_1" refType="w" fact="0.3553"/>
              <dgm:constr type="h" for="ch" forName="parent_text_1" refType="h" fact="0.2775"/>
              <dgm:constr type="l" for="ch" forName="accent_1" refType="w" fact="0.3895"/>
              <dgm:constr type="t" for="ch" forName="accent_1" refType="h" fact="0"/>
              <dgm:constr type="w" for="ch" forName="accent_1" refType="w" fact="0.0711"/>
              <dgm:constr type="h" for="ch" forName="accent_1" refType="h" fact="0.1709"/>
              <dgm:constr type="l" for="ch" forName="parent_text_2" refType="w" fact="0.6447"/>
              <dgm:constr type="t" for="ch" forName="parent_text_2" refType="h" fact="0.5507"/>
              <dgm:constr type="w" for="ch" forName="parent_text_2" refType="w" fact="0.3553"/>
              <dgm:constr type="h" for="ch" forName="parent_text_2" refType="h" fact="0.2658"/>
              <dgm:constr type="l" for="ch" forName="parent_text_3" refType="w" fact="0.6316"/>
              <dgm:constr type="t" for="ch" forName="parent_text_3" refType="h" fact="0.128"/>
              <dgm:constr type="w" for="ch" forName="parent_text_3" refType="w" fact="0.3553"/>
              <dgm:constr type="h" for="ch" forName="parent_text_3" refType="h" fact="0.3456"/>
              <dgm:constr type="l" for="ch" forName="accent_2" refType="w" fact="0.5789"/>
              <dgm:constr type="t" for="ch" forName="accent_2" refType="h" fact="0.0127"/>
              <dgm:constr type="w" for="ch" forName="accent_2" refType="w" fact="0.0526"/>
              <dgm:constr type="h" for="ch" forName="accent_2" refType="h" fact="0.1266"/>
            </dgm:constrLst>
          </dgm:if>
          <dgm:else name="Name13">
            <dgm:constrLst>
              <dgm:constr type="primFontSz" for="des" ptType="node" op="equ" val="65"/>
              <dgm:constr type="l" for="ch" forName="accent_1" refType="w" fact="0.3289"/>
              <dgm:constr type="t" for="ch" forName="accent_1" refType="h" fact="0.8355"/>
              <dgm:constr type="w" for="ch" forName="accent_1" refType="w" fact="0.0395"/>
              <dgm:constr type="h" for="ch" forName="accent_1" refType="h" fact="0.0949"/>
              <dgm:constr type="l" for="ch" forName="image_accent_2" refType="w" fact="0.3811"/>
              <dgm:constr type="t" for="ch" forName="image_accent_2" refType="h" fact="0.5329"/>
              <dgm:constr type="w" for="ch" forName="image_accent_2" refType="w" fact="0.1253"/>
              <dgm:constr type="h" for="ch" forName="image_accent_2" refType="h" fact="0.3013"/>
              <dgm:constr type="l" for="ch" forName="image_2" refType="w" fact="0.3885"/>
              <dgm:constr type="t" for="ch" forName="image_2" refType="h" fact="0.5507"/>
              <dgm:constr type="w" for="ch" forName="image_2" refType="w" fact="0.1105"/>
              <dgm:constr type="h" for="ch" forName="image_2" refType="h" fact="0.2658"/>
              <dgm:constr type="l" for="ch" forName="image_accent_3" refType="w" fact="0.3947"/>
              <dgm:constr type="t" for="ch" forName="image_accent_3" refType="h" fact="0.1076"/>
              <dgm:constr type="w" for="ch" forName="image_accent_3" refType="w" fact="0.1606"/>
              <dgm:constr type="h" for="ch" forName="image_accent_3" refType="h" fact="0.3864"/>
              <dgm:constr type="l" for="ch" forName="image_3" refType="w" fact="0.4032"/>
              <dgm:constr type="t" for="ch" forName="image_3" refType="h" fact="0.128"/>
              <dgm:constr type="w" for="ch" forName="image_3" refType="w" fact="0.1437"/>
              <dgm:constr type="h" for="ch" forName="image_3" refType="h" fact="0.3456"/>
              <dgm:constr type="l" for="ch" forName="image_accent_1" refType="w" fact="0.5237"/>
              <dgm:constr type="t" for="ch" forName="image_accent_1" refType="h" fact="0.4241"/>
              <dgm:constr type="w" for="ch" forName="image_accent_1" refType="w" fact="0.2394"/>
              <dgm:constr type="h" for="ch" forName="image_accent_1" refType="h" fact="0.5759"/>
              <dgm:constr type="l" for="ch" forName="image_1" refType="w" fact="0.5329"/>
              <dgm:constr type="t" for="ch" forName="image_1" refType="h" fact="0.4462"/>
              <dgm:constr type="w" for="ch" forName="image_1" refType="w" fact="0.2211"/>
              <dgm:constr type="h" for="ch" forName="image_1" refType="h" fact="0.5317"/>
              <dgm:constr type="l" for="ch" forName="parent_text_1" refType="w" fact="0.6447"/>
              <dgm:constr type="t" for="ch" forName="parent_text_1" refType="h" fact="0.128"/>
              <dgm:constr type="w" for="ch" forName="parent_text_1" refType="w" fact="0.3553"/>
              <dgm:constr type="h" for="ch" forName="parent_text_1" refType="h" fact="0.2775"/>
              <dgm:constr type="l" for="ch" forName="accent_2" refType="w" fact="0.5395"/>
              <dgm:constr type="t" for="ch" forName="accent_2" refType="h" fact="0"/>
              <dgm:constr type="w" for="ch" forName="accent_2" refType="w" fact="0.0711"/>
              <dgm:constr type="h" for="ch" forName="accent_2" refType="h" fact="0.1709"/>
              <dgm:constr type="l" for="ch" forName="parent_text_3" refType="w" fact="0.0132"/>
              <dgm:constr type="t" for="ch" forName="parent_text_3" refType="h" fact="0.128"/>
              <dgm:constr type="w" for="ch" forName="parent_text_3" refType="w" fact="0.3553"/>
              <dgm:constr type="h" for="ch" forName="parent_text_3" refType="h" fact="0.3456"/>
              <dgm:constr type="l" for="ch" forName="parent_text_2" refType="w" fact="0"/>
              <dgm:constr type="t" for="ch" forName="parent_text_2" refType="h" fact="0.5507"/>
              <dgm:constr type="w" for="ch" forName="parent_text_2" refType="w" fact="0.3553"/>
              <dgm:constr type="h" for="ch" forName="parent_text_2" refType="h" fact="0.2658"/>
              <dgm:constr type="l" for="ch" forName="accent_3" refType="w" fact="0.3684"/>
              <dgm:constr type="t" for="ch" forName="accent_3" refType="h" fact="0.0127"/>
              <dgm:constr type="w" for="ch" forName="accent_3" refType="w" fact="0.0526"/>
              <dgm:constr type="h" for="ch" forName="accent_3" refType="h" fact="0.1266"/>
            </dgm:constrLst>
          </dgm:else>
        </dgm:choose>
      </dgm:if>
      <dgm:if name="Name14" axis="ch" ptType="node" func="cnt" op="equ" val="4">
        <dgm:alg type="composite">
          <dgm:param type="ar" val="1.6704"/>
        </dgm:alg>
        <dgm:choose name="Name15">
          <dgm:if name="Name16" func="var" arg="dir" op="equ" val="norm">
            <dgm:constrLst>
              <dgm:constr type="primFontSz" for="des" ptType="node" op="equ" val="65"/>
              <dgm:constr type="l" for="ch" forName="image_accent_4" refType="w" fact="0.4626"/>
              <dgm:constr type="t" for="ch" forName="image_accent_4" refType="h" fact="0.1415"/>
              <dgm:constr type="w" for="ch" forName="image_accent_4" refType="w" fact="0.1126"/>
              <dgm:constr type="h" for="ch" forName="image_accent_4" refType="h" fact="0.1881"/>
              <dgm:constr type="l" for="ch" forName="image_4" refType="w" fact="0.4692"/>
              <dgm:constr type="t" for="ch" forName="image_4" refType="h" fact="0.1526"/>
              <dgm:constr type="w" for="ch" forName="image_4" refType="w" fact="0.0994"/>
              <dgm:constr type="h" for="ch" forName="image_4" refType="h" fact="0.166"/>
              <dgm:constr type="l" for="ch" forName="image_accent_2" refType="w" fact="0.4936"/>
              <dgm:constr type="t" for="ch" forName="image_accent_2" refType="h" fact="0.6756"/>
              <dgm:constr type="w" for="ch" forName="image_accent_2" refType="w" fact="0.1253"/>
              <dgm:constr type="h" for="ch" forName="image_accent_2" refType="h" fact="0.2092"/>
              <dgm:constr type="l" for="ch" forName="image_2" refType="w" fact="0.501"/>
              <dgm:constr type="t" for="ch" forName="image_2" refType="h" fact="0.6879"/>
              <dgm:constr type="w" for="ch" forName="image_2" refType="w" fact="0.1105"/>
              <dgm:constr type="h" for="ch" forName="image_2" refType="h" fact="0.1846"/>
              <dgm:constr type="l" for="ch" forName="image_accent_3" refType="w" fact="0.4446"/>
              <dgm:constr type="t" for="ch" forName="image_accent_3" refType="h" fact="0.3802"/>
              <dgm:constr type="w" for="ch" forName="image_accent_3" refType="w" fact="0.1606"/>
              <dgm:constr type="h" for="ch" forName="image_accent_3" refType="h" fact="0.2683"/>
              <dgm:constr type="l" for="ch" forName="image_3" refType="w" fact="0.4531"/>
              <dgm:constr type="t" for="ch" forName="image_3" refType="h" fact="0.3944"/>
              <dgm:constr type="w" for="ch" forName="image_3" refType="w" fact="0.1437"/>
              <dgm:constr type="h" for="ch" forName="image_3" refType="h" fact="0.24"/>
              <dgm:constr type="l" for="ch" forName="image_accent_1" refType="w" fact="0.2368"/>
              <dgm:constr type="t" for="ch" forName="image_accent_1" refType="h" fact="0.6"/>
              <dgm:constr type="w" for="ch" forName="image_accent_1" refType="w" fact="0.2394"/>
              <dgm:constr type="h" for="ch" forName="image_accent_1" refType="h" fact="0.4"/>
              <dgm:constr type="l" for="ch" forName="image_1" refType="w" fact="0.246"/>
              <dgm:constr type="t" for="ch" forName="image_1" refType="h" fact="0.6154"/>
              <dgm:constr type="w" for="ch" forName="image_1" refType="w" fact="0.2211"/>
              <dgm:constr type="h" for="ch" forName="image_1" refType="h" fact="0.3692"/>
              <dgm:constr type="l" for="ch" forName="parent_text_1" refType="w" fact="0"/>
              <dgm:constr type="t" for="ch" forName="parent_text_1" refType="h" fact="0.3944"/>
              <dgm:constr type="w" for="ch" forName="parent_text_1" refType="w" fact="0.3553"/>
              <dgm:constr type="h" for="ch" forName="parent_text_1" refType="h" fact="0.1931"/>
              <dgm:constr type="l" for="ch" forName="accent_1" refType="w" fact="0.3895"/>
              <dgm:constr type="t" for="ch" forName="accent_1" refType="h" fact="0.3055"/>
              <dgm:constr type="w" for="ch" forName="accent_1" refType="w" fact="0.0711"/>
              <dgm:constr type="h" for="ch" forName="accent_1" refType="h" fact="0.1187"/>
              <dgm:constr type="l" for="ch" forName="parent_text_3" refType="w" fact="0.6316"/>
              <dgm:constr type="t" for="ch" forName="parent_text_3" refType="h" fact="0.3944"/>
              <dgm:constr type="w" for="ch" forName="parent_text_3" refType="w" fact="0.3553"/>
              <dgm:constr type="h" for="ch" forName="parent_text_3" refType="h" fact="0.24"/>
              <dgm:constr type="l" for="ch" forName="parent_text_2" refType="w" fact="0.6447"/>
              <dgm:constr type="t" for="ch" forName="parent_text_2" refType="h" fact="0.6879"/>
              <dgm:constr type="w" for="ch" forName="parent_text_2" refType="w" fact="0.3553"/>
              <dgm:constr type="h" for="ch" forName="parent_text_2" refType="h" fact="0.1846"/>
              <dgm:constr type="l" for="ch" forName="accent_2" refType="w" fact="0.5347"/>
              <dgm:constr type="t" for="ch" forName="accent_2" refType="h" fact="0.044"/>
              <dgm:constr type="w" for="ch" forName="accent_2" refType="w" fact="0.0526"/>
              <dgm:constr type="h" for="ch" forName="accent_2" refType="h" fact="0.0879"/>
              <dgm:constr type="l" for="ch" forName="accent_3" refType="w" fact="0.6005"/>
              <dgm:constr type="t" for="ch" forName="accent_3" refType="h" fact="0"/>
              <dgm:constr type="w" for="ch" forName="accent_3" refType="w" fact="0.0263"/>
              <dgm:constr type="h" for="ch" forName="accent_3" refType="h" fact="0.044"/>
              <dgm:constr type="l" for="ch" forName="parent_text_4" refType="w" fact="0.6005"/>
              <dgm:constr type="t" for="ch" forName="parent_text_4" refType="h" fact="0.1526"/>
              <dgm:constr type="w" for="ch" forName="parent_text_4" refType="w" fact="0.3553"/>
              <dgm:constr type="h" for="ch" forName="parent_text_4" refType="h" fact="0.166"/>
              <dgm:constr type="l" for="ch" forName="accent_4" refType="w" fact="0.6268"/>
              <dgm:constr type="t" for="ch" forName="accent_4" refType="h" fact="0.8791"/>
              <dgm:constr type="w" for="ch" forName="accent_4" refType="w" fact="0.0395"/>
              <dgm:constr type="h" for="ch" forName="accent_4" refType="h" fact="0.0659"/>
            </dgm:constrLst>
          </dgm:if>
          <dgm:else name="Name17">
            <dgm:constrLst>
              <dgm:constr type="primFontSz" for="des" ptType="node" op="equ" val="65"/>
              <dgm:constr type="l" for="ch" forName="image_accent_4" refType="w" fact="0.4248"/>
              <dgm:constr type="t" for="ch" forName="image_accent_4" refType="h" fact="0.1415"/>
              <dgm:constr type="w" for="ch" forName="image_accent_4" refType="w" fact="0.1126"/>
              <dgm:constr type="h" for="ch" forName="image_accent_4" refType="h" fact="0.1881"/>
              <dgm:constr type="l" for="ch" forName="image_4" refType="w" fact="0.4314"/>
              <dgm:constr type="t" for="ch" forName="image_4" refType="h" fact="0.1526"/>
              <dgm:constr type="w" for="ch" forName="image_4" refType="w" fact="0.0994"/>
              <dgm:constr type="h" for="ch" forName="image_4" refType="h" fact="0.166"/>
              <dgm:constr type="l" for="ch" forName="image_accent_2" refType="w" fact="0.3811"/>
              <dgm:constr type="t" for="ch" forName="image_accent_2" refType="h" fact="0.6756"/>
              <dgm:constr type="w" for="ch" forName="image_accent_2" refType="w" fact="0.1253"/>
              <dgm:constr type="h" for="ch" forName="image_accent_2" refType="h" fact="0.2092"/>
              <dgm:constr type="l" for="ch" forName="image_2" refType="w" fact="0.3885"/>
              <dgm:constr type="t" for="ch" forName="image_2" refType="h" fact="0.6879"/>
              <dgm:constr type="w" for="ch" forName="image_2" refType="w" fact="0.1105"/>
              <dgm:constr type="h" for="ch" forName="image_2" refType="h" fact="0.1846"/>
              <dgm:constr type="l" for="ch" forName="image_accent_3" refType="w" fact="0.3947"/>
              <dgm:constr type="t" for="ch" forName="image_accent_3" refType="h" fact="0.3802"/>
              <dgm:constr type="w" for="ch" forName="image_accent_3" refType="w" fact="0.1606"/>
              <dgm:constr type="h" for="ch" forName="image_accent_3" refType="h" fact="0.2683"/>
              <dgm:constr type="l" for="ch" forName="image_3" refType="w" fact="0.4032"/>
              <dgm:constr type="t" for="ch" forName="image_3" refType="h" fact="0.3944"/>
              <dgm:constr type="w" for="ch" forName="image_3" refType="w" fact="0.1437"/>
              <dgm:constr type="h" for="ch" forName="image_3" refType="h" fact="0.24"/>
              <dgm:constr type="l" for="ch" forName="image_accent_1" refType="w" fact="0.5237"/>
              <dgm:constr type="t" for="ch" forName="image_accent_1" refType="h" fact="0.6"/>
              <dgm:constr type="w" for="ch" forName="image_accent_1" refType="w" fact="0.2394"/>
              <dgm:constr type="h" for="ch" forName="image_accent_1" refType="h" fact="0.4"/>
              <dgm:constr type="l" for="ch" forName="image_1" refType="w" fact="0.5329"/>
              <dgm:constr type="t" for="ch" forName="image_1" refType="h" fact="0.6154"/>
              <dgm:constr type="w" for="ch" forName="image_1" refType="w" fact="0.2211"/>
              <dgm:constr type="h" for="ch" forName="image_1" refType="h" fact="0.3692"/>
              <dgm:constr type="l" for="ch" forName="parent_text_1" refType="w" fact="0.6447"/>
              <dgm:constr type="t" for="ch" forName="parent_text_1" refType="h" fact="0.3944"/>
              <dgm:constr type="w" for="ch" forName="parent_text_1" refType="w" fact="0.3553"/>
              <dgm:constr type="h" for="ch" forName="parent_text_1" refType="h" fact="0.1931"/>
              <dgm:constr type="l" for="ch" forName="accent_1" refType="w" fact="0.5395"/>
              <dgm:constr type="t" for="ch" forName="accent_1" refType="h" fact="0.3055"/>
              <dgm:constr type="w" for="ch" forName="accent_1" refType="w" fact="0.0711"/>
              <dgm:constr type="h" for="ch" forName="accent_1" refType="h" fact="0.1187"/>
              <dgm:constr type="l" for="ch" forName="parent_text_3" refType="w" fact="0.0132"/>
              <dgm:constr type="t" for="ch" forName="parent_text_3" refType="h" fact="0.3944"/>
              <dgm:constr type="w" for="ch" forName="parent_text_3" refType="w" fact="0.3553"/>
              <dgm:constr type="h" for="ch" forName="parent_text_3" refType="h" fact="0.24"/>
              <dgm:constr type="l" for="ch" forName="parent_text_2" refType="w" fact="0"/>
              <dgm:constr type="t" for="ch" forName="parent_text_2" refType="h" fact="0.6879"/>
              <dgm:constr type="w" for="ch" forName="parent_text_2" refType="w" fact="0.3553"/>
              <dgm:constr type="h" for="ch" forName="parent_text_2" refType="h" fact="0.1846"/>
              <dgm:constr type="l" for="ch" forName="accent_2" refType="w" fact="0.4126"/>
              <dgm:constr type="t" for="ch" forName="accent_2" refType="h" fact="0.044"/>
              <dgm:constr type="w" for="ch" forName="accent_2" refType="w" fact="0.0526"/>
              <dgm:constr type="h" for="ch" forName="accent_2" refType="h" fact="0.0879"/>
              <dgm:constr type="l" for="ch" forName="accent_3" refType="w" fact="0.3732"/>
              <dgm:constr type="t" for="ch" forName="accent_3" refType="h" fact="0"/>
              <dgm:constr type="w" for="ch" forName="accent_3" refType="w" fact="0.0263"/>
              <dgm:constr type="h" for="ch" forName="accent_3" refType="h" fact="0.044"/>
              <dgm:constr type="l" for="ch" forName="parent_text_4" refType="w" fact="0.0442"/>
              <dgm:constr type="t" for="ch" forName="parent_text_4" refType="h" fact="0.1526"/>
              <dgm:constr type="w" for="ch" forName="parent_text_4" refType="w" fact="0.3553"/>
              <dgm:constr type="h" for="ch" forName="parent_text_4" refType="h" fact="0.166"/>
              <dgm:constr type="l" for="ch" forName="accent_4" refType="w" fact="0.3337"/>
              <dgm:constr type="t" for="ch" forName="accent_4" refType="h" fact="0.8791"/>
              <dgm:constr type="w" for="ch" forName="accent_4" refType="w" fact="0.0395"/>
              <dgm:constr type="h" for="ch" forName="accent_4" refType="h" fact="0.0659"/>
            </dgm:constrLst>
          </dgm:else>
        </dgm:choose>
      </dgm:if>
      <dgm:if name="Name18" axis="ch" ptType="node" func="cnt" op="equ" val="5">
        <dgm:alg type="composite">
          <dgm:param type="ar" val="1.5076"/>
        </dgm:alg>
        <dgm:choose name="Name19">
          <dgm:if name="Name20" func="var" arg="dir" op="equ" val="norm">
            <dgm:constrLst>
              <dgm:constr type="primFontSz" for="des" ptType="node" op="equ" val="65"/>
              <dgm:constr type="l" for="ch" forName="image_accent_5" refType="w" fact="0.5301"/>
              <dgm:constr type="t" for="ch" forName="image_accent_5" refType="h" fact="0.0862"/>
              <dgm:constr type="w" for="ch" forName="image_accent_5" refType="w" fact="0.1022"/>
              <dgm:constr type="h" for="ch" forName="image_accent_5" refType="h" fact="0.1541"/>
              <dgm:constr type="l" for="ch" forName="image_5" refType="w" fact="0.5361"/>
              <dgm:constr type="t" for="ch" forName="image_5" refType="h" fact="0.0953"/>
              <dgm:constr type="w" for="ch" forName="image_5" refType="w" fact="0.0902"/>
              <dgm:constr type="h" for="ch" forName="image_5" refType="h" fact="0.1359"/>
              <dgm:constr type="l" for="ch" forName="image_accent_4" refType="w" fact="0.4528"/>
              <dgm:constr type="t" for="ch" forName="image_accent_4" refType="h" fact="0.2416"/>
              <dgm:constr type="w" for="ch" forName="image_accent_4" refType="w" fact="0.1103"/>
              <dgm:constr type="h" for="ch" forName="image_accent_4" refType="h" fact="0.1662"/>
              <dgm:constr type="l" for="ch" forName="image_4" refType="w" fact="0.4593"/>
              <dgm:constr type="t" for="ch" forName="image_4" refType="h" fact="0.2513"/>
              <dgm:constr type="w" for="ch" forName="image_4" refType="w" fact="0.0973"/>
              <dgm:constr type="h" for="ch" forName="image_4" refType="h" fact="0.1467"/>
              <dgm:constr type="l" for="ch" forName="image_accent_2" refType="w" fact="0.4832"/>
              <dgm:constr type="t" for="ch" forName="image_accent_2" refType="h" fact="0.7134"/>
              <dgm:constr type="w" for="ch" forName="image_accent_2" refType="w" fact="0.1226"/>
              <dgm:constr type="h" for="ch" forName="image_accent_2" refType="h" fact="0.1849"/>
              <dgm:constr type="l" for="ch" forName="image_2" refType="w" fact="0.4904"/>
              <dgm:constr type="t" for="ch" forName="image_2" refType="h" fact="0.7243"/>
              <dgm:constr type="w" for="ch" forName="image_2" refType="w" fact="0.1082"/>
              <dgm:constr type="h" for="ch" forName="image_2" refType="h" fact="0.1631"/>
              <dgm:constr type="l" for="ch" forName="image_accent_3" refType="w" fact="0.4352"/>
              <dgm:constr type="t" for="ch" forName="image_accent_3" refType="h" fact="0.4525"/>
              <dgm:constr type="w" for="ch" forName="image_accent_3" refType="w" fact="0.1573"/>
              <dgm:constr type="h" for="ch" forName="image_accent_3" refType="h" fact="0.2371"/>
              <dgm:constr type="l" for="ch" forName="image_3" refType="w" fact="0.4435"/>
              <dgm:constr type="t" for="ch" forName="image_3" refType="h" fact="0.465"/>
              <dgm:constr type="w" for="ch" forName="image_3" refType="w" fact="0.1407"/>
              <dgm:constr type="h" for="ch" forName="image_3" refType="h" fact="0.212"/>
              <dgm:constr type="l" for="ch" forName="image_accent_1" refType="w" fact="0.2318"/>
              <dgm:constr type="t" for="ch" forName="image_accent_1" refType="h" fact="0.6466"/>
              <dgm:constr type="w" for="ch" forName="image_accent_1" refType="w" fact="0.2344"/>
              <dgm:constr type="h" for="ch" forName="image_accent_1" refType="h" fact="0.3534"/>
              <dgm:constr type="l" for="ch" forName="image_1" refType="w" fact="0.2408"/>
              <dgm:constr type="t" for="ch" forName="image_1" refType="h" fact="0.6602"/>
              <dgm:constr type="w" for="ch" forName="image_1" refType="w" fact="0.2164"/>
              <dgm:constr type="h" for="ch" forName="image_1" refType="h" fact="0.3262"/>
              <dgm:constr type="l" for="ch" forName="parent_text_1" refType="w" fact="0"/>
              <dgm:constr type="t" for="ch" forName="parent_text_1" refType="h" fact="0.465"/>
              <dgm:constr type="w" for="ch" forName="parent_text_1" refType="w" fact="0.3478"/>
              <dgm:constr type="h" for="ch" forName="parent_text_1" refType="h" fact="0.165"/>
              <dgm:constr type="l" for="ch" forName="accent_1" refType="w" fact="0.3813"/>
              <dgm:constr type="t" for="ch" forName="accent_1" refType="h" fact="0.3864"/>
              <dgm:constr type="w" for="ch" forName="accent_1" refType="w" fact="0.0696"/>
              <dgm:constr type="h" for="ch" forName="accent_1" refType="h" fact="0.1049"/>
              <dgm:constr type="l" for="ch" forName="parent_text_3" refType="w" fact="0.6182"/>
              <dgm:constr type="t" for="ch" forName="parent_text_3" refType="h" fact="0.465"/>
              <dgm:constr type="w" for="ch" forName="parent_text_3" refType="w" fact="0.3478"/>
              <dgm:constr type="h" for="ch" forName="parent_text_3" refType="h" fact="0.212"/>
              <dgm:constr type="l" for="ch" forName="parent_text_2" refType="w" fact="0.6311"/>
              <dgm:constr type="t" for="ch" forName="parent_text_2" refType="h" fact="0.7243"/>
              <dgm:constr type="w" for="ch" forName="parent_text_2" refType="w" fact="0.3478"/>
              <dgm:constr type="h" for="ch" forName="parent_text_2" refType="h" fact="0.1631"/>
              <dgm:constr type="l" for="ch" forName="parent_text_4" refType="w" fact="0.5878"/>
              <dgm:constr type="t" for="ch" forName="parent_text_4" refType="h" fact="0.2513"/>
              <dgm:constr type="w" for="ch" forName="parent_text_4" refType="w" fact="0.3478"/>
              <dgm:constr type="h" for="ch" forName="parent_text_4" refType="h" fact="0.1467"/>
              <dgm:constr type="l" for="ch" forName="accent_2" refType="w" fact="0.6265"/>
              <dgm:constr type="t" for="ch" forName="accent_2" refType="h" fact="0.0194"/>
              <dgm:constr type="w" for="ch" forName="accent_2" refType="w" fact="0.0515"/>
              <dgm:constr type="h" for="ch" forName="accent_2" refType="h" fact="0.0777"/>
              <dgm:constr type="l" for="ch" forName="accent_3" refType="w" fact="0.7038"/>
              <dgm:constr type="t" for="ch" forName="accent_3" refType="h" fact="0"/>
              <dgm:constr type="w" for="ch" forName="accent_3" refType="w" fact="0.0258"/>
              <dgm:constr type="h" for="ch" forName="accent_3" refType="h" fact="0.0388"/>
              <dgm:constr type="l" for="ch" forName="parent_text_5" refType="w" fact="0.6522"/>
              <dgm:constr type="t" for="ch" forName="parent_text_5" refType="h" fact="0.0953"/>
              <dgm:constr type="w" for="ch" forName="parent_text_5" refType="w" fact="0.3478"/>
              <dgm:constr type="h" for="ch" forName="parent_text_5" refType="h" fact="0.1359"/>
              <dgm:constr type="l" for="ch" forName="accent_4" refType="w" fact="0.6136"/>
              <dgm:constr type="t" for="ch" forName="accent_4" refType="h" fact="0.8932"/>
              <dgm:constr type="w" for="ch" forName="accent_4" refType="w" fact="0.0386"/>
              <dgm:constr type="h" for="ch" forName="accent_4" refType="h" fact="0.0583"/>
            </dgm:constrLst>
          </dgm:if>
          <dgm:else name="Name21">
            <dgm:constrLst>
              <dgm:constr type="primFontSz" for="des" ptType="node" op="equ" val="65"/>
              <dgm:constr type="l" for="ch" forName="image_accent_5" refType="w" fact="0.3677"/>
              <dgm:constr type="t" for="ch" forName="image_accent_5" refType="h" fact="0.0862"/>
              <dgm:constr type="w" for="ch" forName="image_accent_5" refType="w" fact="0.1022"/>
              <dgm:constr type="h" for="ch" forName="image_accent_5" refType="h" fact="0.1541"/>
              <dgm:constr type="l" for="ch" forName="image_5" refType="w" fact="0.3738"/>
              <dgm:constr type="t" for="ch" forName="image_5" refType="h" fact="0.0953"/>
              <dgm:constr type="w" for="ch" forName="image_5" refType="w" fact="0.0902"/>
              <dgm:constr type="h" for="ch" forName="image_5" refType="h" fact="0.1359"/>
              <dgm:constr type="l" for="ch" forName="image_accent_4" refType="w" fact="0.437"/>
              <dgm:constr type="t" for="ch" forName="image_accent_4" refType="h" fact="0.2416"/>
              <dgm:constr type="w" for="ch" forName="image_accent_4" refType="w" fact="0.1103"/>
              <dgm:constr type="h" for="ch" forName="image_accent_4" refType="h" fact="0.1662"/>
              <dgm:constr type="l" for="ch" forName="image_4" refType="w" fact="0.4434"/>
              <dgm:constr type="t" for="ch" forName="image_4" refType="h" fact="0.2513"/>
              <dgm:constr type="w" for="ch" forName="image_4" refType="w" fact="0.0973"/>
              <dgm:constr type="h" for="ch" forName="image_4" refType="h" fact="0.1467"/>
              <dgm:constr type="l" for="ch" forName="image_accent_2" refType="w" fact="0.3942"/>
              <dgm:constr type="t" for="ch" forName="image_accent_2" refType="h" fact="0.7134"/>
              <dgm:constr type="w" for="ch" forName="image_accent_2" refType="w" fact="0.1226"/>
              <dgm:constr type="h" for="ch" forName="image_accent_2" refType="h" fact="0.1849"/>
              <dgm:constr type="l" for="ch" forName="image_2" refType="w" fact="0.4014"/>
              <dgm:constr type="t" for="ch" forName="image_2" refType="h" fact="0.7243"/>
              <dgm:constr type="w" for="ch" forName="image_2" refType="w" fact="0.1082"/>
              <dgm:constr type="h" for="ch" forName="image_2" refType="h" fact="0.1631"/>
              <dgm:constr type="l" for="ch" forName="image_accent_3" refType="w" fact="0.4075"/>
              <dgm:constr type="t" for="ch" forName="image_accent_3" refType="h" fact="0.4525"/>
              <dgm:constr type="w" for="ch" forName="image_accent_3" refType="w" fact="0.1573"/>
              <dgm:constr type="h" for="ch" forName="image_accent_3" refType="h" fact="0.2371"/>
              <dgm:constr type="l" for="ch" forName="image_3" refType="w" fact="0.4158"/>
              <dgm:constr type="t" for="ch" forName="image_3" refType="h" fact="0.465"/>
              <dgm:constr type="w" for="ch" forName="image_3" refType="w" fact="0.1407"/>
              <dgm:constr type="h" for="ch" forName="image_3" refType="h" fact="0.212"/>
              <dgm:constr type="l" for="ch" forName="image_accent_1" refType="w" fact="0.5338"/>
              <dgm:constr type="t" for="ch" forName="image_accent_1" refType="h" fact="0.6466"/>
              <dgm:constr type="w" for="ch" forName="image_accent_1" refType="w" fact="0.2344"/>
              <dgm:constr type="h" for="ch" forName="image_accent_1" refType="h" fact="0.3534"/>
              <dgm:constr type="l" for="ch" forName="image_1" refType="w" fact="0.5428"/>
              <dgm:constr type="t" for="ch" forName="image_1" refType="h" fact="0.6602"/>
              <dgm:constr type="w" for="ch" forName="image_1" refType="w" fact="0.2164"/>
              <dgm:constr type="h" for="ch" forName="image_1" refType="h" fact="0.3262"/>
              <dgm:constr type="l" for="ch" forName="parent_text_1" refType="w" fact="0.6522"/>
              <dgm:constr type="t" for="ch" forName="parent_text_1" refType="h" fact="0.465"/>
              <dgm:constr type="w" for="ch" forName="parent_text_1" refType="w" fact="0.3478"/>
              <dgm:constr type="h" for="ch" forName="parent_text_1" refType="h" fact="0.165"/>
              <dgm:constr type="l" for="ch" forName="accent_1" refType="w" fact="0.5492"/>
              <dgm:constr type="t" for="ch" forName="accent_1" refType="h" fact="0.3864"/>
              <dgm:constr type="w" for="ch" forName="accent_1" refType="w" fact="0.0696"/>
              <dgm:constr type="h" for="ch" forName="accent_1" refType="h" fact="0.1049"/>
              <dgm:constr type="l" for="ch" forName="parent_text_3" refType="w" fact="0.034"/>
              <dgm:constr type="t" for="ch" forName="parent_text_3" refType="h" fact="0.465"/>
              <dgm:constr type="w" for="ch" forName="parent_text_3" refType="w" fact="0.3478"/>
              <dgm:constr type="h" for="ch" forName="parent_text_3" refType="h" fact="0.212"/>
              <dgm:constr type="l" for="ch" forName="parent_text_2" refType="w" fact="0.0211"/>
              <dgm:constr type="t" for="ch" forName="parent_text_2" refType="h" fact="0.7243"/>
              <dgm:constr type="w" for="ch" forName="parent_text_2" refType="w" fact="0.3478"/>
              <dgm:constr type="h" for="ch" forName="parent_text_2" refType="h" fact="0.1631"/>
              <dgm:constr type="l" for="ch" forName="parent_text_4" refType="w" fact="0.0644"/>
              <dgm:constr type="t" for="ch" forName="parent_text_4" refType="h" fact="0.2513"/>
              <dgm:constr type="w" for="ch" forName="parent_text_4" refType="w" fact="0.3478"/>
              <dgm:constr type="h" for="ch" forName="parent_text_4" refType="h" fact="0.1467"/>
              <dgm:constr type="l" for="ch" forName="accent_2" refType="w" fact="0.322"/>
              <dgm:constr type="t" for="ch" forName="accent_2" refType="h" fact="0.0194"/>
              <dgm:constr type="w" for="ch" forName="accent_2" refType="w" fact="0.0515"/>
              <dgm:constr type="h" for="ch" forName="accent_2" refType="h" fact="0.0777"/>
              <dgm:constr type="l" for="ch" forName="accent_3" refType="w" fact="0.2705"/>
              <dgm:constr type="t" for="ch" forName="accent_3" refType="h" fact="0"/>
              <dgm:constr type="w" for="ch" forName="accent_3" refType="w" fact="0.0258"/>
              <dgm:constr type="h" for="ch" forName="accent_3" refType="h" fact="0.0388"/>
              <dgm:constr type="l" for="ch" forName="parent_text_5" refType="w" fact="0"/>
              <dgm:constr type="t" for="ch" forName="parent_text_5" refType="h" fact="0.0953"/>
              <dgm:constr type="w" for="ch" forName="parent_text_5" refType="w" fact="0.3478"/>
              <dgm:constr type="h" for="ch" forName="parent_text_5" refType="h" fact="0.1359"/>
              <dgm:constr type="l" for="ch" forName="accent_4" refType="w" fact="0.3478"/>
              <dgm:constr type="t" for="ch" forName="accent_4" refType="h" fact="0.8932"/>
              <dgm:constr type="w" for="ch" forName="accent_4" refType="w" fact="0.0386"/>
              <dgm:constr type="h" for="ch" forName="accent_4" refType="h" fact="0.0583"/>
            </dgm:constrLst>
          </dgm:else>
        </dgm:choose>
      </dgm:if>
      <dgm:if name="Name22" axis="ch" ptType="node" func="cnt" op="equ" val="6">
        <dgm:alg type="composite">
          <dgm:param type="ar" val="1.1351"/>
        </dgm:alg>
        <dgm:choose name="Name23">
          <dgm:if name="Name24" func="var" arg="dir" op="equ" val="norm">
            <dgm:constrLst>
              <dgm:constr type="primFontSz" for="des" ptType="node" op="equ" val="65"/>
              <dgm:constr type="l" for="ch" forName="image_accent_6" refType="w" fact="0.3864"/>
              <dgm:constr type="t" for="ch" forName="image_accent_6" refType="h" fact="0.7456"/>
              <dgm:constr type="w" for="ch" forName="image_accent_6" refType="w" fact="0.1757"/>
              <dgm:constr type="h" for="ch" forName="image_accent_6" refType="h" fact="0.1995"/>
              <dgm:constr type="l" for="ch" forName="image_6" refType="w" fact="0.3957"/>
              <dgm:constr type="t" for="ch" forName="image_6" refType="h" fact="0.7561"/>
              <dgm:constr type="w" for="ch" forName="image_6" refType="w" fact="0.1572"/>
              <dgm:constr type="h" for="ch" forName="image_6" refType="h" fact="0.1784"/>
              <dgm:constr type="l" for="ch" forName="image_accent_5" refType="w" fact="0.5301"/>
              <dgm:constr type="t" for="ch" forName="image_accent_5" refType="h" fact="0.0649"/>
              <dgm:constr type="w" for="ch" forName="image_accent_5" refType="w" fact="0.1022"/>
              <dgm:constr type="h" for="ch" forName="image_accent_5" refType="h" fact="0.116"/>
              <dgm:constr type="l" for="ch" forName="image_5" refType="w" fact="0.5361"/>
              <dgm:constr type="t" for="ch" forName="image_5" refType="h" fact="0.0717"/>
              <dgm:constr type="w" for="ch" forName="image_5" refType="w" fact="0.0902"/>
              <dgm:constr type="h" for="ch" forName="image_5" refType="h" fact="0.1023"/>
              <dgm:constr type="l" for="ch" forName="image_accent_4" refType="w" fact="0.4528"/>
              <dgm:constr type="t" for="ch" forName="image_accent_4" refType="h" fact="0.1819"/>
              <dgm:constr type="w" for="ch" forName="image_accent_4" refType="w" fact="0.1103"/>
              <dgm:constr type="h" for="ch" forName="image_accent_4" refType="h" fact="0.1251"/>
              <dgm:constr type="l" for="ch" forName="image_4" refType="w" fact="0.4593"/>
              <dgm:constr type="t" for="ch" forName="image_4" refType="h" fact="0.1892"/>
              <dgm:constr type="w" for="ch" forName="image_4" refType="w" fact="0.0973"/>
              <dgm:constr type="h" for="ch" forName="image_4" refType="h" fact="0.1104"/>
              <dgm:constr type="l" for="ch" forName="image_accent_2" refType="w" fact="0.4832"/>
              <dgm:constr type="t" for="ch" forName="image_accent_2" refType="h" fact="0.5371"/>
              <dgm:constr type="w" for="ch" forName="image_accent_2" refType="w" fact="0.1226"/>
              <dgm:constr type="h" for="ch" forName="image_accent_2" refType="h" fact="0.1392"/>
              <dgm:constr type="l" for="ch" forName="image_2" refType="w" fact="0.4904"/>
              <dgm:constr type="t" for="ch" forName="image_2" refType="h" fact="0.5453"/>
              <dgm:constr type="w" for="ch" forName="image_2" refType="w" fact="0.1082"/>
              <dgm:constr type="h" for="ch" forName="image_2" refType="h" fact="0.1228"/>
              <dgm:constr type="l" for="ch" forName="image_accent_3" refType="w" fact="0.4352"/>
              <dgm:constr type="t" for="ch" forName="image_accent_3" refType="h" fact="0.3407"/>
              <dgm:constr type="w" for="ch" forName="image_accent_3" refType="w" fact="0.1573"/>
              <dgm:constr type="h" for="ch" forName="image_accent_3" refType="h" fact="0.1785"/>
              <dgm:constr type="l" for="ch" forName="image_3" refType="w" fact="0.4435"/>
              <dgm:constr type="t" for="ch" forName="image_3" refType="h" fact="0.3501"/>
              <dgm:constr type="w" for="ch" forName="image_3" refType="w" fact="0.1407"/>
              <dgm:constr type="h" for="ch" forName="image_3" refType="h" fact="0.1596"/>
              <dgm:constr type="l" for="ch" forName="image_accent_1" refType="w" fact="0.2318"/>
              <dgm:constr type="t" for="ch" forName="image_accent_1" refType="h" fact="0.4869"/>
              <dgm:constr type="w" for="ch" forName="image_accent_1" refType="w" fact="0.2344"/>
              <dgm:constr type="h" for="ch" forName="image_accent_1" refType="h" fact="0.2661"/>
              <dgm:constr type="l" for="ch" forName="image_1" refType="w" fact="0.2401"/>
              <dgm:constr type="t" for="ch" forName="image_1" refType="h" fact="0.4971"/>
              <dgm:constr type="w" for="ch" forName="image_1" refType="w" fact="0.2164"/>
              <dgm:constr type="h" for="ch" forName="image_1" refType="h" fact="0.2456"/>
              <dgm:constr type="l" for="ch" forName="parent_text_1" refType="w" fact="0"/>
              <dgm:constr type="t" for="ch" forName="parent_text_1" refType="h" fact="0.3501"/>
              <dgm:constr type="w" for="ch" forName="parent_text_1" refType="w" fact="0.3478"/>
              <dgm:constr type="h" for="ch" forName="parent_text_1" refType="h" fact="0.125"/>
              <dgm:constr type="l" for="ch" forName="accent_1" refType="w" fact="0.3813"/>
              <dgm:constr type="t" for="ch" forName="accent_1" refType="h" fact="0.2909"/>
              <dgm:constr type="w" for="ch" forName="accent_1" refType="w" fact="0.0696"/>
              <dgm:constr type="h" for="ch" forName="accent_1" refType="h" fact="0.0789"/>
              <dgm:constr type="l" for="ch" forName="parent_text_2" refType="w" fact="0.6311"/>
              <dgm:constr type="t" for="ch" forName="parent_text_2" refType="h" fact="0.5453"/>
              <dgm:constr type="w" for="ch" forName="parent_text_2" refType="w" fact="0.3478"/>
              <dgm:constr type="h" for="ch" forName="parent_text_2" refType="h" fact="0.1228"/>
              <dgm:constr type="l" for="ch" forName="parent_text_4" refType="w" fact="0.5878"/>
              <dgm:constr type="t" for="ch" forName="parent_text_4" refType="h" fact="0.1892"/>
              <dgm:constr type="w" for="ch" forName="parent_text_4" refType="w" fact="0.3478"/>
              <dgm:constr type="h" for="ch" forName="parent_text_4" refType="h" fact="0.1104"/>
              <dgm:constr type="l" for="ch" forName="accent_2" refType="w" fact="0.6265"/>
              <dgm:constr type="t" for="ch" forName="accent_2" refType="h" fact="0.0146"/>
              <dgm:constr type="w" for="ch" forName="accent_2" refType="w" fact="0.0515"/>
              <dgm:constr type="h" for="ch" forName="accent_2" refType="h" fact="0.0585"/>
              <dgm:constr type="l" for="ch" forName="accent_3" refType="w" fact="0.7038"/>
              <dgm:constr type="t" for="ch" forName="accent_3" refType="h" fact="0"/>
              <dgm:constr type="w" for="ch" forName="accent_3" refType="w" fact="0.0258"/>
              <dgm:constr type="h" for="ch" forName="accent_3" refType="h" fact="0.0292"/>
              <dgm:constr type="l" for="ch" forName="parent_text_5" refType="w" fact="0.6522"/>
              <dgm:constr type="t" for="ch" forName="parent_text_5" refType="h" fact="0.0717"/>
              <dgm:constr type="w" for="ch" forName="parent_text_5" refType="w" fact="0.3478"/>
              <dgm:constr type="h" for="ch" forName="parent_text_5" refType="h" fact="0.1023"/>
              <dgm:constr type="l" for="ch" forName="parent_text_3" refType="w" fact="0.6182"/>
              <dgm:constr type="t" for="ch" forName="parent_text_3" refType="h" fact="0.3501"/>
              <dgm:constr type="w" for="ch" forName="parent_text_3" refType="w" fact="0.3478"/>
              <dgm:constr type="h" for="ch" forName="parent_text_3" refType="h" fact="0.1596"/>
              <dgm:constr type="l" for="ch" forName="accent_4" refType="w" fact="0.5538"/>
              <dgm:constr type="t" for="ch" forName="accent_4" refType="h" fact="0.9211"/>
              <dgm:constr type="w" for="ch" forName="accent_4" refType="w" fact="0.0696"/>
              <dgm:constr type="h" for="ch" forName="accent_4" refType="h" fact="0.0789"/>
              <dgm:constr type="l" for="ch" forName="parent_text_6" refType="w" fact="0.0195"/>
              <dgm:constr type="t" for="ch" forName="parent_text_6" refType="h" fact="0.7561"/>
              <dgm:constr type="w" for="ch" forName="parent_text_6" refType="w" fact="0.3478"/>
              <dgm:constr type="h" for="ch" forName="parent_text_6" refType="h" fact="0.1784"/>
              <dgm:constr type="l" for="ch" forName="accent_5" refType="w" fact="0.6182"/>
              <dgm:constr type="t" for="ch" forName="accent_5" refType="h" fact="0.6725"/>
              <dgm:constr type="w" for="ch" forName="accent_5" refType="w" fact="0.0386"/>
              <dgm:constr type="h" for="ch" forName="accent_5" refType="h" fact="0.0439"/>
            </dgm:constrLst>
          </dgm:if>
          <dgm:else name="Name25">
            <dgm:constrLst>
              <dgm:constr type="primFontSz" for="des" ptType="node" op="equ" val="65"/>
              <dgm:constr type="l" for="ch" forName="image_accent_6" refType="w" fact="0.4379"/>
              <dgm:constr type="t" for="ch" forName="image_accent_6" refType="h" fact="0.7456"/>
              <dgm:constr type="w" for="ch" forName="image_accent_6" refType="w" fact="0.1757"/>
              <dgm:constr type="h" for="ch" forName="image_accent_6" refType="h" fact="0.1995"/>
              <dgm:constr type="l" for="ch" forName="image_6" refType="w" fact="0.4471"/>
              <dgm:constr type="t" for="ch" forName="image_6" refType="h" fact="0.7561"/>
              <dgm:constr type="w" for="ch" forName="image_6" refType="w" fact="0.1572"/>
              <dgm:constr type="h" for="ch" forName="image_6" refType="h" fact="0.1784"/>
              <dgm:constr type="l" for="ch" forName="image_accent_5" refType="w" fact="0.3677"/>
              <dgm:constr type="t" for="ch" forName="image_accent_5" refType="h" fact="0.0649"/>
              <dgm:constr type="w" for="ch" forName="image_accent_5" refType="w" fact="0.1022"/>
              <dgm:constr type="h" for="ch" forName="image_accent_5" refType="h" fact="0.116"/>
              <dgm:constr type="l" for="ch" forName="image_5" refType="w" fact="0.3738"/>
              <dgm:constr type="t" for="ch" forName="image_5" refType="h" fact="0.0717"/>
              <dgm:constr type="w" for="ch" forName="image_5" refType="w" fact="0.0902"/>
              <dgm:constr type="h" for="ch" forName="image_5" refType="h" fact="0.1023"/>
              <dgm:constr type="l" for="ch" forName="image_accent_4" refType="w" fact="0.437"/>
              <dgm:constr type="t" for="ch" forName="image_accent_4" refType="h" fact="0.1819"/>
              <dgm:constr type="w" for="ch" forName="image_accent_4" refType="w" fact="0.1103"/>
              <dgm:constr type="h" for="ch" forName="image_accent_4" refType="h" fact="0.1251"/>
              <dgm:constr type="l" for="ch" forName="image_4" refType="w" fact="0.4434"/>
              <dgm:constr type="t" for="ch" forName="image_4" refType="h" fact="0.1892"/>
              <dgm:constr type="w" for="ch" forName="image_4" refType="w" fact="0.0973"/>
              <dgm:constr type="h" for="ch" forName="image_4" refType="h" fact="0.1104"/>
              <dgm:constr type="l" for="ch" forName="image_accent_2" refType="w" fact="0.3942"/>
              <dgm:constr type="t" for="ch" forName="image_accent_2" refType="h" fact="0.5371"/>
              <dgm:constr type="w" for="ch" forName="image_accent_2" refType="w" fact="0.1226"/>
              <dgm:constr type="h" for="ch" forName="image_accent_2" refType="h" fact="0.1392"/>
              <dgm:constr type="l" for="ch" forName="image_2" refType="w" fact="0.4014"/>
              <dgm:constr type="t" for="ch" forName="image_2" refType="h" fact="0.5453"/>
              <dgm:constr type="w" for="ch" forName="image_2" refType="w" fact="0.1082"/>
              <dgm:constr type="h" for="ch" forName="image_2" refType="h" fact="0.1228"/>
              <dgm:constr type="l" for="ch" forName="image_accent_3" refType="w" fact="0.4075"/>
              <dgm:constr type="t" for="ch" forName="image_accent_3" refType="h" fact="0.3407"/>
              <dgm:constr type="w" for="ch" forName="image_accent_3" refType="w" fact="0.1573"/>
              <dgm:constr type="h" for="ch" forName="image_accent_3" refType="h" fact="0.1785"/>
              <dgm:constr type="l" for="ch" forName="image_3" refType="w" fact="0.4158"/>
              <dgm:constr type="t" for="ch" forName="image_3" refType="h" fact="0.3501"/>
              <dgm:constr type="w" for="ch" forName="image_3" refType="w" fact="0.1407"/>
              <dgm:constr type="h" for="ch" forName="image_3" refType="h" fact="0.1596"/>
              <dgm:constr type="l" for="ch" forName="image_accent_1" refType="w" fact="0.5338"/>
              <dgm:constr type="t" for="ch" forName="image_accent_1" refType="h" fact="0.4869"/>
              <dgm:constr type="w" for="ch" forName="image_accent_1" refType="w" fact="0.2344"/>
              <dgm:constr type="h" for="ch" forName="image_accent_1" refType="h" fact="0.2661"/>
              <dgm:constr type="l" for="ch" forName="image_1" refType="w" fact="0.5435"/>
              <dgm:constr type="t" for="ch" forName="image_1" refType="h" fact="0.4971"/>
              <dgm:constr type="w" for="ch" forName="image_1" refType="w" fact="0.2164"/>
              <dgm:constr type="h" for="ch" forName="image_1" refType="h" fact="0.2456"/>
              <dgm:constr type="l" for="ch" forName="parent_text_1" refType="w" fact="0.6522"/>
              <dgm:constr type="t" for="ch" forName="parent_text_1" refType="h" fact="0.3501"/>
              <dgm:constr type="w" for="ch" forName="parent_text_1" refType="w" fact="0.3478"/>
              <dgm:constr type="h" for="ch" forName="parent_text_1" refType="h" fact="0.125"/>
              <dgm:constr type="l" for="ch" forName="accent_1" refType="w" fact="0.5492"/>
              <dgm:constr type="t" for="ch" forName="accent_1" refType="h" fact="0.2909"/>
              <dgm:constr type="w" for="ch" forName="accent_1" refType="w" fact="0.0696"/>
              <dgm:constr type="h" for="ch" forName="accent_1" refType="h" fact="0.0789"/>
              <dgm:constr type="l" for="ch" forName="parent_text_2" refType="w" fact="0.0211"/>
              <dgm:constr type="t" for="ch" forName="parent_text_2" refType="h" fact="0.5453"/>
              <dgm:constr type="w" for="ch" forName="parent_text_2" refType="w" fact="0.3478"/>
              <dgm:constr type="h" for="ch" forName="parent_text_2" refType="h" fact="0.1228"/>
              <dgm:constr type="l" for="ch" forName="parent_text_4" refType="w" fact="0.0644"/>
              <dgm:constr type="t" for="ch" forName="parent_text_4" refType="h" fact="0.1892"/>
              <dgm:constr type="w" for="ch" forName="parent_text_4" refType="w" fact="0.3478"/>
              <dgm:constr type="h" for="ch" forName="parent_text_4" refType="h" fact="0.1104"/>
              <dgm:constr type="l" for="ch" forName="accent_2" refType="w" fact="0.322"/>
              <dgm:constr type="t" for="ch" forName="accent_2" refType="h" fact="0.0146"/>
              <dgm:constr type="w" for="ch" forName="accent_2" refType="w" fact="0.0515"/>
              <dgm:constr type="h" for="ch" forName="accent_2" refType="h" fact="0.0585"/>
              <dgm:constr type="l" for="ch" forName="accent_3" refType="w" fact="0.2705"/>
              <dgm:constr type="t" for="ch" forName="accent_3" refType="h" fact="0"/>
              <dgm:constr type="w" for="ch" forName="accent_3" refType="w" fact="0.0258"/>
              <dgm:constr type="h" for="ch" forName="accent_3" refType="h" fact="0.0292"/>
              <dgm:constr type="l" for="ch" forName="parent_text_5" refType="w" fact="0"/>
              <dgm:constr type="t" for="ch" forName="parent_text_5" refType="h" fact="0.0717"/>
              <dgm:constr type="w" for="ch" forName="parent_text_5" refType="w" fact="0.3478"/>
              <dgm:constr type="h" for="ch" forName="parent_text_5" refType="h" fact="0.1023"/>
              <dgm:constr type="l" for="ch" forName="parent_text_3" refType="w" fact="0.034"/>
              <dgm:constr type="t" for="ch" forName="parent_text_3" refType="h" fact="0.3501"/>
              <dgm:constr type="w" for="ch" forName="parent_text_3" refType="w" fact="0.3478"/>
              <dgm:constr type="h" for="ch" forName="parent_text_3" refType="h" fact="0.1596"/>
              <dgm:constr type="l" for="ch" forName="accent_4" refType="w" fact="0.3766"/>
              <dgm:constr type="t" for="ch" forName="accent_4" refType="h" fact="0.9211"/>
              <dgm:constr type="w" for="ch" forName="accent_4" refType="w" fact="0.0696"/>
              <dgm:constr type="h" for="ch" forName="accent_4" refType="h" fact="0.0789"/>
              <dgm:constr type="l" for="ch" forName="parent_text_6" refType="w" fact="0.6328"/>
              <dgm:constr type="t" for="ch" forName="parent_text_6" refType="h" fact="0.7561"/>
              <dgm:constr type="w" for="ch" forName="parent_text_6" refType="w" fact="0.3478"/>
              <dgm:constr type="h" for="ch" forName="parent_text_6" refType="h" fact="0.1784"/>
              <dgm:constr type="l" for="ch" forName="accent_5" refType="w" fact="0.3431"/>
              <dgm:constr type="t" for="ch" forName="accent_5" refType="h" fact="0.6725"/>
              <dgm:constr type="w" for="ch" forName="accent_5" refType="w" fact="0.0386"/>
              <dgm:constr type="h" for="ch" forName="accent_5" refType="h" fact="0.0439"/>
            </dgm:constrLst>
          </dgm:else>
        </dgm:choose>
      </dgm:if>
      <dgm:if name="Name26" axis="ch" ptType="node" func="cnt" op="equ" val="7">
        <dgm:alg type="composite">
          <dgm:param type="ar" val="1.0352"/>
        </dgm:alg>
        <dgm:choose name="Name27">
          <dgm:if name="Name28" func="var" arg="dir" op="equ" val="norm">
            <dgm:constrLst>
              <dgm:constr type="primFontSz" for="des" ptType="node" op="equ" val="65"/>
              <dgm:constr type="l" for="ch" forName="accent_1" refType="w" fact="0.7553"/>
              <dgm:constr type="t" for="ch" forName="accent_1" refType="h" fact="0.96"/>
              <dgm:constr type="w" for="ch" forName="accent_1" refType="w" fact="0.0386"/>
              <dgm:constr type="h" for="ch" forName="accent_1" refType="h" fact="0.04"/>
              <dgm:constr type="l" for="ch" forName="image_accent_2" refType="w" fact="0.4832"/>
              <dgm:constr type="t" for="ch" forName="image_accent_2" refType="h" fact="0.4899"/>
              <dgm:constr type="w" for="ch" forName="image_accent_2" refType="w" fact="0.1226"/>
              <dgm:constr type="h" for="ch" forName="image_accent_2" refType="h" fact="0.1269"/>
              <dgm:constr type="l" for="ch" forName="image_2" refType="w" fact="0.4904"/>
              <dgm:constr type="t" for="ch" forName="image_2" refType="h" fact="0.4973"/>
              <dgm:constr type="w" for="ch" forName="image_2" refType="w" fact="0.1082"/>
              <dgm:constr type="h" for="ch" forName="image_2" refType="h" fact="0.112"/>
              <dgm:constr type="l" for="ch" forName="image_accent_3" refType="w" fact="0.4352"/>
              <dgm:constr type="t" for="ch" forName="image_accent_3" refType="h" fact="0.3107"/>
              <dgm:constr type="w" for="ch" forName="image_accent_3" refType="w" fact="0.1573"/>
              <dgm:constr type="h" for="ch" forName="image_accent_3" refType="h" fact="0.1628"/>
              <dgm:constr type="l" for="ch" forName="image_3" refType="w" fact="0.4435"/>
              <dgm:constr type="t" for="ch" forName="image_3" refType="h" fact="0.3193"/>
              <dgm:constr type="w" for="ch" forName="image_3" refType="w" fact="0.1407"/>
              <dgm:constr type="h" for="ch" forName="image_3" refType="h" fact="0.1456"/>
              <dgm:constr type="l" for="ch" forName="image_accent_4" refType="w" fact="0.4528"/>
              <dgm:constr type="t" for="ch" forName="image_accent_4" refType="h" fact="0.1659"/>
              <dgm:constr type="w" for="ch" forName="image_accent_4" refType="w" fact="0.1103"/>
              <dgm:constr type="h" for="ch" forName="image_accent_4" refType="h" fact="0.1141"/>
              <dgm:constr type="l" for="ch" forName="image_4" refType="w" fact="0.4593"/>
              <dgm:constr type="t" for="ch" forName="image_4" refType="h" fact="0.1726"/>
              <dgm:constr type="w" for="ch" forName="image_4" refType="w" fact="0.0973"/>
              <dgm:constr type="h" for="ch" forName="image_4" refType="h" fact="0.1007"/>
              <dgm:constr type="l" for="ch" forName="image_accent_5" refType="w" fact="0.5301"/>
              <dgm:constr type="t" for="ch" forName="image_accent_5" refType="h" fact="0.0592"/>
              <dgm:constr type="w" for="ch" forName="image_accent_5" refType="w" fact="0.1022"/>
              <dgm:constr type="h" for="ch" forName="image_accent_5" refType="h" fact="0.1058"/>
              <dgm:constr type="l" for="ch" forName="image_5" refType="w" fact="0.5361"/>
              <dgm:constr type="t" for="ch" forName="image_5" refType="h" fact="0.0654"/>
              <dgm:constr type="w" for="ch" forName="image_5" refType="w" fact="0.0902"/>
              <dgm:constr type="h" for="ch" forName="image_5" refType="h" fact="0.0933"/>
              <dgm:constr type="l" for="ch" forName="image_accent_6" refType="w" fact="0.3864"/>
              <dgm:constr type="t" for="ch" forName="image_accent_6" refType="h" fact="0.68"/>
              <dgm:constr type="w" for="ch" forName="image_accent_6" refType="w" fact="0.1757"/>
              <dgm:constr type="h" for="ch" forName="image_accent_6" refType="h" fact="0.1819"/>
              <dgm:constr type="l" for="ch" forName="image_6" refType="w" fact="0.3957"/>
              <dgm:constr type="t" for="ch" forName="image_6" refType="h" fact="0.6896"/>
              <dgm:constr type="w" for="ch" forName="image_6" refType="w" fact="0.1572"/>
              <dgm:constr type="h" for="ch" forName="image_6" refType="h" fact="0.1627"/>
              <dgm:constr type="l" for="ch" forName="image_accent_7" refType="w" fact="0.5291"/>
              <dgm:constr type="t" for="ch" forName="image_accent_7" refType="h" fact="0.8325"/>
              <dgm:constr type="w" for="ch" forName="image_accent_7" refType="w" fact="0.1103"/>
              <dgm:constr type="h" for="ch" forName="image_accent_7" refType="h" fact="0.1141"/>
              <dgm:constr type="l" for="ch" forName="image_7" refType="w" fact="0.5356"/>
              <dgm:constr type="t" for="ch" forName="image_7" refType="h" fact="0.8392"/>
              <dgm:constr type="w" for="ch" forName="image_7" refType="w" fact="0.0973"/>
              <dgm:constr type="h" for="ch" forName="image_7" refType="h" fact="0.1007"/>
              <dgm:constr type="l" for="ch" forName="image_accent_1" refType="w" fact="0.2318"/>
              <dgm:constr type="t" for="ch" forName="image_accent_1" refType="h" fact="0.444"/>
              <dgm:constr type="w" for="ch" forName="image_accent_1" refType="w" fact="0.2344"/>
              <dgm:constr type="h" for="ch" forName="image_accent_1" refType="h" fact="0.2426"/>
              <dgm:constr type="l" for="ch" forName="image_1" refType="w" fact="0.2408"/>
              <dgm:constr type="t" for="ch" forName="image_1" refType="h" fact="0.4533"/>
              <dgm:constr type="w" for="ch" forName="image_1" refType="w" fact="0.2164"/>
              <dgm:constr type="h" for="ch" forName="image_1" refType="h" fact="0.224"/>
              <dgm:constr type="l" for="ch" forName="parent_text_1" refType="w" fact="0"/>
              <dgm:constr type="t" for="ch" forName="parent_text_1" refType="h" fact="0.3193"/>
              <dgm:constr type="w" for="ch" forName="parent_text_1" refType="w" fact="0.3478"/>
              <dgm:constr type="h" for="ch" forName="parent_text_1" refType="h" fact="0.115"/>
              <dgm:constr type="l" for="ch" forName="accent_2" refType="w" fact="0.3813"/>
              <dgm:constr type="t" for="ch" forName="accent_2" refType="h" fact="0.2653"/>
              <dgm:constr type="w" for="ch" forName="accent_2" refType="w" fact="0.0696"/>
              <dgm:constr type="h" for="ch" forName="accent_2" refType="h" fact="0.072"/>
              <dgm:constr type="l" for="ch" forName="parent_text_2" refType="w" fact="0.6311"/>
              <dgm:constr type="t" for="ch" forName="parent_text_2" refType="h" fact="0.4973"/>
              <dgm:constr type="w" for="ch" forName="parent_text_2" refType="w" fact="0.3478"/>
              <dgm:constr type="h" for="ch" forName="parent_text_2" refType="h" fact="0.112"/>
              <dgm:constr type="l" for="ch" forName="parent_text_4" refType="w" fact="0.5878"/>
              <dgm:constr type="t" for="ch" forName="parent_text_4" refType="h" fact="0.1726"/>
              <dgm:constr type="w" for="ch" forName="parent_text_4" refType="w" fact="0.3478"/>
              <dgm:constr type="h" for="ch" forName="parent_text_4" refType="h" fact="0.1007"/>
              <dgm:constr type="l" for="ch" forName="accent_3" refType="w" fact="0.7038"/>
              <dgm:constr type="t" for="ch" forName="accent_3" refType="h" fact="0"/>
              <dgm:constr type="w" for="ch" forName="accent_3" refType="w" fact="0.0258"/>
              <dgm:constr type="h" for="ch" forName="accent_3" refType="h" fact="0.0267"/>
              <dgm:constr type="l" for="ch" forName="parent_text_5" refType="w" fact="0.6522"/>
              <dgm:constr type="t" for="ch" forName="parent_text_5" refType="h" fact="0.0654"/>
              <dgm:constr type="w" for="ch" forName="parent_text_5" refType="w" fact="0.3478"/>
              <dgm:constr type="h" for="ch" forName="parent_text_5" refType="h" fact="0.0933"/>
              <dgm:constr type="l" for="ch" forName="parent_text_3" refType="w" fact="0.6182"/>
              <dgm:constr type="t" for="ch" forName="parent_text_3" refType="h" fact="0.3193"/>
              <dgm:constr type="w" for="ch" forName="parent_text_3" refType="w" fact="0.3478"/>
              <dgm:constr type="h" for="ch" forName="parent_text_3" refType="h" fact="0.1456"/>
              <dgm:constr type="l" for="ch" forName="parent_text_6" refType="w" fact="0.02"/>
              <dgm:constr type="t" for="ch" forName="parent_text_6" refType="h" fact="0.6896"/>
              <dgm:constr type="w" for="ch" forName="parent_text_6" refType="w" fact="0.3478"/>
              <dgm:constr type="h" for="ch" forName="parent_text_6" refType="h" fact="0.1627"/>
              <dgm:constr type="l" for="ch" forName="accent_4" refType="w" fact="0.6265"/>
              <dgm:constr type="t" for="ch" forName="accent_4" refType="h" fact="0.0213"/>
              <dgm:constr type="w" for="ch" forName="accent_4" refType="w" fact="0.0515"/>
              <dgm:constr type="h" for="ch" forName="accent_4" refType="h" fact="0.0533"/>
              <dgm:constr type="l" for="ch" forName="accent_5" refType="w" fact="0.6522"/>
              <dgm:constr type="t" for="ch" forName="accent_5" refType="h" fact="0.92"/>
              <dgm:constr type="w" for="ch" forName="accent_5" refType="w" fact="0.0696"/>
              <dgm:constr type="h" for="ch" forName="accent_5" refType="h" fact="0.072"/>
              <dgm:constr type="l" for="ch" forName="parent_text_7" refType="w" fact="0.105"/>
              <dgm:constr type="t" for="ch" forName="parent_text_7" refType="h" fact="0.87"/>
              <dgm:constr type="w" for="ch" forName="parent_text_7" refType="w" fact="0.407"/>
              <dgm:constr type="h" for="ch" forName="parent_text_7" refType="h" fact="0.13"/>
              <dgm:constr type="l" for="ch" forName="accent_6" refType="w" fact="0.6136"/>
              <dgm:constr type="t" for="ch" forName="accent_6" refType="h" fact="0.6133"/>
              <dgm:constr type="w" for="ch" forName="accent_6" refType="w" fact="0.0386"/>
              <dgm:constr type="h" for="ch" forName="accent_6" refType="h" fact="0.04"/>
            </dgm:constrLst>
          </dgm:if>
          <dgm:else name="Name29">
            <dgm:constrLst>
              <dgm:constr type="primFontSz" for="des" ptType="node" op="equ" val="65"/>
              <dgm:constr type="l" for="ch" forName="accent_1" refType="w" fact="0.2061"/>
              <dgm:constr type="t" for="ch" forName="accent_1" refType="h" fact="0.96"/>
              <dgm:constr type="w" for="ch" forName="accent_1" refType="w" fact="0.0386"/>
              <dgm:constr type="h" for="ch" forName="accent_1" refType="h" fact="0.04"/>
              <dgm:constr type="l" for="ch" forName="image_accent_7" refType="w" fact="0.3606"/>
              <dgm:constr type="t" for="ch" forName="image_accent_7" refType="h" fact="0.8325"/>
              <dgm:constr type="w" for="ch" forName="image_accent_7" refType="w" fact="0.1103"/>
              <dgm:constr type="h" for="ch" forName="image_accent_7" refType="h" fact="0.1141"/>
              <dgm:constr type="l" for="ch" forName="image_7" refType="w" fact="0.3671"/>
              <dgm:constr type="t" for="ch" forName="image_7" refType="h" fact="0.8392"/>
              <dgm:constr type="w" for="ch" forName="image_7" refType="w" fact="0.0973"/>
              <dgm:constr type="h" for="ch" forName="image_7" refType="h" fact="0.1007"/>
              <dgm:constr type="l" for="ch" forName="image_accent_6" refType="w" fact="0.4379"/>
              <dgm:constr type="t" for="ch" forName="image_accent_6" refType="h" fact="0.68"/>
              <dgm:constr type="w" for="ch" forName="image_accent_6" refType="w" fact="0.1757"/>
              <dgm:constr type="h" for="ch" forName="image_accent_6" refType="h" fact="0.1819"/>
              <dgm:constr type="l" for="ch" forName="image_6" refType="w" fact="0.4471"/>
              <dgm:constr type="t" for="ch" forName="image_6" refType="h" fact="0.6896"/>
              <dgm:constr type="w" for="ch" forName="image_6" refType="w" fact="0.1572"/>
              <dgm:constr type="h" for="ch" forName="image_6" refType="h" fact="0.1627"/>
              <dgm:constr type="l" for="ch" forName="image_accent_5" refType="w" fact="0.3677"/>
              <dgm:constr type="t" for="ch" forName="image_accent_5" refType="h" fact="0.0592"/>
              <dgm:constr type="w" for="ch" forName="image_accent_5" refType="w" fact="0.1022"/>
              <dgm:constr type="h" for="ch" forName="image_accent_5" refType="h" fact="0.1058"/>
              <dgm:constr type="l" for="ch" forName="image_5" refType="w" fact="0.3738"/>
              <dgm:constr type="t" for="ch" forName="image_5" refType="h" fact="0.0654"/>
              <dgm:constr type="w" for="ch" forName="image_5" refType="w" fact="0.0902"/>
              <dgm:constr type="h" for="ch" forName="image_5" refType="h" fact="0.0933"/>
              <dgm:constr type="l" for="ch" forName="image_accent_4" refType="w" fact="0.437"/>
              <dgm:constr type="t" for="ch" forName="image_accent_4" refType="h" fact="0.1659"/>
              <dgm:constr type="w" for="ch" forName="image_accent_4" refType="w" fact="0.1103"/>
              <dgm:constr type="h" for="ch" forName="image_accent_4" refType="h" fact="0.1141"/>
              <dgm:constr type="l" for="ch" forName="image_4" refType="w" fact="0.4434"/>
              <dgm:constr type="t" for="ch" forName="image_4" refType="h" fact="0.1726"/>
              <dgm:constr type="w" for="ch" forName="image_4" refType="w" fact="0.0973"/>
              <dgm:constr type="h" for="ch" forName="image_4" refType="h" fact="0.1007"/>
              <dgm:constr type="l" for="ch" forName="image_accent_2" refType="w" fact="0.3942"/>
              <dgm:constr type="t" for="ch" forName="image_accent_2" refType="h" fact="0.4899"/>
              <dgm:constr type="w" for="ch" forName="image_accent_2" refType="w" fact="0.1226"/>
              <dgm:constr type="h" for="ch" forName="image_accent_2" refType="h" fact="0.1269"/>
              <dgm:constr type="l" for="ch" forName="image_2" refType="w" fact="0.4014"/>
              <dgm:constr type="t" for="ch" forName="image_2" refType="h" fact="0.4973"/>
              <dgm:constr type="w" for="ch" forName="image_2" refType="w" fact="0.1082"/>
              <dgm:constr type="h" for="ch" forName="image_2" refType="h" fact="0.112"/>
              <dgm:constr type="l" for="ch" forName="image_accent_3" refType="w" fact="0.4075"/>
              <dgm:constr type="t" for="ch" forName="image_accent_3" refType="h" fact="0.3107"/>
              <dgm:constr type="w" for="ch" forName="image_accent_3" refType="w" fact="0.1573"/>
              <dgm:constr type="h" for="ch" forName="image_accent_3" refType="h" fact="0.1628"/>
              <dgm:constr type="l" for="ch" forName="image_3" refType="w" fact="0.4158"/>
              <dgm:constr type="t" for="ch" forName="image_3" refType="h" fact="0.3193"/>
              <dgm:constr type="w" for="ch" forName="image_3" refType="w" fact="0.1407"/>
              <dgm:constr type="h" for="ch" forName="image_3" refType="h" fact="0.1456"/>
              <dgm:constr type="l" for="ch" forName="image_accent_1" refType="w" fact="0.5338"/>
              <dgm:constr type="t" for="ch" forName="image_accent_1" refType="h" fact="0.444"/>
              <dgm:constr type="w" for="ch" forName="image_accent_1" refType="w" fact="0.2344"/>
              <dgm:constr type="h" for="ch" forName="image_accent_1" refType="h" fact="0.2426"/>
              <dgm:constr type="l" for="ch" forName="image_1" refType="w" fact="0.5428"/>
              <dgm:constr type="t" for="ch" forName="image_1" refType="h" fact="0.4533"/>
              <dgm:constr type="w" for="ch" forName="image_1" refType="w" fact="0.2164"/>
              <dgm:constr type="h" for="ch" forName="image_1" refType="h" fact="0.224"/>
              <dgm:constr type="l" for="ch" forName="parent_text_1" refType="w" fact="0.6522"/>
              <dgm:constr type="t" for="ch" forName="parent_text_1" refType="h" fact="0.3193"/>
              <dgm:constr type="w" for="ch" forName="parent_text_1" refType="w" fact="0.3478"/>
              <dgm:constr type="h" for="ch" forName="parent_text_1" refType="h" fact="0.115"/>
              <dgm:constr type="l" for="ch" forName="accent_2" refType="w" fact="0.5492"/>
              <dgm:constr type="t" for="ch" forName="accent_2" refType="h" fact="0.2653"/>
              <dgm:constr type="w" for="ch" forName="accent_2" refType="w" fact="0.0696"/>
              <dgm:constr type="h" for="ch" forName="accent_2" refType="h" fact="0.072"/>
              <dgm:constr type="l" for="ch" forName="parent_text_2" refType="w" fact="0.0211"/>
              <dgm:constr type="t" for="ch" forName="parent_text_2" refType="h" fact="0.4973"/>
              <dgm:constr type="w" for="ch" forName="parent_text_2" refType="w" fact="0.3478"/>
              <dgm:constr type="h" for="ch" forName="parent_text_2" refType="h" fact="0.112"/>
              <dgm:constr type="l" for="ch" forName="parent_text_4" refType="w" fact="0.0644"/>
              <dgm:constr type="t" for="ch" forName="parent_text_4" refType="h" fact="0.1726"/>
              <dgm:constr type="w" for="ch" forName="parent_text_4" refType="w" fact="0.3478"/>
              <dgm:constr type="h" for="ch" forName="parent_text_4" refType="h" fact="0.1007"/>
              <dgm:constr type="l" for="ch" forName="accent_3" refType="w" fact="0.2705"/>
              <dgm:constr type="t" for="ch" forName="accent_3" refType="h" fact="0"/>
              <dgm:constr type="w" for="ch" forName="accent_3" refType="w" fact="0.0258"/>
              <dgm:constr type="h" for="ch" forName="accent_3" refType="h" fact="0.0267"/>
              <dgm:constr type="l" for="ch" forName="parent_text_5" refType="w" fact="0"/>
              <dgm:constr type="t" for="ch" forName="parent_text_5" refType="h" fact="0.0654"/>
              <dgm:constr type="w" for="ch" forName="parent_text_5" refType="w" fact="0.3478"/>
              <dgm:constr type="h" for="ch" forName="parent_text_5" refType="h" fact="0.0933"/>
              <dgm:constr type="l" for="ch" forName="parent_text_3" refType="w" fact="0.034"/>
              <dgm:constr type="t" for="ch" forName="parent_text_3" refType="h" fact="0.3193"/>
              <dgm:constr type="w" for="ch" forName="parent_text_3" refType="w" fact="0.3478"/>
              <dgm:constr type="h" for="ch" forName="parent_text_3" refType="h" fact="0.1456"/>
              <dgm:constr type="l" for="ch" forName="parent_text_6" refType="w" fact="0.63"/>
              <dgm:constr type="t" for="ch" forName="parent_text_6" refType="h" fact="0.6896"/>
              <dgm:constr type="w" for="ch" forName="parent_text_6" refType="w" fact="0.3478"/>
              <dgm:constr type="h" for="ch" forName="parent_text_6" refType="h" fact="0.1627"/>
              <dgm:constr type="l" for="ch" forName="accent_4" refType="w" fact="0.322"/>
              <dgm:constr type="t" for="ch" forName="accent_4" refType="h" fact="0.0213"/>
              <dgm:constr type="w" for="ch" forName="accent_4" refType="w" fact="0.0515"/>
              <dgm:constr type="h" for="ch" forName="accent_4" refType="h" fact="0.0533"/>
              <dgm:constr type="l" for="ch" forName="accent_5" refType="w" fact="0.2782"/>
              <dgm:constr type="t" for="ch" forName="accent_5" refType="h" fact="0.92"/>
              <dgm:constr type="w" for="ch" forName="accent_5" refType="w" fact="0.0696"/>
              <dgm:constr type="h" for="ch" forName="accent_5" refType="h" fact="0.072"/>
              <dgm:constr type="l" for="ch" forName="parent_text_7" refType="w" fact="0.485"/>
              <dgm:constr type="t" for="ch" forName="parent_text_7" refType="h" fact="0.87"/>
              <dgm:constr type="w" for="ch" forName="parent_text_7" refType="w" fact="0.347"/>
              <dgm:constr type="h" for="ch" forName="parent_text_7" refType="h" fact="0.13"/>
              <dgm:constr type="l" for="ch" forName="accent_6" refType="w" fact="0.3478"/>
              <dgm:constr type="t" for="ch" forName="accent_6" refType="h" fact="0.6133"/>
              <dgm:constr type="w" for="ch" forName="accent_6" refType="w" fact="0.0386"/>
              <dgm:constr type="h" for="ch" forName="accent_6" refType="h" fact="0.04"/>
            </dgm:constrLst>
          </dgm:else>
        </dgm:choose>
        <dgm:layoutNode name="accent_6" styleLbl="alignNode1">
          <dgm:alg type="sp"/>
          <dgm:shape xmlns:r="http://schemas.openxmlformats.org/officeDocument/2006/relationships" type="donut" r:blip="">
            <dgm:adjLst>
              <dgm:adj idx="1" val="0.0746"/>
            </dgm:adjLst>
          </dgm:shape>
          <dgm:presOf/>
        </dgm:layoutNode>
      </dgm:if>
      <dgm:else name="Name30">
        <dgm:alg type="composite">
          <dgm:param type="ar" val="0.9705"/>
        </dgm:alg>
        <dgm:choose name="Name31">
          <dgm:if name="Name32" func="var" arg="dir" op="equ" val="norm">
            <dgm:constrLst>
              <dgm:constr type="primFontSz" for="des" ptType="node" op="equ" val="65"/>
              <dgm:constr type="l" for="ch" forName="accent_1" refType="w" fact="0.7599"/>
              <dgm:constr type="t" for="ch" forName="accent_1" refType="h" fact="0.925"/>
              <dgm:constr type="w" for="ch" forName="accent_1" refType="w" fact="0.0386"/>
              <dgm:constr type="h" for="ch" forName="accent_1" refType="h" fact="0.0375"/>
              <dgm:constr type="l" for="ch" forName="accent_2" refType="w" fact="0.6182"/>
              <dgm:constr type="t" for="ch" forName="accent_2" refType="h" fact="0.575"/>
              <dgm:constr type="w" for="ch" forName="accent_2" refType="w" fact="0.0386"/>
              <dgm:constr type="h" for="ch" forName="accent_2" refType="h" fact="0.0375"/>
              <dgm:constr type="l" for="ch" forName="image_accent_8" refType="w" fact="0.6449"/>
              <dgm:constr type="t" for="ch" forName="image_accent_8" refType="h" fact="0.8508"/>
              <dgm:constr type="w" for="ch" forName="image_accent_8" refType="w" fact="0.1022"/>
              <dgm:constr type="h" for="ch" forName="image_accent_8" refType="h" fact="0.0992"/>
              <dgm:constr type="l" for="ch" forName="image_8" refType="w" fact="0.6538"/>
              <dgm:constr type="t" for="ch" forName="image_8" refType="h" fact="0.8595"/>
              <dgm:constr type="w" for="ch" forName="image_8" refType="w" fact="0.0844"/>
              <dgm:constr type="h" for="ch" forName="image_8" refType="h" fact="0.0819"/>
              <dgm:constr type="l" for="ch" forName="image_accent_7" refType="w" fact="0.5291"/>
              <dgm:constr type="t" for="ch" forName="image_accent_7" refType="h" fact="0.7805"/>
              <dgm:constr type="w" for="ch" forName="image_accent_7" refType="w" fact="0.1103"/>
              <dgm:constr type="h" for="ch" forName="image_accent_7" refType="h" fact="0.107"/>
              <dgm:constr type="l" for="ch" forName="image_7" refType="w" fact="0.5356"/>
              <dgm:constr type="t" for="ch" forName="image_7" refType="h" fact="0.7868"/>
              <dgm:constr type="w" for="ch" forName="image_7" refType="w" fact="0.0973"/>
              <dgm:constr type="h" for="ch" forName="image_7" refType="h" fact="0.0944"/>
              <dgm:constr type="l" for="ch" forName="image_accent_6" refType="w" fact="0.3864"/>
              <dgm:constr type="t" for="ch" forName="image_accent_6" refType="h" fact="0.6375"/>
              <dgm:constr type="w" for="ch" forName="image_accent_6" refType="w" fact="0.1757"/>
              <dgm:constr type="h" for="ch" forName="image_accent_6" refType="h" fact="0.1706"/>
              <dgm:constr type="l" for="ch" forName="image_6" refType="w" fact="0.3957"/>
              <dgm:constr type="t" for="ch" forName="image_6" refType="h" fact="0.6465"/>
              <dgm:constr type="w" for="ch" forName="image_6" refType="w" fact="0.1572"/>
              <dgm:constr type="h" for="ch" forName="image_6" refType="h" fact="0.1525"/>
              <dgm:constr type="l" for="ch" forName="image_accent_5" refType="w" fact="0.5301"/>
              <dgm:constr type="t" for="ch" forName="image_accent_5" refType="h" fact="0.0555"/>
              <dgm:constr type="w" for="ch" forName="image_accent_5" refType="w" fact="0.1022"/>
              <dgm:constr type="h" for="ch" forName="image_accent_5" refType="h" fact="0.0992"/>
              <dgm:constr type="l" for="ch" forName="image_5" refType="w" fact="0.5361"/>
              <dgm:constr type="t" for="ch" forName="image_5" refType="h" fact="0.0613"/>
              <dgm:constr type="w" for="ch" forName="image_5" refType="w" fact="0.0902"/>
              <dgm:constr type="h" for="ch" forName="image_5" refType="h" fact="0.0875"/>
              <dgm:constr type="l" for="ch" forName="image_accent_4" refType="w" fact="0.4528"/>
              <dgm:constr type="t" for="ch" forName="image_accent_4" refType="h" fact="0.1555"/>
              <dgm:constr type="w" for="ch" forName="image_accent_4" refType="w" fact="0.1103"/>
              <dgm:constr type="h" for="ch" forName="image_accent_4" refType="h" fact="0.107"/>
              <dgm:constr type="l" for="ch" forName="image_4" refType="w" fact="0.4593"/>
              <dgm:constr type="t" for="ch" forName="image_4" refType="h" fact="0.1618"/>
              <dgm:constr type="w" for="ch" forName="image_4" refType="w" fact="0.0973"/>
              <dgm:constr type="h" for="ch" forName="image_4" refType="h" fact="0.0944"/>
              <dgm:constr type="l" for="ch" forName="image_accent_2" refType="w" fact="0.4832"/>
              <dgm:constr type="t" for="ch" forName="image_accent_2" refType="h" fact="0.4593"/>
              <dgm:constr type="w" for="ch" forName="image_accent_2" refType="w" fact="0.1226"/>
              <dgm:constr type="h" for="ch" forName="image_accent_2" refType="h" fact="0.119"/>
              <dgm:constr type="l" for="ch" forName="image_2" refType="w" fact="0.4904"/>
              <dgm:constr type="t" for="ch" forName="image_2" refType="h" fact="0.4663"/>
              <dgm:constr type="w" for="ch" forName="image_2" refType="w" fact="0.1082"/>
              <dgm:constr type="h" for="ch" forName="image_2" refType="h" fact="0.105"/>
              <dgm:constr type="l" for="ch" forName="image_accent_3" refType="w" fact="0.4352"/>
              <dgm:constr type="t" for="ch" forName="image_accent_3" refType="h" fact="0.2913"/>
              <dgm:constr type="w" for="ch" forName="image_accent_3" refType="w" fact="0.1573"/>
              <dgm:constr type="h" for="ch" forName="image_accent_3" refType="h" fact="0.1526"/>
              <dgm:constr type="l" for="ch" forName="image_3" refType="w" fact="0.4435"/>
              <dgm:constr type="t" for="ch" forName="image_3" refType="h" fact="0.2993"/>
              <dgm:constr type="w" for="ch" forName="image_3" refType="w" fact="0.1407"/>
              <dgm:constr type="h" for="ch" forName="image_3" refType="h" fact="0.1365"/>
              <dgm:constr type="l" for="ch" forName="image_accent_1" refType="w" fact="0.2318"/>
              <dgm:constr type="t" for="ch" forName="image_accent_1" refType="h" fact="0.4163"/>
              <dgm:constr type="w" for="ch" forName="image_accent_1" refType="w" fact="0.2344"/>
              <dgm:constr type="h" for="ch" forName="image_accent_1" refType="h" fact="0.2275"/>
              <dgm:constr type="l" for="ch" forName="image_1" refType="w" fact="0.2408"/>
              <dgm:constr type="t" for="ch" forName="image_1" refType="h" fact="0.425"/>
              <dgm:constr type="w" for="ch" forName="image_1" refType="w" fact="0.2164"/>
              <dgm:constr type="h" for="ch" forName="image_1" refType="h" fact="0.21"/>
              <dgm:constr type="l" for="ch" forName="parent_text_1" refType="w" fact="0"/>
              <dgm:constr type="t" for="ch" forName="parent_text_1" refType="h" fact="0.2993"/>
              <dgm:constr type="w" for="ch" forName="parent_text_1" refType="w" fact="0.3478"/>
              <dgm:constr type="h" for="ch" forName="parent_text_1" refType="h" fact="0.11"/>
              <dgm:constr type="l" for="ch" forName="accent_3" refType="w" fact="0.3813"/>
              <dgm:constr type="t" for="ch" forName="accent_3" refType="h" fact="0.2488"/>
              <dgm:constr type="w" for="ch" forName="accent_3" refType="w" fact="0.0696"/>
              <dgm:constr type="h" for="ch" forName="accent_3" refType="h" fact="0.0675"/>
              <dgm:constr type="l" for="ch" forName="parent_text_2" refType="w" fact="0.6311"/>
              <dgm:constr type="t" for="ch" forName="parent_text_2" refType="h" fact="0.4663"/>
              <dgm:constr type="w" for="ch" forName="parent_text_2" refType="w" fact="0.3478"/>
              <dgm:constr type="h" for="ch" forName="parent_text_2" refType="h" fact="0.105"/>
              <dgm:constr type="l" for="ch" forName="parent_text_4" refType="w" fact="0.5878"/>
              <dgm:constr type="t" for="ch" forName="parent_text_4" refType="h" fact="0.1618"/>
              <dgm:constr type="w" for="ch" forName="parent_text_4" refType="w" fact="0.3478"/>
              <dgm:constr type="h" for="ch" forName="parent_text_4" refType="h" fact="0.0944"/>
              <dgm:constr type="l" for="ch" forName="accent_4" refType="w" fact="0.7038"/>
              <dgm:constr type="t" for="ch" forName="accent_4" refType="h" fact="0"/>
              <dgm:constr type="w" for="ch" forName="accent_4" refType="w" fact="0.0258"/>
              <dgm:constr type="h" for="ch" forName="accent_4" refType="h" fact="0.025"/>
              <dgm:constr type="l" for="ch" forName="parent_text_5" refType="w" fact="0.6522"/>
              <dgm:constr type="t" for="ch" forName="parent_text_5" refType="h" fact="0.0625"/>
              <dgm:constr type="w" for="ch" forName="parent_text_5" refType="w" fact="0.3478"/>
              <dgm:constr type="h" for="ch" forName="parent_text_5" refType="h" fact="0.0863"/>
              <dgm:constr type="l" for="ch" forName="parent_text_3" refType="w" fact="0.6182"/>
              <dgm:constr type="t" for="ch" forName="parent_text_3" refType="h" fact="0.2993"/>
              <dgm:constr type="w" for="ch" forName="parent_text_3" refType="w" fact="0.3478"/>
              <dgm:constr type="h" for="ch" forName="parent_text_3" refType="h" fact="0.1365"/>
              <dgm:constr type="l" for="ch" forName="parent_text_6" refType="w" fact="0.02"/>
              <dgm:constr type="t" for="ch" forName="parent_text_6" refType="h" fact="0.6465"/>
              <dgm:constr type="w" for="ch" forName="parent_text_6" refType="w" fact="0.3478"/>
              <dgm:constr type="h" for="ch" forName="parent_text_6" refType="h" fact="0.1525"/>
              <dgm:constr type="l" for="ch" forName="accent_5" refType="w" fact="0.6265"/>
              <dgm:constr type="t" for="ch" forName="accent_5" refType="h" fact="0.02"/>
              <dgm:constr type="w" for="ch" forName="accent_5" refType="w" fact="0.0515"/>
              <dgm:constr type="h" for="ch" forName="accent_5" refType="h" fact="0.05"/>
              <dgm:constr type="l" for="ch" forName="parent_text_7" refType="w" fact="0.165"/>
              <dgm:constr type="t" for="ch" forName="parent_text_7" refType="h" fact="0.81"/>
              <dgm:constr type="w" for="ch" forName="parent_text_7" refType="w" fact="0.3478"/>
              <dgm:constr type="h" for="ch" forName="parent_text_7" refType="h" fact="0.077"/>
              <dgm:constr type="l" for="ch" forName="parent_text_8" refType="w" fact="0.275"/>
              <dgm:constr type="t" for="ch" forName="parent_text_8" refType="h" fact="0.89"/>
              <dgm:constr type="w" for="ch" forName="parent_text_8" refType="w" fact="0.3478"/>
              <dgm:constr type="h" for="ch" forName="parent_text_8" refType="h" fact="0.11"/>
            </dgm:constrLst>
          </dgm:if>
          <dgm:else name="Name33">
            <dgm:constrLst>
              <dgm:constr type="primFontSz" for="des" ptType="node" op="equ" val="65"/>
              <dgm:constr type="l" for="ch" forName="accent_1" refType="w" fact="0.2014"/>
              <dgm:constr type="t" for="ch" forName="accent_1" refType="h" fact="0.925"/>
              <dgm:constr type="w" for="ch" forName="accent_1" refType="w" fact="0.0386"/>
              <dgm:constr type="h" for="ch" forName="accent_1" refType="h" fact="0.0375"/>
              <dgm:constr type="l" for="ch" forName="accent_2" refType="w" fact="0.3431"/>
              <dgm:constr type="t" for="ch" forName="accent_2" refType="h" fact="0.575"/>
              <dgm:constr type="w" for="ch" forName="accent_2" refType="w" fact="0.0386"/>
              <dgm:constr type="h" for="ch" forName="accent_2" refType="h" fact="0.0375"/>
              <dgm:constr type="l" for="ch" forName="image_accent_8" refType="w" fact="0.253"/>
              <dgm:constr type="t" for="ch" forName="image_accent_8" refType="h" fact="0.8508"/>
              <dgm:constr type="w" for="ch" forName="image_accent_8" refType="w" fact="0.1022"/>
              <dgm:constr type="h" for="ch" forName="image_accent_8" refType="h" fact="0.0992"/>
              <dgm:constr type="l" for="ch" forName="image_8" refType="w" fact="0.2619"/>
              <dgm:constr type="t" for="ch" forName="image_8" refType="h" fact="0.8595"/>
              <dgm:constr type="w" for="ch" forName="image_8" refType="w" fact="0.0844"/>
              <dgm:constr type="h" for="ch" forName="image_8" refType="h" fact="0.0819"/>
              <dgm:constr type="l" for="ch" forName="image_accent_7" refType="w" fact="0.3606"/>
              <dgm:constr type="t" for="ch" forName="image_accent_7" refType="h" fact="0.7805"/>
              <dgm:constr type="w" for="ch" forName="image_accent_7" refType="w" fact="0.1103"/>
              <dgm:constr type="h" for="ch" forName="image_accent_7" refType="h" fact="0.107"/>
              <dgm:constr type="l" for="ch" forName="image_7" refType="w" fact="0.3671"/>
              <dgm:constr type="t" for="ch" forName="image_7" refType="h" fact="0.7868"/>
              <dgm:constr type="w" for="ch" forName="image_7" refType="w" fact="0.0973"/>
              <dgm:constr type="h" for="ch" forName="image_7" refType="h" fact="0.0944"/>
              <dgm:constr type="l" for="ch" forName="image_accent_6" refType="w" fact="0.4379"/>
              <dgm:constr type="t" for="ch" forName="image_accent_6" refType="h" fact="0.6375"/>
              <dgm:constr type="w" for="ch" forName="image_accent_6" refType="w" fact="0.1757"/>
              <dgm:constr type="h" for="ch" forName="image_accent_6" refType="h" fact="0.1706"/>
              <dgm:constr type="l" for="ch" forName="image_6" refType="w" fact="0.4471"/>
              <dgm:constr type="t" for="ch" forName="image_6" refType="h" fact="0.6465"/>
              <dgm:constr type="w" for="ch" forName="image_6" refType="w" fact="0.1572"/>
              <dgm:constr type="h" for="ch" forName="image_6" refType="h" fact="0.1525"/>
              <dgm:constr type="l" for="ch" forName="image_accent_5" refType="w" fact="0.3677"/>
              <dgm:constr type="t" for="ch" forName="image_accent_5" refType="h" fact="0.0555"/>
              <dgm:constr type="w" for="ch" forName="image_accent_5" refType="w" fact="0.1022"/>
              <dgm:constr type="h" for="ch" forName="image_accent_5" refType="h" fact="0.0992"/>
              <dgm:constr type="l" for="ch" forName="image_5" refType="w" fact="0.3738"/>
              <dgm:constr type="t" for="ch" forName="image_5" refType="h" fact="0.0613"/>
              <dgm:constr type="w" for="ch" forName="image_5" refType="w" fact="0.0902"/>
              <dgm:constr type="h" for="ch" forName="image_5" refType="h" fact="0.0875"/>
              <dgm:constr type="l" for="ch" forName="image_accent_4" refType="w" fact="0.437"/>
              <dgm:constr type="t" for="ch" forName="image_accent_4" refType="h" fact="0.1555"/>
              <dgm:constr type="w" for="ch" forName="image_accent_4" refType="w" fact="0.1103"/>
              <dgm:constr type="h" for="ch" forName="image_accent_4" refType="h" fact="0.107"/>
              <dgm:constr type="l" for="ch" forName="image_4" refType="w" fact="0.4434"/>
              <dgm:constr type="t" for="ch" forName="image_4" refType="h" fact="0.1618"/>
              <dgm:constr type="w" for="ch" forName="image_4" refType="w" fact="0.0973"/>
              <dgm:constr type="h" for="ch" forName="image_4" refType="h" fact="0.0944"/>
              <dgm:constr type="l" for="ch" forName="image_accent_2" refType="w" fact="0.3942"/>
              <dgm:constr type="t" for="ch" forName="image_accent_2" refType="h" fact="0.4593"/>
              <dgm:constr type="w" for="ch" forName="image_accent_2" refType="w" fact="0.1226"/>
              <dgm:constr type="h" for="ch" forName="image_accent_2" refType="h" fact="0.119"/>
              <dgm:constr type="l" for="ch" forName="image_2" refType="w" fact="0.4014"/>
              <dgm:constr type="t" for="ch" forName="image_2" refType="h" fact="0.4663"/>
              <dgm:constr type="w" for="ch" forName="image_2" refType="w" fact="0.1082"/>
              <dgm:constr type="h" for="ch" forName="image_2" refType="h" fact="0.105"/>
              <dgm:constr type="l" for="ch" forName="image_accent_3" refType="w" fact="0.4075"/>
              <dgm:constr type="t" for="ch" forName="image_accent_3" refType="h" fact="0.2913"/>
              <dgm:constr type="w" for="ch" forName="image_accent_3" refType="w" fact="0.1573"/>
              <dgm:constr type="h" for="ch" forName="image_accent_3" refType="h" fact="0.1526"/>
              <dgm:constr type="l" for="ch" forName="image_3" refType="w" fact="0.4158"/>
              <dgm:constr type="t" for="ch" forName="image_3" refType="h" fact="0.2993"/>
              <dgm:constr type="w" for="ch" forName="image_3" refType="w" fact="0.1407"/>
              <dgm:constr type="h" for="ch" forName="image_3" refType="h" fact="0.1365"/>
              <dgm:constr type="l" for="ch" forName="image_accent_1" refType="w" fact="0.5338"/>
              <dgm:constr type="t" for="ch" forName="image_accent_1" refType="h" fact="0.4163"/>
              <dgm:constr type="w" for="ch" forName="image_accent_1" refType="w" fact="0.2344"/>
              <dgm:constr type="h" for="ch" forName="image_accent_1" refType="h" fact="0.2275"/>
              <dgm:constr type="l" for="ch" forName="image_1" refType="w" fact="0.5428"/>
              <dgm:constr type="t" for="ch" forName="image_1" refType="h" fact="0.425"/>
              <dgm:constr type="w" for="ch" forName="image_1" refType="w" fact="0.2164"/>
              <dgm:constr type="h" for="ch" forName="image_1" refType="h" fact="0.21"/>
              <dgm:constr type="l" for="ch" forName="parent_text_1" refType="w" fact="0.6522"/>
              <dgm:constr type="t" for="ch" forName="parent_text_1" refType="h" fact="0.2993"/>
              <dgm:constr type="w" for="ch" forName="parent_text_1" refType="w" fact="0.3478"/>
              <dgm:constr type="h" for="ch" forName="parent_text_1" refType="h" fact="0.11"/>
              <dgm:constr type="l" for="ch" forName="accent_3" refType="w" fact="0.5492"/>
              <dgm:constr type="t" for="ch" forName="accent_3" refType="h" fact="0.2488"/>
              <dgm:constr type="w" for="ch" forName="accent_3" refType="w" fact="0.0696"/>
              <dgm:constr type="h" for="ch" forName="accent_3" refType="h" fact="0.0675"/>
              <dgm:constr type="l" for="ch" forName="parent_text_2" refType="w" fact="0.0211"/>
              <dgm:constr type="t" for="ch" forName="parent_text_2" refType="h" fact="0.4663"/>
              <dgm:constr type="w" for="ch" forName="parent_text_2" refType="w" fact="0.3478"/>
              <dgm:constr type="h" for="ch" forName="parent_text_2" refType="h" fact="0.105"/>
              <dgm:constr type="l" for="ch" forName="parent_text_4" refType="w" fact="0.0635"/>
              <dgm:constr type="t" for="ch" forName="parent_text_4" refType="h" fact="0.1618"/>
              <dgm:constr type="w" for="ch" forName="parent_text_4" refType="w" fact="0.3478"/>
              <dgm:constr type="h" for="ch" forName="parent_text_4" refType="h" fact="0.0944"/>
              <dgm:constr type="l" for="ch" forName="accent_4" refType="w" fact="0.2705"/>
              <dgm:constr type="t" for="ch" forName="accent_4" refType="h" fact="0"/>
              <dgm:constr type="w" for="ch" forName="accent_4" refType="w" fact="0.0258"/>
              <dgm:constr type="h" for="ch" forName="accent_4" refType="h" fact="0.025"/>
              <dgm:constr type="l" for="ch" forName="parent_text_5" refType="w" fact="0"/>
              <dgm:constr type="t" for="ch" forName="parent_text_5" refType="h" fact="0.0625"/>
              <dgm:constr type="w" for="ch" forName="parent_text_5" refType="w" fact="0.3478"/>
              <dgm:constr type="h" for="ch" forName="parent_text_5" refType="h" fact="0.0863"/>
              <dgm:constr type="l" for="ch" forName="parent_text_3" refType="w" fact="0.034"/>
              <dgm:constr type="t" for="ch" forName="parent_text_3" refType="h" fact="0.2993"/>
              <dgm:constr type="w" for="ch" forName="parent_text_3" refType="w" fact="0.3478"/>
              <dgm:constr type="h" for="ch" forName="parent_text_3" refType="h" fact="0.1365"/>
              <dgm:constr type="l" for="ch" forName="parent_text_6" refType="w" fact="0.635"/>
              <dgm:constr type="t" for="ch" forName="parent_text_6" refType="h" fact="0.6465"/>
              <dgm:constr type="w" for="ch" forName="parent_text_6" refType="w" fact="0.3478"/>
              <dgm:constr type="h" for="ch" forName="parent_text_6" refType="h" fact="0.1525"/>
              <dgm:constr type="l" for="ch" forName="accent_5" refType="w" fact="0.322"/>
              <dgm:constr type="t" for="ch" forName="accent_5" refType="h" fact="0.02"/>
              <dgm:constr type="w" for="ch" forName="accent_5" refType="w" fact="0.0515"/>
              <dgm:constr type="h" for="ch" forName="accent_5" refType="h" fact="0.05"/>
              <dgm:constr type="l" for="ch" forName="parent_text_7" refType="w" fact="0.49"/>
              <dgm:constr type="t" for="ch" forName="parent_text_7" refType="h" fact="0.81"/>
              <dgm:constr type="w" for="ch" forName="parent_text_7" refType="w" fact="0.3478"/>
              <dgm:constr type="h" for="ch" forName="parent_text_7" refType="h" fact="0.077"/>
              <dgm:constr type="l" for="ch" forName="parent_text_8" refType="w" fact="0.375"/>
              <dgm:constr type="t" for="ch" forName="parent_text_8" refType="h" fact="0.89"/>
              <dgm:constr type="w" for="ch" forName="parent_text_8" refType="w" fact="0.3478"/>
              <dgm:constr type="h" for="ch" forName="parent_text_8" refType="h" fact="0.11"/>
            </dgm:constrLst>
          </dgm:else>
        </dgm:choose>
      </dgm:else>
    </dgm:choose>
    <dgm:forEach name="wrapper" axis="self" ptType="parTrans">
      <dgm:forEach name="wrapper2" axis="self" ptType="sibTrans" st="2">
        <dgm:forEach name="imageAccentRepeat" axis="self">
          <dgm:layoutNode name="imageAccentRepeatNode" styleLbl="alignNode1">
            <dgm:alg type="sp"/>
            <dgm:shape xmlns:r="http://schemas.openxmlformats.org/officeDocument/2006/relationships" type="ellipse" r:blip="">
              <dgm:adjLst/>
            </dgm:shape>
            <dgm:presOf/>
          </dgm:layoutNode>
        </dgm:forEach>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forEach name="Name34" axis="ch" ptType="node" cnt="1">
      <dgm:layoutNode name="parent_text_1" styleLbl="revTx">
        <dgm:varLst>
          <dgm:chMax val="0"/>
          <dgm:chPref val="0"/>
          <dgm:bulletEnabled val="1"/>
        </dgm:varLst>
        <dgm:choose name="Name35">
          <dgm:if name="Name36" func="var" arg="dir" op="equ" val="norm">
            <dgm:alg type="tx">
              <dgm:param type="parTxLTRAlign" val="r"/>
              <dgm:param type="shpTxLTRAlignCh" val="r"/>
              <dgm:param type="txAnchorVert" val="b"/>
              <dgm:param type="lnSpCh" val="15"/>
            </dgm:alg>
          </dgm:if>
          <dgm:else name="Name37">
            <dgm:alg type="tx">
              <dgm:param type="parTxLTRAlign" val="l"/>
              <dgm:param type="shpTxLTRAlignCh" val="l"/>
              <dgm:param type="txAnchorVert" val="b"/>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01"/>
        </dgm:constrLst>
        <dgm:ruleLst>
          <dgm:rule type="primFontSz" val="5" fact="NaN" max="NaN"/>
        </dgm:ruleLst>
      </dgm:layoutNode>
      <dgm:layoutNode name="image_accent_1">
        <dgm:alg type="sp"/>
        <dgm:shape xmlns:r="http://schemas.openxmlformats.org/officeDocument/2006/relationships" r:blip="">
          <dgm:adjLst/>
        </dgm:shape>
        <dgm:presOf/>
        <dgm:constrLst/>
        <dgm:forEach name="Name38" ref="imageAccentRepeat"/>
      </dgm:layoutNode>
      <dgm:layoutNode name="accent_1" styleLbl="alignNode1">
        <dgm:alg type="sp"/>
        <dgm:shape xmlns:r="http://schemas.openxmlformats.org/officeDocument/2006/relationships" type="donut" r:blip="">
          <dgm:adjLst>
            <dgm:adj idx="1" val="0.0746"/>
          </dgm:adjLst>
        </dgm:shape>
        <dgm:presOf/>
      </dgm:layoutNode>
    </dgm:forEach>
    <dgm:forEach name="Name39" axis="ch" ptType="sibTrans" hideLastTrans="0" cnt="1">
      <dgm:layoutNode name="image_1">
        <dgm:alg type="sp"/>
        <dgm:shape xmlns:r="http://schemas.openxmlformats.org/officeDocument/2006/relationships" r:blip="">
          <dgm:adjLst/>
        </dgm:shape>
        <dgm:presOf/>
        <dgm:constrLst/>
        <dgm:forEach name="Name40" ref="imageRepeat"/>
      </dgm:layoutNode>
    </dgm:forEach>
    <dgm:forEach name="Name41" axis="ch" ptType="node" st="2" cnt="1">
      <dgm:layoutNode name="parent_text_2" styleLbl="revTx">
        <dgm:varLst>
          <dgm:chMax val="0"/>
          <dgm:chPref val="0"/>
          <dgm:bulletEnabled val="1"/>
        </dgm:varLst>
        <dgm:choose name="Name42">
          <dgm:if name="Name43" func="var" arg="dir" op="equ" val="norm">
            <dgm:alg type="tx">
              <dgm:param type="parTxLTRAlign" val="l"/>
              <dgm:param type="lnSpCh" val="15"/>
            </dgm:alg>
          </dgm:if>
          <dgm:else name="Name44">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2">
        <dgm:alg type="sp"/>
        <dgm:shape xmlns:r="http://schemas.openxmlformats.org/officeDocument/2006/relationships" r:blip="">
          <dgm:adjLst/>
        </dgm:shape>
        <dgm:presOf/>
        <dgm:constrLst/>
        <dgm:forEach name="Name45" ref="imageAccentRepeat"/>
      </dgm:layoutNode>
    </dgm:forEach>
    <dgm:forEach name="Name46" axis="ch" ptType="sibTrans" hideLastTrans="0" st="2" cnt="1">
      <dgm:layoutNode name="image_2">
        <dgm:alg type="sp"/>
        <dgm:shape xmlns:r="http://schemas.openxmlformats.org/officeDocument/2006/relationships" r:blip="">
          <dgm:adjLst/>
        </dgm:shape>
        <dgm:presOf/>
        <dgm:constrLst/>
        <dgm:forEach name="Name47" ref="imageRepeat"/>
      </dgm:layoutNode>
    </dgm:forEach>
    <dgm:forEach name="Name48" axis="ch" ptType="node" st="3" cnt="1">
      <dgm:layoutNode name="image_accent_3">
        <dgm:alg type="sp"/>
        <dgm:shape xmlns:r="http://schemas.openxmlformats.org/officeDocument/2006/relationships" r:blip="">
          <dgm:adjLst/>
        </dgm:shape>
        <dgm:presOf/>
        <dgm:constrLst/>
        <dgm:forEach name="Name49" ref="imageAccentRepeat"/>
      </dgm:layoutNode>
      <dgm:layoutNode name="parent_text_3" styleLbl="revTx">
        <dgm:varLst>
          <dgm:chMax val="0"/>
          <dgm:chPref val="0"/>
          <dgm:bulletEnabled val="1"/>
        </dgm:varLst>
        <dgm:choose name="Name50">
          <dgm:if name="Name51" func="var" arg="dir" op="equ" val="norm">
            <dgm:alg type="tx">
              <dgm:param type="parTxLTRAlign" val="l"/>
              <dgm:param type="lnSpCh" val="15"/>
            </dgm:alg>
          </dgm:if>
          <dgm:else name="Name52">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2" styleLbl="alignNode1">
        <dgm:alg type="sp"/>
        <dgm:shape xmlns:r="http://schemas.openxmlformats.org/officeDocument/2006/relationships" type="donut" r:blip="">
          <dgm:adjLst>
            <dgm:adj idx="1" val="0.0746"/>
          </dgm:adjLst>
        </dgm:shape>
        <dgm:presOf/>
      </dgm:layoutNode>
      <dgm:layoutNode name="accent_3" styleLbl="alignNode1">
        <dgm:alg type="sp"/>
        <dgm:shape xmlns:r="http://schemas.openxmlformats.org/officeDocument/2006/relationships" type="donut" r:blip="">
          <dgm:adjLst>
            <dgm:adj idx="1" val="0.0746"/>
          </dgm:adjLst>
        </dgm:shape>
        <dgm:presOf/>
      </dgm:layoutNode>
    </dgm:forEach>
    <dgm:forEach name="Name53" axis="ch" ptType="sibTrans" hideLastTrans="0" st="3" cnt="1">
      <dgm:layoutNode name="image_3">
        <dgm:alg type="sp"/>
        <dgm:shape xmlns:r="http://schemas.openxmlformats.org/officeDocument/2006/relationships" r:blip="">
          <dgm:adjLst/>
        </dgm:shape>
        <dgm:presOf/>
        <dgm:constrLst/>
        <dgm:forEach name="Name54" ref="imageRepeat"/>
      </dgm:layoutNode>
    </dgm:forEach>
    <dgm:forEach name="Name55" axis="ch" ptType="node" st="4" cnt="1">
      <dgm:layoutNode name="image_accent_4">
        <dgm:alg type="sp"/>
        <dgm:shape xmlns:r="http://schemas.openxmlformats.org/officeDocument/2006/relationships" r:blip="">
          <dgm:adjLst/>
        </dgm:shape>
        <dgm:presOf/>
        <dgm:constrLst/>
        <dgm:forEach name="Name56" ref="imageAccentRepeat"/>
      </dgm:layoutNode>
      <dgm:layoutNode name="parent_text_4" styleLbl="revTx">
        <dgm:varLst>
          <dgm:chMax val="0"/>
          <dgm:chPref val="0"/>
          <dgm:bulletEnabled val="1"/>
        </dgm:varLst>
        <dgm:choose name="Name57">
          <dgm:if name="Name58" func="var" arg="dir" op="equ" val="norm">
            <dgm:alg type="tx">
              <dgm:param type="parTxLTRAlign" val="l"/>
              <dgm:param type="lnSpCh" val="15"/>
            </dgm:alg>
          </dgm:if>
          <dgm:else name="Name59">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4" styleLbl="alignNode1">
        <dgm:alg type="sp"/>
        <dgm:shape xmlns:r="http://schemas.openxmlformats.org/officeDocument/2006/relationships" type="donut" r:blip="">
          <dgm:adjLst>
            <dgm:adj idx="1" val="0.0746"/>
          </dgm:adjLst>
        </dgm:shape>
        <dgm:presOf/>
      </dgm:layoutNode>
    </dgm:forEach>
    <dgm:forEach name="Name60" axis="ch" ptType="sibTrans" hideLastTrans="0" st="4" cnt="1">
      <dgm:layoutNode name="image_4">
        <dgm:alg type="sp"/>
        <dgm:shape xmlns:r="http://schemas.openxmlformats.org/officeDocument/2006/relationships" r:blip="">
          <dgm:adjLst/>
        </dgm:shape>
        <dgm:presOf/>
        <dgm:constrLst/>
        <dgm:forEach name="Name61" ref="imageRepeat"/>
      </dgm:layoutNode>
    </dgm:forEach>
    <dgm:forEach name="Name62" axis="ch" ptType="node" st="5" cnt="1">
      <dgm:layoutNode name="image_accent_5">
        <dgm:alg type="sp"/>
        <dgm:shape xmlns:r="http://schemas.openxmlformats.org/officeDocument/2006/relationships" r:blip="">
          <dgm:adjLst/>
        </dgm:shape>
        <dgm:presOf/>
        <dgm:constrLst/>
        <dgm:forEach name="Name63" ref="imageAccentRepeat"/>
      </dgm:layoutNode>
      <dgm:layoutNode name="parent_text_5" styleLbl="revTx">
        <dgm:varLst>
          <dgm:chMax val="0"/>
          <dgm:chPref val="0"/>
          <dgm:bulletEnabled val="1"/>
        </dgm:varLst>
        <dgm:choose name="Name64">
          <dgm:if name="Name65" func="var" arg="dir" op="equ" val="norm">
            <dgm:alg type="tx">
              <dgm:param type="parTxLTRAlign" val="l"/>
              <dgm:param type="lnSpCh" val="15"/>
            </dgm:alg>
          </dgm:if>
          <dgm:else name="Name66">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sibTrans" hideLastTrans="0" st="5" cnt="1">
      <dgm:layoutNode name="image_5">
        <dgm:alg type="sp"/>
        <dgm:shape xmlns:r="http://schemas.openxmlformats.org/officeDocument/2006/relationships" r:blip="">
          <dgm:adjLst/>
        </dgm:shape>
        <dgm:presOf/>
        <dgm:constrLst/>
        <dgm:forEach name="Name68" ref="imageRepeat"/>
      </dgm:layoutNode>
    </dgm:forEach>
    <dgm:forEach name="Name69" axis="ch" ptType="node" st="6" cnt="1">
      <dgm:layoutNode name="parent_text_6" styleLbl="revTx">
        <dgm:varLst>
          <dgm:chMax val="0"/>
          <dgm:chPref val="0"/>
          <dgm:bulletEnabled val="1"/>
        </dgm:varLst>
        <dgm:choose name="Name70">
          <dgm:if name="Name71" func="var" arg="dir" op="equ" val="norm">
            <dgm:alg type="tx">
              <dgm:param type="parTxLTRAlign" val="r"/>
              <dgm:param type="shpTxLTRAlignCh" val="r"/>
              <dgm:param type="lnSpCh" val="15"/>
            </dgm:alg>
          </dgm:if>
          <dgm:else name="Name72">
            <dgm:alg type="tx">
              <dgm:param type="parTxLTRAlign" val="l"/>
              <dgm:param type="shpTxLTRAlignCh" val="l"/>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6">
        <dgm:alg type="sp"/>
        <dgm:shape xmlns:r="http://schemas.openxmlformats.org/officeDocument/2006/relationships" r:blip="">
          <dgm:adjLst/>
        </dgm:shape>
        <dgm:presOf/>
        <dgm:constrLst/>
        <dgm:forEach name="Name73" ref="imageAccentRepeat"/>
      </dgm:layoutNode>
      <dgm:layoutNode name="accent_5" styleLbl="alignNode1">
        <dgm:alg type="sp"/>
        <dgm:shape xmlns:r="http://schemas.openxmlformats.org/officeDocument/2006/relationships" type="donut" r:blip="">
          <dgm:adjLst>
            <dgm:adj idx="1" val="0.0746"/>
          </dgm:adjLst>
        </dgm:shape>
        <dgm:presOf/>
      </dgm:layoutNode>
    </dgm:forEach>
    <dgm:forEach name="Name74" axis="ch" ptType="sibTrans" hideLastTrans="0" st="6" cnt="1">
      <dgm:layoutNode name="image_6">
        <dgm:alg type="sp"/>
        <dgm:shape xmlns:r="http://schemas.openxmlformats.org/officeDocument/2006/relationships" r:blip="">
          <dgm:adjLst/>
        </dgm:shape>
        <dgm:presOf/>
        <dgm:constrLst/>
        <dgm:forEach name="Name75" ref="imageRepeat"/>
      </dgm:layoutNode>
    </dgm:forEach>
    <dgm:forEach name="Name76" axis="ch" ptType="node" st="7" cnt="1">
      <dgm:layoutNode name="parent_text_7" styleLbl="revTx">
        <dgm:varLst>
          <dgm:chMax val="0"/>
          <dgm:chPref val="0"/>
          <dgm:bulletEnabled val="1"/>
        </dgm:varLst>
        <dgm:choose name="Name77">
          <dgm:if name="Name78" func="var" arg="dir" op="equ" val="norm">
            <dgm:alg type="tx">
              <dgm:param type="parTxLTRAlign" val="r"/>
              <dgm:param type="shpTxLTRAlignCh" val="r"/>
              <dgm:param type="txAnchorVert" val="t"/>
              <dgm:param type="lnSpCh" val="15"/>
            </dgm:alg>
          </dgm:if>
          <dgm:else name="Name79">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7">
        <dgm:alg type="sp"/>
        <dgm:shape xmlns:r="http://schemas.openxmlformats.org/officeDocument/2006/relationships" r:blip="">
          <dgm:adjLst/>
        </dgm:shape>
        <dgm:presOf/>
        <dgm:constrLst/>
        <dgm:forEach name="Name80" ref="imageAccentRepeat"/>
      </dgm:layoutNode>
    </dgm:forEach>
    <dgm:forEach name="Name81" axis="ch" ptType="sibTrans" hideLastTrans="0" st="7" cnt="1">
      <dgm:layoutNode name="image_7">
        <dgm:alg type="sp"/>
        <dgm:shape xmlns:r="http://schemas.openxmlformats.org/officeDocument/2006/relationships" r:blip="">
          <dgm:adjLst/>
        </dgm:shape>
        <dgm:presOf/>
        <dgm:constrLst/>
        <dgm:forEach name="Name82" ref="imageRepeat"/>
      </dgm:layoutNode>
    </dgm:forEach>
    <dgm:forEach name="Name83" axis="ch" ptType="node" st="8" cnt="1">
      <dgm:layoutNode name="parent_text_8" styleLbl="revTx">
        <dgm:varLst>
          <dgm:chMax val="0"/>
          <dgm:chPref val="0"/>
          <dgm:bulletEnabled val="1"/>
        </dgm:varLst>
        <dgm:choose name="Name84">
          <dgm:if name="Name85" func="var" arg="dir" op="equ" val="norm">
            <dgm:alg type="tx">
              <dgm:param type="parTxLTRAlign" val="r"/>
              <dgm:param type="shpTxLTRAlignCh" val="r"/>
              <dgm:param type="txAnchorVert" val="t"/>
              <dgm:param type="lnSpCh" val="15"/>
            </dgm:alg>
          </dgm:if>
          <dgm:else name="Name86">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8">
        <dgm:alg type="sp"/>
        <dgm:shape xmlns:r="http://schemas.openxmlformats.org/officeDocument/2006/relationships" r:blip="">
          <dgm:adjLst/>
        </dgm:shape>
        <dgm:presOf/>
        <dgm:constrLst/>
        <dgm:forEach name="Name87" ref="imageAccentRepeat"/>
      </dgm:layoutNode>
    </dgm:forEach>
    <dgm:forEach name="Name88" axis="ch" ptType="sibTrans" hideLastTrans="0" st="8" cnt="1">
      <dgm:layoutNode name="image_8">
        <dgm:alg type="sp"/>
        <dgm:shape xmlns:r="http://schemas.openxmlformats.org/officeDocument/2006/relationships" r:blip="">
          <dgm:adjLst/>
        </dgm:shape>
        <dgm:presOf/>
        <dgm:constrLst/>
        <dgm:forEach name="Name89" ref="imageRepea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6.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FEC92-A1C5-4F42-9DAE-E10475916A84}" type="datetimeFigureOut">
              <a:rPr lang="es-CO" smtClean="0"/>
              <a:t>6/04/2021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89E58-58A4-4FE0-9AA4-D779D3458199}" type="slidenum">
              <a:rPr lang="es-CO" smtClean="0"/>
              <a:t>‹Nº›</a:t>
            </a:fld>
            <a:endParaRPr lang="es-CO"/>
          </a:p>
        </p:txBody>
      </p:sp>
    </p:spTree>
    <p:extLst>
      <p:ext uri="{BB962C8B-B14F-4D97-AF65-F5344CB8AC3E}">
        <p14:creationId xmlns:p14="http://schemas.microsoft.com/office/powerpoint/2010/main" val="1015678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s://aplicacionesbiblioteca.udea.edu.co:2350/journals/jama/fullarticle/2720732?resultClick=1#jrv180010r76" TargetMode="External"/><Relationship Id="rId3" Type="http://schemas.openxmlformats.org/officeDocument/2006/relationships/hyperlink" Target="https://aplicacionesbiblioteca.udea.edu.co:2350/journals/jama/fullarticle/2720732?resultClick=1#jrv180010r75" TargetMode="External"/><Relationship Id="rId7" Type="http://schemas.openxmlformats.org/officeDocument/2006/relationships/hyperlink" Target="https://aplicacionesbiblioteca.udea.edu.co:2350/journals/jama/fullarticle/2720732?resultClick=1#jrv180010r50"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aplicacionesbiblioteca.udea.edu.co:2350/journals/jama/fullarticle/2720732?resultClick=1#jrv180010r35" TargetMode="External"/><Relationship Id="rId5" Type="http://schemas.openxmlformats.org/officeDocument/2006/relationships/hyperlink" Target="https://aplicacionesbiblioteca.udea.edu.co:2350/journals/jama/fullarticle/2720732?resultClick=1#jrv180010r12" TargetMode="External"/><Relationship Id="rId4" Type="http://schemas.openxmlformats.org/officeDocument/2006/relationships/hyperlink" Target="https://aplicacionesbiblioteca.udea.edu.co:2350/journals/jama/fullarticle/2720732?resultClick=1#jrv180010r74"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778353DB-9907-4E2F-9A34-5BCA3050EF4D}" type="slidenum">
              <a:rPr lang="es-CO" smtClean="0"/>
              <a:t>1</a:t>
            </a:fld>
            <a:endParaRPr lang="es-CO"/>
          </a:p>
        </p:txBody>
      </p:sp>
    </p:spTree>
    <p:extLst>
      <p:ext uri="{BB962C8B-B14F-4D97-AF65-F5344CB8AC3E}">
        <p14:creationId xmlns:p14="http://schemas.microsoft.com/office/powerpoint/2010/main" val="206947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err="1">
                <a:solidFill>
                  <a:schemeClr val="tx1"/>
                </a:solidFill>
                <a:latin typeface="+mn-lt"/>
                <a:ea typeface="+mn-ea"/>
                <a:cs typeface="+mn-cs"/>
              </a:rPr>
              <a:t>Pneumatic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otoscopy</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permits</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assessment</a:t>
            </a:r>
            <a:endParaRPr lang="es-CO"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of the contour of the TM (normal,</a:t>
            </a:r>
          </a:p>
          <a:p>
            <a:r>
              <a:rPr lang="en-US" sz="1200" b="0" i="0" u="none" strike="noStrike" kern="1200" baseline="0" dirty="0">
                <a:solidFill>
                  <a:schemeClr val="tx1"/>
                </a:solidFill>
                <a:latin typeface="+mn-lt"/>
                <a:ea typeface="+mn-ea"/>
                <a:cs typeface="+mn-cs"/>
              </a:rPr>
              <a:t>retracted, full, bulging), its color</a:t>
            </a:r>
          </a:p>
          <a:p>
            <a:r>
              <a:rPr lang="en-US" sz="1200" b="0" i="0" u="none" strike="noStrike" kern="1200" baseline="0" dirty="0">
                <a:solidFill>
                  <a:schemeClr val="tx1"/>
                </a:solidFill>
                <a:latin typeface="+mn-lt"/>
                <a:ea typeface="+mn-ea"/>
                <a:cs typeface="+mn-cs"/>
              </a:rPr>
              <a:t>(gray, yellow, pink, amber, white, red,</a:t>
            </a:r>
          </a:p>
          <a:p>
            <a:r>
              <a:rPr lang="es-CO" sz="1200" b="0" i="0" u="none" strike="noStrike" kern="1200" baseline="0" dirty="0">
                <a:solidFill>
                  <a:schemeClr val="tx1"/>
                </a:solidFill>
                <a:latin typeface="+mn-lt"/>
                <a:ea typeface="+mn-ea"/>
                <a:cs typeface="+mn-cs"/>
              </a:rPr>
              <a:t>blue), </a:t>
            </a:r>
            <a:r>
              <a:rPr lang="es-CO" sz="1200" b="0" i="0" u="none" strike="noStrike" kern="1200" baseline="0" dirty="0" err="1">
                <a:solidFill>
                  <a:schemeClr val="tx1"/>
                </a:solidFill>
                <a:latin typeface="+mn-lt"/>
                <a:ea typeface="+mn-ea"/>
                <a:cs typeface="+mn-cs"/>
              </a:rPr>
              <a:t>its</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translucency</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translucent</a:t>
            </a:r>
            <a:r>
              <a:rPr lang="es-CO"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semiopaque</a:t>
            </a:r>
            <a:r>
              <a:rPr lang="en-US" sz="1200" b="0" i="0" u="none" strike="noStrike" kern="1200" baseline="0" dirty="0">
                <a:solidFill>
                  <a:schemeClr val="tx1"/>
                </a:solidFill>
                <a:latin typeface="+mn-lt"/>
                <a:ea typeface="+mn-ea"/>
                <a:cs typeface="+mn-cs"/>
              </a:rPr>
              <a:t>, opaque), and its mobility</a:t>
            </a:r>
          </a:p>
          <a:p>
            <a:r>
              <a:rPr lang="es-CO" sz="1200" b="0" i="0" u="none" strike="noStrike" kern="1200" baseline="0" dirty="0">
                <a:solidFill>
                  <a:schemeClr val="tx1"/>
                </a:solidFill>
                <a:latin typeface="+mn-lt"/>
                <a:ea typeface="+mn-ea"/>
                <a:cs typeface="+mn-cs"/>
              </a:rPr>
              <a:t>(normal, </a:t>
            </a:r>
            <a:r>
              <a:rPr lang="es-CO" sz="1200" b="0" i="0" u="none" strike="noStrike" kern="1200" baseline="0" dirty="0" err="1">
                <a:solidFill>
                  <a:schemeClr val="tx1"/>
                </a:solidFill>
                <a:latin typeface="+mn-lt"/>
                <a:ea typeface="+mn-ea"/>
                <a:cs typeface="+mn-cs"/>
              </a:rPr>
              <a:t>increased</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decreased</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absent</a:t>
            </a:r>
            <a:r>
              <a:rPr lang="es-CO"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The normal TM is translucent,</a:t>
            </a:r>
          </a:p>
          <a:p>
            <a:r>
              <a:rPr lang="en-US" sz="1200" b="0" i="0" u="none" strike="noStrike" kern="1200" baseline="0" dirty="0">
                <a:solidFill>
                  <a:schemeClr val="tx1"/>
                </a:solidFill>
                <a:latin typeface="+mn-lt"/>
                <a:ea typeface="+mn-ea"/>
                <a:cs typeface="+mn-cs"/>
              </a:rPr>
              <a:t>pearly gray, and has a ground-glass</a:t>
            </a:r>
          </a:p>
          <a:p>
            <a:r>
              <a:rPr lang="en-US" sz="1200" b="0" i="0" u="none" strike="noStrike" kern="1200" baseline="0" dirty="0">
                <a:solidFill>
                  <a:schemeClr val="tx1"/>
                </a:solidFill>
                <a:latin typeface="+mn-lt"/>
                <a:ea typeface="+mn-ea"/>
                <a:cs typeface="+mn-cs"/>
              </a:rPr>
              <a:t>appearance (Fig 2A). Specific landmarks</a:t>
            </a:r>
          </a:p>
          <a:p>
            <a:r>
              <a:rPr lang="es-CO" sz="1200" b="0" i="0" u="none" strike="noStrike" kern="1200" baseline="0" dirty="0">
                <a:solidFill>
                  <a:schemeClr val="tx1"/>
                </a:solidFill>
                <a:latin typeface="+mn-lt"/>
                <a:ea typeface="+mn-ea"/>
                <a:cs typeface="+mn-cs"/>
              </a:rPr>
              <a:t>can be </a:t>
            </a:r>
            <a:r>
              <a:rPr lang="es-CO" sz="1200" b="0" i="0" u="none" strike="noStrike" kern="1200" baseline="0" dirty="0" err="1">
                <a:solidFill>
                  <a:schemeClr val="tx1"/>
                </a:solidFill>
                <a:latin typeface="+mn-lt"/>
                <a:ea typeface="+mn-ea"/>
                <a:cs typeface="+mn-cs"/>
              </a:rPr>
              <a:t>visualized</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Specific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landmarks</a:t>
            </a:r>
            <a:endParaRPr lang="es-CO"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can be visualized. They include</a:t>
            </a:r>
          </a:p>
          <a:p>
            <a:r>
              <a:rPr lang="en-US" sz="1200" b="0" i="0" u="none" strike="noStrike" kern="1200" baseline="0" dirty="0">
                <a:solidFill>
                  <a:schemeClr val="tx1"/>
                </a:solidFill>
                <a:latin typeface="+mn-lt"/>
                <a:ea typeface="+mn-ea"/>
                <a:cs typeface="+mn-cs"/>
              </a:rPr>
              <a:t>the short process and the manubrium</a:t>
            </a:r>
          </a:p>
          <a:p>
            <a:r>
              <a:rPr lang="en-US" sz="1200" b="0" i="0" u="none" strike="noStrike" kern="1200" baseline="0" dirty="0">
                <a:solidFill>
                  <a:schemeClr val="tx1"/>
                </a:solidFill>
                <a:latin typeface="+mn-lt"/>
                <a:ea typeface="+mn-ea"/>
                <a:cs typeface="+mn-cs"/>
              </a:rPr>
              <a:t>of the malleus and the pars </a:t>
            </a:r>
            <a:r>
              <a:rPr lang="en-US" sz="1200" b="0" i="0" u="none" strike="noStrike" kern="1200" baseline="0" dirty="0" err="1">
                <a:solidFill>
                  <a:schemeClr val="tx1"/>
                </a:solidFill>
                <a:latin typeface="+mn-lt"/>
                <a:ea typeface="+mn-ea"/>
                <a:cs typeface="+mn-cs"/>
              </a:rPr>
              <a:t>flaccida</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located superiorly. These are easily</a:t>
            </a:r>
          </a:p>
          <a:p>
            <a:r>
              <a:rPr lang="en-US" sz="1200" b="0" i="0" u="none" strike="noStrike" kern="1200" baseline="0" dirty="0">
                <a:solidFill>
                  <a:schemeClr val="tx1"/>
                </a:solidFill>
                <a:latin typeface="+mn-lt"/>
                <a:ea typeface="+mn-ea"/>
                <a:cs typeface="+mn-cs"/>
              </a:rPr>
              <a:t>observed and help to identify the position</a:t>
            </a:r>
          </a:p>
          <a:p>
            <a:r>
              <a:rPr lang="en-US" sz="1200" b="0" i="0" u="none" strike="noStrike" kern="1200" baseline="0" dirty="0">
                <a:solidFill>
                  <a:schemeClr val="tx1"/>
                </a:solidFill>
                <a:latin typeface="+mn-lt"/>
                <a:ea typeface="+mn-ea"/>
                <a:cs typeface="+mn-cs"/>
              </a:rPr>
              <a:t>of the TM. Inward movement of</a:t>
            </a:r>
          </a:p>
          <a:p>
            <a:r>
              <a:rPr lang="en-US" sz="1200" b="0" i="0" u="none" strike="noStrike" kern="1200" baseline="0" dirty="0">
                <a:solidFill>
                  <a:schemeClr val="tx1"/>
                </a:solidFill>
                <a:latin typeface="+mn-lt"/>
                <a:ea typeface="+mn-ea"/>
                <a:cs typeface="+mn-cs"/>
              </a:rPr>
              <a:t>the TM on positive pressure in the</a:t>
            </a:r>
          </a:p>
          <a:p>
            <a:r>
              <a:rPr lang="en-US" sz="1200" b="0" i="0" u="none" strike="noStrike" kern="1200" baseline="0" dirty="0">
                <a:solidFill>
                  <a:schemeClr val="tx1"/>
                </a:solidFill>
                <a:latin typeface="+mn-lt"/>
                <a:ea typeface="+mn-ea"/>
                <a:cs typeface="+mn-cs"/>
              </a:rPr>
              <a:t>external canal and outward movement</a:t>
            </a:r>
          </a:p>
          <a:p>
            <a:r>
              <a:rPr lang="es-CO" sz="1200" b="0" i="0" u="none" strike="noStrike" kern="1200" baseline="0" dirty="0" err="1">
                <a:solidFill>
                  <a:schemeClr val="tx1"/>
                </a:solidFill>
                <a:latin typeface="+mn-lt"/>
                <a:ea typeface="+mn-ea"/>
                <a:cs typeface="+mn-cs"/>
              </a:rPr>
              <a:t>on</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negative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pressure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should</a:t>
            </a:r>
            <a:endParaRPr lang="es-CO"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occur, especially in the superior posterior</a:t>
            </a:r>
          </a:p>
          <a:p>
            <a:r>
              <a:rPr lang="en-US" sz="1200" b="0" i="0" u="none" strike="noStrike" kern="1200" baseline="0" dirty="0">
                <a:solidFill>
                  <a:schemeClr val="tx1"/>
                </a:solidFill>
                <a:latin typeface="+mn-lt"/>
                <a:ea typeface="+mn-ea"/>
                <a:cs typeface="+mn-cs"/>
              </a:rPr>
              <a:t>quadrant. When the TM is</a:t>
            </a:r>
          </a:p>
          <a:p>
            <a:r>
              <a:rPr lang="en-US" sz="1200" b="0" i="0" u="none" strike="noStrike" kern="1200" baseline="0" dirty="0">
                <a:solidFill>
                  <a:schemeClr val="tx1"/>
                </a:solidFill>
                <a:latin typeface="+mn-lt"/>
                <a:ea typeface="+mn-ea"/>
                <a:cs typeface="+mn-cs"/>
              </a:rPr>
              <a:t>retracted, the short process of the</a:t>
            </a:r>
          </a:p>
          <a:p>
            <a:r>
              <a:rPr lang="es-CO" sz="1200" b="0" i="0" u="none" strike="noStrike" kern="1200" baseline="0" dirty="0" err="1">
                <a:solidFill>
                  <a:schemeClr val="tx1"/>
                </a:solidFill>
                <a:latin typeface="+mn-lt"/>
                <a:ea typeface="+mn-ea"/>
                <a:cs typeface="+mn-cs"/>
              </a:rPr>
              <a:t>malleus</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becomes</a:t>
            </a:r>
            <a:r>
              <a:rPr lang="es-CO" sz="1200" b="0" i="0" u="none" strike="noStrike" kern="1200" baseline="0" dirty="0">
                <a:solidFill>
                  <a:schemeClr val="tx1"/>
                </a:solidFill>
                <a:latin typeface="+mn-lt"/>
                <a:ea typeface="+mn-ea"/>
                <a:cs typeface="+mn-cs"/>
              </a:rPr>
              <a:t> more </a:t>
            </a:r>
            <a:r>
              <a:rPr lang="es-CO" sz="1200" b="0" i="0" u="none" strike="noStrike" kern="1200" baseline="0" dirty="0" err="1">
                <a:solidFill>
                  <a:schemeClr val="tx1"/>
                </a:solidFill>
                <a:latin typeface="+mn-lt"/>
                <a:ea typeface="+mn-ea"/>
                <a:cs typeface="+mn-cs"/>
              </a:rPr>
              <a:t>prominent</a:t>
            </a:r>
            <a:r>
              <a:rPr lang="es-CO"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and the manubrium appears shortened</a:t>
            </a:r>
          </a:p>
          <a:p>
            <a:r>
              <a:rPr lang="en-US" sz="1200" b="0" i="0" u="none" strike="noStrike" kern="1200" baseline="0" dirty="0">
                <a:solidFill>
                  <a:schemeClr val="tx1"/>
                </a:solidFill>
                <a:latin typeface="+mn-lt"/>
                <a:ea typeface="+mn-ea"/>
                <a:cs typeface="+mn-cs"/>
              </a:rPr>
              <a:t>because of its change in position</a:t>
            </a:r>
          </a:p>
          <a:p>
            <a:r>
              <a:rPr lang="en-US" sz="1200" b="0" i="0" u="none" strike="noStrike" kern="1200" baseline="0" dirty="0">
                <a:solidFill>
                  <a:schemeClr val="tx1"/>
                </a:solidFill>
                <a:latin typeface="+mn-lt"/>
                <a:ea typeface="+mn-ea"/>
                <a:cs typeface="+mn-cs"/>
              </a:rPr>
              <a:t>within the middle ear. Inward motion</a:t>
            </a:r>
          </a:p>
          <a:p>
            <a:r>
              <a:rPr lang="en-US" sz="1200" b="0" i="0" u="none" strike="noStrike" kern="1200" baseline="0" dirty="0">
                <a:solidFill>
                  <a:schemeClr val="tx1"/>
                </a:solidFill>
                <a:latin typeface="+mn-lt"/>
                <a:ea typeface="+mn-ea"/>
                <a:cs typeface="+mn-cs"/>
              </a:rPr>
              <a:t>occurring with positive pressure is</a:t>
            </a:r>
          </a:p>
          <a:p>
            <a:r>
              <a:rPr lang="en-US" sz="1200" b="0" i="0" u="none" strike="noStrike" kern="1200" baseline="0" dirty="0">
                <a:solidFill>
                  <a:schemeClr val="tx1"/>
                </a:solidFill>
                <a:latin typeface="+mn-lt"/>
                <a:ea typeface="+mn-ea"/>
                <a:cs typeface="+mn-cs"/>
              </a:rPr>
              <a:t>restricted or absent, because the</a:t>
            </a:r>
          </a:p>
          <a:p>
            <a:r>
              <a:rPr lang="en-US" sz="1200" b="0" i="0" u="none" strike="noStrike" kern="1200" baseline="0" dirty="0">
                <a:solidFill>
                  <a:schemeClr val="tx1"/>
                </a:solidFill>
                <a:latin typeface="+mn-lt"/>
                <a:ea typeface="+mn-ea"/>
                <a:cs typeface="+mn-cs"/>
              </a:rPr>
              <a:t>TM is frequently as far inward as</a:t>
            </a:r>
          </a:p>
          <a:p>
            <a:r>
              <a:rPr lang="en-US" sz="1200" b="0" i="0" u="none" strike="noStrike" kern="1200" baseline="0" dirty="0">
                <a:solidFill>
                  <a:schemeClr val="tx1"/>
                </a:solidFill>
                <a:latin typeface="+mn-lt"/>
                <a:ea typeface="+mn-ea"/>
                <a:cs typeface="+mn-cs"/>
              </a:rPr>
              <a:t>its range of motion allows. However,</a:t>
            </a:r>
          </a:p>
          <a:p>
            <a:r>
              <a:rPr lang="en-US" sz="1200" b="0" i="0" u="none" strike="noStrike" kern="1200" baseline="0" dirty="0">
                <a:solidFill>
                  <a:schemeClr val="tx1"/>
                </a:solidFill>
                <a:latin typeface="+mn-lt"/>
                <a:ea typeface="+mn-ea"/>
                <a:cs typeface="+mn-cs"/>
              </a:rPr>
              <a:t>outward mobility can be visualized</a:t>
            </a:r>
          </a:p>
          <a:p>
            <a:r>
              <a:rPr lang="en-US" sz="1200" b="0" i="0" u="none" strike="noStrike" kern="1200" baseline="0" dirty="0">
                <a:solidFill>
                  <a:schemeClr val="tx1"/>
                </a:solidFill>
                <a:latin typeface="+mn-lt"/>
                <a:ea typeface="+mn-ea"/>
                <a:cs typeface="+mn-cs"/>
              </a:rPr>
              <a:t>when negative pressure is applied. If</a:t>
            </a:r>
          </a:p>
          <a:p>
            <a:r>
              <a:rPr lang="en-US" sz="1200" b="0" i="0" u="none" strike="noStrike" kern="1200" baseline="0" dirty="0">
                <a:solidFill>
                  <a:schemeClr val="tx1"/>
                </a:solidFill>
                <a:latin typeface="+mn-lt"/>
                <a:ea typeface="+mn-ea"/>
                <a:cs typeface="+mn-cs"/>
              </a:rPr>
              <a:t>the TM does not move perceptibly with</a:t>
            </a:r>
          </a:p>
          <a:p>
            <a:r>
              <a:rPr lang="en-US" sz="1200" b="0" i="0" u="none" strike="noStrike" kern="1200" baseline="0" dirty="0">
                <a:solidFill>
                  <a:schemeClr val="tx1"/>
                </a:solidFill>
                <a:latin typeface="+mn-lt"/>
                <a:ea typeface="+mn-ea"/>
                <a:cs typeface="+mn-cs"/>
              </a:rPr>
              <a:t>applications of gentle positive or</a:t>
            </a:r>
          </a:p>
          <a:p>
            <a:r>
              <a:rPr lang="en-US" sz="1200" b="0" i="0" u="none" strike="noStrike" kern="1200" baseline="0" dirty="0">
                <a:solidFill>
                  <a:schemeClr val="tx1"/>
                </a:solidFill>
                <a:latin typeface="+mn-lt"/>
                <a:ea typeface="+mn-ea"/>
                <a:cs typeface="+mn-cs"/>
              </a:rPr>
              <a:t>negative pressure, MEE is likely.</a:t>
            </a:r>
            <a:endParaRPr lang="es-CO" dirty="0"/>
          </a:p>
        </p:txBody>
      </p:sp>
      <p:sp>
        <p:nvSpPr>
          <p:cNvPr id="4" name="Slide Number Placeholder 3"/>
          <p:cNvSpPr>
            <a:spLocks noGrp="1"/>
          </p:cNvSpPr>
          <p:nvPr>
            <p:ph type="sldNum" sz="quarter" idx="10"/>
          </p:nvPr>
        </p:nvSpPr>
        <p:spPr/>
        <p:txBody>
          <a:bodyPr/>
          <a:lstStyle/>
          <a:p>
            <a:fld id="{778353DB-9907-4E2F-9A34-5BCA3050EF4D}" type="slidenum">
              <a:rPr lang="es-CO" smtClean="0"/>
              <a:t>13</a:t>
            </a:fld>
            <a:endParaRPr lang="es-CO"/>
          </a:p>
        </p:txBody>
      </p:sp>
    </p:spTree>
    <p:extLst>
      <p:ext uri="{BB962C8B-B14F-4D97-AF65-F5344CB8AC3E}">
        <p14:creationId xmlns:p14="http://schemas.microsoft.com/office/powerpoint/2010/main" val="147095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err="1">
                <a:solidFill>
                  <a:schemeClr val="tx1"/>
                </a:solidFill>
                <a:effectLst/>
                <a:latin typeface="+mn-lt"/>
                <a:ea typeface="+mn-ea"/>
                <a:cs typeface="+mn-cs"/>
              </a:rPr>
              <a:t>Timpanoscopia</a:t>
            </a:r>
            <a:r>
              <a:rPr lang="es-CO" sz="1200" b="0" i="0" kern="1200" dirty="0">
                <a:solidFill>
                  <a:schemeClr val="tx1"/>
                </a:solidFill>
                <a:effectLst/>
                <a:latin typeface="+mn-lt"/>
                <a:ea typeface="+mn-ea"/>
                <a:cs typeface="+mn-cs"/>
              </a:rPr>
              <a:t> normal: </a:t>
            </a:r>
            <a:r>
              <a:rPr lang="es-CO" sz="1200" b="0" i="0" u="none" strike="noStrike" kern="1200" dirty="0">
                <a:solidFill>
                  <a:schemeClr val="tx1"/>
                </a:solidFill>
                <a:effectLst/>
                <a:latin typeface="+mn-lt"/>
                <a:ea typeface="+mn-ea"/>
                <a:cs typeface="+mn-cs"/>
              </a:rPr>
              <a:t>normal es traslucida, gris perlada como vidrio esmerilado</a:t>
            </a:r>
            <a:endParaRPr lang="es-CO" sz="1200" b="0" i="0" kern="1200" dirty="0">
              <a:solidFill>
                <a:schemeClr val="tx1"/>
              </a:solidFill>
              <a:effectLst/>
              <a:latin typeface="+mn-lt"/>
              <a:ea typeface="+mn-ea"/>
              <a:cs typeface="+mn-cs"/>
            </a:endParaRPr>
          </a:p>
          <a:p>
            <a:r>
              <a:rPr lang="es-CO" sz="1200" b="0" i="0" kern="1200" dirty="0">
                <a:solidFill>
                  <a:schemeClr val="tx1"/>
                </a:solidFill>
                <a:effectLst/>
                <a:latin typeface="+mn-lt"/>
                <a:ea typeface="+mn-ea"/>
                <a:cs typeface="+mn-cs"/>
              </a:rPr>
              <a:t>OME burbujas, </a:t>
            </a:r>
            <a:r>
              <a:rPr lang="es-CO" sz="1200" b="0" i="0" kern="1200" dirty="0" err="1">
                <a:solidFill>
                  <a:schemeClr val="tx1"/>
                </a:solidFill>
                <a:effectLst/>
                <a:latin typeface="+mn-lt"/>
                <a:ea typeface="+mn-ea"/>
                <a:cs typeface="+mn-cs"/>
              </a:rPr>
              <a:t>ome</a:t>
            </a:r>
            <a:r>
              <a:rPr lang="es-CO" sz="1200" b="0" i="0" kern="1200" dirty="0">
                <a:solidFill>
                  <a:schemeClr val="tx1"/>
                </a:solidFill>
                <a:effectLst/>
                <a:latin typeface="+mn-lt"/>
                <a:ea typeface="+mn-ea"/>
                <a:cs typeface="+mn-cs"/>
              </a:rPr>
              <a:t> sin burbujas Se aprecia una discreta hiperemia timpánica sobre el mango del martillo y, detrás del tímpano, burbujas de líquido seroso = fase serosa </a:t>
            </a:r>
            <a:r>
              <a:rPr lang="es-CO" sz="1200" b="0" i="0" kern="1200" dirty="0" err="1">
                <a:solidFill>
                  <a:schemeClr val="tx1"/>
                </a:solidFill>
                <a:effectLst/>
                <a:latin typeface="+mn-lt"/>
                <a:ea typeface="+mn-ea"/>
                <a:cs typeface="+mn-cs"/>
              </a:rPr>
              <a:t>oma</a:t>
            </a:r>
            <a:endParaRPr lang="es-CO" sz="1200" b="0" i="0" kern="1200" dirty="0">
              <a:solidFill>
                <a:schemeClr val="tx1"/>
              </a:solidFill>
              <a:effectLst/>
              <a:latin typeface="+mn-lt"/>
              <a:ea typeface="+mn-ea"/>
              <a:cs typeface="+mn-cs"/>
            </a:endParaRPr>
          </a:p>
          <a:p>
            <a:r>
              <a:rPr lang="es-CO" sz="1200" b="0" i="0" kern="1200" dirty="0">
                <a:solidFill>
                  <a:schemeClr val="tx1"/>
                </a:solidFill>
                <a:effectLst/>
                <a:latin typeface="+mn-lt"/>
                <a:ea typeface="+mn-ea"/>
                <a:cs typeface="+mn-cs"/>
              </a:rPr>
              <a:t>Abombamiento leve, moderado, severo </a:t>
            </a:r>
          </a:p>
          <a:p>
            <a:r>
              <a:rPr lang="es-CO" sz="1200" b="0" i="0" u="none" strike="noStrike" kern="1200" dirty="0">
                <a:solidFill>
                  <a:schemeClr val="tx1"/>
                </a:solidFill>
                <a:effectLst/>
                <a:latin typeface="+mn-lt"/>
                <a:ea typeface="+mn-ea"/>
                <a:cs typeface="+mn-cs"/>
              </a:rPr>
              <a:t>prueba de </a:t>
            </a:r>
            <a:r>
              <a:rPr lang="es-CO" sz="1200" b="0" i="0" u="none" strike="noStrike" kern="1200" dirty="0" err="1">
                <a:solidFill>
                  <a:schemeClr val="tx1"/>
                </a:solidFill>
                <a:effectLst/>
                <a:latin typeface="+mn-lt"/>
                <a:ea typeface="+mn-ea"/>
                <a:cs typeface="+mn-cs"/>
              </a:rPr>
              <a:t>inflamacion</a:t>
            </a:r>
            <a:r>
              <a:rPr lang="es-CO" sz="1200" b="0" i="0" u="none" strike="noStrike" kern="1200" dirty="0">
                <a:solidFill>
                  <a:schemeClr val="tx1"/>
                </a:solidFill>
                <a:effectLst/>
                <a:latin typeface="+mn-lt"/>
                <a:ea typeface="+mn-ea"/>
                <a:cs typeface="+mn-cs"/>
              </a:rPr>
              <a:t> aguda: </a:t>
            </a:r>
            <a:r>
              <a:rPr lang="es-CO" sz="1200" b="0" i="0" u="none" strike="noStrike" kern="1200" dirty="0" err="1">
                <a:solidFill>
                  <a:schemeClr val="tx1"/>
                </a:solidFill>
                <a:effectLst/>
                <a:latin typeface="+mn-lt"/>
                <a:ea typeface="+mn-ea"/>
                <a:cs typeface="+mn-cs"/>
              </a:rPr>
              <a:t>timpano</a:t>
            </a:r>
            <a:r>
              <a:rPr lang="es-CO" sz="1200" b="0" i="0" u="none" strike="noStrike" kern="1200" dirty="0">
                <a:solidFill>
                  <a:schemeClr val="tx1"/>
                </a:solidFill>
                <a:effectLst/>
                <a:latin typeface="+mn-lt"/>
                <a:ea typeface="+mn-ea"/>
                <a:cs typeface="+mn-cs"/>
              </a:rPr>
              <a:t> opaco, blando, amarillo, eritematoso u otorrea </a:t>
            </a:r>
            <a:r>
              <a:rPr lang="es-CO" sz="1200" b="0" i="0" u="none" strike="noStrike" kern="1200" dirty="0" err="1">
                <a:solidFill>
                  <a:schemeClr val="tx1"/>
                </a:solidFill>
                <a:effectLst/>
                <a:latin typeface="+mn-lt"/>
                <a:ea typeface="+mn-ea"/>
                <a:cs typeface="+mn-cs"/>
              </a:rPr>
              <a:t>purulanete</a:t>
            </a:r>
            <a:r>
              <a:rPr lang="es-CO" sz="1200" b="0" i="0" u="none" strike="noStrike" kern="1200" dirty="0">
                <a:solidFill>
                  <a:schemeClr val="tx1"/>
                </a:solidFill>
                <a:effectLst/>
                <a:latin typeface="+mn-lt"/>
                <a:ea typeface="+mn-ea"/>
                <a:cs typeface="+mn-cs"/>
              </a:rPr>
              <a:t>; y de otalgia, irritabilidad o fiebre. </a:t>
            </a:r>
            <a:r>
              <a:rPr lang="es-CO" sz="1200" b="0" i="0" kern="1200" dirty="0">
                <a:solidFill>
                  <a:schemeClr val="tx1"/>
                </a:solidFill>
                <a:effectLst/>
                <a:latin typeface="+mn-lt"/>
                <a:ea typeface="+mn-ea"/>
                <a:cs typeface="+mn-cs"/>
              </a:rPr>
              <a:t>no muy abombado, en «piel de cocodrilo», que en algunas zonas inferiores está a punto de perforarse.</a:t>
            </a: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Miringitis bullosa = flictenas dolorosas en mm </a:t>
            </a:r>
            <a:r>
              <a:rPr lang="es-CO" sz="1200" b="0" i="0" u="none" strike="noStrike" kern="1200" dirty="0" err="1">
                <a:solidFill>
                  <a:schemeClr val="tx1"/>
                </a:solidFill>
                <a:effectLst/>
                <a:latin typeface="+mn-lt"/>
                <a:ea typeface="+mn-ea"/>
                <a:cs typeface="+mn-cs"/>
              </a:rPr>
              <a:t>timpanica</a:t>
            </a:r>
            <a:r>
              <a:rPr lang="es-CO" sz="1200" b="0" i="0" u="none" strike="noStrike" kern="1200" dirty="0">
                <a:solidFill>
                  <a:schemeClr val="tx1"/>
                </a:solidFill>
                <a:effectLst/>
                <a:latin typeface="+mn-lt"/>
                <a:ea typeface="+mn-ea"/>
                <a:cs typeface="+mn-cs"/>
              </a:rPr>
              <a:t> en contexto febril -&gt; en 1-16% de episodios de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por </a:t>
            </a:r>
            <a:r>
              <a:rPr lang="es-CO" sz="1200" b="0" i="0" u="none" strike="noStrike" kern="1200" dirty="0" err="1">
                <a:solidFill>
                  <a:schemeClr val="tx1"/>
                </a:solidFill>
                <a:effectLst/>
                <a:latin typeface="+mn-lt"/>
                <a:ea typeface="+mn-ea"/>
                <a:cs typeface="+mn-cs"/>
              </a:rPr>
              <a:t>patogenos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clasicos</a:t>
            </a:r>
            <a:r>
              <a:rPr lang="es-CO" sz="1200" b="0" i="0" u="none" strike="noStrike" kern="1200" dirty="0">
                <a:solidFill>
                  <a:schemeClr val="tx1"/>
                </a:solidFill>
                <a:effectLst/>
                <a:latin typeface="+mn-lt"/>
                <a:ea typeface="+mn-ea"/>
                <a:cs typeface="+mn-cs"/>
              </a:rPr>
              <a:t> -&gt; </a:t>
            </a:r>
            <a:r>
              <a:rPr lang="es-CO" sz="1200" b="0" i="0" u="none" strike="noStrike" kern="1200" dirty="0" err="1">
                <a:solidFill>
                  <a:schemeClr val="tx1"/>
                </a:solidFill>
                <a:effectLst/>
                <a:latin typeface="+mn-lt"/>
                <a:ea typeface="+mn-ea"/>
                <a:cs typeface="+mn-cs"/>
              </a:rPr>
              <a:t>tto</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a:t>
            </a:r>
            <a:endParaRPr lang="es-CO" b="0" dirty="0">
              <a:effectLst/>
            </a:endParaRPr>
          </a:p>
          <a:p>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abultada nublada + movilidad reducida fue el mejor predictor para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movilidad deteriorada s 9% e 85%, nubosidad s74% y e 93%, abultamiento e 97% pero s 51%. MT </a:t>
            </a:r>
            <a:r>
              <a:rPr lang="es-CO" sz="1200" b="0" i="0" u="none" strike="noStrike" kern="1200" dirty="0" err="1">
                <a:solidFill>
                  <a:schemeClr val="tx1"/>
                </a:solidFill>
                <a:effectLst/>
                <a:latin typeface="+mn-lt"/>
                <a:ea typeface="+mn-ea"/>
                <a:cs typeface="+mn-cs"/>
              </a:rPr>
              <a:t>hemorragica</a:t>
            </a:r>
            <a:r>
              <a:rPr lang="es-CO" sz="1200" b="0" i="0" u="none" strike="noStrike" kern="1200" dirty="0">
                <a:solidFill>
                  <a:schemeClr val="tx1"/>
                </a:solidFill>
                <a:effectLst/>
                <a:latin typeface="+mn-lt"/>
                <a:ea typeface="+mn-ea"/>
                <a:cs typeface="+mn-cs"/>
              </a:rPr>
              <a:t>, fuertemente roja o moderadamente roja también se correlaciono con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ligeramente roja no fue </a:t>
            </a:r>
            <a:r>
              <a:rPr lang="es-CO" sz="1200" b="0" i="0" u="none" strike="noStrike" kern="1200" dirty="0" err="1">
                <a:solidFill>
                  <a:schemeClr val="tx1"/>
                </a:solidFill>
                <a:effectLst/>
                <a:latin typeface="+mn-lt"/>
                <a:ea typeface="+mn-ea"/>
                <a:cs typeface="+mn-cs"/>
              </a:rPr>
              <a:t>util</a:t>
            </a:r>
            <a:r>
              <a:rPr lang="es-CO" sz="1200" b="0" i="0" u="none" strike="noStrike"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Otro estudio -&gt; </a:t>
            </a:r>
            <a:r>
              <a:rPr lang="es-CO" sz="1200" b="0" i="0" u="none" strike="noStrike" kern="1200" dirty="0" err="1">
                <a:solidFill>
                  <a:schemeClr val="tx1"/>
                </a:solidFill>
                <a:effectLst/>
                <a:latin typeface="+mn-lt"/>
                <a:ea typeface="+mn-ea"/>
                <a:cs typeface="+mn-cs"/>
              </a:rPr>
              <a:t>abultamientotuvo</a:t>
            </a:r>
            <a:r>
              <a:rPr lang="es-CO" sz="1200" b="0" i="0" u="none" strike="noStrike" kern="1200" dirty="0">
                <a:solidFill>
                  <a:schemeClr val="tx1"/>
                </a:solidFill>
                <a:effectLst/>
                <a:latin typeface="+mn-lt"/>
                <a:ea typeface="+mn-ea"/>
                <a:cs typeface="+mn-cs"/>
              </a:rPr>
              <a:t> cultivos positivos en 75% y aumento 80% si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era amarilla (</a:t>
            </a:r>
            <a:r>
              <a:rPr lang="es-CO" sz="1200" b="0" i="0" u="none" strike="noStrike" kern="1200" dirty="0" err="1">
                <a:solidFill>
                  <a:schemeClr val="tx1"/>
                </a:solidFill>
                <a:effectLst/>
                <a:latin typeface="+mn-lt"/>
                <a:ea typeface="+mn-ea"/>
                <a:cs typeface="+mn-cs"/>
              </a:rPr>
              <a:t>fig</a:t>
            </a:r>
            <a:r>
              <a:rPr lang="es-CO" sz="1200" b="0" i="0" u="none" strike="noStrike" kern="1200" dirty="0">
                <a:solidFill>
                  <a:schemeClr val="tx1"/>
                </a:solidFill>
                <a:effectLst/>
                <a:latin typeface="+mn-lt"/>
                <a:ea typeface="+mn-ea"/>
                <a:cs typeface="+mn-cs"/>
              </a:rPr>
              <a:t> 2 abultamientos)</a:t>
            </a:r>
            <a:endParaRPr lang="es-CO" b="0" dirty="0">
              <a:effectLst/>
            </a:endParaRPr>
          </a:p>
          <a:p>
            <a:endParaRPr lang="es-CO" dirty="0"/>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14</a:t>
            </a:fld>
            <a:endParaRPr lang="es-ES" noProof="0" dirty="0"/>
          </a:p>
        </p:txBody>
      </p:sp>
    </p:spTree>
    <p:extLst>
      <p:ext uri="{BB962C8B-B14F-4D97-AF65-F5344CB8AC3E}">
        <p14:creationId xmlns:p14="http://schemas.microsoft.com/office/powerpoint/2010/main" val="3816540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OME impairs sound transmission to the</a:t>
            </a:r>
          </a:p>
          <a:p>
            <a:r>
              <a:rPr lang="en-US" sz="1200" b="0" i="0" u="none" strike="noStrike" kern="1200" baseline="0" dirty="0">
                <a:solidFill>
                  <a:schemeClr val="tx1"/>
                </a:solidFill>
                <a:latin typeface="+mn-lt"/>
                <a:ea typeface="+mn-ea"/>
                <a:cs typeface="+mn-cs"/>
              </a:rPr>
              <a:t>inner ear by reducing mobility of the tympanic membrane</a:t>
            </a:r>
          </a:p>
          <a:p>
            <a:r>
              <a:rPr lang="en-US" sz="1200" b="0" i="0" u="none" strike="noStrike" kern="1200" baseline="0" dirty="0">
                <a:solidFill>
                  <a:schemeClr val="tx1"/>
                </a:solidFill>
                <a:latin typeface="+mn-lt"/>
                <a:ea typeface="+mn-ea"/>
                <a:cs typeface="+mn-cs"/>
              </a:rPr>
              <a:t>and </a:t>
            </a:r>
            <a:r>
              <a:rPr lang="en-US" sz="1200" b="0" i="0" u="none" strike="noStrike" kern="1200" baseline="0" dirty="0" err="1">
                <a:solidFill>
                  <a:schemeClr val="tx1"/>
                </a:solidFill>
                <a:latin typeface="+mn-lt"/>
                <a:ea typeface="+mn-ea"/>
                <a:cs typeface="+mn-cs"/>
              </a:rPr>
              <a:t>ossicles</a:t>
            </a:r>
            <a:r>
              <a:rPr lang="en-US" sz="1200" b="0" i="0" u="none" strike="noStrike" kern="1200" baseline="0" dirty="0">
                <a:solidFill>
                  <a:schemeClr val="tx1"/>
                </a:solidFill>
                <a:latin typeface="+mn-lt"/>
                <a:ea typeface="+mn-ea"/>
                <a:cs typeface="+mn-cs"/>
              </a:rPr>
              <a:t>, thereby reflecting acoustic energy back into</a:t>
            </a:r>
          </a:p>
          <a:p>
            <a:r>
              <a:rPr lang="en-US" sz="1200" b="0" i="0" u="none" strike="noStrike" kern="1200" baseline="0" dirty="0">
                <a:solidFill>
                  <a:schemeClr val="tx1"/>
                </a:solidFill>
                <a:latin typeface="+mn-lt"/>
                <a:ea typeface="+mn-ea"/>
                <a:cs typeface="+mn-cs"/>
              </a:rPr>
              <a:t>the ear canal instead of allowing it to pass freely to the</a:t>
            </a:r>
          </a:p>
          <a:p>
            <a:r>
              <a:rPr lang="es-CO" sz="1200" b="0" i="0" u="none" strike="noStrike" kern="1200" baseline="0" dirty="0" err="1">
                <a:solidFill>
                  <a:schemeClr val="tx1"/>
                </a:solidFill>
                <a:latin typeface="+mn-lt"/>
                <a:ea typeface="+mn-ea"/>
                <a:cs typeface="+mn-cs"/>
              </a:rPr>
              <a:t>cochlea</a:t>
            </a:r>
            <a:r>
              <a:rPr lang="es-CO" sz="1200" b="0" i="0" u="none" strike="noStrike" kern="1200" baseline="0" dirty="0">
                <a:solidFill>
                  <a:schemeClr val="tx1"/>
                </a:solidFill>
                <a:latin typeface="+mn-lt"/>
                <a:ea typeface="+mn-ea"/>
                <a:cs typeface="+mn-cs"/>
              </a:rPr>
              <a:t>.</a:t>
            </a:r>
            <a:endParaRPr lang="es-CO" dirty="0"/>
          </a:p>
        </p:txBody>
      </p:sp>
      <p:sp>
        <p:nvSpPr>
          <p:cNvPr id="4" name="Slide Number Placeholder 3"/>
          <p:cNvSpPr>
            <a:spLocks noGrp="1"/>
          </p:cNvSpPr>
          <p:nvPr>
            <p:ph type="sldNum" sz="quarter" idx="10"/>
          </p:nvPr>
        </p:nvSpPr>
        <p:spPr/>
        <p:txBody>
          <a:bodyPr/>
          <a:lstStyle/>
          <a:p>
            <a:fld id="{778353DB-9907-4E2F-9A34-5BCA3050EF4D}" type="slidenum">
              <a:rPr lang="es-CO" smtClean="0"/>
              <a:t>15</a:t>
            </a:fld>
            <a:endParaRPr lang="es-CO"/>
          </a:p>
        </p:txBody>
      </p:sp>
    </p:spTree>
    <p:extLst>
      <p:ext uri="{BB962C8B-B14F-4D97-AF65-F5344CB8AC3E}">
        <p14:creationId xmlns:p14="http://schemas.microsoft.com/office/powerpoint/2010/main" val="3742159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La mayoría de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se resuelve </a:t>
            </a:r>
            <a:r>
              <a:rPr lang="es-CO" sz="1200" b="0" i="0" u="none" strike="noStrike" kern="1200" dirty="0" err="1">
                <a:solidFill>
                  <a:schemeClr val="tx1"/>
                </a:solidFill>
                <a:effectLst/>
                <a:latin typeface="+mn-lt"/>
                <a:ea typeface="+mn-ea"/>
                <a:cs typeface="+mn-cs"/>
              </a:rPr>
              <a:t>espontaneamente</a:t>
            </a:r>
            <a:r>
              <a:rPr lang="es-CO" sz="1200" b="0" i="0" u="none" strike="noStrike" kern="1200" dirty="0">
                <a:solidFill>
                  <a:schemeClr val="tx1"/>
                </a:solidFill>
                <a:effectLst/>
                <a:latin typeface="+mn-lt"/>
                <a:ea typeface="+mn-ea"/>
                <a:cs typeface="+mn-cs"/>
              </a:rPr>
              <a:t> en 3 meses pero 30-40% </a:t>
            </a:r>
            <a:r>
              <a:rPr lang="es-CO" sz="1200" b="0" i="0" u="none" strike="noStrike" kern="1200" dirty="0" err="1">
                <a:solidFill>
                  <a:schemeClr val="tx1"/>
                </a:solidFill>
                <a:effectLst/>
                <a:latin typeface="+mn-lt"/>
                <a:ea typeface="+mn-ea"/>
                <a:cs typeface="+mn-cs"/>
              </a:rPr>
              <a:t>ahn</a:t>
            </a:r>
            <a:r>
              <a:rPr lang="es-CO" sz="1200" b="0" i="0" u="none" strike="noStrike" kern="1200" dirty="0">
                <a:solidFill>
                  <a:schemeClr val="tx1"/>
                </a:solidFill>
                <a:effectLst/>
                <a:latin typeface="+mn-lt"/>
                <a:ea typeface="+mn-ea"/>
                <a:cs typeface="+mn-cs"/>
              </a:rPr>
              <a:t>  repetido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y 5-10% duran &gt;1 año.  al menos 25% de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persisnten</a:t>
            </a:r>
            <a:r>
              <a:rPr lang="es-CO" sz="1200" b="0" i="0" u="none" strike="noStrike" kern="1200" dirty="0">
                <a:solidFill>
                  <a:schemeClr val="tx1"/>
                </a:solidFill>
                <a:effectLst/>
                <a:latin typeface="+mn-lt"/>
                <a:ea typeface="+mn-ea"/>
                <a:cs typeface="+mn-cs"/>
              </a:rPr>
              <a:t> &gt;3 m (</a:t>
            </a:r>
            <a:r>
              <a:rPr lang="es-CO" sz="1200" b="0" i="0" u="none" strike="noStrike" kern="1200" dirty="0" err="1">
                <a:solidFill>
                  <a:schemeClr val="tx1"/>
                </a:solidFill>
                <a:effectLst/>
                <a:latin typeface="+mn-lt"/>
                <a:ea typeface="+mn-ea"/>
                <a:cs typeface="+mn-cs"/>
              </a:rPr>
              <a:t>cronica</a:t>
            </a:r>
            <a:r>
              <a:rPr lang="es-CO" sz="1200" b="0" i="0" u="none" strike="noStrike" kern="1200" dirty="0">
                <a:solidFill>
                  <a:schemeClr val="tx1"/>
                </a:solidFill>
                <a:effectLst/>
                <a:latin typeface="+mn-lt"/>
                <a:ea typeface="+mn-ea"/>
                <a:cs typeface="+mn-cs"/>
              </a:rPr>
              <a:t>).</a:t>
            </a:r>
            <a:r>
              <a:rPr lang="es-CO" sz="1200" b="0" i="0" u="none" strike="noStrike" kern="1200" baseline="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reduccion</a:t>
            </a:r>
            <a:r>
              <a:rPr lang="es-CO" sz="1200" b="0" i="0" u="none" strike="noStrike" kern="1200" dirty="0">
                <a:solidFill>
                  <a:schemeClr val="tx1"/>
                </a:solidFill>
                <a:effectLst/>
                <a:latin typeface="+mn-lt"/>
                <a:ea typeface="+mn-ea"/>
                <a:cs typeface="+mn-cs"/>
              </a:rPr>
              <a:t> espontanea en </a:t>
            </a:r>
            <a:r>
              <a:rPr lang="es-CO" sz="1200" b="0" i="0" u="none" strike="noStrike" kern="1200" dirty="0" err="1">
                <a:solidFill>
                  <a:schemeClr val="tx1"/>
                </a:solidFill>
                <a:effectLst/>
                <a:latin typeface="+mn-lt"/>
                <a:ea typeface="+mn-ea"/>
                <a:cs typeface="+mn-cs"/>
              </a:rPr>
              <a:t>aprox</a:t>
            </a:r>
            <a:r>
              <a:rPr lang="es-CO" sz="1200" b="0" i="0" u="none" strike="noStrike" kern="1200" dirty="0">
                <a:solidFill>
                  <a:schemeClr val="tx1"/>
                </a:solidFill>
                <a:effectLst/>
                <a:latin typeface="+mn-lt"/>
                <a:ea typeface="+mn-ea"/>
                <a:cs typeface="+mn-cs"/>
              </a:rPr>
              <a:t> 75% en 3 meses cuando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es </a:t>
            </a:r>
            <a:r>
              <a:rPr lang="es-CO" sz="1200" b="0" i="0" u="none" strike="noStrike" kern="1200" dirty="0" err="1">
                <a:solidFill>
                  <a:schemeClr val="tx1"/>
                </a:solidFill>
                <a:effectLst/>
                <a:latin typeface="+mn-lt"/>
                <a:ea typeface="+mn-ea"/>
                <a:cs typeface="+mn-cs"/>
              </a:rPr>
              <a:t>despues</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si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espontanea y no se sabe fecha de inicio la tasa </a:t>
            </a:r>
            <a:r>
              <a:rPr lang="es-CO" sz="1200" b="0" i="0" u="none" strike="noStrike" kern="1200" dirty="0" err="1">
                <a:solidFill>
                  <a:schemeClr val="tx1"/>
                </a:solidFill>
                <a:effectLst/>
                <a:latin typeface="+mn-lt"/>
                <a:ea typeface="+mn-ea"/>
                <a:cs typeface="+mn-cs"/>
              </a:rPr>
              <a:t>resolcion</a:t>
            </a:r>
            <a:r>
              <a:rPr lang="es-CO" sz="1200" b="0" i="0" u="none" strike="noStrike" kern="1200" dirty="0">
                <a:solidFill>
                  <a:schemeClr val="tx1"/>
                </a:solidFill>
                <a:effectLst/>
                <a:latin typeface="+mn-lt"/>
                <a:ea typeface="+mn-ea"/>
                <a:cs typeface="+mn-cs"/>
              </a:rPr>
              <a:t> en menor de 56% pero si se sabe fecha inicio 90%. . Menor </a:t>
            </a:r>
            <a:r>
              <a:rPr lang="es-CO" sz="1200" b="0" i="0" u="none" strike="noStrike" kern="1200" dirty="0" err="1">
                <a:solidFill>
                  <a:schemeClr val="tx1"/>
                </a:solidFill>
                <a:effectLst/>
                <a:latin typeface="+mn-lt"/>
                <a:ea typeface="+mn-ea"/>
                <a:cs typeface="+mn-cs"/>
              </a:rPr>
              <a:t>probabilidade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resolcion</a:t>
            </a:r>
            <a:r>
              <a:rPr lang="es-CO" sz="1200" b="0" i="0" u="none" strike="noStrike" kern="1200" dirty="0">
                <a:solidFill>
                  <a:schemeClr val="tx1"/>
                </a:solidFill>
                <a:effectLst/>
                <a:latin typeface="+mn-lt"/>
                <a:ea typeface="+mn-ea"/>
                <a:cs typeface="+mn-cs"/>
              </a:rPr>
              <a:t> espontanea: inicio en verano u otoño, 30cbHL hipoacusia </a:t>
            </a:r>
            <a:r>
              <a:rPr lang="es-CO" sz="1200" b="0" i="0" u="none" strike="noStrike" kern="1200" dirty="0" err="1">
                <a:solidFill>
                  <a:schemeClr val="tx1"/>
                </a:solidFill>
                <a:effectLst/>
                <a:latin typeface="+mn-lt"/>
                <a:ea typeface="+mn-ea"/>
                <a:cs typeface="+mn-cs"/>
              </a:rPr>
              <a:t>oap</a:t>
            </a:r>
            <a:r>
              <a:rPr lang="es-CO" sz="1200" b="0" i="0" u="none" strike="noStrike" kern="1200" dirty="0">
                <a:solidFill>
                  <a:schemeClr val="tx1"/>
                </a:solidFill>
                <a:effectLst/>
                <a:latin typeface="+mn-lt"/>
                <a:ea typeface="+mn-ea"/>
                <a:cs typeface="+mn-cs"/>
              </a:rPr>
              <a:t> trompa anterior, no tener </a:t>
            </a:r>
            <a:r>
              <a:rPr lang="es-CO" sz="1200" b="0" i="0" u="none" strike="noStrike" kern="1200" dirty="0" err="1">
                <a:solidFill>
                  <a:schemeClr val="tx1"/>
                </a:solidFill>
                <a:effectLst/>
                <a:latin typeface="+mn-lt"/>
                <a:ea typeface="+mn-ea"/>
                <a:cs typeface="+mn-cs"/>
              </a:rPr>
              <a:t>adeoidctomia</a:t>
            </a:r>
            <a:r>
              <a:rPr lang="es-CO" sz="1200" b="0" i="0" u="none" strike="noStrike" kern="1200" dirty="0">
                <a:solidFill>
                  <a:schemeClr val="tx1"/>
                </a:solidFill>
                <a:effectLst/>
                <a:latin typeface="+mn-lt"/>
                <a:ea typeface="+mn-ea"/>
                <a:cs typeface="+mn-cs"/>
              </a:rPr>
              <a:t>,</a:t>
            </a:r>
            <a:r>
              <a:rPr lang="es-CO" sz="1200" b="0" i="0" u="none" strike="noStrike" kern="1200" baseline="0" dirty="0">
                <a:solidFill>
                  <a:schemeClr val="tx1"/>
                </a:solidFill>
                <a:effectLst/>
                <a:latin typeface="+mn-lt"/>
                <a:ea typeface="+mn-ea"/>
                <a:cs typeface="+mn-cs"/>
              </a:rPr>
              <a:t> tubos previos</a:t>
            </a:r>
            <a:r>
              <a:rPr lang="es-CO" sz="1200" b="0" i="0" u="none" strike="noStrike" kern="1200" dirty="0">
                <a:solidFill>
                  <a:schemeClr val="tx1"/>
                </a:solidFill>
                <a:effectLst/>
                <a:latin typeface="+mn-lt"/>
                <a:ea typeface="+mn-ea"/>
                <a:cs typeface="+mn-cs"/>
              </a:rPr>
              <a:t>. Limitar uso chupetes en &lt;18 meses -&gt; disminuye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en 30%. No hay estudios que apoyen evitar </a:t>
            </a:r>
            <a:r>
              <a:rPr lang="es-CO" sz="1200" b="0" i="0" u="none" strike="noStrike" kern="1200" dirty="0" err="1">
                <a:solidFill>
                  <a:schemeClr val="tx1"/>
                </a:solidFill>
                <a:effectLst/>
                <a:latin typeface="+mn-lt"/>
                <a:ea typeface="+mn-ea"/>
                <a:cs typeface="+mn-cs"/>
              </a:rPr>
              <a:t>decubito</a:t>
            </a:r>
            <a:r>
              <a:rPr lang="es-CO" sz="1200" b="0" i="0" u="none" strike="noStrike" kern="1200" dirty="0">
                <a:solidFill>
                  <a:schemeClr val="tx1"/>
                </a:solidFill>
                <a:effectLst/>
                <a:latin typeface="+mn-lt"/>
                <a:ea typeface="+mn-ea"/>
                <a:cs typeface="+mn-cs"/>
              </a:rPr>
              <a:t> supino en </a:t>
            </a:r>
            <a:r>
              <a:rPr lang="es-CO" sz="1200" b="0" i="0" u="none" strike="noStrike" kern="1200" dirty="0" err="1">
                <a:solidFill>
                  <a:schemeClr val="tx1"/>
                </a:solidFill>
                <a:effectLst/>
                <a:latin typeface="+mn-lt"/>
                <a:ea typeface="+mn-ea"/>
                <a:cs typeface="+mn-cs"/>
              </a:rPr>
              <a:t>alimentacion</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biberon</a:t>
            </a:r>
            <a:r>
              <a:rPr lang="es-CO" sz="1200" b="0" i="0" u="none" strike="noStrike" kern="1200" dirty="0">
                <a:solidFill>
                  <a:schemeClr val="tx1"/>
                </a:solidFill>
                <a:effectLst/>
                <a:latin typeface="+mn-lt"/>
                <a:ea typeface="+mn-ea"/>
                <a:cs typeface="+mn-cs"/>
              </a:rPr>
              <a:t>, biberones sin </a:t>
            </a:r>
            <a:r>
              <a:rPr lang="es-CO" sz="1200" b="0" i="0" u="none" strike="noStrike" kern="1200" dirty="0" err="1">
                <a:solidFill>
                  <a:schemeClr val="tx1"/>
                </a:solidFill>
                <a:effectLst/>
                <a:latin typeface="+mn-lt"/>
                <a:ea typeface="+mn-ea"/>
                <a:cs typeface="+mn-cs"/>
              </a:rPr>
              <a:t>ventilacion</a:t>
            </a:r>
            <a:r>
              <a:rPr lang="es-CO" sz="1200" b="0" i="0" u="none" strike="noStrike" kern="1200" dirty="0">
                <a:solidFill>
                  <a:schemeClr val="tx1"/>
                </a:solidFill>
                <a:effectLst/>
                <a:latin typeface="+mn-lt"/>
                <a:ea typeface="+mn-ea"/>
                <a:cs typeface="+mn-cs"/>
              </a:rPr>
              <a:t> puede generar </a:t>
            </a:r>
            <a:r>
              <a:rPr lang="es-CO" sz="1200" b="0" i="0" u="none" strike="noStrike" kern="1200" dirty="0" err="1">
                <a:solidFill>
                  <a:schemeClr val="tx1"/>
                </a:solidFill>
                <a:effectLst/>
                <a:latin typeface="+mn-lt"/>
                <a:ea typeface="+mn-ea"/>
                <a:cs typeface="+mn-cs"/>
              </a:rPr>
              <a:t>presion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neg</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pero no se sabe si tiene </a:t>
            </a:r>
            <a:r>
              <a:rPr lang="es-CO" sz="1200" b="0" i="0" u="none" strike="noStrike" kern="1200" dirty="0" err="1">
                <a:solidFill>
                  <a:schemeClr val="tx1"/>
                </a:solidFill>
                <a:effectLst/>
                <a:latin typeface="+mn-lt"/>
                <a:ea typeface="+mn-ea"/>
                <a:cs typeface="+mn-cs"/>
              </a:rPr>
              <a:t>asociacion</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a:t>
            </a:r>
            <a:endParaRPr lang="es-CO" b="0" dirty="0">
              <a:effectLst/>
            </a:endParaRPr>
          </a:p>
          <a:p>
            <a:pPr rtl="0"/>
            <a:endParaRPr lang="es-CO" sz="1200" b="0" i="0" u="none" strike="noStrike" kern="1200" dirty="0">
              <a:solidFill>
                <a:schemeClr val="tx1"/>
              </a:solidFill>
              <a:effectLst/>
              <a:latin typeface="+mn-lt"/>
              <a:ea typeface="+mn-ea"/>
              <a:cs typeface="+mn-cs"/>
            </a:endParaRPr>
          </a:p>
          <a:p>
            <a:pPr rtl="0"/>
            <a:r>
              <a:rPr lang="es-CO" sz="1200" b="0" i="0" u="none" strike="noStrike" kern="1200" dirty="0">
                <a:solidFill>
                  <a:schemeClr val="tx1"/>
                </a:solidFill>
                <a:effectLst/>
                <a:latin typeface="+mn-lt"/>
                <a:ea typeface="+mn-ea"/>
                <a:cs typeface="+mn-cs"/>
              </a:rPr>
              <a:t>.</a:t>
            </a:r>
            <a:r>
              <a:rPr lang="es-CO" sz="1200" b="0" i="0" u="none" strike="noStrike" kern="1200" dirty="0" err="1">
                <a:solidFill>
                  <a:schemeClr val="tx1"/>
                </a:solidFill>
                <a:effectLst/>
                <a:latin typeface="+mn-lt"/>
                <a:ea typeface="+mn-ea"/>
                <a:cs typeface="+mn-cs"/>
              </a:rPr>
              <a:t>ambein</a:t>
            </a:r>
            <a:r>
              <a:rPr lang="es-CO" sz="1200" b="0" i="0" u="none" strike="noStrike" kern="1200" dirty="0">
                <a:solidFill>
                  <a:schemeClr val="tx1"/>
                </a:solidFill>
                <a:effectLst/>
                <a:latin typeface="+mn-lt"/>
                <a:ea typeface="+mn-ea"/>
                <a:cs typeface="+mn-cs"/>
              </a:rPr>
              <a:t> depende </a:t>
            </a:r>
            <a:r>
              <a:rPr lang="es-CO" sz="1200" b="0" i="0" u="none" strike="noStrike" kern="1200" dirty="0" err="1">
                <a:solidFill>
                  <a:schemeClr val="tx1"/>
                </a:solidFill>
                <a:effectLst/>
                <a:latin typeface="+mn-lt"/>
                <a:ea typeface="+mn-ea"/>
                <a:cs typeface="+mn-cs"/>
              </a:rPr>
              <a:t>resolucion</a:t>
            </a:r>
            <a:r>
              <a:rPr lang="es-CO" sz="1200" b="0" i="0" u="none" strike="noStrike" kern="1200" dirty="0">
                <a:solidFill>
                  <a:schemeClr val="tx1"/>
                </a:solidFill>
                <a:effectLst/>
                <a:latin typeface="+mn-lt"/>
                <a:ea typeface="+mn-ea"/>
                <a:cs typeface="+mn-cs"/>
              </a:rPr>
              <a:t> -&gt; a veces como cualquier mejora en curva </a:t>
            </a:r>
            <a:r>
              <a:rPr lang="es-CO" sz="1200" b="0" i="0" u="none" strike="noStrike" kern="1200" dirty="0" err="1">
                <a:solidFill>
                  <a:schemeClr val="tx1"/>
                </a:solidFill>
                <a:effectLst/>
                <a:latin typeface="+mn-lt"/>
                <a:ea typeface="+mn-ea"/>
                <a:cs typeface="+mn-cs"/>
              </a:rPr>
              <a:t>timpanograma</a:t>
            </a:r>
            <a:r>
              <a:rPr lang="es-CO" sz="1200" b="0" i="0" u="none" strike="noStrike" kern="1200" dirty="0">
                <a:solidFill>
                  <a:schemeClr val="tx1"/>
                </a:solidFill>
                <a:effectLst/>
                <a:latin typeface="+mn-lt"/>
                <a:ea typeface="+mn-ea"/>
                <a:cs typeface="+mn-cs"/>
              </a:rPr>
              <a:t> (de un tipo B a un tipo a o c) = </a:t>
            </a:r>
            <a:r>
              <a:rPr lang="es-CO" sz="1200" b="0" i="0" u="none" strike="noStrike" kern="1200" dirty="0" err="1">
                <a:solidFill>
                  <a:schemeClr val="tx1"/>
                </a:solidFill>
                <a:effectLst/>
                <a:latin typeface="+mn-lt"/>
                <a:ea typeface="+mn-ea"/>
                <a:cs typeface="+mn-cs"/>
              </a:rPr>
              <a:t>resolcucion</a:t>
            </a:r>
            <a:r>
              <a:rPr lang="es-CO" sz="1200" b="0" i="0" u="none" strike="noStrike" kern="1200" dirty="0">
                <a:solidFill>
                  <a:schemeClr val="tx1"/>
                </a:solidFill>
                <a:effectLst/>
                <a:latin typeface="+mn-lt"/>
                <a:ea typeface="+mn-ea"/>
                <a:cs typeface="+mn-cs"/>
              </a:rPr>
              <a:t> completa cuando </a:t>
            </a:r>
            <a:r>
              <a:rPr lang="es-CO" sz="1200" b="0" i="0" u="none" strike="noStrike" kern="1200" dirty="0" err="1">
                <a:solidFill>
                  <a:schemeClr val="tx1"/>
                </a:solidFill>
                <a:effectLst/>
                <a:latin typeface="+mn-lt"/>
                <a:ea typeface="+mn-ea"/>
                <a:cs typeface="+mn-cs"/>
              </a:rPr>
              <a:t>timpanograma</a:t>
            </a:r>
            <a:r>
              <a:rPr lang="es-CO" sz="1200" b="0" i="0" u="none" strike="noStrike" kern="1200" dirty="0">
                <a:solidFill>
                  <a:schemeClr val="tx1"/>
                </a:solidFill>
                <a:effectLst/>
                <a:latin typeface="+mn-lt"/>
                <a:ea typeface="+mn-ea"/>
                <a:cs typeface="+mn-cs"/>
              </a:rPr>
              <a:t>; cuando se toma como solo tipo A es menor 42% en 3 meses si no se sabe fecha inicio. </a:t>
            </a:r>
            <a:r>
              <a:rPr lang="es-CO" sz="1200" b="0" i="0" u="none" strike="noStrike" kern="1200" dirty="0" err="1">
                <a:solidFill>
                  <a:schemeClr val="tx1"/>
                </a:solidFill>
                <a:effectLst/>
                <a:latin typeface="+mn-lt"/>
                <a:ea typeface="+mn-ea"/>
                <a:cs typeface="+mn-cs"/>
              </a:rPr>
              <a:t>Duracion</a:t>
            </a:r>
            <a:r>
              <a:rPr lang="es-CO" sz="1200" b="0" i="0" u="none" strike="noStrike" kern="1200" dirty="0">
                <a:solidFill>
                  <a:schemeClr val="tx1"/>
                </a:solidFill>
                <a:effectLst/>
                <a:latin typeface="+mn-lt"/>
                <a:ea typeface="+mn-ea"/>
                <a:cs typeface="+mn-cs"/>
              </a:rPr>
              <a:t> episodio es similar </a:t>
            </a:r>
            <a:r>
              <a:rPr lang="es-CO" sz="1200" b="0" i="0" u="none" strike="noStrike" kern="1200" dirty="0" err="1">
                <a:solidFill>
                  <a:schemeClr val="tx1"/>
                </a:solidFill>
                <a:effectLst/>
                <a:latin typeface="+mn-lt"/>
                <a:ea typeface="+mn-ea"/>
                <a:cs typeface="+mn-cs"/>
              </a:rPr>
              <a:t>indpenndiente</a:t>
            </a:r>
            <a:r>
              <a:rPr lang="es-CO" sz="1200" b="0" i="0" u="none" strike="noStrike" kern="1200" dirty="0">
                <a:solidFill>
                  <a:schemeClr val="tx1"/>
                </a:solidFill>
                <a:effectLst/>
                <a:latin typeface="+mn-lt"/>
                <a:ea typeface="+mn-ea"/>
                <a:cs typeface="+mn-cs"/>
              </a:rPr>
              <a:t> si </a:t>
            </a:r>
            <a:r>
              <a:rPr lang="es-CO" sz="1200" b="0" i="0" u="none" strike="noStrike" kern="1200" dirty="0" err="1">
                <a:solidFill>
                  <a:schemeClr val="tx1"/>
                </a:solidFill>
                <a:effectLst/>
                <a:latin typeface="+mn-lt"/>
                <a:ea typeface="+mn-ea"/>
                <a:cs typeface="+mn-cs"/>
              </a:rPr>
              <a:t>inical</a:t>
            </a:r>
            <a:r>
              <a:rPr lang="es-CO" sz="1200" b="0" i="0" u="none" strike="noStrike" kern="1200" dirty="0">
                <a:solidFill>
                  <a:schemeClr val="tx1"/>
                </a:solidFill>
                <a:effectLst/>
                <a:latin typeface="+mn-lt"/>
                <a:ea typeface="+mn-ea"/>
                <a:cs typeface="+mn-cs"/>
              </a:rPr>
              <a:t> o recurrente. Menor </a:t>
            </a:r>
            <a:r>
              <a:rPr lang="es-CO" sz="1200" b="0" i="0" u="none" strike="noStrike" kern="1200" dirty="0" err="1">
                <a:solidFill>
                  <a:schemeClr val="tx1"/>
                </a:solidFill>
                <a:effectLst/>
                <a:latin typeface="+mn-lt"/>
                <a:ea typeface="+mn-ea"/>
                <a:cs typeface="+mn-cs"/>
              </a:rPr>
              <a:t>probabilidade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resolcion</a:t>
            </a:r>
            <a:r>
              <a:rPr lang="es-CO" sz="1200" b="0" i="0" u="none" strike="noStrike" kern="1200" dirty="0">
                <a:solidFill>
                  <a:schemeClr val="tx1"/>
                </a:solidFill>
                <a:effectLst/>
                <a:latin typeface="+mn-lt"/>
                <a:ea typeface="+mn-ea"/>
                <a:cs typeface="+mn-cs"/>
              </a:rPr>
              <a:t> espontanea: inicio en verano u otoño, 30cbHL hipoacusia </a:t>
            </a:r>
            <a:r>
              <a:rPr lang="es-CO" sz="1200" b="0" i="0" u="none" strike="noStrike" kern="1200" dirty="0" err="1">
                <a:solidFill>
                  <a:schemeClr val="tx1"/>
                </a:solidFill>
                <a:effectLst/>
                <a:latin typeface="+mn-lt"/>
                <a:ea typeface="+mn-ea"/>
                <a:cs typeface="+mn-cs"/>
              </a:rPr>
              <a:t>oap</a:t>
            </a:r>
            <a:r>
              <a:rPr lang="es-CO" sz="1200" b="0" i="0" u="none" strike="noStrike" kern="1200" dirty="0">
                <a:solidFill>
                  <a:schemeClr val="tx1"/>
                </a:solidFill>
                <a:effectLst/>
                <a:latin typeface="+mn-lt"/>
                <a:ea typeface="+mn-ea"/>
                <a:cs typeface="+mn-cs"/>
              </a:rPr>
              <a:t> trompa anterior. </a:t>
            </a:r>
            <a:endParaRPr lang="es-CO" b="0" dirty="0">
              <a:effectLst/>
            </a:endParaRPr>
          </a:p>
          <a:p>
            <a:pPr rtl="0"/>
            <a:r>
              <a:rPr lang="es-CO" sz="1200" b="0" i="0" u="none" strike="noStrike" kern="1200" dirty="0">
                <a:solidFill>
                  <a:schemeClr val="tx1"/>
                </a:solidFill>
                <a:effectLst/>
                <a:latin typeface="+mn-lt"/>
                <a:ea typeface="+mn-ea"/>
                <a:cs typeface="+mn-cs"/>
              </a:rPr>
              <a:t>Limitar uso chupetes en &lt;18 meses -&gt; disminuye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en 30%. No hay estudios que apoyen evitar </a:t>
            </a:r>
            <a:r>
              <a:rPr lang="es-CO" sz="1200" b="0" i="0" u="none" strike="noStrike" kern="1200" dirty="0" err="1">
                <a:solidFill>
                  <a:schemeClr val="tx1"/>
                </a:solidFill>
                <a:effectLst/>
                <a:latin typeface="+mn-lt"/>
                <a:ea typeface="+mn-ea"/>
                <a:cs typeface="+mn-cs"/>
              </a:rPr>
              <a:t>decubito</a:t>
            </a:r>
            <a:r>
              <a:rPr lang="es-CO" sz="1200" b="0" i="0" u="none" strike="noStrike" kern="1200" dirty="0">
                <a:solidFill>
                  <a:schemeClr val="tx1"/>
                </a:solidFill>
                <a:effectLst/>
                <a:latin typeface="+mn-lt"/>
                <a:ea typeface="+mn-ea"/>
                <a:cs typeface="+mn-cs"/>
              </a:rPr>
              <a:t> supino en </a:t>
            </a:r>
            <a:r>
              <a:rPr lang="es-CO" sz="1200" b="0" i="0" u="none" strike="noStrike" kern="1200" dirty="0" err="1">
                <a:solidFill>
                  <a:schemeClr val="tx1"/>
                </a:solidFill>
                <a:effectLst/>
                <a:latin typeface="+mn-lt"/>
                <a:ea typeface="+mn-ea"/>
                <a:cs typeface="+mn-cs"/>
              </a:rPr>
              <a:t>alimentacion</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biberon</a:t>
            </a:r>
            <a:r>
              <a:rPr lang="es-CO" sz="1200" b="0" i="0" u="none" strike="noStrike" kern="1200" dirty="0">
                <a:solidFill>
                  <a:schemeClr val="tx1"/>
                </a:solidFill>
                <a:effectLst/>
                <a:latin typeface="+mn-lt"/>
                <a:ea typeface="+mn-ea"/>
                <a:cs typeface="+mn-cs"/>
              </a:rPr>
              <a:t>, biberones sin </a:t>
            </a:r>
            <a:r>
              <a:rPr lang="es-CO" sz="1200" b="0" i="0" u="none" strike="noStrike" kern="1200" dirty="0" err="1">
                <a:solidFill>
                  <a:schemeClr val="tx1"/>
                </a:solidFill>
                <a:effectLst/>
                <a:latin typeface="+mn-lt"/>
                <a:ea typeface="+mn-ea"/>
                <a:cs typeface="+mn-cs"/>
              </a:rPr>
              <a:t>ventilacion</a:t>
            </a:r>
            <a:r>
              <a:rPr lang="es-CO" sz="1200" b="0" i="0" u="none" strike="noStrike" kern="1200" dirty="0">
                <a:solidFill>
                  <a:schemeClr val="tx1"/>
                </a:solidFill>
                <a:effectLst/>
                <a:latin typeface="+mn-lt"/>
                <a:ea typeface="+mn-ea"/>
                <a:cs typeface="+mn-cs"/>
              </a:rPr>
              <a:t> puede generar </a:t>
            </a:r>
            <a:r>
              <a:rPr lang="es-CO" sz="1200" b="0" i="0" u="none" strike="noStrike" kern="1200" dirty="0" err="1">
                <a:solidFill>
                  <a:schemeClr val="tx1"/>
                </a:solidFill>
                <a:effectLst/>
                <a:latin typeface="+mn-lt"/>
                <a:ea typeface="+mn-ea"/>
                <a:cs typeface="+mn-cs"/>
              </a:rPr>
              <a:t>presion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neg</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pero no se sabe si tiene </a:t>
            </a:r>
            <a:r>
              <a:rPr lang="es-CO" sz="1200" b="0" i="0" u="none" strike="noStrike" kern="1200" dirty="0" err="1">
                <a:solidFill>
                  <a:schemeClr val="tx1"/>
                </a:solidFill>
                <a:effectLst/>
                <a:latin typeface="+mn-lt"/>
                <a:ea typeface="+mn-ea"/>
                <a:cs typeface="+mn-cs"/>
              </a:rPr>
              <a:t>asociacion</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a:t>
            </a:r>
            <a:endParaRPr lang="es-CO" b="0" dirty="0">
              <a:effectLst/>
            </a:endParaRPr>
          </a:p>
          <a:p>
            <a:pPr rtl="0"/>
            <a:r>
              <a:rPr lang="en-US" b="0" dirty="0">
                <a:effectLst/>
              </a:rPr>
              <a:t>Get the child’s attention before speaking and, when possible, get within 3 </a:t>
            </a:r>
            <a:r>
              <a:rPr lang="en-US" b="0" dirty="0" err="1">
                <a:effectLst/>
              </a:rPr>
              <a:t>ft</a:t>
            </a:r>
            <a:r>
              <a:rPr lang="en-US" b="0" dirty="0">
                <a:effectLst/>
              </a:rPr>
              <a:t> of the child. Turn off competing sounds, such as music and television in the background. Face the child and speak clearly, using visual cues such as hands or pictures in addition to speech. Use short, simple sentences and comment on what the child is doing. When speaking to the child, slow down, raise the sound level, and enunciate clearly. Read to or with the child, explaining pictures and asking questions. Call attention to the sounds and spelling of words when reading. Patiently repeat words, phrases, and questions when misunderstood. In the classroom, ensure that the child sits near the teacher in the front of the room. If further assistance in the classroom is necessary, use a remote microphone personal or sound field amplification system.</a:t>
            </a: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17</a:t>
            </a:fld>
            <a:endParaRPr lang="es-ES" noProof="0" dirty="0"/>
          </a:p>
        </p:txBody>
      </p:sp>
    </p:spTree>
    <p:extLst>
      <p:ext uri="{BB962C8B-B14F-4D97-AF65-F5344CB8AC3E}">
        <p14:creationId xmlns:p14="http://schemas.microsoft.com/office/powerpoint/2010/main" val="1862004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dirty="0">
                <a:solidFill>
                  <a:schemeClr val="tx1"/>
                </a:solidFill>
                <a:effectLst/>
                <a:latin typeface="+mn-lt"/>
                <a:ea typeface="+mn-ea"/>
                <a:cs typeface="+mn-cs"/>
              </a:rPr>
              <a:t>Manejo medico: no esteroides </a:t>
            </a:r>
            <a:r>
              <a:rPr lang="es-CO" sz="1200" b="0" i="0" u="none" strike="noStrike" kern="1200" dirty="0" err="1">
                <a:solidFill>
                  <a:schemeClr val="tx1"/>
                </a:solidFill>
                <a:effectLst/>
                <a:latin typeface="+mn-lt"/>
                <a:ea typeface="+mn-ea"/>
                <a:cs typeface="+mn-cs"/>
              </a:rPr>
              <a:t>interanasales</a:t>
            </a:r>
            <a:r>
              <a:rPr lang="es-CO" sz="1200" b="0" i="0" u="none" strike="noStrike" kern="1200" dirty="0">
                <a:solidFill>
                  <a:schemeClr val="tx1"/>
                </a:solidFill>
                <a:effectLst/>
                <a:latin typeface="+mn-lt"/>
                <a:ea typeface="+mn-ea"/>
                <a:cs typeface="+mn-cs"/>
              </a:rPr>
              <a:t> o </a:t>
            </a:r>
            <a:r>
              <a:rPr lang="es-CO" sz="1200" b="0" i="0" u="none" strike="noStrike" kern="1200" dirty="0" err="1">
                <a:solidFill>
                  <a:schemeClr val="tx1"/>
                </a:solidFill>
                <a:effectLst/>
                <a:latin typeface="+mn-lt"/>
                <a:ea typeface="+mn-ea"/>
                <a:cs typeface="+mn-cs"/>
              </a:rPr>
              <a:t>sistemicos</a:t>
            </a:r>
            <a:r>
              <a:rPr lang="es-CO" sz="1200" b="0" i="0" u="none" strike="noStrike" kern="1200" dirty="0">
                <a:solidFill>
                  <a:schemeClr val="tx1"/>
                </a:solidFill>
                <a:effectLst/>
                <a:latin typeface="+mn-lt"/>
                <a:ea typeface="+mn-ea"/>
                <a:cs typeface="+mn-cs"/>
              </a:rPr>
              <a:t> para tratar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no ab, </a:t>
            </a:r>
            <a:r>
              <a:rPr lang="es-CO" sz="1200" b="0" i="0" u="none" strike="noStrike" kern="1200" dirty="0" err="1">
                <a:solidFill>
                  <a:schemeClr val="tx1"/>
                </a:solidFill>
                <a:effectLst/>
                <a:latin typeface="+mn-lt"/>
                <a:ea typeface="+mn-ea"/>
                <a:cs typeface="+mn-cs"/>
              </a:rPr>
              <a:t>antihistaminicos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descongesiotionantes</a:t>
            </a:r>
            <a:r>
              <a:rPr lang="es-CO" sz="1200" b="0" i="0" u="none" strike="noStrike" kern="1200" dirty="0">
                <a:solidFill>
                  <a:schemeClr val="tx1"/>
                </a:solidFill>
                <a:effectLst/>
                <a:latin typeface="+mn-lt"/>
                <a:ea typeface="+mn-ea"/>
                <a:cs typeface="+mn-cs"/>
              </a:rPr>
              <a:t> -&gt; ninguno sirve, más costos y </a:t>
            </a:r>
            <a:r>
              <a:rPr lang="es-CO" sz="1200" b="0" i="0" u="none" strike="noStrike" kern="1200" dirty="0" err="1">
                <a:solidFill>
                  <a:schemeClr val="tx1"/>
                </a:solidFill>
                <a:effectLst/>
                <a:latin typeface="+mn-lt"/>
                <a:ea typeface="+mn-ea"/>
                <a:cs typeface="+mn-cs"/>
              </a:rPr>
              <a:t>ram</a:t>
            </a:r>
            <a:r>
              <a:rPr lang="es-CO" sz="1200" b="0" i="0" u="none" strike="noStrike"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Si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sin riesgo-&gt; expectante 3 meses desde fecha inicio de derrame s lo conozco o desde dx si no se inicio para evitar intervenciones. Hay poco daño asociado con esperar si el niño no tiene </a:t>
            </a:r>
            <a:r>
              <a:rPr lang="es-CO" sz="1200" b="0" i="0" u="none" strike="noStrike" kern="1200" dirty="0" err="1">
                <a:solidFill>
                  <a:schemeClr val="tx1"/>
                </a:solidFill>
                <a:effectLst/>
                <a:latin typeface="+mn-lt"/>
                <a:ea typeface="+mn-ea"/>
                <a:cs typeface="+mn-cs"/>
              </a:rPr>
              <a:t>risgo</a:t>
            </a:r>
            <a:r>
              <a:rPr lang="es-CO" sz="1200" b="0" i="0" u="none" strike="noStrike" kern="1200" dirty="0">
                <a:solidFill>
                  <a:schemeClr val="tx1"/>
                </a:solidFill>
                <a:effectLst/>
                <a:latin typeface="+mn-lt"/>
                <a:ea typeface="+mn-ea"/>
                <a:cs typeface="+mn-cs"/>
              </a:rPr>
              <a:t> de problemas habla, lenguaje o aprendizaje -&gt; informar a papas que puede tener </a:t>
            </a:r>
            <a:r>
              <a:rPr lang="es-CO" sz="1200" b="0" i="0" u="none" strike="noStrike" kern="1200" dirty="0" err="1">
                <a:solidFill>
                  <a:schemeClr val="tx1"/>
                </a:solidFill>
                <a:effectLst/>
                <a:latin typeface="+mn-lt"/>
                <a:ea typeface="+mn-ea"/>
                <a:cs typeface="+mn-cs"/>
              </a:rPr>
              <a:t>audicion</a:t>
            </a:r>
            <a:r>
              <a:rPr lang="es-CO" sz="1200" b="0" i="0" u="none" strike="noStrike" kern="1200" dirty="0">
                <a:solidFill>
                  <a:schemeClr val="tx1"/>
                </a:solidFill>
                <a:effectLst/>
                <a:latin typeface="+mn-lt"/>
                <a:ea typeface="+mn-ea"/>
                <a:cs typeface="+mn-cs"/>
              </a:rPr>
              <a:t> reducida hasta que resuelva, especialmente si bilateral  -&gt; </a:t>
            </a:r>
            <a:r>
              <a:rPr lang="es-CO" sz="1200" b="0" i="0" u="none" strike="noStrike" kern="1200" dirty="0" err="1">
                <a:solidFill>
                  <a:schemeClr val="tx1"/>
                </a:solidFill>
                <a:effectLst/>
                <a:latin typeface="+mn-lt"/>
                <a:ea typeface="+mn-ea"/>
                <a:cs typeface="+mn-cs"/>
              </a:rPr>
              <a:t>observacion</a:t>
            </a:r>
            <a:r>
              <a:rPr lang="es-CO" sz="1200" b="0" i="0" u="none" strike="noStrike" kern="1200" dirty="0">
                <a:solidFill>
                  <a:schemeClr val="tx1"/>
                </a:solidFill>
                <a:effectLst/>
                <a:latin typeface="+mn-lt"/>
                <a:ea typeface="+mn-ea"/>
                <a:cs typeface="+mn-cs"/>
              </a:rPr>
              <a:t> 3 meses más beneficio vs daño </a:t>
            </a:r>
          </a:p>
          <a:p>
            <a:pPr marL="0" marR="0" indent="0" algn="l" defTabSz="914400" rtl="0" eaLnBrk="1" fontAlgn="auto" latinLnBrk="0" hangingPunct="1">
              <a:lnSpc>
                <a:spcPct val="100000"/>
              </a:lnSpc>
              <a:spcBef>
                <a:spcPts val="0"/>
              </a:spcBef>
              <a:spcAft>
                <a:spcPts val="0"/>
              </a:spcAft>
              <a:buClrTx/>
              <a:buSzTx/>
              <a:buFontTx/>
              <a:buNone/>
              <a:tabLst/>
              <a:defRPr/>
            </a:pPr>
            <a:endParaRPr lang="es-CO" sz="1200" b="0" i="0" u="none" strike="noStrike" kern="1200" dirty="0">
              <a:solidFill>
                <a:schemeClr val="tx1"/>
              </a:solidFill>
              <a:effectLst/>
              <a:latin typeface="+mn-lt"/>
              <a:ea typeface="+mn-ea"/>
              <a:cs typeface="+mn-cs"/>
            </a:endParaRPr>
          </a:p>
          <a:p>
            <a:pPr rtl="0"/>
            <a:r>
              <a:rPr lang="es-CO" sz="1200" b="0" i="0" u="none" strike="noStrike" kern="1200" dirty="0">
                <a:solidFill>
                  <a:schemeClr val="tx1"/>
                </a:solidFill>
                <a:effectLst/>
                <a:latin typeface="+mn-lt"/>
                <a:ea typeface="+mn-ea"/>
                <a:cs typeface="+mn-cs"/>
              </a:rPr>
              <a:t>intervalos 3-6 meses hasta que ya no tenga, perdida auditiva significativa o </a:t>
            </a:r>
            <a:r>
              <a:rPr lang="es-CO" sz="1200" b="0" i="0" u="none" strike="noStrike" kern="1200" dirty="0" err="1">
                <a:solidFill>
                  <a:schemeClr val="tx1"/>
                </a:solidFill>
                <a:effectLst/>
                <a:latin typeface="+mn-lt"/>
                <a:ea typeface="+mn-ea"/>
                <a:cs typeface="+mn-cs"/>
              </a:rPr>
              <a:t>anomralidaes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timpano</a:t>
            </a:r>
            <a:r>
              <a:rPr lang="es-CO" sz="1200" b="0" i="0" u="none" strike="noStrike" kern="1200" dirty="0">
                <a:solidFill>
                  <a:schemeClr val="tx1"/>
                </a:solidFill>
                <a:effectLst/>
                <a:latin typeface="+mn-lt"/>
                <a:ea typeface="+mn-ea"/>
                <a:cs typeface="+mn-cs"/>
              </a:rPr>
              <a:t> u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-&gt; evitar secuelas e identificar niños que </a:t>
            </a:r>
            <a:r>
              <a:rPr lang="es-CO" sz="1200" b="0" i="0" u="none" strike="noStrike" kern="1200" dirty="0" err="1">
                <a:solidFill>
                  <a:schemeClr val="tx1"/>
                </a:solidFill>
                <a:effectLst/>
                <a:latin typeface="+mn-lt"/>
                <a:ea typeface="+mn-ea"/>
                <a:cs typeface="+mn-cs"/>
              </a:rPr>
              <a:t>dllan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sys</a:t>
            </a:r>
            <a:r>
              <a:rPr lang="es-CO" sz="1200" b="0" i="0" u="none" strike="noStrike" kern="1200" dirty="0">
                <a:solidFill>
                  <a:schemeClr val="tx1"/>
                </a:solidFill>
                <a:effectLst/>
                <a:latin typeface="+mn-lt"/>
                <a:ea typeface="+mn-ea"/>
                <a:cs typeface="+mn-cs"/>
              </a:rPr>
              <a:t> que puedan requerir </a:t>
            </a:r>
            <a:r>
              <a:rPr lang="es-CO" sz="1200" b="0" i="0" u="none" strike="noStrike" kern="1200" dirty="0" err="1">
                <a:solidFill>
                  <a:schemeClr val="tx1"/>
                </a:solidFill>
                <a:effectLst/>
                <a:latin typeface="+mn-lt"/>
                <a:ea typeface="+mn-ea"/>
                <a:cs typeface="+mn-cs"/>
              </a:rPr>
              <a:t>intervencion</a:t>
            </a:r>
            <a:r>
              <a:rPr lang="es-CO" sz="1200" b="0" i="0" u="none" strike="noStrike" kern="1200" dirty="0">
                <a:solidFill>
                  <a:schemeClr val="tx1"/>
                </a:solidFill>
                <a:effectLst/>
                <a:latin typeface="+mn-lt"/>
                <a:ea typeface="+mn-ea"/>
                <a:cs typeface="+mn-cs"/>
              </a:rPr>
              <a:t> -&gt; otoscopia, </a:t>
            </a:r>
            <a:r>
              <a:rPr lang="es-CO" sz="1200" b="0" i="0" u="none" strike="noStrike" kern="1200" dirty="0" err="1">
                <a:solidFill>
                  <a:schemeClr val="tx1"/>
                </a:solidFill>
                <a:effectLst/>
                <a:latin typeface="+mn-lt"/>
                <a:ea typeface="+mn-ea"/>
                <a:cs typeface="+mn-cs"/>
              </a:rPr>
              <a:t>audiologicos</a:t>
            </a:r>
            <a:r>
              <a:rPr lang="es-CO" sz="1200" b="0" i="0" u="none" strike="noStrike" kern="1200" dirty="0">
                <a:solidFill>
                  <a:schemeClr val="tx1"/>
                </a:solidFill>
                <a:effectLst/>
                <a:latin typeface="+mn-lt"/>
                <a:ea typeface="+mn-ea"/>
                <a:cs typeface="+mn-cs"/>
              </a:rPr>
              <a:t> o ambos . </a:t>
            </a: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18</a:t>
            </a:fld>
            <a:endParaRPr lang="es-ES" noProof="0" dirty="0"/>
          </a:p>
        </p:txBody>
      </p:sp>
    </p:spTree>
    <p:extLst>
      <p:ext uri="{BB962C8B-B14F-4D97-AF65-F5344CB8AC3E}">
        <p14:creationId xmlns:p14="http://schemas.microsoft.com/office/powerpoint/2010/main" val="2490038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err="1">
                <a:solidFill>
                  <a:schemeClr val="tx1"/>
                </a:solidFill>
                <a:effectLst/>
                <a:latin typeface="+mn-lt"/>
                <a:ea typeface="+mn-ea"/>
                <a:cs typeface="+mn-cs"/>
              </a:rPr>
              <a:t>Cx</a:t>
            </a:r>
            <a:r>
              <a:rPr lang="es-CO" sz="1200" b="0" i="0" u="none" strike="noStrike" kern="1200" dirty="0">
                <a:solidFill>
                  <a:schemeClr val="tx1"/>
                </a:solidFill>
                <a:effectLst/>
                <a:latin typeface="+mn-lt"/>
                <a:ea typeface="+mn-ea"/>
                <a:cs typeface="+mn-cs"/>
              </a:rPr>
              <a:t>: si &lt;4 años:  tubos sin adenoides a no ser que tenga hipertrofia </a:t>
            </a:r>
            <a:r>
              <a:rPr lang="es-CO" sz="1200" b="0" i="0" u="none" strike="noStrike" kern="1200" dirty="0" err="1">
                <a:solidFill>
                  <a:schemeClr val="tx1"/>
                </a:solidFill>
                <a:effectLst/>
                <a:latin typeface="+mn-lt"/>
                <a:ea typeface="+mn-ea"/>
                <a:cs typeface="+mn-cs"/>
              </a:rPr>
              <a:t>manifeiasta</a:t>
            </a:r>
            <a:r>
              <a:rPr lang="es-CO" sz="1200" b="0" i="0" u="none" strike="noStrike" kern="1200" dirty="0">
                <a:solidFill>
                  <a:schemeClr val="tx1"/>
                </a:solidFill>
                <a:effectLst/>
                <a:latin typeface="+mn-lt"/>
                <a:ea typeface="+mn-ea"/>
                <a:cs typeface="+mn-cs"/>
              </a:rPr>
              <a:t>. &gt;4 años: tubos, adenoides o ambos. ** algunos autores a partir de 2 años cuando cx por </a:t>
            </a:r>
            <a:r>
              <a:rPr lang="es-CO" sz="1200" b="0" i="0" u="none" strike="noStrike" kern="1200" dirty="0" err="1">
                <a:solidFill>
                  <a:schemeClr val="tx1"/>
                </a:solidFill>
                <a:effectLst/>
                <a:latin typeface="+mn-lt"/>
                <a:ea typeface="+mn-ea"/>
                <a:cs typeface="+mn-cs"/>
              </a:rPr>
              <a:t>recaida</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(2da intervención</a:t>
            </a:r>
          </a:p>
          <a:p>
            <a:pPr rtl="0"/>
            <a:r>
              <a:rPr lang="es-CO" sz="1200" b="0" i="0" u="none" strike="noStrike" kern="1200" dirty="0" err="1">
                <a:solidFill>
                  <a:schemeClr val="tx1"/>
                </a:solidFill>
                <a:effectLst/>
                <a:latin typeface="+mn-lt"/>
                <a:ea typeface="+mn-ea"/>
                <a:cs typeface="+mn-cs"/>
              </a:rPr>
              <a:t>Cx</a:t>
            </a:r>
            <a:r>
              <a:rPr lang="es-CO" sz="1200" b="0" i="0" u="none" strike="noStrike" kern="1200" dirty="0">
                <a:solidFill>
                  <a:schemeClr val="tx1"/>
                </a:solidFill>
                <a:effectLst/>
                <a:latin typeface="+mn-lt"/>
                <a:ea typeface="+mn-ea"/>
                <a:cs typeface="+mn-cs"/>
              </a:rPr>
              <a:t>&gt;4 años: </a:t>
            </a:r>
            <a:r>
              <a:rPr lang="es-CO" sz="1200" b="0" i="0" u="none" strike="noStrike" kern="1200" dirty="0" err="1">
                <a:solidFill>
                  <a:schemeClr val="tx1"/>
                </a:solidFill>
                <a:effectLst/>
                <a:latin typeface="+mn-lt"/>
                <a:ea typeface="+mn-ea"/>
                <a:cs typeface="+mn-cs"/>
              </a:rPr>
              <a:t>timpano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adeno</a:t>
            </a:r>
            <a:r>
              <a:rPr lang="es-CO" sz="1200" b="0" i="0" u="none" strike="noStrike" kern="1200" dirty="0">
                <a:solidFill>
                  <a:schemeClr val="tx1"/>
                </a:solidFill>
                <a:effectLst/>
                <a:latin typeface="+mn-lt"/>
                <a:ea typeface="+mn-ea"/>
                <a:cs typeface="+mn-cs"/>
              </a:rPr>
              <a:t> o ambos -&gt;  cita 198: </a:t>
            </a:r>
            <a:r>
              <a:rPr lang="es-CO" sz="1200" b="0" i="0" u="none" strike="noStrike" kern="1200" dirty="0" err="1">
                <a:solidFill>
                  <a:schemeClr val="tx1"/>
                </a:solidFill>
                <a:effectLst/>
                <a:latin typeface="+mn-lt"/>
                <a:ea typeface="+mn-ea"/>
                <a:cs typeface="+mn-cs"/>
              </a:rPr>
              <a:t>metaanalsis</a:t>
            </a:r>
            <a:r>
              <a:rPr lang="es-CO" sz="1200" b="0" i="0" u="none" strike="noStrike" kern="1200" dirty="0">
                <a:solidFill>
                  <a:schemeClr val="tx1"/>
                </a:solidFill>
                <a:effectLst/>
                <a:latin typeface="+mn-lt"/>
                <a:ea typeface="+mn-ea"/>
                <a:cs typeface="+mn-cs"/>
              </a:rPr>
              <a:t> en 1761 niños 10 ensayos aleatorios -&gt; 9 </a:t>
            </a:r>
            <a:r>
              <a:rPr lang="es-CO" sz="1200" b="0" i="0" u="none" strike="noStrike" kern="1200" dirty="0" err="1">
                <a:solidFill>
                  <a:schemeClr val="tx1"/>
                </a:solidFill>
                <a:effectLst/>
                <a:latin typeface="+mn-lt"/>
                <a:ea typeface="+mn-ea"/>
                <a:cs typeface="+mn-cs"/>
              </a:rPr>
              <a:t>adeno</a:t>
            </a:r>
            <a:r>
              <a:rPr lang="es-CO" sz="1200" b="0" i="0" u="none" strike="noStrike" kern="1200" dirty="0">
                <a:solidFill>
                  <a:schemeClr val="tx1"/>
                </a:solidFill>
                <a:effectLst/>
                <a:latin typeface="+mn-lt"/>
                <a:ea typeface="+mn-ea"/>
                <a:cs typeface="+mn-cs"/>
              </a:rPr>
              <a:t> con o sin tubos vs no cx vs </a:t>
            </a:r>
            <a:r>
              <a:rPr lang="es-CO" sz="1200" b="0" i="0" u="none" strike="noStrike" kern="1200" dirty="0" err="1">
                <a:solidFill>
                  <a:schemeClr val="tx1"/>
                </a:solidFill>
                <a:effectLst/>
                <a:latin typeface="+mn-lt"/>
                <a:ea typeface="+mn-ea"/>
                <a:cs typeface="+mn-cs"/>
              </a:rPr>
              <a:t>tuos</a:t>
            </a:r>
            <a:r>
              <a:rPr lang="es-CO" sz="1200" b="0" i="0" u="none" strike="noStrike" kern="1200" dirty="0">
                <a:solidFill>
                  <a:schemeClr val="tx1"/>
                </a:solidFill>
                <a:effectLst/>
                <a:latin typeface="+mn-lt"/>
                <a:ea typeface="+mn-ea"/>
                <a:cs typeface="+mn-cs"/>
              </a:rPr>
              <a:t> solos -&gt; &lt;4 años no </a:t>
            </a:r>
            <a:r>
              <a:rPr lang="es-CO" sz="1200" b="0" i="0" u="none" strike="noStrike" kern="1200" dirty="0" err="1">
                <a:solidFill>
                  <a:schemeClr val="tx1"/>
                </a:solidFill>
                <a:effectLst/>
                <a:latin typeface="+mn-lt"/>
                <a:ea typeface="+mn-ea"/>
                <a:cs typeface="+mn-cs"/>
              </a:rPr>
              <a:t>benefisios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adeno</a:t>
            </a:r>
            <a:r>
              <a:rPr lang="es-CO" sz="1200" b="0" i="0" u="none" strike="noStrike" kern="1200" dirty="0">
                <a:solidFill>
                  <a:schemeClr val="tx1"/>
                </a:solidFill>
                <a:effectLst/>
                <a:latin typeface="+mn-lt"/>
                <a:ea typeface="+mn-ea"/>
                <a:cs typeface="+mn-cs"/>
              </a:rPr>
              <a:t> pero &gt;4 años disminuyo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en 50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tasa fracaso menor (51 vs 70%) y tasa menor cx futura (2 vs 19%) -&gt; se </a:t>
            </a:r>
            <a:r>
              <a:rPr lang="es-CO" sz="1200" b="0" i="0" u="none" strike="noStrike" kern="1200" dirty="0" err="1">
                <a:solidFill>
                  <a:schemeClr val="tx1"/>
                </a:solidFill>
                <a:effectLst/>
                <a:latin typeface="+mn-lt"/>
                <a:ea typeface="+mn-ea"/>
                <a:cs typeface="+mn-cs"/>
              </a:rPr>
              <a:t>definiio</a:t>
            </a:r>
            <a:r>
              <a:rPr lang="es-CO" sz="1200" b="0" i="0" u="none" strike="noStrike" kern="1200" dirty="0">
                <a:solidFill>
                  <a:schemeClr val="tx1"/>
                </a:solidFill>
                <a:effectLst/>
                <a:latin typeface="+mn-lt"/>
                <a:ea typeface="+mn-ea"/>
                <a:cs typeface="+mn-cs"/>
              </a:rPr>
              <a:t> fracaso a 12 meses = cx </a:t>
            </a:r>
            <a:r>
              <a:rPr lang="es-CO" sz="1200" b="0" i="0" u="none" strike="noStrike" kern="1200" dirty="0" err="1">
                <a:solidFill>
                  <a:schemeClr val="tx1"/>
                </a:solidFill>
                <a:effectLst/>
                <a:latin typeface="+mn-lt"/>
                <a:ea typeface="+mn-ea"/>
                <a:cs typeface="+mn-cs"/>
              </a:rPr>
              <a:t>adicion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recurrente, derrame al menos 50% del tiempo </a:t>
            </a:r>
            <a:r>
              <a:rPr lang="es-CO" sz="1200" b="0" i="0" u="none" strike="noStrike" kern="1200" dirty="0" err="1">
                <a:solidFill>
                  <a:schemeClr val="tx1"/>
                </a:solidFill>
                <a:effectLst/>
                <a:latin typeface="+mn-lt"/>
                <a:ea typeface="+mn-ea"/>
                <a:cs typeface="+mn-cs"/>
              </a:rPr>
              <a:t>po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mejoria</a:t>
            </a:r>
            <a:r>
              <a:rPr lang="es-CO" sz="1200" b="0" i="0" u="none" strike="noStrike" kern="1200" dirty="0">
                <a:solidFill>
                  <a:schemeClr val="tx1"/>
                </a:solidFill>
                <a:effectLst/>
                <a:latin typeface="+mn-lt"/>
                <a:ea typeface="+mn-ea"/>
                <a:cs typeface="+mn-cs"/>
              </a:rPr>
              <a:t> auditiva promedio &lt;10db. Cita 199: 15 ensayos </a:t>
            </a:r>
            <a:r>
              <a:rPr lang="es-CO" sz="1200" b="0" i="0" u="none" strike="noStrike" kern="1200" dirty="0" err="1">
                <a:solidFill>
                  <a:schemeClr val="tx1"/>
                </a:solidFill>
                <a:effectLst/>
                <a:latin typeface="+mn-lt"/>
                <a:ea typeface="+mn-ea"/>
                <a:cs typeface="+mn-cs"/>
              </a:rPr>
              <a:t>aleatoriz</a:t>
            </a:r>
            <a:r>
              <a:rPr lang="es-CO" sz="1200" b="0" i="0" u="none" strike="noStrike" kern="1200" dirty="0">
                <a:solidFill>
                  <a:schemeClr val="tx1"/>
                </a:solidFill>
                <a:effectLst/>
                <a:latin typeface="+mn-lt"/>
                <a:ea typeface="+mn-ea"/>
                <a:cs typeface="+mn-cs"/>
              </a:rPr>
              <a:t> y observacionales: tubos con o sin adenoides -&gt; </a:t>
            </a:r>
            <a:r>
              <a:rPr lang="es-CO" sz="1200" b="0" i="0" u="none" strike="noStrike" kern="1200" dirty="0" err="1">
                <a:solidFill>
                  <a:schemeClr val="tx1"/>
                </a:solidFill>
                <a:effectLst/>
                <a:latin typeface="+mn-lt"/>
                <a:ea typeface="+mn-ea"/>
                <a:cs typeface="+mn-cs"/>
              </a:rPr>
              <a:t>adenoide</a:t>
            </a:r>
            <a:r>
              <a:rPr lang="es-CO" sz="1200" b="0" i="0" u="none" strike="noStrike" kern="1200" dirty="0">
                <a:solidFill>
                  <a:schemeClr val="tx1"/>
                </a:solidFill>
                <a:effectLst/>
                <a:latin typeface="+mn-lt"/>
                <a:ea typeface="+mn-ea"/>
                <a:cs typeface="+mn-cs"/>
              </a:rPr>
              <a:t> redujo tasa de </a:t>
            </a:r>
            <a:r>
              <a:rPr lang="es-CO" sz="1200" b="0" i="0" u="none" strike="noStrike" kern="1200" dirty="0" err="1">
                <a:solidFill>
                  <a:schemeClr val="tx1"/>
                </a:solidFill>
                <a:effectLst/>
                <a:latin typeface="+mn-lt"/>
                <a:ea typeface="+mn-ea"/>
                <a:cs typeface="+mn-cs"/>
              </a:rPr>
              <a:t>repeticion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incersion</a:t>
            </a:r>
            <a:r>
              <a:rPr lang="es-CO" sz="1200" b="0" i="0" u="none" strike="noStrike" kern="1200" dirty="0">
                <a:solidFill>
                  <a:schemeClr val="tx1"/>
                </a:solidFill>
                <a:effectLst/>
                <a:latin typeface="+mn-lt"/>
                <a:ea typeface="+mn-ea"/>
                <a:cs typeface="+mn-cs"/>
              </a:rPr>
              <a:t> tubo de 36 a 17 para 4a pero si más pequeños no tenia efecto. cita 205: </a:t>
            </a:r>
            <a:r>
              <a:rPr lang="es-CO" sz="1200" b="0" i="0" u="none" strike="noStrike" kern="1200" dirty="0" err="1">
                <a:solidFill>
                  <a:schemeClr val="tx1"/>
                </a:solidFill>
                <a:effectLst/>
                <a:latin typeface="+mn-lt"/>
                <a:ea typeface="+mn-ea"/>
                <a:cs typeface="+mn-cs"/>
              </a:rPr>
              <a:t>revision</a:t>
            </a:r>
            <a:r>
              <a:rPr lang="es-CO" sz="1200" b="0" i="0" u="none" strike="noStrike" kern="1200" dirty="0">
                <a:solidFill>
                  <a:schemeClr val="tx1"/>
                </a:solidFill>
                <a:effectLst/>
                <a:latin typeface="+mn-lt"/>
                <a:ea typeface="+mn-ea"/>
                <a:cs typeface="+mn-cs"/>
              </a:rPr>
              <a:t> de ensayos: </a:t>
            </a:r>
            <a:r>
              <a:rPr lang="es-CO" sz="1200" b="0" i="0" u="none" strike="noStrike" kern="1200" dirty="0" err="1">
                <a:solidFill>
                  <a:schemeClr val="tx1"/>
                </a:solidFill>
                <a:effectLst/>
                <a:latin typeface="+mn-lt"/>
                <a:ea typeface="+mn-ea"/>
                <a:cs typeface="+mn-cs"/>
              </a:rPr>
              <a:t>adenoide</a:t>
            </a:r>
            <a:r>
              <a:rPr lang="es-CO" sz="1200" b="0" i="0" u="none" strike="noStrike" kern="1200" dirty="0">
                <a:solidFill>
                  <a:schemeClr val="tx1"/>
                </a:solidFill>
                <a:effectLst/>
                <a:latin typeface="+mn-lt"/>
                <a:ea typeface="+mn-ea"/>
                <a:cs typeface="+mn-cs"/>
              </a:rPr>
              <a:t> aumento </a:t>
            </a:r>
            <a:r>
              <a:rPr lang="es-CO" sz="1200" b="0" i="0" u="none" strike="noStrike" kern="1200" dirty="0" err="1">
                <a:solidFill>
                  <a:schemeClr val="tx1"/>
                </a:solidFill>
                <a:effectLst/>
                <a:latin typeface="+mn-lt"/>
                <a:ea typeface="+mn-ea"/>
                <a:cs typeface="+mn-cs"/>
              </a:rPr>
              <a:t>resolucion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y no </a:t>
            </a:r>
            <a:r>
              <a:rPr lang="es-CO" sz="1200" b="0" i="0" u="none" strike="noStrike" kern="1200" dirty="0" err="1">
                <a:solidFill>
                  <a:schemeClr val="tx1"/>
                </a:solidFill>
                <a:effectLst/>
                <a:latin typeface="+mn-lt"/>
                <a:ea typeface="+mn-ea"/>
                <a:cs typeface="+mn-cs"/>
              </a:rPr>
              <a:t>ubo</a:t>
            </a:r>
            <a:r>
              <a:rPr lang="es-CO" sz="1200" b="0" i="0" u="none" strike="noStrike" kern="1200" dirty="0">
                <a:solidFill>
                  <a:schemeClr val="tx1"/>
                </a:solidFill>
                <a:effectLst/>
                <a:latin typeface="+mn-lt"/>
                <a:ea typeface="+mn-ea"/>
                <a:cs typeface="+mn-cs"/>
              </a:rPr>
              <a:t> cambio si se realizo </a:t>
            </a:r>
            <a:r>
              <a:rPr lang="es-CO" sz="1200" b="0" i="0" u="none" strike="noStrike" kern="1200" dirty="0" err="1">
                <a:solidFill>
                  <a:schemeClr val="tx1"/>
                </a:solidFill>
                <a:effectLst/>
                <a:latin typeface="+mn-lt"/>
                <a:ea typeface="+mn-ea"/>
                <a:cs typeface="+mn-cs"/>
              </a:rPr>
              <a:t>simultaneamente</a:t>
            </a:r>
            <a:r>
              <a:rPr lang="es-CO" sz="1200" b="0" i="0" u="none" strike="noStrike" kern="1200" dirty="0">
                <a:solidFill>
                  <a:schemeClr val="tx1"/>
                </a:solidFill>
                <a:effectLst/>
                <a:latin typeface="+mn-lt"/>
                <a:ea typeface="+mn-ea"/>
                <a:cs typeface="+mn-cs"/>
              </a:rPr>
              <a:t> o no. Beneficios </a:t>
            </a:r>
            <a:r>
              <a:rPr lang="es-CO" sz="1200" b="0" i="0" u="none" strike="noStrike" kern="1200" dirty="0" err="1">
                <a:solidFill>
                  <a:schemeClr val="tx1"/>
                </a:solidFill>
                <a:effectLst/>
                <a:latin typeface="+mn-lt"/>
                <a:ea typeface="+mn-ea"/>
                <a:cs typeface="+mn-cs"/>
              </a:rPr>
              <a:t>adeno</a:t>
            </a:r>
            <a:r>
              <a:rPr lang="es-CO" sz="1200" b="0" i="0" u="none" strike="noStrike" kern="1200" dirty="0">
                <a:solidFill>
                  <a:schemeClr val="tx1"/>
                </a:solidFill>
                <a:effectLst/>
                <a:latin typeface="+mn-lt"/>
                <a:ea typeface="+mn-ea"/>
                <a:cs typeface="+mn-cs"/>
              </a:rPr>
              <a:t>: reducir tasa falla, disminuir tiempo con derrame, disminuir </a:t>
            </a:r>
            <a:r>
              <a:rPr lang="es-CO" sz="1200" b="0" i="0" u="none" strike="noStrike" kern="1200" dirty="0" err="1">
                <a:solidFill>
                  <a:schemeClr val="tx1"/>
                </a:solidFill>
                <a:effectLst/>
                <a:latin typeface="+mn-lt"/>
                <a:ea typeface="+mn-ea"/>
                <a:cs typeface="+mn-cs"/>
              </a:rPr>
              <a:t>repeticion</a:t>
            </a:r>
            <a:r>
              <a:rPr lang="es-CO" sz="1200" b="0" i="0" u="none" strike="noStrike" kern="1200" dirty="0">
                <a:solidFill>
                  <a:schemeClr val="tx1"/>
                </a:solidFill>
                <a:effectLst/>
                <a:latin typeface="+mn-lt"/>
                <a:ea typeface="+mn-ea"/>
                <a:cs typeface="+mn-cs"/>
              </a:rPr>
              <a:t> cx -&gt; independiente de </a:t>
            </a:r>
            <a:r>
              <a:rPr lang="es-CO" sz="1200" b="0" i="0" u="none" strike="noStrike" kern="1200" dirty="0" err="1">
                <a:solidFill>
                  <a:schemeClr val="tx1"/>
                </a:solidFill>
                <a:effectLst/>
                <a:latin typeface="+mn-lt"/>
                <a:ea typeface="+mn-ea"/>
                <a:cs typeface="+mn-cs"/>
              </a:rPr>
              <a:t>vol</a:t>
            </a:r>
            <a:r>
              <a:rPr lang="es-CO" sz="1200" b="0" i="0" u="none" strike="noStrike" kern="1200" dirty="0">
                <a:solidFill>
                  <a:schemeClr val="tx1"/>
                </a:solidFill>
                <a:effectLst/>
                <a:latin typeface="+mn-lt"/>
                <a:ea typeface="+mn-ea"/>
                <a:cs typeface="+mn-cs"/>
              </a:rPr>
              <a:t> adenoideo y puede estar relacionado con disminuir </a:t>
            </a:r>
            <a:r>
              <a:rPr lang="es-CO" sz="1200" b="0" i="0" u="none" strike="noStrike" kern="1200" dirty="0" err="1">
                <a:solidFill>
                  <a:schemeClr val="tx1"/>
                </a:solidFill>
                <a:effectLst/>
                <a:latin typeface="+mn-lt"/>
                <a:ea typeface="+mn-ea"/>
                <a:cs typeface="+mn-cs"/>
              </a:rPr>
              <a:t>microflora</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cuando el tejido adenoideo y sus bacterias asociados y </a:t>
            </a:r>
            <a:r>
              <a:rPr lang="es-CO" sz="1200" b="0" i="0" u="none" strike="noStrike" kern="1200" dirty="0" err="1">
                <a:solidFill>
                  <a:schemeClr val="tx1"/>
                </a:solidFill>
                <a:effectLst/>
                <a:latin typeface="+mn-lt"/>
                <a:ea typeface="+mn-ea"/>
                <a:cs typeface="+mn-cs"/>
              </a:rPr>
              <a:t>biofilms</a:t>
            </a:r>
            <a:r>
              <a:rPr lang="es-CO" sz="1200" b="0" i="0" u="none" strike="noStrike" kern="1200" dirty="0">
                <a:solidFill>
                  <a:schemeClr val="tx1"/>
                </a:solidFill>
                <a:effectLst/>
                <a:latin typeface="+mn-lt"/>
                <a:ea typeface="+mn-ea"/>
                <a:cs typeface="+mn-cs"/>
              </a:rPr>
              <a:t> se eliminan. Indicaciones tubo </a:t>
            </a:r>
            <a:r>
              <a:rPr lang="es-CO" sz="1200" b="0" i="0" u="none" strike="noStrike" kern="1200" dirty="0" err="1">
                <a:solidFill>
                  <a:schemeClr val="tx1"/>
                </a:solidFill>
                <a:effectLst/>
                <a:latin typeface="+mn-lt"/>
                <a:ea typeface="+mn-ea"/>
                <a:cs typeface="+mn-cs"/>
              </a:rPr>
              <a:t>tab</a:t>
            </a:r>
            <a:r>
              <a:rPr lang="es-CO" sz="1200" b="0" i="0" u="none" strike="noStrike" kern="1200" dirty="0">
                <a:solidFill>
                  <a:schemeClr val="tx1"/>
                </a:solidFill>
                <a:effectLst/>
                <a:latin typeface="+mn-lt"/>
                <a:ea typeface="+mn-ea"/>
                <a:cs typeface="+mn-cs"/>
              </a:rPr>
              <a:t> 12* </a:t>
            </a:r>
            <a:endParaRPr lang="es-CO" b="0" dirty="0">
              <a:effectLst/>
            </a:endParaRPr>
          </a:p>
          <a:p>
            <a:pPr rtl="0"/>
            <a:r>
              <a:rPr lang="es-CO" sz="1200" b="0" i="0" u="none" strike="noStrike" kern="1200" dirty="0">
                <a:solidFill>
                  <a:schemeClr val="tx1"/>
                </a:solidFill>
                <a:effectLst/>
                <a:latin typeface="+mn-lt"/>
                <a:ea typeface="+mn-ea"/>
                <a:cs typeface="+mn-cs"/>
              </a:rPr>
              <a:t>Tubo solo: más confiable para </a:t>
            </a:r>
            <a:r>
              <a:rPr lang="es-CO" sz="1200" b="0" i="0" u="none" strike="noStrike" kern="1200" dirty="0" err="1">
                <a:solidFill>
                  <a:schemeClr val="tx1"/>
                </a:solidFill>
                <a:effectLst/>
                <a:latin typeface="+mn-lt"/>
                <a:ea typeface="+mn-ea"/>
                <a:cs typeface="+mn-cs"/>
              </a:rPr>
              <a:t>resolucion</a:t>
            </a:r>
            <a:r>
              <a:rPr lang="es-CO" sz="1200" b="0" i="0" u="none" strike="noStrike" kern="1200" dirty="0">
                <a:solidFill>
                  <a:schemeClr val="tx1"/>
                </a:solidFill>
                <a:effectLst/>
                <a:latin typeface="+mn-lt"/>
                <a:ea typeface="+mn-ea"/>
                <a:cs typeface="+mn-cs"/>
              </a:rPr>
              <a:t> corto y mediano plazo de </a:t>
            </a:r>
            <a:r>
              <a:rPr lang="es-CO" sz="1200" b="0" i="0" u="none" strike="noStrike" kern="1200" dirty="0" err="1">
                <a:solidFill>
                  <a:schemeClr val="tx1"/>
                </a:solidFill>
                <a:effectLst/>
                <a:latin typeface="+mn-lt"/>
                <a:ea typeface="+mn-ea"/>
                <a:cs typeface="+mn-cs"/>
              </a:rPr>
              <a:t>hipoausia</a:t>
            </a:r>
            <a:r>
              <a:rPr lang="es-CO" sz="1200" b="0" i="0" u="none" strike="noStrike" kern="1200" dirty="0">
                <a:solidFill>
                  <a:schemeClr val="tx1"/>
                </a:solidFill>
                <a:effectLst/>
                <a:latin typeface="+mn-lt"/>
                <a:ea typeface="+mn-ea"/>
                <a:cs typeface="+mn-cs"/>
              </a:rPr>
              <a:t> asociada a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a:t>
            </a:r>
            <a:endParaRPr lang="es-CO" b="0" dirty="0">
              <a:effectLst/>
            </a:endParaRPr>
          </a:p>
          <a:p>
            <a:pPr rtl="0"/>
            <a:r>
              <a:rPr lang="es-CO" sz="1200" b="0" i="0" u="none" strike="noStrike" kern="1200" dirty="0">
                <a:solidFill>
                  <a:schemeClr val="tx1"/>
                </a:solidFill>
                <a:effectLst/>
                <a:latin typeface="+mn-lt"/>
                <a:ea typeface="+mn-ea"/>
                <a:cs typeface="+mn-cs"/>
              </a:rPr>
              <a:t>Adenoides solas: tasas control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comparables con tubo a 6 y 12 meses pero menor impacto a corto plazo, tiene más riesgos relacionados con el </a:t>
            </a:r>
            <a:r>
              <a:rPr lang="es-CO" sz="1200" b="0" i="0" u="none" strike="noStrike" kern="1200" dirty="0" err="1">
                <a:solidFill>
                  <a:schemeClr val="tx1"/>
                </a:solidFill>
                <a:effectLst/>
                <a:latin typeface="+mn-lt"/>
                <a:ea typeface="+mn-ea"/>
                <a:cs typeface="+mn-cs"/>
              </a:rPr>
              <a:t>procdeimiento</a:t>
            </a:r>
            <a:endParaRPr lang="es-CO" b="0" dirty="0">
              <a:effectLst/>
            </a:endParaRPr>
          </a:p>
          <a:p>
            <a:pPr rtl="0"/>
            <a:r>
              <a:rPr lang="es-CO" sz="1200" b="0" i="0" u="none" strike="noStrike" kern="1200" dirty="0">
                <a:solidFill>
                  <a:schemeClr val="tx1"/>
                </a:solidFill>
                <a:effectLst/>
                <a:latin typeface="+mn-lt"/>
                <a:ea typeface="+mn-ea"/>
                <a:cs typeface="+mn-cs"/>
              </a:rPr>
              <a:t>Adenoides + </a:t>
            </a:r>
            <a:r>
              <a:rPr lang="es-CO" sz="1200" b="0" i="0" u="none" strike="noStrike" kern="1200" dirty="0" err="1">
                <a:solidFill>
                  <a:schemeClr val="tx1"/>
                </a:solidFill>
                <a:effectLst/>
                <a:latin typeface="+mn-lt"/>
                <a:ea typeface="+mn-ea"/>
                <a:cs typeface="+mn-cs"/>
              </a:rPr>
              <a:t>miringotommia</a:t>
            </a:r>
            <a:r>
              <a:rPr lang="es-CO" sz="1200" b="0" i="0" u="none" strike="noStrike" kern="1200" dirty="0">
                <a:solidFill>
                  <a:schemeClr val="tx1"/>
                </a:solidFill>
                <a:effectLst/>
                <a:latin typeface="+mn-lt"/>
                <a:ea typeface="+mn-ea"/>
                <a:cs typeface="+mn-cs"/>
              </a:rPr>
              <a:t> sin tubos: incluye </a:t>
            </a:r>
            <a:r>
              <a:rPr lang="es-CO" sz="1200" b="0" i="0" u="none" strike="noStrike" kern="1200" dirty="0" err="1">
                <a:solidFill>
                  <a:schemeClr val="tx1"/>
                </a:solidFill>
                <a:effectLst/>
                <a:latin typeface="+mn-lt"/>
                <a:ea typeface="+mn-ea"/>
                <a:cs typeface="+mn-cs"/>
              </a:rPr>
              <a:t>aspiracion</a:t>
            </a:r>
            <a:r>
              <a:rPr lang="es-CO" sz="1200" b="0" i="0" u="none" strike="noStrike" kern="1200" dirty="0">
                <a:solidFill>
                  <a:schemeClr val="tx1"/>
                </a:solidFill>
                <a:effectLst/>
                <a:latin typeface="+mn-lt"/>
                <a:ea typeface="+mn-ea"/>
                <a:cs typeface="+mn-cs"/>
              </a:rPr>
              <a:t> derrame y lacado con </a:t>
            </a:r>
            <a:r>
              <a:rPr lang="es-CO" sz="1200" b="0" i="0" u="none" strike="noStrike" kern="1200" dirty="0" err="1">
                <a:solidFill>
                  <a:schemeClr val="tx1"/>
                </a:solidFill>
                <a:effectLst/>
                <a:latin typeface="+mn-lt"/>
                <a:ea typeface="+mn-ea"/>
                <a:cs typeface="+mn-cs"/>
              </a:rPr>
              <a:t>solucion</a:t>
            </a:r>
            <a:r>
              <a:rPr lang="es-CO" sz="1200" b="0" i="0" u="none" strike="noStrike" kern="1200" dirty="0">
                <a:solidFill>
                  <a:schemeClr val="tx1"/>
                </a:solidFill>
                <a:effectLst/>
                <a:latin typeface="+mn-lt"/>
                <a:ea typeface="+mn-ea"/>
                <a:cs typeface="+mn-cs"/>
              </a:rPr>
              <a:t> salina, </a:t>
            </a:r>
            <a:r>
              <a:rPr lang="es-CO" sz="1200" b="0" i="0" u="none" strike="noStrike" kern="1200" dirty="0" err="1">
                <a:solidFill>
                  <a:schemeClr val="tx1"/>
                </a:solidFill>
                <a:effectLst/>
                <a:latin typeface="+mn-lt"/>
                <a:ea typeface="+mn-ea"/>
                <a:cs typeface="+mn-cs"/>
              </a:rPr>
              <a:t>rsultados</a:t>
            </a:r>
            <a:r>
              <a:rPr lang="es-CO" sz="1200" b="0" i="0" u="none" strike="noStrike" kern="1200" dirty="0">
                <a:solidFill>
                  <a:schemeClr val="tx1"/>
                </a:solidFill>
                <a:effectLst/>
                <a:latin typeface="+mn-lt"/>
                <a:ea typeface="+mn-ea"/>
                <a:cs typeface="+mn-cs"/>
              </a:rPr>
              <a:t> comparables con tubos con menos otorrea y secuelas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Pero tubo ofrece </a:t>
            </a:r>
            <a:r>
              <a:rPr lang="es-CO" sz="1200" b="0" i="0" u="none" strike="noStrike" kern="1200" dirty="0" err="1">
                <a:solidFill>
                  <a:schemeClr val="tx1"/>
                </a:solidFill>
                <a:effectLst/>
                <a:latin typeface="+mn-lt"/>
                <a:ea typeface="+mn-ea"/>
                <a:cs typeface="+mn-cs"/>
              </a:rPr>
              <a:t>resolucion</a:t>
            </a:r>
            <a:r>
              <a:rPr lang="es-CO" sz="1200" b="0" i="0" u="none" strike="noStrike" kern="1200" dirty="0">
                <a:solidFill>
                  <a:schemeClr val="tx1"/>
                </a:solidFill>
                <a:effectLst/>
                <a:latin typeface="+mn-lt"/>
                <a:ea typeface="+mn-ea"/>
                <a:cs typeface="+mn-cs"/>
              </a:rPr>
              <a:t> derrame más </a:t>
            </a:r>
            <a:r>
              <a:rPr lang="es-CO" sz="1200" b="0" i="0" u="none" strike="noStrike" kern="1200" dirty="0" err="1">
                <a:solidFill>
                  <a:schemeClr val="tx1"/>
                </a:solidFill>
                <a:effectLst/>
                <a:latin typeface="+mn-lt"/>
                <a:ea typeface="+mn-ea"/>
                <a:cs typeface="+mn-cs"/>
              </a:rPr>
              <a:t>confliable</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ventilacion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 se prefiere tubos cuando se debe disminuir el </a:t>
            </a:r>
            <a:r>
              <a:rPr lang="es-CO" sz="1200" b="0" i="0" u="none" strike="noStrike" kern="1200" dirty="0" err="1">
                <a:solidFill>
                  <a:schemeClr val="tx1"/>
                </a:solidFill>
                <a:effectLst/>
                <a:latin typeface="+mn-lt"/>
                <a:ea typeface="+mn-ea"/>
                <a:cs typeface="+mn-cs"/>
              </a:rPr>
              <a:t>rieso</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recaida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efusion</a:t>
            </a:r>
            <a:r>
              <a:rPr lang="es-CO" sz="1200" b="0" i="0" u="none" strike="noStrike" kern="1200" dirty="0">
                <a:solidFill>
                  <a:schemeClr val="tx1"/>
                </a:solidFill>
                <a:effectLst/>
                <a:latin typeface="+mn-lt"/>
                <a:ea typeface="+mn-ea"/>
                <a:cs typeface="+mn-cs"/>
              </a:rPr>
              <a:t> (niños riesgo) o cuando hay </a:t>
            </a:r>
            <a:r>
              <a:rPr lang="es-CO" sz="1200" b="0" i="0" u="none" strike="noStrike" kern="1200" dirty="0" err="1">
                <a:solidFill>
                  <a:schemeClr val="tx1"/>
                </a:solidFill>
                <a:effectLst/>
                <a:latin typeface="+mn-lt"/>
                <a:ea typeface="+mn-ea"/>
                <a:cs typeface="+mn-cs"/>
              </a:rPr>
              <a:t>inflmacion</a:t>
            </a:r>
            <a:r>
              <a:rPr lang="es-CO" sz="1200" b="0" i="0" u="none" strike="noStrike" kern="1200" dirty="0">
                <a:solidFill>
                  <a:schemeClr val="tx1"/>
                </a:solidFill>
                <a:effectLst/>
                <a:latin typeface="+mn-lt"/>
                <a:ea typeface="+mn-ea"/>
                <a:cs typeface="+mn-cs"/>
              </a:rPr>
              <a:t> pronunciada de la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y mucosa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a:t>
            </a:r>
            <a:endParaRPr lang="es-CO" b="0" dirty="0">
              <a:effectLst/>
            </a:endParaRPr>
          </a:p>
          <a:p>
            <a:pPr rtl="0"/>
            <a:r>
              <a:rPr lang="es-CO" sz="1200" b="0" i="0" u="none" strike="noStrike" kern="1200" dirty="0" err="1">
                <a:solidFill>
                  <a:schemeClr val="tx1"/>
                </a:solidFill>
                <a:effectLst/>
                <a:latin typeface="+mn-lt"/>
                <a:ea typeface="+mn-ea"/>
                <a:cs typeface="+mn-cs"/>
              </a:rPr>
              <a:t>Adenoide</a:t>
            </a:r>
            <a:r>
              <a:rPr lang="es-CO" sz="1200" b="0" i="0" u="none" strike="noStrike" kern="1200" dirty="0">
                <a:solidFill>
                  <a:schemeClr val="tx1"/>
                </a:solidFill>
                <a:effectLst/>
                <a:latin typeface="+mn-lt"/>
                <a:ea typeface="+mn-ea"/>
                <a:cs typeface="+mn-cs"/>
              </a:rPr>
              <a:t> + tubo. beneficios combinados ambos + </a:t>
            </a:r>
            <a:r>
              <a:rPr lang="es-CO" sz="1200" b="0" i="0" u="none" strike="noStrike" kern="1200" dirty="0" err="1">
                <a:solidFill>
                  <a:schemeClr val="tx1"/>
                </a:solidFill>
                <a:effectLst/>
                <a:latin typeface="+mn-lt"/>
                <a:ea typeface="+mn-ea"/>
                <a:cs typeface="+mn-cs"/>
              </a:rPr>
              <a:t>reduccion</a:t>
            </a:r>
            <a:r>
              <a:rPr lang="es-CO" sz="1200" b="0" i="0" u="none" strike="noStrike" kern="1200" dirty="0">
                <a:solidFill>
                  <a:schemeClr val="tx1"/>
                </a:solidFill>
                <a:effectLst/>
                <a:latin typeface="+mn-lt"/>
                <a:ea typeface="+mn-ea"/>
                <a:cs typeface="+mn-cs"/>
              </a:rPr>
              <a:t> cx </a:t>
            </a:r>
            <a:r>
              <a:rPr lang="es-CO" sz="1200" b="0" i="0" u="none" strike="noStrike" kern="1200" dirty="0" err="1">
                <a:solidFill>
                  <a:schemeClr val="tx1"/>
                </a:solidFill>
                <a:effectLst/>
                <a:latin typeface="+mn-lt"/>
                <a:ea typeface="+mn-ea"/>
                <a:cs typeface="+mn-cs"/>
              </a:rPr>
              <a:t>repeditas</a:t>
            </a:r>
            <a:r>
              <a:rPr lang="es-CO" sz="1200" b="0" i="0" u="none" strike="noStrike" kern="1200" dirty="0">
                <a:solidFill>
                  <a:schemeClr val="tx1"/>
                </a:solidFill>
                <a:effectLst/>
                <a:latin typeface="+mn-lt"/>
                <a:ea typeface="+mn-ea"/>
                <a:cs typeface="+mn-cs"/>
              </a:rPr>
              <a:t> en niños con historia de tubo. Particular beneficio en niño con </a:t>
            </a:r>
            <a:r>
              <a:rPr lang="es-CO" sz="1200" b="0" i="0" u="none" strike="noStrike" kern="1200" dirty="0" err="1">
                <a:solidFill>
                  <a:schemeClr val="tx1"/>
                </a:solidFill>
                <a:effectLst/>
                <a:latin typeface="+mn-lt"/>
                <a:ea typeface="+mn-ea"/>
                <a:cs typeface="+mn-cs"/>
              </a:rPr>
              <a:t>obstruccion</a:t>
            </a:r>
            <a:r>
              <a:rPr lang="es-CO" sz="1200" b="0" i="0" u="none" strike="noStrike" kern="1200" dirty="0">
                <a:solidFill>
                  <a:schemeClr val="tx1"/>
                </a:solidFill>
                <a:effectLst/>
                <a:latin typeface="+mn-lt"/>
                <a:ea typeface="+mn-ea"/>
                <a:cs typeface="+mn-cs"/>
              </a:rPr>
              <a:t> nasal o infecciones </a:t>
            </a:r>
            <a:r>
              <a:rPr lang="es-CO" sz="1200" b="0" i="0" u="none" strike="noStrike" kern="1200" dirty="0" err="1">
                <a:solidFill>
                  <a:schemeClr val="tx1"/>
                </a:solidFill>
                <a:effectLst/>
                <a:latin typeface="+mn-lt"/>
                <a:ea typeface="+mn-ea"/>
                <a:cs typeface="+mn-cs"/>
              </a:rPr>
              <a:t>sinonasales</a:t>
            </a:r>
            <a:r>
              <a:rPr lang="es-CO" sz="1200" b="0" i="0" u="none" strike="noStrike" kern="1200" dirty="0">
                <a:solidFill>
                  <a:schemeClr val="tx1"/>
                </a:solidFill>
                <a:effectLst/>
                <a:latin typeface="+mn-lt"/>
                <a:ea typeface="+mn-ea"/>
                <a:cs typeface="+mn-cs"/>
              </a:rPr>
              <a:t> recurrentes </a:t>
            </a:r>
            <a:endParaRPr lang="es-CO" b="0" dirty="0">
              <a:effectLst/>
            </a:endParaRP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19</a:t>
            </a:fld>
            <a:endParaRPr lang="es-ES" noProof="0" dirty="0"/>
          </a:p>
        </p:txBody>
      </p:sp>
    </p:spTree>
    <p:extLst>
      <p:ext uri="{BB962C8B-B14F-4D97-AF65-F5344CB8AC3E}">
        <p14:creationId xmlns:p14="http://schemas.microsoft.com/office/powerpoint/2010/main" val="3943662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**EN MAYORES DE 4 AÑOS ESTA INDICADA -&gt; SI EL PACIENTE NO TIENE SINTOMAS OBSTRUCTIVOS SE LE HACE NASO Y SI TIENE TEJ ADENOIDEO PERITUBARICO</a:t>
            </a:r>
            <a:r>
              <a:rPr lang="es-CO" sz="1200" b="0" i="0" u="none" strike="noStrike" kern="1200" baseline="0" dirty="0">
                <a:solidFill>
                  <a:schemeClr val="tx1"/>
                </a:solidFill>
                <a:effectLst/>
                <a:latin typeface="+mn-lt"/>
                <a:ea typeface="+mn-ea"/>
                <a:cs typeface="+mn-cs"/>
              </a:rPr>
              <a:t> SE CAUTERIZA POR BIOFILMS </a:t>
            </a:r>
            <a:endParaRPr lang="es-CO" sz="1200" b="0" i="0" u="none" strike="noStrike" kern="1200" dirty="0">
              <a:solidFill>
                <a:schemeClr val="tx1"/>
              </a:solidFill>
              <a:effectLst/>
              <a:latin typeface="+mn-lt"/>
              <a:ea typeface="+mn-ea"/>
              <a:cs typeface="+mn-cs"/>
            </a:endParaRPr>
          </a:p>
          <a:p>
            <a:pPr rtl="0"/>
            <a:endParaRPr lang="es-CO" sz="1200" b="0" i="0" u="none" strike="noStrike" kern="1200" dirty="0">
              <a:solidFill>
                <a:schemeClr val="tx1"/>
              </a:solidFill>
              <a:effectLst/>
              <a:latin typeface="+mn-lt"/>
              <a:ea typeface="+mn-ea"/>
              <a:cs typeface="+mn-cs"/>
            </a:endParaRPr>
          </a:p>
          <a:p>
            <a:pPr rtl="0"/>
            <a:endParaRPr lang="es-CO" sz="1200" b="0" i="0" u="none" strike="noStrike" kern="1200" dirty="0">
              <a:solidFill>
                <a:schemeClr val="tx1"/>
              </a:solidFill>
              <a:effectLst/>
              <a:latin typeface="+mn-lt"/>
              <a:ea typeface="+mn-ea"/>
              <a:cs typeface="+mn-cs"/>
            </a:endParaRPr>
          </a:p>
          <a:p>
            <a:pPr rtl="0"/>
            <a:r>
              <a:rPr lang="es-CO" sz="1200" b="0" i="0" u="none" strike="noStrike" kern="1200" dirty="0" err="1">
                <a:solidFill>
                  <a:schemeClr val="tx1"/>
                </a:solidFill>
                <a:effectLst/>
                <a:latin typeface="+mn-lt"/>
                <a:ea typeface="+mn-ea"/>
                <a:cs typeface="+mn-cs"/>
              </a:rPr>
              <a:t>Cx</a:t>
            </a:r>
            <a:r>
              <a:rPr lang="es-CO" sz="1200" b="0" i="0" u="none" strike="noStrike" kern="1200" dirty="0">
                <a:solidFill>
                  <a:schemeClr val="tx1"/>
                </a:solidFill>
                <a:effectLst/>
                <a:latin typeface="+mn-lt"/>
                <a:ea typeface="+mn-ea"/>
                <a:cs typeface="+mn-cs"/>
              </a:rPr>
              <a:t>: si &lt;4 años:  tubos sin adenoides a no ser que tenga hipertrofia </a:t>
            </a:r>
            <a:r>
              <a:rPr lang="es-CO" sz="1200" b="0" i="0" u="none" strike="noStrike" kern="1200" dirty="0" err="1">
                <a:solidFill>
                  <a:schemeClr val="tx1"/>
                </a:solidFill>
                <a:effectLst/>
                <a:latin typeface="+mn-lt"/>
                <a:ea typeface="+mn-ea"/>
                <a:cs typeface="+mn-cs"/>
              </a:rPr>
              <a:t>manifeiasta</a:t>
            </a:r>
            <a:r>
              <a:rPr lang="es-CO" sz="1200" b="0" i="0" u="none" strike="noStrike" kern="1200" dirty="0">
                <a:solidFill>
                  <a:schemeClr val="tx1"/>
                </a:solidFill>
                <a:effectLst/>
                <a:latin typeface="+mn-lt"/>
                <a:ea typeface="+mn-ea"/>
                <a:cs typeface="+mn-cs"/>
              </a:rPr>
              <a:t>. &gt;4 años: tubos, adenoides o ambos. ** algunos autores a partir de 2 años cuando cx por </a:t>
            </a:r>
            <a:r>
              <a:rPr lang="es-CO" sz="1200" b="0" i="0" u="none" strike="noStrike" kern="1200" dirty="0" err="1">
                <a:solidFill>
                  <a:schemeClr val="tx1"/>
                </a:solidFill>
                <a:effectLst/>
                <a:latin typeface="+mn-lt"/>
                <a:ea typeface="+mn-ea"/>
                <a:cs typeface="+mn-cs"/>
              </a:rPr>
              <a:t>recaida</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(2da </a:t>
            </a:r>
            <a:r>
              <a:rPr lang="es-CO" sz="1200" b="0" i="0" u="none" strike="noStrike" kern="1200" dirty="0" err="1">
                <a:solidFill>
                  <a:schemeClr val="tx1"/>
                </a:solidFill>
                <a:effectLst/>
                <a:latin typeface="+mn-lt"/>
                <a:ea typeface="+mn-ea"/>
                <a:cs typeface="+mn-cs"/>
              </a:rPr>
              <a:t>intervencion</a:t>
            </a:r>
            <a:r>
              <a:rPr lang="es-CO" sz="1200" b="0" i="0" u="none" strike="noStrike" kern="1200" dirty="0">
                <a:solidFill>
                  <a:schemeClr val="tx1"/>
                </a:solidFill>
                <a:effectLst/>
                <a:latin typeface="+mn-lt"/>
                <a:ea typeface="+mn-ea"/>
                <a:cs typeface="+mn-cs"/>
              </a:rPr>
              <a:t>). Secuela más </a:t>
            </a:r>
            <a:r>
              <a:rPr lang="es-CO" sz="1200" b="0" i="0" u="none" strike="noStrike" kern="1200" dirty="0" err="1">
                <a:solidFill>
                  <a:schemeClr val="tx1"/>
                </a:solidFill>
                <a:effectLst/>
                <a:latin typeface="+mn-lt"/>
                <a:ea typeface="+mn-ea"/>
                <a:cs typeface="+mn-cs"/>
              </a:rPr>
              <a:t>comun</a:t>
            </a:r>
            <a:r>
              <a:rPr lang="es-CO" sz="1200" b="0" i="0" u="none" strike="noStrike" kern="1200" dirty="0">
                <a:solidFill>
                  <a:schemeClr val="tx1"/>
                </a:solidFill>
                <a:effectLst/>
                <a:latin typeface="+mn-lt"/>
                <a:ea typeface="+mn-ea"/>
                <a:cs typeface="+mn-cs"/>
              </a:rPr>
              <a:t> de tubo: otorrea en 16% en primeras 4 </a:t>
            </a:r>
            <a:r>
              <a:rPr lang="es-CO" sz="1200" b="0" i="0" u="none" strike="noStrike" kern="1200" dirty="0" err="1">
                <a:solidFill>
                  <a:schemeClr val="tx1"/>
                </a:solidFill>
                <a:effectLst/>
                <a:latin typeface="+mn-lt"/>
                <a:ea typeface="+mn-ea"/>
                <a:cs typeface="+mn-cs"/>
              </a:rPr>
              <a:t>sem</a:t>
            </a:r>
            <a:r>
              <a:rPr lang="es-CO" sz="1200" b="0" i="0" u="none" strike="noStrike" kern="1200" dirty="0">
                <a:solidFill>
                  <a:schemeClr val="tx1"/>
                </a:solidFill>
                <a:effectLst/>
                <a:latin typeface="+mn-lt"/>
                <a:ea typeface="+mn-ea"/>
                <a:cs typeface="+mn-cs"/>
              </a:rPr>
              <a:t> y en 26% en cualquier momento mientras tubo este; </a:t>
            </a:r>
            <a:r>
              <a:rPr lang="es-CO" sz="1200" b="0" i="0" u="none" strike="noStrike" kern="1200" dirty="0" err="1">
                <a:solidFill>
                  <a:schemeClr val="tx1"/>
                </a:solidFill>
                <a:effectLst/>
                <a:latin typeface="+mn-lt"/>
                <a:ea typeface="+mn-ea"/>
                <a:cs typeface="+mn-cs"/>
              </a:rPr>
              <a:t>complicacion</a:t>
            </a:r>
            <a:r>
              <a:rPr lang="es-CO" sz="1200" b="0" i="0" u="none" strike="noStrike" kern="1200" dirty="0">
                <a:solidFill>
                  <a:schemeClr val="tx1"/>
                </a:solidFill>
                <a:effectLst/>
                <a:latin typeface="+mn-lt"/>
                <a:ea typeface="+mn-ea"/>
                <a:cs typeface="+mn-cs"/>
              </a:rPr>
              <a:t>: tubo obstruido en 7% desplazamiento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en 0.5%. A largo plazo: cambios en apariencia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atrogia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retraccion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perforacion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miringoesclerosis</a:t>
            </a:r>
            <a:r>
              <a:rPr lang="es-CO" sz="1200" b="0" i="0" u="none" strike="noStrike" kern="1200" dirty="0">
                <a:solidFill>
                  <a:schemeClr val="tx1"/>
                </a:solidFill>
                <a:effectLst/>
                <a:latin typeface="+mn-lt"/>
                <a:ea typeface="+mn-ea"/>
                <a:cs typeface="+mn-cs"/>
              </a:rPr>
              <a:t>). Secuela que requiere más </a:t>
            </a:r>
            <a:r>
              <a:rPr lang="es-CO" sz="1200" b="0" i="0" u="none" strike="noStrike" kern="1200" dirty="0" err="1">
                <a:solidFill>
                  <a:schemeClr val="tx1"/>
                </a:solidFill>
                <a:effectLst/>
                <a:latin typeface="+mn-lt"/>
                <a:ea typeface="+mn-ea"/>
                <a:cs typeface="+mn-cs"/>
              </a:rPr>
              <a:t>intervenciom</a:t>
            </a:r>
            <a:r>
              <a:rPr lang="es-CO" sz="1200" b="0" i="0" u="none" strike="noStrike" kern="1200" dirty="0">
                <a:solidFill>
                  <a:schemeClr val="tx1"/>
                </a:solidFill>
                <a:effectLst/>
                <a:latin typeface="+mn-lt"/>
                <a:ea typeface="+mn-ea"/>
                <a:cs typeface="+mn-cs"/>
              </a:rPr>
              <a:t> = </a:t>
            </a:r>
            <a:r>
              <a:rPr lang="es-CO" sz="1200" b="0" i="0" u="none" strike="noStrike" kern="1200" dirty="0" err="1">
                <a:solidFill>
                  <a:schemeClr val="tx1"/>
                </a:solidFill>
                <a:effectLst/>
                <a:latin typeface="+mn-lt"/>
                <a:ea typeface="+mn-ea"/>
                <a:cs typeface="+mn-cs"/>
              </a:rPr>
              <a:t>perforacion</a:t>
            </a:r>
            <a:r>
              <a:rPr lang="es-CO" sz="1200" b="0" i="0" u="none" strike="noStrike" kern="1200" dirty="0">
                <a:solidFill>
                  <a:schemeClr val="tx1"/>
                </a:solidFill>
                <a:effectLst/>
                <a:latin typeface="+mn-lt"/>
                <a:ea typeface="+mn-ea"/>
                <a:cs typeface="+mn-cs"/>
              </a:rPr>
              <a:t> persistente en 2-3% -&gt; </a:t>
            </a:r>
            <a:r>
              <a:rPr lang="es-CO" sz="1200" b="0" i="0" u="none" strike="noStrike" kern="1200" dirty="0" err="1">
                <a:solidFill>
                  <a:schemeClr val="tx1"/>
                </a:solidFill>
                <a:effectLst/>
                <a:latin typeface="+mn-lt"/>
                <a:ea typeface="+mn-ea"/>
                <a:cs typeface="+mn-cs"/>
              </a:rPr>
              <a:t>miringoplastia</a:t>
            </a:r>
            <a:r>
              <a:rPr lang="es-CO" sz="1200" b="0" i="0" u="none" strike="noStrike" kern="1200" dirty="0">
                <a:solidFill>
                  <a:schemeClr val="tx1"/>
                </a:solidFill>
                <a:effectLst/>
                <a:latin typeface="+mn-lt"/>
                <a:ea typeface="+mn-ea"/>
                <a:cs typeface="+mn-cs"/>
              </a:rPr>
              <a:t> tiene tasa </a:t>
            </a:r>
            <a:r>
              <a:rPr lang="es-CO" sz="1200" b="0" i="0" u="none" strike="noStrike" kern="1200" dirty="0" err="1">
                <a:solidFill>
                  <a:schemeClr val="tx1"/>
                </a:solidFill>
                <a:effectLst/>
                <a:latin typeface="+mn-lt"/>
                <a:ea typeface="+mn-ea"/>
                <a:cs typeface="+mn-cs"/>
              </a:rPr>
              <a:t>exito</a:t>
            </a:r>
            <a:r>
              <a:rPr lang="es-CO" sz="1200" b="0" i="0" u="none" strike="noStrike" kern="1200" dirty="0">
                <a:solidFill>
                  <a:schemeClr val="tx1"/>
                </a:solidFill>
                <a:effectLst/>
                <a:latin typeface="+mn-lt"/>
                <a:ea typeface="+mn-ea"/>
                <a:cs typeface="+mn-cs"/>
              </a:rPr>
              <a:t> 80-90%</a:t>
            </a:r>
            <a:endParaRPr lang="es-CO" b="0" dirty="0">
              <a:effectLst/>
            </a:endParaRPr>
          </a:p>
          <a:p>
            <a:pPr rtl="0"/>
            <a:r>
              <a:rPr lang="es-CO" sz="1200" b="0" i="0" u="none" strike="noStrike" kern="1200" dirty="0" err="1">
                <a:solidFill>
                  <a:schemeClr val="tx1"/>
                </a:solidFill>
                <a:effectLst/>
                <a:latin typeface="+mn-lt"/>
                <a:ea typeface="+mn-ea"/>
                <a:cs typeface="+mn-cs"/>
              </a:rPr>
              <a:t>Cx</a:t>
            </a:r>
            <a:r>
              <a:rPr lang="es-CO" sz="1200" b="0" i="0" u="none" strike="noStrike" kern="1200" dirty="0">
                <a:solidFill>
                  <a:schemeClr val="tx1"/>
                </a:solidFill>
                <a:effectLst/>
                <a:latin typeface="+mn-lt"/>
                <a:ea typeface="+mn-ea"/>
                <a:cs typeface="+mn-cs"/>
              </a:rPr>
              <a:t>&gt;4 años: </a:t>
            </a:r>
            <a:r>
              <a:rPr lang="es-CO" sz="1200" b="0" i="0" u="none" strike="noStrike" kern="1200" dirty="0" err="1">
                <a:solidFill>
                  <a:schemeClr val="tx1"/>
                </a:solidFill>
                <a:effectLst/>
                <a:latin typeface="+mn-lt"/>
                <a:ea typeface="+mn-ea"/>
                <a:cs typeface="+mn-cs"/>
              </a:rPr>
              <a:t>timpano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adeno</a:t>
            </a:r>
            <a:r>
              <a:rPr lang="es-CO" sz="1200" b="0" i="0" u="none" strike="noStrike" kern="1200" dirty="0">
                <a:solidFill>
                  <a:schemeClr val="tx1"/>
                </a:solidFill>
                <a:effectLst/>
                <a:latin typeface="+mn-lt"/>
                <a:ea typeface="+mn-ea"/>
                <a:cs typeface="+mn-cs"/>
              </a:rPr>
              <a:t> o ambos -&gt;  cita 198: </a:t>
            </a:r>
            <a:r>
              <a:rPr lang="es-CO" sz="1200" b="0" i="0" u="none" strike="noStrike" kern="1200" dirty="0" err="1">
                <a:solidFill>
                  <a:schemeClr val="tx1"/>
                </a:solidFill>
                <a:effectLst/>
                <a:latin typeface="+mn-lt"/>
                <a:ea typeface="+mn-ea"/>
                <a:cs typeface="+mn-cs"/>
              </a:rPr>
              <a:t>metaanalsis</a:t>
            </a:r>
            <a:r>
              <a:rPr lang="es-CO" sz="1200" b="0" i="0" u="none" strike="noStrike" kern="1200" dirty="0">
                <a:solidFill>
                  <a:schemeClr val="tx1"/>
                </a:solidFill>
                <a:effectLst/>
                <a:latin typeface="+mn-lt"/>
                <a:ea typeface="+mn-ea"/>
                <a:cs typeface="+mn-cs"/>
              </a:rPr>
              <a:t> en 1761 niños 10 ensayos aleatorios -&gt; 9 </a:t>
            </a:r>
            <a:r>
              <a:rPr lang="es-CO" sz="1200" b="0" i="0" u="none" strike="noStrike" kern="1200" dirty="0" err="1">
                <a:solidFill>
                  <a:schemeClr val="tx1"/>
                </a:solidFill>
                <a:effectLst/>
                <a:latin typeface="+mn-lt"/>
                <a:ea typeface="+mn-ea"/>
                <a:cs typeface="+mn-cs"/>
              </a:rPr>
              <a:t>adeno</a:t>
            </a:r>
            <a:r>
              <a:rPr lang="es-CO" sz="1200" b="0" i="0" u="none" strike="noStrike" kern="1200" dirty="0">
                <a:solidFill>
                  <a:schemeClr val="tx1"/>
                </a:solidFill>
                <a:effectLst/>
                <a:latin typeface="+mn-lt"/>
                <a:ea typeface="+mn-ea"/>
                <a:cs typeface="+mn-cs"/>
              </a:rPr>
              <a:t> con o sin tubos vs no cx vs </a:t>
            </a:r>
            <a:r>
              <a:rPr lang="es-CO" sz="1200" b="0" i="0" u="none" strike="noStrike" kern="1200" dirty="0" err="1">
                <a:solidFill>
                  <a:schemeClr val="tx1"/>
                </a:solidFill>
                <a:effectLst/>
                <a:latin typeface="+mn-lt"/>
                <a:ea typeface="+mn-ea"/>
                <a:cs typeface="+mn-cs"/>
              </a:rPr>
              <a:t>tuos</a:t>
            </a:r>
            <a:r>
              <a:rPr lang="es-CO" sz="1200" b="0" i="0" u="none" strike="noStrike" kern="1200" dirty="0">
                <a:solidFill>
                  <a:schemeClr val="tx1"/>
                </a:solidFill>
                <a:effectLst/>
                <a:latin typeface="+mn-lt"/>
                <a:ea typeface="+mn-ea"/>
                <a:cs typeface="+mn-cs"/>
              </a:rPr>
              <a:t> solos -&gt; &lt;4 años no </a:t>
            </a:r>
            <a:r>
              <a:rPr lang="es-CO" sz="1200" b="0" i="0" u="none" strike="noStrike" kern="1200" dirty="0" err="1">
                <a:solidFill>
                  <a:schemeClr val="tx1"/>
                </a:solidFill>
                <a:effectLst/>
                <a:latin typeface="+mn-lt"/>
                <a:ea typeface="+mn-ea"/>
                <a:cs typeface="+mn-cs"/>
              </a:rPr>
              <a:t>benefisios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adeno</a:t>
            </a:r>
            <a:r>
              <a:rPr lang="es-CO" sz="1200" b="0" i="0" u="none" strike="noStrike" kern="1200" dirty="0">
                <a:solidFill>
                  <a:schemeClr val="tx1"/>
                </a:solidFill>
                <a:effectLst/>
                <a:latin typeface="+mn-lt"/>
                <a:ea typeface="+mn-ea"/>
                <a:cs typeface="+mn-cs"/>
              </a:rPr>
              <a:t> pero &gt;4 años disminuyo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en 50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tasa fracaso menor (51 vs 70%) y tasa menor cx futura (2 vs 19%) -&gt; se </a:t>
            </a:r>
            <a:r>
              <a:rPr lang="es-CO" sz="1200" b="0" i="0" u="none" strike="noStrike" kern="1200" dirty="0" err="1">
                <a:solidFill>
                  <a:schemeClr val="tx1"/>
                </a:solidFill>
                <a:effectLst/>
                <a:latin typeface="+mn-lt"/>
                <a:ea typeface="+mn-ea"/>
                <a:cs typeface="+mn-cs"/>
              </a:rPr>
              <a:t>definiio</a:t>
            </a:r>
            <a:r>
              <a:rPr lang="es-CO" sz="1200" b="0" i="0" u="none" strike="noStrike" kern="1200" dirty="0">
                <a:solidFill>
                  <a:schemeClr val="tx1"/>
                </a:solidFill>
                <a:effectLst/>
                <a:latin typeface="+mn-lt"/>
                <a:ea typeface="+mn-ea"/>
                <a:cs typeface="+mn-cs"/>
              </a:rPr>
              <a:t> fracaso a 12 meses = cx </a:t>
            </a:r>
            <a:r>
              <a:rPr lang="es-CO" sz="1200" b="0" i="0" u="none" strike="noStrike" kern="1200" dirty="0" err="1">
                <a:solidFill>
                  <a:schemeClr val="tx1"/>
                </a:solidFill>
                <a:effectLst/>
                <a:latin typeface="+mn-lt"/>
                <a:ea typeface="+mn-ea"/>
                <a:cs typeface="+mn-cs"/>
              </a:rPr>
              <a:t>adicion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recurrente, derrame al menos 50% del tiempo </a:t>
            </a:r>
            <a:r>
              <a:rPr lang="es-CO" sz="1200" b="0" i="0" u="none" strike="noStrike" kern="1200" dirty="0" err="1">
                <a:solidFill>
                  <a:schemeClr val="tx1"/>
                </a:solidFill>
                <a:effectLst/>
                <a:latin typeface="+mn-lt"/>
                <a:ea typeface="+mn-ea"/>
                <a:cs typeface="+mn-cs"/>
              </a:rPr>
              <a:t>po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mejoria</a:t>
            </a:r>
            <a:r>
              <a:rPr lang="es-CO" sz="1200" b="0" i="0" u="none" strike="noStrike" kern="1200" dirty="0">
                <a:solidFill>
                  <a:schemeClr val="tx1"/>
                </a:solidFill>
                <a:effectLst/>
                <a:latin typeface="+mn-lt"/>
                <a:ea typeface="+mn-ea"/>
                <a:cs typeface="+mn-cs"/>
              </a:rPr>
              <a:t> auditiva promedio &lt;10db. Cita 199: 15 ensayos </a:t>
            </a:r>
            <a:r>
              <a:rPr lang="es-CO" sz="1200" b="0" i="0" u="none" strike="noStrike" kern="1200" dirty="0" err="1">
                <a:solidFill>
                  <a:schemeClr val="tx1"/>
                </a:solidFill>
                <a:effectLst/>
                <a:latin typeface="+mn-lt"/>
                <a:ea typeface="+mn-ea"/>
                <a:cs typeface="+mn-cs"/>
              </a:rPr>
              <a:t>aleatoriz</a:t>
            </a:r>
            <a:r>
              <a:rPr lang="es-CO" sz="1200" b="0" i="0" u="none" strike="noStrike" kern="1200" dirty="0">
                <a:solidFill>
                  <a:schemeClr val="tx1"/>
                </a:solidFill>
                <a:effectLst/>
                <a:latin typeface="+mn-lt"/>
                <a:ea typeface="+mn-ea"/>
                <a:cs typeface="+mn-cs"/>
              </a:rPr>
              <a:t> y observacionales: tubos con o sin adenoides -&gt; </a:t>
            </a:r>
            <a:r>
              <a:rPr lang="es-CO" sz="1200" b="0" i="0" u="none" strike="noStrike" kern="1200" dirty="0" err="1">
                <a:solidFill>
                  <a:schemeClr val="tx1"/>
                </a:solidFill>
                <a:effectLst/>
                <a:latin typeface="+mn-lt"/>
                <a:ea typeface="+mn-ea"/>
                <a:cs typeface="+mn-cs"/>
              </a:rPr>
              <a:t>adenoide</a:t>
            </a:r>
            <a:r>
              <a:rPr lang="es-CO" sz="1200" b="0" i="0" u="none" strike="noStrike" kern="1200" dirty="0">
                <a:solidFill>
                  <a:schemeClr val="tx1"/>
                </a:solidFill>
                <a:effectLst/>
                <a:latin typeface="+mn-lt"/>
                <a:ea typeface="+mn-ea"/>
                <a:cs typeface="+mn-cs"/>
              </a:rPr>
              <a:t> redujo tasa de </a:t>
            </a:r>
            <a:r>
              <a:rPr lang="es-CO" sz="1200" b="0" i="0" u="none" strike="noStrike" kern="1200" dirty="0" err="1">
                <a:solidFill>
                  <a:schemeClr val="tx1"/>
                </a:solidFill>
                <a:effectLst/>
                <a:latin typeface="+mn-lt"/>
                <a:ea typeface="+mn-ea"/>
                <a:cs typeface="+mn-cs"/>
              </a:rPr>
              <a:t>repeticion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incersion</a:t>
            </a:r>
            <a:r>
              <a:rPr lang="es-CO" sz="1200" b="0" i="0" u="none" strike="noStrike" kern="1200" dirty="0">
                <a:solidFill>
                  <a:schemeClr val="tx1"/>
                </a:solidFill>
                <a:effectLst/>
                <a:latin typeface="+mn-lt"/>
                <a:ea typeface="+mn-ea"/>
                <a:cs typeface="+mn-cs"/>
              </a:rPr>
              <a:t> tubo de 36 a 17 para 4a pero si más pequeños no tenia efecto. cita 205: </a:t>
            </a:r>
            <a:r>
              <a:rPr lang="es-CO" sz="1200" b="0" i="0" u="none" strike="noStrike" kern="1200" dirty="0" err="1">
                <a:solidFill>
                  <a:schemeClr val="tx1"/>
                </a:solidFill>
                <a:effectLst/>
                <a:latin typeface="+mn-lt"/>
                <a:ea typeface="+mn-ea"/>
                <a:cs typeface="+mn-cs"/>
              </a:rPr>
              <a:t>revision</a:t>
            </a:r>
            <a:r>
              <a:rPr lang="es-CO" sz="1200" b="0" i="0" u="none" strike="noStrike" kern="1200" dirty="0">
                <a:solidFill>
                  <a:schemeClr val="tx1"/>
                </a:solidFill>
                <a:effectLst/>
                <a:latin typeface="+mn-lt"/>
                <a:ea typeface="+mn-ea"/>
                <a:cs typeface="+mn-cs"/>
              </a:rPr>
              <a:t> de ensayos: </a:t>
            </a:r>
            <a:r>
              <a:rPr lang="es-CO" sz="1200" b="0" i="0" u="none" strike="noStrike" kern="1200" dirty="0" err="1">
                <a:solidFill>
                  <a:schemeClr val="tx1"/>
                </a:solidFill>
                <a:effectLst/>
                <a:latin typeface="+mn-lt"/>
                <a:ea typeface="+mn-ea"/>
                <a:cs typeface="+mn-cs"/>
              </a:rPr>
              <a:t>adenoide</a:t>
            </a:r>
            <a:r>
              <a:rPr lang="es-CO" sz="1200" b="0" i="0" u="none" strike="noStrike" kern="1200" dirty="0">
                <a:solidFill>
                  <a:schemeClr val="tx1"/>
                </a:solidFill>
                <a:effectLst/>
                <a:latin typeface="+mn-lt"/>
                <a:ea typeface="+mn-ea"/>
                <a:cs typeface="+mn-cs"/>
              </a:rPr>
              <a:t> aumento </a:t>
            </a:r>
            <a:r>
              <a:rPr lang="es-CO" sz="1200" b="0" i="0" u="none" strike="noStrike" kern="1200" dirty="0" err="1">
                <a:solidFill>
                  <a:schemeClr val="tx1"/>
                </a:solidFill>
                <a:effectLst/>
                <a:latin typeface="+mn-lt"/>
                <a:ea typeface="+mn-ea"/>
                <a:cs typeface="+mn-cs"/>
              </a:rPr>
              <a:t>resolucion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y no </a:t>
            </a:r>
            <a:r>
              <a:rPr lang="es-CO" sz="1200" b="0" i="0" u="none" strike="noStrike" kern="1200" dirty="0" err="1">
                <a:solidFill>
                  <a:schemeClr val="tx1"/>
                </a:solidFill>
                <a:effectLst/>
                <a:latin typeface="+mn-lt"/>
                <a:ea typeface="+mn-ea"/>
                <a:cs typeface="+mn-cs"/>
              </a:rPr>
              <a:t>ubo</a:t>
            </a:r>
            <a:r>
              <a:rPr lang="es-CO" sz="1200" b="0" i="0" u="none" strike="noStrike" kern="1200" dirty="0">
                <a:solidFill>
                  <a:schemeClr val="tx1"/>
                </a:solidFill>
                <a:effectLst/>
                <a:latin typeface="+mn-lt"/>
                <a:ea typeface="+mn-ea"/>
                <a:cs typeface="+mn-cs"/>
              </a:rPr>
              <a:t> cambio si se realizo </a:t>
            </a:r>
            <a:r>
              <a:rPr lang="es-CO" sz="1200" b="0" i="0" u="none" strike="noStrike" kern="1200" dirty="0" err="1">
                <a:solidFill>
                  <a:schemeClr val="tx1"/>
                </a:solidFill>
                <a:effectLst/>
                <a:latin typeface="+mn-lt"/>
                <a:ea typeface="+mn-ea"/>
                <a:cs typeface="+mn-cs"/>
              </a:rPr>
              <a:t>simultaneamente</a:t>
            </a:r>
            <a:r>
              <a:rPr lang="es-CO" sz="1200" b="0" i="0" u="none" strike="noStrike" kern="1200" dirty="0">
                <a:solidFill>
                  <a:schemeClr val="tx1"/>
                </a:solidFill>
                <a:effectLst/>
                <a:latin typeface="+mn-lt"/>
                <a:ea typeface="+mn-ea"/>
                <a:cs typeface="+mn-cs"/>
              </a:rPr>
              <a:t> o no. Beneficios </a:t>
            </a:r>
            <a:r>
              <a:rPr lang="es-CO" sz="1200" b="0" i="0" u="none" strike="noStrike" kern="1200" dirty="0" err="1">
                <a:solidFill>
                  <a:schemeClr val="tx1"/>
                </a:solidFill>
                <a:effectLst/>
                <a:latin typeface="+mn-lt"/>
                <a:ea typeface="+mn-ea"/>
                <a:cs typeface="+mn-cs"/>
              </a:rPr>
              <a:t>adeno</a:t>
            </a:r>
            <a:r>
              <a:rPr lang="es-CO" sz="1200" b="0" i="0" u="none" strike="noStrike" kern="1200" dirty="0">
                <a:solidFill>
                  <a:schemeClr val="tx1"/>
                </a:solidFill>
                <a:effectLst/>
                <a:latin typeface="+mn-lt"/>
                <a:ea typeface="+mn-ea"/>
                <a:cs typeface="+mn-cs"/>
              </a:rPr>
              <a:t>: reducir tasa falla, disminuir tiempo con derrame, disminuir </a:t>
            </a:r>
            <a:r>
              <a:rPr lang="es-CO" sz="1200" b="0" i="0" u="none" strike="noStrike" kern="1200" dirty="0" err="1">
                <a:solidFill>
                  <a:schemeClr val="tx1"/>
                </a:solidFill>
                <a:effectLst/>
                <a:latin typeface="+mn-lt"/>
                <a:ea typeface="+mn-ea"/>
                <a:cs typeface="+mn-cs"/>
              </a:rPr>
              <a:t>repeticion</a:t>
            </a:r>
            <a:r>
              <a:rPr lang="es-CO" sz="1200" b="0" i="0" u="none" strike="noStrike" kern="1200" dirty="0">
                <a:solidFill>
                  <a:schemeClr val="tx1"/>
                </a:solidFill>
                <a:effectLst/>
                <a:latin typeface="+mn-lt"/>
                <a:ea typeface="+mn-ea"/>
                <a:cs typeface="+mn-cs"/>
              </a:rPr>
              <a:t> cx -&gt; independiente de </a:t>
            </a:r>
            <a:r>
              <a:rPr lang="es-CO" sz="1200" b="0" i="0" u="none" strike="noStrike" kern="1200" dirty="0" err="1">
                <a:solidFill>
                  <a:schemeClr val="tx1"/>
                </a:solidFill>
                <a:effectLst/>
                <a:latin typeface="+mn-lt"/>
                <a:ea typeface="+mn-ea"/>
                <a:cs typeface="+mn-cs"/>
              </a:rPr>
              <a:t>vol</a:t>
            </a:r>
            <a:r>
              <a:rPr lang="es-CO" sz="1200" b="0" i="0" u="none" strike="noStrike" kern="1200" dirty="0">
                <a:solidFill>
                  <a:schemeClr val="tx1"/>
                </a:solidFill>
                <a:effectLst/>
                <a:latin typeface="+mn-lt"/>
                <a:ea typeface="+mn-ea"/>
                <a:cs typeface="+mn-cs"/>
              </a:rPr>
              <a:t> adenoideo y puede estar relacionado con disminuir </a:t>
            </a:r>
            <a:r>
              <a:rPr lang="es-CO" sz="1200" b="0" i="0" u="none" strike="noStrike" kern="1200" dirty="0" err="1">
                <a:solidFill>
                  <a:schemeClr val="tx1"/>
                </a:solidFill>
                <a:effectLst/>
                <a:latin typeface="+mn-lt"/>
                <a:ea typeface="+mn-ea"/>
                <a:cs typeface="+mn-cs"/>
              </a:rPr>
              <a:t>microflora</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cuando el tejido adenoideo y sus bacterias asociados y </a:t>
            </a:r>
            <a:r>
              <a:rPr lang="es-CO" sz="1200" b="0" i="0" u="none" strike="noStrike" kern="1200" dirty="0" err="1">
                <a:solidFill>
                  <a:schemeClr val="tx1"/>
                </a:solidFill>
                <a:effectLst/>
                <a:latin typeface="+mn-lt"/>
                <a:ea typeface="+mn-ea"/>
                <a:cs typeface="+mn-cs"/>
              </a:rPr>
              <a:t>biofilms</a:t>
            </a:r>
            <a:r>
              <a:rPr lang="es-CO" sz="1200" b="0" i="0" u="none" strike="noStrike" kern="1200" dirty="0">
                <a:solidFill>
                  <a:schemeClr val="tx1"/>
                </a:solidFill>
                <a:effectLst/>
                <a:latin typeface="+mn-lt"/>
                <a:ea typeface="+mn-ea"/>
                <a:cs typeface="+mn-cs"/>
              </a:rPr>
              <a:t> se eliminan. Indicaciones tubo </a:t>
            </a:r>
            <a:r>
              <a:rPr lang="es-CO" sz="1200" b="0" i="0" u="none" strike="noStrike" kern="1200" dirty="0" err="1">
                <a:solidFill>
                  <a:schemeClr val="tx1"/>
                </a:solidFill>
                <a:effectLst/>
                <a:latin typeface="+mn-lt"/>
                <a:ea typeface="+mn-ea"/>
                <a:cs typeface="+mn-cs"/>
              </a:rPr>
              <a:t>tab</a:t>
            </a:r>
            <a:r>
              <a:rPr lang="es-CO" sz="1200" b="0" i="0" u="none" strike="noStrike" kern="1200" dirty="0">
                <a:solidFill>
                  <a:schemeClr val="tx1"/>
                </a:solidFill>
                <a:effectLst/>
                <a:latin typeface="+mn-lt"/>
                <a:ea typeface="+mn-ea"/>
                <a:cs typeface="+mn-cs"/>
              </a:rPr>
              <a:t> 12* </a:t>
            </a:r>
            <a:endParaRPr lang="es-CO" b="0" dirty="0">
              <a:effectLst/>
            </a:endParaRPr>
          </a:p>
          <a:p>
            <a:pPr rtl="0"/>
            <a:r>
              <a:rPr lang="es-CO" sz="1200" b="0" i="0" u="none" strike="noStrike" kern="1200" dirty="0">
                <a:solidFill>
                  <a:schemeClr val="tx1"/>
                </a:solidFill>
                <a:effectLst/>
                <a:latin typeface="+mn-lt"/>
                <a:ea typeface="+mn-ea"/>
                <a:cs typeface="+mn-cs"/>
              </a:rPr>
              <a:t>Tubo solo: más confiable para </a:t>
            </a:r>
            <a:r>
              <a:rPr lang="es-CO" sz="1200" b="0" i="0" u="none" strike="noStrike" kern="1200" dirty="0" err="1">
                <a:solidFill>
                  <a:schemeClr val="tx1"/>
                </a:solidFill>
                <a:effectLst/>
                <a:latin typeface="+mn-lt"/>
                <a:ea typeface="+mn-ea"/>
                <a:cs typeface="+mn-cs"/>
              </a:rPr>
              <a:t>resolucion</a:t>
            </a:r>
            <a:r>
              <a:rPr lang="es-CO" sz="1200" b="0" i="0" u="none" strike="noStrike" kern="1200" dirty="0">
                <a:solidFill>
                  <a:schemeClr val="tx1"/>
                </a:solidFill>
                <a:effectLst/>
                <a:latin typeface="+mn-lt"/>
                <a:ea typeface="+mn-ea"/>
                <a:cs typeface="+mn-cs"/>
              </a:rPr>
              <a:t> corto y mediano plazo de </a:t>
            </a:r>
            <a:r>
              <a:rPr lang="es-CO" sz="1200" b="0" i="0" u="none" strike="noStrike" kern="1200" dirty="0" err="1">
                <a:solidFill>
                  <a:schemeClr val="tx1"/>
                </a:solidFill>
                <a:effectLst/>
                <a:latin typeface="+mn-lt"/>
                <a:ea typeface="+mn-ea"/>
                <a:cs typeface="+mn-cs"/>
              </a:rPr>
              <a:t>hipoausia</a:t>
            </a:r>
            <a:r>
              <a:rPr lang="es-CO" sz="1200" b="0" i="0" u="none" strike="noStrike" kern="1200" dirty="0">
                <a:solidFill>
                  <a:schemeClr val="tx1"/>
                </a:solidFill>
                <a:effectLst/>
                <a:latin typeface="+mn-lt"/>
                <a:ea typeface="+mn-ea"/>
                <a:cs typeface="+mn-cs"/>
              </a:rPr>
              <a:t> asociada a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a:t>
            </a:r>
            <a:endParaRPr lang="es-CO" b="0" dirty="0">
              <a:effectLst/>
            </a:endParaRPr>
          </a:p>
          <a:p>
            <a:pPr rtl="0"/>
            <a:r>
              <a:rPr lang="es-CO" sz="1200" b="0" i="0" u="none" strike="noStrike" kern="1200" dirty="0">
                <a:solidFill>
                  <a:schemeClr val="tx1"/>
                </a:solidFill>
                <a:effectLst/>
                <a:latin typeface="+mn-lt"/>
                <a:ea typeface="+mn-ea"/>
                <a:cs typeface="+mn-cs"/>
              </a:rPr>
              <a:t>Adenoides solas: tasas control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comparables con tubo a 6 y 12 meses pero menor impacto a corto plazo, tiene más riesgos relacionados con el </a:t>
            </a:r>
            <a:r>
              <a:rPr lang="es-CO" sz="1200" b="0" i="0" u="none" strike="noStrike" kern="1200" dirty="0" err="1">
                <a:solidFill>
                  <a:schemeClr val="tx1"/>
                </a:solidFill>
                <a:effectLst/>
                <a:latin typeface="+mn-lt"/>
                <a:ea typeface="+mn-ea"/>
                <a:cs typeface="+mn-cs"/>
              </a:rPr>
              <a:t>procdeimiento</a:t>
            </a:r>
            <a:endParaRPr lang="es-CO" b="0" dirty="0">
              <a:effectLst/>
            </a:endParaRPr>
          </a:p>
          <a:p>
            <a:pPr rtl="0"/>
            <a:r>
              <a:rPr lang="es-CO" sz="1200" b="0" i="0" u="none" strike="noStrike" kern="1200" dirty="0">
                <a:solidFill>
                  <a:schemeClr val="tx1"/>
                </a:solidFill>
                <a:effectLst/>
                <a:latin typeface="+mn-lt"/>
                <a:ea typeface="+mn-ea"/>
                <a:cs typeface="+mn-cs"/>
              </a:rPr>
              <a:t>Adenoides + </a:t>
            </a:r>
            <a:r>
              <a:rPr lang="es-CO" sz="1200" b="0" i="0" u="none" strike="noStrike" kern="1200" dirty="0" err="1">
                <a:solidFill>
                  <a:schemeClr val="tx1"/>
                </a:solidFill>
                <a:effectLst/>
                <a:latin typeface="+mn-lt"/>
                <a:ea typeface="+mn-ea"/>
                <a:cs typeface="+mn-cs"/>
              </a:rPr>
              <a:t>miringotommia</a:t>
            </a:r>
            <a:r>
              <a:rPr lang="es-CO" sz="1200" b="0" i="0" u="none" strike="noStrike" kern="1200" dirty="0">
                <a:solidFill>
                  <a:schemeClr val="tx1"/>
                </a:solidFill>
                <a:effectLst/>
                <a:latin typeface="+mn-lt"/>
                <a:ea typeface="+mn-ea"/>
                <a:cs typeface="+mn-cs"/>
              </a:rPr>
              <a:t> sin tubos: incluye </a:t>
            </a:r>
            <a:r>
              <a:rPr lang="es-CO" sz="1200" b="0" i="0" u="none" strike="noStrike" kern="1200" dirty="0" err="1">
                <a:solidFill>
                  <a:schemeClr val="tx1"/>
                </a:solidFill>
                <a:effectLst/>
                <a:latin typeface="+mn-lt"/>
                <a:ea typeface="+mn-ea"/>
                <a:cs typeface="+mn-cs"/>
              </a:rPr>
              <a:t>aspiracion</a:t>
            </a:r>
            <a:r>
              <a:rPr lang="es-CO" sz="1200" b="0" i="0" u="none" strike="noStrike" kern="1200" dirty="0">
                <a:solidFill>
                  <a:schemeClr val="tx1"/>
                </a:solidFill>
                <a:effectLst/>
                <a:latin typeface="+mn-lt"/>
                <a:ea typeface="+mn-ea"/>
                <a:cs typeface="+mn-cs"/>
              </a:rPr>
              <a:t> derrame y lacado con </a:t>
            </a:r>
            <a:r>
              <a:rPr lang="es-CO" sz="1200" b="0" i="0" u="none" strike="noStrike" kern="1200" dirty="0" err="1">
                <a:solidFill>
                  <a:schemeClr val="tx1"/>
                </a:solidFill>
                <a:effectLst/>
                <a:latin typeface="+mn-lt"/>
                <a:ea typeface="+mn-ea"/>
                <a:cs typeface="+mn-cs"/>
              </a:rPr>
              <a:t>solucion</a:t>
            </a:r>
            <a:r>
              <a:rPr lang="es-CO" sz="1200" b="0" i="0" u="none" strike="noStrike" kern="1200" dirty="0">
                <a:solidFill>
                  <a:schemeClr val="tx1"/>
                </a:solidFill>
                <a:effectLst/>
                <a:latin typeface="+mn-lt"/>
                <a:ea typeface="+mn-ea"/>
                <a:cs typeface="+mn-cs"/>
              </a:rPr>
              <a:t> salina, </a:t>
            </a:r>
            <a:r>
              <a:rPr lang="es-CO" sz="1200" b="0" i="0" u="none" strike="noStrike" kern="1200" dirty="0" err="1">
                <a:solidFill>
                  <a:schemeClr val="tx1"/>
                </a:solidFill>
                <a:effectLst/>
                <a:latin typeface="+mn-lt"/>
                <a:ea typeface="+mn-ea"/>
                <a:cs typeface="+mn-cs"/>
              </a:rPr>
              <a:t>rsultados</a:t>
            </a:r>
            <a:r>
              <a:rPr lang="es-CO" sz="1200" b="0" i="0" u="none" strike="noStrike" kern="1200" dirty="0">
                <a:solidFill>
                  <a:schemeClr val="tx1"/>
                </a:solidFill>
                <a:effectLst/>
                <a:latin typeface="+mn-lt"/>
                <a:ea typeface="+mn-ea"/>
                <a:cs typeface="+mn-cs"/>
              </a:rPr>
              <a:t> comparables con tubos con menos otorrea y secuelas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Pero tubo ofrece </a:t>
            </a:r>
            <a:r>
              <a:rPr lang="es-CO" sz="1200" b="0" i="0" u="none" strike="noStrike" kern="1200" dirty="0" err="1">
                <a:solidFill>
                  <a:schemeClr val="tx1"/>
                </a:solidFill>
                <a:effectLst/>
                <a:latin typeface="+mn-lt"/>
                <a:ea typeface="+mn-ea"/>
                <a:cs typeface="+mn-cs"/>
              </a:rPr>
              <a:t>resolucion</a:t>
            </a:r>
            <a:r>
              <a:rPr lang="es-CO" sz="1200" b="0" i="0" u="none" strike="noStrike" kern="1200" dirty="0">
                <a:solidFill>
                  <a:schemeClr val="tx1"/>
                </a:solidFill>
                <a:effectLst/>
                <a:latin typeface="+mn-lt"/>
                <a:ea typeface="+mn-ea"/>
                <a:cs typeface="+mn-cs"/>
              </a:rPr>
              <a:t> derrame más </a:t>
            </a:r>
            <a:r>
              <a:rPr lang="es-CO" sz="1200" b="0" i="0" u="none" strike="noStrike" kern="1200" dirty="0" err="1">
                <a:solidFill>
                  <a:schemeClr val="tx1"/>
                </a:solidFill>
                <a:effectLst/>
                <a:latin typeface="+mn-lt"/>
                <a:ea typeface="+mn-ea"/>
                <a:cs typeface="+mn-cs"/>
              </a:rPr>
              <a:t>confliable</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ventilacion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 se prefiere tubos cuando se debe disminuir el </a:t>
            </a:r>
            <a:r>
              <a:rPr lang="es-CO" sz="1200" b="0" i="0" u="none" strike="noStrike" kern="1200" dirty="0" err="1">
                <a:solidFill>
                  <a:schemeClr val="tx1"/>
                </a:solidFill>
                <a:effectLst/>
                <a:latin typeface="+mn-lt"/>
                <a:ea typeface="+mn-ea"/>
                <a:cs typeface="+mn-cs"/>
              </a:rPr>
              <a:t>rieso</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recaida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efusion</a:t>
            </a:r>
            <a:r>
              <a:rPr lang="es-CO" sz="1200" b="0" i="0" u="none" strike="noStrike" kern="1200" dirty="0">
                <a:solidFill>
                  <a:schemeClr val="tx1"/>
                </a:solidFill>
                <a:effectLst/>
                <a:latin typeface="+mn-lt"/>
                <a:ea typeface="+mn-ea"/>
                <a:cs typeface="+mn-cs"/>
              </a:rPr>
              <a:t> (niños riesgo) o cuando hay </a:t>
            </a:r>
            <a:r>
              <a:rPr lang="es-CO" sz="1200" b="0" i="0" u="none" strike="noStrike" kern="1200" dirty="0" err="1">
                <a:solidFill>
                  <a:schemeClr val="tx1"/>
                </a:solidFill>
                <a:effectLst/>
                <a:latin typeface="+mn-lt"/>
                <a:ea typeface="+mn-ea"/>
                <a:cs typeface="+mn-cs"/>
              </a:rPr>
              <a:t>inflmacion</a:t>
            </a:r>
            <a:r>
              <a:rPr lang="es-CO" sz="1200" b="0" i="0" u="none" strike="noStrike" kern="1200" dirty="0">
                <a:solidFill>
                  <a:schemeClr val="tx1"/>
                </a:solidFill>
                <a:effectLst/>
                <a:latin typeface="+mn-lt"/>
                <a:ea typeface="+mn-ea"/>
                <a:cs typeface="+mn-cs"/>
              </a:rPr>
              <a:t> pronunciada de la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y mucosa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a:t>
            </a:r>
            <a:endParaRPr lang="es-CO" b="0" dirty="0">
              <a:effectLst/>
            </a:endParaRPr>
          </a:p>
          <a:p>
            <a:pPr rtl="0"/>
            <a:r>
              <a:rPr lang="es-CO" sz="1200" b="0" i="0" u="none" strike="noStrike" kern="1200" dirty="0" err="1">
                <a:solidFill>
                  <a:schemeClr val="tx1"/>
                </a:solidFill>
                <a:effectLst/>
                <a:latin typeface="+mn-lt"/>
                <a:ea typeface="+mn-ea"/>
                <a:cs typeface="+mn-cs"/>
              </a:rPr>
              <a:t>Adenoide</a:t>
            </a:r>
            <a:r>
              <a:rPr lang="es-CO" sz="1200" b="0" i="0" u="none" strike="noStrike" kern="1200" dirty="0">
                <a:solidFill>
                  <a:schemeClr val="tx1"/>
                </a:solidFill>
                <a:effectLst/>
                <a:latin typeface="+mn-lt"/>
                <a:ea typeface="+mn-ea"/>
                <a:cs typeface="+mn-cs"/>
              </a:rPr>
              <a:t> + tubo. beneficios combinados ambos + </a:t>
            </a:r>
            <a:r>
              <a:rPr lang="es-CO" sz="1200" b="0" i="0" u="none" strike="noStrike" kern="1200" dirty="0" err="1">
                <a:solidFill>
                  <a:schemeClr val="tx1"/>
                </a:solidFill>
                <a:effectLst/>
                <a:latin typeface="+mn-lt"/>
                <a:ea typeface="+mn-ea"/>
                <a:cs typeface="+mn-cs"/>
              </a:rPr>
              <a:t>reduccion</a:t>
            </a:r>
            <a:r>
              <a:rPr lang="es-CO" sz="1200" b="0" i="0" u="none" strike="noStrike" kern="1200" dirty="0">
                <a:solidFill>
                  <a:schemeClr val="tx1"/>
                </a:solidFill>
                <a:effectLst/>
                <a:latin typeface="+mn-lt"/>
                <a:ea typeface="+mn-ea"/>
                <a:cs typeface="+mn-cs"/>
              </a:rPr>
              <a:t> cx </a:t>
            </a:r>
            <a:r>
              <a:rPr lang="es-CO" sz="1200" b="0" i="0" u="none" strike="noStrike" kern="1200" dirty="0" err="1">
                <a:solidFill>
                  <a:schemeClr val="tx1"/>
                </a:solidFill>
                <a:effectLst/>
                <a:latin typeface="+mn-lt"/>
                <a:ea typeface="+mn-ea"/>
                <a:cs typeface="+mn-cs"/>
              </a:rPr>
              <a:t>repeditas</a:t>
            </a:r>
            <a:r>
              <a:rPr lang="es-CO" sz="1200" b="0" i="0" u="none" strike="noStrike" kern="1200" dirty="0">
                <a:solidFill>
                  <a:schemeClr val="tx1"/>
                </a:solidFill>
                <a:effectLst/>
                <a:latin typeface="+mn-lt"/>
                <a:ea typeface="+mn-ea"/>
                <a:cs typeface="+mn-cs"/>
              </a:rPr>
              <a:t> en niños con historia de tubo. Particular beneficio en niño con </a:t>
            </a:r>
            <a:r>
              <a:rPr lang="es-CO" sz="1200" b="0" i="0" u="none" strike="noStrike" kern="1200" dirty="0" err="1">
                <a:solidFill>
                  <a:schemeClr val="tx1"/>
                </a:solidFill>
                <a:effectLst/>
                <a:latin typeface="+mn-lt"/>
                <a:ea typeface="+mn-ea"/>
                <a:cs typeface="+mn-cs"/>
              </a:rPr>
              <a:t>obstruccion</a:t>
            </a:r>
            <a:r>
              <a:rPr lang="es-CO" sz="1200" b="0" i="0" u="none" strike="noStrike" kern="1200" dirty="0">
                <a:solidFill>
                  <a:schemeClr val="tx1"/>
                </a:solidFill>
                <a:effectLst/>
                <a:latin typeface="+mn-lt"/>
                <a:ea typeface="+mn-ea"/>
                <a:cs typeface="+mn-cs"/>
              </a:rPr>
              <a:t> nasal o infecciones </a:t>
            </a:r>
            <a:r>
              <a:rPr lang="es-CO" sz="1200" b="0" i="0" u="none" strike="noStrike" kern="1200" dirty="0" err="1">
                <a:solidFill>
                  <a:schemeClr val="tx1"/>
                </a:solidFill>
                <a:effectLst/>
                <a:latin typeface="+mn-lt"/>
                <a:ea typeface="+mn-ea"/>
                <a:cs typeface="+mn-cs"/>
              </a:rPr>
              <a:t>sinonasales</a:t>
            </a:r>
            <a:r>
              <a:rPr lang="es-CO" sz="1200" b="0" i="0" u="none" strike="noStrike" kern="1200" dirty="0">
                <a:solidFill>
                  <a:schemeClr val="tx1"/>
                </a:solidFill>
                <a:effectLst/>
                <a:latin typeface="+mn-lt"/>
                <a:ea typeface="+mn-ea"/>
                <a:cs typeface="+mn-cs"/>
              </a:rPr>
              <a:t> recurrentes </a:t>
            </a:r>
            <a:endParaRPr lang="es-CO" b="0" dirty="0">
              <a:effectLst/>
            </a:endParaRP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21</a:t>
            </a:fld>
            <a:endParaRPr lang="es-ES" noProof="0" dirty="0"/>
          </a:p>
        </p:txBody>
      </p:sp>
    </p:spTree>
    <p:extLst>
      <p:ext uri="{BB962C8B-B14F-4D97-AF65-F5344CB8AC3E}">
        <p14:creationId xmlns:p14="http://schemas.microsoft.com/office/powerpoint/2010/main" val="4161909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9789E58-58A4-4FE0-9AA4-D779D3458199}" type="slidenum">
              <a:rPr lang="es-CO" smtClean="0"/>
              <a:t>22</a:t>
            </a:fld>
            <a:endParaRPr lang="es-CO"/>
          </a:p>
        </p:txBody>
      </p:sp>
    </p:spTree>
    <p:extLst>
      <p:ext uri="{BB962C8B-B14F-4D97-AF65-F5344CB8AC3E}">
        <p14:creationId xmlns:p14="http://schemas.microsoft.com/office/powerpoint/2010/main" val="977770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a partir de 6 meses solo si no grave u unilateral</a:t>
            </a:r>
            <a:r>
              <a:rPr lang="es-CO" sz="1200" b="0" i="0" u="none" strike="noStrike" kern="1200" baseline="0" dirty="0">
                <a:solidFill>
                  <a:schemeClr val="tx1"/>
                </a:solidFill>
                <a:effectLst/>
                <a:latin typeface="+mn-lt"/>
                <a:ea typeface="+mn-ea"/>
                <a:cs typeface="+mn-cs"/>
              </a:rPr>
              <a:t> v</a:t>
            </a:r>
            <a:r>
              <a:rPr lang="es-CO" sz="1200" b="0" i="0" u="none" strike="noStrike" kern="1200" dirty="0">
                <a:solidFill>
                  <a:schemeClr val="tx1"/>
                </a:solidFill>
                <a:effectLst/>
                <a:latin typeface="+mn-lt"/>
                <a:ea typeface="+mn-ea"/>
                <a:cs typeface="+mn-cs"/>
              </a:rPr>
              <a:t>igilancia clínica e inicio de ab 38-72 h si no hay </a:t>
            </a:r>
            <a:r>
              <a:rPr lang="es-CO" sz="1200" b="0" i="0" u="none" strike="noStrike" kern="1200" dirty="0" err="1">
                <a:solidFill>
                  <a:schemeClr val="tx1"/>
                </a:solidFill>
                <a:effectLst/>
                <a:latin typeface="+mn-lt"/>
                <a:ea typeface="+mn-ea"/>
                <a:cs typeface="+mn-cs"/>
              </a:rPr>
              <a:t>mejoria</a:t>
            </a:r>
            <a:r>
              <a:rPr lang="es-CO" sz="1200" b="0" i="0" u="none" strike="noStrike" kern="1200" dirty="0">
                <a:solidFill>
                  <a:schemeClr val="tx1"/>
                </a:solidFill>
                <a:effectLst/>
                <a:latin typeface="+mn-lt"/>
                <a:ea typeface="+mn-ea"/>
                <a:cs typeface="+mn-cs"/>
              </a:rPr>
              <a:t>. Si bien ab disminuye</a:t>
            </a:r>
            <a:r>
              <a:rPr lang="es-CO" sz="1200" b="0" i="0" u="none" strike="noStrike" kern="1200" baseline="0" dirty="0">
                <a:solidFill>
                  <a:schemeClr val="tx1"/>
                </a:solidFill>
                <a:effectLst/>
                <a:latin typeface="+mn-lt"/>
                <a:ea typeface="+mn-ea"/>
                <a:cs typeface="+mn-cs"/>
              </a:rPr>
              <a:t> riesgo de síntomas y complicaciones, </a:t>
            </a:r>
            <a:r>
              <a:rPr lang="es-CO" sz="1200" b="0" i="0" u="none" strike="noStrike" kern="1200" dirty="0">
                <a:solidFill>
                  <a:schemeClr val="tx1"/>
                </a:solidFill>
                <a:effectLst/>
                <a:latin typeface="+mn-lt"/>
                <a:ea typeface="+mn-ea"/>
                <a:cs typeface="+mn-cs"/>
              </a:rPr>
              <a:t> La observación como tratamiento inicial para la OMA en niños adecuadamente seleccionados no aumenta las complicaciones supurativas, siempre que se garantice el seguimiento y se administre un antibiótico de rescate para los síntomas persistentes o que empeoran.</a:t>
            </a:r>
            <a:endParaRPr lang="es-CO" b="0" dirty="0">
              <a:effectLst/>
            </a:endParaRPr>
          </a:p>
          <a:p>
            <a:pPr rtl="0"/>
            <a:r>
              <a:rPr lang="es-CO" sz="1200" b="0" i="0" u="none" strike="noStrike" kern="1200" dirty="0">
                <a:solidFill>
                  <a:schemeClr val="tx1"/>
                </a:solidFill>
                <a:effectLst/>
                <a:latin typeface="+mn-lt"/>
                <a:ea typeface="+mn-ea"/>
                <a:cs typeface="+mn-cs"/>
              </a:rPr>
              <a:t>A nivel de la población, los antibióticos reducen a la mitad el riesgo de mastoiditis después de la OMA, pero el alto NNT de aproximadamente 4800 pacientes para prevenir 1 caso de mastoiditis impide una estrategia de terapia antibiótica universal como un medio para prevenir la mastoiditis</a:t>
            </a:r>
            <a:endParaRPr lang="es-CO" b="0" dirty="0">
              <a:effectLst/>
            </a:endParaRPr>
          </a:p>
          <a:p>
            <a:pPr rtl="0"/>
            <a:endParaRPr lang="es-CO" b="0" dirty="0">
              <a:effectLst/>
            </a:endParaRPr>
          </a:p>
          <a:p>
            <a:pPr rtl="0"/>
            <a:br>
              <a:rPr lang="es-CO" dirty="0"/>
            </a:br>
            <a:r>
              <a:rPr lang="es-CO" sz="1200" b="0" i="0" u="none" strike="noStrike" kern="1200" dirty="0">
                <a:solidFill>
                  <a:schemeClr val="tx1"/>
                </a:solidFill>
                <a:effectLst/>
                <a:latin typeface="+mn-lt"/>
                <a:ea typeface="+mn-ea"/>
                <a:cs typeface="+mn-cs"/>
              </a:rPr>
              <a:t>placebo o antibiótico versus observación, (3) edad de 1 mes a 15 años, (4) informaron la gravedad y la duración del dolor, (5) informaron eventos adversos y (6) informaron complicaciones graves de la OMA, ataques recurrentes y problemas de audición. Las conclusiones de los autores fueron que los antibióticos produjeron una pequeña reducción en el número de niños con dolor de 2 a 7 días después del diagnóstico. También concluyeron que la mayoría de los casos remitieron espontáneamente sin complicaciones (NNT = 16). Los antibióticos fueron más beneficiosos en niños menores de 2 años con OMA bilateral y en niños con otorrea.</a:t>
            </a:r>
            <a:endParaRPr lang="es-CO" b="0" dirty="0">
              <a:effectLst/>
            </a:endParaRPr>
          </a:p>
          <a:p>
            <a:pPr rtl="0"/>
            <a:r>
              <a:rPr lang="es-CO" sz="1200" b="0" i="0" u="none" strike="noStrike" kern="1200" dirty="0">
                <a:solidFill>
                  <a:schemeClr val="tx1"/>
                </a:solidFill>
                <a:effectLst/>
                <a:latin typeface="+mn-lt"/>
                <a:ea typeface="+mn-ea"/>
                <a:cs typeface="+mn-cs"/>
              </a:rPr>
              <a:t>6-23m: 144 en el grupo de antibióticos y 147 en el grupo de placebo. Las medidas de resultado primarias fueron el tiempo hasta la resolución de los síntomas y la carga de los síntomas con el tiempo. La resolución inicial de los síntomas (es decir, el primer registro de una puntuación de AOM-SOS de 0 o 1) se registró entre los niños que recibieron amoxicilina-</a:t>
            </a:r>
            <a:r>
              <a:rPr lang="es-CO" sz="1200" b="0" i="0" u="none" strike="noStrike" kern="1200" dirty="0" err="1">
                <a:solidFill>
                  <a:schemeClr val="tx1"/>
                </a:solidFill>
                <a:effectLst/>
                <a:latin typeface="+mn-lt"/>
                <a:ea typeface="+mn-ea"/>
                <a:cs typeface="+mn-cs"/>
              </a:rPr>
              <a:t>clavulanato</a:t>
            </a:r>
            <a:r>
              <a:rPr lang="es-CO" sz="1200" b="0" i="0" u="none" strike="noStrike" kern="1200" dirty="0">
                <a:solidFill>
                  <a:schemeClr val="tx1"/>
                </a:solidFill>
                <a:effectLst/>
                <a:latin typeface="+mn-lt"/>
                <a:ea typeface="+mn-ea"/>
                <a:cs typeface="+mn-cs"/>
              </a:rPr>
              <a:t> en 35% el día 2, 61% el día 4 y 80% el día 7. Entre los niños que recibieron placebo, se registró una puntuación de AOM-SOS de 0 o 1 en 28% para el día 2, 54% para el día 4 y 74% para el día 7 (P = .14 para la comparación general). Para la resolución sostenida de los síntomas (es decir, el tiempo transcurrido hasta el segundo de 2 registros sucesivos de una puntuación de AOM-SOS de 0 o 1), los valores correspondientes fueron 20% en el día 2, 41% en el día 4 y 67% en el día 7 con amoxicilina-</a:t>
            </a:r>
            <a:r>
              <a:rPr lang="es-CO" sz="1200" b="0" i="0" u="none" strike="noStrike" kern="1200" dirty="0" err="1">
                <a:solidFill>
                  <a:schemeClr val="tx1"/>
                </a:solidFill>
                <a:effectLst/>
                <a:latin typeface="+mn-lt"/>
                <a:ea typeface="+mn-ea"/>
                <a:cs typeface="+mn-cs"/>
              </a:rPr>
              <a:t>clavulanato</a:t>
            </a:r>
            <a:r>
              <a:rPr lang="es-CO" sz="1200" b="0" i="0" u="none" strike="noStrike" kern="1200" dirty="0">
                <a:solidFill>
                  <a:schemeClr val="tx1"/>
                </a:solidFill>
                <a:effectLst/>
                <a:latin typeface="+mn-lt"/>
                <a:ea typeface="+mn-ea"/>
                <a:cs typeface="+mn-cs"/>
              </a:rPr>
              <a:t>, en comparación con 14%, 36% y 53% con placebo (p = 0,04 para la comparación general). La carga de síntomas (es decir, las puntuaciones medias de AOM-SOS) durante los primeros 7 días fueron más bajos para los niños tratados con amoxicilina-</a:t>
            </a:r>
            <a:r>
              <a:rPr lang="es-CO" sz="1200" b="0" i="0" u="none" strike="noStrike" kern="1200" dirty="0" err="1">
                <a:solidFill>
                  <a:schemeClr val="tx1"/>
                </a:solidFill>
                <a:effectLst/>
                <a:latin typeface="+mn-lt"/>
                <a:ea typeface="+mn-ea"/>
                <a:cs typeface="+mn-cs"/>
              </a:rPr>
              <a:t>clavulanato</a:t>
            </a:r>
            <a:r>
              <a:rPr lang="es-CO" sz="1200" b="0" i="0" u="none" strike="noStrike" kern="1200" dirty="0">
                <a:solidFill>
                  <a:schemeClr val="tx1"/>
                </a:solidFill>
                <a:effectLst/>
                <a:latin typeface="+mn-lt"/>
                <a:ea typeface="+mn-ea"/>
                <a:cs typeface="+mn-cs"/>
              </a:rPr>
              <a:t> que para los que recibieron placebo (P = 0,02). El fracaso clínico en o antes de la visita de 4 a 5 días se definió como "o una falta de mejora sustancial en los síntomas, un empeoramiento de los signos en el examen </a:t>
            </a:r>
            <a:r>
              <a:rPr lang="es-CO" sz="1200" b="0" i="0" u="none" strike="noStrike" kern="1200" dirty="0" err="1">
                <a:solidFill>
                  <a:schemeClr val="tx1"/>
                </a:solidFill>
                <a:effectLst/>
                <a:latin typeface="+mn-lt"/>
                <a:ea typeface="+mn-ea"/>
                <a:cs typeface="+mn-cs"/>
              </a:rPr>
              <a:t>otoscópico</a:t>
            </a:r>
            <a:r>
              <a:rPr lang="es-CO" sz="1200" b="0" i="0" u="none" strike="noStrike" kern="1200" dirty="0">
                <a:solidFill>
                  <a:schemeClr val="tx1"/>
                </a:solidFill>
                <a:effectLst/>
                <a:latin typeface="+mn-lt"/>
                <a:ea typeface="+mn-ea"/>
                <a:cs typeface="+mn-cs"/>
              </a:rPr>
              <a:t>, o ambos", y un fracaso clínico a los 10 - la visita a los 12 días se definió como "el fracaso para lograr la resolución completa o casi completa de los síntomas y de los signos </a:t>
            </a:r>
            <a:r>
              <a:rPr lang="es-CO" sz="1200" b="0" i="0" u="none" strike="noStrike" kern="1200" dirty="0" err="1">
                <a:solidFill>
                  <a:schemeClr val="tx1"/>
                </a:solidFill>
                <a:effectLst/>
                <a:latin typeface="+mn-lt"/>
                <a:ea typeface="+mn-ea"/>
                <a:cs typeface="+mn-cs"/>
              </a:rPr>
              <a:t>otoscópicos</a:t>
            </a:r>
            <a:r>
              <a:rPr lang="es-CO" sz="1200" b="0" i="0" u="none" strike="noStrike" kern="1200" dirty="0">
                <a:solidFill>
                  <a:schemeClr val="tx1"/>
                </a:solidFill>
                <a:effectLst/>
                <a:latin typeface="+mn-lt"/>
                <a:ea typeface="+mn-ea"/>
                <a:cs typeface="+mn-cs"/>
              </a:rPr>
              <a:t>, sin tener en cuenta la persistencia o la resolución del derrame del oído medio". El fracaso del tratamiento ocurrió en los días 4 a 5 en el 4% del grupo de tratamiento antimicrobiano versus el 23% en el grupo placebo (P &lt;.001) y en los días 10 a 12 en el 16% del grupo de tratamiento antimicrobiano versus el 51% en el grupo placebo (NNT = 2.9, P &lt;.001). En una comparación del resultado en la OMA unilateral versus bilateral, las tasas de fracaso clínico en los días 10 a 12 en niños con OMA unilateral fueron del 9% en los tratados con amoxicilina-</a:t>
            </a:r>
            <a:r>
              <a:rPr lang="es-CO" sz="1200" b="0" i="0" u="none" strike="noStrike" kern="1200" dirty="0" err="1">
                <a:solidFill>
                  <a:schemeClr val="tx1"/>
                </a:solidFill>
                <a:effectLst/>
                <a:latin typeface="+mn-lt"/>
                <a:ea typeface="+mn-ea"/>
                <a:cs typeface="+mn-cs"/>
              </a:rPr>
              <a:t>clavulanato</a:t>
            </a:r>
            <a:r>
              <a:rPr lang="es-CO" sz="1200" b="0" i="0" u="none" strike="noStrike" kern="1200" dirty="0">
                <a:solidFill>
                  <a:schemeClr val="tx1"/>
                </a:solidFill>
                <a:effectLst/>
                <a:latin typeface="+mn-lt"/>
                <a:ea typeface="+mn-ea"/>
                <a:cs typeface="+mn-cs"/>
              </a:rPr>
              <a:t> versus el 41% en los tratados con placebo (RD, 32%; NNT = 3) y 23% vs 60% (RD, 37%; NNT = 3) en aquellos con OMA bilateral.</a:t>
            </a:r>
            <a:endParaRPr lang="es-CO" b="0" dirty="0">
              <a:effectLst/>
            </a:endParaRPr>
          </a:p>
          <a:p>
            <a:pPr rtl="0"/>
            <a:r>
              <a:rPr lang="es-CO" sz="1200" b="0" i="0" u="none" strike="noStrike" kern="1200" dirty="0">
                <a:solidFill>
                  <a:schemeClr val="tx1"/>
                </a:solidFill>
                <a:effectLst/>
                <a:latin typeface="+mn-lt"/>
                <a:ea typeface="+mn-ea"/>
                <a:cs typeface="+mn-cs"/>
              </a:rPr>
              <a:t>Los cultivos bacterianos y virales de líquido del oído medio recolectados por </a:t>
            </a:r>
            <a:r>
              <a:rPr lang="es-CO" sz="1200" b="0" i="0" u="none" strike="noStrike" kern="1200" dirty="0" err="1">
                <a:solidFill>
                  <a:schemeClr val="tx1"/>
                </a:solidFill>
                <a:effectLst/>
                <a:latin typeface="+mn-lt"/>
                <a:ea typeface="+mn-ea"/>
                <a:cs typeface="+mn-cs"/>
              </a:rPr>
              <a:t>timpanocentesis</a:t>
            </a:r>
            <a:r>
              <a:rPr lang="es-CO" sz="1200" b="0" i="0" u="none" strike="noStrike" kern="1200" dirty="0">
                <a:solidFill>
                  <a:schemeClr val="tx1"/>
                </a:solidFill>
                <a:effectLst/>
                <a:latin typeface="+mn-lt"/>
                <a:ea typeface="+mn-ea"/>
                <a:cs typeface="+mn-cs"/>
              </a:rPr>
              <a:t> de niños con OMA mostraron 55% con bacterias solamente y 15% con bacterias y virus.</a:t>
            </a:r>
            <a:endParaRPr lang="es-CO" b="0" dirty="0">
              <a:effectLst/>
            </a:endParaRPr>
          </a:p>
          <a:p>
            <a:pPr rtl="0"/>
            <a:br>
              <a:rPr lang="es-CO" dirty="0"/>
            </a:br>
            <a:r>
              <a:rPr lang="es-CO" sz="1200" b="0" i="0" u="none" strike="noStrike" kern="1200" dirty="0">
                <a:solidFill>
                  <a:schemeClr val="tx1"/>
                </a:solidFill>
                <a:effectLst/>
                <a:latin typeface="+mn-lt"/>
                <a:ea typeface="+mn-ea"/>
                <a:cs typeface="+mn-cs"/>
              </a:rPr>
              <a:t>En innumerables estudios, solo aproximadamente un tercio de los niños observados inicialmente recibieron un antibiótico de rescate por OMA persistente o que empeora,  = ab </a:t>
            </a:r>
            <a:r>
              <a:rPr lang="es-CO" sz="1200" b="0" i="0" u="none" strike="noStrike" kern="1200" dirty="0" err="1">
                <a:solidFill>
                  <a:schemeClr val="tx1"/>
                </a:solidFill>
                <a:effectLst/>
                <a:latin typeface="+mn-lt"/>
                <a:ea typeface="+mn-ea"/>
                <a:cs typeface="+mn-cs"/>
              </a:rPr>
              <a:t>podia</a:t>
            </a:r>
            <a:r>
              <a:rPr lang="es-CO" sz="1200" b="0" i="0" u="none" strike="noStrike" kern="1200" dirty="0">
                <a:solidFill>
                  <a:schemeClr val="tx1"/>
                </a:solidFill>
                <a:effectLst/>
                <a:latin typeface="+mn-lt"/>
                <a:ea typeface="+mn-ea"/>
                <a:cs typeface="+mn-cs"/>
              </a:rPr>
              <a:t> reducirse en un 65% de niños ni elegibles y por alta incidencia de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s </a:t>
            </a:r>
            <a:r>
              <a:rPr lang="es-CO" sz="1200" b="0" i="0" u="none" strike="noStrike" kern="1200" dirty="0" err="1">
                <a:solidFill>
                  <a:schemeClr val="tx1"/>
                </a:solidFill>
                <a:effectLst/>
                <a:latin typeface="+mn-lt"/>
                <a:ea typeface="+mn-ea"/>
                <a:cs typeface="+mn-cs"/>
              </a:rPr>
              <a:t>epodria</a:t>
            </a:r>
            <a:r>
              <a:rPr lang="es-CO" sz="1200" b="0" i="0" u="none" strike="noStrike" kern="1200" dirty="0">
                <a:solidFill>
                  <a:schemeClr val="tx1"/>
                </a:solidFill>
                <a:effectLst/>
                <a:latin typeface="+mn-lt"/>
                <a:ea typeface="+mn-ea"/>
                <a:cs typeface="+mn-cs"/>
              </a:rPr>
              <a:t> reducir </a:t>
            </a:r>
            <a:r>
              <a:rPr lang="es-CO" sz="1200" b="0" i="0" u="none" strike="noStrike" kern="1200" dirty="0" err="1">
                <a:solidFill>
                  <a:schemeClr val="tx1"/>
                </a:solidFill>
                <a:effectLst/>
                <a:latin typeface="+mn-lt"/>
                <a:ea typeface="+mn-ea"/>
                <a:cs typeface="+mn-cs"/>
              </a:rPr>
              <a:t>ram</a:t>
            </a:r>
            <a:r>
              <a:rPr lang="es-CO" sz="1200" b="0" i="0" u="none" strike="noStrike" kern="1200" dirty="0">
                <a:solidFill>
                  <a:schemeClr val="tx1"/>
                </a:solidFill>
                <a:effectLst/>
                <a:latin typeface="+mn-lt"/>
                <a:ea typeface="+mn-ea"/>
                <a:cs typeface="+mn-cs"/>
              </a:rPr>
              <a:t> de ab,</a:t>
            </a:r>
            <a:endParaRPr lang="es-CO" b="0" dirty="0">
              <a:effectLst/>
            </a:endParaRPr>
          </a:p>
          <a:p>
            <a:pPr rtl="0"/>
            <a:br>
              <a:rPr lang="es-CO" dirty="0"/>
            </a:br>
            <a:r>
              <a:rPr lang="es-CO" sz="1200" b="0" i="0" u="none" strike="noStrike" kern="1200" dirty="0">
                <a:solidFill>
                  <a:schemeClr val="tx1"/>
                </a:solidFill>
                <a:effectLst/>
                <a:latin typeface="+mn-lt"/>
                <a:ea typeface="+mn-ea"/>
                <a:cs typeface="+mn-cs"/>
              </a:rPr>
              <a:t>OMA muestran que el 19%de niños con S. </a:t>
            </a:r>
            <a:r>
              <a:rPr lang="es-CO" sz="1200" b="0" i="0" u="none" strike="noStrike" kern="1200" dirty="0" err="1">
                <a:solidFill>
                  <a:schemeClr val="tx1"/>
                </a:solidFill>
                <a:effectLst/>
                <a:latin typeface="+mn-lt"/>
                <a:ea typeface="+mn-ea"/>
                <a:cs typeface="+mn-cs"/>
              </a:rPr>
              <a:t>pneumoniae</a:t>
            </a:r>
            <a:r>
              <a:rPr lang="es-CO" sz="1200" b="0" i="0" u="none" strike="noStrike" kern="1200" dirty="0">
                <a:solidFill>
                  <a:schemeClr val="tx1"/>
                </a:solidFill>
                <a:effectLst/>
                <a:latin typeface="+mn-lt"/>
                <a:ea typeface="+mn-ea"/>
                <a:cs typeface="+mn-cs"/>
              </a:rPr>
              <a:t> y48% con H en </a:t>
            </a:r>
            <a:r>
              <a:rPr lang="es-CO" sz="1200" b="0" i="0" u="none" strike="noStrike" kern="1200" dirty="0" err="1">
                <a:solidFill>
                  <a:schemeClr val="tx1"/>
                </a:solidFill>
                <a:effectLst/>
                <a:latin typeface="+mn-lt"/>
                <a:ea typeface="+mn-ea"/>
                <a:cs typeface="+mn-cs"/>
              </a:rPr>
              <a:t>fl</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uenzae</a:t>
            </a:r>
            <a:r>
              <a:rPr lang="es-CO" sz="1200" b="0" i="0" u="none" strike="noStrike" kern="1200" dirty="0">
                <a:solidFill>
                  <a:schemeClr val="tx1"/>
                </a:solidFill>
                <a:effectLst/>
                <a:latin typeface="+mn-lt"/>
                <a:ea typeface="+mn-ea"/>
                <a:cs typeface="+mn-cs"/>
              </a:rPr>
              <a:t> cultivada </a:t>
            </a:r>
            <a:r>
              <a:rPr lang="es-CO" sz="1200" b="0" i="0" u="none" strike="noStrike" kern="1200" dirty="0" err="1">
                <a:solidFill>
                  <a:schemeClr val="tx1"/>
                </a:solidFill>
                <a:effectLst/>
                <a:latin typeface="+mn-lt"/>
                <a:ea typeface="+mn-ea"/>
                <a:cs typeface="+mn-cs"/>
              </a:rPr>
              <a:t>entimpanocentesis</a:t>
            </a:r>
            <a:r>
              <a:rPr lang="es-CO" sz="1200" b="0" i="0" u="none" strike="noStrike" kern="1200" dirty="0">
                <a:solidFill>
                  <a:schemeClr val="tx1"/>
                </a:solidFill>
                <a:effectLst/>
                <a:latin typeface="+mn-lt"/>
                <a:ea typeface="+mn-ea"/>
                <a:cs typeface="+mn-cs"/>
              </a:rPr>
              <a:t> inicial que no </a:t>
            </a:r>
            <a:r>
              <a:rPr lang="es-CO" sz="1200" b="0" i="0" u="none" strike="noStrike" kern="1200" dirty="0" err="1">
                <a:solidFill>
                  <a:schemeClr val="tx1"/>
                </a:solidFill>
                <a:effectLst/>
                <a:latin typeface="+mn-lt"/>
                <a:ea typeface="+mn-ea"/>
                <a:cs typeface="+mn-cs"/>
              </a:rPr>
              <a:t>fuerontratado</a:t>
            </a:r>
            <a:r>
              <a:rPr lang="es-CO" sz="1200" b="0" i="0" u="none" strike="noStrike" kern="1200" dirty="0">
                <a:solidFill>
                  <a:schemeClr val="tx1"/>
                </a:solidFill>
                <a:effectLst/>
                <a:latin typeface="+mn-lt"/>
                <a:ea typeface="+mn-ea"/>
                <a:cs typeface="+mn-cs"/>
              </a:rPr>
              <a:t> con antibiótico despejó </a:t>
            </a:r>
            <a:r>
              <a:rPr lang="es-CO" sz="1200" b="0" i="0" u="none" strike="noStrike" kern="1200" dirty="0" err="1">
                <a:solidFill>
                  <a:schemeClr val="tx1"/>
                </a:solidFill>
                <a:effectLst/>
                <a:latin typeface="+mn-lt"/>
                <a:ea typeface="+mn-ea"/>
                <a:cs typeface="+mn-cs"/>
              </a:rPr>
              <a:t>elbacterias</a:t>
            </a:r>
            <a:r>
              <a:rPr lang="es-CO" sz="1200" b="0" i="0" u="none" strike="noStrike" kern="1200" dirty="0">
                <a:solidFill>
                  <a:schemeClr val="tx1"/>
                </a:solidFill>
                <a:effectLst/>
                <a:latin typeface="+mn-lt"/>
                <a:ea typeface="+mn-ea"/>
                <a:cs typeface="+mn-cs"/>
              </a:rPr>
              <a:t> en el momento de un segundo </a:t>
            </a:r>
            <a:r>
              <a:rPr lang="es-CO" sz="1200" b="0" i="0" u="none" strike="noStrike" kern="1200" dirty="0" err="1">
                <a:solidFill>
                  <a:schemeClr val="tx1"/>
                </a:solidFill>
                <a:effectLst/>
                <a:latin typeface="+mn-lt"/>
                <a:ea typeface="+mn-ea"/>
                <a:cs typeface="+mn-cs"/>
              </a:rPr>
              <a:t>tym-panocentesis</a:t>
            </a:r>
            <a:r>
              <a:rPr lang="es-CO" sz="1200" b="0" i="0" u="none" strike="noStrike" kern="1200" dirty="0">
                <a:solidFill>
                  <a:schemeClr val="tx1"/>
                </a:solidFill>
                <a:effectLst/>
                <a:latin typeface="+mn-lt"/>
                <a:ea typeface="+mn-ea"/>
                <a:cs typeface="+mn-cs"/>
              </a:rPr>
              <a:t> de 2 a 7 días después.</a:t>
            </a:r>
            <a:endParaRPr lang="es-CO" b="0" dirty="0">
              <a:effectLst/>
            </a:endParaRPr>
          </a:p>
          <a:p>
            <a:pPr rtl="0"/>
            <a:r>
              <a:rPr lang="es-CO" sz="1200" b="0" i="0" u="none" strike="noStrike" kern="1200" dirty="0">
                <a:solidFill>
                  <a:schemeClr val="tx1"/>
                </a:solidFill>
                <a:effectLst/>
                <a:latin typeface="+mn-lt"/>
                <a:ea typeface="+mn-ea"/>
                <a:cs typeface="+mn-cs"/>
              </a:rPr>
              <a:t>83% y el 87% de aislamientos de </a:t>
            </a:r>
            <a:r>
              <a:rPr lang="es-CO" sz="1200" b="0" i="1" u="none" strike="noStrike" kern="1200" dirty="0">
                <a:solidFill>
                  <a:schemeClr val="tx1"/>
                </a:solidFill>
                <a:effectLst/>
                <a:latin typeface="+mn-lt"/>
                <a:ea typeface="+mn-ea"/>
                <a:cs typeface="+mn-cs"/>
              </a:rPr>
              <a:t>S. </a:t>
            </a:r>
            <a:r>
              <a:rPr lang="es-CO" sz="1200" b="0" i="1" u="none" strike="noStrike" kern="1200" dirty="0" err="1">
                <a:solidFill>
                  <a:schemeClr val="tx1"/>
                </a:solidFill>
                <a:effectLst/>
                <a:latin typeface="+mn-lt"/>
                <a:ea typeface="+mn-ea"/>
                <a:cs typeface="+mn-cs"/>
              </a:rPr>
              <a:t>pneumoniae</a:t>
            </a:r>
            <a:r>
              <a:rPr lang="es-CO" sz="1200" b="0" i="0" u="none" strike="noStrike" kern="1200" dirty="0">
                <a:solidFill>
                  <a:schemeClr val="tx1"/>
                </a:solidFill>
                <a:effectLst/>
                <a:latin typeface="+mn-lt"/>
                <a:ea typeface="+mn-ea"/>
                <a:cs typeface="+mn-cs"/>
              </a:rPr>
              <a:t> de todos grupos de edad son susceptibles a regular (40 mg / kg / día) y dosis altas de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cillin</a:t>
            </a:r>
            <a:r>
              <a:rPr lang="es-CO" sz="1200" b="0" i="0" u="none" strike="noStrike" kern="1200" dirty="0">
                <a:solidFill>
                  <a:schemeClr val="tx1"/>
                </a:solidFill>
                <a:effectLst/>
                <a:latin typeface="+mn-lt"/>
                <a:ea typeface="+mn-ea"/>
                <a:cs typeface="+mn-cs"/>
              </a:rPr>
              <a:t> (80–90 mg / kg / día dividido dos veces diariamente), respectivamente</a:t>
            </a:r>
            <a:endParaRPr lang="es-CO" b="0" dirty="0">
              <a:effectLst/>
            </a:endParaRPr>
          </a:p>
          <a:p>
            <a:pPr rtl="0"/>
            <a:r>
              <a:rPr lang="es-CO" sz="1200" b="0" i="0" u="none" strike="noStrike" kern="1200" dirty="0">
                <a:solidFill>
                  <a:schemeClr val="tx1"/>
                </a:solidFill>
                <a:effectLst/>
                <a:latin typeface="+mn-lt"/>
                <a:ea typeface="+mn-ea"/>
                <a:cs typeface="+mn-cs"/>
              </a:rPr>
              <a:t>Dosis altas de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tiene concentraciones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que superan la </a:t>
            </a:r>
            <a:r>
              <a:rPr lang="es-CO" sz="1200" b="0" i="0" u="none" strike="noStrike" kern="1200" dirty="0" err="1">
                <a:solidFill>
                  <a:schemeClr val="tx1"/>
                </a:solidFill>
                <a:effectLst/>
                <a:latin typeface="+mn-lt"/>
                <a:ea typeface="+mn-ea"/>
                <a:cs typeface="+mn-cs"/>
              </a:rPr>
              <a:t>mic</a:t>
            </a:r>
            <a:r>
              <a:rPr lang="es-CO" sz="1200" b="0" i="0" u="none" strike="noStrike" kern="1200" dirty="0">
                <a:solidFill>
                  <a:schemeClr val="tx1"/>
                </a:solidFill>
                <a:effectLst/>
                <a:latin typeface="+mn-lt"/>
                <a:ea typeface="+mn-ea"/>
                <a:cs typeface="+mn-cs"/>
              </a:rPr>
              <a:t> de serotipos de  neumococo con resistencia intermedia a penicilina (</a:t>
            </a:r>
            <a:r>
              <a:rPr lang="es-CO" sz="1200" b="0" i="0" u="none" strike="noStrike" kern="1200" dirty="0" err="1">
                <a:solidFill>
                  <a:schemeClr val="tx1"/>
                </a:solidFill>
                <a:effectLst/>
                <a:latin typeface="+mn-lt"/>
                <a:ea typeface="+mn-ea"/>
                <a:cs typeface="+mn-cs"/>
              </a:rPr>
              <a:t>mic</a:t>
            </a:r>
            <a:r>
              <a:rPr lang="es-CO" sz="1200" b="0" i="0" u="none" strike="noStrike" kern="1200" dirty="0">
                <a:solidFill>
                  <a:schemeClr val="tx1"/>
                </a:solidFill>
                <a:effectLst/>
                <a:latin typeface="+mn-lt"/>
                <a:ea typeface="+mn-ea"/>
                <a:cs typeface="+mn-cs"/>
              </a:rPr>
              <a:t> de penicilina 0.12-1 </a:t>
            </a:r>
            <a:r>
              <a:rPr lang="es-CO" sz="1200" b="0" i="0" u="none" strike="noStrike" kern="1200" dirty="0" err="1">
                <a:solidFill>
                  <a:schemeClr val="tx1"/>
                </a:solidFill>
                <a:effectLst/>
                <a:latin typeface="+mn-lt"/>
                <a:ea typeface="+mn-ea"/>
                <a:cs typeface="+mn-cs"/>
              </a:rPr>
              <a:t>ug</a:t>
            </a:r>
            <a:r>
              <a:rPr lang="es-CO" sz="1200" b="0" i="0" u="none" strike="noStrike" kern="1200" dirty="0">
                <a:solidFill>
                  <a:schemeClr val="tx1"/>
                </a:solidFill>
                <a:effectLst/>
                <a:latin typeface="+mn-lt"/>
                <a:ea typeface="+mn-ea"/>
                <a:cs typeface="+mn-cs"/>
              </a:rPr>
              <a:t>/</a:t>
            </a:r>
            <a:r>
              <a:rPr lang="es-CO" sz="1200" b="0" i="0" u="none" strike="noStrike" kern="1200" dirty="0" err="1">
                <a:solidFill>
                  <a:schemeClr val="tx1"/>
                </a:solidFill>
                <a:effectLst/>
                <a:latin typeface="+mn-lt"/>
                <a:ea typeface="+mn-ea"/>
                <a:cs typeface="+mn-cs"/>
              </a:rPr>
              <a:t>mL</a:t>
            </a:r>
            <a:r>
              <a:rPr lang="es-CO" sz="1200" b="0" i="0" u="none" strike="noStrike" kern="1200" dirty="0">
                <a:solidFill>
                  <a:schemeClr val="tx1"/>
                </a:solidFill>
                <a:effectLst/>
                <a:latin typeface="+mn-lt"/>
                <a:ea typeface="+mn-ea"/>
                <a:cs typeface="+mn-cs"/>
              </a:rPr>
              <a:t>) y muchos pero no todos altamente resistente (&gt;=2). Se ha reportado mayor eficacia de altas dosis de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para neumococo (96%)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vs </a:t>
            </a:r>
            <a:r>
              <a:rPr lang="es-CO" sz="1200" b="0" i="0" u="none" strike="noStrike" kern="1200" dirty="0" err="1">
                <a:solidFill>
                  <a:schemeClr val="tx1"/>
                </a:solidFill>
                <a:effectLst/>
                <a:latin typeface="+mn-lt"/>
                <a:ea typeface="+mn-ea"/>
                <a:cs typeface="+mn-cs"/>
              </a:rPr>
              <a:t>azitro</a:t>
            </a:r>
            <a:r>
              <a:rPr lang="es-CO" sz="1200" b="0" i="0" u="none" strike="noStrike" kern="1200" dirty="0">
                <a:solidFill>
                  <a:schemeClr val="tx1"/>
                </a:solidFill>
                <a:effectLst/>
                <a:latin typeface="+mn-lt"/>
                <a:ea typeface="+mn-ea"/>
                <a:cs typeface="+mn-cs"/>
              </a:rPr>
              <a:t>. No estudios de h. </a:t>
            </a:r>
            <a:r>
              <a:rPr lang="es-CO" sz="1200" b="0" i="0" u="none" strike="noStrike" kern="1200" dirty="0" err="1">
                <a:solidFill>
                  <a:schemeClr val="tx1"/>
                </a:solidFill>
                <a:effectLst/>
                <a:latin typeface="+mn-lt"/>
                <a:ea typeface="+mn-ea"/>
                <a:cs typeface="+mn-cs"/>
              </a:rPr>
              <a:t>influenzae</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pero en otros lugares sensibilidad 58-82% por </a:t>
            </a:r>
            <a:r>
              <a:rPr lang="es-CO" sz="1200" b="0" i="0" u="none" strike="noStrike" kern="1200" dirty="0" err="1">
                <a:solidFill>
                  <a:schemeClr val="tx1"/>
                </a:solidFill>
                <a:effectLst/>
                <a:latin typeface="+mn-lt"/>
                <a:ea typeface="+mn-ea"/>
                <a:cs typeface="+mn-cs"/>
              </a:rPr>
              <a:t>produccion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betalactamasa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Catarralis</a:t>
            </a:r>
            <a:r>
              <a:rPr lang="es-CO" sz="1200" b="0" i="0" u="none" strike="noStrike" kern="1200" dirty="0">
                <a:solidFill>
                  <a:schemeClr val="tx1"/>
                </a:solidFill>
                <a:effectLst/>
                <a:latin typeface="+mn-lt"/>
                <a:ea typeface="+mn-ea"/>
                <a:cs typeface="+mn-cs"/>
              </a:rPr>
              <a:t> 100% </a:t>
            </a:r>
            <a:r>
              <a:rPr lang="es-CO" sz="1200" b="0" i="0" u="none" strike="noStrike" kern="1200" dirty="0" err="1">
                <a:solidFill>
                  <a:schemeClr val="tx1"/>
                </a:solidFill>
                <a:effectLst/>
                <a:latin typeface="+mn-lt"/>
                <a:ea typeface="+mn-ea"/>
                <a:cs typeface="+mn-cs"/>
              </a:rPr>
              <a:t>blactamasa</a:t>
            </a:r>
            <a:r>
              <a:rPr lang="es-CO" sz="1200" b="0" i="0" u="none" strike="noStrike" kern="1200" dirty="0">
                <a:solidFill>
                  <a:schemeClr val="tx1"/>
                </a:solidFill>
                <a:effectLst/>
                <a:latin typeface="+mn-lt"/>
                <a:ea typeface="+mn-ea"/>
                <a:cs typeface="+mn-cs"/>
              </a:rPr>
              <a:t> positivo pero es </a:t>
            </a:r>
            <a:r>
              <a:rPr lang="es-CO" sz="1200" b="0" i="0" u="none" strike="noStrike" kern="1200" dirty="0" err="1">
                <a:solidFill>
                  <a:schemeClr val="tx1"/>
                </a:solidFill>
                <a:effectLst/>
                <a:latin typeface="+mn-lt"/>
                <a:ea typeface="+mn-ea"/>
                <a:cs typeface="+mn-cs"/>
              </a:rPr>
              <a:t>susceptuble</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pero la alta tasa de </a:t>
            </a:r>
            <a:r>
              <a:rPr lang="es-CO" sz="1200" b="0" i="0" u="none" strike="noStrike" kern="1200" dirty="0" err="1">
                <a:solidFill>
                  <a:schemeClr val="tx1"/>
                </a:solidFill>
                <a:effectLst/>
                <a:latin typeface="+mn-lt"/>
                <a:ea typeface="+mn-ea"/>
                <a:cs typeface="+mn-cs"/>
              </a:rPr>
              <a:t>autorresolucion</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ctaralis</a:t>
            </a:r>
            <a:r>
              <a:rPr lang="es-CO" sz="1200" b="0" i="0" u="none" strike="noStrike" kern="1200" dirty="0">
                <a:solidFill>
                  <a:schemeClr val="tx1"/>
                </a:solidFill>
                <a:effectLst/>
                <a:latin typeface="+mn-lt"/>
                <a:ea typeface="+mn-ea"/>
                <a:cs typeface="+mn-cs"/>
              </a:rPr>
              <a:t> hace que uno se relaje cuando da primera </a:t>
            </a:r>
            <a:r>
              <a:rPr lang="es-CO" sz="1200" b="0" i="0" u="none" strike="noStrike" kern="1200" dirty="0" err="1">
                <a:solidFill>
                  <a:schemeClr val="tx1"/>
                </a:solidFill>
                <a:effectLst/>
                <a:latin typeface="+mn-lt"/>
                <a:ea typeface="+mn-ea"/>
                <a:cs typeface="+mn-cs"/>
              </a:rPr>
              <a:t>linia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amozilina</a:t>
            </a:r>
            <a:r>
              <a:rPr lang="es-CO" sz="1200" b="0" i="0" u="none" strike="noStrike" kern="1200" dirty="0">
                <a:solidFill>
                  <a:schemeClr val="tx1"/>
                </a:solidFill>
                <a:effectLst/>
                <a:latin typeface="+mn-lt"/>
                <a:ea typeface="+mn-ea"/>
                <a:cs typeface="+mn-cs"/>
              </a:rPr>
              <a:t> por primera </a:t>
            </a:r>
            <a:r>
              <a:rPr lang="es-CO" sz="1200" b="0" i="0" u="none" strike="noStrike" kern="1200" dirty="0" err="1">
                <a:solidFill>
                  <a:schemeClr val="tx1"/>
                </a:solidFill>
                <a:effectLst/>
                <a:latin typeface="+mn-lt"/>
                <a:ea typeface="+mn-ea"/>
                <a:cs typeface="+mn-cs"/>
              </a:rPr>
              <a:t>lina</a:t>
            </a:r>
            <a:r>
              <a:rPr lang="es-CO" sz="1200" b="0" i="0" u="none" strike="noStrike" kern="1200" dirty="0">
                <a:solidFill>
                  <a:schemeClr val="tx1"/>
                </a:solidFill>
                <a:effectLst/>
                <a:latin typeface="+mn-lt"/>
                <a:ea typeface="+mn-ea"/>
                <a:cs typeface="+mn-cs"/>
              </a:rPr>
              <a:t> y raramente progresa mastoiditis o </a:t>
            </a:r>
            <a:r>
              <a:rPr lang="es-CO" sz="1200" b="0" i="0" u="none" strike="noStrike" kern="1200" dirty="0" err="1">
                <a:solidFill>
                  <a:schemeClr val="tx1"/>
                </a:solidFill>
                <a:effectLst/>
                <a:latin typeface="+mn-lt"/>
                <a:ea typeface="+mn-ea"/>
                <a:cs typeface="+mn-cs"/>
              </a:rPr>
              <a:t>infecion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intracrnaeal</a:t>
            </a:r>
            <a:r>
              <a:rPr lang="es-CO" sz="1200" b="0" i="0" u="none" strike="noStrike" kern="1200" dirty="0">
                <a:solidFill>
                  <a:schemeClr val="tx1"/>
                </a:solidFill>
                <a:effectLst/>
                <a:latin typeface="+mn-lt"/>
                <a:ea typeface="+mn-ea"/>
                <a:cs typeface="+mn-cs"/>
              </a:rPr>
              <a:t>. </a:t>
            </a:r>
            <a:endParaRPr lang="es-CO" b="0" dirty="0">
              <a:effectLst/>
            </a:endParaRPr>
          </a:p>
          <a:p>
            <a:pPr rtl="0"/>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altas dosis: efectivo para los </a:t>
            </a:r>
            <a:r>
              <a:rPr lang="es-CO" sz="1200" b="0" i="0" u="none" strike="noStrike" kern="1200" dirty="0" err="1">
                <a:solidFill>
                  <a:schemeClr val="tx1"/>
                </a:solidFill>
                <a:effectLst/>
                <a:latin typeface="+mn-lt"/>
                <a:ea typeface="+mn-ea"/>
                <a:cs typeface="+mn-cs"/>
              </a:rPr>
              <a:t>patogenos</a:t>
            </a:r>
            <a:r>
              <a:rPr lang="es-CO" sz="1200" b="0" i="0" u="none" strike="noStrike" kern="1200" dirty="0">
                <a:solidFill>
                  <a:schemeClr val="tx1"/>
                </a:solidFill>
                <a:effectLst/>
                <a:latin typeface="+mn-lt"/>
                <a:ea typeface="+mn-ea"/>
                <a:cs typeface="+mn-cs"/>
              </a:rPr>
              <a:t> más comunes, seguro, bajo costo, sabor aceptable y </a:t>
            </a:r>
            <a:r>
              <a:rPr lang="es-CO" sz="1200" b="0" i="0" u="none" strike="noStrike" kern="1200" dirty="0" err="1">
                <a:solidFill>
                  <a:schemeClr val="tx1"/>
                </a:solidFill>
                <a:effectLst/>
                <a:latin typeface="+mn-lt"/>
                <a:ea typeface="+mn-ea"/>
                <a:cs typeface="+mn-cs"/>
              </a:rPr>
              <a:t>estrecptro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mucrobiologico</a:t>
            </a:r>
            <a:r>
              <a:rPr lang="es-CO" sz="1200" b="0" i="0" u="none" strike="noStrike" kern="1200" dirty="0">
                <a:solidFill>
                  <a:schemeClr val="tx1"/>
                </a:solidFill>
                <a:effectLst/>
                <a:latin typeface="+mn-lt"/>
                <a:ea typeface="+mn-ea"/>
                <a:cs typeface="+mn-cs"/>
              </a:rPr>
              <a:t> estrecho. Si criterio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90mg/k/</a:t>
            </a:r>
            <a:r>
              <a:rPr lang="es-CO" sz="1200" b="0" i="0" u="none" strike="noStrike" kern="1200" dirty="0" err="1">
                <a:solidFill>
                  <a:schemeClr val="tx1"/>
                </a:solidFill>
                <a:effectLst/>
                <a:latin typeface="+mn-lt"/>
                <a:ea typeface="+mn-ea"/>
                <a:cs typeface="+mn-cs"/>
              </a:rPr>
              <a:t>fia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6.4mg/k </a:t>
            </a:r>
            <a:r>
              <a:rPr lang="es-CO" sz="1200" b="0" i="0" u="none" strike="noStrike" kern="1200" dirty="0" err="1">
                <a:solidFill>
                  <a:schemeClr val="tx1"/>
                </a:solidFill>
                <a:effectLst/>
                <a:latin typeface="+mn-lt"/>
                <a:ea typeface="+mn-ea"/>
                <a:cs typeface="+mn-cs"/>
              </a:rPr>
              <a:t>clav</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proporcion</a:t>
            </a:r>
            <a:r>
              <a:rPr lang="es-CO" sz="1200" b="0" i="0" u="none" strike="noStrike" kern="1200" dirty="0">
                <a:solidFill>
                  <a:schemeClr val="tx1"/>
                </a:solidFill>
                <a:effectLst/>
                <a:latin typeface="+mn-lt"/>
                <a:ea typeface="+mn-ea"/>
                <a:cs typeface="+mn-cs"/>
              </a:rPr>
              <a:t> 14:1, </a:t>
            </a:r>
            <a:r>
              <a:rPr lang="es-CO" sz="1200" b="0" i="0" u="none" strike="noStrike" kern="1200" dirty="0" err="1">
                <a:solidFill>
                  <a:schemeClr val="tx1"/>
                </a:solidFill>
                <a:effectLst/>
                <a:latin typeface="+mn-lt"/>
                <a:ea typeface="+mn-ea"/>
                <a:cs typeface="+mn-cs"/>
              </a:rPr>
              <a:t>dividio</a:t>
            </a:r>
            <a:r>
              <a:rPr lang="es-CO" sz="1200" b="0" i="0" u="none" strike="noStrike" kern="1200" dirty="0">
                <a:solidFill>
                  <a:schemeClr val="tx1"/>
                </a:solidFill>
                <a:effectLst/>
                <a:latin typeface="+mn-lt"/>
                <a:ea typeface="+mn-ea"/>
                <a:cs typeface="+mn-cs"/>
              </a:rPr>
              <a:t> en 2 porque da menos diarrea. . </a:t>
            </a:r>
            <a:r>
              <a:rPr lang="es-CO" sz="1200" b="0" i="0" u="none" strike="noStrike" kern="1200" dirty="0" err="1">
                <a:solidFill>
                  <a:schemeClr val="tx1"/>
                </a:solidFill>
                <a:effectLst/>
                <a:latin typeface="+mn-lt"/>
                <a:ea typeface="+mn-ea"/>
                <a:cs typeface="+mn-cs"/>
              </a:rPr>
              <a:t>atos</a:t>
            </a:r>
            <a:r>
              <a:rPr lang="es-CO" sz="1200" b="0" i="0" u="none" strike="noStrike" kern="1200" dirty="0">
                <a:solidFill>
                  <a:schemeClr val="tx1"/>
                </a:solidFill>
                <a:effectLst/>
                <a:latin typeface="+mn-lt"/>
                <a:ea typeface="+mn-ea"/>
                <a:cs typeface="+mn-cs"/>
              </a:rPr>
              <a:t> recientes de EE. UU. Sobre in vitro susceptibilidad de </a:t>
            </a:r>
            <a:r>
              <a:rPr lang="es-CO" sz="1200" b="0" i="1" u="none" strike="noStrike" kern="1200" dirty="0">
                <a:solidFill>
                  <a:schemeClr val="tx1"/>
                </a:solidFill>
                <a:effectLst/>
                <a:latin typeface="+mn-lt"/>
                <a:ea typeface="+mn-ea"/>
                <a:cs typeface="+mn-cs"/>
              </a:rPr>
              <a:t>S. </a:t>
            </a:r>
            <a:r>
              <a:rPr lang="es-CO" sz="1200" b="0" i="1" u="none" strike="noStrike" kern="1200" dirty="0" err="1">
                <a:solidFill>
                  <a:schemeClr val="tx1"/>
                </a:solidFill>
                <a:effectLst/>
                <a:latin typeface="+mn-lt"/>
                <a:ea typeface="+mn-ea"/>
                <a:cs typeface="+mn-cs"/>
              </a:rPr>
              <a:t>pneumoniae</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cefdinir</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cefuroxima</a:t>
            </a:r>
            <a:r>
              <a:rPr lang="es-CO" sz="1200" b="0" i="0" u="none" strike="noStrike" kern="1200" dirty="0">
                <a:solidFill>
                  <a:schemeClr val="tx1"/>
                </a:solidFill>
                <a:effectLst/>
                <a:latin typeface="+mn-lt"/>
                <a:ea typeface="+mn-ea"/>
                <a:cs typeface="+mn-cs"/>
              </a:rPr>
              <a:t> son 70% a 80%, comparado con 84% a 92% de amoxicilina. </a:t>
            </a:r>
            <a:r>
              <a:rPr lang="es-CO" sz="1200" b="0" i="0" u="none" strike="noStrike" kern="1200" dirty="0" err="1">
                <a:solidFill>
                  <a:schemeClr val="tx1"/>
                </a:solidFill>
                <a:effectLst/>
                <a:latin typeface="+mn-lt"/>
                <a:ea typeface="+mn-ea"/>
                <a:cs typeface="+mn-cs"/>
              </a:rPr>
              <a:t>cefdinir</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cefuroxima</a:t>
            </a:r>
            <a:r>
              <a:rPr lang="es-CO" sz="1200" b="0" i="0" u="none" strike="noStrike" kern="1200" dirty="0">
                <a:solidFill>
                  <a:schemeClr val="tx1"/>
                </a:solidFill>
                <a:effectLst/>
                <a:latin typeface="+mn-lt"/>
                <a:ea typeface="+mn-ea"/>
                <a:cs typeface="+mn-cs"/>
              </a:rPr>
              <a:t> contra </a:t>
            </a:r>
            <a:r>
              <a:rPr lang="es-CO" sz="1200" b="0" i="1" u="none" strike="noStrike" kern="1200" dirty="0">
                <a:solidFill>
                  <a:schemeClr val="tx1"/>
                </a:solidFill>
                <a:effectLst/>
                <a:latin typeface="+mn-lt"/>
                <a:ea typeface="+mn-ea"/>
                <a:cs typeface="+mn-cs"/>
              </a:rPr>
              <a:t>H en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fl</a:t>
            </a:r>
            <a:r>
              <a:rPr lang="es-CO" sz="1200" b="0" i="0" u="none" strike="noStrike" kern="1200" dirty="0">
                <a:solidFill>
                  <a:schemeClr val="tx1"/>
                </a:solidFill>
                <a:effectLst/>
                <a:latin typeface="+mn-lt"/>
                <a:ea typeface="+mn-ea"/>
                <a:cs typeface="+mn-cs"/>
              </a:rPr>
              <a:t> </a:t>
            </a:r>
            <a:r>
              <a:rPr lang="es-CO" sz="1200" b="0" i="1" u="none" strike="noStrike" kern="1200" dirty="0" err="1">
                <a:solidFill>
                  <a:schemeClr val="tx1"/>
                </a:solidFill>
                <a:effectLst/>
                <a:latin typeface="+mn-lt"/>
                <a:ea typeface="+mn-ea"/>
                <a:cs typeface="+mn-cs"/>
              </a:rPr>
              <a:t>uenzae</a:t>
            </a:r>
            <a:r>
              <a:rPr lang="es-CO" sz="1200" b="0" i="0" u="none" strike="noStrike" kern="1200" dirty="0">
                <a:solidFill>
                  <a:schemeClr val="tx1"/>
                </a:solidFill>
                <a:effectLst/>
                <a:latin typeface="+mn-lt"/>
                <a:ea typeface="+mn-ea"/>
                <a:cs typeface="+mn-cs"/>
              </a:rPr>
              <a:t> es aproximadamente 98%, comparado con 58% de eficacia de amoxicilina y casi el 100% de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a:t>
            </a:r>
            <a:endParaRPr lang="es-CO" b="0" dirty="0">
              <a:effectLst/>
            </a:endParaRPr>
          </a:p>
          <a:p>
            <a:pPr rtl="0"/>
            <a:r>
              <a:rPr lang="es-CO" sz="1200" b="0" i="0" u="none" strike="noStrike" kern="1200" dirty="0">
                <a:solidFill>
                  <a:schemeClr val="tx1"/>
                </a:solidFill>
                <a:effectLst/>
                <a:latin typeface="+mn-lt"/>
                <a:ea typeface="+mn-ea"/>
                <a:cs typeface="+mn-cs"/>
              </a:rPr>
              <a:t>La reactividad cruzada </a:t>
            </a:r>
            <a:r>
              <a:rPr lang="es-CO" sz="1200" b="0" i="0" u="none" strike="noStrike" kern="1200" dirty="0" err="1">
                <a:solidFill>
                  <a:schemeClr val="tx1"/>
                </a:solidFill>
                <a:effectLst/>
                <a:latin typeface="+mn-lt"/>
                <a:ea typeface="+mn-ea"/>
                <a:cs typeface="+mn-cs"/>
              </a:rPr>
              <a:t>penicilin</a:t>
            </a:r>
            <a:r>
              <a:rPr lang="es-CO" sz="1200" b="0" i="0" u="none" strike="noStrike" kern="1200" dirty="0">
                <a:solidFill>
                  <a:schemeClr val="tx1"/>
                </a:solidFill>
                <a:effectLst/>
                <a:latin typeface="+mn-lt"/>
                <a:ea typeface="+mn-ea"/>
                <a:cs typeface="+mn-cs"/>
              </a:rPr>
              <a:t> - cefalosporinas depende de estructura </a:t>
            </a:r>
            <a:r>
              <a:rPr lang="es-CO" sz="1200" b="0" i="0" u="none" strike="noStrike" kern="1200" dirty="0" err="1">
                <a:solidFill>
                  <a:schemeClr val="tx1"/>
                </a:solidFill>
                <a:effectLst/>
                <a:latin typeface="+mn-lt"/>
                <a:ea typeface="+mn-ea"/>
                <a:cs typeface="+mn-cs"/>
              </a:rPr>
              <a:t>quimica</a:t>
            </a:r>
            <a:r>
              <a:rPr lang="es-CO" sz="1200" b="0" i="0" u="none" strike="noStrike" kern="1200" dirty="0">
                <a:solidFill>
                  <a:schemeClr val="tx1"/>
                </a:solidFill>
                <a:effectLst/>
                <a:latin typeface="+mn-lt"/>
                <a:ea typeface="+mn-ea"/>
                <a:cs typeface="+mn-cs"/>
              </a:rPr>
              <a:t> -&gt; mayor riesgo con penicilinas </a:t>
            </a:r>
            <a:r>
              <a:rPr lang="es-CO" sz="1200" b="0" i="0" u="none" strike="noStrike" kern="1200" dirty="0" err="1">
                <a:solidFill>
                  <a:schemeClr val="tx1"/>
                </a:solidFill>
                <a:effectLst/>
                <a:latin typeface="+mn-lt"/>
                <a:ea typeface="+mn-ea"/>
                <a:cs typeface="+mn-cs"/>
              </a:rPr>
              <a:t>prmera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generacion</a:t>
            </a:r>
            <a:r>
              <a:rPr lang="es-CO" sz="1200" b="0" i="0" u="none" strike="noStrike" kern="1200" dirty="0">
                <a:solidFill>
                  <a:schemeClr val="tx1"/>
                </a:solidFill>
                <a:effectLst/>
                <a:latin typeface="+mn-lt"/>
                <a:ea typeface="+mn-ea"/>
                <a:cs typeface="+mn-cs"/>
              </a:rPr>
              <a:t>, menos probable segunda y tercera </a:t>
            </a:r>
            <a:r>
              <a:rPr lang="es-CO" sz="1200" b="0" i="0" u="none" strike="noStrike" kern="1200" dirty="0" err="1">
                <a:solidFill>
                  <a:schemeClr val="tx1"/>
                </a:solidFill>
                <a:effectLst/>
                <a:latin typeface="+mn-lt"/>
                <a:ea typeface="+mn-ea"/>
                <a:cs typeface="+mn-cs"/>
              </a:rPr>
              <a:t>generacion</a:t>
            </a:r>
            <a:r>
              <a:rPr lang="es-CO" sz="1200" b="0" i="0" u="none" strike="noStrike" kern="1200" dirty="0">
                <a:solidFill>
                  <a:schemeClr val="tx1"/>
                </a:solidFill>
                <a:effectLst/>
                <a:latin typeface="+mn-lt"/>
                <a:ea typeface="+mn-ea"/>
                <a:cs typeface="+mn-cs"/>
              </a:rPr>
              <a:t>:“</a:t>
            </a:r>
            <a:r>
              <a:rPr lang="es-CO" sz="1200" b="0" i="0" u="none" strike="noStrike" kern="1200" dirty="0" err="1">
                <a:solidFill>
                  <a:schemeClr val="tx1"/>
                </a:solidFill>
                <a:effectLst/>
                <a:latin typeface="+mn-lt"/>
                <a:ea typeface="+mn-ea"/>
                <a:cs typeface="+mn-cs"/>
              </a:rPr>
              <a:t>cephalo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sporin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treatment</a:t>
            </a:r>
            <a:r>
              <a:rPr lang="es-CO" sz="1200" b="0" i="0" u="none" strike="noStrike" kern="1200" dirty="0">
                <a:solidFill>
                  <a:schemeClr val="tx1"/>
                </a:solidFill>
                <a:effectLst/>
                <a:latin typeface="+mn-lt"/>
                <a:ea typeface="+mn-ea"/>
                <a:cs typeface="+mn-cs"/>
              </a:rPr>
              <a:t> of </a:t>
            </a:r>
            <a:r>
              <a:rPr lang="es-CO" sz="1200" b="0" i="0" u="none" strike="noStrike" kern="1200" dirty="0" err="1">
                <a:solidFill>
                  <a:schemeClr val="tx1"/>
                </a:solidFill>
                <a:effectLst/>
                <a:latin typeface="+mn-lt"/>
                <a:ea typeface="+mn-ea"/>
                <a:cs typeface="+mn-cs"/>
              </a:rPr>
              <a:t>patients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with</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history</a:t>
            </a:r>
            <a:r>
              <a:rPr lang="es-CO" sz="1200" b="0" i="0" u="none" strike="noStrike" kern="1200" dirty="0">
                <a:solidFill>
                  <a:schemeClr val="tx1"/>
                </a:solidFill>
                <a:effectLst/>
                <a:latin typeface="+mn-lt"/>
                <a:ea typeface="+mn-ea"/>
                <a:cs typeface="+mn-cs"/>
              </a:rPr>
              <a:t> of </a:t>
            </a:r>
            <a:r>
              <a:rPr lang="es-CO" sz="1200" b="0" i="0" u="none" strike="noStrike" kern="1200" dirty="0" err="1">
                <a:solidFill>
                  <a:schemeClr val="tx1"/>
                </a:solidFill>
                <a:effectLst/>
                <a:latin typeface="+mn-lt"/>
                <a:ea typeface="+mn-ea"/>
                <a:cs typeface="+mn-cs"/>
              </a:rPr>
              <a:t>penicillin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allergy</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selecting</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out</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those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with</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severe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reaction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histo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ries</a:t>
            </a:r>
            <a:r>
              <a:rPr lang="es-CO" sz="1200" b="0" i="0" u="none" strike="noStrike" kern="1200" dirty="0">
                <a:solidFill>
                  <a:schemeClr val="tx1"/>
                </a:solidFill>
                <a:effectLst/>
                <a:latin typeface="+mn-lt"/>
                <a:ea typeface="+mn-ea"/>
                <a:cs typeface="+mn-cs"/>
              </a:rPr>
              <a:t>, show a </a:t>
            </a:r>
            <a:r>
              <a:rPr lang="es-CO" sz="1200" b="0" i="0" u="none" strike="noStrike" kern="1200" dirty="0" err="1">
                <a:solidFill>
                  <a:schemeClr val="tx1"/>
                </a:solidFill>
                <a:effectLst/>
                <a:latin typeface="+mn-lt"/>
                <a:ea typeface="+mn-ea"/>
                <a:cs typeface="+mn-cs"/>
              </a:rPr>
              <a:t>reaction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rate</a:t>
            </a:r>
            <a:r>
              <a:rPr lang="es-CO" sz="1200" b="0" i="0" u="none" strike="noStrike" kern="1200" dirty="0">
                <a:solidFill>
                  <a:schemeClr val="tx1"/>
                </a:solidFill>
                <a:effectLst/>
                <a:latin typeface="+mn-lt"/>
                <a:ea typeface="+mn-ea"/>
                <a:cs typeface="+mn-cs"/>
              </a:rPr>
              <a:t> of 0.1%.” </a:t>
            </a:r>
            <a:endParaRPr lang="es-CO" b="0" dirty="0">
              <a:effectLst/>
            </a:endParaRPr>
          </a:p>
          <a:p>
            <a:pPr rtl="0"/>
            <a:r>
              <a:rPr lang="es-CO" sz="1200" b="0" i="0" u="none" strike="noStrike" kern="1200" dirty="0" err="1">
                <a:solidFill>
                  <a:schemeClr val="tx1"/>
                </a:solidFill>
                <a:effectLst/>
                <a:latin typeface="+mn-lt"/>
                <a:ea typeface="+mn-ea"/>
                <a:cs typeface="+mn-cs"/>
              </a:rPr>
              <a:t>Despues</a:t>
            </a:r>
            <a:r>
              <a:rPr lang="es-CO" sz="1200" b="0" i="0" u="none" strike="noStrike" kern="1200" dirty="0">
                <a:solidFill>
                  <a:schemeClr val="tx1"/>
                </a:solidFill>
                <a:effectLst/>
                <a:latin typeface="+mn-lt"/>
                <a:ea typeface="+mn-ea"/>
                <a:cs typeface="+mn-cs"/>
              </a:rPr>
              <a:t> de iniciar los ab empeoran los síntomas en las siguientes 24 horas pero en las siguientes 24 h los síntomas deben mejorar -&gt; sino mejora: otra enfermedad, </a:t>
            </a:r>
            <a:r>
              <a:rPr lang="es-CO" sz="1200" b="0" i="0" u="none" strike="noStrike" kern="1200" dirty="0" err="1">
                <a:solidFill>
                  <a:schemeClr val="tx1"/>
                </a:solidFill>
                <a:effectLst/>
                <a:latin typeface="+mn-lt"/>
                <a:ea typeface="+mn-ea"/>
                <a:cs typeface="+mn-cs"/>
              </a:rPr>
              <a:t>infeccion</a:t>
            </a:r>
            <a:r>
              <a:rPr lang="es-CO" sz="1200" b="0" i="0" u="none" strike="noStrike" kern="1200" dirty="0">
                <a:solidFill>
                  <a:schemeClr val="tx1"/>
                </a:solidFill>
                <a:effectLst/>
                <a:latin typeface="+mn-lt"/>
                <a:ea typeface="+mn-ea"/>
                <a:cs typeface="+mn-cs"/>
              </a:rPr>
              <a:t> viral </a:t>
            </a:r>
            <a:r>
              <a:rPr lang="es-CO" sz="1200" b="0" i="0" u="none" strike="noStrike" kern="1200" dirty="0" err="1">
                <a:solidFill>
                  <a:schemeClr val="tx1"/>
                </a:solidFill>
                <a:effectLst/>
                <a:latin typeface="+mn-lt"/>
                <a:ea typeface="+mn-ea"/>
                <a:cs typeface="+mn-cs"/>
              </a:rPr>
              <a:t>concominante</a:t>
            </a:r>
            <a:r>
              <a:rPr lang="es-CO" sz="1200" b="0" i="0" u="none" strike="noStrike" kern="1200" dirty="0">
                <a:solidFill>
                  <a:schemeClr val="tx1"/>
                </a:solidFill>
                <a:effectLst/>
                <a:latin typeface="+mn-lt"/>
                <a:ea typeface="+mn-ea"/>
                <a:cs typeface="+mn-cs"/>
              </a:rPr>
              <a:t> o resistencia bacteriana -&gt; estudios contradictorios -&gt; algunos reportan 86-91% en presencia de </a:t>
            </a:r>
            <a:r>
              <a:rPr lang="es-CO" sz="1200" b="0" i="0" u="none" strike="noStrike" kern="1200" dirty="0" err="1">
                <a:solidFill>
                  <a:schemeClr val="tx1"/>
                </a:solidFill>
                <a:effectLst/>
                <a:latin typeface="+mn-lt"/>
                <a:ea typeface="+mn-ea"/>
                <a:cs typeface="+mn-cs"/>
              </a:rPr>
              <a:t>bact</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pac</a:t>
            </a:r>
            <a:r>
              <a:rPr lang="es-CO" sz="1200" b="0" i="0" u="none" strike="noStrike" kern="1200" dirty="0">
                <a:solidFill>
                  <a:schemeClr val="tx1"/>
                </a:solidFill>
                <a:effectLst/>
                <a:latin typeface="+mn-lt"/>
                <a:ea typeface="+mn-ea"/>
                <a:cs typeface="+mn-cs"/>
              </a:rPr>
              <a:t> con síntomas </a:t>
            </a:r>
            <a:r>
              <a:rPr lang="es-CO" sz="1200" b="0" i="0" u="none" strike="noStrike" kern="1200" dirty="0" err="1">
                <a:solidFill>
                  <a:schemeClr val="tx1"/>
                </a:solidFill>
                <a:effectLst/>
                <a:latin typeface="+mn-lt"/>
                <a:ea typeface="+mn-ea"/>
                <a:cs typeface="+mn-cs"/>
              </a:rPr>
              <a:t>persisntentes</a:t>
            </a:r>
            <a:r>
              <a:rPr lang="es-CO" sz="1200" b="0" i="0" u="none" strike="noStrike" kern="1200" dirty="0">
                <a:solidFill>
                  <a:schemeClr val="tx1"/>
                </a:solidFill>
                <a:effectLst/>
                <a:latin typeface="+mn-lt"/>
                <a:ea typeface="+mn-ea"/>
                <a:cs typeface="+mn-cs"/>
              </a:rPr>
              <a:t> y otros dice que es </a:t>
            </a:r>
            <a:r>
              <a:rPr lang="es-CO" sz="1200" b="0" i="0" u="none" strike="noStrike" kern="1200" dirty="0" err="1">
                <a:solidFill>
                  <a:schemeClr val="tx1"/>
                </a:solidFill>
                <a:effectLst/>
                <a:latin typeface="+mn-lt"/>
                <a:ea typeface="+mn-ea"/>
                <a:cs typeface="+mn-cs"/>
              </a:rPr>
              <a:t>esteril</a:t>
            </a:r>
            <a:r>
              <a:rPr lang="es-CO" sz="1200" b="0" i="0" u="none" strike="noStrike" kern="1200" dirty="0">
                <a:solidFill>
                  <a:schemeClr val="tx1"/>
                </a:solidFill>
                <a:effectLst/>
                <a:latin typeface="+mn-lt"/>
                <a:ea typeface="+mn-ea"/>
                <a:cs typeface="+mn-cs"/>
              </a:rPr>
              <a:t> en 42-29% = en algunos niños no </a:t>
            </a:r>
            <a:r>
              <a:rPr lang="es-CO" sz="1200" b="0" i="0" u="none" strike="noStrike" kern="1200" dirty="0" err="1">
                <a:solidFill>
                  <a:schemeClr val="tx1"/>
                </a:solidFill>
                <a:effectLst/>
                <a:latin typeface="+mn-lt"/>
                <a:ea typeface="+mn-ea"/>
                <a:cs typeface="+mn-cs"/>
              </a:rPr>
              <a:t>requeriran</a:t>
            </a:r>
            <a:r>
              <a:rPr lang="es-CO" sz="1200" b="0" i="0" u="none" strike="noStrike" kern="1200" dirty="0">
                <a:solidFill>
                  <a:schemeClr val="tx1"/>
                </a:solidFill>
                <a:effectLst/>
                <a:latin typeface="+mn-lt"/>
                <a:ea typeface="+mn-ea"/>
                <a:cs typeface="+mn-cs"/>
              </a:rPr>
              <a:t> cambio de ab. Si </a:t>
            </a:r>
            <a:r>
              <a:rPr lang="es-CO" sz="1200" b="0" i="0" u="none" strike="noStrike" kern="1200" dirty="0" err="1">
                <a:solidFill>
                  <a:schemeClr val="tx1"/>
                </a:solidFill>
                <a:effectLst/>
                <a:latin typeface="+mn-lt"/>
                <a:ea typeface="+mn-ea"/>
                <a:cs typeface="+mn-cs"/>
              </a:rPr>
              <a:t>persisntente</a:t>
            </a:r>
            <a:r>
              <a:rPr lang="es-CO" sz="1200" b="0" i="0" u="none" strike="noStrike" kern="1200" dirty="0">
                <a:solidFill>
                  <a:schemeClr val="tx1"/>
                </a:solidFill>
                <a:effectLst/>
                <a:latin typeface="+mn-lt"/>
                <a:ea typeface="+mn-ea"/>
                <a:cs typeface="+mn-cs"/>
              </a:rPr>
              <a:t>, severos y sin </a:t>
            </a:r>
            <a:r>
              <a:rPr lang="es-CO" sz="1200" b="0" i="0" u="none" strike="noStrike" kern="1200" dirty="0" err="1">
                <a:solidFill>
                  <a:schemeClr val="tx1"/>
                </a:solidFill>
                <a:effectLst/>
                <a:latin typeface="+mn-lt"/>
                <a:ea typeface="+mn-ea"/>
                <a:cs typeface="+mn-cs"/>
              </a:rPr>
              <a:t>mejoria</a:t>
            </a:r>
            <a:r>
              <a:rPr lang="es-CO" sz="1200" b="0" i="0" u="none" strike="noStrike" kern="1200" dirty="0">
                <a:solidFill>
                  <a:schemeClr val="tx1"/>
                </a:solidFill>
                <a:effectLst/>
                <a:latin typeface="+mn-lt"/>
                <a:ea typeface="+mn-ea"/>
                <a:cs typeface="+mn-cs"/>
              </a:rPr>
              <a:t> de hallazgos </a:t>
            </a:r>
            <a:r>
              <a:rPr lang="es-CO" sz="1200" b="0" i="0" u="none" strike="noStrike" kern="1200" dirty="0" err="1">
                <a:solidFill>
                  <a:schemeClr val="tx1"/>
                </a:solidFill>
                <a:effectLst/>
                <a:latin typeface="+mn-lt"/>
                <a:ea typeface="+mn-ea"/>
                <a:cs typeface="+mn-cs"/>
              </a:rPr>
              <a:t>otologicos</a:t>
            </a:r>
            <a:r>
              <a:rPr lang="es-CO" sz="1200" b="0" i="0" u="none" strike="noStrike" kern="1200" dirty="0">
                <a:solidFill>
                  <a:schemeClr val="tx1"/>
                </a:solidFill>
                <a:effectLst/>
                <a:latin typeface="+mn-lt"/>
                <a:ea typeface="+mn-ea"/>
                <a:cs typeface="+mn-cs"/>
              </a:rPr>
              <a:t> iniciales considerar cambio am -&gt; si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fala le meto </a:t>
            </a:r>
            <a:r>
              <a:rPr lang="es-CO" sz="1200" b="0" i="0" u="none" strike="noStrike" kern="1200" dirty="0" err="1">
                <a:solidFill>
                  <a:schemeClr val="tx1"/>
                </a:solidFill>
                <a:effectLst/>
                <a:latin typeface="+mn-lt"/>
                <a:ea typeface="+mn-ea"/>
                <a:cs typeface="+mn-cs"/>
              </a:rPr>
              <a:t>clvulin</a:t>
            </a:r>
            <a:r>
              <a:rPr lang="es-CO" sz="1200" b="0" i="0" u="none" strike="noStrike" kern="1200" dirty="0">
                <a:solidFill>
                  <a:schemeClr val="tx1"/>
                </a:solidFill>
                <a:effectLst/>
                <a:latin typeface="+mn-lt"/>
                <a:ea typeface="+mn-ea"/>
                <a:cs typeface="+mn-cs"/>
              </a:rPr>
              <a:t> o cefalosporina tercera g oral -&gt; si </a:t>
            </a:r>
            <a:r>
              <a:rPr lang="es-CO" sz="1200" b="0" i="0" u="none" strike="noStrike" kern="1200" dirty="0" err="1">
                <a:solidFill>
                  <a:schemeClr val="tx1"/>
                </a:solidFill>
                <a:effectLst/>
                <a:latin typeface="+mn-lt"/>
                <a:ea typeface="+mn-ea"/>
                <a:cs typeface="+mn-cs"/>
              </a:rPr>
              <a:t>ceftriaxona</a:t>
            </a:r>
            <a:r>
              <a:rPr lang="es-CO" sz="1200" b="0" i="0" u="none" strike="noStrike" kern="1200" dirty="0">
                <a:solidFill>
                  <a:schemeClr val="tx1"/>
                </a:solidFill>
                <a:effectLst/>
                <a:latin typeface="+mn-lt"/>
                <a:ea typeface="+mn-ea"/>
                <a:cs typeface="+mn-cs"/>
              </a:rPr>
              <a:t> dar curso de 3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que es mejor vs 1 </a:t>
            </a:r>
            <a:r>
              <a:rPr lang="es-CO" sz="1200" b="0" i="0" u="none" strike="noStrike" kern="1200" dirty="0" err="1">
                <a:solidFill>
                  <a:schemeClr val="tx1"/>
                </a:solidFill>
                <a:effectLst/>
                <a:latin typeface="+mn-lt"/>
                <a:ea typeface="+mn-ea"/>
                <a:cs typeface="+mn-cs"/>
              </a:rPr>
              <a:t>dia</a:t>
            </a:r>
            <a:r>
              <a:rPr lang="es-CO" sz="1200" b="0" i="0" u="none" strike="noStrike" kern="1200" dirty="0">
                <a:solidFill>
                  <a:schemeClr val="tx1"/>
                </a:solidFill>
                <a:effectLst/>
                <a:latin typeface="+mn-lt"/>
                <a:ea typeface="+mn-ea"/>
                <a:cs typeface="+mn-cs"/>
              </a:rPr>
              <a:t>.  Si fallo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no meterle </a:t>
            </a:r>
            <a:r>
              <a:rPr lang="es-CO" sz="1200" b="0" i="0" u="none" strike="noStrike" kern="1200" dirty="0" err="1">
                <a:solidFill>
                  <a:schemeClr val="tx1"/>
                </a:solidFill>
                <a:effectLst/>
                <a:latin typeface="+mn-lt"/>
                <a:ea typeface="+mn-ea"/>
                <a:cs typeface="+mn-cs"/>
              </a:rPr>
              <a:t>trimetropim</a:t>
            </a:r>
            <a:r>
              <a:rPr lang="es-CO" sz="1200" b="0" i="0" u="none" strike="noStrike" kern="1200" dirty="0">
                <a:solidFill>
                  <a:schemeClr val="tx1"/>
                </a:solidFill>
                <a:effectLst/>
                <a:latin typeface="+mn-lt"/>
                <a:ea typeface="+mn-ea"/>
                <a:cs typeface="+mn-cs"/>
              </a:rPr>
              <a:t>. Si varios ab fallan considerar </a:t>
            </a:r>
            <a:r>
              <a:rPr lang="es-CO" sz="1200" b="0" i="0" u="none" strike="noStrike" kern="1200" dirty="0" err="1">
                <a:solidFill>
                  <a:schemeClr val="tx1"/>
                </a:solidFill>
                <a:effectLst/>
                <a:latin typeface="+mn-lt"/>
                <a:ea typeface="+mn-ea"/>
                <a:cs typeface="+mn-cs"/>
              </a:rPr>
              <a:t>timpanocentesis</a:t>
            </a:r>
            <a:r>
              <a:rPr lang="es-CO" sz="1200" b="0" i="0" u="none" strike="noStrike" kern="1200" dirty="0">
                <a:solidFill>
                  <a:schemeClr val="tx1"/>
                </a:solidFill>
                <a:effectLst/>
                <a:latin typeface="+mn-lt"/>
                <a:ea typeface="+mn-ea"/>
                <a:cs typeface="+mn-cs"/>
              </a:rPr>
              <a:t> para </a:t>
            </a:r>
            <a:r>
              <a:rPr lang="es-CO" sz="1200" b="0" i="0" u="none" strike="noStrike" kern="1200" dirty="0" err="1">
                <a:solidFill>
                  <a:schemeClr val="tx1"/>
                </a:solidFill>
                <a:effectLst/>
                <a:latin typeface="+mn-lt"/>
                <a:ea typeface="+mn-ea"/>
                <a:cs typeface="+mn-cs"/>
              </a:rPr>
              <a:t>bacteriologicos</a:t>
            </a:r>
            <a:r>
              <a:rPr lang="es-CO" sz="1200" b="0" i="0" u="none" strike="noStrike" kern="1200" dirty="0">
                <a:solidFill>
                  <a:schemeClr val="tx1"/>
                </a:solidFill>
                <a:effectLst/>
                <a:latin typeface="+mn-lt"/>
                <a:ea typeface="+mn-ea"/>
                <a:cs typeface="+mn-cs"/>
              </a:rPr>
              <a:t> y si no se puede hacer le meto </a:t>
            </a:r>
            <a:r>
              <a:rPr lang="es-CO" sz="1200" b="0" i="0" u="none" strike="noStrike" kern="1200" dirty="0" err="1">
                <a:solidFill>
                  <a:schemeClr val="tx1"/>
                </a:solidFill>
                <a:effectLst/>
                <a:latin typeface="+mn-lt"/>
                <a:ea typeface="+mn-ea"/>
                <a:cs typeface="+mn-cs"/>
              </a:rPr>
              <a:t>clinda</a:t>
            </a:r>
            <a:r>
              <a:rPr lang="es-CO" sz="1200" b="0" i="0" u="none" strike="noStrike" kern="1200" dirty="0">
                <a:solidFill>
                  <a:schemeClr val="tx1"/>
                </a:solidFill>
                <a:effectLst/>
                <a:latin typeface="+mn-lt"/>
                <a:ea typeface="+mn-ea"/>
                <a:cs typeface="+mn-cs"/>
              </a:rPr>
              <a:t> con o sin ab para h </a:t>
            </a:r>
            <a:r>
              <a:rPr lang="es-CO" sz="1200" b="0" i="0" u="none" strike="noStrike" kern="1200" dirty="0" err="1">
                <a:solidFill>
                  <a:schemeClr val="tx1"/>
                </a:solidFill>
                <a:effectLst/>
                <a:latin typeface="+mn-lt"/>
                <a:ea typeface="+mn-ea"/>
                <a:cs typeface="+mn-cs"/>
              </a:rPr>
              <a:t>influen</a:t>
            </a:r>
            <a:r>
              <a:rPr lang="es-CO" sz="1200" b="0" i="0" u="none" strike="noStrike" kern="1200" dirty="0">
                <a:solidFill>
                  <a:schemeClr val="tx1"/>
                </a:solidFill>
                <a:effectLst/>
                <a:latin typeface="+mn-lt"/>
                <a:ea typeface="+mn-ea"/>
                <a:cs typeface="+mn-cs"/>
              </a:rPr>
              <a:t> no tipi y m </a:t>
            </a:r>
            <a:r>
              <a:rPr lang="es-CO" sz="1200" b="0" i="0" u="none" strike="noStrike" kern="1200" dirty="0" err="1">
                <a:solidFill>
                  <a:schemeClr val="tx1"/>
                </a:solidFill>
                <a:effectLst/>
                <a:latin typeface="+mn-lt"/>
                <a:ea typeface="+mn-ea"/>
                <a:cs typeface="+mn-cs"/>
              </a:rPr>
              <a:t>catarralis</a:t>
            </a:r>
            <a:r>
              <a:rPr lang="es-CO" sz="1200" b="0" i="0" u="none" strike="noStrike" kern="1200" dirty="0">
                <a:solidFill>
                  <a:schemeClr val="tx1"/>
                </a:solidFill>
                <a:effectLst/>
                <a:latin typeface="+mn-lt"/>
                <a:ea typeface="+mn-ea"/>
                <a:cs typeface="+mn-cs"/>
              </a:rPr>
              <a:t> como </a:t>
            </a:r>
            <a:r>
              <a:rPr lang="es-CO" sz="1200" b="0" i="0" u="none" strike="noStrike" kern="1200" dirty="0" err="1">
                <a:solidFill>
                  <a:schemeClr val="tx1"/>
                </a:solidFill>
                <a:effectLst/>
                <a:latin typeface="+mn-lt"/>
                <a:ea typeface="+mn-ea"/>
                <a:cs typeface="+mn-cs"/>
              </a:rPr>
              <a:t>ceficime</a:t>
            </a:r>
            <a:r>
              <a:rPr lang="es-CO" sz="1200" b="0" i="0" u="none" strike="noStrike" kern="1200" dirty="0">
                <a:solidFill>
                  <a:schemeClr val="tx1"/>
                </a:solidFill>
                <a:effectLst/>
                <a:latin typeface="+mn-lt"/>
                <a:ea typeface="+mn-ea"/>
                <a:cs typeface="+mn-cs"/>
              </a:rPr>
              <a:t> o </a:t>
            </a:r>
            <a:r>
              <a:rPr lang="es-CO" sz="1200" b="0" i="0" u="none" strike="noStrike" kern="1200" dirty="0" err="1">
                <a:solidFill>
                  <a:schemeClr val="tx1"/>
                </a:solidFill>
                <a:effectLst/>
                <a:latin typeface="+mn-lt"/>
                <a:ea typeface="+mn-ea"/>
                <a:cs typeface="+mn-cs"/>
              </a:rPr>
              <a:t>cefurozime</a:t>
            </a:r>
            <a:r>
              <a:rPr lang="es-CO" sz="1200" b="0" i="0" u="none" strike="noStrike" kern="1200" dirty="0">
                <a:solidFill>
                  <a:schemeClr val="tx1"/>
                </a:solidFill>
                <a:effectLst/>
                <a:latin typeface="+mn-lt"/>
                <a:ea typeface="+mn-ea"/>
                <a:cs typeface="+mn-cs"/>
              </a:rPr>
              <a:t>. El neumococo serotipo 19A es usualmente </a:t>
            </a:r>
            <a:r>
              <a:rPr lang="es-CO" sz="1200" b="0" i="0" u="none" strike="noStrike" kern="1200" dirty="0" err="1">
                <a:solidFill>
                  <a:schemeClr val="tx1"/>
                </a:solidFill>
                <a:effectLst/>
                <a:latin typeface="+mn-lt"/>
                <a:ea typeface="+mn-ea"/>
                <a:cs typeface="+mn-cs"/>
              </a:rPr>
              <a:t>multidrogoresistente</a:t>
            </a:r>
            <a:r>
              <a:rPr lang="es-CO" sz="1200" b="0" i="0" u="none" strike="noStrike" kern="1200" dirty="0">
                <a:solidFill>
                  <a:schemeClr val="tx1"/>
                </a:solidFill>
                <a:effectLst/>
                <a:latin typeface="+mn-lt"/>
                <a:ea typeface="+mn-ea"/>
                <a:cs typeface="+mn-cs"/>
              </a:rPr>
              <a:t> y puede no responder a </a:t>
            </a:r>
            <a:r>
              <a:rPr lang="es-CO" sz="1200" b="0" i="0" u="none" strike="noStrike" kern="1200" dirty="0" err="1">
                <a:solidFill>
                  <a:schemeClr val="tx1"/>
                </a:solidFill>
                <a:effectLst/>
                <a:latin typeface="+mn-lt"/>
                <a:ea typeface="+mn-ea"/>
                <a:cs typeface="+mn-cs"/>
              </a:rPr>
              <a:t>clinda</a:t>
            </a:r>
            <a:r>
              <a:rPr lang="es-CO" sz="1200" b="0" i="0" u="none" strike="noStrike" kern="1200" dirty="0">
                <a:solidFill>
                  <a:schemeClr val="tx1"/>
                </a:solidFill>
                <a:effectLst/>
                <a:latin typeface="+mn-lt"/>
                <a:ea typeface="+mn-ea"/>
                <a:cs typeface="+mn-cs"/>
              </a:rPr>
              <a:t> -&gt; puede servir </a:t>
            </a:r>
            <a:r>
              <a:rPr lang="es-CO" sz="1200" b="0" i="0" u="none" strike="noStrike" kern="1200" dirty="0" err="1">
                <a:solidFill>
                  <a:schemeClr val="tx1"/>
                </a:solidFill>
                <a:effectLst/>
                <a:latin typeface="+mn-lt"/>
                <a:ea typeface="+mn-ea"/>
                <a:cs typeface="+mn-cs"/>
              </a:rPr>
              <a:t>levoflozacin</a:t>
            </a:r>
            <a:r>
              <a:rPr lang="es-CO" sz="1200" b="0" i="0" u="none" strike="noStrike" kern="1200" dirty="0">
                <a:solidFill>
                  <a:schemeClr val="tx1"/>
                </a:solidFill>
                <a:effectLst/>
                <a:latin typeface="+mn-lt"/>
                <a:ea typeface="+mn-ea"/>
                <a:cs typeface="+mn-cs"/>
              </a:rPr>
              <a:t> pero no para </a:t>
            </a:r>
            <a:r>
              <a:rPr lang="es-CO" sz="1200" b="0" i="0" u="none" strike="noStrike" kern="1200" dirty="0" err="1">
                <a:solidFill>
                  <a:schemeClr val="tx1"/>
                </a:solidFill>
                <a:effectLst/>
                <a:latin typeface="+mn-lt"/>
                <a:ea typeface="+mn-ea"/>
                <a:cs typeface="+mn-cs"/>
              </a:rPr>
              <a:t>nños</a:t>
            </a:r>
            <a:r>
              <a:rPr lang="es-CO" sz="1200" b="0" i="0" u="none" strike="noStrike" kern="1200" dirty="0">
                <a:solidFill>
                  <a:schemeClr val="tx1"/>
                </a:solidFill>
                <a:effectLst/>
                <a:latin typeface="+mn-lt"/>
                <a:ea typeface="+mn-ea"/>
                <a:cs typeface="+mn-cs"/>
              </a:rPr>
              <a:t>. Si no se puede hacer </a:t>
            </a:r>
            <a:r>
              <a:rPr lang="es-CO" sz="1200" b="0" i="0" u="none" strike="noStrike" kern="1200" dirty="0" err="1">
                <a:solidFill>
                  <a:schemeClr val="tx1"/>
                </a:solidFill>
                <a:effectLst/>
                <a:latin typeface="+mn-lt"/>
                <a:ea typeface="+mn-ea"/>
                <a:cs typeface="+mn-cs"/>
              </a:rPr>
              <a:t>timpanocentesis</a:t>
            </a:r>
            <a:r>
              <a:rPr lang="es-CO" sz="1200" b="0" i="0" u="none" strike="noStrike" kern="1200" dirty="0">
                <a:solidFill>
                  <a:schemeClr val="tx1"/>
                </a:solidFill>
                <a:effectLst/>
                <a:latin typeface="+mn-lt"/>
                <a:ea typeface="+mn-ea"/>
                <a:cs typeface="+mn-cs"/>
              </a:rPr>
              <a:t> se puede </a:t>
            </a:r>
            <a:r>
              <a:rPr lang="es-CO" sz="1200" b="0" i="0" u="none" strike="noStrike" kern="1200" dirty="0" err="1">
                <a:solidFill>
                  <a:schemeClr val="tx1"/>
                </a:solidFill>
                <a:effectLst/>
                <a:latin typeface="+mn-lt"/>
                <a:ea typeface="+mn-ea"/>
                <a:cs typeface="+mn-cs"/>
              </a:rPr>
              <a:t>obyener</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ultivo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porque la mayoría viene de </a:t>
            </a:r>
            <a:r>
              <a:rPr lang="es-CO" sz="1200" b="0" i="0" u="none" strike="noStrike" kern="1200" dirty="0" err="1">
                <a:solidFill>
                  <a:schemeClr val="tx1"/>
                </a:solidFill>
                <a:effectLst/>
                <a:latin typeface="+mn-lt"/>
                <a:ea typeface="+mn-ea"/>
                <a:cs typeface="+mn-cs"/>
              </a:rPr>
              <a:t>nasoffar</a:t>
            </a:r>
            <a:r>
              <a:rPr lang="es-CO" sz="1200" b="0" i="0" u="none" strike="noStrike" kern="1200" dirty="0">
                <a:solidFill>
                  <a:schemeClr val="tx1"/>
                </a:solidFill>
                <a:effectLst/>
                <a:latin typeface="+mn-lt"/>
                <a:ea typeface="+mn-ea"/>
                <a:cs typeface="+mn-cs"/>
              </a:rPr>
              <a:t> pero no quiere </a:t>
            </a:r>
            <a:r>
              <a:rPr lang="es-CO" sz="1200" b="0" i="0" u="none" strike="noStrike" kern="1200" dirty="0" err="1">
                <a:solidFill>
                  <a:schemeClr val="tx1"/>
                </a:solidFill>
                <a:effectLst/>
                <a:latin typeface="+mn-lt"/>
                <a:ea typeface="+mn-ea"/>
                <a:cs typeface="+mn-cs"/>
              </a:rPr>
              <a:t>decirque</a:t>
            </a:r>
            <a:r>
              <a:rPr lang="es-CO" sz="1200" b="0" i="0" u="none" strike="noStrike" kern="1200" dirty="0">
                <a:solidFill>
                  <a:schemeClr val="tx1"/>
                </a:solidFill>
                <a:effectLst/>
                <a:latin typeface="+mn-lt"/>
                <a:ea typeface="+mn-ea"/>
                <a:cs typeface="+mn-cs"/>
              </a:rPr>
              <a:t> lo que crezca hiciera la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-&gt; </a:t>
            </a:r>
            <a:r>
              <a:rPr lang="es-CO" sz="1200" b="0" i="0" u="none" strike="noStrike" kern="1200" dirty="0" err="1">
                <a:solidFill>
                  <a:schemeClr val="tx1"/>
                </a:solidFill>
                <a:effectLst/>
                <a:latin typeface="+mn-lt"/>
                <a:ea typeface="+mn-ea"/>
                <a:cs typeface="+mn-cs"/>
              </a:rPr>
              <a:t>vpp</a:t>
            </a:r>
            <a:r>
              <a:rPr lang="es-CO" sz="1200" b="0" i="0" u="none" strike="noStrike" kern="1200" dirty="0">
                <a:solidFill>
                  <a:schemeClr val="tx1"/>
                </a:solidFill>
                <a:effectLst/>
                <a:latin typeface="+mn-lt"/>
                <a:ea typeface="+mn-ea"/>
                <a:cs typeface="+mn-cs"/>
              </a:rPr>
              <a:t> 22-44% neumococo, 50-71% h influenza y 17-19% </a:t>
            </a:r>
            <a:r>
              <a:rPr lang="es-CO" sz="1200" b="0" i="0" u="none" strike="noStrike" kern="1200" dirty="0" err="1">
                <a:solidFill>
                  <a:schemeClr val="tx1"/>
                </a:solidFill>
                <a:effectLst/>
                <a:latin typeface="+mn-lt"/>
                <a:ea typeface="+mn-ea"/>
                <a:cs typeface="+mn-cs"/>
              </a:rPr>
              <a:t>catharralis</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vpn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bact</a:t>
            </a:r>
            <a:r>
              <a:rPr lang="es-CO" sz="1200" b="0" i="0" u="none" strike="noStrike" kern="1200" dirty="0">
                <a:solidFill>
                  <a:schemeClr val="tx1"/>
                </a:solidFill>
                <a:effectLst/>
                <a:latin typeface="+mn-lt"/>
                <a:ea typeface="+mn-ea"/>
                <a:cs typeface="+mn-cs"/>
              </a:rPr>
              <a:t> de naso que no sea la de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va del 95-99% = si </a:t>
            </a:r>
            <a:r>
              <a:rPr lang="es-CO" sz="1200" b="0" i="0" u="none" strike="noStrike" kern="1200" dirty="0" err="1">
                <a:solidFill>
                  <a:schemeClr val="tx1"/>
                </a:solidFill>
                <a:effectLst/>
                <a:latin typeface="+mn-lt"/>
                <a:ea typeface="+mn-ea"/>
                <a:cs typeface="+mn-cs"/>
              </a:rPr>
              <a:t>clutivo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es negativo para x </a:t>
            </a:r>
            <a:r>
              <a:rPr lang="es-CO" sz="1200" b="0" i="0" u="none" strike="noStrike" kern="1200" dirty="0" err="1">
                <a:solidFill>
                  <a:schemeClr val="tx1"/>
                </a:solidFill>
                <a:effectLst/>
                <a:latin typeface="+mn-lt"/>
                <a:ea typeface="+mn-ea"/>
                <a:cs typeface="+mn-cs"/>
              </a:rPr>
              <a:t>microorg</a:t>
            </a:r>
            <a:r>
              <a:rPr lang="es-CO" sz="1200" b="0" i="0" u="none" strike="noStrike" kern="1200" dirty="0">
                <a:solidFill>
                  <a:schemeClr val="tx1"/>
                </a:solidFill>
                <a:effectLst/>
                <a:latin typeface="+mn-lt"/>
                <a:ea typeface="+mn-ea"/>
                <a:cs typeface="+mn-cs"/>
              </a:rPr>
              <a:t> es </a:t>
            </a:r>
            <a:r>
              <a:rPr lang="es-CO" sz="1200" b="0" i="0" u="none" strike="noStrike" kern="1200" dirty="0" err="1">
                <a:solidFill>
                  <a:schemeClr val="tx1"/>
                </a:solidFill>
                <a:effectLst/>
                <a:latin typeface="+mn-lt"/>
                <a:ea typeface="+mn-ea"/>
                <a:cs typeface="+mn-cs"/>
              </a:rPr>
              <a:t>poroco</a:t>
            </a:r>
            <a:r>
              <a:rPr lang="es-CO" sz="1200" b="0" i="0" u="none" strike="noStrike" kern="1200" dirty="0">
                <a:solidFill>
                  <a:schemeClr val="tx1"/>
                </a:solidFill>
                <a:effectLst/>
                <a:latin typeface="+mn-lt"/>
                <a:ea typeface="+mn-ea"/>
                <a:cs typeface="+mn-cs"/>
              </a:rPr>
              <a:t> probable que ese de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a:t>
            </a:r>
            <a:endParaRPr lang="es-CO" b="0" dirty="0">
              <a:effectLst/>
            </a:endParaRPr>
          </a:p>
          <a:p>
            <a:pPr rtl="0"/>
            <a:r>
              <a:rPr lang="es-CO" sz="1200" b="0" i="0" u="none" strike="noStrike" kern="1200" dirty="0" err="1">
                <a:solidFill>
                  <a:schemeClr val="tx1"/>
                </a:solidFill>
                <a:effectLst/>
                <a:latin typeface="+mn-lt"/>
                <a:ea typeface="+mn-ea"/>
                <a:cs typeface="+mn-cs"/>
              </a:rPr>
              <a:t>Duracion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tto</a:t>
            </a:r>
            <a:r>
              <a:rPr lang="es-CO" sz="1200" b="0" i="0" u="none" strike="noStrike" kern="1200" dirty="0">
                <a:solidFill>
                  <a:schemeClr val="tx1"/>
                </a:solidFill>
                <a:effectLst/>
                <a:latin typeface="+mn-lt"/>
                <a:ea typeface="+mn-ea"/>
                <a:cs typeface="+mn-cs"/>
              </a:rPr>
              <a:t> controvertida porque </a:t>
            </a:r>
            <a:r>
              <a:rPr lang="es-CO" sz="1200" b="0" i="0" u="none" strike="noStrike" kern="1200" dirty="0" err="1">
                <a:solidFill>
                  <a:schemeClr val="tx1"/>
                </a:solidFill>
                <a:effectLst/>
                <a:latin typeface="+mn-lt"/>
                <a:ea typeface="+mn-ea"/>
                <a:cs typeface="+mn-cs"/>
              </a:rPr>
              <a:t>duracion</a:t>
            </a:r>
            <a:r>
              <a:rPr lang="es-CO" sz="1200" b="0" i="0" u="none" strike="noStrike" kern="1200" dirty="0">
                <a:solidFill>
                  <a:schemeClr val="tx1"/>
                </a:solidFill>
                <a:effectLst/>
                <a:latin typeface="+mn-lt"/>
                <a:ea typeface="+mn-ea"/>
                <a:cs typeface="+mn-cs"/>
              </a:rPr>
              <a:t> 10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se derivo de manejo faringitis. Si &lt;2 a 10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si &gt;2 a con síntomas severos 10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2-5a leve a </a:t>
            </a:r>
            <a:r>
              <a:rPr lang="es-CO" sz="1200" b="0" i="0" u="none" strike="noStrike" kern="1200" dirty="0" err="1">
                <a:solidFill>
                  <a:schemeClr val="tx1"/>
                </a:solidFill>
                <a:effectLst/>
                <a:latin typeface="+mn-lt"/>
                <a:ea typeface="+mn-ea"/>
                <a:cs typeface="+mn-cs"/>
              </a:rPr>
              <a:t>mod</a:t>
            </a:r>
            <a:r>
              <a:rPr lang="es-CO" sz="1200" b="0" i="0" u="none" strike="noStrike" kern="1200" dirty="0">
                <a:solidFill>
                  <a:schemeClr val="tx1"/>
                </a:solidFill>
                <a:effectLst/>
                <a:latin typeface="+mn-lt"/>
                <a:ea typeface="+mn-ea"/>
                <a:cs typeface="+mn-cs"/>
              </a:rPr>
              <a:t> 7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y &gt;6a lev </a:t>
            </a:r>
            <a:r>
              <a:rPr lang="es-CO" sz="1200" b="0" i="0" u="none" strike="noStrike" kern="1200" dirty="0" err="1">
                <a:solidFill>
                  <a:schemeClr val="tx1"/>
                </a:solidFill>
                <a:effectLst/>
                <a:latin typeface="+mn-lt"/>
                <a:ea typeface="+mn-ea"/>
                <a:cs typeface="+mn-cs"/>
              </a:rPr>
              <a:t>mod</a:t>
            </a:r>
            <a:r>
              <a:rPr lang="es-CO" sz="1200" b="0" i="0" u="none" strike="noStrike" kern="1200" dirty="0">
                <a:solidFill>
                  <a:schemeClr val="tx1"/>
                </a:solidFill>
                <a:effectLst/>
                <a:latin typeface="+mn-lt"/>
                <a:ea typeface="+mn-ea"/>
                <a:cs typeface="+mn-cs"/>
              </a:rPr>
              <a:t> 5-7d. </a:t>
            </a:r>
            <a:endParaRPr lang="es-CO" b="0" dirty="0">
              <a:effectLst/>
            </a:endParaRP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23</a:t>
            </a:fld>
            <a:endParaRPr lang="es-ES" noProof="0" dirty="0"/>
          </a:p>
        </p:txBody>
      </p:sp>
    </p:spTree>
    <p:extLst>
      <p:ext uri="{BB962C8B-B14F-4D97-AF65-F5344CB8AC3E}">
        <p14:creationId xmlns:p14="http://schemas.microsoft.com/office/powerpoint/2010/main" val="1316264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err="1">
                <a:solidFill>
                  <a:schemeClr val="tx1"/>
                </a:solidFill>
                <a:effectLst/>
                <a:latin typeface="+mn-lt"/>
                <a:ea typeface="+mn-ea"/>
                <a:cs typeface="+mn-cs"/>
              </a:rPr>
              <a:t>Tto</a:t>
            </a:r>
            <a:r>
              <a:rPr lang="es-CO" sz="1200" b="0" i="0" u="none" strike="noStrike" kern="1200" dirty="0">
                <a:solidFill>
                  <a:schemeClr val="tx1"/>
                </a:solidFill>
                <a:effectLst/>
                <a:latin typeface="+mn-lt"/>
                <a:ea typeface="+mn-ea"/>
                <a:cs typeface="+mn-cs"/>
              </a:rPr>
              <a:t> para: disminuir complicaciones </a:t>
            </a:r>
            <a:r>
              <a:rPr lang="es-CO" sz="1200" b="0" i="0" u="none" strike="noStrike" kern="1200" dirty="0" err="1">
                <a:solidFill>
                  <a:schemeClr val="tx1"/>
                </a:solidFill>
                <a:effectLst/>
                <a:latin typeface="+mn-lt"/>
                <a:ea typeface="+mn-ea"/>
                <a:cs typeface="+mn-cs"/>
              </a:rPr>
              <a:t>intra</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extracraneal</a:t>
            </a:r>
            <a:r>
              <a:rPr lang="es-CO" sz="1200" b="0" i="0" u="none" strike="noStrike" kern="1200" dirty="0">
                <a:solidFill>
                  <a:schemeClr val="tx1"/>
                </a:solidFill>
                <a:effectLst/>
                <a:latin typeface="+mn-lt"/>
                <a:ea typeface="+mn-ea"/>
                <a:cs typeface="+mn-cs"/>
              </a:rPr>
              <a:t>, </a:t>
            </a:r>
          </a:p>
          <a:p>
            <a:pPr rtl="0"/>
            <a:r>
              <a:rPr lang="es-CO" sz="1200" b="0" i="0" u="none" strike="noStrike" kern="1200" dirty="0" err="1">
                <a:solidFill>
                  <a:schemeClr val="tx1"/>
                </a:solidFill>
                <a:effectLst/>
                <a:latin typeface="+mn-lt"/>
                <a:ea typeface="+mn-ea"/>
                <a:cs typeface="+mn-cs"/>
              </a:rPr>
              <a:t>Disminucion</a:t>
            </a:r>
            <a:r>
              <a:rPr lang="es-CO" sz="1200" b="0" i="0" u="none" strike="noStrike" kern="1200" dirty="0">
                <a:solidFill>
                  <a:schemeClr val="tx1"/>
                </a:solidFill>
                <a:effectLst/>
                <a:latin typeface="+mn-lt"/>
                <a:ea typeface="+mn-ea"/>
                <a:cs typeface="+mn-cs"/>
              </a:rPr>
              <a:t> de fiebre de 2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a 3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menor consumo </a:t>
            </a:r>
            <a:r>
              <a:rPr lang="es-CO" sz="1200" b="0" i="0" u="none" strike="noStrike" kern="1200" dirty="0" err="1">
                <a:solidFill>
                  <a:schemeClr val="tx1"/>
                </a:solidFill>
                <a:effectLst/>
                <a:latin typeface="+mn-lt"/>
                <a:ea typeface="+mn-ea"/>
                <a:cs typeface="+mn-cs"/>
              </a:rPr>
              <a:t>analgesicos</a:t>
            </a:r>
            <a:r>
              <a:rPr lang="es-CO" sz="1200" b="0" i="0" u="none" strike="noStrike" kern="1200" dirty="0">
                <a:solidFill>
                  <a:schemeClr val="tx1"/>
                </a:solidFill>
                <a:effectLst/>
                <a:latin typeface="+mn-lt"/>
                <a:ea typeface="+mn-ea"/>
                <a:cs typeface="+mn-cs"/>
              </a:rPr>
              <a:t>, pero no hubo </a:t>
            </a:r>
            <a:r>
              <a:rPr lang="es-CO" sz="1200" b="0" i="0" u="none" strike="noStrike" kern="1200" dirty="0" err="1">
                <a:solidFill>
                  <a:schemeClr val="tx1"/>
                </a:solidFill>
                <a:effectLst/>
                <a:latin typeface="+mn-lt"/>
                <a:ea typeface="+mn-ea"/>
                <a:cs typeface="+mn-cs"/>
              </a:rPr>
              <a:t>disminucion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duracion</a:t>
            </a:r>
            <a:r>
              <a:rPr lang="es-CO" sz="1200" b="0" i="0" u="none" strike="noStrike" kern="1200" dirty="0">
                <a:solidFill>
                  <a:schemeClr val="tx1"/>
                </a:solidFill>
                <a:effectLst/>
                <a:latin typeface="+mn-lt"/>
                <a:ea typeface="+mn-ea"/>
                <a:cs typeface="+mn-cs"/>
              </a:rPr>
              <a:t> dolor. </a:t>
            </a:r>
          </a:p>
          <a:p>
            <a:pPr rtl="0"/>
            <a:r>
              <a:rPr lang="es-CO" sz="1200" b="0" i="0" u="none" strike="noStrike" kern="1200" dirty="0">
                <a:solidFill>
                  <a:schemeClr val="tx1"/>
                </a:solidFill>
                <a:effectLst/>
                <a:latin typeface="+mn-lt"/>
                <a:ea typeface="+mn-ea"/>
                <a:cs typeface="+mn-cs"/>
              </a:rPr>
              <a:t>NICE: ab en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a partir de 6 meses solo si grave u otitis no grave bilateral entre 6-23 meses, </a:t>
            </a:r>
          </a:p>
          <a:p>
            <a:pPr rtl="0"/>
            <a:r>
              <a:rPr lang="es-CO" sz="1200" b="0" i="0" u="none" strike="noStrike" kern="1200" dirty="0">
                <a:solidFill>
                  <a:schemeClr val="tx1"/>
                </a:solidFill>
                <a:effectLst/>
                <a:latin typeface="+mn-lt"/>
                <a:ea typeface="+mn-ea"/>
                <a:cs typeface="+mn-cs"/>
              </a:rPr>
              <a:t>American </a:t>
            </a:r>
            <a:r>
              <a:rPr lang="es-CO" sz="1200" b="0" i="0" u="none" strike="noStrike" kern="1200" dirty="0" err="1">
                <a:solidFill>
                  <a:schemeClr val="tx1"/>
                </a:solidFill>
                <a:effectLst/>
                <a:latin typeface="+mn-lt"/>
                <a:ea typeface="+mn-ea"/>
                <a:cs typeface="+mn-cs"/>
              </a:rPr>
              <a:t>academy</a:t>
            </a:r>
            <a:r>
              <a:rPr lang="es-CO" sz="1200" b="0" i="0" u="none" strike="noStrike" kern="1200" dirty="0">
                <a:solidFill>
                  <a:schemeClr val="tx1"/>
                </a:solidFill>
                <a:effectLst/>
                <a:latin typeface="+mn-lt"/>
                <a:ea typeface="+mn-ea"/>
                <a:cs typeface="+mn-cs"/>
              </a:rPr>
              <a:t>: ab si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grave y/o bilateral de resto control 48-72h a partir de 6</a:t>
            </a:r>
          </a:p>
          <a:p>
            <a:pPr rtl="0"/>
            <a:r>
              <a:rPr lang="es-CO" sz="1200" b="0" i="0" u="none" strike="noStrike" kern="1200" dirty="0">
                <a:solidFill>
                  <a:schemeClr val="tx1"/>
                </a:solidFill>
                <a:effectLst/>
                <a:latin typeface="+mn-lt"/>
                <a:ea typeface="+mn-ea"/>
                <a:cs typeface="+mn-cs"/>
              </a:rPr>
              <a:t>______________________________________________________________________________-</a:t>
            </a:r>
            <a:br>
              <a:rPr lang="es-CO" dirty="0"/>
            </a:br>
            <a:r>
              <a:rPr lang="es-CO" sz="1200" b="0" i="0" u="none" strike="noStrike" kern="1200" dirty="0">
                <a:solidFill>
                  <a:schemeClr val="tx1"/>
                </a:solidFill>
                <a:effectLst/>
                <a:latin typeface="+mn-lt"/>
                <a:ea typeface="+mn-ea"/>
                <a:cs typeface="+mn-cs"/>
              </a:rPr>
              <a:t>placebo o antibiótico versus observación, (3) edad de 1 mes a 15 años, (4) informaron la gravedad y la duración del dolor, (5) informaron eventos adversos y (6) informaron complicaciones graves de la OMA, ataques recurrentes y problemas de audición. Las conclusiones de los autores fueron que los antibióticos produjeron una pequeña reducción en el número de niños con dolor de 2 a 7 días después del diagnóstico. También concluyeron que la mayoría de los casos remitieron espontáneamente sin complicaciones (NNT = 16). Los antibióticos fueron más beneficiosos en niños menores de 2 años con OMA bilateral y en niños con otorrea.</a:t>
            </a:r>
            <a:endParaRPr lang="es-CO" b="0" dirty="0">
              <a:effectLst/>
            </a:endParaRPr>
          </a:p>
          <a:p>
            <a:pPr rtl="0"/>
            <a:r>
              <a:rPr lang="es-CO" sz="1200" b="0" i="0" u="none" strike="noStrike" kern="1200" dirty="0">
                <a:solidFill>
                  <a:schemeClr val="tx1"/>
                </a:solidFill>
                <a:effectLst/>
                <a:latin typeface="+mn-lt"/>
                <a:ea typeface="+mn-ea"/>
                <a:cs typeface="+mn-cs"/>
              </a:rPr>
              <a:t>6-23m: 144 en el grupo de antibióticos y 147 en el grupo de placebo. Las medidas de resultado primarias fueron el tiempo hasta la resolución de los síntomas y la carga de los síntomas con el tiempo. La resolución </a:t>
            </a:r>
            <a:r>
              <a:rPr lang="es-CO" sz="1200" b="0" i="0" u="none" strike="noStrike" kern="1200" dirty="0" err="1">
                <a:solidFill>
                  <a:schemeClr val="tx1"/>
                </a:solidFill>
                <a:effectLst/>
                <a:latin typeface="+mn-lt"/>
                <a:ea typeface="+mn-ea"/>
                <a:cs typeface="+mn-cs"/>
              </a:rPr>
              <a:t>inici</a:t>
            </a:r>
            <a:endParaRPr lang="es-CO" sz="1200" b="0" i="0" u="none" strike="noStrike" kern="1200" dirty="0">
              <a:solidFill>
                <a:schemeClr val="tx1"/>
              </a:solidFill>
              <a:effectLst/>
              <a:latin typeface="+mn-lt"/>
              <a:ea typeface="+mn-ea"/>
              <a:cs typeface="+mn-cs"/>
            </a:endParaRPr>
          </a:p>
          <a:p>
            <a:pPr rtl="0"/>
            <a:r>
              <a:rPr lang="es-CO" sz="1200" b="0" i="0" u="none" strike="noStrike" kern="1200" dirty="0">
                <a:solidFill>
                  <a:schemeClr val="tx1"/>
                </a:solidFill>
                <a:effectLst/>
                <a:latin typeface="+mn-lt"/>
                <a:ea typeface="+mn-ea"/>
                <a:cs typeface="+mn-cs"/>
              </a:rPr>
              <a:t>al de los síntomas (es decir, el primer registro de una puntuación de AOM-SOS de 0 o 1) se registró entre los niños que recibieron amoxicilina-</a:t>
            </a:r>
            <a:r>
              <a:rPr lang="es-CO" sz="1200" b="0" i="0" u="none" strike="noStrike" kern="1200" dirty="0" err="1">
                <a:solidFill>
                  <a:schemeClr val="tx1"/>
                </a:solidFill>
                <a:effectLst/>
                <a:latin typeface="+mn-lt"/>
                <a:ea typeface="+mn-ea"/>
                <a:cs typeface="+mn-cs"/>
              </a:rPr>
              <a:t>clavulanato</a:t>
            </a:r>
            <a:r>
              <a:rPr lang="es-CO" sz="1200" b="0" i="0" u="none" strike="noStrike" kern="1200" dirty="0">
                <a:solidFill>
                  <a:schemeClr val="tx1"/>
                </a:solidFill>
                <a:effectLst/>
                <a:latin typeface="+mn-lt"/>
                <a:ea typeface="+mn-ea"/>
                <a:cs typeface="+mn-cs"/>
              </a:rPr>
              <a:t> en 35% el día 2, 61% el día 4 y 80% el día 7. Entre los niños que recibieron placebo, se registró una puntuación de AOM-SOS de 0 o 1 en 28% para el día 2, 54% para el día 4 y 74% para el día 7 (P = .14 para la comparación general). Para la resolución sostenida de los síntomas (es decir, el tiempo transcurrido hasta el segundo de 2 registros sucesivos de una puntuación de AOM-SOS de 0 o 1), los valores correspondientes fueron 20% en el día 2, 41% en el día 4 y 67% en el día 7 con amoxicilina-</a:t>
            </a:r>
            <a:r>
              <a:rPr lang="es-CO" sz="1200" b="0" i="0" u="none" strike="noStrike" kern="1200" dirty="0" err="1">
                <a:solidFill>
                  <a:schemeClr val="tx1"/>
                </a:solidFill>
                <a:effectLst/>
                <a:latin typeface="+mn-lt"/>
                <a:ea typeface="+mn-ea"/>
                <a:cs typeface="+mn-cs"/>
              </a:rPr>
              <a:t>clavulanato</a:t>
            </a:r>
            <a:r>
              <a:rPr lang="es-CO" sz="1200" b="0" i="0" u="none" strike="noStrike" kern="1200" dirty="0">
                <a:solidFill>
                  <a:schemeClr val="tx1"/>
                </a:solidFill>
                <a:effectLst/>
                <a:latin typeface="+mn-lt"/>
                <a:ea typeface="+mn-ea"/>
                <a:cs typeface="+mn-cs"/>
              </a:rPr>
              <a:t>, en comparación con 14%, 36% y 53% con placebo (p = 0,04 para la comparación general). La carga de síntomas (es decir, las puntuaciones medias de AOM-SOS) durante los primeros 7 días fueron más bajos para los niños tratados con amoxicilina-</a:t>
            </a:r>
            <a:r>
              <a:rPr lang="es-CO" sz="1200" b="0" i="0" u="none" strike="noStrike" kern="1200" dirty="0" err="1">
                <a:solidFill>
                  <a:schemeClr val="tx1"/>
                </a:solidFill>
                <a:effectLst/>
                <a:latin typeface="+mn-lt"/>
                <a:ea typeface="+mn-ea"/>
                <a:cs typeface="+mn-cs"/>
              </a:rPr>
              <a:t>clavulanato</a:t>
            </a:r>
            <a:r>
              <a:rPr lang="es-CO" sz="1200" b="0" i="0" u="none" strike="noStrike" kern="1200" dirty="0">
                <a:solidFill>
                  <a:schemeClr val="tx1"/>
                </a:solidFill>
                <a:effectLst/>
                <a:latin typeface="+mn-lt"/>
                <a:ea typeface="+mn-ea"/>
                <a:cs typeface="+mn-cs"/>
              </a:rPr>
              <a:t> que para los que recibieron placebo (P = 0,02). El fracaso clínico en o antes de la visita de 4 a 5 días se definió como "o una falta de mejora sustancial en los síntomas, un empeoramiento de los signos en el examen </a:t>
            </a:r>
            <a:r>
              <a:rPr lang="es-CO" sz="1200" b="0" i="0" u="none" strike="noStrike" kern="1200" dirty="0" err="1">
                <a:solidFill>
                  <a:schemeClr val="tx1"/>
                </a:solidFill>
                <a:effectLst/>
                <a:latin typeface="+mn-lt"/>
                <a:ea typeface="+mn-ea"/>
                <a:cs typeface="+mn-cs"/>
              </a:rPr>
              <a:t>otoscópico</a:t>
            </a:r>
            <a:r>
              <a:rPr lang="es-CO" sz="1200" b="0" i="0" u="none" strike="noStrike" kern="1200" dirty="0">
                <a:solidFill>
                  <a:schemeClr val="tx1"/>
                </a:solidFill>
                <a:effectLst/>
                <a:latin typeface="+mn-lt"/>
                <a:ea typeface="+mn-ea"/>
                <a:cs typeface="+mn-cs"/>
              </a:rPr>
              <a:t>, o ambos", y un fracaso clínico a los 10 - la visita a los 12 días se definió como "el fracaso para lograr la resolución completa o casi completa de los síntomas y de los signos </a:t>
            </a:r>
            <a:r>
              <a:rPr lang="es-CO" sz="1200" b="0" i="0" u="none" strike="noStrike" kern="1200" dirty="0" err="1">
                <a:solidFill>
                  <a:schemeClr val="tx1"/>
                </a:solidFill>
                <a:effectLst/>
                <a:latin typeface="+mn-lt"/>
                <a:ea typeface="+mn-ea"/>
                <a:cs typeface="+mn-cs"/>
              </a:rPr>
              <a:t>otoscópicos</a:t>
            </a:r>
            <a:r>
              <a:rPr lang="es-CO" sz="1200" b="0" i="0" u="none" strike="noStrike" kern="1200" dirty="0">
                <a:solidFill>
                  <a:schemeClr val="tx1"/>
                </a:solidFill>
                <a:effectLst/>
                <a:latin typeface="+mn-lt"/>
                <a:ea typeface="+mn-ea"/>
                <a:cs typeface="+mn-cs"/>
              </a:rPr>
              <a:t>, sin tener en cuenta la persistencia o la resolución del derrame del oído medio". El fracaso del tratamiento ocurrió en los días 4 a 5 en el 4% del grupo de tratamiento antimicrobiano versus el 23% en el grupo placebo (P &lt;.001) y en los días 10 a 12 en el 16% del grupo de tratamiento antimicrobiano versus el 51% en el grupo placebo (NNT = 2.9, P &lt;.001). En una comparación del resultado en la OMA unilateral versus bilateral, las tasas de fracaso clínico en los días 10 a 12 en niños con OMA unilateral fueron del 9% en los tratados con amoxicilina-</a:t>
            </a:r>
            <a:r>
              <a:rPr lang="es-CO" sz="1200" b="0" i="0" u="none" strike="noStrike" kern="1200" dirty="0" err="1">
                <a:solidFill>
                  <a:schemeClr val="tx1"/>
                </a:solidFill>
                <a:effectLst/>
                <a:latin typeface="+mn-lt"/>
                <a:ea typeface="+mn-ea"/>
                <a:cs typeface="+mn-cs"/>
              </a:rPr>
              <a:t>clavulanato</a:t>
            </a:r>
            <a:r>
              <a:rPr lang="es-CO" sz="1200" b="0" i="0" u="none" strike="noStrike" kern="1200" dirty="0">
                <a:solidFill>
                  <a:schemeClr val="tx1"/>
                </a:solidFill>
                <a:effectLst/>
                <a:latin typeface="+mn-lt"/>
                <a:ea typeface="+mn-ea"/>
                <a:cs typeface="+mn-cs"/>
              </a:rPr>
              <a:t> versus el 41% en los tratados con placebo (RD, 32%; NNT = 3) y 23% vs 60% (RD, 37%; NNT = 3) en aquellos con OMA bilateral.</a:t>
            </a:r>
            <a:endParaRPr lang="es-CO" b="0" dirty="0">
              <a:effectLst/>
            </a:endParaRPr>
          </a:p>
          <a:p>
            <a:pPr rtl="0"/>
            <a:r>
              <a:rPr lang="es-CO" sz="1200" b="0" i="0" u="none" strike="noStrike" kern="1200" dirty="0">
                <a:solidFill>
                  <a:schemeClr val="tx1"/>
                </a:solidFill>
                <a:effectLst/>
                <a:latin typeface="+mn-lt"/>
                <a:ea typeface="+mn-ea"/>
                <a:cs typeface="+mn-cs"/>
              </a:rPr>
              <a:t>Los cultivos bacterianos y virales de líquido del oído medio recolectados por </a:t>
            </a:r>
            <a:r>
              <a:rPr lang="es-CO" sz="1200" b="0" i="0" u="none" strike="noStrike" kern="1200" dirty="0" err="1">
                <a:solidFill>
                  <a:schemeClr val="tx1"/>
                </a:solidFill>
                <a:effectLst/>
                <a:latin typeface="+mn-lt"/>
                <a:ea typeface="+mn-ea"/>
                <a:cs typeface="+mn-cs"/>
              </a:rPr>
              <a:t>timpanocentesis</a:t>
            </a:r>
            <a:r>
              <a:rPr lang="es-CO" sz="1200" b="0" i="0" u="none" strike="noStrike" kern="1200" dirty="0">
                <a:solidFill>
                  <a:schemeClr val="tx1"/>
                </a:solidFill>
                <a:effectLst/>
                <a:latin typeface="+mn-lt"/>
                <a:ea typeface="+mn-ea"/>
                <a:cs typeface="+mn-cs"/>
              </a:rPr>
              <a:t> de niños con OMA mostraron 55% con bacterias solamente y 15% con bacterias y virus.</a:t>
            </a:r>
            <a:endParaRPr lang="es-CO" b="0" dirty="0">
              <a:effectLst/>
            </a:endParaRPr>
          </a:p>
          <a:p>
            <a:pPr rtl="0"/>
            <a:r>
              <a:rPr lang="es-CO" sz="1200" b="0" i="0" u="none" strike="noStrike" kern="1200" dirty="0">
                <a:solidFill>
                  <a:schemeClr val="tx1"/>
                </a:solidFill>
                <a:effectLst/>
                <a:latin typeface="+mn-lt"/>
                <a:ea typeface="+mn-ea"/>
                <a:cs typeface="+mn-cs"/>
              </a:rPr>
              <a:t>La observación como tratamiento inicial para la OMA en niños adecuadamente seleccionados no aumenta las complicaciones supurativas, siempre que se garantice el seguimiento y se administre un antibiótico de rescate para los síntomas persistentes o que empeoran.</a:t>
            </a:r>
            <a:endParaRPr lang="es-CO" b="0" dirty="0">
              <a:effectLst/>
            </a:endParaRPr>
          </a:p>
          <a:p>
            <a:pPr rtl="0"/>
            <a:r>
              <a:rPr lang="es-CO" sz="1200" b="0" i="0" u="none" strike="noStrike" kern="1200" dirty="0">
                <a:solidFill>
                  <a:schemeClr val="tx1"/>
                </a:solidFill>
                <a:effectLst/>
                <a:latin typeface="+mn-lt"/>
                <a:ea typeface="+mn-ea"/>
                <a:cs typeface="+mn-cs"/>
              </a:rPr>
              <a:t>A nivel de la población, los antibióticos reducen a la mitad el riesgo de mastoiditis después de la OMA, pero el alto NNT de aproximadamente 4800 pacientes para prevenir 1 caso de mastoiditis impide una estrategia de terapia antibiótica universal como un medio para prevenir la mastoiditis</a:t>
            </a:r>
            <a:endParaRPr lang="es-CO" b="0" dirty="0">
              <a:effectLst/>
            </a:endParaRPr>
          </a:p>
          <a:p>
            <a:pPr rtl="0"/>
            <a:br>
              <a:rPr lang="es-CO" dirty="0"/>
            </a:br>
            <a:r>
              <a:rPr lang="es-CO" sz="1200" b="0" i="0" u="none" strike="noStrike" kern="1200" dirty="0">
                <a:solidFill>
                  <a:schemeClr val="tx1"/>
                </a:solidFill>
                <a:effectLst/>
                <a:latin typeface="+mn-lt"/>
                <a:ea typeface="+mn-ea"/>
                <a:cs typeface="+mn-cs"/>
              </a:rPr>
              <a:t>En innumerables estudios, solo aproximadamente un tercio de los niños observados inicialmente recibieron un antibiótico de rescate por OMA persistente o que empeora,  = ab </a:t>
            </a:r>
            <a:r>
              <a:rPr lang="es-CO" sz="1200" b="0" i="0" u="none" strike="noStrike" kern="1200" dirty="0" err="1">
                <a:solidFill>
                  <a:schemeClr val="tx1"/>
                </a:solidFill>
                <a:effectLst/>
                <a:latin typeface="+mn-lt"/>
                <a:ea typeface="+mn-ea"/>
                <a:cs typeface="+mn-cs"/>
              </a:rPr>
              <a:t>podia</a:t>
            </a:r>
            <a:r>
              <a:rPr lang="es-CO" sz="1200" b="0" i="0" u="none" strike="noStrike" kern="1200" dirty="0">
                <a:solidFill>
                  <a:schemeClr val="tx1"/>
                </a:solidFill>
                <a:effectLst/>
                <a:latin typeface="+mn-lt"/>
                <a:ea typeface="+mn-ea"/>
                <a:cs typeface="+mn-cs"/>
              </a:rPr>
              <a:t> reducirse en un 65% de niños ni elegibles y por alta incidencia de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s </a:t>
            </a:r>
            <a:r>
              <a:rPr lang="es-CO" sz="1200" b="0" i="0" u="none" strike="noStrike" kern="1200" dirty="0" err="1">
                <a:solidFill>
                  <a:schemeClr val="tx1"/>
                </a:solidFill>
                <a:effectLst/>
                <a:latin typeface="+mn-lt"/>
                <a:ea typeface="+mn-ea"/>
                <a:cs typeface="+mn-cs"/>
              </a:rPr>
              <a:t>epodria</a:t>
            </a:r>
            <a:r>
              <a:rPr lang="es-CO" sz="1200" b="0" i="0" u="none" strike="noStrike" kern="1200" dirty="0">
                <a:solidFill>
                  <a:schemeClr val="tx1"/>
                </a:solidFill>
                <a:effectLst/>
                <a:latin typeface="+mn-lt"/>
                <a:ea typeface="+mn-ea"/>
                <a:cs typeface="+mn-cs"/>
              </a:rPr>
              <a:t> reducir </a:t>
            </a:r>
            <a:r>
              <a:rPr lang="es-CO" sz="1200" b="0" i="0" u="none" strike="noStrike" kern="1200" dirty="0" err="1">
                <a:solidFill>
                  <a:schemeClr val="tx1"/>
                </a:solidFill>
                <a:effectLst/>
                <a:latin typeface="+mn-lt"/>
                <a:ea typeface="+mn-ea"/>
                <a:cs typeface="+mn-cs"/>
              </a:rPr>
              <a:t>ram</a:t>
            </a:r>
            <a:r>
              <a:rPr lang="es-CO" sz="1200" b="0" i="0" u="none" strike="noStrike" kern="1200" dirty="0">
                <a:solidFill>
                  <a:schemeClr val="tx1"/>
                </a:solidFill>
                <a:effectLst/>
                <a:latin typeface="+mn-lt"/>
                <a:ea typeface="+mn-ea"/>
                <a:cs typeface="+mn-cs"/>
              </a:rPr>
              <a:t> de ab,</a:t>
            </a:r>
            <a:endParaRPr lang="es-CO" b="0" dirty="0">
              <a:effectLst/>
            </a:endParaRPr>
          </a:p>
          <a:p>
            <a:pPr rtl="0"/>
            <a:br>
              <a:rPr lang="es-CO" dirty="0"/>
            </a:br>
            <a:r>
              <a:rPr lang="es-CO" sz="1200" b="0" i="0" u="none" strike="noStrike" kern="1200" dirty="0">
                <a:solidFill>
                  <a:schemeClr val="tx1"/>
                </a:solidFill>
                <a:effectLst/>
                <a:latin typeface="+mn-lt"/>
                <a:ea typeface="+mn-ea"/>
                <a:cs typeface="+mn-cs"/>
              </a:rPr>
              <a:t>OMA muestran que el 19%de niños con S. </a:t>
            </a:r>
            <a:r>
              <a:rPr lang="es-CO" sz="1200" b="0" i="0" u="none" strike="noStrike" kern="1200" dirty="0" err="1">
                <a:solidFill>
                  <a:schemeClr val="tx1"/>
                </a:solidFill>
                <a:effectLst/>
                <a:latin typeface="+mn-lt"/>
                <a:ea typeface="+mn-ea"/>
                <a:cs typeface="+mn-cs"/>
              </a:rPr>
              <a:t>pneumoniae</a:t>
            </a:r>
            <a:r>
              <a:rPr lang="es-CO" sz="1200" b="0" i="0" u="none" strike="noStrike" kern="1200" dirty="0">
                <a:solidFill>
                  <a:schemeClr val="tx1"/>
                </a:solidFill>
                <a:effectLst/>
                <a:latin typeface="+mn-lt"/>
                <a:ea typeface="+mn-ea"/>
                <a:cs typeface="+mn-cs"/>
              </a:rPr>
              <a:t> y48% con H en </a:t>
            </a:r>
            <a:r>
              <a:rPr lang="es-CO" sz="1200" b="0" i="0" u="none" strike="noStrike" kern="1200" dirty="0" err="1">
                <a:solidFill>
                  <a:schemeClr val="tx1"/>
                </a:solidFill>
                <a:effectLst/>
                <a:latin typeface="+mn-lt"/>
                <a:ea typeface="+mn-ea"/>
                <a:cs typeface="+mn-cs"/>
              </a:rPr>
              <a:t>fl</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uenzae</a:t>
            </a:r>
            <a:r>
              <a:rPr lang="es-CO" sz="1200" b="0" i="0" u="none" strike="noStrike" kern="1200" dirty="0">
                <a:solidFill>
                  <a:schemeClr val="tx1"/>
                </a:solidFill>
                <a:effectLst/>
                <a:latin typeface="+mn-lt"/>
                <a:ea typeface="+mn-ea"/>
                <a:cs typeface="+mn-cs"/>
              </a:rPr>
              <a:t> cultivada </a:t>
            </a:r>
            <a:r>
              <a:rPr lang="es-CO" sz="1200" b="0" i="0" u="none" strike="noStrike" kern="1200" dirty="0" err="1">
                <a:solidFill>
                  <a:schemeClr val="tx1"/>
                </a:solidFill>
                <a:effectLst/>
                <a:latin typeface="+mn-lt"/>
                <a:ea typeface="+mn-ea"/>
                <a:cs typeface="+mn-cs"/>
              </a:rPr>
              <a:t>entimpanocentesis</a:t>
            </a:r>
            <a:r>
              <a:rPr lang="es-CO" sz="1200" b="0" i="0" u="none" strike="noStrike" kern="1200" dirty="0">
                <a:solidFill>
                  <a:schemeClr val="tx1"/>
                </a:solidFill>
                <a:effectLst/>
                <a:latin typeface="+mn-lt"/>
                <a:ea typeface="+mn-ea"/>
                <a:cs typeface="+mn-cs"/>
              </a:rPr>
              <a:t> inicial que no </a:t>
            </a:r>
            <a:r>
              <a:rPr lang="es-CO" sz="1200" b="0" i="0" u="none" strike="noStrike" kern="1200" dirty="0" err="1">
                <a:solidFill>
                  <a:schemeClr val="tx1"/>
                </a:solidFill>
                <a:effectLst/>
                <a:latin typeface="+mn-lt"/>
                <a:ea typeface="+mn-ea"/>
                <a:cs typeface="+mn-cs"/>
              </a:rPr>
              <a:t>fuerontratado</a:t>
            </a:r>
            <a:r>
              <a:rPr lang="es-CO" sz="1200" b="0" i="0" u="none" strike="noStrike" kern="1200" dirty="0">
                <a:solidFill>
                  <a:schemeClr val="tx1"/>
                </a:solidFill>
                <a:effectLst/>
                <a:latin typeface="+mn-lt"/>
                <a:ea typeface="+mn-ea"/>
                <a:cs typeface="+mn-cs"/>
              </a:rPr>
              <a:t> con antibiótico despejó </a:t>
            </a:r>
            <a:r>
              <a:rPr lang="es-CO" sz="1200" b="0" i="0" u="none" strike="noStrike" kern="1200" dirty="0" err="1">
                <a:solidFill>
                  <a:schemeClr val="tx1"/>
                </a:solidFill>
                <a:effectLst/>
                <a:latin typeface="+mn-lt"/>
                <a:ea typeface="+mn-ea"/>
                <a:cs typeface="+mn-cs"/>
              </a:rPr>
              <a:t>elbacterias</a:t>
            </a:r>
            <a:r>
              <a:rPr lang="es-CO" sz="1200" b="0" i="0" u="none" strike="noStrike" kern="1200" dirty="0">
                <a:solidFill>
                  <a:schemeClr val="tx1"/>
                </a:solidFill>
                <a:effectLst/>
                <a:latin typeface="+mn-lt"/>
                <a:ea typeface="+mn-ea"/>
                <a:cs typeface="+mn-cs"/>
              </a:rPr>
              <a:t> en el momento de un segundo </a:t>
            </a:r>
            <a:r>
              <a:rPr lang="es-CO" sz="1200" b="0" i="0" u="none" strike="noStrike" kern="1200" dirty="0" err="1">
                <a:solidFill>
                  <a:schemeClr val="tx1"/>
                </a:solidFill>
                <a:effectLst/>
                <a:latin typeface="+mn-lt"/>
                <a:ea typeface="+mn-ea"/>
                <a:cs typeface="+mn-cs"/>
              </a:rPr>
              <a:t>tym-panocentesis</a:t>
            </a:r>
            <a:r>
              <a:rPr lang="es-CO" sz="1200" b="0" i="0" u="none" strike="noStrike" kern="1200" dirty="0">
                <a:solidFill>
                  <a:schemeClr val="tx1"/>
                </a:solidFill>
                <a:effectLst/>
                <a:latin typeface="+mn-lt"/>
                <a:ea typeface="+mn-ea"/>
                <a:cs typeface="+mn-cs"/>
              </a:rPr>
              <a:t> de 2 a 7 días después.</a:t>
            </a:r>
            <a:endParaRPr lang="es-CO" b="0" dirty="0">
              <a:effectLst/>
            </a:endParaRPr>
          </a:p>
          <a:p>
            <a:pPr rtl="0"/>
            <a:r>
              <a:rPr lang="es-CO" sz="1200" b="0" i="0" u="none" strike="noStrike" kern="1200" dirty="0">
                <a:solidFill>
                  <a:schemeClr val="tx1"/>
                </a:solidFill>
                <a:effectLst/>
                <a:latin typeface="+mn-lt"/>
                <a:ea typeface="+mn-ea"/>
                <a:cs typeface="+mn-cs"/>
              </a:rPr>
              <a:t>83% y el 87% de aislamientos de </a:t>
            </a:r>
            <a:r>
              <a:rPr lang="es-CO" sz="1200" b="0" i="1" u="none" strike="noStrike" kern="1200" dirty="0">
                <a:solidFill>
                  <a:schemeClr val="tx1"/>
                </a:solidFill>
                <a:effectLst/>
                <a:latin typeface="+mn-lt"/>
                <a:ea typeface="+mn-ea"/>
                <a:cs typeface="+mn-cs"/>
              </a:rPr>
              <a:t>S. </a:t>
            </a:r>
            <a:r>
              <a:rPr lang="es-CO" sz="1200" b="0" i="1" u="none" strike="noStrike" kern="1200" dirty="0" err="1">
                <a:solidFill>
                  <a:schemeClr val="tx1"/>
                </a:solidFill>
                <a:effectLst/>
                <a:latin typeface="+mn-lt"/>
                <a:ea typeface="+mn-ea"/>
                <a:cs typeface="+mn-cs"/>
              </a:rPr>
              <a:t>pneumoniae</a:t>
            </a:r>
            <a:r>
              <a:rPr lang="es-CO" sz="1200" b="0" i="0" u="none" strike="noStrike" kern="1200" dirty="0">
                <a:solidFill>
                  <a:schemeClr val="tx1"/>
                </a:solidFill>
                <a:effectLst/>
                <a:latin typeface="+mn-lt"/>
                <a:ea typeface="+mn-ea"/>
                <a:cs typeface="+mn-cs"/>
              </a:rPr>
              <a:t> de todos grupos de edad son susceptibles a regular (40 mg / kg / día) y dosis altas de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cillin</a:t>
            </a:r>
            <a:r>
              <a:rPr lang="es-CO" sz="1200" b="0" i="0" u="none" strike="noStrike" kern="1200" dirty="0">
                <a:solidFill>
                  <a:schemeClr val="tx1"/>
                </a:solidFill>
                <a:effectLst/>
                <a:latin typeface="+mn-lt"/>
                <a:ea typeface="+mn-ea"/>
                <a:cs typeface="+mn-cs"/>
              </a:rPr>
              <a:t> (80–90 mg / kg / día dividido dos veces diariamente), respectivamente</a:t>
            </a:r>
            <a:endParaRPr lang="es-CO" b="0" dirty="0">
              <a:effectLst/>
            </a:endParaRPr>
          </a:p>
          <a:p>
            <a:pPr rtl="0"/>
            <a:r>
              <a:rPr lang="es-CO" sz="1200" b="0" i="0" u="none" strike="noStrike" kern="1200" dirty="0">
                <a:solidFill>
                  <a:schemeClr val="tx1"/>
                </a:solidFill>
                <a:effectLst/>
                <a:latin typeface="+mn-lt"/>
                <a:ea typeface="+mn-ea"/>
                <a:cs typeface="+mn-cs"/>
              </a:rPr>
              <a:t>Dosis altas de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tiene concentraciones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que superan la </a:t>
            </a:r>
            <a:r>
              <a:rPr lang="es-CO" sz="1200" b="0" i="0" u="none" strike="noStrike" kern="1200" dirty="0" err="1">
                <a:solidFill>
                  <a:schemeClr val="tx1"/>
                </a:solidFill>
                <a:effectLst/>
                <a:latin typeface="+mn-lt"/>
                <a:ea typeface="+mn-ea"/>
                <a:cs typeface="+mn-cs"/>
              </a:rPr>
              <a:t>mic</a:t>
            </a:r>
            <a:r>
              <a:rPr lang="es-CO" sz="1200" b="0" i="0" u="none" strike="noStrike" kern="1200" dirty="0">
                <a:solidFill>
                  <a:schemeClr val="tx1"/>
                </a:solidFill>
                <a:effectLst/>
                <a:latin typeface="+mn-lt"/>
                <a:ea typeface="+mn-ea"/>
                <a:cs typeface="+mn-cs"/>
              </a:rPr>
              <a:t> de serotipos de  neumococo con resistencia intermedia a penicilina (</a:t>
            </a:r>
            <a:r>
              <a:rPr lang="es-CO" sz="1200" b="0" i="0" u="none" strike="noStrike" kern="1200" dirty="0" err="1">
                <a:solidFill>
                  <a:schemeClr val="tx1"/>
                </a:solidFill>
                <a:effectLst/>
                <a:latin typeface="+mn-lt"/>
                <a:ea typeface="+mn-ea"/>
                <a:cs typeface="+mn-cs"/>
              </a:rPr>
              <a:t>mic</a:t>
            </a:r>
            <a:r>
              <a:rPr lang="es-CO" sz="1200" b="0" i="0" u="none" strike="noStrike" kern="1200" dirty="0">
                <a:solidFill>
                  <a:schemeClr val="tx1"/>
                </a:solidFill>
                <a:effectLst/>
                <a:latin typeface="+mn-lt"/>
                <a:ea typeface="+mn-ea"/>
                <a:cs typeface="+mn-cs"/>
              </a:rPr>
              <a:t> de penicilina 0.12-1 </a:t>
            </a:r>
            <a:r>
              <a:rPr lang="es-CO" sz="1200" b="0" i="0" u="none" strike="noStrike" kern="1200" dirty="0" err="1">
                <a:solidFill>
                  <a:schemeClr val="tx1"/>
                </a:solidFill>
                <a:effectLst/>
                <a:latin typeface="+mn-lt"/>
                <a:ea typeface="+mn-ea"/>
                <a:cs typeface="+mn-cs"/>
              </a:rPr>
              <a:t>ug</a:t>
            </a:r>
            <a:r>
              <a:rPr lang="es-CO" sz="1200" b="0" i="0" u="none" strike="noStrike" kern="1200" dirty="0">
                <a:solidFill>
                  <a:schemeClr val="tx1"/>
                </a:solidFill>
                <a:effectLst/>
                <a:latin typeface="+mn-lt"/>
                <a:ea typeface="+mn-ea"/>
                <a:cs typeface="+mn-cs"/>
              </a:rPr>
              <a:t>/</a:t>
            </a:r>
            <a:r>
              <a:rPr lang="es-CO" sz="1200" b="0" i="0" u="none" strike="noStrike" kern="1200" dirty="0" err="1">
                <a:solidFill>
                  <a:schemeClr val="tx1"/>
                </a:solidFill>
                <a:effectLst/>
                <a:latin typeface="+mn-lt"/>
                <a:ea typeface="+mn-ea"/>
                <a:cs typeface="+mn-cs"/>
              </a:rPr>
              <a:t>mL</a:t>
            </a:r>
            <a:r>
              <a:rPr lang="es-CO" sz="1200" b="0" i="0" u="none" strike="noStrike" kern="1200" dirty="0">
                <a:solidFill>
                  <a:schemeClr val="tx1"/>
                </a:solidFill>
                <a:effectLst/>
                <a:latin typeface="+mn-lt"/>
                <a:ea typeface="+mn-ea"/>
                <a:cs typeface="+mn-cs"/>
              </a:rPr>
              <a:t>) y muchos pero no todos altamente resistente (&gt;=2). Se ha reportado mayor eficacia de altas dosis de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para neumococo (96%)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vs </a:t>
            </a:r>
            <a:r>
              <a:rPr lang="es-CO" sz="1200" b="0" i="0" u="none" strike="noStrike" kern="1200" dirty="0" err="1">
                <a:solidFill>
                  <a:schemeClr val="tx1"/>
                </a:solidFill>
                <a:effectLst/>
                <a:latin typeface="+mn-lt"/>
                <a:ea typeface="+mn-ea"/>
                <a:cs typeface="+mn-cs"/>
              </a:rPr>
              <a:t>azitro</a:t>
            </a:r>
            <a:r>
              <a:rPr lang="es-CO" sz="1200" b="0" i="0" u="none" strike="noStrike" kern="1200" dirty="0">
                <a:solidFill>
                  <a:schemeClr val="tx1"/>
                </a:solidFill>
                <a:effectLst/>
                <a:latin typeface="+mn-lt"/>
                <a:ea typeface="+mn-ea"/>
                <a:cs typeface="+mn-cs"/>
              </a:rPr>
              <a:t>. No estudios de h. </a:t>
            </a:r>
            <a:r>
              <a:rPr lang="es-CO" sz="1200" b="0" i="0" u="none" strike="noStrike" kern="1200" dirty="0" err="1">
                <a:solidFill>
                  <a:schemeClr val="tx1"/>
                </a:solidFill>
                <a:effectLst/>
                <a:latin typeface="+mn-lt"/>
                <a:ea typeface="+mn-ea"/>
                <a:cs typeface="+mn-cs"/>
              </a:rPr>
              <a:t>influenzae</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pero en otros lugares sensibilidad 58-82% por </a:t>
            </a:r>
            <a:r>
              <a:rPr lang="es-CO" sz="1200" b="0" i="0" u="none" strike="noStrike" kern="1200" dirty="0" err="1">
                <a:solidFill>
                  <a:schemeClr val="tx1"/>
                </a:solidFill>
                <a:effectLst/>
                <a:latin typeface="+mn-lt"/>
                <a:ea typeface="+mn-ea"/>
                <a:cs typeface="+mn-cs"/>
              </a:rPr>
              <a:t>produccion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betalactamasa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Catarralis</a:t>
            </a:r>
            <a:r>
              <a:rPr lang="es-CO" sz="1200" b="0" i="0" u="none" strike="noStrike" kern="1200" dirty="0">
                <a:solidFill>
                  <a:schemeClr val="tx1"/>
                </a:solidFill>
                <a:effectLst/>
                <a:latin typeface="+mn-lt"/>
                <a:ea typeface="+mn-ea"/>
                <a:cs typeface="+mn-cs"/>
              </a:rPr>
              <a:t> 100% </a:t>
            </a:r>
            <a:r>
              <a:rPr lang="es-CO" sz="1200" b="0" i="0" u="none" strike="noStrike" kern="1200" dirty="0" err="1">
                <a:solidFill>
                  <a:schemeClr val="tx1"/>
                </a:solidFill>
                <a:effectLst/>
                <a:latin typeface="+mn-lt"/>
                <a:ea typeface="+mn-ea"/>
                <a:cs typeface="+mn-cs"/>
              </a:rPr>
              <a:t>blactamasa</a:t>
            </a:r>
            <a:r>
              <a:rPr lang="es-CO" sz="1200" b="0" i="0" u="none" strike="noStrike" kern="1200" dirty="0">
                <a:solidFill>
                  <a:schemeClr val="tx1"/>
                </a:solidFill>
                <a:effectLst/>
                <a:latin typeface="+mn-lt"/>
                <a:ea typeface="+mn-ea"/>
                <a:cs typeface="+mn-cs"/>
              </a:rPr>
              <a:t> positivo pero es </a:t>
            </a:r>
            <a:r>
              <a:rPr lang="es-CO" sz="1200" b="0" i="0" u="none" strike="noStrike" kern="1200" dirty="0" err="1">
                <a:solidFill>
                  <a:schemeClr val="tx1"/>
                </a:solidFill>
                <a:effectLst/>
                <a:latin typeface="+mn-lt"/>
                <a:ea typeface="+mn-ea"/>
                <a:cs typeface="+mn-cs"/>
              </a:rPr>
              <a:t>susceptuble</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pero la alta tasa de </a:t>
            </a:r>
            <a:r>
              <a:rPr lang="es-CO" sz="1200" b="0" i="0" u="none" strike="noStrike" kern="1200" dirty="0" err="1">
                <a:solidFill>
                  <a:schemeClr val="tx1"/>
                </a:solidFill>
                <a:effectLst/>
                <a:latin typeface="+mn-lt"/>
                <a:ea typeface="+mn-ea"/>
                <a:cs typeface="+mn-cs"/>
              </a:rPr>
              <a:t>autorresolucion</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ctaralis</a:t>
            </a:r>
            <a:r>
              <a:rPr lang="es-CO" sz="1200" b="0" i="0" u="none" strike="noStrike" kern="1200" dirty="0">
                <a:solidFill>
                  <a:schemeClr val="tx1"/>
                </a:solidFill>
                <a:effectLst/>
                <a:latin typeface="+mn-lt"/>
                <a:ea typeface="+mn-ea"/>
                <a:cs typeface="+mn-cs"/>
              </a:rPr>
              <a:t> hace que uno se relaje cuando da primera </a:t>
            </a:r>
            <a:r>
              <a:rPr lang="es-CO" sz="1200" b="0" i="0" u="none" strike="noStrike" kern="1200" dirty="0" err="1">
                <a:solidFill>
                  <a:schemeClr val="tx1"/>
                </a:solidFill>
                <a:effectLst/>
                <a:latin typeface="+mn-lt"/>
                <a:ea typeface="+mn-ea"/>
                <a:cs typeface="+mn-cs"/>
              </a:rPr>
              <a:t>linia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amozilina</a:t>
            </a:r>
            <a:r>
              <a:rPr lang="es-CO" sz="1200" b="0" i="0" u="none" strike="noStrike" kern="1200" dirty="0">
                <a:solidFill>
                  <a:schemeClr val="tx1"/>
                </a:solidFill>
                <a:effectLst/>
                <a:latin typeface="+mn-lt"/>
                <a:ea typeface="+mn-ea"/>
                <a:cs typeface="+mn-cs"/>
              </a:rPr>
              <a:t> por primera </a:t>
            </a:r>
            <a:r>
              <a:rPr lang="es-CO" sz="1200" b="0" i="0" u="none" strike="noStrike" kern="1200" dirty="0" err="1">
                <a:solidFill>
                  <a:schemeClr val="tx1"/>
                </a:solidFill>
                <a:effectLst/>
                <a:latin typeface="+mn-lt"/>
                <a:ea typeface="+mn-ea"/>
                <a:cs typeface="+mn-cs"/>
              </a:rPr>
              <a:t>lina</a:t>
            </a:r>
            <a:r>
              <a:rPr lang="es-CO" sz="1200" b="0" i="0" u="none" strike="noStrike" kern="1200" dirty="0">
                <a:solidFill>
                  <a:schemeClr val="tx1"/>
                </a:solidFill>
                <a:effectLst/>
                <a:latin typeface="+mn-lt"/>
                <a:ea typeface="+mn-ea"/>
                <a:cs typeface="+mn-cs"/>
              </a:rPr>
              <a:t> y raramente progresa mastoiditis o </a:t>
            </a:r>
            <a:r>
              <a:rPr lang="es-CO" sz="1200" b="0" i="0" u="none" strike="noStrike" kern="1200" dirty="0" err="1">
                <a:solidFill>
                  <a:schemeClr val="tx1"/>
                </a:solidFill>
                <a:effectLst/>
                <a:latin typeface="+mn-lt"/>
                <a:ea typeface="+mn-ea"/>
                <a:cs typeface="+mn-cs"/>
              </a:rPr>
              <a:t>infecion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intracrnaeal</a:t>
            </a:r>
            <a:r>
              <a:rPr lang="es-CO" sz="1200" b="0" i="0" u="none" strike="noStrike" kern="1200" dirty="0">
                <a:solidFill>
                  <a:schemeClr val="tx1"/>
                </a:solidFill>
                <a:effectLst/>
                <a:latin typeface="+mn-lt"/>
                <a:ea typeface="+mn-ea"/>
                <a:cs typeface="+mn-cs"/>
              </a:rPr>
              <a:t>. </a:t>
            </a:r>
            <a:endParaRPr lang="es-CO" b="0" dirty="0">
              <a:effectLst/>
            </a:endParaRPr>
          </a:p>
          <a:p>
            <a:pPr rtl="0"/>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altas dosis: efectivo para los </a:t>
            </a:r>
            <a:r>
              <a:rPr lang="es-CO" sz="1200" b="0" i="0" u="none" strike="noStrike" kern="1200" dirty="0" err="1">
                <a:solidFill>
                  <a:schemeClr val="tx1"/>
                </a:solidFill>
                <a:effectLst/>
                <a:latin typeface="+mn-lt"/>
                <a:ea typeface="+mn-ea"/>
                <a:cs typeface="+mn-cs"/>
              </a:rPr>
              <a:t>patogenos</a:t>
            </a:r>
            <a:r>
              <a:rPr lang="es-CO" sz="1200" b="0" i="0" u="none" strike="noStrike" kern="1200" dirty="0">
                <a:solidFill>
                  <a:schemeClr val="tx1"/>
                </a:solidFill>
                <a:effectLst/>
                <a:latin typeface="+mn-lt"/>
                <a:ea typeface="+mn-ea"/>
                <a:cs typeface="+mn-cs"/>
              </a:rPr>
              <a:t> más comunes, seguro, bajo costo, sabor aceptable y </a:t>
            </a:r>
            <a:r>
              <a:rPr lang="es-CO" sz="1200" b="0" i="0" u="none" strike="noStrike" kern="1200" dirty="0" err="1">
                <a:solidFill>
                  <a:schemeClr val="tx1"/>
                </a:solidFill>
                <a:effectLst/>
                <a:latin typeface="+mn-lt"/>
                <a:ea typeface="+mn-ea"/>
                <a:cs typeface="+mn-cs"/>
              </a:rPr>
              <a:t>estrecptro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mucrobiologico</a:t>
            </a:r>
            <a:r>
              <a:rPr lang="es-CO" sz="1200" b="0" i="0" u="none" strike="noStrike" kern="1200" dirty="0">
                <a:solidFill>
                  <a:schemeClr val="tx1"/>
                </a:solidFill>
                <a:effectLst/>
                <a:latin typeface="+mn-lt"/>
                <a:ea typeface="+mn-ea"/>
                <a:cs typeface="+mn-cs"/>
              </a:rPr>
              <a:t> estrecho. Si criterio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90mg/k/</a:t>
            </a:r>
            <a:r>
              <a:rPr lang="es-CO" sz="1200" b="0" i="0" u="none" strike="noStrike" kern="1200" dirty="0" err="1">
                <a:solidFill>
                  <a:schemeClr val="tx1"/>
                </a:solidFill>
                <a:effectLst/>
                <a:latin typeface="+mn-lt"/>
                <a:ea typeface="+mn-ea"/>
                <a:cs typeface="+mn-cs"/>
              </a:rPr>
              <a:t>fia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6.4mg/k </a:t>
            </a:r>
            <a:r>
              <a:rPr lang="es-CO" sz="1200" b="0" i="0" u="none" strike="noStrike" kern="1200" dirty="0" err="1">
                <a:solidFill>
                  <a:schemeClr val="tx1"/>
                </a:solidFill>
                <a:effectLst/>
                <a:latin typeface="+mn-lt"/>
                <a:ea typeface="+mn-ea"/>
                <a:cs typeface="+mn-cs"/>
              </a:rPr>
              <a:t>clav</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proporcion</a:t>
            </a:r>
            <a:r>
              <a:rPr lang="es-CO" sz="1200" b="0" i="0" u="none" strike="noStrike" kern="1200" dirty="0">
                <a:solidFill>
                  <a:schemeClr val="tx1"/>
                </a:solidFill>
                <a:effectLst/>
                <a:latin typeface="+mn-lt"/>
                <a:ea typeface="+mn-ea"/>
                <a:cs typeface="+mn-cs"/>
              </a:rPr>
              <a:t> 14:1, </a:t>
            </a:r>
            <a:r>
              <a:rPr lang="es-CO" sz="1200" b="0" i="0" u="none" strike="noStrike" kern="1200" dirty="0" err="1">
                <a:solidFill>
                  <a:schemeClr val="tx1"/>
                </a:solidFill>
                <a:effectLst/>
                <a:latin typeface="+mn-lt"/>
                <a:ea typeface="+mn-ea"/>
                <a:cs typeface="+mn-cs"/>
              </a:rPr>
              <a:t>dividio</a:t>
            </a:r>
            <a:r>
              <a:rPr lang="es-CO" sz="1200" b="0" i="0" u="none" strike="noStrike" kern="1200" dirty="0">
                <a:solidFill>
                  <a:schemeClr val="tx1"/>
                </a:solidFill>
                <a:effectLst/>
                <a:latin typeface="+mn-lt"/>
                <a:ea typeface="+mn-ea"/>
                <a:cs typeface="+mn-cs"/>
              </a:rPr>
              <a:t> en 2 porque da menos diarrea. . </a:t>
            </a:r>
            <a:r>
              <a:rPr lang="es-CO" sz="1200" b="0" i="0" u="none" strike="noStrike" kern="1200" dirty="0" err="1">
                <a:solidFill>
                  <a:schemeClr val="tx1"/>
                </a:solidFill>
                <a:effectLst/>
                <a:latin typeface="+mn-lt"/>
                <a:ea typeface="+mn-ea"/>
                <a:cs typeface="+mn-cs"/>
              </a:rPr>
              <a:t>atos</a:t>
            </a:r>
            <a:r>
              <a:rPr lang="es-CO" sz="1200" b="0" i="0" u="none" strike="noStrike" kern="1200" dirty="0">
                <a:solidFill>
                  <a:schemeClr val="tx1"/>
                </a:solidFill>
                <a:effectLst/>
                <a:latin typeface="+mn-lt"/>
                <a:ea typeface="+mn-ea"/>
                <a:cs typeface="+mn-cs"/>
              </a:rPr>
              <a:t> recientes de EE. UU. Sobre in vitro susceptibilidad de </a:t>
            </a:r>
            <a:r>
              <a:rPr lang="es-CO" sz="1200" b="0" i="1" u="none" strike="noStrike" kern="1200" dirty="0">
                <a:solidFill>
                  <a:schemeClr val="tx1"/>
                </a:solidFill>
                <a:effectLst/>
                <a:latin typeface="+mn-lt"/>
                <a:ea typeface="+mn-ea"/>
                <a:cs typeface="+mn-cs"/>
              </a:rPr>
              <a:t>S. </a:t>
            </a:r>
            <a:r>
              <a:rPr lang="es-CO" sz="1200" b="0" i="1" u="none" strike="noStrike" kern="1200" dirty="0" err="1">
                <a:solidFill>
                  <a:schemeClr val="tx1"/>
                </a:solidFill>
                <a:effectLst/>
                <a:latin typeface="+mn-lt"/>
                <a:ea typeface="+mn-ea"/>
                <a:cs typeface="+mn-cs"/>
              </a:rPr>
              <a:t>pneumoniae</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cefdinir</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cefuroxima</a:t>
            </a:r>
            <a:r>
              <a:rPr lang="es-CO" sz="1200" b="0" i="0" u="none" strike="noStrike" kern="1200" dirty="0">
                <a:solidFill>
                  <a:schemeClr val="tx1"/>
                </a:solidFill>
                <a:effectLst/>
                <a:latin typeface="+mn-lt"/>
                <a:ea typeface="+mn-ea"/>
                <a:cs typeface="+mn-cs"/>
              </a:rPr>
              <a:t> son 70% a 80%, comparado con 84% a 92% de amoxicilina. </a:t>
            </a:r>
            <a:r>
              <a:rPr lang="es-CO" sz="1200" b="0" i="0" u="none" strike="noStrike" kern="1200" dirty="0" err="1">
                <a:solidFill>
                  <a:schemeClr val="tx1"/>
                </a:solidFill>
                <a:effectLst/>
                <a:latin typeface="+mn-lt"/>
                <a:ea typeface="+mn-ea"/>
                <a:cs typeface="+mn-cs"/>
              </a:rPr>
              <a:t>cefdinir</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cefuroxima</a:t>
            </a:r>
            <a:r>
              <a:rPr lang="es-CO" sz="1200" b="0" i="0" u="none" strike="noStrike" kern="1200" dirty="0">
                <a:solidFill>
                  <a:schemeClr val="tx1"/>
                </a:solidFill>
                <a:effectLst/>
                <a:latin typeface="+mn-lt"/>
                <a:ea typeface="+mn-ea"/>
                <a:cs typeface="+mn-cs"/>
              </a:rPr>
              <a:t> contra </a:t>
            </a:r>
            <a:r>
              <a:rPr lang="es-CO" sz="1200" b="0" i="1" u="none" strike="noStrike" kern="1200" dirty="0">
                <a:solidFill>
                  <a:schemeClr val="tx1"/>
                </a:solidFill>
                <a:effectLst/>
                <a:latin typeface="+mn-lt"/>
                <a:ea typeface="+mn-ea"/>
                <a:cs typeface="+mn-cs"/>
              </a:rPr>
              <a:t>H en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fl</a:t>
            </a:r>
            <a:r>
              <a:rPr lang="es-CO" sz="1200" b="0" i="0" u="none" strike="noStrike" kern="1200" dirty="0">
                <a:solidFill>
                  <a:schemeClr val="tx1"/>
                </a:solidFill>
                <a:effectLst/>
                <a:latin typeface="+mn-lt"/>
                <a:ea typeface="+mn-ea"/>
                <a:cs typeface="+mn-cs"/>
              </a:rPr>
              <a:t> </a:t>
            </a:r>
            <a:r>
              <a:rPr lang="es-CO" sz="1200" b="0" i="1" u="none" strike="noStrike" kern="1200" dirty="0" err="1">
                <a:solidFill>
                  <a:schemeClr val="tx1"/>
                </a:solidFill>
                <a:effectLst/>
                <a:latin typeface="+mn-lt"/>
                <a:ea typeface="+mn-ea"/>
                <a:cs typeface="+mn-cs"/>
              </a:rPr>
              <a:t>uenzae</a:t>
            </a:r>
            <a:r>
              <a:rPr lang="es-CO" sz="1200" b="0" i="0" u="none" strike="noStrike" kern="1200" dirty="0">
                <a:solidFill>
                  <a:schemeClr val="tx1"/>
                </a:solidFill>
                <a:effectLst/>
                <a:latin typeface="+mn-lt"/>
                <a:ea typeface="+mn-ea"/>
                <a:cs typeface="+mn-cs"/>
              </a:rPr>
              <a:t> es aproximadamente 98%, comparado con 58% de eficacia de amoxicilina y casi el 100% de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a:t>
            </a:r>
            <a:endParaRPr lang="es-CO" b="0" dirty="0">
              <a:effectLst/>
            </a:endParaRPr>
          </a:p>
          <a:p>
            <a:pPr rtl="0"/>
            <a:r>
              <a:rPr lang="es-CO" sz="1200" b="0" i="0" u="none" strike="noStrike" kern="1200" dirty="0">
                <a:solidFill>
                  <a:schemeClr val="tx1"/>
                </a:solidFill>
                <a:effectLst/>
                <a:latin typeface="+mn-lt"/>
                <a:ea typeface="+mn-ea"/>
                <a:cs typeface="+mn-cs"/>
              </a:rPr>
              <a:t>La reactividad cruzada </a:t>
            </a:r>
            <a:r>
              <a:rPr lang="es-CO" sz="1200" b="0" i="0" u="none" strike="noStrike" kern="1200" dirty="0" err="1">
                <a:solidFill>
                  <a:schemeClr val="tx1"/>
                </a:solidFill>
                <a:effectLst/>
                <a:latin typeface="+mn-lt"/>
                <a:ea typeface="+mn-ea"/>
                <a:cs typeface="+mn-cs"/>
              </a:rPr>
              <a:t>penicilin</a:t>
            </a:r>
            <a:r>
              <a:rPr lang="es-CO" sz="1200" b="0" i="0" u="none" strike="noStrike" kern="1200" dirty="0">
                <a:solidFill>
                  <a:schemeClr val="tx1"/>
                </a:solidFill>
                <a:effectLst/>
                <a:latin typeface="+mn-lt"/>
                <a:ea typeface="+mn-ea"/>
                <a:cs typeface="+mn-cs"/>
              </a:rPr>
              <a:t> - cefalosporinas depende de estructura </a:t>
            </a:r>
            <a:r>
              <a:rPr lang="es-CO" sz="1200" b="0" i="0" u="none" strike="noStrike" kern="1200" dirty="0" err="1">
                <a:solidFill>
                  <a:schemeClr val="tx1"/>
                </a:solidFill>
                <a:effectLst/>
                <a:latin typeface="+mn-lt"/>
                <a:ea typeface="+mn-ea"/>
                <a:cs typeface="+mn-cs"/>
              </a:rPr>
              <a:t>quimica</a:t>
            </a:r>
            <a:r>
              <a:rPr lang="es-CO" sz="1200" b="0" i="0" u="none" strike="noStrike" kern="1200" dirty="0">
                <a:solidFill>
                  <a:schemeClr val="tx1"/>
                </a:solidFill>
                <a:effectLst/>
                <a:latin typeface="+mn-lt"/>
                <a:ea typeface="+mn-ea"/>
                <a:cs typeface="+mn-cs"/>
              </a:rPr>
              <a:t> -&gt; mayor riesgo con penicilinas </a:t>
            </a:r>
            <a:r>
              <a:rPr lang="es-CO" sz="1200" b="0" i="0" u="none" strike="noStrike" kern="1200" dirty="0" err="1">
                <a:solidFill>
                  <a:schemeClr val="tx1"/>
                </a:solidFill>
                <a:effectLst/>
                <a:latin typeface="+mn-lt"/>
                <a:ea typeface="+mn-ea"/>
                <a:cs typeface="+mn-cs"/>
              </a:rPr>
              <a:t>prmera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generacion</a:t>
            </a:r>
            <a:r>
              <a:rPr lang="es-CO" sz="1200" b="0" i="0" u="none" strike="noStrike" kern="1200" dirty="0">
                <a:solidFill>
                  <a:schemeClr val="tx1"/>
                </a:solidFill>
                <a:effectLst/>
                <a:latin typeface="+mn-lt"/>
                <a:ea typeface="+mn-ea"/>
                <a:cs typeface="+mn-cs"/>
              </a:rPr>
              <a:t>, menos probable segunda y tercera </a:t>
            </a:r>
            <a:r>
              <a:rPr lang="es-CO" sz="1200" b="0" i="0" u="none" strike="noStrike" kern="1200" dirty="0" err="1">
                <a:solidFill>
                  <a:schemeClr val="tx1"/>
                </a:solidFill>
                <a:effectLst/>
                <a:latin typeface="+mn-lt"/>
                <a:ea typeface="+mn-ea"/>
                <a:cs typeface="+mn-cs"/>
              </a:rPr>
              <a:t>generacion</a:t>
            </a:r>
            <a:r>
              <a:rPr lang="es-CO" sz="1200" b="0" i="0" u="none" strike="noStrike" kern="1200" dirty="0">
                <a:solidFill>
                  <a:schemeClr val="tx1"/>
                </a:solidFill>
                <a:effectLst/>
                <a:latin typeface="+mn-lt"/>
                <a:ea typeface="+mn-ea"/>
                <a:cs typeface="+mn-cs"/>
              </a:rPr>
              <a:t>:“</a:t>
            </a:r>
            <a:r>
              <a:rPr lang="es-CO" sz="1200" b="0" i="0" u="none" strike="noStrike" kern="1200" dirty="0" err="1">
                <a:solidFill>
                  <a:schemeClr val="tx1"/>
                </a:solidFill>
                <a:effectLst/>
                <a:latin typeface="+mn-lt"/>
                <a:ea typeface="+mn-ea"/>
                <a:cs typeface="+mn-cs"/>
              </a:rPr>
              <a:t>cephalo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sporin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treatment</a:t>
            </a:r>
            <a:r>
              <a:rPr lang="es-CO" sz="1200" b="0" i="0" u="none" strike="noStrike" kern="1200" dirty="0">
                <a:solidFill>
                  <a:schemeClr val="tx1"/>
                </a:solidFill>
                <a:effectLst/>
                <a:latin typeface="+mn-lt"/>
                <a:ea typeface="+mn-ea"/>
                <a:cs typeface="+mn-cs"/>
              </a:rPr>
              <a:t> of </a:t>
            </a:r>
            <a:r>
              <a:rPr lang="es-CO" sz="1200" b="0" i="0" u="none" strike="noStrike" kern="1200" dirty="0" err="1">
                <a:solidFill>
                  <a:schemeClr val="tx1"/>
                </a:solidFill>
                <a:effectLst/>
                <a:latin typeface="+mn-lt"/>
                <a:ea typeface="+mn-ea"/>
                <a:cs typeface="+mn-cs"/>
              </a:rPr>
              <a:t>patients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with</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history</a:t>
            </a:r>
            <a:r>
              <a:rPr lang="es-CO" sz="1200" b="0" i="0" u="none" strike="noStrike" kern="1200" dirty="0">
                <a:solidFill>
                  <a:schemeClr val="tx1"/>
                </a:solidFill>
                <a:effectLst/>
                <a:latin typeface="+mn-lt"/>
                <a:ea typeface="+mn-ea"/>
                <a:cs typeface="+mn-cs"/>
              </a:rPr>
              <a:t> of </a:t>
            </a:r>
            <a:r>
              <a:rPr lang="es-CO" sz="1200" b="0" i="0" u="none" strike="noStrike" kern="1200" dirty="0" err="1">
                <a:solidFill>
                  <a:schemeClr val="tx1"/>
                </a:solidFill>
                <a:effectLst/>
                <a:latin typeface="+mn-lt"/>
                <a:ea typeface="+mn-ea"/>
                <a:cs typeface="+mn-cs"/>
              </a:rPr>
              <a:t>penicillin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allergy</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selecting</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out</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those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with</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severe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reaction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histo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ries</a:t>
            </a:r>
            <a:r>
              <a:rPr lang="es-CO" sz="1200" b="0" i="0" u="none" strike="noStrike" kern="1200" dirty="0">
                <a:solidFill>
                  <a:schemeClr val="tx1"/>
                </a:solidFill>
                <a:effectLst/>
                <a:latin typeface="+mn-lt"/>
                <a:ea typeface="+mn-ea"/>
                <a:cs typeface="+mn-cs"/>
              </a:rPr>
              <a:t>, show a </a:t>
            </a:r>
            <a:r>
              <a:rPr lang="es-CO" sz="1200" b="0" i="0" u="none" strike="noStrike" kern="1200" dirty="0" err="1">
                <a:solidFill>
                  <a:schemeClr val="tx1"/>
                </a:solidFill>
                <a:effectLst/>
                <a:latin typeface="+mn-lt"/>
                <a:ea typeface="+mn-ea"/>
                <a:cs typeface="+mn-cs"/>
              </a:rPr>
              <a:t>reaction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rate</a:t>
            </a:r>
            <a:r>
              <a:rPr lang="es-CO" sz="1200" b="0" i="0" u="none" strike="noStrike" kern="1200" dirty="0">
                <a:solidFill>
                  <a:schemeClr val="tx1"/>
                </a:solidFill>
                <a:effectLst/>
                <a:latin typeface="+mn-lt"/>
                <a:ea typeface="+mn-ea"/>
                <a:cs typeface="+mn-cs"/>
              </a:rPr>
              <a:t> of 0.1%.” </a:t>
            </a:r>
            <a:endParaRPr lang="es-CO" b="0" dirty="0">
              <a:effectLst/>
            </a:endParaRPr>
          </a:p>
          <a:p>
            <a:pPr rtl="0"/>
            <a:r>
              <a:rPr lang="es-CO" sz="1200" b="0" i="0" u="none" strike="noStrike" kern="1200" dirty="0" err="1">
                <a:solidFill>
                  <a:schemeClr val="tx1"/>
                </a:solidFill>
                <a:effectLst/>
                <a:latin typeface="+mn-lt"/>
                <a:ea typeface="+mn-ea"/>
                <a:cs typeface="+mn-cs"/>
              </a:rPr>
              <a:t>Despues</a:t>
            </a:r>
            <a:r>
              <a:rPr lang="es-CO" sz="1200" b="0" i="0" u="none" strike="noStrike" kern="1200" dirty="0">
                <a:solidFill>
                  <a:schemeClr val="tx1"/>
                </a:solidFill>
                <a:effectLst/>
                <a:latin typeface="+mn-lt"/>
                <a:ea typeface="+mn-ea"/>
                <a:cs typeface="+mn-cs"/>
              </a:rPr>
              <a:t> de iniciar los ab empeoran los síntomas en las siguientes 24 horas pero en las siguientes 24 h los síntomas deben mejorar -&gt; sino mejora: otra enfermedad, </a:t>
            </a:r>
            <a:r>
              <a:rPr lang="es-CO" sz="1200" b="0" i="0" u="none" strike="noStrike" kern="1200" dirty="0" err="1">
                <a:solidFill>
                  <a:schemeClr val="tx1"/>
                </a:solidFill>
                <a:effectLst/>
                <a:latin typeface="+mn-lt"/>
                <a:ea typeface="+mn-ea"/>
                <a:cs typeface="+mn-cs"/>
              </a:rPr>
              <a:t>infeccion</a:t>
            </a:r>
            <a:r>
              <a:rPr lang="es-CO" sz="1200" b="0" i="0" u="none" strike="noStrike" kern="1200" dirty="0">
                <a:solidFill>
                  <a:schemeClr val="tx1"/>
                </a:solidFill>
                <a:effectLst/>
                <a:latin typeface="+mn-lt"/>
                <a:ea typeface="+mn-ea"/>
                <a:cs typeface="+mn-cs"/>
              </a:rPr>
              <a:t> viral </a:t>
            </a:r>
            <a:r>
              <a:rPr lang="es-CO" sz="1200" b="0" i="0" u="none" strike="noStrike" kern="1200" dirty="0" err="1">
                <a:solidFill>
                  <a:schemeClr val="tx1"/>
                </a:solidFill>
                <a:effectLst/>
                <a:latin typeface="+mn-lt"/>
                <a:ea typeface="+mn-ea"/>
                <a:cs typeface="+mn-cs"/>
              </a:rPr>
              <a:t>concominante</a:t>
            </a:r>
            <a:r>
              <a:rPr lang="es-CO" sz="1200" b="0" i="0" u="none" strike="noStrike" kern="1200" dirty="0">
                <a:solidFill>
                  <a:schemeClr val="tx1"/>
                </a:solidFill>
                <a:effectLst/>
                <a:latin typeface="+mn-lt"/>
                <a:ea typeface="+mn-ea"/>
                <a:cs typeface="+mn-cs"/>
              </a:rPr>
              <a:t> o resistencia bacteriana -&gt; estudios contradictorios -&gt; algunos reportan 86-91% en presencia de </a:t>
            </a:r>
            <a:r>
              <a:rPr lang="es-CO" sz="1200" b="0" i="0" u="none" strike="noStrike" kern="1200" dirty="0" err="1">
                <a:solidFill>
                  <a:schemeClr val="tx1"/>
                </a:solidFill>
                <a:effectLst/>
                <a:latin typeface="+mn-lt"/>
                <a:ea typeface="+mn-ea"/>
                <a:cs typeface="+mn-cs"/>
              </a:rPr>
              <a:t>bact</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pac</a:t>
            </a:r>
            <a:r>
              <a:rPr lang="es-CO" sz="1200" b="0" i="0" u="none" strike="noStrike" kern="1200" dirty="0">
                <a:solidFill>
                  <a:schemeClr val="tx1"/>
                </a:solidFill>
                <a:effectLst/>
                <a:latin typeface="+mn-lt"/>
                <a:ea typeface="+mn-ea"/>
                <a:cs typeface="+mn-cs"/>
              </a:rPr>
              <a:t> con síntomas </a:t>
            </a:r>
            <a:r>
              <a:rPr lang="es-CO" sz="1200" b="0" i="0" u="none" strike="noStrike" kern="1200" dirty="0" err="1">
                <a:solidFill>
                  <a:schemeClr val="tx1"/>
                </a:solidFill>
                <a:effectLst/>
                <a:latin typeface="+mn-lt"/>
                <a:ea typeface="+mn-ea"/>
                <a:cs typeface="+mn-cs"/>
              </a:rPr>
              <a:t>persisntentes</a:t>
            </a:r>
            <a:r>
              <a:rPr lang="es-CO" sz="1200" b="0" i="0" u="none" strike="noStrike" kern="1200" dirty="0">
                <a:solidFill>
                  <a:schemeClr val="tx1"/>
                </a:solidFill>
                <a:effectLst/>
                <a:latin typeface="+mn-lt"/>
                <a:ea typeface="+mn-ea"/>
                <a:cs typeface="+mn-cs"/>
              </a:rPr>
              <a:t> y otros dice que es </a:t>
            </a:r>
            <a:r>
              <a:rPr lang="es-CO" sz="1200" b="0" i="0" u="none" strike="noStrike" kern="1200" dirty="0" err="1">
                <a:solidFill>
                  <a:schemeClr val="tx1"/>
                </a:solidFill>
                <a:effectLst/>
                <a:latin typeface="+mn-lt"/>
                <a:ea typeface="+mn-ea"/>
                <a:cs typeface="+mn-cs"/>
              </a:rPr>
              <a:t>esteril</a:t>
            </a:r>
            <a:r>
              <a:rPr lang="es-CO" sz="1200" b="0" i="0" u="none" strike="noStrike" kern="1200" dirty="0">
                <a:solidFill>
                  <a:schemeClr val="tx1"/>
                </a:solidFill>
                <a:effectLst/>
                <a:latin typeface="+mn-lt"/>
                <a:ea typeface="+mn-ea"/>
                <a:cs typeface="+mn-cs"/>
              </a:rPr>
              <a:t> en 42-29% = en algunos niños no </a:t>
            </a:r>
            <a:r>
              <a:rPr lang="es-CO" sz="1200" b="0" i="0" u="none" strike="noStrike" kern="1200" dirty="0" err="1">
                <a:solidFill>
                  <a:schemeClr val="tx1"/>
                </a:solidFill>
                <a:effectLst/>
                <a:latin typeface="+mn-lt"/>
                <a:ea typeface="+mn-ea"/>
                <a:cs typeface="+mn-cs"/>
              </a:rPr>
              <a:t>requeriran</a:t>
            </a:r>
            <a:r>
              <a:rPr lang="es-CO" sz="1200" b="0" i="0" u="none" strike="noStrike" kern="1200" dirty="0">
                <a:solidFill>
                  <a:schemeClr val="tx1"/>
                </a:solidFill>
                <a:effectLst/>
                <a:latin typeface="+mn-lt"/>
                <a:ea typeface="+mn-ea"/>
                <a:cs typeface="+mn-cs"/>
              </a:rPr>
              <a:t> cambio de ab. Si </a:t>
            </a:r>
            <a:r>
              <a:rPr lang="es-CO" sz="1200" b="0" i="0" u="none" strike="noStrike" kern="1200" dirty="0" err="1">
                <a:solidFill>
                  <a:schemeClr val="tx1"/>
                </a:solidFill>
                <a:effectLst/>
                <a:latin typeface="+mn-lt"/>
                <a:ea typeface="+mn-ea"/>
                <a:cs typeface="+mn-cs"/>
              </a:rPr>
              <a:t>persisntente</a:t>
            </a:r>
            <a:r>
              <a:rPr lang="es-CO" sz="1200" b="0" i="0" u="none" strike="noStrike" kern="1200" dirty="0">
                <a:solidFill>
                  <a:schemeClr val="tx1"/>
                </a:solidFill>
                <a:effectLst/>
                <a:latin typeface="+mn-lt"/>
                <a:ea typeface="+mn-ea"/>
                <a:cs typeface="+mn-cs"/>
              </a:rPr>
              <a:t>, severos y sin </a:t>
            </a:r>
            <a:r>
              <a:rPr lang="es-CO" sz="1200" b="0" i="0" u="none" strike="noStrike" kern="1200" dirty="0" err="1">
                <a:solidFill>
                  <a:schemeClr val="tx1"/>
                </a:solidFill>
                <a:effectLst/>
                <a:latin typeface="+mn-lt"/>
                <a:ea typeface="+mn-ea"/>
                <a:cs typeface="+mn-cs"/>
              </a:rPr>
              <a:t>mejoria</a:t>
            </a:r>
            <a:r>
              <a:rPr lang="es-CO" sz="1200" b="0" i="0" u="none" strike="noStrike" kern="1200" dirty="0">
                <a:solidFill>
                  <a:schemeClr val="tx1"/>
                </a:solidFill>
                <a:effectLst/>
                <a:latin typeface="+mn-lt"/>
                <a:ea typeface="+mn-ea"/>
                <a:cs typeface="+mn-cs"/>
              </a:rPr>
              <a:t> de hallazgos </a:t>
            </a:r>
            <a:r>
              <a:rPr lang="es-CO" sz="1200" b="0" i="0" u="none" strike="noStrike" kern="1200" dirty="0" err="1">
                <a:solidFill>
                  <a:schemeClr val="tx1"/>
                </a:solidFill>
                <a:effectLst/>
                <a:latin typeface="+mn-lt"/>
                <a:ea typeface="+mn-ea"/>
                <a:cs typeface="+mn-cs"/>
              </a:rPr>
              <a:t>otologicos</a:t>
            </a:r>
            <a:r>
              <a:rPr lang="es-CO" sz="1200" b="0" i="0" u="none" strike="noStrike" kern="1200" dirty="0">
                <a:solidFill>
                  <a:schemeClr val="tx1"/>
                </a:solidFill>
                <a:effectLst/>
                <a:latin typeface="+mn-lt"/>
                <a:ea typeface="+mn-ea"/>
                <a:cs typeface="+mn-cs"/>
              </a:rPr>
              <a:t> iniciales considerar cambio am -&gt; si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fala le meto </a:t>
            </a:r>
            <a:r>
              <a:rPr lang="es-CO" sz="1200" b="0" i="0" u="none" strike="noStrike" kern="1200" dirty="0" err="1">
                <a:solidFill>
                  <a:schemeClr val="tx1"/>
                </a:solidFill>
                <a:effectLst/>
                <a:latin typeface="+mn-lt"/>
                <a:ea typeface="+mn-ea"/>
                <a:cs typeface="+mn-cs"/>
              </a:rPr>
              <a:t>clvulin</a:t>
            </a:r>
            <a:r>
              <a:rPr lang="es-CO" sz="1200" b="0" i="0" u="none" strike="noStrike" kern="1200" dirty="0">
                <a:solidFill>
                  <a:schemeClr val="tx1"/>
                </a:solidFill>
                <a:effectLst/>
                <a:latin typeface="+mn-lt"/>
                <a:ea typeface="+mn-ea"/>
                <a:cs typeface="+mn-cs"/>
              </a:rPr>
              <a:t> o cefalosporina tercera g oral -&gt; si </a:t>
            </a:r>
            <a:r>
              <a:rPr lang="es-CO" sz="1200" b="0" i="0" u="none" strike="noStrike" kern="1200" dirty="0" err="1">
                <a:solidFill>
                  <a:schemeClr val="tx1"/>
                </a:solidFill>
                <a:effectLst/>
                <a:latin typeface="+mn-lt"/>
                <a:ea typeface="+mn-ea"/>
                <a:cs typeface="+mn-cs"/>
              </a:rPr>
              <a:t>ceftriaxona</a:t>
            </a:r>
            <a:r>
              <a:rPr lang="es-CO" sz="1200" b="0" i="0" u="none" strike="noStrike" kern="1200" dirty="0">
                <a:solidFill>
                  <a:schemeClr val="tx1"/>
                </a:solidFill>
                <a:effectLst/>
                <a:latin typeface="+mn-lt"/>
                <a:ea typeface="+mn-ea"/>
                <a:cs typeface="+mn-cs"/>
              </a:rPr>
              <a:t> dar curso de 3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que es mejor vs 1 </a:t>
            </a:r>
            <a:r>
              <a:rPr lang="es-CO" sz="1200" b="0" i="0" u="none" strike="noStrike" kern="1200" dirty="0" err="1">
                <a:solidFill>
                  <a:schemeClr val="tx1"/>
                </a:solidFill>
                <a:effectLst/>
                <a:latin typeface="+mn-lt"/>
                <a:ea typeface="+mn-ea"/>
                <a:cs typeface="+mn-cs"/>
              </a:rPr>
              <a:t>dia</a:t>
            </a:r>
            <a:r>
              <a:rPr lang="es-CO" sz="1200" b="0" i="0" u="none" strike="noStrike" kern="1200" dirty="0">
                <a:solidFill>
                  <a:schemeClr val="tx1"/>
                </a:solidFill>
                <a:effectLst/>
                <a:latin typeface="+mn-lt"/>
                <a:ea typeface="+mn-ea"/>
                <a:cs typeface="+mn-cs"/>
              </a:rPr>
              <a:t>.  Si fallo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no meterle </a:t>
            </a:r>
            <a:r>
              <a:rPr lang="es-CO" sz="1200" b="0" i="0" u="none" strike="noStrike" kern="1200" dirty="0" err="1">
                <a:solidFill>
                  <a:schemeClr val="tx1"/>
                </a:solidFill>
                <a:effectLst/>
                <a:latin typeface="+mn-lt"/>
                <a:ea typeface="+mn-ea"/>
                <a:cs typeface="+mn-cs"/>
              </a:rPr>
              <a:t>trimetropim</a:t>
            </a:r>
            <a:r>
              <a:rPr lang="es-CO" sz="1200" b="0" i="0" u="none" strike="noStrike" kern="1200" dirty="0">
                <a:solidFill>
                  <a:schemeClr val="tx1"/>
                </a:solidFill>
                <a:effectLst/>
                <a:latin typeface="+mn-lt"/>
                <a:ea typeface="+mn-ea"/>
                <a:cs typeface="+mn-cs"/>
              </a:rPr>
              <a:t>. Si varios ab fallan considerar </a:t>
            </a:r>
            <a:r>
              <a:rPr lang="es-CO" sz="1200" b="0" i="0" u="none" strike="noStrike" kern="1200" dirty="0" err="1">
                <a:solidFill>
                  <a:schemeClr val="tx1"/>
                </a:solidFill>
                <a:effectLst/>
                <a:latin typeface="+mn-lt"/>
                <a:ea typeface="+mn-ea"/>
                <a:cs typeface="+mn-cs"/>
              </a:rPr>
              <a:t>timpanocentesis</a:t>
            </a:r>
            <a:r>
              <a:rPr lang="es-CO" sz="1200" b="0" i="0" u="none" strike="noStrike" kern="1200" dirty="0">
                <a:solidFill>
                  <a:schemeClr val="tx1"/>
                </a:solidFill>
                <a:effectLst/>
                <a:latin typeface="+mn-lt"/>
                <a:ea typeface="+mn-ea"/>
                <a:cs typeface="+mn-cs"/>
              </a:rPr>
              <a:t> para </a:t>
            </a:r>
            <a:r>
              <a:rPr lang="es-CO" sz="1200" b="0" i="0" u="none" strike="noStrike" kern="1200" dirty="0" err="1">
                <a:solidFill>
                  <a:schemeClr val="tx1"/>
                </a:solidFill>
                <a:effectLst/>
                <a:latin typeface="+mn-lt"/>
                <a:ea typeface="+mn-ea"/>
                <a:cs typeface="+mn-cs"/>
              </a:rPr>
              <a:t>bacteriologicos</a:t>
            </a:r>
            <a:r>
              <a:rPr lang="es-CO" sz="1200" b="0" i="0" u="none" strike="noStrike" kern="1200" dirty="0">
                <a:solidFill>
                  <a:schemeClr val="tx1"/>
                </a:solidFill>
                <a:effectLst/>
                <a:latin typeface="+mn-lt"/>
                <a:ea typeface="+mn-ea"/>
                <a:cs typeface="+mn-cs"/>
              </a:rPr>
              <a:t> y si no se puede hacer le meto </a:t>
            </a:r>
            <a:r>
              <a:rPr lang="es-CO" sz="1200" b="0" i="0" u="none" strike="noStrike" kern="1200" dirty="0" err="1">
                <a:solidFill>
                  <a:schemeClr val="tx1"/>
                </a:solidFill>
                <a:effectLst/>
                <a:latin typeface="+mn-lt"/>
                <a:ea typeface="+mn-ea"/>
                <a:cs typeface="+mn-cs"/>
              </a:rPr>
              <a:t>clinda</a:t>
            </a:r>
            <a:r>
              <a:rPr lang="es-CO" sz="1200" b="0" i="0" u="none" strike="noStrike" kern="1200" dirty="0">
                <a:solidFill>
                  <a:schemeClr val="tx1"/>
                </a:solidFill>
                <a:effectLst/>
                <a:latin typeface="+mn-lt"/>
                <a:ea typeface="+mn-ea"/>
                <a:cs typeface="+mn-cs"/>
              </a:rPr>
              <a:t> con o sin ab para h </a:t>
            </a:r>
            <a:r>
              <a:rPr lang="es-CO" sz="1200" b="0" i="0" u="none" strike="noStrike" kern="1200" dirty="0" err="1">
                <a:solidFill>
                  <a:schemeClr val="tx1"/>
                </a:solidFill>
                <a:effectLst/>
                <a:latin typeface="+mn-lt"/>
                <a:ea typeface="+mn-ea"/>
                <a:cs typeface="+mn-cs"/>
              </a:rPr>
              <a:t>influen</a:t>
            </a:r>
            <a:r>
              <a:rPr lang="es-CO" sz="1200" b="0" i="0" u="none" strike="noStrike" kern="1200" dirty="0">
                <a:solidFill>
                  <a:schemeClr val="tx1"/>
                </a:solidFill>
                <a:effectLst/>
                <a:latin typeface="+mn-lt"/>
                <a:ea typeface="+mn-ea"/>
                <a:cs typeface="+mn-cs"/>
              </a:rPr>
              <a:t> no tipi y m </a:t>
            </a:r>
            <a:r>
              <a:rPr lang="es-CO" sz="1200" b="0" i="0" u="none" strike="noStrike" kern="1200" dirty="0" err="1">
                <a:solidFill>
                  <a:schemeClr val="tx1"/>
                </a:solidFill>
                <a:effectLst/>
                <a:latin typeface="+mn-lt"/>
                <a:ea typeface="+mn-ea"/>
                <a:cs typeface="+mn-cs"/>
              </a:rPr>
              <a:t>catarralis</a:t>
            </a:r>
            <a:r>
              <a:rPr lang="es-CO" sz="1200" b="0" i="0" u="none" strike="noStrike" kern="1200" dirty="0">
                <a:solidFill>
                  <a:schemeClr val="tx1"/>
                </a:solidFill>
                <a:effectLst/>
                <a:latin typeface="+mn-lt"/>
                <a:ea typeface="+mn-ea"/>
                <a:cs typeface="+mn-cs"/>
              </a:rPr>
              <a:t> como </a:t>
            </a:r>
            <a:r>
              <a:rPr lang="es-CO" sz="1200" b="0" i="0" u="none" strike="noStrike" kern="1200" dirty="0" err="1">
                <a:solidFill>
                  <a:schemeClr val="tx1"/>
                </a:solidFill>
                <a:effectLst/>
                <a:latin typeface="+mn-lt"/>
                <a:ea typeface="+mn-ea"/>
                <a:cs typeface="+mn-cs"/>
              </a:rPr>
              <a:t>ceficime</a:t>
            </a:r>
            <a:r>
              <a:rPr lang="es-CO" sz="1200" b="0" i="0" u="none" strike="noStrike" kern="1200" dirty="0">
                <a:solidFill>
                  <a:schemeClr val="tx1"/>
                </a:solidFill>
                <a:effectLst/>
                <a:latin typeface="+mn-lt"/>
                <a:ea typeface="+mn-ea"/>
                <a:cs typeface="+mn-cs"/>
              </a:rPr>
              <a:t> o </a:t>
            </a:r>
            <a:r>
              <a:rPr lang="es-CO" sz="1200" b="0" i="0" u="none" strike="noStrike" kern="1200" dirty="0" err="1">
                <a:solidFill>
                  <a:schemeClr val="tx1"/>
                </a:solidFill>
                <a:effectLst/>
                <a:latin typeface="+mn-lt"/>
                <a:ea typeface="+mn-ea"/>
                <a:cs typeface="+mn-cs"/>
              </a:rPr>
              <a:t>cefurozime</a:t>
            </a:r>
            <a:r>
              <a:rPr lang="es-CO" sz="1200" b="0" i="0" u="none" strike="noStrike" kern="1200" dirty="0">
                <a:solidFill>
                  <a:schemeClr val="tx1"/>
                </a:solidFill>
                <a:effectLst/>
                <a:latin typeface="+mn-lt"/>
                <a:ea typeface="+mn-ea"/>
                <a:cs typeface="+mn-cs"/>
              </a:rPr>
              <a:t>. El neumococo serotipo 19A es usualmente </a:t>
            </a:r>
            <a:r>
              <a:rPr lang="es-CO" sz="1200" b="0" i="0" u="none" strike="noStrike" kern="1200" dirty="0" err="1">
                <a:solidFill>
                  <a:schemeClr val="tx1"/>
                </a:solidFill>
                <a:effectLst/>
                <a:latin typeface="+mn-lt"/>
                <a:ea typeface="+mn-ea"/>
                <a:cs typeface="+mn-cs"/>
              </a:rPr>
              <a:t>multidrogoresistente</a:t>
            </a:r>
            <a:r>
              <a:rPr lang="es-CO" sz="1200" b="0" i="0" u="none" strike="noStrike" kern="1200" dirty="0">
                <a:solidFill>
                  <a:schemeClr val="tx1"/>
                </a:solidFill>
                <a:effectLst/>
                <a:latin typeface="+mn-lt"/>
                <a:ea typeface="+mn-ea"/>
                <a:cs typeface="+mn-cs"/>
              </a:rPr>
              <a:t> y puede no responder a </a:t>
            </a:r>
            <a:r>
              <a:rPr lang="es-CO" sz="1200" b="0" i="0" u="none" strike="noStrike" kern="1200" dirty="0" err="1">
                <a:solidFill>
                  <a:schemeClr val="tx1"/>
                </a:solidFill>
                <a:effectLst/>
                <a:latin typeface="+mn-lt"/>
                <a:ea typeface="+mn-ea"/>
                <a:cs typeface="+mn-cs"/>
              </a:rPr>
              <a:t>clinda</a:t>
            </a:r>
            <a:r>
              <a:rPr lang="es-CO" sz="1200" b="0" i="0" u="none" strike="noStrike" kern="1200" dirty="0">
                <a:solidFill>
                  <a:schemeClr val="tx1"/>
                </a:solidFill>
                <a:effectLst/>
                <a:latin typeface="+mn-lt"/>
                <a:ea typeface="+mn-ea"/>
                <a:cs typeface="+mn-cs"/>
              </a:rPr>
              <a:t> -&gt; puede servir </a:t>
            </a:r>
            <a:r>
              <a:rPr lang="es-CO" sz="1200" b="0" i="0" u="none" strike="noStrike" kern="1200" dirty="0" err="1">
                <a:solidFill>
                  <a:schemeClr val="tx1"/>
                </a:solidFill>
                <a:effectLst/>
                <a:latin typeface="+mn-lt"/>
                <a:ea typeface="+mn-ea"/>
                <a:cs typeface="+mn-cs"/>
              </a:rPr>
              <a:t>levoflozacin</a:t>
            </a:r>
            <a:r>
              <a:rPr lang="es-CO" sz="1200" b="0" i="0" u="none" strike="noStrike" kern="1200" dirty="0">
                <a:solidFill>
                  <a:schemeClr val="tx1"/>
                </a:solidFill>
                <a:effectLst/>
                <a:latin typeface="+mn-lt"/>
                <a:ea typeface="+mn-ea"/>
                <a:cs typeface="+mn-cs"/>
              </a:rPr>
              <a:t> pero no para </a:t>
            </a:r>
            <a:r>
              <a:rPr lang="es-CO" sz="1200" b="0" i="0" u="none" strike="noStrike" kern="1200" dirty="0" err="1">
                <a:solidFill>
                  <a:schemeClr val="tx1"/>
                </a:solidFill>
                <a:effectLst/>
                <a:latin typeface="+mn-lt"/>
                <a:ea typeface="+mn-ea"/>
                <a:cs typeface="+mn-cs"/>
              </a:rPr>
              <a:t>nños</a:t>
            </a:r>
            <a:r>
              <a:rPr lang="es-CO" sz="1200" b="0" i="0" u="none" strike="noStrike" kern="1200" dirty="0">
                <a:solidFill>
                  <a:schemeClr val="tx1"/>
                </a:solidFill>
                <a:effectLst/>
                <a:latin typeface="+mn-lt"/>
                <a:ea typeface="+mn-ea"/>
                <a:cs typeface="+mn-cs"/>
              </a:rPr>
              <a:t>. Si no se puede hacer </a:t>
            </a:r>
            <a:r>
              <a:rPr lang="es-CO" sz="1200" b="0" i="0" u="none" strike="noStrike" kern="1200" dirty="0" err="1">
                <a:solidFill>
                  <a:schemeClr val="tx1"/>
                </a:solidFill>
                <a:effectLst/>
                <a:latin typeface="+mn-lt"/>
                <a:ea typeface="+mn-ea"/>
                <a:cs typeface="+mn-cs"/>
              </a:rPr>
              <a:t>timpanocentesis</a:t>
            </a:r>
            <a:r>
              <a:rPr lang="es-CO" sz="1200" b="0" i="0" u="none" strike="noStrike" kern="1200" dirty="0">
                <a:solidFill>
                  <a:schemeClr val="tx1"/>
                </a:solidFill>
                <a:effectLst/>
                <a:latin typeface="+mn-lt"/>
                <a:ea typeface="+mn-ea"/>
                <a:cs typeface="+mn-cs"/>
              </a:rPr>
              <a:t> se puede </a:t>
            </a:r>
            <a:r>
              <a:rPr lang="es-CO" sz="1200" b="0" i="0" u="none" strike="noStrike" kern="1200" dirty="0" err="1">
                <a:solidFill>
                  <a:schemeClr val="tx1"/>
                </a:solidFill>
                <a:effectLst/>
                <a:latin typeface="+mn-lt"/>
                <a:ea typeface="+mn-ea"/>
                <a:cs typeface="+mn-cs"/>
              </a:rPr>
              <a:t>obyener</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ultivo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porque la mayoría viene de </a:t>
            </a:r>
            <a:r>
              <a:rPr lang="es-CO" sz="1200" b="0" i="0" u="none" strike="noStrike" kern="1200" dirty="0" err="1">
                <a:solidFill>
                  <a:schemeClr val="tx1"/>
                </a:solidFill>
                <a:effectLst/>
                <a:latin typeface="+mn-lt"/>
                <a:ea typeface="+mn-ea"/>
                <a:cs typeface="+mn-cs"/>
              </a:rPr>
              <a:t>nasoffar</a:t>
            </a:r>
            <a:r>
              <a:rPr lang="es-CO" sz="1200" b="0" i="0" u="none" strike="noStrike" kern="1200" dirty="0">
                <a:solidFill>
                  <a:schemeClr val="tx1"/>
                </a:solidFill>
                <a:effectLst/>
                <a:latin typeface="+mn-lt"/>
                <a:ea typeface="+mn-ea"/>
                <a:cs typeface="+mn-cs"/>
              </a:rPr>
              <a:t> pero no quiere </a:t>
            </a:r>
            <a:r>
              <a:rPr lang="es-CO" sz="1200" b="0" i="0" u="none" strike="noStrike" kern="1200" dirty="0" err="1">
                <a:solidFill>
                  <a:schemeClr val="tx1"/>
                </a:solidFill>
                <a:effectLst/>
                <a:latin typeface="+mn-lt"/>
                <a:ea typeface="+mn-ea"/>
                <a:cs typeface="+mn-cs"/>
              </a:rPr>
              <a:t>decirque</a:t>
            </a:r>
            <a:r>
              <a:rPr lang="es-CO" sz="1200" b="0" i="0" u="none" strike="noStrike" kern="1200" dirty="0">
                <a:solidFill>
                  <a:schemeClr val="tx1"/>
                </a:solidFill>
                <a:effectLst/>
                <a:latin typeface="+mn-lt"/>
                <a:ea typeface="+mn-ea"/>
                <a:cs typeface="+mn-cs"/>
              </a:rPr>
              <a:t> lo que crezca hiciera la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-&gt; </a:t>
            </a:r>
            <a:r>
              <a:rPr lang="es-CO" sz="1200" b="0" i="0" u="none" strike="noStrike" kern="1200" dirty="0" err="1">
                <a:solidFill>
                  <a:schemeClr val="tx1"/>
                </a:solidFill>
                <a:effectLst/>
                <a:latin typeface="+mn-lt"/>
                <a:ea typeface="+mn-ea"/>
                <a:cs typeface="+mn-cs"/>
              </a:rPr>
              <a:t>vpp</a:t>
            </a:r>
            <a:r>
              <a:rPr lang="es-CO" sz="1200" b="0" i="0" u="none" strike="noStrike" kern="1200" dirty="0">
                <a:solidFill>
                  <a:schemeClr val="tx1"/>
                </a:solidFill>
                <a:effectLst/>
                <a:latin typeface="+mn-lt"/>
                <a:ea typeface="+mn-ea"/>
                <a:cs typeface="+mn-cs"/>
              </a:rPr>
              <a:t> 22-44% neumococo, 50-71% h influenza y 17-19% </a:t>
            </a:r>
            <a:r>
              <a:rPr lang="es-CO" sz="1200" b="0" i="0" u="none" strike="noStrike" kern="1200" dirty="0" err="1">
                <a:solidFill>
                  <a:schemeClr val="tx1"/>
                </a:solidFill>
                <a:effectLst/>
                <a:latin typeface="+mn-lt"/>
                <a:ea typeface="+mn-ea"/>
                <a:cs typeface="+mn-cs"/>
              </a:rPr>
              <a:t>catharralis</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vpn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bact</a:t>
            </a:r>
            <a:r>
              <a:rPr lang="es-CO" sz="1200" b="0" i="0" u="none" strike="noStrike" kern="1200" dirty="0">
                <a:solidFill>
                  <a:schemeClr val="tx1"/>
                </a:solidFill>
                <a:effectLst/>
                <a:latin typeface="+mn-lt"/>
                <a:ea typeface="+mn-ea"/>
                <a:cs typeface="+mn-cs"/>
              </a:rPr>
              <a:t> de naso que no sea la de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va del 95-99% = si </a:t>
            </a:r>
            <a:r>
              <a:rPr lang="es-CO" sz="1200" b="0" i="0" u="none" strike="noStrike" kern="1200" dirty="0" err="1">
                <a:solidFill>
                  <a:schemeClr val="tx1"/>
                </a:solidFill>
                <a:effectLst/>
                <a:latin typeface="+mn-lt"/>
                <a:ea typeface="+mn-ea"/>
                <a:cs typeface="+mn-cs"/>
              </a:rPr>
              <a:t>clutivo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es negativo para x </a:t>
            </a:r>
            <a:r>
              <a:rPr lang="es-CO" sz="1200" b="0" i="0" u="none" strike="noStrike" kern="1200" dirty="0" err="1">
                <a:solidFill>
                  <a:schemeClr val="tx1"/>
                </a:solidFill>
                <a:effectLst/>
                <a:latin typeface="+mn-lt"/>
                <a:ea typeface="+mn-ea"/>
                <a:cs typeface="+mn-cs"/>
              </a:rPr>
              <a:t>microorg</a:t>
            </a:r>
            <a:r>
              <a:rPr lang="es-CO" sz="1200" b="0" i="0" u="none" strike="noStrike" kern="1200" dirty="0">
                <a:solidFill>
                  <a:schemeClr val="tx1"/>
                </a:solidFill>
                <a:effectLst/>
                <a:latin typeface="+mn-lt"/>
                <a:ea typeface="+mn-ea"/>
                <a:cs typeface="+mn-cs"/>
              </a:rPr>
              <a:t> es </a:t>
            </a:r>
            <a:r>
              <a:rPr lang="es-CO" sz="1200" b="0" i="0" u="none" strike="noStrike" kern="1200" dirty="0" err="1">
                <a:solidFill>
                  <a:schemeClr val="tx1"/>
                </a:solidFill>
                <a:effectLst/>
                <a:latin typeface="+mn-lt"/>
                <a:ea typeface="+mn-ea"/>
                <a:cs typeface="+mn-cs"/>
              </a:rPr>
              <a:t>poroco</a:t>
            </a:r>
            <a:r>
              <a:rPr lang="es-CO" sz="1200" b="0" i="0" u="none" strike="noStrike" kern="1200" dirty="0">
                <a:solidFill>
                  <a:schemeClr val="tx1"/>
                </a:solidFill>
                <a:effectLst/>
                <a:latin typeface="+mn-lt"/>
                <a:ea typeface="+mn-ea"/>
                <a:cs typeface="+mn-cs"/>
              </a:rPr>
              <a:t> probable que ese de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a:t>
            </a:r>
            <a:endParaRPr lang="es-CO" b="0" dirty="0">
              <a:effectLst/>
            </a:endParaRPr>
          </a:p>
          <a:p>
            <a:pPr rtl="0"/>
            <a:r>
              <a:rPr lang="es-CO" sz="1200" b="0" i="0" u="none" strike="noStrike" kern="1200" dirty="0" err="1">
                <a:solidFill>
                  <a:schemeClr val="tx1"/>
                </a:solidFill>
                <a:effectLst/>
                <a:latin typeface="+mn-lt"/>
                <a:ea typeface="+mn-ea"/>
                <a:cs typeface="+mn-cs"/>
              </a:rPr>
              <a:t>Duracion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tto</a:t>
            </a:r>
            <a:r>
              <a:rPr lang="es-CO" sz="1200" b="0" i="0" u="none" strike="noStrike" kern="1200" dirty="0">
                <a:solidFill>
                  <a:schemeClr val="tx1"/>
                </a:solidFill>
                <a:effectLst/>
                <a:latin typeface="+mn-lt"/>
                <a:ea typeface="+mn-ea"/>
                <a:cs typeface="+mn-cs"/>
              </a:rPr>
              <a:t> controvertida porque </a:t>
            </a:r>
            <a:r>
              <a:rPr lang="es-CO" sz="1200" b="0" i="0" u="none" strike="noStrike" kern="1200" dirty="0" err="1">
                <a:solidFill>
                  <a:schemeClr val="tx1"/>
                </a:solidFill>
                <a:effectLst/>
                <a:latin typeface="+mn-lt"/>
                <a:ea typeface="+mn-ea"/>
                <a:cs typeface="+mn-cs"/>
              </a:rPr>
              <a:t>duracion</a:t>
            </a:r>
            <a:r>
              <a:rPr lang="es-CO" sz="1200" b="0" i="0" u="none" strike="noStrike" kern="1200" dirty="0">
                <a:solidFill>
                  <a:schemeClr val="tx1"/>
                </a:solidFill>
                <a:effectLst/>
                <a:latin typeface="+mn-lt"/>
                <a:ea typeface="+mn-ea"/>
                <a:cs typeface="+mn-cs"/>
              </a:rPr>
              <a:t> 10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se derivo de manejo faringitis. Si &lt;2 a 10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si &gt;2 a con síntomas severos 10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2-5a leve a </a:t>
            </a:r>
            <a:r>
              <a:rPr lang="es-CO" sz="1200" b="0" i="0" u="none" strike="noStrike" kern="1200" dirty="0" err="1">
                <a:solidFill>
                  <a:schemeClr val="tx1"/>
                </a:solidFill>
                <a:effectLst/>
                <a:latin typeface="+mn-lt"/>
                <a:ea typeface="+mn-ea"/>
                <a:cs typeface="+mn-cs"/>
              </a:rPr>
              <a:t>mod</a:t>
            </a:r>
            <a:r>
              <a:rPr lang="es-CO" sz="1200" b="0" i="0" u="none" strike="noStrike" kern="1200" dirty="0">
                <a:solidFill>
                  <a:schemeClr val="tx1"/>
                </a:solidFill>
                <a:effectLst/>
                <a:latin typeface="+mn-lt"/>
                <a:ea typeface="+mn-ea"/>
                <a:cs typeface="+mn-cs"/>
              </a:rPr>
              <a:t> 7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y &gt;6a lev </a:t>
            </a:r>
            <a:r>
              <a:rPr lang="es-CO" sz="1200" b="0" i="0" u="none" strike="noStrike" kern="1200" dirty="0" err="1">
                <a:solidFill>
                  <a:schemeClr val="tx1"/>
                </a:solidFill>
                <a:effectLst/>
                <a:latin typeface="+mn-lt"/>
                <a:ea typeface="+mn-ea"/>
                <a:cs typeface="+mn-cs"/>
              </a:rPr>
              <a:t>mod</a:t>
            </a:r>
            <a:r>
              <a:rPr lang="es-CO" sz="1200" b="0" i="0" u="none" strike="noStrike" kern="1200" dirty="0">
                <a:solidFill>
                  <a:schemeClr val="tx1"/>
                </a:solidFill>
                <a:effectLst/>
                <a:latin typeface="+mn-lt"/>
                <a:ea typeface="+mn-ea"/>
                <a:cs typeface="+mn-cs"/>
              </a:rPr>
              <a:t> 5-7d. </a:t>
            </a:r>
            <a:r>
              <a:rPr lang="es-CO" sz="1200" b="0" i="0" u="none" strike="noStrike" kern="1200" dirty="0" err="1">
                <a:solidFill>
                  <a:schemeClr val="tx1"/>
                </a:solidFill>
                <a:effectLst/>
                <a:latin typeface="+mn-lt"/>
                <a:ea typeface="+mn-ea"/>
                <a:cs typeface="+mn-cs"/>
              </a:rPr>
              <a:t>Despues</a:t>
            </a:r>
            <a:r>
              <a:rPr lang="es-CO" sz="1200" b="0" i="0" u="none" strike="noStrike" kern="1200" dirty="0">
                <a:solidFill>
                  <a:schemeClr val="tx1"/>
                </a:solidFill>
                <a:effectLst/>
                <a:latin typeface="+mn-lt"/>
                <a:ea typeface="+mn-ea"/>
                <a:cs typeface="+mn-cs"/>
              </a:rPr>
              <a:t> de 2 semanas de </a:t>
            </a:r>
            <a:r>
              <a:rPr lang="es-CO" sz="1200" b="0" i="0" u="none" strike="noStrike" kern="1200" dirty="0" err="1">
                <a:solidFill>
                  <a:schemeClr val="tx1"/>
                </a:solidFill>
                <a:effectLst/>
                <a:latin typeface="+mn-lt"/>
                <a:ea typeface="+mn-ea"/>
                <a:cs typeface="+mn-cs"/>
              </a:rPr>
              <a:t>tto</a:t>
            </a:r>
            <a:r>
              <a:rPr lang="es-CO" sz="1200" b="0" i="0" u="none" strike="noStrike" kern="1200" dirty="0">
                <a:solidFill>
                  <a:schemeClr val="tx1"/>
                </a:solidFill>
                <a:effectLst/>
                <a:latin typeface="+mn-lt"/>
                <a:ea typeface="+mn-ea"/>
                <a:cs typeface="+mn-cs"/>
              </a:rPr>
              <a:t> ab exitoso 60-70% </a:t>
            </a:r>
            <a:r>
              <a:rPr lang="es-CO" sz="1200" b="0" i="0" u="none" strike="noStrike" kern="1200" dirty="0" err="1">
                <a:solidFill>
                  <a:schemeClr val="tx1"/>
                </a:solidFill>
                <a:effectLst/>
                <a:latin typeface="+mn-lt"/>
                <a:ea typeface="+mn-ea"/>
                <a:cs typeface="+mn-cs"/>
              </a:rPr>
              <a:t>dentrandan</a:t>
            </a:r>
            <a:r>
              <a:rPr lang="es-CO" sz="1200" b="0" i="0" u="none" strike="noStrike" kern="1200" dirty="0">
                <a:solidFill>
                  <a:schemeClr val="tx1"/>
                </a:solidFill>
                <a:effectLst/>
                <a:latin typeface="+mn-lt"/>
                <a:ea typeface="+mn-ea"/>
                <a:cs typeface="+mn-cs"/>
              </a:rPr>
              <a:t> mee, disminuyendo 40% al mes y 10-25% a los 3 meses. Estar seguiros que resuelva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es particularmente </a:t>
            </a:r>
            <a:r>
              <a:rPr lang="es-CO" sz="1200" b="0" i="0" u="none" strike="noStrike" kern="1200" dirty="0" err="1">
                <a:solidFill>
                  <a:schemeClr val="tx1"/>
                </a:solidFill>
                <a:effectLst/>
                <a:latin typeface="+mn-lt"/>
                <a:ea typeface="+mn-ea"/>
                <a:cs typeface="+mn-cs"/>
              </a:rPr>
              <a:t>imporntante</a:t>
            </a:r>
            <a:r>
              <a:rPr lang="es-CO" sz="1200" b="0" i="0" u="none" strike="noStrike" kern="1200" dirty="0">
                <a:solidFill>
                  <a:schemeClr val="tx1"/>
                </a:solidFill>
                <a:effectLst/>
                <a:latin typeface="+mn-lt"/>
                <a:ea typeface="+mn-ea"/>
                <a:cs typeface="+mn-cs"/>
              </a:rPr>
              <a:t> en niños con retraso </a:t>
            </a:r>
            <a:r>
              <a:rPr lang="es-CO" sz="1200" b="0" i="0" u="none" strike="noStrike" kern="1200" dirty="0" err="1">
                <a:solidFill>
                  <a:schemeClr val="tx1"/>
                </a:solidFill>
                <a:effectLst/>
                <a:latin typeface="+mn-lt"/>
                <a:ea typeface="+mn-ea"/>
                <a:cs typeface="+mn-cs"/>
              </a:rPr>
              <a:t>congnitivo</a:t>
            </a:r>
            <a:r>
              <a:rPr lang="es-CO" sz="1200" b="0" i="0" u="none" strike="noStrike" kern="1200" dirty="0">
                <a:solidFill>
                  <a:schemeClr val="tx1"/>
                </a:solidFill>
                <a:effectLst/>
                <a:latin typeface="+mn-lt"/>
                <a:ea typeface="+mn-ea"/>
                <a:cs typeface="+mn-cs"/>
              </a:rPr>
              <a:t> o en desarrollo porque se puede joder más por la </a:t>
            </a:r>
            <a:r>
              <a:rPr lang="es-CO" sz="1200" b="0" i="0" u="none" strike="noStrike" kern="1200" dirty="0" err="1">
                <a:solidFill>
                  <a:schemeClr val="tx1"/>
                </a:solidFill>
                <a:effectLst/>
                <a:latin typeface="+mn-lt"/>
                <a:ea typeface="+mn-ea"/>
                <a:cs typeface="+mn-cs"/>
              </a:rPr>
              <a:t>hipoac</a:t>
            </a:r>
            <a:r>
              <a:rPr lang="es-CO" sz="1200" b="0" i="0" u="none" strike="noStrike" kern="1200" dirty="0">
                <a:solidFill>
                  <a:schemeClr val="tx1"/>
                </a:solidFill>
                <a:effectLst/>
                <a:latin typeface="+mn-lt"/>
                <a:ea typeface="+mn-ea"/>
                <a:cs typeface="+mn-cs"/>
              </a:rPr>
              <a:t> conductiva. </a:t>
            </a:r>
            <a:endParaRPr lang="es-CO" b="0" dirty="0">
              <a:effectLst/>
            </a:endParaRP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24</a:t>
            </a:fld>
            <a:endParaRPr lang="es-ES" noProof="0" dirty="0"/>
          </a:p>
        </p:txBody>
      </p:sp>
    </p:spTree>
    <p:extLst>
      <p:ext uri="{BB962C8B-B14F-4D97-AF65-F5344CB8AC3E}">
        <p14:creationId xmlns:p14="http://schemas.microsoft.com/office/powerpoint/2010/main" val="2306829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9789E58-58A4-4FE0-9AA4-D779D3458199}" type="slidenum">
              <a:rPr lang="es-CO" smtClean="0"/>
              <a:t>2</a:t>
            </a:fld>
            <a:endParaRPr lang="es-CO"/>
          </a:p>
        </p:txBody>
      </p:sp>
    </p:spTree>
    <p:extLst>
      <p:ext uri="{BB962C8B-B14F-4D97-AF65-F5344CB8AC3E}">
        <p14:creationId xmlns:p14="http://schemas.microsoft.com/office/powerpoint/2010/main" val="2213808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Dosis altas de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tiene concentraciones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que superan la </a:t>
            </a:r>
            <a:r>
              <a:rPr lang="es-CO" sz="1200" b="0" i="0" u="none" strike="noStrike" kern="1200" dirty="0" err="1">
                <a:solidFill>
                  <a:schemeClr val="tx1"/>
                </a:solidFill>
                <a:effectLst/>
                <a:latin typeface="+mn-lt"/>
                <a:ea typeface="+mn-ea"/>
                <a:cs typeface="+mn-cs"/>
              </a:rPr>
              <a:t>mic</a:t>
            </a:r>
            <a:r>
              <a:rPr lang="es-CO" sz="1200" b="0" i="0" u="none" strike="noStrike" kern="1200" dirty="0">
                <a:solidFill>
                  <a:schemeClr val="tx1"/>
                </a:solidFill>
                <a:effectLst/>
                <a:latin typeface="+mn-lt"/>
                <a:ea typeface="+mn-ea"/>
                <a:cs typeface="+mn-cs"/>
              </a:rPr>
              <a:t> de serotipos de  neumococo con resistencia intermedia a penicilina (</a:t>
            </a:r>
            <a:r>
              <a:rPr lang="es-CO" sz="1200" b="0" i="0" u="none" strike="noStrike" kern="1200" dirty="0" err="1">
                <a:solidFill>
                  <a:schemeClr val="tx1"/>
                </a:solidFill>
                <a:effectLst/>
                <a:latin typeface="+mn-lt"/>
                <a:ea typeface="+mn-ea"/>
                <a:cs typeface="+mn-cs"/>
              </a:rPr>
              <a:t>mic</a:t>
            </a:r>
            <a:r>
              <a:rPr lang="es-CO" sz="1200" b="0" i="0" u="none" strike="noStrike" kern="1200" dirty="0">
                <a:solidFill>
                  <a:schemeClr val="tx1"/>
                </a:solidFill>
                <a:effectLst/>
                <a:latin typeface="+mn-lt"/>
                <a:ea typeface="+mn-ea"/>
                <a:cs typeface="+mn-cs"/>
              </a:rPr>
              <a:t> de penicilina 0.12-1 </a:t>
            </a:r>
            <a:r>
              <a:rPr lang="es-CO" sz="1200" b="0" i="0" u="none" strike="noStrike" kern="1200" dirty="0" err="1">
                <a:solidFill>
                  <a:schemeClr val="tx1"/>
                </a:solidFill>
                <a:effectLst/>
                <a:latin typeface="+mn-lt"/>
                <a:ea typeface="+mn-ea"/>
                <a:cs typeface="+mn-cs"/>
              </a:rPr>
              <a:t>ug</a:t>
            </a:r>
            <a:r>
              <a:rPr lang="es-CO" sz="1200" b="0" i="0" u="none" strike="noStrike" kern="1200" dirty="0">
                <a:solidFill>
                  <a:schemeClr val="tx1"/>
                </a:solidFill>
                <a:effectLst/>
                <a:latin typeface="+mn-lt"/>
                <a:ea typeface="+mn-ea"/>
                <a:cs typeface="+mn-cs"/>
              </a:rPr>
              <a:t>/</a:t>
            </a:r>
            <a:r>
              <a:rPr lang="es-CO" sz="1200" b="0" i="0" u="none" strike="noStrike" kern="1200" dirty="0" err="1">
                <a:solidFill>
                  <a:schemeClr val="tx1"/>
                </a:solidFill>
                <a:effectLst/>
                <a:latin typeface="+mn-lt"/>
                <a:ea typeface="+mn-ea"/>
                <a:cs typeface="+mn-cs"/>
              </a:rPr>
              <a:t>mL</a:t>
            </a:r>
            <a:r>
              <a:rPr lang="es-CO" sz="1200" b="0" i="0" u="none" strike="noStrike" kern="1200" dirty="0">
                <a:solidFill>
                  <a:schemeClr val="tx1"/>
                </a:solidFill>
                <a:effectLst/>
                <a:latin typeface="+mn-lt"/>
                <a:ea typeface="+mn-ea"/>
                <a:cs typeface="+mn-cs"/>
              </a:rPr>
              <a:t>) y muchos pero no todos altamente resistente (&gt;=2). Se ha reportado mayor eficacia de altas dosis de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para neumococo (96%)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vs </a:t>
            </a:r>
            <a:r>
              <a:rPr lang="es-CO" sz="1200" b="0" i="0" u="none" strike="noStrike" kern="1200" dirty="0" err="1">
                <a:solidFill>
                  <a:schemeClr val="tx1"/>
                </a:solidFill>
                <a:effectLst/>
                <a:latin typeface="+mn-lt"/>
                <a:ea typeface="+mn-ea"/>
                <a:cs typeface="+mn-cs"/>
              </a:rPr>
              <a:t>azitro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macrolido</a:t>
            </a:r>
            <a:r>
              <a:rPr lang="es-CO" sz="1200" b="0" i="0" u="none" strike="noStrike" kern="1200" dirty="0">
                <a:solidFill>
                  <a:schemeClr val="tx1"/>
                </a:solidFill>
                <a:effectLst/>
                <a:latin typeface="+mn-lt"/>
                <a:ea typeface="+mn-ea"/>
                <a:cs typeface="+mn-cs"/>
              </a:rPr>
              <a:t>) . Es efectivo para patógenos comunes, seguro, bajo </a:t>
            </a:r>
            <a:r>
              <a:rPr lang="es-CO" sz="1200" b="0" i="0" u="none" strike="noStrike" kern="1200" dirty="0" err="1">
                <a:solidFill>
                  <a:schemeClr val="tx1"/>
                </a:solidFill>
                <a:effectLst/>
                <a:latin typeface="+mn-lt"/>
                <a:ea typeface="+mn-ea"/>
                <a:cs typeface="+mn-cs"/>
              </a:rPr>
              <a:t>csto</a:t>
            </a:r>
            <a:r>
              <a:rPr lang="es-CO" sz="1200" b="0" i="0" u="none" strike="noStrike" kern="1200" dirty="0">
                <a:solidFill>
                  <a:schemeClr val="tx1"/>
                </a:solidFill>
                <a:effectLst/>
                <a:latin typeface="+mn-lt"/>
                <a:ea typeface="+mn-ea"/>
                <a:cs typeface="+mn-cs"/>
              </a:rPr>
              <a:t>, saber </a:t>
            </a:r>
            <a:r>
              <a:rPr lang="es-CO" sz="1200" b="0" i="0" u="none" strike="noStrike" kern="1200" dirty="0" err="1">
                <a:solidFill>
                  <a:schemeClr val="tx1"/>
                </a:solidFill>
                <a:effectLst/>
                <a:latin typeface="+mn-lt"/>
                <a:ea typeface="+mn-ea"/>
                <a:cs typeface="+mn-cs"/>
              </a:rPr>
              <a:t>aceotable</a:t>
            </a:r>
            <a:r>
              <a:rPr lang="es-CO" sz="1200" b="0" i="0" u="none" strike="noStrike" kern="1200" dirty="0">
                <a:solidFill>
                  <a:schemeClr val="tx1"/>
                </a:solidFill>
                <a:effectLst/>
                <a:latin typeface="+mn-lt"/>
                <a:ea typeface="+mn-ea"/>
                <a:cs typeface="+mn-cs"/>
              </a:rPr>
              <a:t>.  </a:t>
            </a:r>
          </a:p>
          <a:p>
            <a:pPr rtl="0"/>
            <a:r>
              <a:rPr lang="es-CO" sz="1200" b="0" i="0" u="none" strike="noStrike" kern="1200" dirty="0">
                <a:solidFill>
                  <a:schemeClr val="tx1"/>
                </a:solidFill>
                <a:effectLst/>
                <a:latin typeface="+mn-lt"/>
                <a:ea typeface="+mn-ea"/>
                <a:cs typeface="+mn-cs"/>
              </a:rPr>
              <a:t>No estudios de h. </a:t>
            </a:r>
            <a:r>
              <a:rPr lang="es-CO" sz="1200" b="0" i="0" u="none" strike="noStrike" kern="1200" dirty="0" err="1">
                <a:solidFill>
                  <a:schemeClr val="tx1"/>
                </a:solidFill>
                <a:effectLst/>
                <a:latin typeface="+mn-lt"/>
                <a:ea typeface="+mn-ea"/>
                <a:cs typeface="+mn-cs"/>
              </a:rPr>
              <a:t>influenzae</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pero en otros lugares sensibilidad 58-82% por </a:t>
            </a:r>
            <a:r>
              <a:rPr lang="es-CO" sz="1200" b="0" i="0" u="none" strike="noStrike" kern="1200" dirty="0" err="1">
                <a:solidFill>
                  <a:schemeClr val="tx1"/>
                </a:solidFill>
                <a:effectLst/>
                <a:latin typeface="+mn-lt"/>
                <a:ea typeface="+mn-ea"/>
                <a:cs typeface="+mn-cs"/>
              </a:rPr>
              <a:t>produccion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betalactamasa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Catarralis</a:t>
            </a:r>
            <a:r>
              <a:rPr lang="es-CO" sz="1200" b="0" i="0" u="none" strike="noStrike" kern="1200" dirty="0">
                <a:solidFill>
                  <a:schemeClr val="tx1"/>
                </a:solidFill>
                <a:effectLst/>
                <a:latin typeface="+mn-lt"/>
                <a:ea typeface="+mn-ea"/>
                <a:cs typeface="+mn-cs"/>
              </a:rPr>
              <a:t> 100% </a:t>
            </a:r>
            <a:r>
              <a:rPr lang="es-CO" sz="1200" b="0" i="0" u="none" strike="noStrike" kern="1200" dirty="0" err="1">
                <a:solidFill>
                  <a:schemeClr val="tx1"/>
                </a:solidFill>
                <a:effectLst/>
                <a:latin typeface="+mn-lt"/>
                <a:ea typeface="+mn-ea"/>
                <a:cs typeface="+mn-cs"/>
              </a:rPr>
              <a:t>blactamasa</a:t>
            </a:r>
            <a:r>
              <a:rPr lang="es-CO" sz="1200" b="0" i="0" u="none" strike="noStrike" kern="1200" dirty="0">
                <a:solidFill>
                  <a:schemeClr val="tx1"/>
                </a:solidFill>
                <a:effectLst/>
                <a:latin typeface="+mn-lt"/>
                <a:ea typeface="+mn-ea"/>
                <a:cs typeface="+mn-cs"/>
              </a:rPr>
              <a:t> positivo pero es </a:t>
            </a:r>
            <a:r>
              <a:rPr lang="es-CO" sz="1200" b="0" i="0" u="none" strike="noStrike" kern="1200" dirty="0" err="1">
                <a:solidFill>
                  <a:schemeClr val="tx1"/>
                </a:solidFill>
                <a:effectLst/>
                <a:latin typeface="+mn-lt"/>
                <a:ea typeface="+mn-ea"/>
                <a:cs typeface="+mn-cs"/>
              </a:rPr>
              <a:t>susceptuble</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pero la alta tasa de </a:t>
            </a:r>
            <a:r>
              <a:rPr lang="es-CO" sz="1200" b="0" i="0" u="none" strike="noStrike" kern="1200" dirty="0" err="1">
                <a:solidFill>
                  <a:schemeClr val="tx1"/>
                </a:solidFill>
                <a:effectLst/>
                <a:latin typeface="+mn-lt"/>
                <a:ea typeface="+mn-ea"/>
                <a:cs typeface="+mn-cs"/>
              </a:rPr>
              <a:t>autorresolucion</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ctaralis</a:t>
            </a:r>
            <a:r>
              <a:rPr lang="es-CO" sz="1200" b="0" i="0" u="none" strike="noStrike" kern="1200" dirty="0">
                <a:solidFill>
                  <a:schemeClr val="tx1"/>
                </a:solidFill>
                <a:effectLst/>
                <a:latin typeface="+mn-lt"/>
                <a:ea typeface="+mn-ea"/>
                <a:cs typeface="+mn-cs"/>
              </a:rPr>
              <a:t> hace que uno se relaje cuando da primera </a:t>
            </a:r>
            <a:r>
              <a:rPr lang="es-CO" sz="1200" b="0" i="0" u="none" strike="noStrike" kern="1200" dirty="0" err="1">
                <a:solidFill>
                  <a:schemeClr val="tx1"/>
                </a:solidFill>
                <a:effectLst/>
                <a:latin typeface="+mn-lt"/>
                <a:ea typeface="+mn-ea"/>
                <a:cs typeface="+mn-cs"/>
              </a:rPr>
              <a:t>linia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amozilina</a:t>
            </a:r>
            <a:r>
              <a:rPr lang="es-CO" sz="1200" b="0" i="0" u="none" strike="noStrike" kern="1200" dirty="0">
                <a:solidFill>
                  <a:schemeClr val="tx1"/>
                </a:solidFill>
                <a:effectLst/>
                <a:latin typeface="+mn-lt"/>
                <a:ea typeface="+mn-ea"/>
                <a:cs typeface="+mn-cs"/>
              </a:rPr>
              <a:t> por primera </a:t>
            </a:r>
            <a:r>
              <a:rPr lang="es-CO" sz="1200" b="0" i="0" u="none" strike="noStrike" kern="1200" dirty="0" err="1">
                <a:solidFill>
                  <a:schemeClr val="tx1"/>
                </a:solidFill>
                <a:effectLst/>
                <a:latin typeface="+mn-lt"/>
                <a:ea typeface="+mn-ea"/>
                <a:cs typeface="+mn-cs"/>
              </a:rPr>
              <a:t>lina</a:t>
            </a:r>
            <a:r>
              <a:rPr lang="es-CO" sz="1200" b="0" i="0" u="none" strike="noStrike" kern="1200" dirty="0">
                <a:solidFill>
                  <a:schemeClr val="tx1"/>
                </a:solidFill>
                <a:effectLst/>
                <a:latin typeface="+mn-lt"/>
                <a:ea typeface="+mn-ea"/>
                <a:cs typeface="+mn-cs"/>
              </a:rPr>
              <a:t> y raramente progresa mastoiditis o </a:t>
            </a:r>
            <a:r>
              <a:rPr lang="es-CO" sz="1200" b="0" i="0" u="none" strike="noStrike" kern="1200" dirty="0" err="1">
                <a:solidFill>
                  <a:schemeClr val="tx1"/>
                </a:solidFill>
                <a:effectLst/>
                <a:latin typeface="+mn-lt"/>
                <a:ea typeface="+mn-ea"/>
                <a:cs typeface="+mn-cs"/>
              </a:rPr>
              <a:t>infecion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intracrnaeal</a:t>
            </a:r>
            <a:r>
              <a:rPr lang="es-CO" sz="1200" b="0" i="0" u="none" strike="noStrike" kern="1200" dirty="0">
                <a:solidFill>
                  <a:schemeClr val="tx1"/>
                </a:solidFill>
                <a:effectLst/>
                <a:latin typeface="+mn-lt"/>
                <a:ea typeface="+mn-ea"/>
                <a:cs typeface="+mn-cs"/>
              </a:rPr>
              <a:t>. </a:t>
            </a:r>
            <a:endParaRPr lang="es-CO" b="0" dirty="0">
              <a:effectLst/>
            </a:endParaRPr>
          </a:p>
          <a:p>
            <a:pPr rtl="0"/>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altas dosis: efectivo para los </a:t>
            </a:r>
            <a:r>
              <a:rPr lang="es-CO" sz="1200" b="0" i="0" u="none" strike="noStrike" kern="1200" dirty="0" err="1">
                <a:solidFill>
                  <a:schemeClr val="tx1"/>
                </a:solidFill>
                <a:effectLst/>
                <a:latin typeface="+mn-lt"/>
                <a:ea typeface="+mn-ea"/>
                <a:cs typeface="+mn-cs"/>
              </a:rPr>
              <a:t>patogenos</a:t>
            </a:r>
            <a:r>
              <a:rPr lang="es-CO" sz="1200" b="0" i="0" u="none" strike="noStrike" kern="1200" dirty="0">
                <a:solidFill>
                  <a:schemeClr val="tx1"/>
                </a:solidFill>
                <a:effectLst/>
                <a:latin typeface="+mn-lt"/>
                <a:ea typeface="+mn-ea"/>
                <a:cs typeface="+mn-cs"/>
              </a:rPr>
              <a:t> más comunes, seguro, bajo costo, sabor aceptable y </a:t>
            </a:r>
            <a:r>
              <a:rPr lang="es-CO" sz="1200" b="0" i="0" u="none" strike="noStrike" kern="1200" dirty="0" err="1">
                <a:solidFill>
                  <a:schemeClr val="tx1"/>
                </a:solidFill>
                <a:effectLst/>
                <a:latin typeface="+mn-lt"/>
                <a:ea typeface="+mn-ea"/>
                <a:cs typeface="+mn-cs"/>
              </a:rPr>
              <a:t>estrecptro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mucrobiologico</a:t>
            </a:r>
            <a:r>
              <a:rPr lang="es-CO" sz="1200" b="0" i="0" u="none" strike="noStrike" kern="1200" dirty="0">
                <a:solidFill>
                  <a:schemeClr val="tx1"/>
                </a:solidFill>
                <a:effectLst/>
                <a:latin typeface="+mn-lt"/>
                <a:ea typeface="+mn-ea"/>
                <a:cs typeface="+mn-cs"/>
              </a:rPr>
              <a:t> estrecho. </a:t>
            </a:r>
            <a:r>
              <a:rPr lang="es-CO" sz="1200" b="0" i="0" u="none" strike="noStrike" kern="1200" dirty="0" err="1">
                <a:solidFill>
                  <a:schemeClr val="tx1"/>
                </a:solidFill>
                <a:effectLst/>
                <a:latin typeface="+mn-lt"/>
                <a:ea typeface="+mn-ea"/>
                <a:cs typeface="+mn-cs"/>
              </a:rPr>
              <a:t>atos</a:t>
            </a:r>
            <a:r>
              <a:rPr lang="es-CO" sz="1200" b="0" i="0" u="none" strike="noStrike" kern="1200" dirty="0">
                <a:solidFill>
                  <a:schemeClr val="tx1"/>
                </a:solidFill>
                <a:effectLst/>
                <a:latin typeface="+mn-lt"/>
                <a:ea typeface="+mn-ea"/>
                <a:cs typeface="+mn-cs"/>
              </a:rPr>
              <a:t> recientes de EE. UU. Sobre in vitro susceptibilidad de </a:t>
            </a:r>
            <a:r>
              <a:rPr lang="es-CO" sz="1200" b="0" i="1" u="none" strike="noStrike" kern="1200" dirty="0">
                <a:solidFill>
                  <a:schemeClr val="tx1"/>
                </a:solidFill>
                <a:effectLst/>
                <a:latin typeface="+mn-lt"/>
                <a:ea typeface="+mn-ea"/>
                <a:cs typeface="+mn-cs"/>
              </a:rPr>
              <a:t>S. </a:t>
            </a:r>
            <a:r>
              <a:rPr lang="es-CO" sz="1200" b="0" i="1" u="none" strike="noStrike" kern="1200" dirty="0" err="1">
                <a:solidFill>
                  <a:schemeClr val="tx1"/>
                </a:solidFill>
                <a:effectLst/>
                <a:latin typeface="+mn-lt"/>
                <a:ea typeface="+mn-ea"/>
                <a:cs typeface="+mn-cs"/>
              </a:rPr>
              <a:t>pneumoniae</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cefdinir</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cefuroxima</a:t>
            </a:r>
            <a:r>
              <a:rPr lang="es-CO" sz="1200" b="0" i="0" u="none" strike="noStrike" kern="1200" dirty="0">
                <a:solidFill>
                  <a:schemeClr val="tx1"/>
                </a:solidFill>
                <a:effectLst/>
                <a:latin typeface="+mn-lt"/>
                <a:ea typeface="+mn-ea"/>
                <a:cs typeface="+mn-cs"/>
              </a:rPr>
              <a:t> son 70% a 80%, comparado con 84% a 92% de amoxicilina. </a:t>
            </a:r>
            <a:r>
              <a:rPr lang="es-CO" sz="1200" b="0" i="0" u="none" strike="noStrike" kern="1200" dirty="0" err="1">
                <a:solidFill>
                  <a:schemeClr val="tx1"/>
                </a:solidFill>
                <a:effectLst/>
                <a:latin typeface="+mn-lt"/>
                <a:ea typeface="+mn-ea"/>
                <a:cs typeface="+mn-cs"/>
              </a:rPr>
              <a:t>cefdinir</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cefuroxima</a:t>
            </a:r>
            <a:r>
              <a:rPr lang="es-CO" sz="1200" b="0" i="0" u="none" strike="noStrike" kern="1200" dirty="0">
                <a:solidFill>
                  <a:schemeClr val="tx1"/>
                </a:solidFill>
                <a:effectLst/>
                <a:latin typeface="+mn-lt"/>
                <a:ea typeface="+mn-ea"/>
                <a:cs typeface="+mn-cs"/>
              </a:rPr>
              <a:t> contra </a:t>
            </a:r>
            <a:r>
              <a:rPr lang="es-CO" sz="1200" b="0" i="1" u="none" strike="noStrike" kern="1200" dirty="0">
                <a:solidFill>
                  <a:schemeClr val="tx1"/>
                </a:solidFill>
                <a:effectLst/>
                <a:latin typeface="+mn-lt"/>
                <a:ea typeface="+mn-ea"/>
                <a:cs typeface="+mn-cs"/>
              </a:rPr>
              <a:t>H en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fl</a:t>
            </a:r>
            <a:r>
              <a:rPr lang="es-CO" sz="1200" b="0" i="0" u="none" strike="noStrike" kern="1200" dirty="0">
                <a:solidFill>
                  <a:schemeClr val="tx1"/>
                </a:solidFill>
                <a:effectLst/>
                <a:latin typeface="+mn-lt"/>
                <a:ea typeface="+mn-ea"/>
                <a:cs typeface="+mn-cs"/>
              </a:rPr>
              <a:t> </a:t>
            </a:r>
            <a:r>
              <a:rPr lang="es-CO" sz="1200" b="0" i="1" u="none" strike="noStrike" kern="1200" dirty="0" err="1">
                <a:solidFill>
                  <a:schemeClr val="tx1"/>
                </a:solidFill>
                <a:effectLst/>
                <a:latin typeface="+mn-lt"/>
                <a:ea typeface="+mn-ea"/>
                <a:cs typeface="+mn-cs"/>
              </a:rPr>
              <a:t>uenzae</a:t>
            </a:r>
            <a:r>
              <a:rPr lang="es-CO" sz="1200" b="0" i="0" u="none" strike="noStrike" kern="1200" dirty="0">
                <a:solidFill>
                  <a:schemeClr val="tx1"/>
                </a:solidFill>
                <a:effectLst/>
                <a:latin typeface="+mn-lt"/>
                <a:ea typeface="+mn-ea"/>
                <a:cs typeface="+mn-cs"/>
              </a:rPr>
              <a:t> es aproximadamente 98%, comparado con 58% de eficacia de amoxicilina y casi el 100% de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a:t>
            </a:r>
            <a:endParaRPr lang="es-CO" b="0" dirty="0">
              <a:effectLst/>
            </a:endParaRPr>
          </a:p>
          <a:p>
            <a:pPr rtl="0"/>
            <a:endParaRPr lang="es-CO" sz="1200" b="0" i="0" u="none" strike="noStrike"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25</a:t>
            </a:fld>
            <a:endParaRPr lang="es-ES" noProof="0" dirty="0"/>
          </a:p>
        </p:txBody>
      </p:sp>
    </p:spTree>
    <p:extLst>
      <p:ext uri="{BB962C8B-B14F-4D97-AF65-F5344CB8AC3E}">
        <p14:creationId xmlns:p14="http://schemas.microsoft.com/office/powerpoint/2010/main" val="1311276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err="1">
                <a:solidFill>
                  <a:schemeClr val="tx1"/>
                </a:solidFill>
                <a:effectLst/>
                <a:latin typeface="+mn-lt"/>
                <a:ea typeface="+mn-ea"/>
                <a:cs typeface="+mn-cs"/>
              </a:rPr>
              <a:t>Despues</a:t>
            </a:r>
            <a:r>
              <a:rPr lang="es-CO" sz="1200" b="0" i="0" u="none" strike="noStrike" kern="1200" dirty="0">
                <a:solidFill>
                  <a:schemeClr val="tx1"/>
                </a:solidFill>
                <a:effectLst/>
                <a:latin typeface="+mn-lt"/>
                <a:ea typeface="+mn-ea"/>
                <a:cs typeface="+mn-cs"/>
              </a:rPr>
              <a:t> de iniciar los ab empeoran los síntomas en las siguientes 24 horas pero en las siguientes 24 h los síntomas deben mejorar -&gt; sino mejora: otra enfermedad, </a:t>
            </a:r>
            <a:r>
              <a:rPr lang="es-CO" sz="1200" b="0" i="0" u="none" strike="noStrike" kern="1200" dirty="0" err="1">
                <a:solidFill>
                  <a:schemeClr val="tx1"/>
                </a:solidFill>
                <a:effectLst/>
                <a:latin typeface="+mn-lt"/>
                <a:ea typeface="+mn-ea"/>
                <a:cs typeface="+mn-cs"/>
              </a:rPr>
              <a:t>infeccion</a:t>
            </a:r>
            <a:r>
              <a:rPr lang="es-CO" sz="1200" b="0" i="0" u="none" strike="noStrike" kern="1200" dirty="0">
                <a:solidFill>
                  <a:schemeClr val="tx1"/>
                </a:solidFill>
                <a:effectLst/>
                <a:latin typeface="+mn-lt"/>
                <a:ea typeface="+mn-ea"/>
                <a:cs typeface="+mn-cs"/>
              </a:rPr>
              <a:t> viral </a:t>
            </a:r>
            <a:r>
              <a:rPr lang="es-CO" sz="1200" b="0" i="0" u="none" strike="noStrike" kern="1200" dirty="0" err="1">
                <a:solidFill>
                  <a:schemeClr val="tx1"/>
                </a:solidFill>
                <a:effectLst/>
                <a:latin typeface="+mn-lt"/>
                <a:ea typeface="+mn-ea"/>
                <a:cs typeface="+mn-cs"/>
              </a:rPr>
              <a:t>concominante</a:t>
            </a:r>
            <a:r>
              <a:rPr lang="es-CO" sz="1200" b="0" i="0" u="none" strike="noStrike" kern="1200" dirty="0">
                <a:solidFill>
                  <a:schemeClr val="tx1"/>
                </a:solidFill>
                <a:effectLst/>
                <a:latin typeface="+mn-lt"/>
                <a:ea typeface="+mn-ea"/>
                <a:cs typeface="+mn-cs"/>
              </a:rPr>
              <a:t> o resistencia bacteriana  -&gt; Persistencia de </a:t>
            </a:r>
            <a:r>
              <a:rPr lang="es-CO" sz="1200" b="0" i="0" u="none" strike="noStrike" kern="1200" dirty="0" err="1">
                <a:solidFill>
                  <a:schemeClr val="tx1"/>
                </a:solidFill>
                <a:effectLst/>
                <a:latin typeface="+mn-lt"/>
                <a:ea typeface="+mn-ea"/>
                <a:cs typeface="+mn-cs"/>
              </a:rPr>
              <a:t>sys</a:t>
            </a:r>
            <a:r>
              <a:rPr lang="es-CO" sz="1200" b="0" i="0" u="none" strike="noStrike" kern="1200" dirty="0">
                <a:solidFill>
                  <a:schemeClr val="tx1"/>
                </a:solidFill>
                <a:effectLst/>
                <a:latin typeface="+mn-lt"/>
                <a:ea typeface="+mn-ea"/>
                <a:cs typeface="+mn-cs"/>
              </a:rPr>
              <a:t> 48-72h tras inicio ab o </a:t>
            </a:r>
            <a:r>
              <a:rPr lang="es-CO" sz="1200" b="0" i="0" u="none" strike="noStrike" kern="1200" dirty="0" err="1">
                <a:solidFill>
                  <a:schemeClr val="tx1"/>
                </a:solidFill>
                <a:effectLst/>
                <a:latin typeface="+mn-lt"/>
                <a:ea typeface="+mn-ea"/>
                <a:cs typeface="+mn-cs"/>
              </a:rPr>
              <a:t>reaparicion</a:t>
            </a:r>
            <a:r>
              <a:rPr lang="es-CO" sz="1200" b="0" i="0" u="none" strike="noStrike" kern="1200" dirty="0">
                <a:solidFill>
                  <a:schemeClr val="tx1"/>
                </a:solidFill>
                <a:effectLst/>
                <a:latin typeface="+mn-lt"/>
                <a:ea typeface="+mn-ea"/>
                <a:cs typeface="+mn-cs"/>
              </a:rPr>
              <a:t> de signos en menos de 4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tras cese ab. En &lt;2 </a:t>
            </a:r>
            <a:r>
              <a:rPr lang="es-CO" sz="1200" b="0" i="0" u="none" strike="noStrike" kern="1200" dirty="0" err="1">
                <a:solidFill>
                  <a:schemeClr val="tx1"/>
                </a:solidFill>
                <a:effectLst/>
                <a:latin typeface="+mn-lt"/>
                <a:ea typeface="+mn-ea"/>
                <a:cs typeface="+mn-cs"/>
              </a:rPr>
              <a:t>asospechar</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disminucion</a:t>
            </a:r>
            <a:r>
              <a:rPr lang="es-CO" sz="1200" b="0" i="0" u="none" strike="noStrike" kern="1200" dirty="0">
                <a:solidFill>
                  <a:schemeClr val="tx1"/>
                </a:solidFill>
                <a:effectLst/>
                <a:latin typeface="+mn-lt"/>
                <a:ea typeface="+mn-ea"/>
                <a:cs typeface="+mn-cs"/>
              </a:rPr>
              <a:t> sensibilidad neumococo. -&gt; con </a:t>
            </a:r>
            <a:r>
              <a:rPr lang="es-CO" sz="1200" b="0" i="0" u="none" strike="noStrike" kern="1200" dirty="0" err="1">
                <a:solidFill>
                  <a:schemeClr val="tx1"/>
                </a:solidFill>
                <a:effectLst/>
                <a:latin typeface="+mn-lt"/>
                <a:ea typeface="+mn-ea"/>
                <a:cs typeface="+mn-cs"/>
              </a:rPr>
              <a:t>proporcion</a:t>
            </a:r>
            <a:r>
              <a:rPr lang="es-CO" sz="1200" b="0" i="0" u="none" strike="noStrike" kern="1200" dirty="0">
                <a:solidFill>
                  <a:schemeClr val="tx1"/>
                </a:solidFill>
                <a:effectLst/>
                <a:latin typeface="+mn-lt"/>
                <a:ea typeface="+mn-ea"/>
                <a:cs typeface="+mn-cs"/>
              </a:rPr>
              <a:t> 14:1, </a:t>
            </a:r>
            <a:r>
              <a:rPr lang="es-CO" sz="1200" b="0" i="0" u="none" strike="noStrike" kern="1200" dirty="0" err="1">
                <a:solidFill>
                  <a:schemeClr val="tx1"/>
                </a:solidFill>
                <a:effectLst/>
                <a:latin typeface="+mn-lt"/>
                <a:ea typeface="+mn-ea"/>
                <a:cs typeface="+mn-cs"/>
              </a:rPr>
              <a:t>dividio</a:t>
            </a:r>
            <a:r>
              <a:rPr lang="es-CO" sz="1200" b="0" i="0" u="none" strike="noStrike" kern="1200" dirty="0">
                <a:solidFill>
                  <a:schemeClr val="tx1"/>
                </a:solidFill>
                <a:effectLst/>
                <a:latin typeface="+mn-lt"/>
                <a:ea typeface="+mn-ea"/>
                <a:cs typeface="+mn-cs"/>
              </a:rPr>
              <a:t> en 2 porque da menos diarrea.</a:t>
            </a:r>
          </a:p>
          <a:p>
            <a:pPr rtl="0"/>
            <a:r>
              <a:rPr lang="es-CO" sz="1200" b="0" i="0" u="none" strike="noStrike" kern="1200" dirty="0">
                <a:solidFill>
                  <a:schemeClr val="tx1"/>
                </a:solidFill>
                <a:effectLst/>
                <a:latin typeface="+mn-lt"/>
                <a:ea typeface="+mn-ea"/>
                <a:cs typeface="+mn-cs"/>
              </a:rPr>
              <a:t>Inhibidor </a:t>
            </a:r>
            <a:r>
              <a:rPr lang="es-CO" sz="1200" b="0" i="0" u="none" strike="noStrike" kern="1200" dirty="0" err="1">
                <a:solidFill>
                  <a:schemeClr val="tx1"/>
                </a:solidFill>
                <a:effectLst/>
                <a:latin typeface="+mn-lt"/>
                <a:ea typeface="+mn-ea"/>
                <a:cs typeface="+mn-cs"/>
              </a:rPr>
              <a:t>blactamasa</a:t>
            </a:r>
            <a:r>
              <a:rPr lang="es-CO" sz="1200" b="0" i="0" u="none" strike="noStrike" kern="1200" dirty="0">
                <a:solidFill>
                  <a:schemeClr val="tx1"/>
                </a:solidFill>
                <a:effectLst/>
                <a:latin typeface="+mn-lt"/>
                <a:ea typeface="+mn-ea"/>
                <a:cs typeface="+mn-cs"/>
              </a:rPr>
              <a:t>:</a:t>
            </a:r>
            <a:r>
              <a:rPr lang="es-CO" sz="1200" b="0" i="0" u="none" strike="noStrike" kern="1200" baseline="0" dirty="0">
                <a:solidFill>
                  <a:schemeClr val="tx1"/>
                </a:solidFill>
                <a:effectLst/>
                <a:latin typeface="+mn-lt"/>
                <a:ea typeface="+mn-ea"/>
                <a:cs typeface="+mn-cs"/>
              </a:rPr>
              <a:t> comparte anillo </a:t>
            </a:r>
            <a:r>
              <a:rPr lang="es-CO" sz="1200" b="0" i="0" u="none" strike="noStrike" kern="1200" baseline="0" dirty="0" err="1">
                <a:solidFill>
                  <a:schemeClr val="tx1"/>
                </a:solidFill>
                <a:effectLst/>
                <a:latin typeface="+mn-lt"/>
                <a:ea typeface="+mn-ea"/>
                <a:cs typeface="+mn-cs"/>
              </a:rPr>
              <a:t>blactamico</a:t>
            </a:r>
            <a:r>
              <a:rPr lang="es-CO" sz="1200" b="0" i="0" u="none" strike="noStrike" kern="1200" baseline="0" dirty="0">
                <a:solidFill>
                  <a:schemeClr val="tx1"/>
                </a:solidFill>
                <a:effectLst/>
                <a:latin typeface="+mn-lt"/>
                <a:ea typeface="+mn-ea"/>
                <a:cs typeface="+mn-cs"/>
              </a:rPr>
              <a:t> -&gt; </a:t>
            </a:r>
            <a:r>
              <a:rPr lang="es-CO" sz="1200" b="0" i="0" u="none" strike="noStrike" kern="1200" baseline="0" dirty="0" err="1">
                <a:solidFill>
                  <a:schemeClr val="tx1"/>
                </a:solidFill>
                <a:effectLst/>
                <a:latin typeface="+mn-lt"/>
                <a:ea typeface="+mn-ea"/>
                <a:cs typeface="+mn-cs"/>
              </a:rPr>
              <a:t>interactua</a:t>
            </a:r>
            <a:r>
              <a:rPr lang="es-CO" sz="1200" b="0" i="0" u="none" strike="noStrike" kern="1200" baseline="0" dirty="0">
                <a:solidFill>
                  <a:schemeClr val="tx1"/>
                </a:solidFill>
                <a:effectLst/>
                <a:latin typeface="+mn-lt"/>
                <a:ea typeface="+mn-ea"/>
                <a:cs typeface="+mn-cs"/>
              </a:rPr>
              <a:t> con </a:t>
            </a:r>
            <a:r>
              <a:rPr lang="es-CO" sz="1200" b="0" i="0" u="none" strike="noStrike" kern="1200" baseline="0" dirty="0" err="1">
                <a:solidFill>
                  <a:schemeClr val="tx1"/>
                </a:solidFill>
                <a:effectLst/>
                <a:latin typeface="+mn-lt"/>
                <a:ea typeface="+mn-ea"/>
                <a:cs typeface="+mn-cs"/>
              </a:rPr>
              <a:t>blactamasa</a:t>
            </a:r>
            <a:r>
              <a:rPr lang="es-CO" sz="1200" b="0" i="0" u="none" strike="noStrike" kern="1200" baseline="0" dirty="0">
                <a:solidFill>
                  <a:schemeClr val="tx1"/>
                </a:solidFill>
                <a:effectLst/>
                <a:latin typeface="+mn-lt"/>
                <a:ea typeface="+mn-ea"/>
                <a:cs typeface="+mn-cs"/>
              </a:rPr>
              <a:t> = inhibidor suicida al unirse covalentemente e inactivarla </a:t>
            </a:r>
          </a:p>
          <a:p>
            <a:pPr rtl="0"/>
            <a:r>
              <a:rPr lang="es-CO" sz="1200" b="0" i="0" u="none" strike="noStrike" kern="1200" dirty="0">
                <a:solidFill>
                  <a:schemeClr val="tx1"/>
                </a:solidFill>
                <a:effectLst/>
                <a:latin typeface="+mn-lt"/>
                <a:ea typeface="+mn-ea"/>
                <a:cs typeface="+mn-cs"/>
              </a:rPr>
              <a:t>______________________________________________________________________________________________________--</a:t>
            </a:r>
          </a:p>
          <a:p>
            <a:pPr rtl="0"/>
            <a:r>
              <a:rPr lang="es-CO" sz="1200" b="0" i="0" u="none" strike="noStrike" kern="1200" dirty="0">
                <a:solidFill>
                  <a:schemeClr val="tx1"/>
                </a:solidFill>
                <a:effectLst/>
                <a:latin typeface="+mn-lt"/>
                <a:ea typeface="+mn-ea"/>
                <a:cs typeface="+mn-cs"/>
              </a:rPr>
              <a:t>En primer fracaso </a:t>
            </a:r>
            <a:r>
              <a:rPr lang="es-CO" sz="1200" b="0" i="0" u="none" strike="noStrike" kern="1200" dirty="0" err="1">
                <a:solidFill>
                  <a:schemeClr val="tx1"/>
                </a:solidFill>
                <a:effectLst/>
                <a:latin typeface="+mn-lt"/>
                <a:ea typeface="+mn-ea"/>
                <a:cs typeface="+mn-cs"/>
              </a:rPr>
              <a:t>segui</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segundo fracaso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para mayor </a:t>
            </a:r>
            <a:r>
              <a:rPr lang="es-CO" sz="1200" b="0" i="0" u="none" strike="noStrike" kern="1200" dirty="0" err="1">
                <a:solidFill>
                  <a:schemeClr val="tx1"/>
                </a:solidFill>
                <a:effectLst/>
                <a:latin typeface="+mn-lt"/>
                <a:ea typeface="+mn-ea"/>
                <a:cs typeface="+mn-cs"/>
              </a:rPr>
              <a:t>concentracion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se puede plantear </a:t>
            </a:r>
            <a:r>
              <a:rPr lang="es-CO" sz="1200" b="0" i="0" u="none" strike="noStrike" kern="1200" dirty="0" err="1">
                <a:solidFill>
                  <a:schemeClr val="tx1"/>
                </a:solidFill>
                <a:effectLst/>
                <a:latin typeface="+mn-lt"/>
                <a:ea typeface="+mn-ea"/>
                <a:cs typeface="+mn-cs"/>
              </a:rPr>
              <a:t>paraentesis</a:t>
            </a:r>
            <a:r>
              <a:rPr lang="es-CO" sz="1200" b="0" i="0" u="none" strike="noStrike" kern="1200" dirty="0">
                <a:solidFill>
                  <a:schemeClr val="tx1"/>
                </a:solidFill>
                <a:effectLst/>
                <a:latin typeface="+mn-lt"/>
                <a:ea typeface="+mn-ea"/>
                <a:cs typeface="+mn-cs"/>
              </a:rPr>
              <a:t> para germen. American </a:t>
            </a:r>
            <a:r>
              <a:rPr lang="es-CO" sz="1200" b="0" i="0" u="none" strike="noStrike" kern="1200" dirty="0" err="1">
                <a:solidFill>
                  <a:schemeClr val="tx1"/>
                </a:solidFill>
                <a:effectLst/>
                <a:latin typeface="+mn-lt"/>
                <a:ea typeface="+mn-ea"/>
                <a:cs typeface="+mn-cs"/>
              </a:rPr>
              <a:t>adademy</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90mg/</a:t>
            </a:r>
            <a:r>
              <a:rPr lang="es-CO" sz="1200" b="0" i="0" u="none" strike="noStrike" kern="1200" dirty="0" err="1">
                <a:solidFill>
                  <a:schemeClr val="tx1"/>
                </a:solidFill>
                <a:effectLst/>
                <a:latin typeface="+mn-lt"/>
                <a:ea typeface="+mn-ea"/>
                <a:cs typeface="+mn-cs"/>
              </a:rPr>
              <a:t>kd</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ia</a:t>
            </a:r>
            <a:r>
              <a:rPr lang="es-CO" sz="1200" b="0" i="0" u="none" strike="noStrike" kern="1200" dirty="0">
                <a:solidFill>
                  <a:schemeClr val="tx1"/>
                </a:solidFill>
                <a:effectLst/>
                <a:latin typeface="+mn-lt"/>
                <a:ea typeface="+mn-ea"/>
                <a:cs typeface="+mn-cs"/>
              </a:rPr>
              <a:t> en dos tomas o </a:t>
            </a:r>
            <a:r>
              <a:rPr lang="es-CO" sz="1200" b="0" i="0" u="none" strike="noStrike" kern="1200" dirty="0" err="1">
                <a:solidFill>
                  <a:schemeClr val="tx1"/>
                </a:solidFill>
                <a:effectLst/>
                <a:latin typeface="+mn-lt"/>
                <a:ea typeface="+mn-ea"/>
                <a:cs typeface="+mn-cs"/>
              </a:rPr>
              <a:t>ceftrizona</a:t>
            </a:r>
            <a:r>
              <a:rPr lang="es-CO" sz="1200" b="0" i="0" u="none" strike="noStrike" kern="1200" dirty="0">
                <a:solidFill>
                  <a:schemeClr val="tx1"/>
                </a:solidFill>
                <a:effectLst/>
                <a:latin typeface="+mn-lt"/>
                <a:ea typeface="+mn-ea"/>
                <a:cs typeface="+mn-cs"/>
              </a:rPr>
              <a:t> 50mg/kg iv o </a:t>
            </a:r>
            <a:r>
              <a:rPr lang="es-CO" sz="1200" b="0" i="0" u="none" strike="noStrike" kern="1200" dirty="0" err="1">
                <a:solidFill>
                  <a:schemeClr val="tx1"/>
                </a:solidFill>
                <a:effectLst/>
                <a:latin typeface="+mn-lt"/>
                <a:ea typeface="+mn-ea"/>
                <a:cs typeface="+mn-cs"/>
              </a:rPr>
              <a:t>im</a:t>
            </a:r>
            <a:r>
              <a:rPr lang="es-CO" sz="1200" b="0" i="0" u="none" strike="noStrike" kern="1200" dirty="0">
                <a:solidFill>
                  <a:schemeClr val="tx1"/>
                </a:solidFill>
                <a:effectLst/>
                <a:latin typeface="+mn-lt"/>
                <a:ea typeface="+mn-ea"/>
                <a:cs typeface="+mn-cs"/>
              </a:rPr>
              <a:t> o </a:t>
            </a:r>
            <a:r>
              <a:rPr lang="es-CO" sz="1200" b="0" i="0" u="none" strike="noStrike" kern="1200" dirty="0" err="1">
                <a:solidFill>
                  <a:schemeClr val="tx1"/>
                </a:solidFill>
                <a:effectLst/>
                <a:latin typeface="+mn-lt"/>
                <a:ea typeface="+mn-ea"/>
                <a:cs typeface="+mn-cs"/>
              </a:rPr>
              <a:t>clinca</a:t>
            </a:r>
            <a:r>
              <a:rPr lang="es-CO" sz="1200" b="0" i="0" u="none" strike="noStrike" kern="1200" dirty="0">
                <a:solidFill>
                  <a:schemeClr val="tx1"/>
                </a:solidFill>
                <a:effectLst/>
                <a:latin typeface="+mn-lt"/>
                <a:ea typeface="+mn-ea"/>
                <a:cs typeface="+mn-cs"/>
              </a:rPr>
              <a:t> 30mg/kg </a:t>
            </a:r>
            <a:r>
              <a:rPr lang="es-CO" sz="1200" b="0" i="0" u="none" strike="noStrike" kern="1200" dirty="0" err="1">
                <a:solidFill>
                  <a:schemeClr val="tx1"/>
                </a:solidFill>
                <a:effectLst/>
                <a:latin typeface="+mn-lt"/>
                <a:ea typeface="+mn-ea"/>
                <a:cs typeface="+mn-cs"/>
              </a:rPr>
              <a:t>dia</a:t>
            </a:r>
            <a:r>
              <a:rPr lang="es-CO" sz="1200" b="0" i="0" u="none" strike="noStrike" kern="1200" dirty="0">
                <a:solidFill>
                  <a:schemeClr val="tx1"/>
                </a:solidFill>
                <a:effectLst/>
                <a:latin typeface="+mn-lt"/>
                <a:ea typeface="+mn-ea"/>
                <a:cs typeface="+mn-cs"/>
              </a:rPr>
              <a:t> en 3 tomas 7-10d -&gt; segundo fracaso </a:t>
            </a:r>
            <a:r>
              <a:rPr lang="es-CO" sz="1200" b="0" i="0" u="none" strike="noStrike" kern="1200" dirty="0" err="1">
                <a:solidFill>
                  <a:schemeClr val="tx1"/>
                </a:solidFill>
                <a:effectLst/>
                <a:latin typeface="+mn-lt"/>
                <a:ea typeface="+mn-ea"/>
                <a:cs typeface="+mn-cs"/>
              </a:rPr>
              <a:t>parasentesis</a:t>
            </a:r>
            <a:r>
              <a:rPr lang="es-CO" sz="1200" b="0" i="0" u="none" strike="noStrike" kern="1200" dirty="0">
                <a:solidFill>
                  <a:schemeClr val="tx1"/>
                </a:solidFill>
                <a:effectLst/>
                <a:latin typeface="+mn-lt"/>
                <a:ea typeface="+mn-ea"/>
                <a:cs typeface="+mn-cs"/>
              </a:rPr>
              <a:t> y seguir con </a:t>
            </a:r>
            <a:r>
              <a:rPr lang="es-CO" sz="1200" b="0" i="0" u="none" strike="noStrike" kern="1200" dirty="0" err="1">
                <a:solidFill>
                  <a:schemeClr val="tx1"/>
                </a:solidFill>
                <a:effectLst/>
                <a:latin typeface="+mn-lt"/>
                <a:ea typeface="+mn-ea"/>
                <a:cs typeface="+mn-cs"/>
              </a:rPr>
              <a:t>ceftriazona</a:t>
            </a:r>
            <a:r>
              <a:rPr lang="es-CO" sz="1200" b="0" i="0" u="none" strike="noStrike" kern="1200" dirty="0">
                <a:solidFill>
                  <a:schemeClr val="tx1"/>
                </a:solidFill>
                <a:effectLst/>
                <a:latin typeface="+mn-lt"/>
                <a:ea typeface="+mn-ea"/>
                <a:cs typeface="+mn-cs"/>
              </a:rPr>
              <a:t> por 3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seguido por </a:t>
            </a:r>
            <a:r>
              <a:rPr lang="es-CO" sz="1200" b="0" i="0" u="none" strike="noStrike" kern="1200" dirty="0" err="1">
                <a:solidFill>
                  <a:schemeClr val="tx1"/>
                </a:solidFill>
                <a:effectLst/>
                <a:latin typeface="+mn-lt"/>
                <a:ea typeface="+mn-ea"/>
                <a:cs typeface="+mn-cs"/>
              </a:rPr>
              <a:t>clinca</a:t>
            </a:r>
            <a:r>
              <a:rPr lang="es-CO" sz="1200" b="0" i="0" u="none" strike="noStrike" kern="1200" dirty="0">
                <a:solidFill>
                  <a:schemeClr val="tx1"/>
                </a:solidFill>
                <a:effectLst/>
                <a:latin typeface="+mn-lt"/>
                <a:ea typeface="+mn-ea"/>
                <a:cs typeface="+mn-cs"/>
              </a:rPr>
              <a:t>. </a:t>
            </a:r>
          </a:p>
          <a:p>
            <a:pPr rtl="0"/>
            <a:endParaRPr lang="es-CO" sz="1200" b="0" i="0" u="none" strike="noStrike" kern="1200" dirty="0">
              <a:solidFill>
                <a:schemeClr val="tx1"/>
              </a:solidFill>
              <a:effectLst/>
              <a:latin typeface="+mn-lt"/>
              <a:ea typeface="+mn-ea"/>
              <a:cs typeface="+mn-cs"/>
            </a:endParaRPr>
          </a:p>
          <a:p>
            <a:pPr rtl="0"/>
            <a:r>
              <a:rPr lang="es-CO" sz="1200" b="0" i="0" u="none" strike="noStrike" kern="1200" dirty="0">
                <a:solidFill>
                  <a:schemeClr val="tx1"/>
                </a:solidFill>
                <a:effectLst/>
                <a:latin typeface="+mn-lt"/>
                <a:ea typeface="+mn-ea"/>
                <a:cs typeface="+mn-cs"/>
              </a:rPr>
              <a:t>Si criterio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90mg/k/</a:t>
            </a:r>
            <a:r>
              <a:rPr lang="es-CO" sz="1200" b="0" i="0" u="none" strike="noStrike" kern="1200" dirty="0" err="1">
                <a:solidFill>
                  <a:schemeClr val="tx1"/>
                </a:solidFill>
                <a:effectLst/>
                <a:latin typeface="+mn-lt"/>
                <a:ea typeface="+mn-ea"/>
                <a:cs typeface="+mn-cs"/>
              </a:rPr>
              <a:t>fia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6.4mg/k </a:t>
            </a:r>
            <a:r>
              <a:rPr lang="es-CO" sz="1200" b="0" i="0" u="none" strike="noStrike" kern="1200" dirty="0" err="1">
                <a:solidFill>
                  <a:schemeClr val="tx1"/>
                </a:solidFill>
                <a:effectLst/>
                <a:latin typeface="+mn-lt"/>
                <a:ea typeface="+mn-ea"/>
                <a:cs typeface="+mn-cs"/>
              </a:rPr>
              <a:t>clav</a:t>
            </a:r>
            <a:r>
              <a:rPr lang="es-CO" sz="1200" b="0" i="0" u="none" strike="noStrike" kern="1200" dirty="0">
                <a:solidFill>
                  <a:schemeClr val="tx1"/>
                </a:solidFill>
                <a:effectLst/>
                <a:latin typeface="+mn-lt"/>
                <a:ea typeface="+mn-ea"/>
                <a:cs typeface="+mn-cs"/>
              </a:rPr>
              <a:t> con </a:t>
            </a:r>
            <a:r>
              <a:rPr lang="es-CO" sz="1200" b="0" i="0" u="none" strike="noStrike" kern="1200" dirty="0" err="1">
                <a:solidFill>
                  <a:schemeClr val="tx1"/>
                </a:solidFill>
                <a:effectLst/>
                <a:latin typeface="+mn-lt"/>
                <a:ea typeface="+mn-ea"/>
                <a:cs typeface="+mn-cs"/>
              </a:rPr>
              <a:t>proporcion</a:t>
            </a:r>
            <a:r>
              <a:rPr lang="es-CO" sz="1200" b="0" i="0" u="none" strike="noStrike" kern="1200" dirty="0">
                <a:solidFill>
                  <a:schemeClr val="tx1"/>
                </a:solidFill>
                <a:effectLst/>
                <a:latin typeface="+mn-lt"/>
                <a:ea typeface="+mn-ea"/>
                <a:cs typeface="+mn-cs"/>
              </a:rPr>
              <a:t> 14:1, </a:t>
            </a:r>
            <a:r>
              <a:rPr lang="es-CO" sz="1200" b="0" i="0" u="none" strike="noStrike" kern="1200" dirty="0" err="1">
                <a:solidFill>
                  <a:schemeClr val="tx1"/>
                </a:solidFill>
                <a:effectLst/>
                <a:latin typeface="+mn-lt"/>
                <a:ea typeface="+mn-ea"/>
                <a:cs typeface="+mn-cs"/>
              </a:rPr>
              <a:t>dividio</a:t>
            </a:r>
            <a:r>
              <a:rPr lang="es-CO" sz="1200" b="0" i="0" u="none" strike="noStrike" kern="1200" dirty="0">
                <a:solidFill>
                  <a:schemeClr val="tx1"/>
                </a:solidFill>
                <a:effectLst/>
                <a:latin typeface="+mn-lt"/>
                <a:ea typeface="+mn-ea"/>
                <a:cs typeface="+mn-cs"/>
              </a:rPr>
              <a:t> en 2 porque da menos diarrea.</a:t>
            </a: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err="1">
                <a:solidFill>
                  <a:schemeClr val="tx1"/>
                </a:solidFill>
                <a:effectLst/>
                <a:latin typeface="+mn-lt"/>
                <a:ea typeface="+mn-ea"/>
                <a:cs typeface="+mn-cs"/>
              </a:rPr>
              <a:t>Despues</a:t>
            </a:r>
            <a:r>
              <a:rPr lang="es-CO" sz="1200" b="0" i="0" u="none" strike="noStrike" kern="1200" dirty="0">
                <a:solidFill>
                  <a:schemeClr val="tx1"/>
                </a:solidFill>
                <a:effectLst/>
                <a:latin typeface="+mn-lt"/>
                <a:ea typeface="+mn-ea"/>
                <a:cs typeface="+mn-cs"/>
              </a:rPr>
              <a:t> de iniciar los ab empeoran los síntomas en las siguientes 24 horas pero en las siguientes 24 h los síntomas deben mejorar -&gt; sino mejora: otra enfermedad, </a:t>
            </a:r>
            <a:r>
              <a:rPr lang="es-CO" sz="1200" b="0" i="0" u="none" strike="noStrike" kern="1200" dirty="0" err="1">
                <a:solidFill>
                  <a:schemeClr val="tx1"/>
                </a:solidFill>
                <a:effectLst/>
                <a:latin typeface="+mn-lt"/>
                <a:ea typeface="+mn-ea"/>
                <a:cs typeface="+mn-cs"/>
              </a:rPr>
              <a:t>infeccion</a:t>
            </a:r>
            <a:r>
              <a:rPr lang="es-CO" sz="1200" b="0" i="0" u="none" strike="noStrike" kern="1200" dirty="0">
                <a:solidFill>
                  <a:schemeClr val="tx1"/>
                </a:solidFill>
                <a:effectLst/>
                <a:latin typeface="+mn-lt"/>
                <a:ea typeface="+mn-ea"/>
                <a:cs typeface="+mn-cs"/>
              </a:rPr>
              <a:t> viral </a:t>
            </a:r>
            <a:r>
              <a:rPr lang="es-CO" sz="1200" b="0" i="0" u="none" strike="noStrike" kern="1200" dirty="0" err="1">
                <a:solidFill>
                  <a:schemeClr val="tx1"/>
                </a:solidFill>
                <a:effectLst/>
                <a:latin typeface="+mn-lt"/>
                <a:ea typeface="+mn-ea"/>
                <a:cs typeface="+mn-cs"/>
              </a:rPr>
              <a:t>concominante</a:t>
            </a:r>
            <a:r>
              <a:rPr lang="es-CO" sz="1200" b="0" i="0" u="none" strike="noStrike" kern="1200" dirty="0">
                <a:solidFill>
                  <a:schemeClr val="tx1"/>
                </a:solidFill>
                <a:effectLst/>
                <a:latin typeface="+mn-lt"/>
                <a:ea typeface="+mn-ea"/>
                <a:cs typeface="+mn-cs"/>
              </a:rPr>
              <a:t> o resistencia bacteriana -&gt; estudios contradictorios -&gt; algunos reportan 86-91% en presencia de </a:t>
            </a:r>
            <a:r>
              <a:rPr lang="es-CO" sz="1200" b="0" i="0" u="none" strike="noStrike" kern="1200" dirty="0" err="1">
                <a:solidFill>
                  <a:schemeClr val="tx1"/>
                </a:solidFill>
                <a:effectLst/>
                <a:latin typeface="+mn-lt"/>
                <a:ea typeface="+mn-ea"/>
                <a:cs typeface="+mn-cs"/>
              </a:rPr>
              <a:t>bact</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pac</a:t>
            </a:r>
            <a:r>
              <a:rPr lang="es-CO" sz="1200" b="0" i="0" u="none" strike="noStrike" kern="1200" dirty="0">
                <a:solidFill>
                  <a:schemeClr val="tx1"/>
                </a:solidFill>
                <a:effectLst/>
                <a:latin typeface="+mn-lt"/>
                <a:ea typeface="+mn-ea"/>
                <a:cs typeface="+mn-cs"/>
              </a:rPr>
              <a:t> con síntomas </a:t>
            </a:r>
            <a:r>
              <a:rPr lang="es-CO" sz="1200" b="0" i="0" u="none" strike="noStrike" kern="1200" dirty="0" err="1">
                <a:solidFill>
                  <a:schemeClr val="tx1"/>
                </a:solidFill>
                <a:effectLst/>
                <a:latin typeface="+mn-lt"/>
                <a:ea typeface="+mn-ea"/>
                <a:cs typeface="+mn-cs"/>
              </a:rPr>
              <a:t>persisntentes</a:t>
            </a:r>
            <a:r>
              <a:rPr lang="es-CO" sz="1200" b="0" i="0" u="none" strike="noStrike" kern="1200" dirty="0">
                <a:solidFill>
                  <a:schemeClr val="tx1"/>
                </a:solidFill>
                <a:effectLst/>
                <a:latin typeface="+mn-lt"/>
                <a:ea typeface="+mn-ea"/>
                <a:cs typeface="+mn-cs"/>
              </a:rPr>
              <a:t> y otros dice que es </a:t>
            </a:r>
            <a:r>
              <a:rPr lang="es-CO" sz="1200" b="0" i="0" u="none" strike="noStrike" kern="1200" dirty="0" err="1">
                <a:solidFill>
                  <a:schemeClr val="tx1"/>
                </a:solidFill>
                <a:effectLst/>
                <a:latin typeface="+mn-lt"/>
                <a:ea typeface="+mn-ea"/>
                <a:cs typeface="+mn-cs"/>
              </a:rPr>
              <a:t>esteril</a:t>
            </a:r>
            <a:r>
              <a:rPr lang="es-CO" sz="1200" b="0" i="0" u="none" strike="noStrike" kern="1200" dirty="0">
                <a:solidFill>
                  <a:schemeClr val="tx1"/>
                </a:solidFill>
                <a:effectLst/>
                <a:latin typeface="+mn-lt"/>
                <a:ea typeface="+mn-ea"/>
                <a:cs typeface="+mn-cs"/>
              </a:rPr>
              <a:t> en 42-29% = en algunos niños no </a:t>
            </a:r>
            <a:r>
              <a:rPr lang="es-CO" sz="1200" b="0" i="0" u="none" strike="noStrike" kern="1200" dirty="0" err="1">
                <a:solidFill>
                  <a:schemeClr val="tx1"/>
                </a:solidFill>
                <a:effectLst/>
                <a:latin typeface="+mn-lt"/>
                <a:ea typeface="+mn-ea"/>
                <a:cs typeface="+mn-cs"/>
              </a:rPr>
              <a:t>requeriran</a:t>
            </a:r>
            <a:r>
              <a:rPr lang="es-CO" sz="1200" b="0" i="0" u="none" strike="noStrike" kern="1200" dirty="0">
                <a:solidFill>
                  <a:schemeClr val="tx1"/>
                </a:solidFill>
                <a:effectLst/>
                <a:latin typeface="+mn-lt"/>
                <a:ea typeface="+mn-ea"/>
                <a:cs typeface="+mn-cs"/>
              </a:rPr>
              <a:t> cambio de ab. </a:t>
            </a:r>
            <a:endParaRPr lang="es-CO" dirty="0"/>
          </a:p>
          <a:p>
            <a:pPr rtl="0"/>
            <a:endParaRPr lang="es-CO" b="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Si </a:t>
            </a:r>
            <a:r>
              <a:rPr lang="es-CO" sz="1200" b="0" i="0" u="none" strike="noStrike" kern="1200" dirty="0" err="1">
                <a:solidFill>
                  <a:schemeClr val="tx1"/>
                </a:solidFill>
                <a:effectLst/>
                <a:latin typeface="+mn-lt"/>
                <a:ea typeface="+mn-ea"/>
                <a:cs typeface="+mn-cs"/>
              </a:rPr>
              <a:t>persisntente</a:t>
            </a:r>
            <a:r>
              <a:rPr lang="es-CO" sz="1200" b="0" i="0" u="none" strike="noStrike" kern="1200" dirty="0">
                <a:solidFill>
                  <a:schemeClr val="tx1"/>
                </a:solidFill>
                <a:effectLst/>
                <a:latin typeface="+mn-lt"/>
                <a:ea typeface="+mn-ea"/>
                <a:cs typeface="+mn-cs"/>
              </a:rPr>
              <a:t>, severos y sin </a:t>
            </a:r>
            <a:r>
              <a:rPr lang="es-CO" sz="1200" b="0" i="0" u="none" strike="noStrike" kern="1200" dirty="0" err="1">
                <a:solidFill>
                  <a:schemeClr val="tx1"/>
                </a:solidFill>
                <a:effectLst/>
                <a:latin typeface="+mn-lt"/>
                <a:ea typeface="+mn-ea"/>
                <a:cs typeface="+mn-cs"/>
              </a:rPr>
              <a:t>mejoria</a:t>
            </a:r>
            <a:r>
              <a:rPr lang="es-CO" sz="1200" b="0" i="0" u="none" strike="noStrike" kern="1200" dirty="0">
                <a:solidFill>
                  <a:schemeClr val="tx1"/>
                </a:solidFill>
                <a:effectLst/>
                <a:latin typeface="+mn-lt"/>
                <a:ea typeface="+mn-ea"/>
                <a:cs typeface="+mn-cs"/>
              </a:rPr>
              <a:t> de hallazgos </a:t>
            </a:r>
            <a:r>
              <a:rPr lang="es-CO" sz="1200" b="0" i="0" u="none" strike="noStrike" kern="1200" dirty="0" err="1">
                <a:solidFill>
                  <a:schemeClr val="tx1"/>
                </a:solidFill>
                <a:effectLst/>
                <a:latin typeface="+mn-lt"/>
                <a:ea typeface="+mn-ea"/>
                <a:cs typeface="+mn-cs"/>
              </a:rPr>
              <a:t>otologicos</a:t>
            </a:r>
            <a:r>
              <a:rPr lang="es-CO" sz="1200" b="0" i="0" u="none" strike="noStrike" kern="1200" dirty="0">
                <a:solidFill>
                  <a:schemeClr val="tx1"/>
                </a:solidFill>
                <a:effectLst/>
                <a:latin typeface="+mn-lt"/>
                <a:ea typeface="+mn-ea"/>
                <a:cs typeface="+mn-cs"/>
              </a:rPr>
              <a:t> iniciales considerar cambio am -&gt; si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fala le meto </a:t>
            </a:r>
            <a:r>
              <a:rPr lang="es-CO" sz="1200" b="0" i="0" u="none" strike="noStrike" kern="1200" dirty="0" err="1">
                <a:solidFill>
                  <a:schemeClr val="tx1"/>
                </a:solidFill>
                <a:effectLst/>
                <a:latin typeface="+mn-lt"/>
                <a:ea typeface="+mn-ea"/>
                <a:cs typeface="+mn-cs"/>
              </a:rPr>
              <a:t>clvulin</a:t>
            </a:r>
            <a:r>
              <a:rPr lang="es-CO" sz="1200" b="0" i="0" u="none" strike="noStrike" kern="1200" dirty="0">
                <a:solidFill>
                  <a:schemeClr val="tx1"/>
                </a:solidFill>
                <a:effectLst/>
                <a:latin typeface="+mn-lt"/>
                <a:ea typeface="+mn-ea"/>
                <a:cs typeface="+mn-cs"/>
              </a:rPr>
              <a:t> o cefalosporina tercera g oral -&gt; si </a:t>
            </a:r>
            <a:r>
              <a:rPr lang="es-CO" sz="1200" b="0" i="0" u="none" strike="noStrike" kern="1200" dirty="0" err="1">
                <a:solidFill>
                  <a:schemeClr val="tx1"/>
                </a:solidFill>
                <a:effectLst/>
                <a:latin typeface="+mn-lt"/>
                <a:ea typeface="+mn-ea"/>
                <a:cs typeface="+mn-cs"/>
              </a:rPr>
              <a:t>ceftriaxona</a:t>
            </a:r>
            <a:r>
              <a:rPr lang="es-CO" sz="1200" b="0" i="0" u="none" strike="noStrike" kern="1200" dirty="0">
                <a:solidFill>
                  <a:schemeClr val="tx1"/>
                </a:solidFill>
                <a:effectLst/>
                <a:latin typeface="+mn-lt"/>
                <a:ea typeface="+mn-ea"/>
                <a:cs typeface="+mn-cs"/>
              </a:rPr>
              <a:t> dar curso de 3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que es mejor vs 1 </a:t>
            </a:r>
            <a:r>
              <a:rPr lang="es-CO" sz="1200" b="0" i="0" u="none" strike="noStrike" kern="1200" dirty="0" err="1">
                <a:solidFill>
                  <a:schemeClr val="tx1"/>
                </a:solidFill>
                <a:effectLst/>
                <a:latin typeface="+mn-lt"/>
                <a:ea typeface="+mn-ea"/>
                <a:cs typeface="+mn-cs"/>
              </a:rPr>
              <a:t>dia</a:t>
            </a:r>
            <a:r>
              <a:rPr lang="es-CO" sz="1200" b="0" i="0" u="none" strike="noStrike" kern="1200" dirty="0">
                <a:solidFill>
                  <a:schemeClr val="tx1"/>
                </a:solidFill>
                <a:effectLst/>
                <a:latin typeface="+mn-lt"/>
                <a:ea typeface="+mn-ea"/>
                <a:cs typeface="+mn-cs"/>
              </a:rPr>
              <a:t>.  Si fallo </a:t>
            </a:r>
            <a:r>
              <a:rPr lang="es-CO" sz="1200" b="0" i="0" u="none" strike="noStrike" kern="1200" dirty="0" err="1">
                <a:solidFill>
                  <a:schemeClr val="tx1"/>
                </a:solidFill>
                <a:effectLst/>
                <a:latin typeface="+mn-lt"/>
                <a:ea typeface="+mn-ea"/>
                <a:cs typeface="+mn-cs"/>
              </a:rPr>
              <a:t>amoxi</a:t>
            </a:r>
            <a:r>
              <a:rPr lang="es-CO" sz="1200" b="0" i="0" u="none" strike="noStrike" kern="1200" dirty="0">
                <a:solidFill>
                  <a:schemeClr val="tx1"/>
                </a:solidFill>
                <a:effectLst/>
                <a:latin typeface="+mn-lt"/>
                <a:ea typeface="+mn-ea"/>
                <a:cs typeface="+mn-cs"/>
              </a:rPr>
              <a:t> no meterle </a:t>
            </a:r>
            <a:r>
              <a:rPr lang="es-CO" sz="1200" b="0" i="0" u="none" strike="noStrike" kern="1200" dirty="0" err="1">
                <a:solidFill>
                  <a:schemeClr val="tx1"/>
                </a:solidFill>
                <a:effectLst/>
                <a:latin typeface="+mn-lt"/>
                <a:ea typeface="+mn-ea"/>
                <a:cs typeface="+mn-cs"/>
              </a:rPr>
              <a:t>trimetropim</a:t>
            </a:r>
            <a:r>
              <a:rPr lang="es-CO" sz="1200" b="0" i="0" u="none" strike="noStrike" kern="1200" dirty="0">
                <a:solidFill>
                  <a:schemeClr val="tx1"/>
                </a:solidFill>
                <a:effectLst/>
                <a:latin typeface="+mn-lt"/>
                <a:ea typeface="+mn-ea"/>
                <a:cs typeface="+mn-cs"/>
              </a:rPr>
              <a:t>. Si varios ab fallan considerar </a:t>
            </a:r>
            <a:r>
              <a:rPr lang="es-CO" sz="1200" b="0" i="0" u="none" strike="noStrike" kern="1200" dirty="0" err="1">
                <a:solidFill>
                  <a:schemeClr val="tx1"/>
                </a:solidFill>
                <a:effectLst/>
                <a:latin typeface="+mn-lt"/>
                <a:ea typeface="+mn-ea"/>
                <a:cs typeface="+mn-cs"/>
              </a:rPr>
              <a:t>timpanocentesis</a:t>
            </a:r>
            <a:r>
              <a:rPr lang="es-CO" sz="1200" b="0" i="0" u="none" strike="noStrike" kern="1200" dirty="0">
                <a:solidFill>
                  <a:schemeClr val="tx1"/>
                </a:solidFill>
                <a:effectLst/>
                <a:latin typeface="+mn-lt"/>
                <a:ea typeface="+mn-ea"/>
                <a:cs typeface="+mn-cs"/>
              </a:rPr>
              <a:t> para </a:t>
            </a:r>
            <a:r>
              <a:rPr lang="es-CO" sz="1200" b="0" i="0" u="none" strike="noStrike" kern="1200" dirty="0" err="1">
                <a:solidFill>
                  <a:schemeClr val="tx1"/>
                </a:solidFill>
                <a:effectLst/>
                <a:latin typeface="+mn-lt"/>
                <a:ea typeface="+mn-ea"/>
                <a:cs typeface="+mn-cs"/>
              </a:rPr>
              <a:t>bacteriologicos</a:t>
            </a:r>
            <a:r>
              <a:rPr lang="es-CO" sz="1200" b="0" i="0" u="none" strike="noStrike" kern="1200" dirty="0">
                <a:solidFill>
                  <a:schemeClr val="tx1"/>
                </a:solidFill>
                <a:effectLst/>
                <a:latin typeface="+mn-lt"/>
                <a:ea typeface="+mn-ea"/>
                <a:cs typeface="+mn-cs"/>
              </a:rPr>
              <a:t> y si no se puede hacer le meto </a:t>
            </a:r>
            <a:r>
              <a:rPr lang="es-CO" sz="1200" b="0" i="0" u="none" strike="noStrike" kern="1200" dirty="0" err="1">
                <a:solidFill>
                  <a:schemeClr val="tx1"/>
                </a:solidFill>
                <a:effectLst/>
                <a:latin typeface="+mn-lt"/>
                <a:ea typeface="+mn-ea"/>
                <a:cs typeface="+mn-cs"/>
              </a:rPr>
              <a:t>clinda</a:t>
            </a:r>
            <a:r>
              <a:rPr lang="es-CO" sz="1200" b="0" i="0" u="none" strike="noStrike" kern="1200" dirty="0">
                <a:solidFill>
                  <a:schemeClr val="tx1"/>
                </a:solidFill>
                <a:effectLst/>
                <a:latin typeface="+mn-lt"/>
                <a:ea typeface="+mn-ea"/>
                <a:cs typeface="+mn-cs"/>
              </a:rPr>
              <a:t> con o sin ab para h </a:t>
            </a:r>
            <a:r>
              <a:rPr lang="es-CO" sz="1200" b="0" i="0" u="none" strike="noStrike" kern="1200" dirty="0" err="1">
                <a:solidFill>
                  <a:schemeClr val="tx1"/>
                </a:solidFill>
                <a:effectLst/>
                <a:latin typeface="+mn-lt"/>
                <a:ea typeface="+mn-ea"/>
                <a:cs typeface="+mn-cs"/>
              </a:rPr>
              <a:t>influen</a:t>
            </a:r>
            <a:r>
              <a:rPr lang="es-CO" sz="1200" b="0" i="0" u="none" strike="noStrike" kern="1200" dirty="0">
                <a:solidFill>
                  <a:schemeClr val="tx1"/>
                </a:solidFill>
                <a:effectLst/>
                <a:latin typeface="+mn-lt"/>
                <a:ea typeface="+mn-ea"/>
                <a:cs typeface="+mn-cs"/>
              </a:rPr>
              <a:t> no tipi y m </a:t>
            </a:r>
            <a:r>
              <a:rPr lang="es-CO" sz="1200" b="0" i="0" u="none" strike="noStrike" kern="1200" dirty="0" err="1">
                <a:solidFill>
                  <a:schemeClr val="tx1"/>
                </a:solidFill>
                <a:effectLst/>
                <a:latin typeface="+mn-lt"/>
                <a:ea typeface="+mn-ea"/>
                <a:cs typeface="+mn-cs"/>
              </a:rPr>
              <a:t>catarralis</a:t>
            </a:r>
            <a:r>
              <a:rPr lang="es-CO" sz="1200" b="0" i="0" u="none" strike="noStrike" kern="1200" dirty="0">
                <a:solidFill>
                  <a:schemeClr val="tx1"/>
                </a:solidFill>
                <a:effectLst/>
                <a:latin typeface="+mn-lt"/>
                <a:ea typeface="+mn-ea"/>
                <a:cs typeface="+mn-cs"/>
              </a:rPr>
              <a:t> como </a:t>
            </a:r>
            <a:r>
              <a:rPr lang="es-CO" sz="1200" b="0" i="0" u="none" strike="noStrike" kern="1200" dirty="0" err="1">
                <a:solidFill>
                  <a:schemeClr val="tx1"/>
                </a:solidFill>
                <a:effectLst/>
                <a:latin typeface="+mn-lt"/>
                <a:ea typeface="+mn-ea"/>
                <a:cs typeface="+mn-cs"/>
              </a:rPr>
              <a:t>ceficime</a:t>
            </a:r>
            <a:r>
              <a:rPr lang="es-CO" sz="1200" b="0" i="0" u="none" strike="noStrike" kern="1200" dirty="0">
                <a:solidFill>
                  <a:schemeClr val="tx1"/>
                </a:solidFill>
                <a:effectLst/>
                <a:latin typeface="+mn-lt"/>
                <a:ea typeface="+mn-ea"/>
                <a:cs typeface="+mn-cs"/>
              </a:rPr>
              <a:t> o </a:t>
            </a:r>
            <a:r>
              <a:rPr lang="es-CO" sz="1200" b="0" i="0" u="none" strike="noStrike" kern="1200" dirty="0" err="1">
                <a:solidFill>
                  <a:schemeClr val="tx1"/>
                </a:solidFill>
                <a:effectLst/>
                <a:latin typeface="+mn-lt"/>
                <a:ea typeface="+mn-ea"/>
                <a:cs typeface="+mn-cs"/>
              </a:rPr>
              <a:t>cefurozime</a:t>
            </a:r>
            <a:r>
              <a:rPr lang="es-CO" sz="1200" b="0" i="0" u="none" strike="noStrike" kern="1200" dirty="0">
                <a:solidFill>
                  <a:schemeClr val="tx1"/>
                </a:solidFill>
                <a:effectLst/>
                <a:latin typeface="+mn-lt"/>
                <a:ea typeface="+mn-ea"/>
                <a:cs typeface="+mn-cs"/>
              </a:rPr>
              <a:t>. El neumococo serotipo 19A es usualmente </a:t>
            </a:r>
            <a:r>
              <a:rPr lang="es-CO" sz="1200" b="0" i="0" u="none" strike="noStrike" kern="1200" dirty="0" err="1">
                <a:solidFill>
                  <a:schemeClr val="tx1"/>
                </a:solidFill>
                <a:effectLst/>
                <a:latin typeface="+mn-lt"/>
                <a:ea typeface="+mn-ea"/>
                <a:cs typeface="+mn-cs"/>
              </a:rPr>
              <a:t>multidrogoresistente</a:t>
            </a:r>
            <a:r>
              <a:rPr lang="es-CO" sz="1200" b="0" i="0" u="none" strike="noStrike" kern="1200" dirty="0">
                <a:solidFill>
                  <a:schemeClr val="tx1"/>
                </a:solidFill>
                <a:effectLst/>
                <a:latin typeface="+mn-lt"/>
                <a:ea typeface="+mn-ea"/>
                <a:cs typeface="+mn-cs"/>
              </a:rPr>
              <a:t> y puede no responder a </a:t>
            </a:r>
            <a:r>
              <a:rPr lang="es-CO" sz="1200" b="0" i="0" u="none" strike="noStrike" kern="1200" dirty="0" err="1">
                <a:solidFill>
                  <a:schemeClr val="tx1"/>
                </a:solidFill>
                <a:effectLst/>
                <a:latin typeface="+mn-lt"/>
                <a:ea typeface="+mn-ea"/>
                <a:cs typeface="+mn-cs"/>
              </a:rPr>
              <a:t>clinda</a:t>
            </a:r>
            <a:r>
              <a:rPr lang="es-CO" sz="1200" b="0" i="0" u="none" strike="noStrike" kern="1200" dirty="0">
                <a:solidFill>
                  <a:schemeClr val="tx1"/>
                </a:solidFill>
                <a:effectLst/>
                <a:latin typeface="+mn-lt"/>
                <a:ea typeface="+mn-ea"/>
                <a:cs typeface="+mn-cs"/>
              </a:rPr>
              <a:t> -&gt; puede servir </a:t>
            </a:r>
            <a:r>
              <a:rPr lang="es-CO" sz="1200" b="0" i="0" u="none" strike="noStrike" kern="1200" dirty="0" err="1">
                <a:solidFill>
                  <a:schemeClr val="tx1"/>
                </a:solidFill>
                <a:effectLst/>
                <a:latin typeface="+mn-lt"/>
                <a:ea typeface="+mn-ea"/>
                <a:cs typeface="+mn-cs"/>
              </a:rPr>
              <a:t>levoflozacin</a:t>
            </a:r>
            <a:r>
              <a:rPr lang="es-CO" sz="1200" b="0" i="0" u="none" strike="noStrike" kern="1200" dirty="0">
                <a:solidFill>
                  <a:schemeClr val="tx1"/>
                </a:solidFill>
                <a:effectLst/>
                <a:latin typeface="+mn-lt"/>
                <a:ea typeface="+mn-ea"/>
                <a:cs typeface="+mn-cs"/>
              </a:rPr>
              <a:t> pero no para </a:t>
            </a:r>
            <a:r>
              <a:rPr lang="es-CO" sz="1200" b="0" i="0" u="none" strike="noStrike" kern="1200" dirty="0" err="1">
                <a:solidFill>
                  <a:schemeClr val="tx1"/>
                </a:solidFill>
                <a:effectLst/>
                <a:latin typeface="+mn-lt"/>
                <a:ea typeface="+mn-ea"/>
                <a:cs typeface="+mn-cs"/>
              </a:rPr>
              <a:t>nños</a:t>
            </a:r>
            <a:r>
              <a:rPr lang="es-CO" sz="1200" b="0" i="0" u="none" strike="noStrike" kern="1200" dirty="0">
                <a:solidFill>
                  <a:schemeClr val="tx1"/>
                </a:solidFill>
                <a:effectLst/>
                <a:latin typeface="+mn-lt"/>
                <a:ea typeface="+mn-ea"/>
                <a:cs typeface="+mn-cs"/>
              </a:rPr>
              <a:t>. Si no se puede hacer </a:t>
            </a:r>
            <a:r>
              <a:rPr lang="es-CO" sz="1200" b="0" i="0" u="none" strike="noStrike" kern="1200" dirty="0" err="1">
                <a:solidFill>
                  <a:schemeClr val="tx1"/>
                </a:solidFill>
                <a:effectLst/>
                <a:latin typeface="+mn-lt"/>
                <a:ea typeface="+mn-ea"/>
                <a:cs typeface="+mn-cs"/>
              </a:rPr>
              <a:t>timpanocentesis</a:t>
            </a:r>
            <a:r>
              <a:rPr lang="es-CO" sz="1200" b="0" i="0" u="none" strike="noStrike" kern="1200" dirty="0">
                <a:solidFill>
                  <a:schemeClr val="tx1"/>
                </a:solidFill>
                <a:effectLst/>
                <a:latin typeface="+mn-lt"/>
                <a:ea typeface="+mn-ea"/>
                <a:cs typeface="+mn-cs"/>
              </a:rPr>
              <a:t> se puede </a:t>
            </a:r>
            <a:r>
              <a:rPr lang="es-CO" sz="1200" b="0" i="0" u="none" strike="noStrike" kern="1200" dirty="0" err="1">
                <a:solidFill>
                  <a:schemeClr val="tx1"/>
                </a:solidFill>
                <a:effectLst/>
                <a:latin typeface="+mn-lt"/>
                <a:ea typeface="+mn-ea"/>
                <a:cs typeface="+mn-cs"/>
              </a:rPr>
              <a:t>obyener</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ultivo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porque la mayoría viene de </a:t>
            </a:r>
            <a:r>
              <a:rPr lang="es-CO" sz="1200" b="0" i="0" u="none" strike="noStrike" kern="1200" dirty="0" err="1">
                <a:solidFill>
                  <a:schemeClr val="tx1"/>
                </a:solidFill>
                <a:effectLst/>
                <a:latin typeface="+mn-lt"/>
                <a:ea typeface="+mn-ea"/>
                <a:cs typeface="+mn-cs"/>
              </a:rPr>
              <a:t>nasoffar</a:t>
            </a:r>
            <a:r>
              <a:rPr lang="es-CO" sz="1200" b="0" i="0" u="none" strike="noStrike" kern="1200" dirty="0">
                <a:solidFill>
                  <a:schemeClr val="tx1"/>
                </a:solidFill>
                <a:effectLst/>
                <a:latin typeface="+mn-lt"/>
                <a:ea typeface="+mn-ea"/>
                <a:cs typeface="+mn-cs"/>
              </a:rPr>
              <a:t> pero no quiere </a:t>
            </a:r>
            <a:r>
              <a:rPr lang="es-CO" sz="1200" b="0" i="0" u="none" strike="noStrike" kern="1200" dirty="0" err="1">
                <a:solidFill>
                  <a:schemeClr val="tx1"/>
                </a:solidFill>
                <a:effectLst/>
                <a:latin typeface="+mn-lt"/>
                <a:ea typeface="+mn-ea"/>
                <a:cs typeface="+mn-cs"/>
              </a:rPr>
              <a:t>decirque</a:t>
            </a:r>
            <a:r>
              <a:rPr lang="es-CO" sz="1200" b="0" i="0" u="none" strike="noStrike" kern="1200" dirty="0">
                <a:solidFill>
                  <a:schemeClr val="tx1"/>
                </a:solidFill>
                <a:effectLst/>
                <a:latin typeface="+mn-lt"/>
                <a:ea typeface="+mn-ea"/>
                <a:cs typeface="+mn-cs"/>
              </a:rPr>
              <a:t> lo que crezca hiciera la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-&gt; </a:t>
            </a:r>
            <a:r>
              <a:rPr lang="es-CO" sz="1200" b="0" i="0" u="none" strike="noStrike" kern="1200" dirty="0" err="1">
                <a:solidFill>
                  <a:schemeClr val="tx1"/>
                </a:solidFill>
                <a:effectLst/>
                <a:latin typeface="+mn-lt"/>
                <a:ea typeface="+mn-ea"/>
                <a:cs typeface="+mn-cs"/>
              </a:rPr>
              <a:t>vpp</a:t>
            </a:r>
            <a:r>
              <a:rPr lang="es-CO" sz="1200" b="0" i="0" u="none" strike="noStrike" kern="1200" dirty="0">
                <a:solidFill>
                  <a:schemeClr val="tx1"/>
                </a:solidFill>
                <a:effectLst/>
                <a:latin typeface="+mn-lt"/>
                <a:ea typeface="+mn-ea"/>
                <a:cs typeface="+mn-cs"/>
              </a:rPr>
              <a:t> 22-44% neumococo, 50-71% h influenza y 17-19% </a:t>
            </a:r>
            <a:r>
              <a:rPr lang="es-CO" sz="1200" b="0" i="0" u="none" strike="noStrike" kern="1200" dirty="0" err="1">
                <a:solidFill>
                  <a:schemeClr val="tx1"/>
                </a:solidFill>
                <a:effectLst/>
                <a:latin typeface="+mn-lt"/>
                <a:ea typeface="+mn-ea"/>
                <a:cs typeface="+mn-cs"/>
              </a:rPr>
              <a:t>catharralis</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vpn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bact</a:t>
            </a:r>
            <a:r>
              <a:rPr lang="es-CO" sz="1200" b="0" i="0" u="none" strike="noStrike" kern="1200" dirty="0">
                <a:solidFill>
                  <a:schemeClr val="tx1"/>
                </a:solidFill>
                <a:effectLst/>
                <a:latin typeface="+mn-lt"/>
                <a:ea typeface="+mn-ea"/>
                <a:cs typeface="+mn-cs"/>
              </a:rPr>
              <a:t> de naso que no sea la de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va del 95-99% = si </a:t>
            </a:r>
            <a:r>
              <a:rPr lang="es-CO" sz="1200" b="0" i="0" u="none" strike="noStrike" kern="1200" dirty="0" err="1">
                <a:solidFill>
                  <a:schemeClr val="tx1"/>
                </a:solidFill>
                <a:effectLst/>
                <a:latin typeface="+mn-lt"/>
                <a:ea typeface="+mn-ea"/>
                <a:cs typeface="+mn-cs"/>
              </a:rPr>
              <a:t>clutivo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nasofar</a:t>
            </a:r>
            <a:r>
              <a:rPr lang="es-CO" sz="1200" b="0" i="0" u="none" strike="noStrike" kern="1200" dirty="0">
                <a:solidFill>
                  <a:schemeClr val="tx1"/>
                </a:solidFill>
                <a:effectLst/>
                <a:latin typeface="+mn-lt"/>
                <a:ea typeface="+mn-ea"/>
                <a:cs typeface="+mn-cs"/>
              </a:rPr>
              <a:t> es negativo para x </a:t>
            </a:r>
            <a:r>
              <a:rPr lang="es-CO" sz="1200" b="0" i="0" u="none" strike="noStrike" kern="1200" dirty="0" err="1">
                <a:solidFill>
                  <a:schemeClr val="tx1"/>
                </a:solidFill>
                <a:effectLst/>
                <a:latin typeface="+mn-lt"/>
                <a:ea typeface="+mn-ea"/>
                <a:cs typeface="+mn-cs"/>
              </a:rPr>
              <a:t>microorg</a:t>
            </a:r>
            <a:r>
              <a:rPr lang="es-CO" sz="1200" b="0" i="0" u="none" strike="noStrike" kern="1200" dirty="0">
                <a:solidFill>
                  <a:schemeClr val="tx1"/>
                </a:solidFill>
                <a:effectLst/>
                <a:latin typeface="+mn-lt"/>
                <a:ea typeface="+mn-ea"/>
                <a:cs typeface="+mn-cs"/>
              </a:rPr>
              <a:t> es </a:t>
            </a:r>
            <a:r>
              <a:rPr lang="es-CO" sz="1200" b="0" i="0" u="none" strike="noStrike" kern="1200" dirty="0" err="1">
                <a:solidFill>
                  <a:schemeClr val="tx1"/>
                </a:solidFill>
                <a:effectLst/>
                <a:latin typeface="+mn-lt"/>
                <a:ea typeface="+mn-ea"/>
                <a:cs typeface="+mn-cs"/>
              </a:rPr>
              <a:t>poroco</a:t>
            </a:r>
            <a:r>
              <a:rPr lang="es-CO" sz="1200" b="0" i="0" u="none" strike="noStrike" kern="1200" dirty="0">
                <a:solidFill>
                  <a:schemeClr val="tx1"/>
                </a:solidFill>
                <a:effectLst/>
                <a:latin typeface="+mn-lt"/>
                <a:ea typeface="+mn-ea"/>
                <a:cs typeface="+mn-cs"/>
              </a:rPr>
              <a:t> probable que ese de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a:t>
            </a: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26</a:t>
            </a:fld>
            <a:endParaRPr lang="es-ES" noProof="0" dirty="0"/>
          </a:p>
        </p:txBody>
      </p:sp>
    </p:spTree>
    <p:extLst>
      <p:ext uri="{BB962C8B-B14F-4D97-AF65-F5344CB8AC3E}">
        <p14:creationId xmlns:p14="http://schemas.microsoft.com/office/powerpoint/2010/main" val="7999222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Sobre in vitro susceptibilidad de </a:t>
            </a:r>
            <a:r>
              <a:rPr lang="es-CO" sz="1200" b="0" i="1" u="none" strike="noStrike" kern="1200" dirty="0">
                <a:solidFill>
                  <a:schemeClr val="tx1"/>
                </a:solidFill>
                <a:effectLst/>
                <a:latin typeface="+mn-lt"/>
                <a:ea typeface="+mn-ea"/>
                <a:cs typeface="+mn-cs"/>
              </a:rPr>
              <a:t>S. </a:t>
            </a:r>
            <a:r>
              <a:rPr lang="es-CO" sz="1200" b="0" i="1" u="none" strike="noStrike" kern="1200" dirty="0" err="1">
                <a:solidFill>
                  <a:schemeClr val="tx1"/>
                </a:solidFill>
                <a:effectLst/>
                <a:latin typeface="+mn-lt"/>
                <a:ea typeface="+mn-ea"/>
                <a:cs typeface="+mn-cs"/>
              </a:rPr>
              <a:t>pneumoniae</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cefdinir</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cefuroxima</a:t>
            </a:r>
            <a:r>
              <a:rPr lang="es-CO" sz="1200" b="0" i="0" u="none" strike="noStrike" kern="1200" dirty="0">
                <a:solidFill>
                  <a:schemeClr val="tx1"/>
                </a:solidFill>
                <a:effectLst/>
                <a:latin typeface="+mn-lt"/>
                <a:ea typeface="+mn-ea"/>
                <a:cs typeface="+mn-cs"/>
              </a:rPr>
              <a:t> son 70% a 80%, comparado con 84% a 92% de amoxicilina. </a:t>
            </a:r>
            <a:r>
              <a:rPr lang="es-CO" sz="1200" b="0" i="0" u="none" strike="noStrike" kern="1200" dirty="0" err="1">
                <a:solidFill>
                  <a:schemeClr val="tx1"/>
                </a:solidFill>
                <a:effectLst/>
                <a:latin typeface="+mn-lt"/>
                <a:ea typeface="+mn-ea"/>
                <a:cs typeface="+mn-cs"/>
              </a:rPr>
              <a:t>cefdinir</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cefuroxima</a:t>
            </a:r>
            <a:r>
              <a:rPr lang="es-CO" sz="1200" b="0" i="0" u="none" strike="noStrike" kern="1200" dirty="0">
                <a:solidFill>
                  <a:schemeClr val="tx1"/>
                </a:solidFill>
                <a:effectLst/>
                <a:latin typeface="+mn-lt"/>
                <a:ea typeface="+mn-ea"/>
                <a:cs typeface="+mn-cs"/>
              </a:rPr>
              <a:t> contra </a:t>
            </a:r>
            <a:r>
              <a:rPr lang="es-CO" sz="1200" b="0" i="1" u="none" strike="noStrike" kern="1200" dirty="0">
                <a:solidFill>
                  <a:schemeClr val="tx1"/>
                </a:solidFill>
                <a:effectLst/>
                <a:latin typeface="+mn-lt"/>
                <a:ea typeface="+mn-ea"/>
                <a:cs typeface="+mn-cs"/>
              </a:rPr>
              <a:t>H en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fl</a:t>
            </a:r>
            <a:r>
              <a:rPr lang="es-CO" sz="1200" b="0" i="0" u="none" strike="noStrike" kern="1200" dirty="0">
                <a:solidFill>
                  <a:schemeClr val="tx1"/>
                </a:solidFill>
                <a:effectLst/>
                <a:latin typeface="+mn-lt"/>
                <a:ea typeface="+mn-ea"/>
                <a:cs typeface="+mn-cs"/>
              </a:rPr>
              <a:t> </a:t>
            </a:r>
            <a:r>
              <a:rPr lang="es-CO" sz="1200" b="0" i="1" u="none" strike="noStrike" kern="1200" dirty="0" err="1">
                <a:solidFill>
                  <a:schemeClr val="tx1"/>
                </a:solidFill>
                <a:effectLst/>
                <a:latin typeface="+mn-lt"/>
                <a:ea typeface="+mn-ea"/>
                <a:cs typeface="+mn-cs"/>
              </a:rPr>
              <a:t>uenzae</a:t>
            </a:r>
            <a:r>
              <a:rPr lang="es-CO" sz="1200" b="0" i="0" u="none" strike="noStrike" kern="1200" dirty="0">
                <a:solidFill>
                  <a:schemeClr val="tx1"/>
                </a:solidFill>
                <a:effectLst/>
                <a:latin typeface="+mn-lt"/>
                <a:ea typeface="+mn-ea"/>
                <a:cs typeface="+mn-cs"/>
              </a:rPr>
              <a:t> es aproximadamente 98%, comparado con 58% de eficacia de amoxicilina y casi el 100% de </a:t>
            </a:r>
            <a:r>
              <a:rPr lang="es-CO" sz="1200" b="0" i="0" u="none" strike="noStrike" kern="1200" dirty="0" err="1">
                <a:solidFill>
                  <a:schemeClr val="tx1"/>
                </a:solidFill>
                <a:effectLst/>
                <a:latin typeface="+mn-lt"/>
                <a:ea typeface="+mn-ea"/>
                <a:cs typeface="+mn-cs"/>
              </a:rPr>
              <a:t>clavulin</a:t>
            </a:r>
            <a:r>
              <a:rPr lang="es-CO" sz="1200" b="0" i="0" u="none" strike="noStrike" kern="1200" dirty="0">
                <a:solidFill>
                  <a:schemeClr val="tx1"/>
                </a:solidFill>
                <a:effectLst/>
                <a:latin typeface="+mn-lt"/>
                <a:ea typeface="+mn-ea"/>
                <a:cs typeface="+mn-cs"/>
              </a:rPr>
              <a:t>. </a:t>
            </a:r>
          </a:p>
          <a:p>
            <a:pPr rtl="0"/>
            <a:endParaRPr lang="es-CO" sz="1200" b="0" i="0" u="none" strike="noStrike" kern="1200" dirty="0">
              <a:solidFill>
                <a:schemeClr val="tx1"/>
              </a:solidFill>
              <a:effectLst/>
              <a:latin typeface="+mn-lt"/>
              <a:ea typeface="+mn-ea"/>
              <a:cs typeface="+mn-cs"/>
            </a:endParaRPr>
          </a:p>
          <a:p>
            <a:pPr rtl="0"/>
            <a:r>
              <a:rPr lang="es-CO" sz="1200" b="0" i="0" u="none" strike="noStrike" kern="1200" dirty="0">
                <a:solidFill>
                  <a:schemeClr val="tx1"/>
                </a:solidFill>
                <a:effectLst/>
                <a:latin typeface="+mn-lt"/>
                <a:ea typeface="+mn-ea"/>
                <a:cs typeface="+mn-cs"/>
              </a:rPr>
              <a:t>La reactividad cruzada </a:t>
            </a:r>
            <a:r>
              <a:rPr lang="es-CO" sz="1200" b="0" i="0" u="none" strike="noStrike" kern="1200" dirty="0" err="1">
                <a:solidFill>
                  <a:schemeClr val="tx1"/>
                </a:solidFill>
                <a:effectLst/>
                <a:latin typeface="+mn-lt"/>
                <a:ea typeface="+mn-ea"/>
                <a:cs typeface="+mn-cs"/>
              </a:rPr>
              <a:t>penicilin</a:t>
            </a:r>
            <a:r>
              <a:rPr lang="es-CO" sz="1200" b="0" i="0" u="none" strike="noStrike" kern="1200" dirty="0">
                <a:solidFill>
                  <a:schemeClr val="tx1"/>
                </a:solidFill>
                <a:effectLst/>
                <a:latin typeface="+mn-lt"/>
                <a:ea typeface="+mn-ea"/>
                <a:cs typeface="+mn-cs"/>
              </a:rPr>
              <a:t> - cefalosporinas depende de estructura </a:t>
            </a:r>
            <a:r>
              <a:rPr lang="es-CO" sz="1200" b="0" i="0" u="none" strike="noStrike" kern="1200" dirty="0" err="1">
                <a:solidFill>
                  <a:schemeClr val="tx1"/>
                </a:solidFill>
                <a:effectLst/>
                <a:latin typeface="+mn-lt"/>
                <a:ea typeface="+mn-ea"/>
                <a:cs typeface="+mn-cs"/>
              </a:rPr>
              <a:t>quimica</a:t>
            </a:r>
            <a:r>
              <a:rPr lang="es-CO" sz="1200" b="0" i="0" u="none" strike="noStrike" kern="1200" dirty="0">
                <a:solidFill>
                  <a:schemeClr val="tx1"/>
                </a:solidFill>
                <a:effectLst/>
                <a:latin typeface="+mn-lt"/>
                <a:ea typeface="+mn-ea"/>
                <a:cs typeface="+mn-cs"/>
              </a:rPr>
              <a:t> -&gt; mayor riesgo con penicilinas </a:t>
            </a:r>
            <a:r>
              <a:rPr lang="es-CO" sz="1200" b="0" i="0" u="none" strike="noStrike" kern="1200" dirty="0" err="1">
                <a:solidFill>
                  <a:schemeClr val="tx1"/>
                </a:solidFill>
                <a:effectLst/>
                <a:latin typeface="+mn-lt"/>
                <a:ea typeface="+mn-ea"/>
                <a:cs typeface="+mn-cs"/>
              </a:rPr>
              <a:t>prmera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generacion</a:t>
            </a:r>
            <a:r>
              <a:rPr lang="es-CO" sz="1200" b="0" i="0" u="none" strike="noStrike" kern="1200" dirty="0">
                <a:solidFill>
                  <a:schemeClr val="tx1"/>
                </a:solidFill>
                <a:effectLst/>
                <a:latin typeface="+mn-lt"/>
                <a:ea typeface="+mn-ea"/>
                <a:cs typeface="+mn-cs"/>
              </a:rPr>
              <a:t>, menos probable segunda y tercera </a:t>
            </a:r>
            <a:r>
              <a:rPr lang="es-CO" sz="1200" b="0" i="0" u="none" strike="noStrike" kern="1200" dirty="0" err="1">
                <a:solidFill>
                  <a:schemeClr val="tx1"/>
                </a:solidFill>
                <a:effectLst/>
                <a:latin typeface="+mn-lt"/>
                <a:ea typeface="+mn-ea"/>
                <a:cs typeface="+mn-cs"/>
              </a:rPr>
              <a:t>generacion</a:t>
            </a:r>
            <a:r>
              <a:rPr lang="es-CO" sz="1200" b="0" i="0" u="none" strike="noStrike" kern="1200" dirty="0">
                <a:solidFill>
                  <a:schemeClr val="tx1"/>
                </a:solidFill>
                <a:effectLst/>
                <a:latin typeface="+mn-lt"/>
                <a:ea typeface="+mn-ea"/>
                <a:cs typeface="+mn-cs"/>
              </a:rPr>
              <a:t>:“</a:t>
            </a:r>
            <a:r>
              <a:rPr lang="es-CO" sz="1200" b="0" i="0" u="none" strike="noStrike" kern="1200" dirty="0" err="1">
                <a:solidFill>
                  <a:schemeClr val="tx1"/>
                </a:solidFill>
                <a:effectLst/>
                <a:latin typeface="+mn-lt"/>
                <a:ea typeface="+mn-ea"/>
                <a:cs typeface="+mn-cs"/>
              </a:rPr>
              <a:t>cephalo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sporin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treatment</a:t>
            </a:r>
            <a:r>
              <a:rPr lang="es-CO" sz="1200" b="0" i="0" u="none" strike="noStrike" kern="1200" dirty="0">
                <a:solidFill>
                  <a:schemeClr val="tx1"/>
                </a:solidFill>
                <a:effectLst/>
                <a:latin typeface="+mn-lt"/>
                <a:ea typeface="+mn-ea"/>
                <a:cs typeface="+mn-cs"/>
              </a:rPr>
              <a:t> of </a:t>
            </a:r>
            <a:r>
              <a:rPr lang="es-CO" sz="1200" b="0" i="0" u="none" strike="noStrike" kern="1200" dirty="0" err="1">
                <a:solidFill>
                  <a:schemeClr val="tx1"/>
                </a:solidFill>
                <a:effectLst/>
                <a:latin typeface="+mn-lt"/>
                <a:ea typeface="+mn-ea"/>
                <a:cs typeface="+mn-cs"/>
              </a:rPr>
              <a:t>patients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with</a:t>
            </a:r>
            <a:r>
              <a:rPr lang="es-CO" sz="1200" b="0" i="0" u="none" strike="noStrike" kern="1200" dirty="0">
                <a:solidFill>
                  <a:schemeClr val="tx1"/>
                </a:solidFill>
                <a:effectLst/>
                <a:latin typeface="+mn-lt"/>
                <a:ea typeface="+mn-ea"/>
                <a:cs typeface="+mn-cs"/>
              </a:rPr>
              <a:t> a </a:t>
            </a:r>
            <a:r>
              <a:rPr lang="es-CO" sz="1200" b="0" i="0" u="none" strike="noStrike" kern="1200" dirty="0" err="1">
                <a:solidFill>
                  <a:schemeClr val="tx1"/>
                </a:solidFill>
                <a:effectLst/>
                <a:latin typeface="+mn-lt"/>
                <a:ea typeface="+mn-ea"/>
                <a:cs typeface="+mn-cs"/>
              </a:rPr>
              <a:t>history</a:t>
            </a:r>
            <a:r>
              <a:rPr lang="es-CO" sz="1200" b="0" i="0" u="none" strike="noStrike" kern="1200" dirty="0">
                <a:solidFill>
                  <a:schemeClr val="tx1"/>
                </a:solidFill>
                <a:effectLst/>
                <a:latin typeface="+mn-lt"/>
                <a:ea typeface="+mn-ea"/>
                <a:cs typeface="+mn-cs"/>
              </a:rPr>
              <a:t> of </a:t>
            </a:r>
            <a:r>
              <a:rPr lang="es-CO" sz="1200" b="0" i="0" u="none" strike="noStrike" kern="1200" dirty="0" err="1">
                <a:solidFill>
                  <a:schemeClr val="tx1"/>
                </a:solidFill>
                <a:effectLst/>
                <a:latin typeface="+mn-lt"/>
                <a:ea typeface="+mn-ea"/>
                <a:cs typeface="+mn-cs"/>
              </a:rPr>
              <a:t>penicillin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allergy</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selecting</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out</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those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with</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severe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reaction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histo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ries</a:t>
            </a:r>
            <a:r>
              <a:rPr lang="es-CO" sz="1200" b="0" i="0" u="none" strike="noStrike" kern="1200" dirty="0">
                <a:solidFill>
                  <a:schemeClr val="tx1"/>
                </a:solidFill>
                <a:effectLst/>
                <a:latin typeface="+mn-lt"/>
                <a:ea typeface="+mn-ea"/>
                <a:cs typeface="+mn-cs"/>
              </a:rPr>
              <a:t>, show a </a:t>
            </a:r>
            <a:r>
              <a:rPr lang="es-CO" sz="1200" b="0" i="0" u="none" strike="noStrike" kern="1200" dirty="0" err="1">
                <a:solidFill>
                  <a:schemeClr val="tx1"/>
                </a:solidFill>
                <a:effectLst/>
                <a:latin typeface="+mn-lt"/>
                <a:ea typeface="+mn-ea"/>
                <a:cs typeface="+mn-cs"/>
              </a:rPr>
              <a:t>reaction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rate</a:t>
            </a:r>
            <a:r>
              <a:rPr lang="es-CO" sz="1200" b="0" i="0" u="none" strike="noStrike" kern="1200" dirty="0">
                <a:solidFill>
                  <a:schemeClr val="tx1"/>
                </a:solidFill>
                <a:effectLst/>
                <a:latin typeface="+mn-lt"/>
                <a:ea typeface="+mn-ea"/>
                <a:cs typeface="+mn-cs"/>
              </a:rPr>
              <a:t> of 0.1%.” </a:t>
            </a:r>
          </a:p>
          <a:p>
            <a:pPr rtl="0"/>
            <a:endParaRPr lang="es-CO" sz="1200" b="0" i="0" u="none" strike="noStrike" kern="1200" dirty="0">
              <a:solidFill>
                <a:schemeClr val="tx1"/>
              </a:solidFill>
              <a:effectLst/>
              <a:latin typeface="+mn-lt"/>
              <a:ea typeface="+mn-ea"/>
              <a:cs typeface="+mn-cs"/>
            </a:endParaRPr>
          </a:p>
          <a:p>
            <a:r>
              <a:rPr lang="es-CO" sz="1200" u="sng" kern="1200" baseline="30000" dirty="0">
                <a:solidFill>
                  <a:schemeClr val="tx1"/>
                </a:solidFill>
                <a:effectLst/>
                <a:latin typeface="+mn-lt"/>
                <a:ea typeface="+mn-ea"/>
                <a:cs typeface="+mn-cs"/>
                <a:hlinkClick r:id="rId3"/>
              </a:rPr>
              <a:t>75 La</a:t>
            </a:r>
            <a:r>
              <a:rPr lang="es-CO" sz="1200" kern="1200" dirty="0">
                <a:solidFill>
                  <a:schemeClr val="tx1"/>
                </a:solidFill>
                <a:effectLst/>
                <a:latin typeface="+mn-lt"/>
                <a:ea typeface="+mn-ea"/>
                <a:cs typeface="+mn-cs"/>
              </a:rPr>
              <a:t> </a:t>
            </a:r>
            <a:r>
              <a:rPr lang="es-CO" sz="1200" kern="1200" dirty="0" err="1">
                <a:solidFill>
                  <a:schemeClr val="tx1"/>
                </a:solidFill>
                <a:effectLst/>
                <a:latin typeface="+mn-lt"/>
                <a:ea typeface="+mn-ea"/>
                <a:cs typeface="+mn-cs"/>
              </a:rPr>
              <a:t>cefazolina</a:t>
            </a:r>
            <a:r>
              <a:rPr lang="es-CO" sz="1200" kern="1200" dirty="0">
                <a:solidFill>
                  <a:schemeClr val="tx1"/>
                </a:solidFill>
                <a:effectLst/>
                <a:latin typeface="+mn-lt"/>
                <a:ea typeface="+mn-ea"/>
                <a:cs typeface="+mn-cs"/>
              </a:rPr>
              <a:t>, en particular, tiene una cadena lateral única y una reactividad cruzada muy baja con la penicilina. </a:t>
            </a:r>
            <a:r>
              <a:rPr lang="es-CO" sz="1200" u="sng" kern="1200" baseline="30000" dirty="0">
                <a:solidFill>
                  <a:schemeClr val="tx1"/>
                </a:solidFill>
                <a:effectLst/>
                <a:latin typeface="+mn-lt"/>
                <a:ea typeface="+mn-ea"/>
                <a:cs typeface="+mn-cs"/>
                <a:hlinkClick r:id="rId4"/>
              </a:rPr>
              <a:t>74</a:t>
            </a:r>
            <a:r>
              <a:rPr lang="es-CO" sz="1200" kern="1200" dirty="0">
                <a:solidFill>
                  <a:schemeClr val="tx1"/>
                </a:solidFill>
                <a:effectLst/>
                <a:latin typeface="+mn-lt"/>
                <a:ea typeface="+mn-ea"/>
                <a:cs typeface="+mn-cs"/>
              </a:rPr>
              <a:t> La reactividad cruzada entre penicilinas y </a:t>
            </a:r>
            <a:r>
              <a:rPr lang="es-CO" sz="1200" kern="1200" dirty="0" err="1">
                <a:solidFill>
                  <a:schemeClr val="tx1"/>
                </a:solidFill>
                <a:effectLst/>
                <a:latin typeface="+mn-lt"/>
                <a:ea typeface="+mn-ea"/>
                <a:cs typeface="+mn-cs"/>
              </a:rPr>
              <a:t>carbapenems</a:t>
            </a:r>
            <a:r>
              <a:rPr lang="es-CO" sz="1200" kern="1200" dirty="0">
                <a:solidFill>
                  <a:schemeClr val="tx1"/>
                </a:solidFill>
                <a:effectLst/>
                <a:latin typeface="+mn-lt"/>
                <a:ea typeface="+mn-ea"/>
                <a:cs typeface="+mn-cs"/>
              </a:rPr>
              <a:t> es inferior al 1%, y no hay reactividad cruzada entre penicilinas y </a:t>
            </a:r>
            <a:r>
              <a:rPr lang="es-CO" sz="1200" kern="1200" dirty="0" err="1">
                <a:solidFill>
                  <a:schemeClr val="tx1"/>
                </a:solidFill>
                <a:effectLst/>
                <a:latin typeface="+mn-lt"/>
                <a:ea typeface="+mn-ea"/>
                <a:cs typeface="+mn-cs"/>
              </a:rPr>
              <a:t>monobactams</a:t>
            </a:r>
            <a:r>
              <a:rPr lang="es-CO" sz="1200" kern="1200" dirty="0">
                <a:solidFill>
                  <a:schemeClr val="tx1"/>
                </a:solidFill>
                <a:effectLst/>
                <a:latin typeface="+mn-lt"/>
                <a:ea typeface="+mn-ea"/>
                <a:cs typeface="+mn-cs"/>
              </a:rPr>
              <a:t>. </a:t>
            </a:r>
            <a:r>
              <a:rPr lang="es-CO" sz="1200" u="sng" kern="1200" baseline="30000" dirty="0">
                <a:solidFill>
                  <a:schemeClr val="tx1"/>
                </a:solidFill>
                <a:effectLst/>
                <a:latin typeface="+mn-lt"/>
                <a:ea typeface="+mn-ea"/>
                <a:cs typeface="+mn-cs"/>
                <a:hlinkClick r:id="rId5"/>
              </a:rPr>
              <a:t>12</a:t>
            </a: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Existen algoritmos para ayudar a recetar agentes β-</a:t>
            </a:r>
            <a:r>
              <a:rPr lang="es-CO" sz="1200" kern="1200" dirty="0" err="1">
                <a:solidFill>
                  <a:schemeClr val="tx1"/>
                </a:solidFill>
                <a:effectLst/>
                <a:latin typeface="+mn-lt"/>
                <a:ea typeface="+mn-ea"/>
                <a:cs typeface="+mn-cs"/>
              </a:rPr>
              <a:t>lactámicos</a:t>
            </a:r>
            <a:r>
              <a:rPr lang="es-CO" sz="1200" kern="1200" dirty="0">
                <a:solidFill>
                  <a:schemeClr val="tx1"/>
                </a:solidFill>
                <a:effectLst/>
                <a:latin typeface="+mn-lt"/>
                <a:ea typeface="+mn-ea"/>
                <a:cs typeface="+mn-cs"/>
              </a:rPr>
              <a:t> a pacientes con alergia a la penicilina. </a:t>
            </a:r>
            <a:r>
              <a:rPr lang="es-CO" sz="1200" u="sng" kern="1200" baseline="30000" dirty="0">
                <a:solidFill>
                  <a:schemeClr val="tx1"/>
                </a:solidFill>
                <a:effectLst/>
                <a:latin typeface="+mn-lt"/>
                <a:ea typeface="+mn-ea"/>
                <a:cs typeface="+mn-cs"/>
                <a:hlinkClick r:id="rId6"/>
              </a:rPr>
              <a:t>35</a:t>
            </a:r>
            <a:r>
              <a:rPr lang="es-CO" sz="1200" kern="1200" baseline="30000" dirty="0">
                <a:solidFill>
                  <a:schemeClr val="tx1"/>
                </a:solidFill>
                <a:effectLst/>
                <a:latin typeface="+mn-lt"/>
                <a:ea typeface="+mn-ea"/>
                <a:cs typeface="+mn-cs"/>
              </a:rPr>
              <a:t> , </a:t>
            </a:r>
            <a:r>
              <a:rPr lang="es-CO" sz="1200" u="sng" kern="1200" baseline="30000" dirty="0">
                <a:solidFill>
                  <a:schemeClr val="tx1"/>
                </a:solidFill>
                <a:effectLst/>
                <a:latin typeface="+mn-lt"/>
                <a:ea typeface="+mn-ea"/>
                <a:cs typeface="+mn-cs"/>
                <a:hlinkClick r:id="rId7"/>
              </a:rPr>
              <a:t>50</a:t>
            </a:r>
            <a:r>
              <a:rPr lang="es-CO" sz="1200" kern="1200" baseline="30000" dirty="0">
                <a:solidFill>
                  <a:schemeClr val="tx1"/>
                </a:solidFill>
                <a:effectLst/>
                <a:latin typeface="+mn-lt"/>
                <a:ea typeface="+mn-ea"/>
                <a:cs typeface="+mn-cs"/>
              </a:rPr>
              <a:t> , </a:t>
            </a:r>
            <a:r>
              <a:rPr lang="es-CO" sz="1200" u="sng" kern="1200" baseline="30000" dirty="0">
                <a:solidFill>
                  <a:schemeClr val="tx1"/>
                </a:solidFill>
                <a:effectLst/>
                <a:latin typeface="+mn-lt"/>
                <a:ea typeface="+mn-ea"/>
                <a:cs typeface="+mn-cs"/>
                <a:hlinkClick r:id="rId8"/>
              </a:rPr>
              <a:t>76</a:t>
            </a:r>
            <a:r>
              <a:rPr lang="es-CO" sz="1200" kern="1200" dirty="0">
                <a:solidFill>
                  <a:schemeClr val="tx1"/>
                </a:solidFill>
                <a:effectLst/>
                <a:latin typeface="+mn-lt"/>
                <a:ea typeface="+mn-ea"/>
                <a:cs typeface="+mn-cs"/>
              </a:rPr>
              <a:t> Sin embargo, evaluar la alergia a la penicilina directamente, usando el desafío de amoxicilina con o sin pruebas cutáneas de penicilina, es el enfoque más simple. Si no hay evidencia de alergia a la penicilina, la posibilidad de reactividad cruzada se vuelve irrelevante</a:t>
            </a:r>
            <a:endParaRPr lang="es-ES_tradnl" dirty="0"/>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27</a:t>
            </a:fld>
            <a:endParaRPr lang="es-ES" noProof="0" dirty="0"/>
          </a:p>
        </p:txBody>
      </p:sp>
    </p:spTree>
    <p:extLst>
      <p:ext uri="{BB962C8B-B14F-4D97-AF65-F5344CB8AC3E}">
        <p14:creationId xmlns:p14="http://schemas.microsoft.com/office/powerpoint/2010/main" val="3425293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duracion</a:t>
            </a:r>
            <a:r>
              <a:rPr lang="es-CO" sz="1200" b="0" i="0" u="none" strike="noStrike" kern="1200" dirty="0">
                <a:solidFill>
                  <a:schemeClr val="tx1"/>
                </a:solidFill>
                <a:effectLst/>
                <a:latin typeface="+mn-lt"/>
                <a:ea typeface="+mn-ea"/>
                <a:cs typeface="+mn-cs"/>
              </a:rPr>
              <a:t> de ab 10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si </a:t>
            </a:r>
            <a:r>
              <a:rPr lang="es-CO" sz="1200" b="0" i="0" u="none" strike="noStrike" kern="1200" dirty="0" err="1">
                <a:solidFill>
                  <a:schemeClr val="tx1"/>
                </a:solidFill>
                <a:effectLst/>
                <a:latin typeface="+mn-lt"/>
                <a:ea typeface="+mn-ea"/>
                <a:cs typeface="+mn-cs"/>
              </a:rPr>
              <a:t>menors</a:t>
            </a:r>
            <a:r>
              <a:rPr lang="es-CO" sz="1200" b="0" i="0" u="none" strike="noStrike" kern="1200" dirty="0">
                <a:solidFill>
                  <a:schemeClr val="tx1"/>
                </a:solidFill>
                <a:effectLst/>
                <a:latin typeface="+mn-lt"/>
                <a:ea typeface="+mn-ea"/>
                <a:cs typeface="+mn-cs"/>
              </a:rPr>
              <a:t> 2 años o &gt;2a grave y 5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en &gt;2 a leve y se puede ampliar 7 </a:t>
            </a:r>
            <a:r>
              <a:rPr lang="es-CO" sz="1200" b="0" i="0" u="none" strike="noStrike" kern="1200" dirty="0" err="1">
                <a:solidFill>
                  <a:schemeClr val="tx1"/>
                </a:solidFill>
                <a:effectLst/>
                <a:latin typeface="+mn-lt"/>
                <a:ea typeface="+mn-ea"/>
                <a:cs typeface="+mn-cs"/>
              </a:rPr>
              <a:t>dias</a:t>
            </a:r>
            <a:r>
              <a:rPr lang="es-CO" sz="1200" b="0" i="0" u="none" strike="noStrike" kern="1200" dirty="0">
                <a:solidFill>
                  <a:schemeClr val="tx1"/>
                </a:solidFill>
                <a:effectLst/>
                <a:latin typeface="+mn-lt"/>
                <a:ea typeface="+mn-ea"/>
                <a:cs typeface="+mn-cs"/>
              </a:rPr>
              <a:t>. </a:t>
            </a:r>
            <a:endParaRPr lang="es-CO" dirty="0"/>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28</a:t>
            </a:fld>
            <a:endParaRPr lang="es-ES" noProof="0" dirty="0"/>
          </a:p>
        </p:txBody>
      </p:sp>
    </p:spTree>
    <p:extLst>
      <p:ext uri="{BB962C8B-B14F-4D97-AF65-F5344CB8AC3E}">
        <p14:creationId xmlns:p14="http://schemas.microsoft.com/office/powerpoint/2010/main" val="721563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1" i="0" u="none" strike="noStrike" kern="1200" dirty="0" err="1">
                <a:solidFill>
                  <a:schemeClr val="tx1"/>
                </a:solidFill>
                <a:effectLst/>
                <a:latin typeface="+mn-lt"/>
                <a:ea typeface="+mn-ea"/>
                <a:cs typeface="+mn-cs"/>
              </a:rPr>
              <a:t>Otrros</a:t>
            </a:r>
            <a:r>
              <a:rPr lang="es-CO" sz="1200" b="1"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rinofar</a:t>
            </a:r>
            <a:r>
              <a:rPr lang="es-CO" sz="1200" b="0" i="0" u="none" strike="noStrike" kern="1200" dirty="0">
                <a:solidFill>
                  <a:schemeClr val="tx1"/>
                </a:solidFill>
                <a:effectLst/>
                <a:latin typeface="+mn-lt"/>
                <a:ea typeface="+mn-ea"/>
                <a:cs typeface="+mn-cs"/>
              </a:rPr>
              <a:t> aguda: lavado. Descongestionantes ni esteroides nasales </a:t>
            </a:r>
            <a:r>
              <a:rPr lang="es-CO" sz="1200" b="0" i="0" u="none" strike="noStrike" kern="1200" dirty="0" err="1">
                <a:solidFill>
                  <a:schemeClr val="tx1"/>
                </a:solidFill>
                <a:effectLst/>
                <a:latin typeface="+mn-lt"/>
                <a:ea typeface="+mn-ea"/>
                <a:cs typeface="+mn-cs"/>
              </a:rPr>
              <a:t>estan</a:t>
            </a:r>
            <a:r>
              <a:rPr lang="es-CO" sz="1200" b="0" i="0" u="none" strike="noStrike" kern="1200" dirty="0">
                <a:solidFill>
                  <a:schemeClr val="tx1"/>
                </a:solidFill>
                <a:effectLst/>
                <a:latin typeface="+mn-lt"/>
                <a:ea typeface="+mn-ea"/>
                <a:cs typeface="+mn-cs"/>
              </a:rPr>
              <a:t> indicados en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Si otitis </a:t>
            </a:r>
            <a:r>
              <a:rPr lang="es-CO" sz="1200" b="0" i="0" u="none" strike="noStrike" kern="1200" dirty="0" err="1">
                <a:solidFill>
                  <a:schemeClr val="tx1"/>
                </a:solidFill>
                <a:effectLst/>
                <a:latin typeface="+mn-lt"/>
                <a:ea typeface="+mn-ea"/>
                <a:cs typeface="+mn-cs"/>
              </a:rPr>
              <a:t>flictenulares</a:t>
            </a:r>
            <a:r>
              <a:rPr lang="es-CO" sz="1200" b="0" i="0" u="none" strike="noStrike" kern="1200" dirty="0">
                <a:solidFill>
                  <a:schemeClr val="tx1"/>
                </a:solidFill>
                <a:effectLst/>
                <a:latin typeface="+mn-lt"/>
                <a:ea typeface="+mn-ea"/>
                <a:cs typeface="+mn-cs"/>
              </a:rPr>
              <a:t> puede servir </a:t>
            </a:r>
            <a:r>
              <a:rPr lang="es-CO" sz="1200" b="0" i="0" u="none" strike="noStrike" kern="1200" dirty="0" err="1">
                <a:solidFill>
                  <a:schemeClr val="tx1"/>
                </a:solidFill>
                <a:effectLst/>
                <a:latin typeface="+mn-lt"/>
                <a:ea typeface="+mn-ea"/>
                <a:cs typeface="+mn-cs"/>
              </a:rPr>
              <a:t>anestesicos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topicos</a:t>
            </a:r>
            <a:r>
              <a:rPr lang="es-CO" sz="1200" b="0" i="0" u="none" strike="noStrike" kern="1200" dirty="0">
                <a:solidFill>
                  <a:schemeClr val="tx1"/>
                </a:solidFill>
                <a:effectLst/>
                <a:latin typeface="+mn-lt"/>
                <a:ea typeface="+mn-ea"/>
                <a:cs typeface="+mn-cs"/>
              </a:rPr>
              <a:t>. Cochrane*: </a:t>
            </a:r>
            <a:r>
              <a:rPr lang="es-CO" sz="1200" b="0" i="0" u="none" strike="noStrike" kern="1200" dirty="0" err="1">
                <a:solidFill>
                  <a:schemeClr val="tx1"/>
                </a:solidFill>
                <a:effectLst/>
                <a:latin typeface="+mn-lt"/>
                <a:ea typeface="+mn-ea"/>
                <a:cs typeface="+mn-cs"/>
              </a:rPr>
              <a:t>probioticos</a:t>
            </a:r>
            <a:r>
              <a:rPr lang="es-CO" sz="1200" b="0" i="0" u="none" strike="noStrike" kern="1200" dirty="0">
                <a:solidFill>
                  <a:schemeClr val="tx1"/>
                </a:solidFill>
                <a:effectLst/>
                <a:latin typeface="+mn-lt"/>
                <a:ea typeface="+mn-ea"/>
                <a:cs typeface="+mn-cs"/>
              </a:rPr>
              <a:t> reducen </a:t>
            </a:r>
            <a:r>
              <a:rPr lang="es-CO" sz="1200" b="0" i="0" u="none" strike="noStrike" kern="1200" dirty="0" err="1">
                <a:solidFill>
                  <a:schemeClr val="tx1"/>
                </a:solidFill>
                <a:effectLst/>
                <a:latin typeface="+mn-lt"/>
                <a:ea typeface="+mn-ea"/>
                <a:cs typeface="+mn-cs"/>
              </a:rPr>
              <a:t>riesfo</a:t>
            </a:r>
            <a:r>
              <a:rPr lang="es-CO" sz="1200" b="0" i="0" u="none" strike="noStrike" kern="1200" dirty="0">
                <a:solidFill>
                  <a:schemeClr val="tx1"/>
                </a:solidFill>
                <a:effectLst/>
                <a:latin typeface="+mn-lt"/>
                <a:ea typeface="+mn-ea"/>
                <a:cs typeface="+mn-cs"/>
              </a:rPr>
              <a:t> diarrea inducida por </a:t>
            </a:r>
            <a:r>
              <a:rPr lang="es-CO" sz="1200" b="0" i="0" u="none" strike="noStrike" kern="1200" dirty="0" err="1">
                <a:solidFill>
                  <a:schemeClr val="tx1"/>
                </a:solidFill>
                <a:effectLst/>
                <a:latin typeface="+mn-lt"/>
                <a:ea typeface="+mn-ea"/>
                <a:cs typeface="+mn-cs"/>
              </a:rPr>
              <a:t>clabulin</a:t>
            </a:r>
            <a:r>
              <a:rPr lang="es-CO" sz="1200" b="0" i="0" u="none" strike="noStrike" kern="1200" dirty="0">
                <a:solidFill>
                  <a:schemeClr val="tx1"/>
                </a:solidFill>
                <a:effectLst/>
                <a:latin typeface="+mn-lt"/>
                <a:ea typeface="+mn-ea"/>
                <a:cs typeface="+mn-cs"/>
              </a:rPr>
              <a:t> si se da antes de la </a:t>
            </a:r>
            <a:r>
              <a:rPr lang="es-CO" sz="1200" b="0" i="0" u="none" strike="noStrike" kern="1200" dirty="0" err="1">
                <a:solidFill>
                  <a:schemeClr val="tx1"/>
                </a:solidFill>
                <a:effectLst/>
                <a:latin typeface="+mn-lt"/>
                <a:ea typeface="+mn-ea"/>
                <a:cs typeface="+mn-cs"/>
              </a:rPr>
              <a:t>aparticion</a:t>
            </a:r>
            <a:r>
              <a:rPr lang="es-CO" sz="1200" b="0" i="0" u="none" strike="noStrike" kern="1200" dirty="0">
                <a:solidFill>
                  <a:schemeClr val="tx1"/>
                </a:solidFill>
                <a:effectLst/>
                <a:latin typeface="+mn-lt"/>
                <a:ea typeface="+mn-ea"/>
                <a:cs typeface="+mn-cs"/>
              </a:rPr>
              <a:t> de diarrea. </a:t>
            </a:r>
            <a:endParaRPr lang="es-CO" b="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sz="1200" b="1" i="0" u="none" strike="noStrike" kern="1200" dirty="0" err="1">
                <a:solidFill>
                  <a:schemeClr val="tx1"/>
                </a:solidFill>
                <a:effectLst/>
                <a:latin typeface="+mn-lt"/>
                <a:ea typeface="+mn-ea"/>
                <a:cs typeface="+mn-cs"/>
              </a:rPr>
              <a:t>Tto</a:t>
            </a:r>
            <a:r>
              <a:rPr lang="es-CO" sz="1200" b="1" i="0" u="none" strike="noStrike" kern="1200" dirty="0">
                <a:solidFill>
                  <a:schemeClr val="tx1"/>
                </a:solidFill>
                <a:effectLst/>
                <a:latin typeface="+mn-lt"/>
                <a:ea typeface="+mn-ea"/>
                <a:cs typeface="+mn-cs"/>
              </a:rPr>
              <a:t> </a:t>
            </a:r>
            <a:r>
              <a:rPr lang="es-CO" sz="1200" b="1" i="0" u="none" strike="noStrike" kern="1200" dirty="0" err="1">
                <a:solidFill>
                  <a:schemeClr val="tx1"/>
                </a:solidFill>
                <a:effectLst/>
                <a:latin typeface="+mn-lt"/>
                <a:ea typeface="+mn-ea"/>
                <a:cs typeface="+mn-cs"/>
              </a:rPr>
              <a:t>analegisco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revision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cochrane</a:t>
            </a:r>
            <a:r>
              <a:rPr lang="es-CO" sz="1200" b="0" i="0" u="none" strike="noStrike" kern="1200" dirty="0">
                <a:solidFill>
                  <a:schemeClr val="tx1"/>
                </a:solidFill>
                <a:effectLst/>
                <a:latin typeface="+mn-lt"/>
                <a:ea typeface="+mn-ea"/>
                <a:cs typeface="+mn-cs"/>
              </a:rPr>
              <a:t>* -&gt; modesto impacto de ab en </a:t>
            </a:r>
            <a:r>
              <a:rPr lang="es-CO" sz="1200" b="0" i="0" u="none" strike="noStrike" kern="1200" dirty="0" err="1">
                <a:solidFill>
                  <a:schemeClr val="tx1"/>
                </a:solidFill>
                <a:effectLst/>
                <a:latin typeface="+mn-lt"/>
                <a:ea typeface="+mn-ea"/>
                <a:cs typeface="+mn-cs"/>
              </a:rPr>
              <a:t>duracion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sintmoas</a:t>
            </a:r>
            <a:r>
              <a:rPr lang="es-CO" sz="1200" b="0" i="0" u="none" strike="noStrike" kern="1200" dirty="0">
                <a:solidFill>
                  <a:schemeClr val="tx1"/>
                </a:solidFill>
                <a:effectLst/>
                <a:latin typeface="+mn-lt"/>
                <a:ea typeface="+mn-ea"/>
                <a:cs typeface="+mn-cs"/>
              </a:rPr>
              <a:t> = dar </a:t>
            </a:r>
            <a:r>
              <a:rPr lang="es-CO" sz="1200" b="0" i="0" u="none" strike="noStrike" kern="1200" dirty="0" err="1">
                <a:solidFill>
                  <a:schemeClr val="tx1"/>
                </a:solidFill>
                <a:effectLst/>
                <a:latin typeface="+mn-lt"/>
                <a:ea typeface="+mn-ea"/>
                <a:cs typeface="+mn-cs"/>
              </a:rPr>
              <a:t>analgesico</a:t>
            </a:r>
            <a:r>
              <a:rPr lang="es-CO" sz="1200" b="0" i="0" u="none" strike="noStrike" kern="1200" dirty="0">
                <a:solidFill>
                  <a:schemeClr val="tx1"/>
                </a:solidFill>
                <a:effectLst/>
                <a:latin typeface="+mn-lt"/>
                <a:ea typeface="+mn-ea"/>
                <a:cs typeface="+mn-cs"/>
              </a:rPr>
              <a:t>. leve paracetamol 60mg/</a:t>
            </a:r>
            <a:r>
              <a:rPr lang="es-CO" sz="1200" b="0" i="0" u="none" strike="noStrike" kern="1200" dirty="0" err="1">
                <a:solidFill>
                  <a:schemeClr val="tx1"/>
                </a:solidFill>
                <a:effectLst/>
                <a:latin typeface="+mn-lt"/>
                <a:ea typeface="+mn-ea"/>
                <a:cs typeface="+mn-cs"/>
              </a:rPr>
              <a:t>kgdia</a:t>
            </a:r>
            <a:r>
              <a:rPr lang="es-CO" sz="1200" b="0" i="0" u="none" strike="noStrike" kern="1200" dirty="0">
                <a:solidFill>
                  <a:schemeClr val="tx1"/>
                </a:solidFill>
                <a:effectLst/>
                <a:latin typeface="+mn-lt"/>
                <a:ea typeface="+mn-ea"/>
                <a:cs typeface="+mn-cs"/>
              </a:rPr>
              <a:t>, si moderado paracetamol + ibuprofeno 10-30mg/</a:t>
            </a:r>
            <a:r>
              <a:rPr lang="es-CO" sz="1200" b="0" i="0" u="none" strike="noStrike" kern="1200" dirty="0" err="1">
                <a:solidFill>
                  <a:schemeClr val="tx1"/>
                </a:solidFill>
                <a:effectLst/>
                <a:latin typeface="+mn-lt"/>
                <a:ea typeface="+mn-ea"/>
                <a:cs typeface="+mn-cs"/>
              </a:rPr>
              <a:t>dia</a:t>
            </a:r>
            <a:r>
              <a:rPr lang="es-CO" sz="1200" b="0" i="0" u="none" strike="noStrike" kern="1200" dirty="0">
                <a:solidFill>
                  <a:schemeClr val="tx1"/>
                </a:solidFill>
                <a:effectLst/>
                <a:latin typeface="+mn-lt"/>
                <a:ea typeface="+mn-ea"/>
                <a:cs typeface="+mn-cs"/>
              </a:rPr>
              <a:t> en 3 o 4 tomas, intenso ambos en toma simultanea cada 6 h o alternando cada 3 horas. Si grave </a:t>
            </a:r>
            <a:r>
              <a:rPr lang="es-CO" sz="1200" b="0" i="0" u="none" strike="noStrike" kern="1200" dirty="0" err="1">
                <a:solidFill>
                  <a:schemeClr val="tx1"/>
                </a:solidFill>
                <a:effectLst/>
                <a:latin typeface="+mn-lt"/>
                <a:ea typeface="+mn-ea"/>
                <a:cs typeface="+mn-cs"/>
              </a:rPr>
              <a:t>tramal</a:t>
            </a:r>
            <a:r>
              <a:rPr lang="es-CO" sz="1200" b="0" i="0" u="none" strike="noStrike" kern="1200" dirty="0">
                <a:solidFill>
                  <a:schemeClr val="tx1"/>
                </a:solidFill>
                <a:effectLst/>
                <a:latin typeface="+mn-lt"/>
                <a:ea typeface="+mn-ea"/>
                <a:cs typeface="+mn-cs"/>
              </a:rPr>
              <a:t> &gt;3a o morfina &lt;3a. No </a:t>
            </a:r>
            <a:r>
              <a:rPr lang="es-CO" sz="1200" b="0" i="0" u="none" strike="noStrike" kern="1200" dirty="0" err="1">
                <a:solidFill>
                  <a:schemeClr val="tx1"/>
                </a:solidFill>
                <a:effectLst/>
                <a:latin typeface="+mn-lt"/>
                <a:ea typeface="+mn-ea"/>
                <a:cs typeface="+mn-cs"/>
              </a:rPr>
              <a:t>aiines</a:t>
            </a:r>
            <a:r>
              <a:rPr lang="es-CO" sz="1200" b="0" i="0" u="none" strike="noStrike" kern="1200" dirty="0">
                <a:solidFill>
                  <a:schemeClr val="tx1"/>
                </a:solidFill>
                <a:effectLst/>
                <a:latin typeface="+mn-lt"/>
                <a:ea typeface="+mn-ea"/>
                <a:cs typeface="+mn-cs"/>
              </a:rPr>
              <a:t> si </a:t>
            </a:r>
            <a:r>
              <a:rPr lang="es-CO" sz="1200" b="0" i="0" u="none" strike="noStrike" kern="1200" dirty="0" err="1">
                <a:solidFill>
                  <a:schemeClr val="tx1"/>
                </a:solidFill>
                <a:effectLst/>
                <a:latin typeface="+mn-lt"/>
                <a:ea typeface="+mn-ea"/>
                <a:cs typeface="+mn-cs"/>
              </a:rPr>
              <a:t>complicacion</a:t>
            </a:r>
            <a:r>
              <a:rPr lang="es-CO" sz="1200" b="0" i="0" u="none" strike="noStrike" kern="1200" dirty="0">
                <a:solidFill>
                  <a:schemeClr val="tx1"/>
                </a:solidFill>
                <a:effectLst/>
                <a:latin typeface="+mn-lt"/>
                <a:ea typeface="+mn-ea"/>
                <a:cs typeface="+mn-cs"/>
              </a:rPr>
              <a:t> o varicela, </a:t>
            </a:r>
            <a:r>
              <a:rPr lang="es-CO" sz="1200" b="0" i="0" u="none" strike="noStrike" kern="1200" dirty="0" err="1">
                <a:solidFill>
                  <a:schemeClr val="tx1"/>
                </a:solidFill>
                <a:effectLst/>
                <a:latin typeface="+mn-lt"/>
                <a:ea typeface="+mn-ea"/>
                <a:cs typeface="+mn-cs"/>
              </a:rPr>
              <a:t>duracion</a:t>
            </a:r>
            <a:r>
              <a:rPr lang="es-CO" sz="1200" b="0" i="0" u="none" strike="noStrike" kern="1200" dirty="0">
                <a:solidFill>
                  <a:schemeClr val="tx1"/>
                </a:solidFill>
                <a:effectLst/>
                <a:latin typeface="+mn-lt"/>
                <a:ea typeface="+mn-ea"/>
                <a:cs typeface="+mn-cs"/>
              </a:rPr>
              <a:t> aines no mayor 72 h. Ibuprofeno desde 3 meses. Manejo de fiebre no prioridad </a:t>
            </a:r>
            <a:endParaRPr lang="es-CO" b="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sz="1200" b="1" i="0" u="none" strike="noStrike" kern="1200" dirty="0">
                <a:solidFill>
                  <a:schemeClr val="tx1"/>
                </a:solidFill>
                <a:effectLst/>
                <a:latin typeface="+mn-lt"/>
                <a:ea typeface="+mn-ea"/>
                <a:cs typeface="+mn-cs"/>
              </a:rPr>
              <a:t>Seguimiento:</a:t>
            </a:r>
            <a:r>
              <a:rPr lang="es-CO" sz="1200" b="1" i="0" u="none" strike="noStrike" kern="1200" baseline="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Despues</a:t>
            </a:r>
            <a:r>
              <a:rPr lang="es-CO" sz="1200" b="0" i="0" u="none" strike="noStrike" kern="1200" dirty="0">
                <a:solidFill>
                  <a:schemeClr val="tx1"/>
                </a:solidFill>
                <a:effectLst/>
                <a:latin typeface="+mn-lt"/>
                <a:ea typeface="+mn-ea"/>
                <a:cs typeface="+mn-cs"/>
              </a:rPr>
              <a:t> de 2 semanas de </a:t>
            </a:r>
            <a:r>
              <a:rPr lang="es-CO" sz="1200" b="0" i="0" u="none" strike="noStrike" kern="1200" dirty="0" err="1">
                <a:solidFill>
                  <a:schemeClr val="tx1"/>
                </a:solidFill>
                <a:effectLst/>
                <a:latin typeface="+mn-lt"/>
                <a:ea typeface="+mn-ea"/>
                <a:cs typeface="+mn-cs"/>
              </a:rPr>
              <a:t>tto</a:t>
            </a:r>
            <a:r>
              <a:rPr lang="es-CO" sz="1200" b="0" i="0" u="none" strike="noStrike" kern="1200" dirty="0">
                <a:solidFill>
                  <a:schemeClr val="tx1"/>
                </a:solidFill>
                <a:effectLst/>
                <a:latin typeface="+mn-lt"/>
                <a:ea typeface="+mn-ea"/>
                <a:cs typeface="+mn-cs"/>
              </a:rPr>
              <a:t> ab exitoso 60-70% </a:t>
            </a:r>
            <a:r>
              <a:rPr lang="es-CO" sz="1200" b="0" i="0" u="none" strike="noStrike" kern="1200" dirty="0" err="1">
                <a:solidFill>
                  <a:schemeClr val="tx1"/>
                </a:solidFill>
                <a:effectLst/>
                <a:latin typeface="+mn-lt"/>
                <a:ea typeface="+mn-ea"/>
                <a:cs typeface="+mn-cs"/>
              </a:rPr>
              <a:t>dentrandan</a:t>
            </a:r>
            <a:r>
              <a:rPr lang="es-CO" sz="1200" b="0" i="0" u="none" strike="noStrike" kern="1200" dirty="0">
                <a:solidFill>
                  <a:schemeClr val="tx1"/>
                </a:solidFill>
                <a:effectLst/>
                <a:latin typeface="+mn-lt"/>
                <a:ea typeface="+mn-ea"/>
                <a:cs typeface="+mn-cs"/>
              </a:rPr>
              <a:t> mee, disminuyendo 40% al mes y 10-25% a los 3 meses. Estar seguiros que resuelva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es particularmente </a:t>
            </a:r>
            <a:r>
              <a:rPr lang="es-CO" sz="1200" b="0" i="0" u="none" strike="noStrike" kern="1200" dirty="0" err="1">
                <a:solidFill>
                  <a:schemeClr val="tx1"/>
                </a:solidFill>
                <a:effectLst/>
                <a:latin typeface="+mn-lt"/>
                <a:ea typeface="+mn-ea"/>
                <a:cs typeface="+mn-cs"/>
              </a:rPr>
              <a:t>imporntante</a:t>
            </a:r>
            <a:r>
              <a:rPr lang="es-CO" sz="1200" b="0" i="0" u="none" strike="noStrike" kern="1200" dirty="0">
                <a:solidFill>
                  <a:schemeClr val="tx1"/>
                </a:solidFill>
                <a:effectLst/>
                <a:latin typeface="+mn-lt"/>
                <a:ea typeface="+mn-ea"/>
                <a:cs typeface="+mn-cs"/>
              </a:rPr>
              <a:t> en niños con retraso </a:t>
            </a:r>
            <a:r>
              <a:rPr lang="es-CO" sz="1200" b="0" i="0" u="none" strike="noStrike" kern="1200" dirty="0" err="1">
                <a:solidFill>
                  <a:schemeClr val="tx1"/>
                </a:solidFill>
                <a:effectLst/>
                <a:latin typeface="+mn-lt"/>
                <a:ea typeface="+mn-ea"/>
                <a:cs typeface="+mn-cs"/>
              </a:rPr>
              <a:t>congnitivo</a:t>
            </a:r>
            <a:r>
              <a:rPr lang="es-CO" sz="1200" b="0" i="0" u="none" strike="noStrike" kern="1200" dirty="0">
                <a:solidFill>
                  <a:schemeClr val="tx1"/>
                </a:solidFill>
                <a:effectLst/>
                <a:latin typeface="+mn-lt"/>
                <a:ea typeface="+mn-ea"/>
                <a:cs typeface="+mn-cs"/>
              </a:rPr>
              <a:t> o en desarrollo porque se puede joder más por la </a:t>
            </a:r>
            <a:r>
              <a:rPr lang="es-CO" sz="1200" b="0" i="0" u="none" strike="noStrike" kern="1200" dirty="0" err="1">
                <a:solidFill>
                  <a:schemeClr val="tx1"/>
                </a:solidFill>
                <a:effectLst/>
                <a:latin typeface="+mn-lt"/>
                <a:ea typeface="+mn-ea"/>
                <a:cs typeface="+mn-cs"/>
              </a:rPr>
              <a:t>hipoac</a:t>
            </a:r>
            <a:r>
              <a:rPr lang="es-CO" sz="1200" b="0" i="0" u="none" strike="noStrike" kern="1200" dirty="0">
                <a:solidFill>
                  <a:schemeClr val="tx1"/>
                </a:solidFill>
                <a:effectLst/>
                <a:latin typeface="+mn-lt"/>
                <a:ea typeface="+mn-ea"/>
                <a:cs typeface="+mn-cs"/>
              </a:rPr>
              <a:t> conductiva. </a:t>
            </a:r>
            <a:endParaRPr lang="es-CO" b="0" dirty="0">
              <a:effectLst/>
            </a:endParaRPr>
          </a:p>
          <a:p>
            <a:endParaRPr lang="es-CO" dirty="0"/>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29</a:t>
            </a:fld>
            <a:endParaRPr lang="es-ES" noProof="0" dirty="0"/>
          </a:p>
        </p:txBody>
      </p:sp>
    </p:spTree>
    <p:extLst>
      <p:ext uri="{BB962C8B-B14F-4D97-AF65-F5344CB8AC3E}">
        <p14:creationId xmlns:p14="http://schemas.microsoft.com/office/powerpoint/2010/main" val="20854894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SENTIDO</a:t>
            </a:r>
            <a:r>
              <a:rPr lang="es-CO" sz="1200" b="0" i="0" u="none" strike="noStrike" kern="1200" baseline="0" dirty="0">
                <a:solidFill>
                  <a:schemeClr val="tx1"/>
                </a:solidFill>
                <a:effectLst/>
                <a:latin typeface="+mn-lt"/>
                <a:ea typeface="+mn-ea"/>
                <a:cs typeface="+mn-cs"/>
              </a:rPr>
              <a:t> PRACTICO: SI PENSAMOS QUE DESPUES DE UN EPISODIO PUEDE TENER OME 3 MESES PUES TENDRA LIQUIDO TODO EL AÑO, HAY UNA CORRIENTE QUE DICE QUE SI NO HAY LIQUIDO ENTRE EPISODIO Y EPISODIO PUES ESPERO…. PERO EN NUESTRO MEDIO ES MUY DIFICIL SEGUIR A LOS PACIENTES ENTONCES NO ESPERO. ADEMAS DESDE LA PRIMER OMA DEBO CORREGIR FR </a:t>
            </a:r>
            <a:endParaRPr lang="es-CO" sz="1200" b="0" i="0" u="none" strike="noStrike" kern="1200" dirty="0">
              <a:solidFill>
                <a:schemeClr val="tx1"/>
              </a:solidFill>
              <a:effectLst/>
              <a:latin typeface="+mn-lt"/>
              <a:ea typeface="+mn-ea"/>
              <a:cs typeface="+mn-cs"/>
            </a:endParaRPr>
          </a:p>
          <a:p>
            <a:pPr rtl="0"/>
            <a:r>
              <a:rPr lang="es-CO" sz="1200" b="0" i="0" u="none" strike="noStrike" kern="1200" dirty="0" err="1">
                <a:solidFill>
                  <a:schemeClr val="tx1"/>
                </a:solidFill>
                <a:effectLst/>
                <a:latin typeface="+mn-lt"/>
                <a:ea typeface="+mn-ea"/>
                <a:cs typeface="+mn-cs"/>
              </a:rPr>
              <a:t>american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academy</a:t>
            </a:r>
            <a:r>
              <a:rPr lang="es-CO" sz="1200" b="0" i="0" u="none" strike="noStrike" kern="1200" dirty="0">
                <a:solidFill>
                  <a:schemeClr val="tx1"/>
                </a:solidFill>
                <a:effectLst/>
                <a:latin typeface="+mn-lt"/>
                <a:ea typeface="+mn-ea"/>
                <a:cs typeface="+mn-cs"/>
              </a:rPr>
              <a:t>: 3 </a:t>
            </a:r>
            <a:r>
              <a:rPr lang="es-CO" sz="1200" b="0" i="0" u="none" strike="noStrike" kern="1200" dirty="0" err="1">
                <a:solidFill>
                  <a:schemeClr val="tx1"/>
                </a:solidFill>
                <a:effectLst/>
                <a:latin typeface="+mn-lt"/>
                <a:ea typeface="+mn-ea"/>
                <a:cs typeface="+mn-cs"/>
              </a:rPr>
              <a:t>eoisodios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ulrimos</a:t>
            </a:r>
            <a:r>
              <a:rPr lang="es-CO" sz="1200" b="0" i="0" u="none" strike="noStrike" kern="1200" dirty="0">
                <a:solidFill>
                  <a:schemeClr val="tx1"/>
                </a:solidFill>
                <a:effectLst/>
                <a:latin typeface="+mn-lt"/>
                <a:ea typeface="+mn-ea"/>
                <a:cs typeface="+mn-cs"/>
              </a:rPr>
              <a:t> 6 meses o 4 episodios en </a:t>
            </a:r>
            <a:r>
              <a:rPr lang="es-CO" sz="1200" b="0" i="0" u="none" strike="noStrike" kern="1200" dirty="0" err="1">
                <a:solidFill>
                  <a:schemeClr val="tx1"/>
                </a:solidFill>
                <a:effectLst/>
                <a:latin typeface="+mn-lt"/>
                <a:ea typeface="+mn-ea"/>
                <a:cs typeface="+mn-cs"/>
              </a:rPr>
              <a:t>ultimos</a:t>
            </a:r>
            <a:r>
              <a:rPr lang="es-CO" sz="1200" b="0" i="0" u="none" strike="noStrike" kern="1200" dirty="0">
                <a:solidFill>
                  <a:schemeClr val="tx1"/>
                </a:solidFill>
                <a:effectLst/>
                <a:latin typeface="+mn-lt"/>
                <a:ea typeface="+mn-ea"/>
                <a:cs typeface="+mn-cs"/>
              </a:rPr>
              <a:t> 12 meses uno de ellos en </a:t>
            </a:r>
            <a:r>
              <a:rPr lang="es-CO" sz="1200" b="0" i="0" u="none" strike="noStrike" kern="1200" dirty="0" err="1">
                <a:solidFill>
                  <a:schemeClr val="tx1"/>
                </a:solidFill>
                <a:effectLst/>
                <a:latin typeface="+mn-lt"/>
                <a:ea typeface="+mn-ea"/>
                <a:cs typeface="+mn-cs"/>
              </a:rPr>
              <a:t>ultimos</a:t>
            </a:r>
            <a:r>
              <a:rPr lang="es-CO" sz="1200" b="0" i="0" u="none" strike="noStrike" kern="1200" dirty="0">
                <a:solidFill>
                  <a:schemeClr val="tx1"/>
                </a:solidFill>
                <a:effectLst/>
                <a:latin typeface="+mn-lt"/>
                <a:ea typeface="+mn-ea"/>
                <a:cs typeface="+mn-cs"/>
              </a:rPr>
              <a:t> 6 meses </a:t>
            </a:r>
            <a:endParaRPr lang="es-CO" b="0" dirty="0">
              <a:effectLst/>
            </a:endParaRPr>
          </a:p>
          <a:p>
            <a:pPr rtl="0"/>
            <a:r>
              <a:rPr lang="es-CO" sz="1200" b="0" i="0" u="none" strike="noStrike" kern="1200" dirty="0">
                <a:solidFill>
                  <a:schemeClr val="tx1"/>
                </a:solidFill>
                <a:effectLst/>
                <a:latin typeface="+mn-lt"/>
                <a:ea typeface="+mn-ea"/>
                <a:cs typeface="+mn-cs"/>
              </a:rPr>
              <a:t>Hay que erradicar </a:t>
            </a:r>
            <a:r>
              <a:rPr lang="es-CO" sz="1200" b="0" i="0" u="none" strike="noStrike" kern="1200" dirty="0" err="1">
                <a:solidFill>
                  <a:schemeClr val="tx1"/>
                </a:solidFill>
                <a:effectLst/>
                <a:latin typeface="+mn-lt"/>
                <a:ea typeface="+mn-ea"/>
                <a:cs typeface="+mn-cs"/>
              </a:rPr>
              <a:t>fact</a:t>
            </a:r>
            <a:r>
              <a:rPr lang="es-CO" sz="1200" b="0" i="0" u="none" strike="noStrike" kern="1200" dirty="0">
                <a:solidFill>
                  <a:schemeClr val="tx1"/>
                </a:solidFill>
                <a:effectLst/>
                <a:latin typeface="+mn-lt"/>
                <a:ea typeface="+mn-ea"/>
                <a:cs typeface="+mn-cs"/>
              </a:rPr>
              <a:t> predisponentes </a:t>
            </a:r>
            <a:r>
              <a:rPr lang="es-CO" sz="1200" b="0" i="0" u="none" strike="noStrike" kern="1200" dirty="0" err="1">
                <a:solidFill>
                  <a:schemeClr val="tx1"/>
                </a:solidFill>
                <a:effectLst/>
                <a:latin typeface="+mn-lt"/>
                <a:ea typeface="+mn-ea"/>
                <a:cs typeface="+mn-cs"/>
              </a:rPr>
              <a:t>segun</a:t>
            </a:r>
            <a:r>
              <a:rPr lang="es-CO" sz="1200" b="0" i="0" u="none" strike="noStrike" kern="1200" dirty="0">
                <a:solidFill>
                  <a:schemeClr val="tx1"/>
                </a:solidFill>
                <a:effectLst/>
                <a:latin typeface="+mn-lt"/>
                <a:ea typeface="+mn-ea"/>
                <a:cs typeface="+mn-cs"/>
              </a:rPr>
              <a:t> se identifiquen: </a:t>
            </a:r>
            <a:r>
              <a:rPr lang="es-CO" sz="1200" b="0" i="0" u="none" strike="noStrike" kern="1200" dirty="0" err="1">
                <a:solidFill>
                  <a:schemeClr val="tx1"/>
                </a:solidFill>
                <a:effectLst/>
                <a:latin typeface="+mn-lt"/>
                <a:ea typeface="+mn-ea"/>
                <a:cs typeface="+mn-cs"/>
              </a:rPr>
              <a:t>vacunacion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antineumococo</a:t>
            </a:r>
            <a:r>
              <a:rPr lang="es-CO" sz="1200" b="0" i="0" u="none" strike="noStrike" kern="1200" dirty="0">
                <a:solidFill>
                  <a:schemeClr val="tx1"/>
                </a:solidFill>
                <a:effectLst/>
                <a:latin typeface="+mn-lt"/>
                <a:ea typeface="+mn-ea"/>
                <a:cs typeface="+mn-cs"/>
              </a:rPr>
              <a:t> 13 valencias y </a:t>
            </a:r>
            <a:r>
              <a:rPr lang="es-CO" sz="1200" b="0" i="0" u="none" strike="noStrike" kern="1200" dirty="0" err="1">
                <a:solidFill>
                  <a:schemeClr val="tx1"/>
                </a:solidFill>
                <a:effectLst/>
                <a:latin typeface="+mn-lt"/>
                <a:ea typeface="+mn-ea"/>
                <a:cs typeface="+mn-cs"/>
              </a:rPr>
              <a:t>vacunacion</a:t>
            </a:r>
            <a:r>
              <a:rPr lang="es-CO" sz="1200" b="0" i="0" u="none" strike="noStrike" kern="1200" dirty="0">
                <a:solidFill>
                  <a:schemeClr val="tx1"/>
                </a:solidFill>
                <a:effectLst/>
                <a:latin typeface="+mn-lt"/>
                <a:ea typeface="+mn-ea"/>
                <a:cs typeface="+mn-cs"/>
              </a:rPr>
              <a:t> antigripal, </a:t>
            </a:r>
            <a:r>
              <a:rPr lang="es-CO" sz="1200" b="0" i="0" u="none" strike="noStrike" kern="1200" dirty="0" err="1">
                <a:solidFill>
                  <a:schemeClr val="tx1"/>
                </a:solidFill>
                <a:effectLst/>
                <a:latin typeface="+mn-lt"/>
                <a:ea typeface="+mn-ea"/>
                <a:cs typeface="+mn-cs"/>
              </a:rPr>
              <a:t>reduccion</a:t>
            </a:r>
            <a:r>
              <a:rPr lang="es-CO" sz="1200" b="0" i="0" u="none" strike="noStrike" kern="1200" dirty="0">
                <a:solidFill>
                  <a:schemeClr val="tx1"/>
                </a:solidFill>
                <a:effectLst/>
                <a:latin typeface="+mn-lt"/>
                <a:ea typeface="+mn-ea"/>
                <a:cs typeface="+mn-cs"/>
              </a:rPr>
              <a:t> tabaquismo pasivo, cese tetina, tratamiento </a:t>
            </a:r>
            <a:r>
              <a:rPr lang="es-CO" sz="1200" b="0" i="0" u="none" strike="noStrike" kern="1200" dirty="0" err="1">
                <a:solidFill>
                  <a:schemeClr val="tx1"/>
                </a:solidFill>
                <a:effectLst/>
                <a:latin typeface="+mn-lt"/>
                <a:ea typeface="+mn-ea"/>
                <a:cs typeface="+mn-cs"/>
              </a:rPr>
              <a:t>rge</a:t>
            </a:r>
            <a:r>
              <a:rPr lang="es-CO" sz="1200" b="0" i="0" u="none" strike="noStrike" kern="1200" dirty="0">
                <a:solidFill>
                  <a:schemeClr val="tx1"/>
                </a:solidFill>
                <a:effectLst/>
                <a:latin typeface="+mn-lt"/>
                <a:ea typeface="+mn-ea"/>
                <a:cs typeface="+mn-cs"/>
              </a:rPr>
              <a:t>, tratamiento </a:t>
            </a:r>
            <a:r>
              <a:rPr lang="es-CO" sz="1200" b="0" i="0" u="none" strike="noStrike" kern="1200" dirty="0" err="1">
                <a:solidFill>
                  <a:schemeClr val="tx1"/>
                </a:solidFill>
                <a:effectLst/>
                <a:latin typeface="+mn-lt"/>
                <a:ea typeface="+mn-ea"/>
                <a:cs typeface="+mn-cs"/>
              </a:rPr>
              <a:t>rinocrrea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cronica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eccesma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probiotioticos</a:t>
            </a:r>
            <a:r>
              <a:rPr lang="es-CO" sz="1200" b="0" i="0" u="none" strike="noStrike" kern="1200" dirty="0">
                <a:solidFill>
                  <a:schemeClr val="tx1"/>
                </a:solidFill>
                <a:effectLst/>
                <a:latin typeface="+mn-lt"/>
                <a:ea typeface="+mn-ea"/>
                <a:cs typeface="+mn-cs"/>
              </a:rPr>
              <a:t> (no hay </a:t>
            </a:r>
            <a:r>
              <a:rPr lang="es-CO" sz="1200" b="0" i="0" u="none" strike="noStrike" kern="1200" dirty="0" err="1">
                <a:solidFill>
                  <a:schemeClr val="tx1"/>
                </a:solidFill>
                <a:effectLst/>
                <a:latin typeface="+mn-lt"/>
                <a:ea typeface="+mn-ea"/>
                <a:cs typeface="+mn-cs"/>
              </a:rPr>
              <a:t>robeas</a:t>
            </a:r>
            <a:r>
              <a:rPr lang="es-CO" sz="1200" b="0" i="0" u="none" strike="noStrike" kern="1200" dirty="0">
                <a:solidFill>
                  <a:schemeClr val="tx1"/>
                </a:solidFill>
                <a:effectLst/>
                <a:latin typeface="+mn-lt"/>
                <a:ea typeface="+mn-ea"/>
                <a:cs typeface="+mn-cs"/>
              </a:rPr>
              <a:t> de eficacia ni </a:t>
            </a:r>
            <a:r>
              <a:rPr lang="es-CO" sz="1200" b="0" i="0" u="none" strike="noStrike" kern="1200" dirty="0" err="1">
                <a:solidFill>
                  <a:schemeClr val="tx1"/>
                </a:solidFill>
                <a:effectLst/>
                <a:latin typeface="+mn-lt"/>
                <a:ea typeface="+mn-ea"/>
                <a:cs typeface="+mn-cs"/>
              </a:rPr>
              <a:t>ram</a:t>
            </a:r>
            <a:r>
              <a:rPr lang="es-CO" sz="1200" b="0" i="0" u="none" strike="noStrike" kern="1200" dirty="0">
                <a:solidFill>
                  <a:schemeClr val="tx1"/>
                </a:solidFill>
                <a:effectLst/>
                <a:latin typeface="+mn-lt"/>
                <a:ea typeface="+mn-ea"/>
                <a:cs typeface="+mn-cs"/>
              </a:rPr>
              <a:t>), lactancia materna idealmente hasta 6meses</a:t>
            </a:r>
            <a:endParaRPr lang="es-CO" b="0" dirty="0">
              <a:effectLst/>
            </a:endParaRPr>
          </a:p>
          <a:p>
            <a:pPr rtl="0"/>
            <a:r>
              <a:rPr lang="es-CO" sz="1200" b="0" i="0" u="none" strike="noStrike" kern="1200" dirty="0">
                <a:solidFill>
                  <a:schemeClr val="tx1"/>
                </a:solidFill>
                <a:effectLst/>
                <a:latin typeface="+mn-lt"/>
                <a:ea typeface="+mn-ea"/>
                <a:cs typeface="+mn-cs"/>
              </a:rPr>
              <a:t>Drenaje </a:t>
            </a:r>
            <a:r>
              <a:rPr lang="es-CO" sz="1200" b="0" i="0" u="none" strike="noStrike" kern="1200" dirty="0" err="1">
                <a:solidFill>
                  <a:schemeClr val="tx1"/>
                </a:solidFill>
                <a:effectLst/>
                <a:latin typeface="+mn-lt"/>
                <a:ea typeface="+mn-ea"/>
                <a:cs typeface="+mn-cs"/>
              </a:rPr>
              <a:t>trasntipmanico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repeticion</a:t>
            </a:r>
            <a:r>
              <a:rPr lang="es-CO" sz="1200" b="0" i="0" u="none" strike="noStrike" kern="1200" dirty="0">
                <a:solidFill>
                  <a:schemeClr val="tx1"/>
                </a:solidFill>
                <a:effectLst/>
                <a:latin typeface="+mn-lt"/>
                <a:ea typeface="+mn-ea"/>
                <a:cs typeface="+mn-cs"/>
              </a:rPr>
              <a:t> mal toleradas. NNCA: debate por </a:t>
            </a:r>
            <a:r>
              <a:rPr lang="es-CO" sz="1200" b="0" i="0" u="none" strike="noStrike" kern="1200" dirty="0" err="1">
                <a:solidFill>
                  <a:schemeClr val="tx1"/>
                </a:solidFill>
                <a:effectLst/>
                <a:latin typeface="+mn-lt"/>
                <a:ea typeface="+mn-ea"/>
                <a:cs typeface="+mn-cs"/>
              </a:rPr>
              <a:t>escacez</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de</a:t>
            </a:r>
            <a:r>
              <a:rPr lang="es-CO" sz="1200" b="0" i="0" u="none" strike="noStrike" kern="1200" dirty="0">
                <a:solidFill>
                  <a:schemeClr val="tx1"/>
                </a:solidFill>
                <a:effectLst/>
                <a:latin typeface="+mn-lt"/>
                <a:ea typeface="+mn-ea"/>
                <a:cs typeface="+mn-cs"/>
              </a:rPr>
              <a:t> datos disponibles pero mejora calidad de vida. </a:t>
            </a:r>
            <a:r>
              <a:rPr lang="es-CO" sz="1200" b="0" i="0" u="none" strike="noStrike" kern="1200" dirty="0" err="1">
                <a:solidFill>
                  <a:schemeClr val="tx1"/>
                </a:solidFill>
                <a:effectLst/>
                <a:latin typeface="+mn-lt"/>
                <a:ea typeface="+mn-ea"/>
                <a:cs typeface="+mn-cs"/>
              </a:rPr>
              <a:t>Metaanalsis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cochrane</a:t>
            </a:r>
            <a:r>
              <a:rPr lang="es-CO" sz="1200" b="0" i="0" u="none" strike="noStrike" kern="1200" dirty="0">
                <a:solidFill>
                  <a:schemeClr val="tx1"/>
                </a:solidFill>
                <a:effectLst/>
                <a:latin typeface="+mn-lt"/>
                <a:ea typeface="+mn-ea"/>
                <a:cs typeface="+mn-cs"/>
              </a:rPr>
              <a:t>* superioridad de DTT sobre vigilancia o placebo en </a:t>
            </a:r>
            <a:r>
              <a:rPr lang="es-CO" sz="1200" b="0" i="0" u="none" strike="noStrike" kern="1200" dirty="0" err="1">
                <a:solidFill>
                  <a:schemeClr val="tx1"/>
                </a:solidFill>
                <a:effectLst/>
                <a:latin typeface="+mn-lt"/>
                <a:ea typeface="+mn-ea"/>
                <a:cs typeface="+mn-cs"/>
              </a:rPr>
              <a:t>reduccion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en los 6 meses </a:t>
            </a:r>
            <a:r>
              <a:rPr lang="es-CO" sz="1200" b="0" i="0" u="none" strike="noStrike" kern="1200" dirty="0" err="1">
                <a:solidFill>
                  <a:schemeClr val="tx1"/>
                </a:solidFill>
                <a:effectLst/>
                <a:latin typeface="+mn-lt"/>
                <a:ea typeface="+mn-ea"/>
                <a:cs typeface="+mn-cs"/>
              </a:rPr>
              <a:t>sifuientes</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colocacion</a:t>
            </a:r>
            <a:r>
              <a:rPr lang="es-CO" sz="1200" b="0" i="0" u="none" strike="noStrike" kern="1200" dirty="0">
                <a:solidFill>
                  <a:schemeClr val="tx1"/>
                </a:solidFill>
                <a:effectLst/>
                <a:latin typeface="+mn-lt"/>
                <a:ea typeface="+mn-ea"/>
                <a:cs typeface="+mn-cs"/>
              </a:rPr>
              <a:t> pero menor </a:t>
            </a:r>
            <a:r>
              <a:rPr lang="es-CO" sz="1200" b="0" i="0" u="none" strike="noStrike" kern="1200" dirty="0" err="1">
                <a:solidFill>
                  <a:schemeClr val="tx1"/>
                </a:solidFill>
                <a:effectLst/>
                <a:latin typeface="+mn-lt"/>
                <a:ea typeface="+mn-ea"/>
                <a:cs typeface="+mn-cs"/>
              </a:rPr>
              <a:t>superioridoad</a:t>
            </a:r>
            <a:r>
              <a:rPr lang="es-CO" sz="1200" b="0" i="0" u="none" strike="noStrike" kern="1200" dirty="0">
                <a:solidFill>
                  <a:schemeClr val="tx1"/>
                </a:solidFill>
                <a:effectLst/>
                <a:latin typeface="+mn-lt"/>
                <a:ea typeface="+mn-ea"/>
                <a:cs typeface="+mn-cs"/>
              </a:rPr>
              <a:t> en los 12 meses siguientes (drenajes corto permanece </a:t>
            </a:r>
            <a:r>
              <a:rPr lang="es-CO" sz="1200" b="0" i="0" u="none" strike="noStrike" kern="1200" dirty="0" err="1">
                <a:solidFill>
                  <a:schemeClr val="tx1"/>
                </a:solidFill>
                <a:effectLst/>
                <a:latin typeface="+mn-lt"/>
                <a:ea typeface="+mn-ea"/>
                <a:cs typeface="+mn-cs"/>
              </a:rPr>
              <a:t>generamente</a:t>
            </a:r>
            <a:r>
              <a:rPr lang="es-CO" sz="1200" b="0" i="0" u="none" strike="noStrike" kern="1200" dirty="0">
                <a:solidFill>
                  <a:schemeClr val="tx1"/>
                </a:solidFill>
                <a:effectLst/>
                <a:latin typeface="+mn-lt"/>
                <a:ea typeface="+mn-ea"/>
                <a:cs typeface="+mn-cs"/>
              </a:rPr>
              <a:t> 6 m promedio)</a:t>
            </a:r>
            <a:endParaRPr lang="es-CO" b="0" dirty="0">
              <a:effectLst/>
            </a:endParaRPr>
          </a:p>
          <a:p>
            <a:pPr rtl="0"/>
            <a:r>
              <a:rPr lang="es-CO" sz="1200" b="0" i="0" u="none" strike="noStrike" kern="1200" dirty="0" err="1">
                <a:solidFill>
                  <a:schemeClr val="tx1"/>
                </a:solidFill>
                <a:effectLst/>
                <a:latin typeface="+mn-lt"/>
                <a:ea typeface="+mn-ea"/>
                <a:cs typeface="+mn-cs"/>
              </a:rPr>
              <a:t>Adenoidectomia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cochrane</a:t>
            </a:r>
            <a:r>
              <a:rPr lang="es-CO" sz="1200" b="0" i="0" u="none" strike="noStrike" kern="1200" dirty="0">
                <a:solidFill>
                  <a:schemeClr val="tx1"/>
                </a:solidFill>
                <a:effectLst/>
                <a:latin typeface="+mn-lt"/>
                <a:ea typeface="+mn-ea"/>
                <a:cs typeface="+mn-cs"/>
              </a:rPr>
              <a:t>*: no se </a:t>
            </a:r>
            <a:r>
              <a:rPr lang="es-CO" sz="1200" b="0" i="0" u="none" strike="noStrike" kern="1200" dirty="0" err="1">
                <a:solidFill>
                  <a:schemeClr val="tx1"/>
                </a:solidFill>
                <a:effectLst/>
                <a:latin typeface="+mn-lt"/>
                <a:ea typeface="+mn-ea"/>
                <a:cs typeface="+mn-cs"/>
              </a:rPr>
              <a:t>demostro</a:t>
            </a:r>
            <a:r>
              <a:rPr lang="es-CO" sz="1200" b="0" i="0" u="none" strike="noStrike" kern="1200" dirty="0">
                <a:solidFill>
                  <a:schemeClr val="tx1"/>
                </a:solidFill>
                <a:effectLst/>
                <a:latin typeface="+mn-lt"/>
                <a:ea typeface="+mn-ea"/>
                <a:cs typeface="+mn-cs"/>
              </a:rPr>
              <a:t> efecto </a:t>
            </a:r>
            <a:r>
              <a:rPr lang="es-CO" sz="1200" b="0" i="0" u="none" strike="noStrike" kern="1200" dirty="0" err="1">
                <a:solidFill>
                  <a:schemeClr val="tx1"/>
                </a:solidFill>
                <a:effectLst/>
                <a:latin typeface="+mn-lt"/>
                <a:ea typeface="+mn-ea"/>
                <a:cs typeface="+mn-cs"/>
              </a:rPr>
              <a:t>befeficioso</a:t>
            </a:r>
            <a:r>
              <a:rPr lang="es-CO" sz="1200" b="0" i="0" u="none" strike="noStrike" kern="1200" dirty="0">
                <a:solidFill>
                  <a:schemeClr val="tx1"/>
                </a:solidFill>
                <a:effectLst/>
                <a:latin typeface="+mn-lt"/>
                <a:ea typeface="+mn-ea"/>
                <a:cs typeface="+mn-cs"/>
              </a:rPr>
              <a:t> y estudios </a:t>
            </a:r>
            <a:r>
              <a:rPr lang="es-CO" sz="1200" b="0" i="0" u="none" strike="noStrike" kern="1200" dirty="0" err="1">
                <a:solidFill>
                  <a:schemeClr val="tx1"/>
                </a:solidFill>
                <a:effectLst/>
                <a:latin typeface="+mn-lt"/>
                <a:ea typeface="+mn-ea"/>
                <a:cs typeface="+mn-cs"/>
              </a:rPr>
              <a:t>heterofeneos</a:t>
            </a:r>
            <a:r>
              <a:rPr lang="es-CO" sz="1200" b="0" i="0" u="none" strike="noStrike" kern="1200" dirty="0">
                <a:solidFill>
                  <a:schemeClr val="tx1"/>
                </a:solidFill>
                <a:effectLst/>
                <a:latin typeface="+mn-lt"/>
                <a:ea typeface="+mn-ea"/>
                <a:cs typeface="+mn-cs"/>
              </a:rPr>
              <a:t>. Otros: no </a:t>
            </a:r>
            <a:r>
              <a:rPr lang="es-CO" sz="1200" b="0" i="0" u="none" strike="noStrike" kern="1200" dirty="0" err="1">
                <a:solidFill>
                  <a:schemeClr val="tx1"/>
                </a:solidFill>
                <a:effectLst/>
                <a:latin typeface="+mn-lt"/>
                <a:ea typeface="+mn-ea"/>
                <a:cs typeface="+mn-cs"/>
              </a:rPr>
              <a:t>proflaxis</a:t>
            </a:r>
            <a:r>
              <a:rPr lang="es-CO" sz="1200" b="0" i="0" u="none" strike="noStrike" kern="1200" dirty="0">
                <a:solidFill>
                  <a:schemeClr val="tx1"/>
                </a:solidFill>
                <a:effectLst/>
                <a:latin typeface="+mn-lt"/>
                <a:ea typeface="+mn-ea"/>
                <a:cs typeface="+mn-cs"/>
              </a:rPr>
              <a:t> ab </a:t>
            </a:r>
            <a:endParaRPr lang="es-CO" b="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dirty="0"/>
              <a:t>COCHRANE: revisión </a:t>
            </a:r>
            <a:r>
              <a:rPr lang="es-CO" dirty="0" err="1"/>
              <a:t>sist</a:t>
            </a:r>
            <a:r>
              <a:rPr lang="es-CO" dirty="0"/>
              <a:t> + </a:t>
            </a:r>
            <a:r>
              <a:rPr lang="es-CO" dirty="0" err="1"/>
              <a:t>metaanal</a:t>
            </a:r>
            <a:r>
              <a:rPr lang="es-CO" baseline="0" dirty="0"/>
              <a:t> -&gt; ensayos aleatorios (algunos azar y otros no), tv en ambos oídos -&gt; vs seguimiento, vs ab, vs placebo. Resultado primario = éxito </a:t>
            </a:r>
            <a:r>
              <a:rPr lang="es-CO" baseline="0" dirty="0" err="1"/>
              <a:t>tto</a:t>
            </a:r>
            <a:r>
              <a:rPr lang="es-CO" baseline="0" dirty="0"/>
              <a:t> = proporción niños sin recurrencias en 3-6 meses y </a:t>
            </a:r>
            <a:r>
              <a:rPr lang="es-CO" baseline="0" dirty="0" err="1"/>
              <a:t>seundario</a:t>
            </a:r>
            <a:r>
              <a:rPr lang="es-CO" baseline="0" dirty="0"/>
              <a:t> de 6 a 12 meses. </a:t>
            </a:r>
            <a:r>
              <a:rPr lang="es-CO" baseline="0" dirty="0" err="1"/>
              <a:t>Busqueda</a:t>
            </a:r>
            <a:r>
              <a:rPr lang="es-CO" baseline="0" dirty="0"/>
              <a:t> hasta dic 2017 -&gt; 5 estudios incluidos pero </a:t>
            </a:r>
            <a:r>
              <a:rPr lang="es-CO" baseline="0" dirty="0" err="1"/>
              <a:t>oma</a:t>
            </a:r>
            <a:r>
              <a:rPr lang="es-CO" baseline="0" dirty="0"/>
              <a:t> vs vigilancia solo 1 -&gt; 108 niños pero solo incluyeron 95 -&gt; tv probabilidades de no tener </a:t>
            </a:r>
            <a:r>
              <a:rPr lang="es-CO" baseline="0" dirty="0" err="1"/>
              <a:t>oma</a:t>
            </a:r>
            <a:r>
              <a:rPr lang="es-CO" baseline="0" dirty="0"/>
              <a:t> a los 6 meses 46&amp; vs 5%, </a:t>
            </a:r>
            <a:r>
              <a:rPr lang="es-CO" baseline="0" dirty="0" err="1"/>
              <a:t>nnt</a:t>
            </a:r>
            <a:r>
              <a:rPr lang="es-CO" baseline="0" dirty="0"/>
              <a:t> 3 y p significativa  </a:t>
            </a:r>
            <a:endParaRPr lang="es-CO" dirty="0"/>
          </a:p>
          <a:p>
            <a:pPr rtl="0"/>
            <a:r>
              <a:rPr lang="es-CO" sz="1200" b="0" i="0" u="none" strike="noStrike" kern="1200" dirty="0">
                <a:solidFill>
                  <a:schemeClr val="tx1"/>
                </a:solidFill>
                <a:effectLst/>
                <a:latin typeface="+mn-lt"/>
                <a:ea typeface="+mn-ea"/>
                <a:cs typeface="+mn-cs"/>
              </a:rPr>
              <a:t>Otro </a:t>
            </a:r>
            <a:r>
              <a:rPr lang="es-CO" sz="1200" b="0" i="0" u="none" strike="noStrike" kern="1200" dirty="0" err="1">
                <a:solidFill>
                  <a:schemeClr val="tx1"/>
                </a:solidFill>
                <a:effectLst/>
                <a:latin typeface="+mn-lt"/>
                <a:ea typeface="+mn-ea"/>
                <a:cs typeface="+mn-cs"/>
              </a:rPr>
              <a:t>randomizado</a:t>
            </a:r>
            <a:r>
              <a:rPr lang="es-CO" sz="1200" b="0" i="0" u="none" strike="noStrike" kern="1200" dirty="0">
                <a:solidFill>
                  <a:schemeClr val="tx1"/>
                </a:solidFill>
                <a:effectLst/>
                <a:latin typeface="+mn-lt"/>
                <a:ea typeface="+mn-ea"/>
                <a:cs typeface="+mn-cs"/>
              </a:rPr>
              <a:t> controlado con placebo reportan decrecer 0.09 </a:t>
            </a:r>
            <a:r>
              <a:rPr lang="es-CO" sz="1200" b="0" i="0" u="none" strike="noStrike" kern="1200" dirty="0" err="1">
                <a:solidFill>
                  <a:schemeClr val="tx1"/>
                </a:solidFill>
                <a:effectLst/>
                <a:latin typeface="+mn-lt"/>
                <a:ea typeface="+mn-ea"/>
                <a:cs typeface="+mn-cs"/>
              </a:rPr>
              <a:t>epposios</a:t>
            </a:r>
            <a:r>
              <a:rPr lang="es-CO" sz="1200" b="0" i="0" u="none" strike="noStrike" kern="1200" dirty="0">
                <a:solidFill>
                  <a:schemeClr val="tx1"/>
                </a:solidFill>
                <a:effectLst/>
                <a:latin typeface="+mn-lt"/>
                <a:ea typeface="+mn-ea"/>
                <a:cs typeface="+mn-cs"/>
              </a:rPr>
              <a:t> por mes = </a:t>
            </a:r>
            <a:r>
              <a:rPr lang="es-CO" sz="1200" b="0" i="0" u="none" strike="noStrike" kern="1200" dirty="0" err="1">
                <a:solidFill>
                  <a:schemeClr val="tx1"/>
                </a:solidFill>
                <a:effectLst/>
                <a:latin typeface="+mn-lt"/>
                <a:ea typeface="+mn-ea"/>
                <a:cs typeface="+mn-cs"/>
              </a:rPr>
              <a:t>aproz</a:t>
            </a:r>
            <a:r>
              <a:rPr lang="es-CO" sz="1200" b="0" i="0" u="none" strike="noStrike" kern="1200" dirty="0">
                <a:solidFill>
                  <a:schemeClr val="tx1"/>
                </a:solidFill>
                <a:effectLst/>
                <a:latin typeface="+mn-lt"/>
                <a:ea typeface="+mn-ea"/>
                <a:cs typeface="+mn-cs"/>
              </a:rPr>
              <a:t> 0.5-1.5 episodios/año -&gt; </a:t>
            </a:r>
            <a:r>
              <a:rPr lang="es-CO" sz="1200" b="0" i="0" u="none" strike="noStrike" kern="1200" dirty="0" err="1">
                <a:solidFill>
                  <a:schemeClr val="tx1"/>
                </a:solidFill>
                <a:effectLst/>
                <a:latin typeface="+mn-lt"/>
                <a:ea typeface="+mn-ea"/>
                <a:cs typeface="+mn-cs"/>
              </a:rPr>
              <a:t>nnt</a:t>
            </a:r>
            <a:r>
              <a:rPr lang="es-CO" sz="1200" b="0" i="0" u="none" strike="noStrike" kern="1200" dirty="0">
                <a:solidFill>
                  <a:schemeClr val="tx1"/>
                </a:solidFill>
                <a:effectLst/>
                <a:latin typeface="+mn-lt"/>
                <a:ea typeface="+mn-ea"/>
                <a:cs typeface="+mn-cs"/>
              </a:rPr>
              <a:t> 5  necesitan ser </a:t>
            </a:r>
            <a:r>
              <a:rPr lang="es-CO" sz="1200" b="0" i="0" u="none" strike="noStrike" kern="1200" dirty="0" err="1">
                <a:solidFill>
                  <a:schemeClr val="tx1"/>
                </a:solidFill>
                <a:effectLst/>
                <a:latin typeface="+mn-lt"/>
                <a:ea typeface="+mn-ea"/>
                <a:cs typeface="+mn-cs"/>
              </a:rPr>
              <a:t>trados</a:t>
            </a:r>
            <a:r>
              <a:rPr lang="es-CO" sz="1200" b="0" i="0" u="none" strike="noStrike" kern="1200" dirty="0">
                <a:solidFill>
                  <a:schemeClr val="tx1"/>
                </a:solidFill>
                <a:effectLst/>
                <a:latin typeface="+mn-lt"/>
                <a:ea typeface="+mn-ea"/>
                <a:cs typeface="+mn-cs"/>
              </a:rPr>
              <a:t> por 1 año para prevenir 1 , otro estudio no </a:t>
            </a:r>
            <a:r>
              <a:rPr lang="es-CO" sz="1200" b="0" i="0" u="none" strike="noStrike" kern="1200" dirty="0" err="1">
                <a:solidFill>
                  <a:schemeClr val="tx1"/>
                </a:solidFill>
                <a:effectLst/>
                <a:latin typeface="+mn-lt"/>
                <a:ea typeface="+mn-ea"/>
                <a:cs typeface="+mn-cs"/>
              </a:rPr>
              <a:t>enconto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diferenencias</a:t>
            </a:r>
            <a:r>
              <a:rPr lang="es-CO" sz="1200" b="0" i="0" u="none" strike="noStrike" kern="1200" dirty="0">
                <a:solidFill>
                  <a:schemeClr val="tx1"/>
                </a:solidFill>
                <a:effectLst/>
                <a:latin typeface="+mn-lt"/>
                <a:ea typeface="+mn-ea"/>
                <a:cs typeface="+mn-cs"/>
              </a:rPr>
              <a:t> entre placebo y ab. La </a:t>
            </a:r>
            <a:r>
              <a:rPr lang="es-CO" sz="1200" b="0" i="0" u="none" strike="noStrike" kern="1200" dirty="0" err="1">
                <a:solidFill>
                  <a:schemeClr val="tx1"/>
                </a:solidFill>
                <a:effectLst/>
                <a:latin typeface="+mn-lt"/>
                <a:ea typeface="+mn-ea"/>
                <a:cs typeface="+mn-cs"/>
              </a:rPr>
              <a:t>reduccion</a:t>
            </a:r>
            <a:r>
              <a:rPr lang="es-CO" sz="1200" b="0" i="0" u="none" strike="noStrike" kern="1200" dirty="0">
                <a:solidFill>
                  <a:schemeClr val="tx1"/>
                </a:solidFill>
                <a:effectLst/>
                <a:latin typeface="+mn-lt"/>
                <a:ea typeface="+mn-ea"/>
                <a:cs typeface="+mn-cs"/>
              </a:rPr>
              <a:t> pequeña de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con requerimiento de </a:t>
            </a:r>
            <a:r>
              <a:rPr lang="es-CO" sz="1200" b="0" i="0" u="none" strike="noStrike" kern="1200" dirty="0" err="1">
                <a:solidFill>
                  <a:schemeClr val="tx1"/>
                </a:solidFill>
                <a:effectLst/>
                <a:latin typeface="+mn-lt"/>
                <a:ea typeface="+mn-ea"/>
                <a:cs typeface="+mn-cs"/>
              </a:rPr>
              <a:t>tto</a:t>
            </a:r>
            <a:r>
              <a:rPr lang="es-CO" sz="1200" b="0" i="0" u="none" strike="noStrike" kern="1200" dirty="0">
                <a:solidFill>
                  <a:schemeClr val="tx1"/>
                </a:solidFill>
                <a:effectLst/>
                <a:latin typeface="+mn-lt"/>
                <a:ea typeface="+mn-ea"/>
                <a:cs typeface="+mn-cs"/>
              </a:rPr>
              <a:t> ab </a:t>
            </a:r>
            <a:r>
              <a:rPr lang="es-CO" sz="1200" b="0" i="0" u="none" strike="noStrike" kern="1200" dirty="0" err="1">
                <a:solidFill>
                  <a:schemeClr val="tx1"/>
                </a:solidFill>
                <a:effectLst/>
                <a:latin typeface="+mn-lt"/>
                <a:ea typeface="+mn-ea"/>
                <a:cs typeface="+mn-cs"/>
              </a:rPr>
              <a:t>prolongodo</a:t>
            </a:r>
            <a:r>
              <a:rPr lang="es-CO" sz="1200" b="0" i="0" u="none" strike="noStrike" kern="1200" dirty="0">
                <a:solidFill>
                  <a:schemeClr val="tx1"/>
                </a:solidFill>
                <a:effectLst/>
                <a:latin typeface="+mn-lt"/>
                <a:ea typeface="+mn-ea"/>
                <a:cs typeface="+mn-cs"/>
              </a:rPr>
              <a:t> = no </a:t>
            </a:r>
            <a:r>
              <a:rPr lang="es-CO" sz="1200" b="0" i="0" u="none" strike="noStrike" kern="1200" dirty="0" err="1">
                <a:solidFill>
                  <a:schemeClr val="tx1"/>
                </a:solidFill>
                <a:effectLst/>
                <a:latin typeface="+mn-lt"/>
                <a:ea typeface="+mn-ea"/>
                <a:cs typeface="+mn-cs"/>
              </a:rPr>
              <a:t>costoedectivo</a:t>
            </a:r>
            <a:r>
              <a:rPr lang="es-CO" sz="1200" b="0" i="0" u="none" strike="noStrike" kern="1200" dirty="0">
                <a:solidFill>
                  <a:schemeClr val="tx1"/>
                </a:solidFill>
                <a:effectLst/>
                <a:latin typeface="+mn-lt"/>
                <a:ea typeface="+mn-ea"/>
                <a:cs typeface="+mn-cs"/>
              </a:rPr>
              <a:t>, posibles </a:t>
            </a:r>
            <a:r>
              <a:rPr lang="es-CO" sz="1200" b="0" i="0" u="none" strike="noStrike" kern="1200" dirty="0" err="1">
                <a:solidFill>
                  <a:schemeClr val="tx1"/>
                </a:solidFill>
                <a:effectLst/>
                <a:latin typeface="+mn-lt"/>
                <a:ea typeface="+mn-ea"/>
                <a:cs typeface="+mn-cs"/>
              </a:rPr>
              <a:t>ram</a:t>
            </a:r>
            <a:r>
              <a:rPr lang="es-CO" sz="1200" b="0" i="0" u="none" strike="noStrike" kern="1200" dirty="0">
                <a:solidFill>
                  <a:schemeClr val="tx1"/>
                </a:solidFill>
                <a:effectLst/>
                <a:latin typeface="+mn-lt"/>
                <a:ea typeface="+mn-ea"/>
                <a:cs typeface="+mn-cs"/>
              </a:rPr>
              <a:t> como </a:t>
            </a:r>
            <a:r>
              <a:rPr lang="es-CO" sz="1200" b="0" i="0" u="none" strike="noStrike" kern="1200" dirty="0" err="1">
                <a:solidFill>
                  <a:schemeClr val="tx1"/>
                </a:solidFill>
                <a:effectLst/>
                <a:latin typeface="+mn-lt"/>
                <a:ea typeface="+mn-ea"/>
                <a:cs typeface="+mn-cs"/>
              </a:rPr>
              <a:t>rxn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alergica</a:t>
            </a:r>
            <a:r>
              <a:rPr lang="es-CO" sz="1200" b="0" i="0" u="none" strike="noStrike" kern="1200" dirty="0">
                <a:solidFill>
                  <a:schemeClr val="tx1"/>
                </a:solidFill>
                <a:effectLst/>
                <a:latin typeface="+mn-lt"/>
                <a:ea typeface="+mn-ea"/>
                <a:cs typeface="+mn-cs"/>
              </a:rPr>
              <a:t> , </a:t>
            </a:r>
            <a:r>
              <a:rPr lang="es-CO" sz="1200" b="0" i="0" u="none" strike="noStrike" kern="1200" dirty="0" err="1">
                <a:solidFill>
                  <a:schemeClr val="tx1"/>
                </a:solidFill>
                <a:effectLst/>
                <a:latin typeface="+mn-lt"/>
                <a:ea typeface="+mn-ea"/>
                <a:cs typeface="+mn-cs"/>
              </a:rPr>
              <a:t>tgi</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contribucion</a:t>
            </a:r>
            <a:r>
              <a:rPr lang="es-CO" sz="1200" b="0" i="0" u="none" strike="noStrike" kern="1200" dirty="0">
                <a:solidFill>
                  <a:schemeClr val="tx1"/>
                </a:solidFill>
                <a:effectLst/>
                <a:latin typeface="+mn-lt"/>
                <a:ea typeface="+mn-ea"/>
                <a:cs typeface="+mn-cs"/>
              </a:rPr>
              <a:t> a resistencia. </a:t>
            </a:r>
            <a:endParaRPr lang="es-CO" b="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err="1">
                <a:solidFill>
                  <a:schemeClr val="tx1"/>
                </a:solidFill>
                <a:effectLst/>
                <a:latin typeface="+mn-lt"/>
                <a:ea typeface="+mn-ea"/>
                <a:cs typeface="+mn-cs"/>
              </a:rPr>
              <a:t>Adenoidectomia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cochrane</a:t>
            </a:r>
            <a:r>
              <a:rPr lang="es-CO" sz="1200" b="0" i="0" u="none" strike="noStrike" kern="1200" dirty="0">
                <a:solidFill>
                  <a:schemeClr val="tx1"/>
                </a:solidFill>
                <a:effectLst/>
                <a:latin typeface="+mn-lt"/>
                <a:ea typeface="+mn-ea"/>
                <a:cs typeface="+mn-cs"/>
              </a:rPr>
              <a:t>*: no se </a:t>
            </a:r>
            <a:r>
              <a:rPr lang="es-CO" sz="1200" b="0" i="0" u="none" strike="noStrike" kern="1200" dirty="0" err="1">
                <a:solidFill>
                  <a:schemeClr val="tx1"/>
                </a:solidFill>
                <a:effectLst/>
                <a:latin typeface="+mn-lt"/>
                <a:ea typeface="+mn-ea"/>
                <a:cs typeface="+mn-cs"/>
              </a:rPr>
              <a:t>demostro</a:t>
            </a:r>
            <a:r>
              <a:rPr lang="es-CO" sz="1200" b="0" i="0" u="none" strike="noStrike" kern="1200" dirty="0">
                <a:solidFill>
                  <a:schemeClr val="tx1"/>
                </a:solidFill>
                <a:effectLst/>
                <a:latin typeface="+mn-lt"/>
                <a:ea typeface="+mn-ea"/>
                <a:cs typeface="+mn-cs"/>
              </a:rPr>
              <a:t> efecto </a:t>
            </a:r>
            <a:r>
              <a:rPr lang="es-CO" sz="1200" b="0" i="0" u="none" strike="noStrike" kern="1200" dirty="0" err="1">
                <a:solidFill>
                  <a:schemeClr val="tx1"/>
                </a:solidFill>
                <a:effectLst/>
                <a:latin typeface="+mn-lt"/>
                <a:ea typeface="+mn-ea"/>
                <a:cs typeface="+mn-cs"/>
              </a:rPr>
              <a:t>befeficioso</a:t>
            </a:r>
            <a:r>
              <a:rPr lang="es-CO" sz="1200" b="0" i="0" u="none" strike="noStrike" kern="1200" dirty="0">
                <a:solidFill>
                  <a:schemeClr val="tx1"/>
                </a:solidFill>
                <a:effectLst/>
                <a:latin typeface="+mn-lt"/>
                <a:ea typeface="+mn-ea"/>
                <a:cs typeface="+mn-cs"/>
              </a:rPr>
              <a:t> y estudios </a:t>
            </a:r>
            <a:r>
              <a:rPr lang="es-CO" sz="1200" b="0" i="0" u="none" strike="noStrike" kern="1200" dirty="0" err="1">
                <a:solidFill>
                  <a:schemeClr val="tx1"/>
                </a:solidFill>
                <a:effectLst/>
                <a:latin typeface="+mn-lt"/>
                <a:ea typeface="+mn-ea"/>
                <a:cs typeface="+mn-cs"/>
              </a:rPr>
              <a:t>heterofeneos</a:t>
            </a:r>
            <a:r>
              <a:rPr lang="es-CO" sz="1200" b="0" i="0" u="none" strike="noStrike" kern="1200" dirty="0">
                <a:solidFill>
                  <a:schemeClr val="tx1"/>
                </a:solidFill>
                <a:effectLst/>
                <a:latin typeface="+mn-lt"/>
                <a:ea typeface="+mn-ea"/>
                <a:cs typeface="+mn-cs"/>
              </a:rPr>
              <a:t>. Otros: no </a:t>
            </a:r>
            <a:r>
              <a:rPr lang="es-CO" sz="1200" b="0" i="0" u="none" strike="noStrike" kern="1200" dirty="0" err="1">
                <a:solidFill>
                  <a:schemeClr val="tx1"/>
                </a:solidFill>
                <a:effectLst/>
                <a:latin typeface="+mn-lt"/>
                <a:ea typeface="+mn-ea"/>
                <a:cs typeface="+mn-cs"/>
              </a:rPr>
              <a:t>proflaxis</a:t>
            </a:r>
            <a:r>
              <a:rPr lang="es-CO" sz="1200" b="0" i="0" u="none" strike="noStrike" kern="1200" dirty="0">
                <a:solidFill>
                  <a:schemeClr val="tx1"/>
                </a:solidFill>
                <a:effectLst/>
                <a:latin typeface="+mn-lt"/>
                <a:ea typeface="+mn-ea"/>
                <a:cs typeface="+mn-cs"/>
              </a:rPr>
              <a:t> ab </a:t>
            </a:r>
            <a:endParaRPr lang="es-CO" b="0" dirty="0">
              <a:effectLst/>
            </a:endParaRPr>
          </a:p>
          <a:p>
            <a:endParaRPr lang="es-CO" dirty="0"/>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30</a:t>
            </a:fld>
            <a:endParaRPr lang="es-ES" noProof="0" dirty="0"/>
          </a:p>
        </p:txBody>
      </p:sp>
    </p:spTree>
    <p:extLst>
      <p:ext uri="{BB962C8B-B14F-4D97-AF65-F5344CB8AC3E}">
        <p14:creationId xmlns:p14="http://schemas.microsoft.com/office/powerpoint/2010/main" val="42117773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MINIMO TRATAMIENTO DE TODAS</a:t>
            </a:r>
            <a:r>
              <a:rPr lang="es-CO" baseline="0" dirty="0"/>
              <a:t> LAS COMPLICACIONES OMA = TV</a:t>
            </a:r>
            <a:endParaRPr lang="es-CO" dirty="0"/>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31</a:t>
            </a:fld>
            <a:endParaRPr lang="es-ES" noProof="0" dirty="0"/>
          </a:p>
        </p:txBody>
      </p:sp>
    </p:spTree>
    <p:extLst>
      <p:ext uri="{BB962C8B-B14F-4D97-AF65-F5344CB8AC3E}">
        <p14:creationId xmlns:p14="http://schemas.microsoft.com/office/powerpoint/2010/main" val="1518764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OM: Pathology of the middle ear and middle ear mucosa behind the tympanic membrane</a:t>
            </a:r>
          </a:p>
          <a:p>
            <a:pPr rtl="0"/>
            <a:r>
              <a:rPr lang="es-CO" sz="1200" b="0" i="0" u="none" strike="noStrike" kern="1200" dirty="0">
                <a:solidFill>
                  <a:schemeClr val="tx1"/>
                </a:solidFill>
                <a:effectLst/>
                <a:latin typeface="+mn-lt"/>
                <a:ea typeface="+mn-ea"/>
                <a:cs typeface="+mn-cs"/>
              </a:rPr>
              <a:t>MEE: fluido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por cualquier causa = </a:t>
            </a:r>
            <a:r>
              <a:rPr lang="es-CO" sz="1200" b="0" i="0" u="none" strike="noStrike" kern="1200" dirty="0" err="1">
                <a:solidFill>
                  <a:schemeClr val="tx1"/>
                </a:solidFill>
                <a:effectLst/>
                <a:latin typeface="+mn-lt"/>
                <a:ea typeface="+mn-ea"/>
                <a:cs typeface="+mn-cs"/>
              </a:rPr>
              <a:t>efusion</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a:t>
            </a:r>
            <a:endParaRPr lang="en-US"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Otitis </a:t>
            </a:r>
            <a:r>
              <a:rPr lang="es-CO" sz="1200" b="0" i="0" u="none" strike="noStrike" kern="1200" dirty="0" err="1">
                <a:solidFill>
                  <a:schemeClr val="tx1"/>
                </a:solidFill>
                <a:effectLst/>
                <a:latin typeface="+mn-lt"/>
                <a:ea typeface="+mn-ea"/>
                <a:cs typeface="+mn-cs"/>
              </a:rPr>
              <a:t>seromucosa</a:t>
            </a:r>
            <a:r>
              <a:rPr lang="es-CO" sz="1200" b="0" i="0" u="none" strike="noStrike" kern="1200" dirty="0">
                <a:solidFill>
                  <a:schemeClr val="tx1"/>
                </a:solidFill>
                <a:effectLst/>
                <a:latin typeface="+mn-lt"/>
                <a:ea typeface="+mn-ea"/>
                <a:cs typeface="+mn-cs"/>
              </a:rPr>
              <a:t> = </a:t>
            </a:r>
            <a:r>
              <a:rPr lang="es-CO" sz="1200" b="0" i="0" u="none" strike="noStrike" kern="1200" dirty="0" err="1">
                <a:solidFill>
                  <a:schemeClr val="tx1"/>
                </a:solidFill>
                <a:effectLst/>
                <a:latin typeface="+mn-lt"/>
                <a:ea typeface="+mn-ea"/>
                <a:cs typeface="+mn-cs"/>
              </a:rPr>
              <a:t>secrecion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retrotimpanica</a:t>
            </a:r>
            <a:r>
              <a:rPr lang="es-CO" sz="1200" b="0" i="0" u="none" strike="noStrike" kern="1200" dirty="0">
                <a:solidFill>
                  <a:schemeClr val="tx1"/>
                </a:solidFill>
                <a:effectLst/>
                <a:latin typeface="+mn-lt"/>
                <a:ea typeface="+mn-ea"/>
                <a:cs typeface="+mn-cs"/>
              </a:rPr>
              <a:t> en ausencia de síntomas agudos. </a:t>
            </a:r>
          </a:p>
          <a:p>
            <a:pPr rtl="0"/>
            <a:r>
              <a:rPr lang="es-CO" sz="1200" b="0" i="0" u="none" strike="noStrike" kern="1200" dirty="0" err="1">
                <a:solidFill>
                  <a:schemeClr val="tx1"/>
                </a:solidFill>
                <a:effectLst/>
                <a:latin typeface="+mn-lt"/>
                <a:ea typeface="+mn-ea"/>
                <a:cs typeface="+mn-cs"/>
              </a:rPr>
              <a:t>segun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Collège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Franc¸ais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d’Oto-rhino-laryngologie</a:t>
            </a:r>
            <a:r>
              <a:rPr lang="es-CO" sz="1200" b="0" i="0" u="none" strike="noStrike" kern="1200" dirty="0">
                <a:solidFill>
                  <a:schemeClr val="tx1"/>
                </a:solidFill>
                <a:effectLst/>
                <a:latin typeface="+mn-lt"/>
                <a:ea typeface="+mn-ea"/>
                <a:cs typeface="+mn-cs"/>
              </a:rPr>
              <a:t> -&gt; </a:t>
            </a:r>
            <a:r>
              <a:rPr lang="es-CO" sz="1200" b="0" i="0" u="none" strike="noStrike" kern="1200" dirty="0" err="1">
                <a:solidFill>
                  <a:schemeClr val="tx1"/>
                </a:solidFill>
                <a:effectLst/>
                <a:latin typeface="+mn-lt"/>
                <a:ea typeface="+mn-ea"/>
                <a:cs typeface="+mn-cs"/>
              </a:rPr>
              <a:t>inflamacion</a:t>
            </a:r>
            <a:r>
              <a:rPr lang="es-CO" sz="1200" b="0" i="0" u="none" strike="noStrike" kern="1200" dirty="0">
                <a:solidFill>
                  <a:schemeClr val="tx1"/>
                </a:solidFill>
                <a:effectLst/>
                <a:latin typeface="+mn-lt"/>
                <a:ea typeface="+mn-ea"/>
                <a:cs typeface="+mn-cs"/>
              </a:rPr>
              <a:t> aguda de origen infeccioso de mucosa de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American </a:t>
            </a:r>
            <a:r>
              <a:rPr lang="es-CO" sz="1200" b="0" i="0" u="none" strike="noStrike" kern="1200" dirty="0" err="1">
                <a:solidFill>
                  <a:schemeClr val="tx1"/>
                </a:solidFill>
                <a:effectLst/>
                <a:latin typeface="+mn-lt"/>
                <a:ea typeface="+mn-ea"/>
                <a:cs typeface="+mn-cs"/>
              </a:rPr>
              <a:t>adademy</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aparicion</a:t>
            </a:r>
            <a:r>
              <a:rPr lang="es-CO" sz="1200" b="0" i="0" u="none" strike="noStrike" kern="1200" dirty="0">
                <a:solidFill>
                  <a:schemeClr val="tx1"/>
                </a:solidFill>
                <a:effectLst/>
                <a:latin typeface="+mn-lt"/>
                <a:ea typeface="+mn-ea"/>
                <a:cs typeface="+mn-cs"/>
              </a:rPr>
              <a:t> reciente de signos y síntomas de </a:t>
            </a:r>
            <a:r>
              <a:rPr lang="es-CO" sz="1200" b="0" i="0" u="none" strike="noStrike" kern="1200" dirty="0" err="1">
                <a:solidFill>
                  <a:schemeClr val="tx1"/>
                </a:solidFill>
                <a:effectLst/>
                <a:latin typeface="+mn-lt"/>
                <a:ea typeface="+mn-ea"/>
                <a:cs typeface="+mn-cs"/>
              </a:rPr>
              <a:t>inflamacion</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Universidad de </a:t>
            </a:r>
            <a:r>
              <a:rPr lang="es-CO" sz="1200" b="0" i="0" u="none" strike="noStrike" kern="1200" dirty="0" err="1">
                <a:solidFill>
                  <a:schemeClr val="tx1"/>
                </a:solidFill>
                <a:effectLst/>
                <a:latin typeface="+mn-lt"/>
                <a:ea typeface="+mn-ea"/>
                <a:cs typeface="+mn-cs"/>
              </a:rPr>
              <a:t>michigan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asocioan</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secrecion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retrotimpanica</a:t>
            </a:r>
            <a:r>
              <a:rPr lang="es-CO" sz="1200" b="0" i="0" u="none" strike="noStrike" kern="1200" dirty="0">
                <a:solidFill>
                  <a:schemeClr val="tx1"/>
                </a:solidFill>
                <a:effectLst/>
                <a:latin typeface="+mn-lt"/>
                <a:ea typeface="+mn-ea"/>
                <a:cs typeface="+mn-cs"/>
              </a:rPr>
              <a:t> demostrada por otoscopia </a:t>
            </a:r>
            <a:r>
              <a:rPr lang="es-CO" sz="1200" b="0" i="0" u="none" strike="noStrike" kern="1200" dirty="0" err="1">
                <a:solidFill>
                  <a:schemeClr val="tx1"/>
                </a:solidFill>
                <a:effectLst/>
                <a:latin typeface="+mn-lt"/>
                <a:ea typeface="+mn-ea"/>
                <a:cs typeface="+mn-cs"/>
              </a:rPr>
              <a:t>neumatica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timpanometria</a:t>
            </a:r>
            <a:r>
              <a:rPr lang="es-CO" sz="1200" b="0" i="0" u="none" strike="noStrike" kern="1200" dirty="0">
                <a:solidFill>
                  <a:schemeClr val="tx1"/>
                </a:solidFill>
                <a:effectLst/>
                <a:latin typeface="+mn-lt"/>
                <a:ea typeface="+mn-ea"/>
                <a:cs typeface="+mn-cs"/>
              </a:rPr>
              <a:t>, nivel liquido o membrana </a:t>
            </a:r>
            <a:r>
              <a:rPr lang="es-CO" sz="1200" b="0" i="0" u="none" strike="noStrike" kern="1200" dirty="0" err="1">
                <a:solidFill>
                  <a:schemeClr val="tx1"/>
                </a:solidFill>
                <a:effectLst/>
                <a:latin typeface="+mn-lt"/>
                <a:ea typeface="+mn-ea"/>
                <a:cs typeface="+mn-cs"/>
              </a:rPr>
              <a:t>timpanica</a:t>
            </a:r>
            <a:r>
              <a:rPr lang="es-CO" sz="1200" b="0" i="0" u="none" strike="noStrike" kern="1200" dirty="0">
                <a:solidFill>
                  <a:schemeClr val="tx1"/>
                </a:solidFill>
                <a:effectLst/>
                <a:latin typeface="+mn-lt"/>
                <a:ea typeface="+mn-ea"/>
                <a:cs typeface="+mn-cs"/>
              </a:rPr>
              <a:t> abombada; </a:t>
            </a:r>
            <a:r>
              <a:rPr lang="es-CO" sz="1200" b="0" i="0" u="none" strike="noStrike" kern="1200" dirty="0" err="1">
                <a:solidFill>
                  <a:schemeClr val="tx1"/>
                </a:solidFill>
                <a:effectLst/>
                <a:latin typeface="+mn-lt"/>
                <a:ea typeface="+mn-ea"/>
                <a:cs typeface="+mn-cs"/>
              </a:rPr>
              <a:t>Fenomeno</a:t>
            </a:r>
            <a:r>
              <a:rPr lang="es-CO" sz="1200" b="0" i="0" u="none" strike="noStrike" kern="1200" dirty="0">
                <a:solidFill>
                  <a:schemeClr val="tx1"/>
                </a:solidFill>
                <a:effectLst/>
                <a:latin typeface="+mn-lt"/>
                <a:ea typeface="+mn-ea"/>
                <a:cs typeface="+mn-cs"/>
              </a:rPr>
              <a:t> agudo con dx </a:t>
            </a:r>
            <a:r>
              <a:rPr lang="es-CO" sz="1200" b="0" i="0" u="none" strike="noStrike" kern="1200" dirty="0" err="1">
                <a:solidFill>
                  <a:schemeClr val="tx1"/>
                </a:solidFill>
                <a:effectLst/>
                <a:latin typeface="+mn-lt"/>
                <a:ea typeface="+mn-ea"/>
                <a:cs typeface="+mn-cs"/>
              </a:rPr>
              <a:t>clinico</a:t>
            </a:r>
            <a:r>
              <a:rPr lang="es-CO" sz="1200" b="0" i="0" u="none" strike="noStrike" kern="1200" dirty="0">
                <a:solidFill>
                  <a:schemeClr val="tx1"/>
                </a:solidFill>
                <a:effectLst/>
                <a:latin typeface="+mn-lt"/>
                <a:ea typeface="+mn-ea"/>
                <a:cs typeface="+mn-cs"/>
              </a:rPr>
              <a:t>. </a:t>
            </a:r>
          </a:p>
          <a:p>
            <a:pPr rtl="0"/>
            <a:r>
              <a:rPr lang="en-US" sz="1200" b="0" i="0" u="none" strike="noStrike" kern="1200" dirty="0">
                <a:solidFill>
                  <a:schemeClr val="tx1"/>
                </a:solidFill>
                <a:effectLst/>
                <a:latin typeface="+mn-lt"/>
                <a:ea typeface="+mn-ea"/>
                <a:cs typeface="+mn-cs"/>
              </a:rPr>
              <a:t> For otitis media with effusion, the middle ear space is filled with mucus or liquid (top right). For acute otitis media, the middle ear space is filled with pus, and the pressure causes the eardrum to bulge outward (bottom right). </a:t>
            </a:r>
            <a:endParaRPr lang="es-CO" sz="1200" b="0" i="0" u="none" strike="noStrike" kern="1200" dirty="0">
              <a:solidFill>
                <a:schemeClr val="tx1"/>
              </a:solidFill>
              <a:effectLst/>
              <a:latin typeface="+mn-lt"/>
              <a:ea typeface="+mn-ea"/>
              <a:cs typeface="+mn-cs"/>
            </a:endParaRPr>
          </a:p>
          <a:p>
            <a:pPr rtl="0"/>
            <a:r>
              <a:rPr lang="es-CO" sz="1200" b="0" i="0" u="none" strike="noStrike" kern="1200" dirty="0">
                <a:solidFill>
                  <a:schemeClr val="tx1"/>
                </a:solidFill>
                <a:effectLst/>
                <a:latin typeface="+mn-lt"/>
                <a:ea typeface="+mn-ea"/>
                <a:cs typeface="+mn-cs"/>
              </a:rPr>
              <a:t>OMA grave: otalgia moderada o importante + T&gt; 39°. </a:t>
            </a: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perforada (complicada) esta en 6% -&gt; desaparece dolor y hay otorrea purulenta -&gt; gotas </a:t>
            </a:r>
            <a:r>
              <a:rPr lang="es-CO" sz="1200" b="0" i="0" u="none" strike="noStrike" kern="1200" dirty="0" err="1">
                <a:solidFill>
                  <a:schemeClr val="tx1"/>
                </a:solidFill>
                <a:effectLst/>
                <a:latin typeface="+mn-lt"/>
                <a:ea typeface="+mn-ea"/>
                <a:cs typeface="+mn-cs"/>
              </a:rPr>
              <a:t>oticas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fluoroquinolonas</a:t>
            </a:r>
            <a:r>
              <a:rPr lang="es-CO" sz="1200" b="0" i="0" u="none" strike="noStrike" kern="1200" dirty="0">
                <a:solidFill>
                  <a:schemeClr val="tx1"/>
                </a:solidFill>
                <a:effectLst/>
                <a:latin typeface="+mn-lt"/>
                <a:ea typeface="+mn-ea"/>
                <a:cs typeface="+mn-cs"/>
              </a:rPr>
              <a:t> + ab </a:t>
            </a:r>
            <a:r>
              <a:rPr lang="es-CO" sz="1200" b="0" i="0" u="none" strike="noStrike" kern="1200" dirty="0" err="1">
                <a:solidFill>
                  <a:schemeClr val="tx1"/>
                </a:solidFill>
                <a:effectLst/>
                <a:latin typeface="+mn-lt"/>
                <a:ea typeface="+mn-ea"/>
                <a:cs typeface="+mn-cs"/>
              </a:rPr>
              <a:t>vo</a:t>
            </a:r>
            <a:r>
              <a:rPr lang="es-CO" sz="1200" b="0" i="0" u="none" strike="noStrike" kern="1200" dirty="0">
                <a:solidFill>
                  <a:schemeClr val="tx1"/>
                </a:solidFill>
                <a:effectLst/>
                <a:latin typeface="+mn-lt"/>
                <a:ea typeface="+mn-ea"/>
                <a:cs typeface="+mn-cs"/>
              </a:rPr>
              <a:t>. La </a:t>
            </a:r>
            <a:r>
              <a:rPr lang="es-CO" sz="1200" b="0" i="0" u="none" strike="noStrike" kern="1200" dirty="0" err="1">
                <a:solidFill>
                  <a:schemeClr val="tx1"/>
                </a:solidFill>
                <a:effectLst/>
                <a:latin typeface="+mn-lt"/>
                <a:ea typeface="+mn-ea"/>
                <a:cs typeface="+mn-cs"/>
              </a:rPr>
              <a:t>perforacion</a:t>
            </a:r>
            <a:r>
              <a:rPr lang="es-CO" sz="1200" b="0" i="0" u="none" strike="noStrike" kern="1200" dirty="0">
                <a:solidFill>
                  <a:schemeClr val="tx1"/>
                </a:solidFill>
                <a:effectLst/>
                <a:latin typeface="+mn-lt"/>
                <a:ea typeface="+mn-ea"/>
                <a:cs typeface="+mn-cs"/>
              </a:rPr>
              <a:t> suele cerrarse </a:t>
            </a:r>
            <a:r>
              <a:rPr lang="es-CO" sz="1200" b="0" i="0" u="none" strike="noStrike" kern="1200" dirty="0" err="1">
                <a:solidFill>
                  <a:schemeClr val="tx1"/>
                </a:solidFill>
                <a:effectLst/>
                <a:latin typeface="+mn-lt"/>
                <a:ea typeface="+mn-ea"/>
                <a:cs typeface="+mn-cs"/>
              </a:rPr>
              <a:t>espontaneamente</a:t>
            </a:r>
            <a:r>
              <a:rPr lang="es-CO" sz="1200" b="0" i="0" u="none" strike="noStrike" kern="1200" dirty="0">
                <a:solidFill>
                  <a:schemeClr val="tx1"/>
                </a:solidFill>
                <a:effectLst/>
                <a:latin typeface="+mn-lt"/>
                <a:ea typeface="+mn-ea"/>
                <a:cs typeface="+mn-cs"/>
              </a:rPr>
              <a:t> pero se recomienda control a las 6 semanas para garantizar cierre. Si </a:t>
            </a:r>
            <a:r>
              <a:rPr lang="es-CO" sz="1200" b="0" i="0" u="none" strike="noStrike" kern="1200" dirty="0" err="1">
                <a:solidFill>
                  <a:schemeClr val="tx1"/>
                </a:solidFill>
                <a:effectLst/>
                <a:latin typeface="+mn-lt"/>
                <a:ea typeface="+mn-ea"/>
                <a:cs typeface="+mn-cs"/>
              </a:rPr>
              <a:t>perforazion</a:t>
            </a:r>
            <a:r>
              <a:rPr lang="es-CO" sz="1200" b="0" i="0" u="none" strike="noStrike" kern="1200" dirty="0">
                <a:solidFill>
                  <a:schemeClr val="tx1"/>
                </a:solidFill>
                <a:effectLst/>
                <a:latin typeface="+mn-lt"/>
                <a:ea typeface="+mn-ea"/>
                <a:cs typeface="+mn-cs"/>
              </a:rPr>
              <a:t> &gt;12m @ </a:t>
            </a:r>
            <a:r>
              <a:rPr lang="es-CO" sz="1200" b="0" i="0" u="none" strike="noStrike" kern="1200" dirty="0" err="1">
                <a:solidFill>
                  <a:schemeClr val="tx1"/>
                </a:solidFill>
                <a:effectLst/>
                <a:latin typeface="+mn-lt"/>
                <a:ea typeface="+mn-ea"/>
                <a:cs typeface="+mn-cs"/>
              </a:rPr>
              <a:t>orl</a:t>
            </a:r>
            <a:r>
              <a:rPr lang="es-CO" sz="1200" b="0" i="0" u="none" strike="noStrike" kern="1200" dirty="0">
                <a:solidFill>
                  <a:schemeClr val="tx1"/>
                </a:solidFill>
                <a:effectLst/>
                <a:latin typeface="+mn-lt"/>
                <a:ea typeface="+mn-ea"/>
                <a:cs typeface="+mn-cs"/>
              </a:rPr>
              <a:t>.</a:t>
            </a:r>
            <a:endParaRPr lang="es-CO" b="0" dirty="0">
              <a:effectLst/>
            </a:endParaRP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5</a:t>
            </a:fld>
            <a:endParaRPr lang="es-ES" noProof="0" dirty="0"/>
          </a:p>
        </p:txBody>
      </p:sp>
    </p:spTree>
    <p:extLst>
      <p:ext uri="{BB962C8B-B14F-4D97-AF65-F5344CB8AC3E}">
        <p14:creationId xmlns:p14="http://schemas.microsoft.com/office/powerpoint/2010/main" val="4096037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Epidemiologia</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because about 90% of children have OME before school</a:t>
            </a:r>
          </a:p>
          <a:p>
            <a:r>
              <a:rPr lang="en-US" sz="1200" b="0" i="0" u="none" strike="noStrike" kern="1200" baseline="0" dirty="0">
                <a:solidFill>
                  <a:schemeClr val="tx1"/>
                </a:solidFill>
                <a:latin typeface="+mn-lt"/>
                <a:ea typeface="+mn-ea"/>
                <a:cs typeface="+mn-cs"/>
              </a:rPr>
              <a:t>age5 and they develop, on average, 4 episodes of OME</a:t>
            </a:r>
          </a:p>
          <a:p>
            <a:r>
              <a:rPr lang="es-CO" sz="1200" b="0" i="0" u="none" strike="noStrike" kern="1200" baseline="0" dirty="0" err="1">
                <a:solidFill>
                  <a:schemeClr val="tx1"/>
                </a:solidFill>
                <a:latin typeface="+mn-lt"/>
                <a:ea typeface="+mn-ea"/>
                <a:cs typeface="+mn-cs"/>
              </a:rPr>
              <a:t>every</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year</a:t>
            </a:r>
            <a:endParaRPr lang="es-CO" sz="1200" b="0" i="0" u="none" strike="noStrike" kern="1200" baseline="0" dirty="0">
              <a:solidFill>
                <a:schemeClr val="tx1"/>
              </a:solidFill>
              <a:latin typeface="+mn-lt"/>
              <a:ea typeface="+mn-ea"/>
              <a:cs typeface="+mn-cs"/>
            </a:endParaRPr>
          </a:p>
          <a:p>
            <a:endParaRPr lang="es-CO"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the first year of life, .50% of children will experience</a:t>
            </a:r>
          </a:p>
          <a:p>
            <a:r>
              <a:rPr lang="en-US" sz="1200" b="0" i="0" u="none" strike="noStrike" kern="1200" baseline="0" dirty="0">
                <a:solidFill>
                  <a:schemeClr val="tx1"/>
                </a:solidFill>
                <a:latin typeface="+mn-lt"/>
                <a:ea typeface="+mn-ea"/>
                <a:cs typeface="+mn-cs"/>
              </a:rPr>
              <a:t>OME, increasing to .60% by age 2 years.10 When</a:t>
            </a:r>
          </a:p>
          <a:p>
            <a:r>
              <a:rPr lang="en-US" sz="1200" b="0" i="0" u="none" strike="noStrike" kern="1200" baseline="0" dirty="0">
                <a:solidFill>
                  <a:schemeClr val="tx1"/>
                </a:solidFill>
                <a:latin typeface="+mn-lt"/>
                <a:ea typeface="+mn-ea"/>
                <a:cs typeface="+mn-cs"/>
              </a:rPr>
              <a:t>children aged 5 to 6 years in primary school are screened</a:t>
            </a:r>
          </a:p>
          <a:p>
            <a:r>
              <a:rPr lang="en-US" sz="1200" b="0" i="0" u="none" strike="noStrike" kern="1200" baseline="0" dirty="0">
                <a:solidFill>
                  <a:schemeClr val="tx1"/>
                </a:solidFill>
                <a:latin typeface="+mn-lt"/>
                <a:ea typeface="+mn-ea"/>
                <a:cs typeface="+mn-cs"/>
              </a:rPr>
              <a:t>for OME, about 1 in 8 are found to have fluid in one or</a:t>
            </a:r>
          </a:p>
          <a:p>
            <a:r>
              <a:rPr lang="en-US" sz="1200" b="0" i="0" u="none" strike="noStrike" kern="1200" baseline="0" dirty="0">
                <a:solidFill>
                  <a:schemeClr val="tx1"/>
                </a:solidFill>
                <a:latin typeface="+mn-lt"/>
                <a:ea typeface="+mn-ea"/>
                <a:cs typeface="+mn-cs"/>
              </a:rPr>
              <a:t>both ears.11 The prevalence of OME in children with Down</a:t>
            </a:r>
          </a:p>
          <a:p>
            <a:r>
              <a:rPr lang="en-US" sz="1200" b="0" i="0" u="none" strike="noStrike" kern="1200" baseline="0" dirty="0">
                <a:solidFill>
                  <a:schemeClr val="tx1"/>
                </a:solidFill>
                <a:latin typeface="+mn-lt"/>
                <a:ea typeface="+mn-ea"/>
                <a:cs typeface="+mn-cs"/>
              </a:rPr>
              <a:t>syndrome or cleft palate, however, is much higher, ranging</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Most episodes of OME resolve spontaneously within 3</a:t>
            </a:r>
          </a:p>
          <a:p>
            <a:r>
              <a:rPr lang="en-US" sz="1200" b="0" i="0" u="none" strike="noStrike" kern="1200" baseline="0" dirty="0">
                <a:solidFill>
                  <a:schemeClr val="tx1"/>
                </a:solidFill>
                <a:latin typeface="+mn-lt"/>
                <a:ea typeface="+mn-ea"/>
                <a:cs typeface="+mn-cs"/>
              </a:rPr>
              <a:t>months, but about 30% to 40% of children have repeated</a:t>
            </a:r>
          </a:p>
          <a:p>
            <a:r>
              <a:rPr lang="en-US" sz="1200" b="0" i="0" u="none" strike="noStrike" kern="1200" baseline="0" dirty="0">
                <a:solidFill>
                  <a:schemeClr val="tx1"/>
                </a:solidFill>
                <a:latin typeface="+mn-lt"/>
                <a:ea typeface="+mn-ea"/>
                <a:cs typeface="+mn-cs"/>
              </a:rPr>
              <a:t>OME episodes and 5% to 10% of episodes last 1</a:t>
            </a:r>
          </a:p>
          <a:p>
            <a:r>
              <a:rPr lang="en-US" sz="1200" b="0" i="0" u="none" strike="noStrike" kern="1200" baseline="0" dirty="0">
                <a:solidFill>
                  <a:schemeClr val="tx1"/>
                </a:solidFill>
                <a:latin typeface="+mn-lt"/>
                <a:ea typeface="+mn-ea"/>
                <a:cs typeface="+mn-cs"/>
              </a:rPr>
              <a:t>year.2,5,14 Persistent middle ear fluid from OME results in</a:t>
            </a:r>
          </a:p>
          <a:p>
            <a:r>
              <a:rPr lang="en-US" sz="1200" b="0" i="0" u="none" strike="noStrike" kern="1200" baseline="0" dirty="0">
                <a:solidFill>
                  <a:schemeClr val="tx1"/>
                </a:solidFill>
                <a:latin typeface="+mn-lt"/>
                <a:ea typeface="+mn-ea"/>
                <a:cs typeface="+mn-cs"/>
              </a:rPr>
              <a:t>decreased mobility of the tympanic membrane and serves as</a:t>
            </a:r>
          </a:p>
          <a:p>
            <a:r>
              <a:rPr lang="en-US" sz="1200" b="0" i="0" u="none" strike="noStrike" kern="1200" baseline="0" dirty="0">
                <a:solidFill>
                  <a:schemeClr val="tx1"/>
                </a:solidFill>
                <a:latin typeface="+mn-lt"/>
                <a:ea typeface="+mn-ea"/>
                <a:cs typeface="+mn-cs"/>
              </a:rPr>
              <a:t>a barrier to sound conduction.15 At least 25% of OME episodes</a:t>
            </a:r>
          </a:p>
          <a:p>
            <a:r>
              <a:rPr lang="en-US" sz="1200" b="0" i="0" u="none" strike="noStrike" kern="1200" baseline="0" dirty="0">
                <a:solidFill>
                  <a:schemeClr val="tx1"/>
                </a:solidFill>
                <a:latin typeface="+mn-lt"/>
                <a:ea typeface="+mn-ea"/>
                <a:cs typeface="+mn-cs"/>
              </a:rPr>
              <a:t>persist for 3 months16 and may be associated with</a:t>
            </a:r>
          </a:p>
          <a:p>
            <a:r>
              <a:rPr lang="en-US" sz="1200" b="0" i="0" u="none" strike="noStrike" kern="1200" baseline="0" dirty="0">
                <a:solidFill>
                  <a:schemeClr val="tx1"/>
                </a:solidFill>
                <a:latin typeface="+mn-lt"/>
                <a:ea typeface="+mn-ea"/>
                <a:cs typeface="+mn-cs"/>
              </a:rPr>
              <a:t>hearing loss, balance (vestibular) problems, poor school performance,</a:t>
            </a:r>
          </a:p>
          <a:p>
            <a:r>
              <a:rPr lang="en-US" sz="1200" b="0" i="0" u="none" strike="noStrike" kern="1200" baseline="0" dirty="0">
                <a:solidFill>
                  <a:schemeClr val="tx1"/>
                </a:solidFill>
                <a:latin typeface="+mn-lt"/>
                <a:ea typeface="+mn-ea"/>
                <a:cs typeface="+mn-cs"/>
              </a:rPr>
              <a:t>behavioral problems, ear discomfort, recurrent</a:t>
            </a:r>
          </a:p>
          <a:p>
            <a:r>
              <a:rPr lang="en-US" sz="1200" b="0" i="0" u="none" strike="noStrike" kern="1200" baseline="0" dirty="0">
                <a:solidFill>
                  <a:schemeClr val="tx1"/>
                </a:solidFill>
                <a:latin typeface="+mn-lt"/>
                <a:ea typeface="+mn-ea"/>
                <a:cs typeface="+mn-cs"/>
              </a:rPr>
              <a:t>AOM, or reduced QOL.17 Less often, OME may cause</a:t>
            </a:r>
          </a:p>
          <a:p>
            <a:r>
              <a:rPr lang="en-US" sz="1200" b="0" i="0" u="none" strike="noStrike" kern="1200" baseline="0" dirty="0">
                <a:solidFill>
                  <a:schemeClr val="tx1"/>
                </a:solidFill>
                <a:latin typeface="+mn-lt"/>
                <a:ea typeface="+mn-ea"/>
                <a:cs typeface="+mn-cs"/>
              </a:rPr>
              <a:t>structural damage to the tympanic membrane that requires</a:t>
            </a:r>
          </a:p>
          <a:p>
            <a:r>
              <a:rPr lang="es-CO" sz="1200" b="0" i="0" u="none" strike="noStrike" kern="1200" baseline="0" dirty="0" err="1">
                <a:solidFill>
                  <a:schemeClr val="tx1"/>
                </a:solidFill>
                <a:latin typeface="+mn-lt"/>
                <a:ea typeface="+mn-ea"/>
                <a:cs typeface="+mn-cs"/>
              </a:rPr>
              <a:t>surgical</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intervention</a:t>
            </a:r>
            <a:r>
              <a:rPr lang="en-US"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from</a:t>
            </a:r>
            <a:r>
              <a:rPr lang="es-CO" sz="1200" b="0" i="0" u="none" strike="noStrike" kern="1200" baseline="0" dirty="0">
                <a:solidFill>
                  <a:schemeClr val="tx1"/>
                </a:solidFill>
                <a:latin typeface="+mn-lt"/>
                <a:ea typeface="+mn-ea"/>
                <a:cs typeface="+mn-cs"/>
              </a:rPr>
              <a:t> 60% </a:t>
            </a:r>
            <a:r>
              <a:rPr lang="es-CO" sz="1200" b="0" i="0" u="none" strike="noStrike" kern="1200" baseline="0" dirty="0" err="1">
                <a:solidFill>
                  <a:schemeClr val="tx1"/>
                </a:solidFill>
                <a:latin typeface="+mn-lt"/>
                <a:ea typeface="+mn-ea"/>
                <a:cs typeface="+mn-cs"/>
              </a:rPr>
              <a:t>to</a:t>
            </a:r>
            <a:r>
              <a:rPr lang="es-CO" sz="1200" b="0" i="0" u="none" strike="noStrike" kern="1200" baseline="0" dirty="0">
                <a:solidFill>
                  <a:schemeClr val="tx1"/>
                </a:solidFill>
                <a:latin typeface="+mn-lt"/>
                <a:ea typeface="+mn-ea"/>
                <a:cs typeface="+mn-cs"/>
              </a:rPr>
              <a:t> 85%</a:t>
            </a:r>
            <a:endParaRPr lang="es-CO" baseline="0" dirty="0"/>
          </a:p>
          <a:p>
            <a:endParaRPr lang="es-CO" dirty="0"/>
          </a:p>
        </p:txBody>
      </p:sp>
      <p:sp>
        <p:nvSpPr>
          <p:cNvPr id="4" name="Marcador de número de diapositiva 3"/>
          <p:cNvSpPr>
            <a:spLocks noGrp="1"/>
          </p:cNvSpPr>
          <p:nvPr>
            <p:ph type="sldNum" sz="quarter" idx="10"/>
          </p:nvPr>
        </p:nvSpPr>
        <p:spPr/>
        <p:txBody>
          <a:bodyPr/>
          <a:lstStyle/>
          <a:p>
            <a:fld id="{778353DB-9907-4E2F-9A34-5BCA3050EF4D}" type="slidenum">
              <a:rPr lang="es-CO" smtClean="0"/>
              <a:t>6</a:t>
            </a:fld>
            <a:endParaRPr lang="es-CO"/>
          </a:p>
        </p:txBody>
      </p:sp>
    </p:spTree>
    <p:extLst>
      <p:ext uri="{BB962C8B-B14F-4D97-AF65-F5344CB8AC3E}">
        <p14:creationId xmlns:p14="http://schemas.microsoft.com/office/powerpoint/2010/main" val="3171530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OME may occur during an upper respiratory infection,</a:t>
            </a:r>
          </a:p>
          <a:p>
            <a:r>
              <a:rPr lang="en-US" sz="1200" b="0" i="0" u="none" strike="noStrike" kern="1200" baseline="0" dirty="0">
                <a:solidFill>
                  <a:schemeClr val="tx1"/>
                </a:solidFill>
                <a:latin typeface="+mn-lt"/>
                <a:ea typeface="+mn-ea"/>
                <a:cs typeface="+mn-cs"/>
              </a:rPr>
              <a:t>spontaneously because of poor eustachian tube function</a:t>
            </a:r>
          </a:p>
          <a:p>
            <a:r>
              <a:rPr lang="en-US" sz="1200" b="0" i="0" u="none" strike="noStrike" kern="1200" baseline="0" dirty="0">
                <a:solidFill>
                  <a:schemeClr val="tx1"/>
                </a:solidFill>
                <a:latin typeface="+mn-lt"/>
                <a:ea typeface="+mn-ea"/>
                <a:cs typeface="+mn-cs"/>
              </a:rPr>
              <a:t>(Figure 3), or as an inflammatory response following</a:t>
            </a:r>
          </a:p>
          <a:p>
            <a:r>
              <a:rPr lang="en-US" sz="1200" b="0" i="0" u="none" strike="noStrike" kern="1200" baseline="0" dirty="0">
                <a:solidFill>
                  <a:schemeClr val="tx1"/>
                </a:solidFill>
                <a:latin typeface="+mn-lt"/>
                <a:ea typeface="+mn-ea"/>
                <a:cs typeface="+mn-cs"/>
              </a:rPr>
              <a:t>AOM, most often between the ages of 6 months and 4</a:t>
            </a:r>
          </a:p>
          <a:p>
            <a:r>
              <a:rPr lang="es-CO" sz="1200" b="0" i="0" u="none" strike="noStrike" kern="1200" baseline="0" dirty="0" err="1">
                <a:solidFill>
                  <a:schemeClr val="tx1"/>
                </a:solidFill>
                <a:latin typeface="+mn-lt"/>
                <a:ea typeface="+mn-ea"/>
                <a:cs typeface="+mn-cs"/>
              </a:rPr>
              <a:t>Years</a:t>
            </a:r>
            <a:endParaRPr lang="es-CO" sz="1200" b="0" i="0" u="none" strike="noStrike" kern="1200" baseline="0" dirty="0">
              <a:solidFill>
                <a:schemeClr val="tx1"/>
              </a:solidFill>
              <a:latin typeface="+mn-lt"/>
              <a:ea typeface="+mn-ea"/>
              <a:cs typeface="+mn-cs"/>
            </a:endParaRPr>
          </a:p>
          <a:p>
            <a:endParaRPr lang="es-CO" dirty="0"/>
          </a:p>
        </p:txBody>
      </p:sp>
      <p:sp>
        <p:nvSpPr>
          <p:cNvPr id="4" name="Slide Number Placeholder 3"/>
          <p:cNvSpPr>
            <a:spLocks noGrp="1"/>
          </p:cNvSpPr>
          <p:nvPr>
            <p:ph type="sldNum" sz="quarter" idx="10"/>
          </p:nvPr>
        </p:nvSpPr>
        <p:spPr/>
        <p:txBody>
          <a:bodyPr/>
          <a:lstStyle/>
          <a:p>
            <a:fld id="{778353DB-9907-4E2F-9A34-5BCA3050EF4D}" type="slidenum">
              <a:rPr lang="es-CO" smtClean="0"/>
              <a:t>7</a:t>
            </a:fld>
            <a:endParaRPr lang="es-CO"/>
          </a:p>
        </p:txBody>
      </p:sp>
    </p:spTree>
    <p:extLst>
      <p:ext uri="{BB962C8B-B14F-4D97-AF65-F5344CB8AC3E}">
        <p14:creationId xmlns:p14="http://schemas.microsoft.com/office/powerpoint/2010/main" val="2846525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Fase serosa: después de infección vírica -&gt; </a:t>
            </a:r>
            <a:r>
              <a:rPr lang="es-CO" dirty="0" err="1"/>
              <a:t>congestion</a:t>
            </a:r>
            <a:r>
              <a:rPr lang="es-CO" dirty="0"/>
              <a:t> mucosa rinofaríngea -&gt; obstrucción trompa -&gt; disminución presión -&gt; sensación taponamiento auricular, </a:t>
            </a:r>
            <a:r>
              <a:rPr lang="es-CO" dirty="0" err="1"/>
              <a:t>autofonia</a:t>
            </a:r>
            <a:r>
              <a:rPr lang="es-CO" dirty="0"/>
              <a:t> e hipoacusia por fenómeno</a:t>
            </a:r>
            <a:r>
              <a:rPr lang="es-CO" baseline="0" dirty="0"/>
              <a:t> de </a:t>
            </a:r>
            <a:r>
              <a:rPr lang="es-CO" baseline="0" dirty="0" err="1"/>
              <a:t>vacio</a:t>
            </a:r>
            <a:r>
              <a:rPr lang="es-CO" baseline="0" dirty="0"/>
              <a:t> = </a:t>
            </a:r>
            <a:r>
              <a:rPr lang="es-CO" baseline="0" dirty="0" err="1"/>
              <a:t>hipopresion</a:t>
            </a:r>
            <a:r>
              <a:rPr lang="es-CO" baseline="0" dirty="0"/>
              <a:t>, puede tener otalgia leve. Puede tener síntomas equilibrio por hundimiento estribo en laberinto. En otoscopia: retracción </a:t>
            </a:r>
            <a:r>
              <a:rPr lang="es-CO" baseline="0" dirty="0" err="1"/>
              <a:t>timpano</a:t>
            </a:r>
            <a:r>
              <a:rPr lang="es-CO" baseline="0" dirty="0"/>
              <a:t> = </a:t>
            </a:r>
            <a:r>
              <a:rPr lang="es-CO" baseline="0" dirty="0" err="1"/>
              <a:t>horizontalizacion</a:t>
            </a:r>
            <a:r>
              <a:rPr lang="es-CO" baseline="0" dirty="0"/>
              <a:t> mango martillo + </a:t>
            </a:r>
            <a:r>
              <a:rPr lang="es-CO" baseline="0" dirty="0" err="1"/>
              <a:t>inflitrado</a:t>
            </a:r>
            <a:r>
              <a:rPr lang="es-CO" baseline="0" dirty="0"/>
              <a:t> </a:t>
            </a:r>
            <a:r>
              <a:rPr lang="es-CO" baseline="0" dirty="0" err="1"/>
              <a:t>vascular,s</a:t>
            </a:r>
            <a:r>
              <a:rPr lang="es-CO" baseline="0" dirty="0"/>
              <a:t> </a:t>
            </a:r>
            <a:r>
              <a:rPr lang="es-CO" baseline="0" dirty="0" err="1"/>
              <a:t>epuede</a:t>
            </a:r>
            <a:r>
              <a:rPr lang="es-CO" baseline="0" dirty="0"/>
              <a:t> ver acumulación serosa </a:t>
            </a:r>
          </a:p>
          <a:p>
            <a:r>
              <a:rPr lang="es-CO" baseline="0" dirty="0" err="1"/>
              <a:t>Presupuracion</a:t>
            </a:r>
            <a:r>
              <a:rPr lang="es-CO" baseline="0" dirty="0"/>
              <a:t> </a:t>
            </a:r>
            <a:r>
              <a:rPr lang="es-CO" baseline="0" dirty="0" err="1"/>
              <a:t>supracion</a:t>
            </a:r>
            <a:r>
              <a:rPr lang="es-CO" baseline="0" dirty="0"/>
              <a:t>: </a:t>
            </a:r>
            <a:r>
              <a:rPr lang="es-CO" baseline="0" dirty="0" err="1"/>
              <a:t>Migracion</a:t>
            </a:r>
            <a:r>
              <a:rPr lang="es-CO" baseline="0" dirty="0"/>
              <a:t> bacterias nasofaringe -&gt; otalgia progresiva que se hace intensa, </a:t>
            </a:r>
            <a:r>
              <a:rPr lang="es-CO" baseline="0" dirty="0" err="1"/>
              <a:t>pulsatil</a:t>
            </a:r>
            <a:r>
              <a:rPr lang="es-CO" baseline="0" dirty="0"/>
              <a:t> e irradiada, aparecen síntomas generales (febrícula, fiebre, astenia, anorexia, intranquilidad y vomito). </a:t>
            </a:r>
            <a:r>
              <a:rPr lang="es-CO" baseline="0" dirty="0" err="1"/>
              <a:t>Otosocopia</a:t>
            </a:r>
            <a:r>
              <a:rPr lang="es-CO" baseline="0" dirty="0"/>
              <a:t> = abombamiento, superficie mm con infiltrado vascular difuso, por edema se pierde referencia de relieves de martillo. AL fina el epitelio cutáneo se cuartea y necrosa = piel cocodrilo </a:t>
            </a:r>
          </a:p>
          <a:p>
            <a:r>
              <a:rPr lang="es-CO" baseline="0" dirty="0"/>
              <a:t>Fase perforación: </a:t>
            </a:r>
            <a:r>
              <a:rPr lang="es-CO" baseline="0" dirty="0" err="1"/>
              <a:t>timpanno</a:t>
            </a:r>
            <a:r>
              <a:rPr lang="es-CO" baseline="0" dirty="0"/>
              <a:t> se perfora y se drena, síntomas </a:t>
            </a:r>
            <a:r>
              <a:rPr lang="es-CO" baseline="0" dirty="0" err="1"/>
              <a:t>emjoran</a:t>
            </a:r>
            <a:r>
              <a:rPr lang="es-CO" baseline="0" dirty="0"/>
              <a:t> o desaparece = supuración </a:t>
            </a:r>
            <a:r>
              <a:rPr lang="es-CO" baseline="0" dirty="0" err="1"/>
              <a:t>seropurulente</a:t>
            </a:r>
            <a:r>
              <a:rPr lang="es-CO" baseline="0" dirty="0"/>
              <a:t> con algo de contenido hemático. La perforación suele ser puntiforme y no se ve por inflamación </a:t>
            </a:r>
          </a:p>
          <a:p>
            <a:r>
              <a:rPr lang="es-CO" baseline="0" dirty="0"/>
              <a:t>Resolutiva: </a:t>
            </a:r>
            <a:r>
              <a:rPr lang="es-CO" baseline="0" dirty="0" err="1"/>
              <a:t>involucion</a:t>
            </a:r>
            <a:r>
              <a:rPr lang="es-CO" baseline="0" dirty="0"/>
              <a:t> </a:t>
            </a:r>
            <a:r>
              <a:rPr lang="es-CO" baseline="0" dirty="0" err="1"/>
              <a:t>ss</a:t>
            </a:r>
            <a:r>
              <a:rPr lang="es-CO" baseline="0" dirty="0"/>
              <a:t> hasta normalización completa </a:t>
            </a:r>
            <a:endParaRPr lang="es-CO" dirty="0"/>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9</a:t>
            </a:fld>
            <a:endParaRPr lang="es-ES" noProof="0" dirty="0"/>
          </a:p>
        </p:txBody>
      </p:sp>
    </p:spTree>
    <p:extLst>
      <p:ext uri="{BB962C8B-B14F-4D97-AF65-F5344CB8AC3E}">
        <p14:creationId xmlns:p14="http://schemas.microsoft.com/office/powerpoint/2010/main" val="470711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sensación taponamiento auricular, </a:t>
            </a:r>
            <a:r>
              <a:rPr lang="es-CO" dirty="0" err="1"/>
              <a:t>autofonia</a:t>
            </a:r>
            <a:r>
              <a:rPr lang="es-CO" dirty="0"/>
              <a:t> e hipoacusia por fenómeno</a:t>
            </a:r>
            <a:r>
              <a:rPr lang="es-CO" baseline="0" dirty="0"/>
              <a:t> de </a:t>
            </a:r>
            <a:r>
              <a:rPr lang="es-CO" baseline="0" dirty="0" err="1"/>
              <a:t>vacio</a:t>
            </a:r>
            <a:r>
              <a:rPr lang="es-CO" baseline="0" dirty="0"/>
              <a:t> = </a:t>
            </a:r>
            <a:r>
              <a:rPr lang="es-CO" baseline="0" dirty="0" err="1"/>
              <a:t>hipopresion</a:t>
            </a:r>
            <a:r>
              <a:rPr lang="es-CO" baseline="0" dirty="0"/>
              <a:t> -&gt; otalgia progresiva que se hace intensa, </a:t>
            </a:r>
            <a:r>
              <a:rPr lang="es-CO" baseline="0" dirty="0" err="1"/>
              <a:t>pulsatil</a:t>
            </a:r>
            <a:r>
              <a:rPr lang="es-CO" baseline="0" dirty="0"/>
              <a:t> e irradiada, aparecen síntomas generales (febrícula, fiebre, astenia, anorexia, intranquilidad y vomito). </a:t>
            </a:r>
            <a:r>
              <a:rPr lang="es-CO" sz="1200" b="0" i="0" u="none" strike="noStrike" kern="1200" dirty="0">
                <a:solidFill>
                  <a:schemeClr val="tx1"/>
                </a:solidFill>
                <a:effectLst/>
                <a:latin typeface="+mn-lt"/>
                <a:ea typeface="+mn-ea"/>
                <a:cs typeface="+mn-cs"/>
              </a:rPr>
              <a:t> si niño no verbal que no diga que tiene dolor </a:t>
            </a:r>
            <a:r>
              <a:rPr lang="es-CO" sz="1200" b="0" i="0" u="none" strike="noStrike" kern="1200" dirty="0" err="1">
                <a:solidFill>
                  <a:schemeClr val="tx1"/>
                </a:solidFill>
                <a:effectLst/>
                <a:latin typeface="+mn-lt"/>
                <a:ea typeface="+mn-ea"/>
                <a:cs typeface="+mn-cs"/>
              </a:rPr>
              <a:t>tiron</a:t>
            </a:r>
            <a:r>
              <a:rPr lang="es-CO" sz="1200" b="0" i="0" u="none" strike="noStrike" kern="1200" dirty="0">
                <a:solidFill>
                  <a:schemeClr val="tx1"/>
                </a:solidFill>
                <a:effectLst/>
                <a:latin typeface="+mn-lt"/>
                <a:ea typeface="+mn-ea"/>
                <a:cs typeface="+mn-cs"/>
              </a:rPr>
              <a:t> o flotamiento, , </a:t>
            </a:r>
            <a:r>
              <a:rPr lang="es-CO" sz="1200" b="0" i="0" u="none" strike="noStrike" kern="1200" dirty="0" err="1">
                <a:solidFill>
                  <a:schemeClr val="tx1"/>
                </a:solidFill>
                <a:effectLst/>
                <a:latin typeface="+mn-lt"/>
                <a:ea typeface="+mn-ea"/>
                <a:cs typeface="+mn-cs"/>
              </a:rPr>
              <a:t>llant</a:t>
            </a:r>
            <a:r>
              <a:rPr lang="es-CO" sz="1200" b="0" i="0" u="none" strike="noStrike" kern="1200" dirty="0">
                <a:solidFill>
                  <a:schemeClr val="tx1"/>
                </a:solidFill>
                <a:effectLst/>
                <a:latin typeface="+mn-lt"/>
                <a:ea typeface="+mn-ea"/>
                <a:cs typeface="+mn-cs"/>
              </a:rPr>
              <a:t> excesivo, </a:t>
            </a:r>
            <a:r>
              <a:rPr lang="es-CO" sz="1200" b="0" i="0" u="none" strike="noStrike" kern="1200" dirty="0" err="1">
                <a:solidFill>
                  <a:schemeClr val="tx1"/>
                </a:solidFill>
                <a:effectLst/>
                <a:latin typeface="+mn-lt"/>
                <a:ea typeface="+mn-ea"/>
                <a:cs typeface="+mn-cs"/>
              </a:rPr>
              <a:t>diebre</a:t>
            </a:r>
            <a:r>
              <a:rPr lang="es-CO" sz="1200" b="0" i="0" u="none" strike="noStrike" kern="1200" dirty="0">
                <a:solidFill>
                  <a:schemeClr val="tx1"/>
                </a:solidFill>
                <a:effectLst/>
                <a:latin typeface="+mn-lt"/>
                <a:ea typeface="+mn-ea"/>
                <a:cs typeface="+mn-cs"/>
              </a:rPr>
              <a:t>, cambios </a:t>
            </a:r>
            <a:r>
              <a:rPr lang="es-CO" sz="1200" b="0" i="0" u="none" strike="noStrike" kern="1200" dirty="0" err="1">
                <a:solidFill>
                  <a:schemeClr val="tx1"/>
                </a:solidFill>
                <a:effectLst/>
                <a:latin typeface="+mn-lt"/>
                <a:ea typeface="+mn-ea"/>
                <a:cs typeface="+mn-cs"/>
              </a:rPr>
              <a:t>patron</a:t>
            </a:r>
            <a:r>
              <a:rPr lang="es-CO" sz="1200" b="0" i="0" u="none" strike="noStrike" kern="1200" dirty="0">
                <a:solidFill>
                  <a:schemeClr val="tx1"/>
                </a:solidFill>
                <a:effectLst/>
                <a:latin typeface="+mn-lt"/>
                <a:ea typeface="+mn-ea"/>
                <a:cs typeface="+mn-cs"/>
              </a:rPr>
              <a:t> sueño o comportamiento de niño</a:t>
            </a:r>
            <a:endParaRPr lang="es-CO" dirty="0"/>
          </a:p>
          <a:p>
            <a:endParaRPr lang="es-CO" sz="12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síntomas que pueden ser atribuible a OME, como dificultades auditivas, equilibrio problemas </a:t>
            </a:r>
            <a:r>
              <a:rPr lang="es-CO" sz="1200" b="0" i="0" u="none" strike="noStrike" kern="1200" dirty="0" err="1">
                <a:solidFill>
                  <a:schemeClr val="tx1"/>
                </a:solidFill>
                <a:effectLst/>
                <a:latin typeface="+mn-lt"/>
                <a:ea typeface="+mn-ea"/>
                <a:cs typeface="+mn-cs"/>
              </a:rPr>
              <a:t>ances</a:t>
            </a:r>
            <a:r>
              <a:rPr lang="es-CO" sz="1200" b="0" i="0" u="none" strike="noStrike" kern="1200" dirty="0">
                <a:solidFill>
                  <a:schemeClr val="tx1"/>
                </a:solidFill>
                <a:effectLst/>
                <a:latin typeface="+mn-lt"/>
                <a:ea typeface="+mn-ea"/>
                <a:cs typeface="+mn-cs"/>
              </a:rPr>
              <a:t> (vestibulares), bajo rendimiento escolar, problemas de comportamiento o molestias en el oído. = evitar test </a:t>
            </a:r>
            <a:r>
              <a:rPr lang="es-CO" sz="1200" b="0" i="0" u="none" strike="noStrike" kern="1200" dirty="0" err="1">
                <a:solidFill>
                  <a:schemeClr val="tx1"/>
                </a:solidFill>
                <a:effectLst/>
                <a:latin typeface="+mn-lt"/>
                <a:ea typeface="+mn-ea"/>
                <a:cs typeface="+mn-cs"/>
              </a:rPr>
              <a:t>innesesarios</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condicion</a:t>
            </a:r>
            <a:r>
              <a:rPr lang="es-CO" sz="1200" b="0" i="0" u="none" strike="noStrike" kern="1200" dirty="0">
                <a:solidFill>
                  <a:schemeClr val="tx1"/>
                </a:solidFill>
                <a:effectLst/>
                <a:latin typeface="+mn-lt"/>
                <a:ea typeface="+mn-ea"/>
                <a:cs typeface="+mn-cs"/>
              </a:rPr>
              <a:t> muy prevalente y </a:t>
            </a:r>
            <a:r>
              <a:rPr lang="es-CO" sz="1200" b="0" i="0" u="none" strike="noStrike" kern="1200" dirty="0" err="1">
                <a:solidFill>
                  <a:schemeClr val="tx1"/>
                </a:solidFill>
                <a:effectLst/>
                <a:latin typeface="+mn-lt"/>
                <a:ea typeface="+mn-ea"/>
                <a:cs typeface="+mn-cs"/>
              </a:rPr>
              <a:t>generalemnte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autolimitada</a:t>
            </a:r>
            <a:endParaRPr lang="es-CO" b="0" dirty="0">
              <a:effectLst/>
            </a:endParaRP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10</a:t>
            </a:fld>
            <a:endParaRPr lang="es-ES" noProof="0" dirty="0"/>
          </a:p>
        </p:txBody>
      </p:sp>
    </p:spTree>
    <p:extLst>
      <p:ext uri="{BB962C8B-B14F-4D97-AF65-F5344CB8AC3E}">
        <p14:creationId xmlns:p14="http://schemas.microsoft.com/office/powerpoint/2010/main" val="1740503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Hay que identificar si niño con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tiene mayor riesgo de problemas habla, lenguaje </a:t>
            </a:r>
            <a:r>
              <a:rPr lang="es-CO" sz="1200" b="0" i="0" u="none" strike="noStrike" kern="1200" dirty="0" err="1">
                <a:solidFill>
                  <a:schemeClr val="tx1"/>
                </a:solidFill>
                <a:effectLst/>
                <a:latin typeface="+mn-lt"/>
                <a:ea typeface="+mn-ea"/>
                <a:cs typeface="+mn-cs"/>
              </a:rPr>
              <a:t>oa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pendizaje</a:t>
            </a:r>
            <a:r>
              <a:rPr lang="es-CO" sz="1200" b="0" i="0" u="none" strike="noStrike" kern="1200" dirty="0">
                <a:solidFill>
                  <a:schemeClr val="tx1"/>
                </a:solidFill>
                <a:effectLst/>
                <a:latin typeface="+mn-lt"/>
                <a:ea typeface="+mn-ea"/>
                <a:cs typeface="+mn-cs"/>
              </a:rPr>
              <a:t> por </a:t>
            </a:r>
            <a:r>
              <a:rPr lang="es-CO" sz="1200" b="0" i="0" u="none" strike="noStrike" kern="1200" dirty="0" err="1">
                <a:solidFill>
                  <a:schemeClr val="tx1"/>
                </a:solidFill>
                <a:effectLst/>
                <a:latin typeface="+mn-lt"/>
                <a:ea typeface="+mn-ea"/>
                <a:cs typeface="+mn-cs"/>
              </a:rPr>
              <a:t>mme</a:t>
            </a:r>
            <a:r>
              <a:rPr lang="es-CO" sz="1200" b="0" i="0" u="none" strike="noStrike" kern="1200" dirty="0">
                <a:solidFill>
                  <a:schemeClr val="tx1"/>
                </a:solidFill>
                <a:effectLst/>
                <a:latin typeface="+mn-lt"/>
                <a:ea typeface="+mn-ea"/>
                <a:cs typeface="+mn-cs"/>
              </a:rPr>
              <a:t>  -&gt; en el momento que se dx una </a:t>
            </a:r>
            <a:r>
              <a:rPr lang="es-CO" sz="1200" b="0" i="0" u="none" strike="noStrike" kern="1200" dirty="0" err="1">
                <a:solidFill>
                  <a:schemeClr val="tx1"/>
                </a:solidFill>
                <a:effectLst/>
                <a:latin typeface="+mn-lt"/>
                <a:ea typeface="+mn-ea"/>
                <a:cs typeface="+mn-cs"/>
              </a:rPr>
              <a:t>afeccion</a:t>
            </a:r>
            <a:r>
              <a:rPr lang="es-CO" sz="1200" b="0" i="0" u="none" strike="noStrike" kern="1200" dirty="0">
                <a:solidFill>
                  <a:schemeClr val="tx1"/>
                </a:solidFill>
                <a:effectLst/>
                <a:latin typeface="+mn-lt"/>
                <a:ea typeface="+mn-ea"/>
                <a:cs typeface="+mn-cs"/>
              </a:rPr>
              <a:t> de riesgo y en 12-18 m se debe ver si tiene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La idea es sensibilizar sobre niños que tienen </a:t>
            </a:r>
            <a:r>
              <a:rPr lang="es-CO" sz="1200" b="0" i="0" u="none" strike="noStrike" kern="1200" dirty="0" err="1">
                <a:solidFill>
                  <a:schemeClr val="tx1"/>
                </a:solidFill>
                <a:effectLst/>
                <a:latin typeface="+mn-lt"/>
                <a:ea typeface="+mn-ea"/>
                <a:cs typeface="+mn-cs"/>
              </a:rPr>
              <a:t>predisposicion</a:t>
            </a:r>
            <a:r>
              <a:rPr lang="es-CO" sz="1200" b="0" i="0" u="none" strike="noStrike" kern="1200" dirty="0">
                <a:solidFill>
                  <a:schemeClr val="tx1"/>
                </a:solidFill>
                <a:effectLst/>
                <a:latin typeface="+mn-lt"/>
                <a:ea typeface="+mn-ea"/>
                <a:cs typeface="+mn-cs"/>
              </a:rPr>
              <a:t> a ser afectados por flujo de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mejdio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yy</a:t>
            </a:r>
            <a:r>
              <a:rPr lang="es-CO" sz="1200" b="0" i="0" u="none" strike="noStrike" kern="1200" dirty="0">
                <a:solidFill>
                  <a:schemeClr val="tx1"/>
                </a:solidFill>
                <a:effectLst/>
                <a:latin typeface="+mn-lt"/>
                <a:ea typeface="+mn-ea"/>
                <a:cs typeface="+mn-cs"/>
              </a:rPr>
              <a:t> detectar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en niños que </a:t>
            </a:r>
            <a:r>
              <a:rPr lang="es-CO" sz="1200" b="0" i="0" u="none" strike="noStrike" kern="1200" dirty="0" err="1">
                <a:solidFill>
                  <a:schemeClr val="tx1"/>
                </a:solidFill>
                <a:effectLst/>
                <a:latin typeface="+mn-lt"/>
                <a:ea typeface="+mn-ea"/>
                <a:cs typeface="+mn-cs"/>
              </a:rPr>
              <a:t>podrian</a:t>
            </a:r>
            <a:r>
              <a:rPr lang="es-CO" sz="1200" b="0" i="0" u="none" strike="noStrike" kern="1200" dirty="0">
                <a:solidFill>
                  <a:schemeClr val="tx1"/>
                </a:solidFill>
                <a:effectLst/>
                <a:latin typeface="+mn-lt"/>
                <a:ea typeface="+mn-ea"/>
                <a:cs typeface="+mn-cs"/>
              </a:rPr>
              <a:t> afectar su dallo -&gt; identificar de los que se pueden beneficiar de </a:t>
            </a:r>
            <a:r>
              <a:rPr lang="es-CO" sz="1200" b="0" i="0" u="none" strike="noStrike" kern="1200" dirty="0" err="1">
                <a:solidFill>
                  <a:schemeClr val="tx1"/>
                </a:solidFill>
                <a:effectLst/>
                <a:latin typeface="+mn-lt"/>
                <a:ea typeface="+mn-ea"/>
                <a:cs typeface="+mn-cs"/>
              </a:rPr>
              <a:t>intervencion</a:t>
            </a:r>
            <a:r>
              <a:rPr lang="es-CO" sz="1200" b="0" i="0" u="none" strike="noStrike" kern="1200" dirty="0">
                <a:solidFill>
                  <a:schemeClr val="tx1"/>
                </a:solidFill>
                <a:effectLst/>
                <a:latin typeface="+mn-lt"/>
                <a:ea typeface="+mn-ea"/>
                <a:cs typeface="+mn-cs"/>
              </a:rPr>
              <a:t> más temprana y tal vez necesiten seguimiento más estricto. paladar hendido en 1 de cada 700 nacidos vivos,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en casi todos por inserciones anormales tensor </a:t>
            </a:r>
            <a:r>
              <a:rPr lang="es-CO" sz="1200" b="0" i="0" u="none" strike="noStrike" kern="1200" dirty="0" err="1">
                <a:solidFill>
                  <a:schemeClr val="tx1"/>
                </a:solidFill>
                <a:effectLst/>
                <a:latin typeface="+mn-lt"/>
                <a:ea typeface="+mn-ea"/>
                <a:cs typeface="+mn-cs"/>
              </a:rPr>
              <a:t>veli</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palatini</a:t>
            </a:r>
            <a:r>
              <a:rPr lang="es-CO" sz="1200" b="0" i="0" u="none" strike="noStrike" kern="1200" dirty="0">
                <a:solidFill>
                  <a:schemeClr val="tx1"/>
                </a:solidFill>
                <a:effectLst/>
                <a:latin typeface="+mn-lt"/>
                <a:ea typeface="+mn-ea"/>
                <a:cs typeface="+mn-cs"/>
              </a:rPr>
              <a:t> = no se abre bien trompa </a:t>
            </a:r>
            <a:endParaRPr lang="es-CO" b="0" dirty="0">
              <a:effectLst/>
            </a:endParaRPr>
          </a:p>
          <a:p>
            <a:r>
              <a:rPr lang="es-CO" sz="1200" b="0" i="0" u="none" strike="noStrike" kern="1200" dirty="0">
                <a:solidFill>
                  <a:schemeClr val="tx1"/>
                </a:solidFill>
                <a:effectLst/>
                <a:latin typeface="+mn-lt"/>
                <a:ea typeface="+mn-ea"/>
                <a:cs typeface="+mn-cs"/>
              </a:rPr>
              <a:t>Los médicos no deben evaluar rutinariamente a los niños para detectar OME que no están en riesgo y no tienen síntomas que pueden ser atribuible a OME, como dificultades auditivas, equilibrio problemas </a:t>
            </a:r>
            <a:r>
              <a:rPr lang="es-CO" sz="1200" b="0" i="0" u="none" strike="noStrike" kern="1200" dirty="0" err="1">
                <a:solidFill>
                  <a:schemeClr val="tx1"/>
                </a:solidFill>
                <a:effectLst/>
                <a:latin typeface="+mn-lt"/>
                <a:ea typeface="+mn-ea"/>
                <a:cs typeface="+mn-cs"/>
              </a:rPr>
              <a:t>ances</a:t>
            </a:r>
            <a:r>
              <a:rPr lang="es-CO" sz="1200" b="0" i="0" u="none" strike="noStrike" kern="1200" dirty="0">
                <a:solidFill>
                  <a:schemeClr val="tx1"/>
                </a:solidFill>
                <a:effectLst/>
                <a:latin typeface="+mn-lt"/>
                <a:ea typeface="+mn-ea"/>
                <a:cs typeface="+mn-cs"/>
              </a:rPr>
              <a:t> (vestibulares), bajo rendimiento escolar, problemas de comportamiento o molestias en el oído. = evitar test </a:t>
            </a:r>
            <a:r>
              <a:rPr lang="es-CO" sz="1200" b="0" i="0" u="none" strike="noStrike" kern="1200" dirty="0" err="1">
                <a:solidFill>
                  <a:schemeClr val="tx1"/>
                </a:solidFill>
                <a:effectLst/>
                <a:latin typeface="+mn-lt"/>
                <a:ea typeface="+mn-ea"/>
                <a:cs typeface="+mn-cs"/>
              </a:rPr>
              <a:t>innesesarios</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condicion</a:t>
            </a:r>
            <a:r>
              <a:rPr lang="es-CO" sz="1200" b="0" i="0" u="none" strike="noStrike" kern="1200" dirty="0">
                <a:solidFill>
                  <a:schemeClr val="tx1"/>
                </a:solidFill>
                <a:effectLst/>
                <a:latin typeface="+mn-lt"/>
                <a:ea typeface="+mn-ea"/>
                <a:cs typeface="+mn-cs"/>
              </a:rPr>
              <a:t> muy prevalente y </a:t>
            </a:r>
            <a:r>
              <a:rPr lang="es-CO" sz="1200" b="0" i="0" u="none" strike="noStrike" kern="1200" dirty="0" err="1">
                <a:solidFill>
                  <a:schemeClr val="tx1"/>
                </a:solidFill>
                <a:effectLst/>
                <a:latin typeface="+mn-lt"/>
                <a:ea typeface="+mn-ea"/>
                <a:cs typeface="+mn-cs"/>
              </a:rPr>
              <a:t>generalemnte</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autolimitada</a:t>
            </a:r>
            <a:r>
              <a:rPr lang="es-CO" sz="1200" b="0" i="0" u="none" strike="noStrike" kern="1200" dirty="0">
                <a:solidFill>
                  <a:schemeClr val="tx1"/>
                </a:solidFill>
                <a:effectLst/>
                <a:latin typeface="+mn-lt"/>
                <a:ea typeface="+mn-ea"/>
                <a:cs typeface="+mn-cs"/>
              </a:rPr>
              <a:t> </a:t>
            </a:r>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11</a:t>
            </a:fld>
            <a:endParaRPr lang="es-ES" noProof="0" dirty="0"/>
          </a:p>
        </p:txBody>
      </p:sp>
    </p:spTree>
    <p:extLst>
      <p:ext uri="{BB962C8B-B14F-4D97-AF65-F5344CB8AC3E}">
        <p14:creationId xmlns:p14="http://schemas.microsoft.com/office/powerpoint/2010/main" val="2200041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Escala </a:t>
            </a:r>
            <a:r>
              <a:rPr lang="es-CO" sz="1200" b="0" i="0" u="none" strike="noStrike" kern="1200" dirty="0" err="1">
                <a:solidFill>
                  <a:schemeClr val="tx1"/>
                </a:solidFill>
                <a:effectLst/>
                <a:latin typeface="+mn-lt"/>
                <a:ea typeface="+mn-ea"/>
                <a:cs typeface="+mn-cs"/>
              </a:rPr>
              <a:t>aom</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sos</a:t>
            </a:r>
            <a:r>
              <a:rPr lang="es-CO" sz="1200" b="0" i="0" u="none" strike="noStrike" kern="1200" dirty="0">
                <a:solidFill>
                  <a:schemeClr val="tx1"/>
                </a:solidFill>
                <a:effectLst/>
                <a:latin typeface="+mn-lt"/>
                <a:ea typeface="+mn-ea"/>
                <a:cs typeface="+mn-cs"/>
              </a:rPr>
              <a:t>***</a:t>
            </a:r>
            <a:endParaRPr lang="es-CO" b="0" dirty="0">
              <a:effectLst/>
            </a:endParaRPr>
          </a:p>
          <a:p>
            <a:pPr rtl="0"/>
            <a:r>
              <a:rPr lang="es-CO" sz="1200" b="0" i="0" u="none" strike="noStrike" kern="1200" dirty="0">
                <a:solidFill>
                  <a:schemeClr val="tx1"/>
                </a:solidFill>
                <a:effectLst/>
                <a:latin typeface="+mn-lt"/>
                <a:ea typeface="+mn-ea"/>
                <a:cs typeface="+mn-cs"/>
              </a:rPr>
              <a:t>Cita 43** mejor estudio individual de hallazgos </a:t>
            </a:r>
            <a:r>
              <a:rPr lang="es-CO" sz="1200" b="0" i="0" u="none" strike="noStrike" kern="1200" dirty="0" err="1">
                <a:solidFill>
                  <a:schemeClr val="tx1"/>
                </a:solidFill>
                <a:effectLst/>
                <a:latin typeface="+mn-lt"/>
                <a:ea typeface="+mn-ea"/>
                <a:cs typeface="+mn-cs"/>
              </a:rPr>
              <a:t>otoscopicos</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pero hace dx en síntomas + mee -&gt; niños con síntomas agudos de tracto </a:t>
            </a:r>
            <a:r>
              <a:rPr lang="es-CO" sz="1200" b="0" i="0" u="none" strike="noStrike" kern="1200" dirty="0" err="1">
                <a:solidFill>
                  <a:schemeClr val="tx1"/>
                </a:solidFill>
                <a:effectLst/>
                <a:latin typeface="+mn-lt"/>
                <a:ea typeface="+mn-ea"/>
                <a:cs typeface="+mn-cs"/>
              </a:rPr>
              <a:t>respitorio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sup</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se </a:t>
            </a:r>
            <a:r>
              <a:rPr lang="es-CO" sz="1200" b="0" i="0" u="none" strike="noStrike" kern="1200" dirty="0" err="1">
                <a:solidFill>
                  <a:schemeClr val="tx1"/>
                </a:solidFill>
                <a:effectLst/>
                <a:latin typeface="+mn-lt"/>
                <a:ea typeface="+mn-ea"/>
                <a:cs typeface="+mn-cs"/>
              </a:rPr>
              <a:t>considerarian</a:t>
            </a:r>
            <a:r>
              <a:rPr lang="es-CO" sz="1200" b="0" i="0" u="none" strike="noStrike" kern="1200" dirty="0">
                <a:solidFill>
                  <a:schemeClr val="tx1"/>
                </a:solidFill>
                <a:effectLst/>
                <a:latin typeface="+mn-lt"/>
                <a:ea typeface="+mn-ea"/>
                <a:cs typeface="+mn-cs"/>
              </a:rPr>
              <a:t> como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-&gt; </a:t>
            </a:r>
            <a:r>
              <a:rPr lang="es-CO" sz="1200" b="0" i="0" u="none" strike="noStrike" kern="1200" dirty="0" err="1">
                <a:solidFill>
                  <a:schemeClr val="tx1"/>
                </a:solidFill>
                <a:effectLst/>
                <a:latin typeface="+mn-lt"/>
                <a:ea typeface="+mn-ea"/>
                <a:cs typeface="+mn-cs"/>
              </a:rPr>
              <a:t>correlaconaron</a:t>
            </a:r>
            <a:r>
              <a:rPr lang="es-CO" sz="1200" b="0" i="0" u="none" strike="noStrike" kern="1200" dirty="0">
                <a:solidFill>
                  <a:schemeClr val="tx1"/>
                </a:solidFill>
                <a:effectLst/>
                <a:latin typeface="+mn-lt"/>
                <a:ea typeface="+mn-ea"/>
                <a:cs typeface="+mn-cs"/>
              </a:rPr>
              <a:t> color, movilidad y </a:t>
            </a:r>
            <a:r>
              <a:rPr lang="es-CO" sz="1200" b="0" i="0" u="none" strike="noStrike" kern="1200" dirty="0" err="1">
                <a:solidFill>
                  <a:schemeClr val="tx1"/>
                </a:solidFill>
                <a:effectLst/>
                <a:latin typeface="+mn-lt"/>
                <a:ea typeface="+mn-ea"/>
                <a:cs typeface="+mn-cs"/>
              </a:rPr>
              <a:t>posicion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con liquido por </a:t>
            </a:r>
            <a:r>
              <a:rPr lang="es-CO" sz="1200" b="0" i="0" u="none" strike="noStrike" kern="1200" dirty="0" err="1">
                <a:solidFill>
                  <a:schemeClr val="tx1"/>
                </a:solidFill>
                <a:effectLst/>
                <a:latin typeface="+mn-lt"/>
                <a:ea typeface="+mn-ea"/>
                <a:cs typeface="+mn-cs"/>
              </a:rPr>
              <a:t>timpanocentesis</a:t>
            </a:r>
            <a:r>
              <a:rPr lang="es-CO" sz="1200" b="0" i="0" u="none" strike="noStrike" kern="1200" dirty="0">
                <a:solidFill>
                  <a:schemeClr val="tx1"/>
                </a:solidFill>
                <a:effectLst/>
                <a:latin typeface="+mn-lt"/>
                <a:ea typeface="+mn-ea"/>
                <a:cs typeface="+mn-cs"/>
              </a:rPr>
              <a:t> pero no realizaron estudio del </a:t>
            </a:r>
            <a:r>
              <a:rPr lang="es-CO" sz="1200" b="0" i="0" u="none" strike="noStrike" kern="1200" dirty="0" err="1">
                <a:solidFill>
                  <a:schemeClr val="tx1"/>
                </a:solidFill>
                <a:effectLst/>
                <a:latin typeface="+mn-lt"/>
                <a:ea typeface="+mn-ea"/>
                <a:cs typeface="+mn-cs"/>
              </a:rPr>
              <a:t>licuido</a:t>
            </a:r>
            <a:r>
              <a:rPr lang="es-CO" sz="1200" b="0" i="0" u="none" strike="noStrike" kern="1200" dirty="0">
                <a:solidFill>
                  <a:schemeClr val="tx1"/>
                </a:solidFill>
                <a:effectLst/>
                <a:latin typeface="+mn-lt"/>
                <a:ea typeface="+mn-ea"/>
                <a:cs typeface="+mn-cs"/>
              </a:rPr>
              <a:t> (ni cultivo) . otoscopia </a:t>
            </a:r>
            <a:r>
              <a:rPr lang="es-CO" sz="1200" b="0" i="0" u="none" strike="noStrike" kern="1200" dirty="0" err="1">
                <a:solidFill>
                  <a:schemeClr val="tx1"/>
                </a:solidFill>
                <a:effectLst/>
                <a:latin typeface="+mn-lt"/>
                <a:ea typeface="+mn-ea"/>
                <a:cs typeface="+mn-cs"/>
              </a:rPr>
              <a:t>neumatica</a:t>
            </a:r>
            <a:r>
              <a:rPr lang="es-CO" sz="1200" b="0" i="0" u="none" strike="noStrike" kern="1200" dirty="0">
                <a:solidFill>
                  <a:schemeClr val="tx1"/>
                </a:solidFill>
                <a:effectLst/>
                <a:latin typeface="+mn-lt"/>
                <a:ea typeface="+mn-ea"/>
                <a:cs typeface="+mn-cs"/>
              </a:rPr>
              <a:t> se </a:t>
            </a:r>
            <a:r>
              <a:rPr lang="es-CO" sz="1200" b="0" i="0" u="none" strike="noStrike" kern="1200" dirty="0" err="1">
                <a:solidFill>
                  <a:schemeClr val="tx1"/>
                </a:solidFill>
                <a:effectLst/>
                <a:latin typeface="+mn-lt"/>
                <a:ea typeface="+mn-ea"/>
                <a:cs typeface="+mn-cs"/>
              </a:rPr>
              <a:t>clasifcio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hemorrafgico</a:t>
            </a:r>
            <a:r>
              <a:rPr lang="es-CO" sz="1200" b="0" i="0" u="none" strike="noStrike" kern="1200" dirty="0">
                <a:solidFill>
                  <a:schemeClr val="tx1"/>
                </a:solidFill>
                <a:effectLst/>
                <a:latin typeface="+mn-lt"/>
                <a:ea typeface="+mn-ea"/>
                <a:cs typeface="+mn-cs"/>
              </a:rPr>
              <a:t>, fuertemente rojo, </a:t>
            </a:r>
            <a:r>
              <a:rPr lang="es-CO" sz="1200" b="0" i="0" u="none" strike="noStrike" kern="1200" dirty="0" err="1">
                <a:solidFill>
                  <a:schemeClr val="tx1"/>
                </a:solidFill>
                <a:effectLst/>
                <a:latin typeface="+mn-lt"/>
                <a:ea typeface="+mn-ea"/>
                <a:cs typeface="+mn-cs"/>
              </a:rPr>
              <a:t>mod</a:t>
            </a:r>
            <a:r>
              <a:rPr lang="es-CO" sz="1200" b="0" i="0" u="none" strike="noStrike" kern="1200" dirty="0">
                <a:solidFill>
                  <a:schemeClr val="tx1"/>
                </a:solidFill>
                <a:effectLst/>
                <a:latin typeface="+mn-lt"/>
                <a:ea typeface="+mn-ea"/>
                <a:cs typeface="+mn-cs"/>
              </a:rPr>
              <a:t> rojo, turbio u opaco, ligeramente rojo o normal; </a:t>
            </a:r>
            <a:r>
              <a:rPr lang="es-CO" sz="1200" b="0" i="0" u="none" strike="noStrike" kern="1200" dirty="0" err="1">
                <a:solidFill>
                  <a:schemeClr val="tx1"/>
                </a:solidFill>
                <a:effectLst/>
                <a:latin typeface="+mn-lt"/>
                <a:ea typeface="+mn-ea"/>
                <a:cs typeface="+mn-cs"/>
              </a:rPr>
              <a:t>posicion</a:t>
            </a:r>
            <a:r>
              <a:rPr lang="es-CO" sz="1200" b="0" i="0" u="none" strike="noStrike" kern="1200" dirty="0">
                <a:solidFill>
                  <a:schemeClr val="tx1"/>
                </a:solidFill>
                <a:effectLst/>
                <a:latin typeface="+mn-lt"/>
                <a:ea typeface="+mn-ea"/>
                <a:cs typeface="+mn-cs"/>
              </a:rPr>
              <a:t>: abultada, </a:t>
            </a:r>
            <a:r>
              <a:rPr lang="es-CO" sz="1200" b="0" i="0" u="none" strike="noStrike" kern="1200" dirty="0" err="1">
                <a:solidFill>
                  <a:schemeClr val="tx1"/>
                </a:solidFill>
                <a:effectLst/>
                <a:latin typeface="+mn-lt"/>
                <a:ea typeface="+mn-ea"/>
                <a:cs typeface="+mn-cs"/>
              </a:rPr>
              <a:t>reatraida</a:t>
            </a:r>
            <a:r>
              <a:rPr lang="es-CO" sz="1200" b="0" i="0" u="none" strike="noStrike" kern="1200" dirty="0">
                <a:solidFill>
                  <a:schemeClr val="tx1"/>
                </a:solidFill>
                <a:effectLst/>
                <a:latin typeface="+mn-lt"/>
                <a:ea typeface="+mn-ea"/>
                <a:cs typeface="+mn-cs"/>
              </a:rPr>
              <a:t> o normal; </a:t>
            </a:r>
            <a:r>
              <a:rPr lang="es-CO" sz="1200" b="0" i="0" u="none" strike="noStrike" kern="1200" dirty="0" err="1">
                <a:solidFill>
                  <a:schemeClr val="tx1"/>
                </a:solidFill>
                <a:effectLst/>
                <a:latin typeface="+mn-lt"/>
                <a:ea typeface="+mn-ea"/>
                <a:cs typeface="+mn-cs"/>
              </a:rPr>
              <a:t>mocilidad</a:t>
            </a:r>
            <a:r>
              <a:rPr lang="es-CO" sz="1200" b="0" i="0" u="none" strike="noStrike" kern="1200" dirty="0">
                <a:solidFill>
                  <a:schemeClr val="tx1"/>
                </a:solidFill>
                <a:effectLst/>
                <a:latin typeface="+mn-lt"/>
                <a:ea typeface="+mn-ea"/>
                <a:cs typeface="+mn-cs"/>
              </a:rPr>
              <a:t>: claramente deteriorada, ligeramente </a:t>
            </a:r>
            <a:r>
              <a:rPr lang="es-CO" sz="1200" b="0" i="0" u="none" strike="noStrike" kern="1200" dirty="0" err="1">
                <a:solidFill>
                  <a:schemeClr val="tx1"/>
                </a:solidFill>
                <a:effectLst/>
                <a:latin typeface="+mn-lt"/>
                <a:ea typeface="+mn-ea"/>
                <a:cs typeface="+mn-cs"/>
              </a:rPr>
              <a:t>deteroidada</a:t>
            </a:r>
            <a:r>
              <a:rPr lang="es-CO" sz="1200" b="0" i="0" u="none" strike="noStrike" kern="1200" dirty="0">
                <a:solidFill>
                  <a:schemeClr val="tx1"/>
                </a:solidFill>
                <a:effectLst/>
                <a:latin typeface="+mn-lt"/>
                <a:ea typeface="+mn-ea"/>
                <a:cs typeface="+mn-cs"/>
              </a:rPr>
              <a:t> o normal </a:t>
            </a:r>
          </a:p>
          <a:p>
            <a:pPr rtl="0"/>
            <a:endParaRPr lang="es-CO" sz="1200" b="0" i="0" u="none" strike="noStrike" kern="1200" dirty="0">
              <a:solidFill>
                <a:schemeClr val="tx1"/>
              </a:solidFill>
              <a:effectLst/>
              <a:latin typeface="+mn-lt"/>
              <a:ea typeface="+mn-ea"/>
              <a:cs typeface="+mn-cs"/>
            </a:endParaRPr>
          </a:p>
          <a:p>
            <a:pPr rtl="0"/>
            <a:r>
              <a:rPr lang="es-CO" sz="1200" b="0" i="0" u="none" strike="noStrike" kern="1200" dirty="0">
                <a:solidFill>
                  <a:schemeClr val="tx1"/>
                </a:solidFill>
                <a:effectLst/>
                <a:latin typeface="+mn-lt"/>
                <a:ea typeface="+mn-ea"/>
                <a:cs typeface="+mn-cs"/>
              </a:rPr>
              <a:t>Diferenciar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de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diagnóstico de </a:t>
            </a:r>
            <a:r>
              <a:rPr lang="es-CO" sz="1200" b="0" i="0" u="none" strike="noStrike" kern="1200" dirty="0" err="1">
                <a:solidFill>
                  <a:schemeClr val="tx1"/>
                </a:solidFill>
                <a:effectLst/>
                <a:latin typeface="+mn-lt"/>
                <a:ea typeface="+mn-ea"/>
                <a:cs typeface="+mn-cs"/>
              </a:rPr>
              <a:t>oma</a:t>
            </a:r>
            <a:r>
              <a:rPr lang="es-CO" sz="1200" b="0" i="0" u="none" strike="noStrike" kern="1200" dirty="0">
                <a:solidFill>
                  <a:schemeClr val="tx1"/>
                </a:solidFill>
                <a:effectLst/>
                <a:latin typeface="+mn-lt"/>
                <a:ea typeface="+mn-ea"/>
                <a:cs typeface="+mn-cs"/>
              </a:rPr>
              <a:t> basado en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puede ser </a:t>
            </a:r>
            <a:r>
              <a:rPr lang="es-CO" sz="1200" b="0" i="0" u="none" strike="noStrike" kern="1200" dirty="0" err="1">
                <a:solidFill>
                  <a:schemeClr val="tx1"/>
                </a:solidFill>
                <a:effectLst/>
                <a:latin typeface="+mn-lt"/>
                <a:ea typeface="+mn-ea"/>
                <a:cs typeface="+mn-cs"/>
              </a:rPr>
              <a:t>ficil</a:t>
            </a:r>
            <a:r>
              <a:rPr lang="es-CO" sz="1200" b="0" i="0" u="none" strike="noStrike" kern="1200" dirty="0">
                <a:solidFill>
                  <a:schemeClr val="tx1"/>
                </a:solidFill>
                <a:effectLst/>
                <a:latin typeface="+mn-lt"/>
                <a:ea typeface="+mn-ea"/>
                <a:cs typeface="+mn-cs"/>
              </a:rPr>
              <a:t> en bebes  niños </a:t>
            </a:r>
            <a:r>
              <a:rPr lang="es-CO" sz="1200" b="0" i="0" u="none" strike="noStrike" kern="1200" dirty="0" err="1">
                <a:solidFill>
                  <a:schemeClr val="tx1"/>
                </a:solidFill>
                <a:effectLst/>
                <a:latin typeface="+mn-lt"/>
                <a:ea typeface="+mn-ea"/>
                <a:cs typeface="+mn-cs"/>
              </a:rPr>
              <a:t>pqeuños</a:t>
            </a:r>
            <a:r>
              <a:rPr lang="es-CO" sz="1200" b="0" i="0" u="none" strike="noStrike" kern="1200" dirty="0">
                <a:solidFill>
                  <a:schemeClr val="tx1"/>
                </a:solidFill>
                <a:effectLst/>
                <a:latin typeface="+mn-lt"/>
                <a:ea typeface="+mn-ea"/>
                <a:cs typeface="+mn-cs"/>
              </a:rPr>
              <a:t> porque síntomas se pueden superponer con enfermedad tracto </a:t>
            </a:r>
            <a:r>
              <a:rPr lang="es-CO" sz="1200" b="0" i="0" u="none" strike="noStrike" kern="1200" dirty="0" err="1">
                <a:solidFill>
                  <a:schemeClr val="tx1"/>
                </a:solidFill>
                <a:effectLst/>
                <a:latin typeface="+mn-lt"/>
                <a:ea typeface="+mn-ea"/>
                <a:cs typeface="+mn-cs"/>
              </a:rPr>
              <a:t>resp</a:t>
            </a:r>
            <a:r>
              <a:rPr lang="es-CO" sz="1200" b="0" i="0" u="none" strike="noStrike" kern="1200" dirty="0">
                <a:solidFill>
                  <a:schemeClr val="tx1"/>
                </a:solidFill>
                <a:effectLst/>
                <a:latin typeface="+mn-lt"/>
                <a:ea typeface="+mn-ea"/>
                <a:cs typeface="+mn-cs"/>
              </a:rPr>
              <a:t> superior,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puede estar oscurecido por cerumen y cambios sutiles pueden ser </a:t>
            </a:r>
            <a:r>
              <a:rPr lang="es-CO" sz="1200" b="0" i="0" u="none" strike="noStrike" kern="1200" dirty="0" err="1">
                <a:solidFill>
                  <a:schemeClr val="tx1"/>
                </a:solidFill>
                <a:effectLst/>
                <a:latin typeface="+mn-lt"/>
                <a:ea typeface="+mn-ea"/>
                <a:cs typeface="+mn-cs"/>
              </a:rPr>
              <a:t>difiles</a:t>
            </a:r>
            <a:r>
              <a:rPr lang="es-CO" sz="1200" b="0" i="0" u="none" strike="noStrike" kern="1200" dirty="0">
                <a:solidFill>
                  <a:schemeClr val="tx1"/>
                </a:solidFill>
                <a:effectLst/>
                <a:latin typeface="+mn-lt"/>
                <a:ea typeface="+mn-ea"/>
                <a:cs typeface="+mn-cs"/>
              </a:rPr>
              <a:t> de ver, también falta </a:t>
            </a:r>
            <a:r>
              <a:rPr lang="es-CO" sz="1200" b="0" i="0" u="none" strike="noStrike" kern="1200" dirty="0" err="1">
                <a:solidFill>
                  <a:schemeClr val="tx1"/>
                </a:solidFill>
                <a:effectLst/>
                <a:latin typeface="+mn-lt"/>
                <a:ea typeface="+mn-ea"/>
                <a:cs typeface="+mn-cs"/>
              </a:rPr>
              <a:t>cooperacion</a:t>
            </a:r>
            <a:r>
              <a:rPr lang="es-CO" sz="1200" b="0" i="0" u="none" strike="noStrike" kern="1200" dirty="0">
                <a:solidFill>
                  <a:schemeClr val="tx1"/>
                </a:solidFill>
                <a:effectLst/>
                <a:latin typeface="+mn-lt"/>
                <a:ea typeface="+mn-ea"/>
                <a:cs typeface="+mn-cs"/>
              </a:rPr>
              <a:t> niño, falta bombilla </a:t>
            </a:r>
            <a:r>
              <a:rPr lang="es-CO" sz="1200" b="0" i="0" u="none" strike="noStrike" kern="1200" dirty="0" err="1">
                <a:solidFill>
                  <a:schemeClr val="tx1"/>
                </a:solidFill>
                <a:effectLst/>
                <a:latin typeface="+mn-lt"/>
                <a:ea typeface="+mn-ea"/>
                <a:cs typeface="+mn-cs"/>
              </a:rPr>
              <a:t>neumatica</a:t>
            </a:r>
            <a:r>
              <a:rPr lang="es-CO" sz="1200" b="0" i="0" u="none" strike="noStrike" kern="1200" dirty="0">
                <a:solidFill>
                  <a:schemeClr val="tx1"/>
                </a:solidFill>
                <a:effectLst/>
                <a:latin typeface="+mn-lt"/>
                <a:ea typeface="+mn-ea"/>
                <a:cs typeface="+mn-cs"/>
              </a:rPr>
              <a:t>. Para dx </a:t>
            </a:r>
            <a:r>
              <a:rPr lang="es-CO" sz="1200" b="0" i="0" u="none" strike="noStrike" kern="1200" dirty="0" err="1">
                <a:solidFill>
                  <a:schemeClr val="tx1"/>
                </a:solidFill>
                <a:effectLst/>
                <a:latin typeface="+mn-lt"/>
                <a:ea typeface="+mn-ea"/>
                <a:cs typeface="+mn-cs"/>
              </a:rPr>
              <a:t>om</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super</a:t>
            </a:r>
            <a:r>
              <a:rPr lang="es-CO" sz="1200" b="0" i="0" u="none" strike="noStrike" kern="1200" dirty="0">
                <a:solidFill>
                  <a:schemeClr val="tx1"/>
                </a:solidFill>
                <a:effectLst/>
                <a:latin typeface="+mn-lt"/>
                <a:ea typeface="+mn-ea"/>
                <a:cs typeface="+mn-cs"/>
              </a:rPr>
              <a:t> importante </a:t>
            </a:r>
            <a:r>
              <a:rPr lang="es-CO" sz="1200" b="0" i="0" u="none" strike="noStrike" kern="1200" dirty="0" err="1">
                <a:solidFill>
                  <a:schemeClr val="tx1"/>
                </a:solidFill>
                <a:effectLst/>
                <a:latin typeface="+mn-lt"/>
                <a:ea typeface="+mn-ea"/>
                <a:cs typeface="+mn-cs"/>
              </a:rPr>
              <a:t>otosocpia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neumatica</a:t>
            </a:r>
            <a:r>
              <a:rPr lang="es-CO" sz="1200" b="0" i="0" u="none" strike="noStrike" kern="1200" dirty="0">
                <a:solidFill>
                  <a:schemeClr val="tx1"/>
                </a:solidFill>
                <a:effectLst/>
                <a:latin typeface="+mn-lt"/>
                <a:ea typeface="+mn-ea"/>
                <a:cs typeface="+mn-cs"/>
              </a:rPr>
              <a:t> que haga buen sello -&gt; permite evaluar tomo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(normal, </a:t>
            </a:r>
            <a:r>
              <a:rPr lang="es-CO" sz="1200" b="0" i="0" u="none" strike="noStrike" kern="1200" dirty="0" err="1">
                <a:solidFill>
                  <a:schemeClr val="tx1"/>
                </a:solidFill>
                <a:effectLst/>
                <a:latin typeface="+mn-lt"/>
                <a:ea typeface="+mn-ea"/>
                <a:cs typeface="+mn-cs"/>
              </a:rPr>
              <a:t>retriado</a:t>
            </a:r>
            <a:r>
              <a:rPr lang="es-CO" sz="1200" b="0" i="0" u="none" strike="noStrike" kern="1200" dirty="0">
                <a:solidFill>
                  <a:schemeClr val="tx1"/>
                </a:solidFill>
                <a:effectLst/>
                <a:latin typeface="+mn-lt"/>
                <a:ea typeface="+mn-ea"/>
                <a:cs typeface="+mn-cs"/>
              </a:rPr>
              <a:t>, lleno, abultado), color(gris, amarillo, rosa, </a:t>
            </a:r>
            <a:r>
              <a:rPr lang="es-CO" sz="1200" b="0" i="0" u="none" strike="noStrike" kern="1200" dirty="0" err="1">
                <a:solidFill>
                  <a:schemeClr val="tx1"/>
                </a:solidFill>
                <a:effectLst/>
                <a:latin typeface="+mn-lt"/>
                <a:ea typeface="+mn-ea"/>
                <a:cs typeface="+mn-cs"/>
              </a:rPr>
              <a:t>ambar</a:t>
            </a:r>
            <a:r>
              <a:rPr lang="es-CO" sz="1200" b="0" i="0" u="none" strike="noStrike" kern="1200" dirty="0">
                <a:solidFill>
                  <a:schemeClr val="tx1"/>
                </a:solidFill>
                <a:effectLst/>
                <a:latin typeface="+mn-lt"/>
                <a:ea typeface="+mn-ea"/>
                <a:cs typeface="+mn-cs"/>
              </a:rPr>
              <a:t>, blanco, rojo,, azul), traslucidez (</a:t>
            </a:r>
            <a:r>
              <a:rPr lang="es-CO" sz="1200" b="0" i="0" u="none" strike="noStrike" kern="1200" dirty="0" err="1">
                <a:solidFill>
                  <a:schemeClr val="tx1"/>
                </a:solidFill>
                <a:effectLst/>
                <a:latin typeface="+mn-lt"/>
                <a:ea typeface="+mn-ea"/>
                <a:cs typeface="+mn-cs"/>
              </a:rPr>
              <a:t>trslucida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semiopaco</a:t>
            </a:r>
            <a:r>
              <a:rPr lang="es-CO" sz="1200" b="0" i="0" u="none" strike="noStrike" kern="1200" dirty="0">
                <a:solidFill>
                  <a:schemeClr val="tx1"/>
                </a:solidFill>
                <a:effectLst/>
                <a:latin typeface="+mn-lt"/>
                <a:ea typeface="+mn-ea"/>
                <a:cs typeface="+mn-cs"/>
              </a:rPr>
              <a:t> opaco), movilidad (normal, aumentada, disminuida, </a:t>
            </a:r>
            <a:r>
              <a:rPr lang="es-CO" sz="1200" b="0" i="0" u="none" strike="noStrike" kern="1200" dirty="0" err="1">
                <a:solidFill>
                  <a:schemeClr val="tx1"/>
                </a:solidFill>
                <a:effectLst/>
                <a:latin typeface="+mn-lt"/>
                <a:ea typeface="+mn-ea"/>
                <a:cs typeface="+mn-cs"/>
              </a:rPr>
              <a:t>absrtencion</a:t>
            </a:r>
            <a:r>
              <a:rPr lang="es-CO" sz="1200" b="0" i="0" u="none" strike="noStrike" kern="1200" dirty="0">
                <a:solidFill>
                  <a:schemeClr val="tx1"/>
                </a:solidFill>
                <a:effectLst/>
                <a:latin typeface="+mn-lt"/>
                <a:ea typeface="+mn-ea"/>
                <a:cs typeface="+mn-cs"/>
              </a:rPr>
              <a:t>) -&gt; normal es traslucida, gris perlada como vidrio esmerilado. </a:t>
            </a:r>
            <a:r>
              <a:rPr lang="es-CO" sz="1200" b="0" i="0" u="none" strike="noStrike" kern="1200" dirty="0" err="1">
                <a:solidFill>
                  <a:schemeClr val="tx1"/>
                </a:solidFill>
                <a:effectLst/>
                <a:latin typeface="+mn-lt"/>
                <a:ea typeface="+mn-ea"/>
                <a:cs typeface="+mn-cs"/>
              </a:rPr>
              <a:t>Neumatica</a:t>
            </a:r>
            <a:r>
              <a:rPr lang="es-CO" sz="1200" b="0" i="0" u="none" strike="noStrike" kern="1200" dirty="0">
                <a:solidFill>
                  <a:schemeClr val="tx1"/>
                </a:solidFill>
                <a:effectLst/>
                <a:latin typeface="+mn-lt"/>
                <a:ea typeface="+mn-ea"/>
                <a:cs typeface="+mn-cs"/>
              </a:rPr>
              <a:t>: movimiento hacia adentro con </a:t>
            </a:r>
            <a:r>
              <a:rPr lang="es-CO" sz="1200" b="0" i="0" u="none" strike="noStrike" kern="1200" dirty="0" err="1">
                <a:solidFill>
                  <a:schemeClr val="tx1"/>
                </a:solidFill>
                <a:effectLst/>
                <a:latin typeface="+mn-lt"/>
                <a:ea typeface="+mn-ea"/>
                <a:cs typeface="+mn-cs"/>
              </a:rPr>
              <a:t>presion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postivia</a:t>
            </a:r>
            <a:r>
              <a:rPr lang="es-CO" sz="1200" b="0" i="0" u="none" strike="noStrike" kern="1200" dirty="0">
                <a:solidFill>
                  <a:schemeClr val="tx1"/>
                </a:solidFill>
                <a:effectLst/>
                <a:latin typeface="+mn-lt"/>
                <a:ea typeface="+mn-ea"/>
                <a:cs typeface="+mn-cs"/>
              </a:rPr>
              <a:t> y afuera con </a:t>
            </a:r>
            <a:r>
              <a:rPr lang="es-CO" sz="1200" b="0" i="0" u="none" strike="noStrike" kern="1200" dirty="0" err="1">
                <a:solidFill>
                  <a:schemeClr val="tx1"/>
                </a:solidFill>
                <a:effectLst/>
                <a:latin typeface="+mn-lt"/>
                <a:ea typeface="+mn-ea"/>
                <a:cs typeface="+mn-cs"/>
              </a:rPr>
              <a:t>negatica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especialemnte</a:t>
            </a:r>
            <a:r>
              <a:rPr lang="es-CO" sz="1200" b="0" i="0" u="none" strike="noStrike" kern="1200" dirty="0">
                <a:solidFill>
                  <a:schemeClr val="tx1"/>
                </a:solidFill>
                <a:effectLst/>
                <a:latin typeface="+mn-lt"/>
                <a:ea typeface="+mn-ea"/>
                <a:cs typeface="+mn-cs"/>
              </a:rPr>
              <a:t> en cuadrante </a:t>
            </a:r>
            <a:r>
              <a:rPr lang="es-CO" sz="1200" b="0" i="0" u="none" strike="noStrike" kern="1200" dirty="0" err="1">
                <a:solidFill>
                  <a:schemeClr val="tx1"/>
                </a:solidFill>
                <a:effectLst/>
                <a:latin typeface="+mn-lt"/>
                <a:ea typeface="+mn-ea"/>
                <a:cs typeface="+mn-cs"/>
              </a:rPr>
              <a:t>postero</a:t>
            </a:r>
            <a:r>
              <a:rPr lang="es-CO" sz="1200" b="0" i="0" u="none" strike="noStrike" kern="1200" dirty="0">
                <a:solidFill>
                  <a:schemeClr val="tx1"/>
                </a:solidFill>
                <a:effectLst/>
                <a:latin typeface="+mn-lt"/>
                <a:ea typeface="+mn-ea"/>
                <a:cs typeface="+mn-cs"/>
              </a:rPr>
              <a:t> superior -&gt; al retraerse el proceso corto de martillo es </a:t>
            </a:r>
            <a:r>
              <a:rPr lang="es-CO" sz="1200" b="0" i="0" u="none" strike="noStrike" kern="1200" dirty="0" err="1">
                <a:solidFill>
                  <a:schemeClr val="tx1"/>
                </a:solidFill>
                <a:effectLst/>
                <a:latin typeface="+mn-lt"/>
                <a:ea typeface="+mn-ea"/>
                <a:cs typeface="+mn-cs"/>
              </a:rPr>
              <a:t>ma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sprominente</a:t>
            </a:r>
            <a:r>
              <a:rPr lang="es-CO" sz="1200" b="0" i="0" u="none" strike="noStrike" kern="1200" dirty="0">
                <a:solidFill>
                  <a:schemeClr val="tx1"/>
                </a:solidFill>
                <a:effectLst/>
                <a:latin typeface="+mn-lt"/>
                <a:ea typeface="+mn-ea"/>
                <a:cs typeface="+mn-cs"/>
              </a:rPr>
              <a:t> y manubrio parece acortado por cambio de </a:t>
            </a:r>
            <a:r>
              <a:rPr lang="es-CO" sz="1200" b="0" i="0" u="none" strike="noStrike" kern="1200" dirty="0" err="1">
                <a:solidFill>
                  <a:schemeClr val="tx1"/>
                </a:solidFill>
                <a:effectLst/>
                <a:latin typeface="+mn-lt"/>
                <a:ea typeface="+mn-ea"/>
                <a:cs typeface="+mn-cs"/>
              </a:rPr>
              <a:t>posicion</a:t>
            </a:r>
            <a:r>
              <a:rPr lang="es-CO" sz="1200" b="0" i="0" u="none" strike="noStrike" kern="1200" dirty="0">
                <a:solidFill>
                  <a:schemeClr val="tx1"/>
                </a:solidFill>
                <a:effectLst/>
                <a:latin typeface="+mn-lt"/>
                <a:ea typeface="+mn-ea"/>
                <a:cs typeface="+mn-cs"/>
              </a:rPr>
              <a:t>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el movimiento </a:t>
            </a:r>
            <a:r>
              <a:rPr lang="es-CO" sz="1200" b="0" i="0" u="none" strike="noStrike" kern="1200" dirty="0" err="1">
                <a:solidFill>
                  <a:schemeClr val="tx1"/>
                </a:solidFill>
                <a:effectLst/>
                <a:latin typeface="+mn-lt"/>
                <a:ea typeface="+mn-ea"/>
                <a:cs typeface="+mn-cs"/>
              </a:rPr>
              <a:t>adenteo</a:t>
            </a:r>
            <a:r>
              <a:rPr lang="es-CO" sz="1200" b="0" i="0" u="none" strike="noStrike" kern="1200" dirty="0">
                <a:solidFill>
                  <a:schemeClr val="tx1"/>
                </a:solidFill>
                <a:effectLst/>
                <a:latin typeface="+mn-lt"/>
                <a:ea typeface="+mn-ea"/>
                <a:cs typeface="+mn-cs"/>
              </a:rPr>
              <a:t> esta </a:t>
            </a:r>
            <a:r>
              <a:rPr lang="es-CO" sz="1200" b="0" i="0" u="none" strike="noStrike" kern="1200" dirty="0" err="1">
                <a:solidFill>
                  <a:schemeClr val="tx1"/>
                </a:solidFill>
                <a:effectLst/>
                <a:latin typeface="+mn-lt"/>
                <a:ea typeface="+mn-ea"/>
                <a:cs typeface="+mn-cs"/>
              </a:rPr>
              <a:t>reestringido</a:t>
            </a:r>
            <a:r>
              <a:rPr lang="es-CO" sz="1200" b="0" i="0" u="none" strike="noStrike" kern="1200" dirty="0">
                <a:solidFill>
                  <a:schemeClr val="tx1"/>
                </a:solidFill>
                <a:effectLst/>
                <a:latin typeface="+mn-lt"/>
                <a:ea typeface="+mn-ea"/>
                <a:cs typeface="+mn-cs"/>
              </a:rPr>
              <a:t> o </a:t>
            </a:r>
            <a:r>
              <a:rPr lang="es-CO" sz="1200" b="0" i="0" u="none" strike="noStrike" kern="1200" dirty="0" err="1">
                <a:solidFill>
                  <a:schemeClr val="tx1"/>
                </a:solidFill>
                <a:effectLst/>
                <a:latin typeface="+mn-lt"/>
                <a:ea typeface="+mn-ea"/>
                <a:cs typeface="+mn-cs"/>
              </a:rPr>
              <a:t>ausnte</a:t>
            </a:r>
            <a:r>
              <a:rPr lang="es-CO" sz="1200" b="0" i="0" u="none" strike="noStrike" kern="1200" dirty="0">
                <a:solidFill>
                  <a:schemeClr val="tx1"/>
                </a:solidFill>
                <a:effectLst/>
                <a:latin typeface="+mn-lt"/>
                <a:ea typeface="+mn-ea"/>
                <a:cs typeface="+mn-cs"/>
              </a:rPr>
              <a:t> porque  usualmente </a:t>
            </a:r>
            <a:r>
              <a:rPr lang="es-CO" sz="1200" b="0" i="0" u="none" strike="noStrike" kern="1200" dirty="0" err="1">
                <a:solidFill>
                  <a:schemeClr val="tx1"/>
                </a:solidFill>
                <a:effectLst/>
                <a:latin typeface="+mn-lt"/>
                <a:ea typeface="+mn-ea"/>
                <a:cs typeface="+mn-cs"/>
              </a:rPr>
              <a:t>mt</a:t>
            </a:r>
            <a:r>
              <a:rPr lang="es-CO" sz="1200" b="0" i="0" u="none" strike="noStrike" kern="1200" dirty="0">
                <a:solidFill>
                  <a:schemeClr val="tx1"/>
                </a:solidFill>
                <a:effectLst/>
                <a:latin typeface="+mn-lt"/>
                <a:ea typeface="+mn-ea"/>
                <a:cs typeface="+mn-cs"/>
              </a:rPr>
              <a:t> esta tana dentro como permite su rango de </a:t>
            </a:r>
            <a:r>
              <a:rPr lang="es-CO" sz="1200" b="0" i="0" u="none" strike="noStrike" kern="1200" dirty="0" err="1">
                <a:solidFill>
                  <a:schemeClr val="tx1"/>
                </a:solidFill>
                <a:effectLst/>
                <a:latin typeface="+mn-lt"/>
                <a:ea typeface="+mn-ea"/>
                <a:cs typeface="+mn-cs"/>
              </a:rPr>
              <a:t>movmiento</a:t>
            </a:r>
            <a:r>
              <a:rPr lang="es-CO" sz="1200" b="0" i="0" u="none" strike="noStrike" kern="1200" dirty="0">
                <a:solidFill>
                  <a:schemeClr val="tx1"/>
                </a:solidFill>
                <a:effectLst/>
                <a:latin typeface="+mn-lt"/>
                <a:ea typeface="+mn-ea"/>
                <a:cs typeface="+mn-cs"/>
              </a:rPr>
              <a:t> sin embargo movilidad hacia el exterior se ve cuando se aplica </a:t>
            </a:r>
            <a:r>
              <a:rPr lang="es-CO" sz="1200" b="0" i="0" u="none" strike="noStrike" kern="1200" dirty="0" err="1">
                <a:solidFill>
                  <a:schemeClr val="tx1"/>
                </a:solidFill>
                <a:effectLst/>
                <a:latin typeface="+mn-lt"/>
                <a:ea typeface="+mn-ea"/>
                <a:cs typeface="+mn-cs"/>
              </a:rPr>
              <a:t>presion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negatica</a:t>
            </a:r>
            <a:r>
              <a:rPr lang="es-CO" sz="1200" b="0" i="0" u="none" strike="noStrike" kern="1200" dirty="0">
                <a:solidFill>
                  <a:schemeClr val="tx1"/>
                </a:solidFill>
                <a:effectLst/>
                <a:latin typeface="+mn-lt"/>
                <a:ea typeface="+mn-ea"/>
                <a:cs typeface="+mn-cs"/>
              </a:rPr>
              <a:t> -&gt; si no se mueve con p + ni - sospechar mee. A veces </a:t>
            </a:r>
            <a:r>
              <a:rPr lang="es-CO" sz="1200" b="0" i="0" u="none" strike="noStrike" kern="1200" dirty="0" err="1">
                <a:solidFill>
                  <a:schemeClr val="tx1"/>
                </a:solidFill>
                <a:effectLst/>
                <a:latin typeface="+mn-lt"/>
                <a:ea typeface="+mn-ea"/>
                <a:cs typeface="+mn-cs"/>
              </a:rPr>
              <a:t>presion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hara</a:t>
            </a:r>
            <a:r>
              <a:rPr lang="es-CO" sz="1200" b="0" i="0" u="none" strike="noStrike" kern="1200" dirty="0">
                <a:solidFill>
                  <a:schemeClr val="tx1"/>
                </a:solidFill>
                <a:effectLst/>
                <a:latin typeface="+mn-lt"/>
                <a:ea typeface="+mn-ea"/>
                <a:cs typeface="+mn-cs"/>
              </a:rPr>
              <a:t> que vea más </a:t>
            </a:r>
            <a:r>
              <a:rPr lang="es-CO" sz="1200" b="0" i="0" u="none" strike="noStrike" kern="1200" dirty="0" err="1">
                <a:solidFill>
                  <a:schemeClr val="tx1"/>
                </a:solidFill>
                <a:effectLst/>
                <a:latin typeface="+mn-lt"/>
                <a:ea typeface="+mn-ea"/>
                <a:cs typeface="+mn-cs"/>
              </a:rPr>
              <a:t>facil</a:t>
            </a:r>
            <a:r>
              <a:rPr lang="es-CO" sz="1200" b="0" i="0" u="none" strike="noStrike" kern="1200" dirty="0">
                <a:solidFill>
                  <a:schemeClr val="tx1"/>
                </a:solidFill>
                <a:effectLst/>
                <a:latin typeface="+mn-lt"/>
                <a:ea typeface="+mn-ea"/>
                <a:cs typeface="+mn-cs"/>
              </a:rPr>
              <a:t> interfaz aire fluido.</a:t>
            </a:r>
            <a:endParaRPr lang="es-CO" b="0" dirty="0">
              <a:effectLst/>
            </a:endParaRPr>
          </a:p>
          <a:p>
            <a:pPr rtl="0"/>
            <a:r>
              <a:rPr lang="es-CO" sz="1200" b="0" i="0" u="none" strike="noStrike" kern="1200" dirty="0" err="1">
                <a:solidFill>
                  <a:schemeClr val="tx1"/>
                </a:solidFill>
                <a:effectLst/>
                <a:latin typeface="+mn-lt"/>
                <a:ea typeface="+mn-ea"/>
                <a:cs typeface="+mn-cs"/>
              </a:rPr>
              <a:t>Pll</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sintoma</a:t>
            </a:r>
            <a:r>
              <a:rPr lang="es-CO" sz="1200" b="0" i="0" u="none" strike="noStrike" kern="1200" dirty="0">
                <a:solidFill>
                  <a:schemeClr val="tx1"/>
                </a:solidFill>
                <a:effectLst/>
                <a:latin typeface="+mn-lt"/>
                <a:ea typeface="+mn-ea"/>
                <a:cs typeface="+mn-cs"/>
              </a:rPr>
              <a:t> = dolor. Hasta 30% de </a:t>
            </a:r>
            <a:r>
              <a:rPr lang="es-CO" sz="1200" b="0" i="0" u="none" strike="noStrike" kern="1200" dirty="0" err="1">
                <a:solidFill>
                  <a:schemeClr val="tx1"/>
                </a:solidFill>
                <a:effectLst/>
                <a:latin typeface="+mn-lt"/>
                <a:ea typeface="+mn-ea"/>
                <a:cs typeface="+mn-cs"/>
              </a:rPr>
              <a:t>ños</a:t>
            </a:r>
            <a:r>
              <a:rPr lang="es-CO" sz="1200" b="0" i="0" u="none" strike="noStrike" kern="1200" dirty="0">
                <a:solidFill>
                  <a:schemeClr val="tx1"/>
                </a:solidFill>
                <a:effectLst/>
                <a:latin typeface="+mn-lt"/>
                <a:ea typeface="+mn-ea"/>
                <a:cs typeface="+mn-cs"/>
              </a:rPr>
              <a:t> menores de 2 años pueden tener </a:t>
            </a:r>
            <a:r>
              <a:rPr lang="es-CO" sz="1200" b="0" i="0" u="none" strike="noStrike" kern="1200" dirty="0" err="1">
                <a:solidFill>
                  <a:schemeClr val="tx1"/>
                </a:solidFill>
                <a:effectLst/>
                <a:latin typeface="+mn-lt"/>
                <a:ea typeface="+mn-ea"/>
                <a:cs typeface="+mn-cs"/>
              </a:rPr>
              <a:t>dolro</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persisnt</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feibre</a:t>
            </a:r>
            <a:r>
              <a:rPr lang="es-CO" sz="1200" b="0" i="0" u="none" strike="noStrike" kern="1200" dirty="0">
                <a:solidFill>
                  <a:schemeClr val="tx1"/>
                </a:solidFill>
                <a:effectLst/>
                <a:latin typeface="+mn-lt"/>
                <a:ea typeface="+mn-ea"/>
                <a:cs typeface="+mn-cs"/>
              </a:rPr>
              <a:t> o ambos </a:t>
            </a:r>
            <a:r>
              <a:rPr lang="es-CO" sz="1200" b="0" i="0" u="none" strike="noStrike" kern="1200" dirty="0" err="1">
                <a:solidFill>
                  <a:schemeClr val="tx1"/>
                </a:solidFill>
                <a:effectLst/>
                <a:latin typeface="+mn-lt"/>
                <a:ea typeface="+mn-ea"/>
                <a:cs typeface="+mn-cs"/>
              </a:rPr>
              <a:t>despues</a:t>
            </a:r>
            <a:r>
              <a:rPr lang="es-CO" sz="1200" b="0" i="0" u="none" strike="noStrike" kern="1200" dirty="0">
                <a:solidFill>
                  <a:schemeClr val="tx1"/>
                </a:solidFill>
                <a:effectLst/>
                <a:latin typeface="+mn-lt"/>
                <a:ea typeface="+mn-ea"/>
                <a:cs typeface="+mn-cs"/>
              </a:rPr>
              <a:t> de 3 a 7dias. </a:t>
            </a:r>
            <a:endParaRPr lang="es-CO" b="0" dirty="0">
              <a:effectLst/>
            </a:endParaRPr>
          </a:p>
          <a:p>
            <a:br>
              <a:rPr lang="es-CO" dirty="0"/>
            </a:br>
            <a:r>
              <a:rPr lang="es-CO" sz="1200" b="0" i="0" u="none" strike="noStrike" kern="1200" dirty="0">
                <a:solidFill>
                  <a:schemeClr val="tx1"/>
                </a:solidFill>
                <a:effectLst/>
                <a:latin typeface="+mn-lt"/>
                <a:ea typeface="+mn-ea"/>
                <a:cs typeface="+mn-cs"/>
              </a:rPr>
              <a:t>Se debe usar otoscopia </a:t>
            </a:r>
            <a:r>
              <a:rPr lang="es-CO" sz="1200" b="0" i="0" u="none" strike="noStrike" kern="1200" dirty="0" err="1">
                <a:solidFill>
                  <a:schemeClr val="tx1"/>
                </a:solidFill>
                <a:effectLst/>
                <a:latin typeface="+mn-lt"/>
                <a:ea typeface="+mn-ea"/>
                <a:cs typeface="+mn-cs"/>
              </a:rPr>
              <a:t>neumatica</a:t>
            </a:r>
            <a:r>
              <a:rPr lang="es-CO" sz="1200" b="0" i="0" u="none" strike="noStrike" kern="1200" dirty="0">
                <a:solidFill>
                  <a:schemeClr val="tx1"/>
                </a:solidFill>
                <a:effectLst/>
                <a:latin typeface="+mn-lt"/>
                <a:ea typeface="+mn-ea"/>
                <a:cs typeface="+mn-cs"/>
              </a:rPr>
              <a:t> para </a:t>
            </a:r>
            <a:r>
              <a:rPr lang="es-CO" sz="1200" b="0" i="0" u="none" strike="noStrike" kern="1200" dirty="0" err="1">
                <a:solidFill>
                  <a:schemeClr val="tx1"/>
                </a:solidFill>
                <a:effectLst/>
                <a:latin typeface="+mn-lt"/>
                <a:ea typeface="+mn-ea"/>
                <a:cs typeface="+mn-cs"/>
              </a:rPr>
              <a:t>padocumentar</a:t>
            </a:r>
            <a:r>
              <a:rPr lang="es-CO" sz="1200" b="0" i="0" u="none" strike="noStrike" kern="1200" dirty="0">
                <a:solidFill>
                  <a:schemeClr val="tx1"/>
                </a:solidFill>
                <a:effectLst/>
                <a:latin typeface="+mn-lt"/>
                <a:ea typeface="+mn-ea"/>
                <a:cs typeface="+mn-cs"/>
              </a:rPr>
              <a:t> derrame en </a:t>
            </a:r>
            <a:r>
              <a:rPr lang="es-CO" sz="1200" b="0" i="0" u="none" strike="noStrike" kern="1200" dirty="0" err="1">
                <a:solidFill>
                  <a:schemeClr val="tx1"/>
                </a:solidFill>
                <a:effectLst/>
                <a:latin typeface="+mn-lt"/>
                <a:ea typeface="+mn-ea"/>
                <a:cs typeface="+mn-cs"/>
              </a:rPr>
              <a:t>oido</a:t>
            </a:r>
            <a:r>
              <a:rPr lang="es-CO" sz="1200" b="0" i="0" u="none" strike="noStrike" kern="1200" dirty="0">
                <a:solidFill>
                  <a:schemeClr val="tx1"/>
                </a:solidFill>
                <a:effectLst/>
                <a:latin typeface="+mn-lt"/>
                <a:ea typeface="+mn-ea"/>
                <a:cs typeface="+mn-cs"/>
              </a:rPr>
              <a:t> medio, hacer en niño con otalgia, perdida auditiva o ambos -&gt; disminuye falso dx </a:t>
            </a:r>
            <a:r>
              <a:rPr lang="es-CO" sz="1200" b="0" i="0" u="none" strike="noStrike" kern="1200" dirty="0" err="1">
                <a:solidFill>
                  <a:schemeClr val="tx1"/>
                </a:solidFill>
                <a:effectLst/>
                <a:latin typeface="+mn-lt"/>
                <a:ea typeface="+mn-ea"/>
                <a:cs typeface="+mn-cs"/>
              </a:rPr>
              <a:t>neg</a:t>
            </a:r>
            <a:r>
              <a:rPr lang="es-CO" sz="1200" b="0" i="0" u="none" strike="noStrike" kern="1200" dirty="0">
                <a:solidFill>
                  <a:schemeClr val="tx1"/>
                </a:solidFill>
                <a:effectLst/>
                <a:latin typeface="+mn-lt"/>
                <a:ea typeface="+mn-ea"/>
                <a:cs typeface="+mn-cs"/>
              </a:rPr>
              <a:t> en derrame sin burbujas aire obvias o nivel fluido aire </a:t>
            </a:r>
            <a:r>
              <a:rPr lang="es-CO" sz="1200" b="0" i="0" u="none" strike="noStrike" kern="1200" dirty="0" err="1">
                <a:solidFill>
                  <a:schemeClr val="tx1"/>
                </a:solidFill>
                <a:effectLst/>
                <a:latin typeface="+mn-lt"/>
                <a:ea typeface="+mn-ea"/>
                <a:cs typeface="+mn-cs"/>
              </a:rPr>
              <a:t>aire</a:t>
            </a:r>
            <a:r>
              <a:rPr lang="es-CO" sz="1200" b="0" i="0" u="none" strike="noStrike" kern="1200" dirty="0">
                <a:solidFill>
                  <a:schemeClr val="tx1"/>
                </a:solidFill>
                <a:effectLst/>
                <a:latin typeface="+mn-lt"/>
                <a:ea typeface="+mn-ea"/>
                <a:cs typeface="+mn-cs"/>
              </a:rPr>
              <a:t> y disminuye falsos positivos que llevan a test </a:t>
            </a:r>
            <a:r>
              <a:rPr lang="es-CO" sz="1200" b="0" i="0" u="none" strike="noStrike" kern="1200" dirty="0" err="1">
                <a:solidFill>
                  <a:schemeClr val="tx1"/>
                </a:solidFill>
                <a:effectLst/>
                <a:latin typeface="+mn-lt"/>
                <a:ea typeface="+mn-ea"/>
                <a:cs typeface="+mn-cs"/>
              </a:rPr>
              <a:t>inecesarias</a:t>
            </a:r>
            <a:r>
              <a:rPr lang="es-CO" sz="1200" b="0" i="0" u="none" strike="noStrike" kern="1200" dirty="0">
                <a:solidFill>
                  <a:schemeClr val="tx1"/>
                </a:solidFill>
                <a:effectLst/>
                <a:latin typeface="+mn-lt"/>
                <a:ea typeface="+mn-ea"/>
                <a:cs typeface="+mn-cs"/>
              </a:rPr>
              <a:t> (como cambios superficie o </a:t>
            </a:r>
            <a:r>
              <a:rPr lang="es-CO" sz="1200" b="0" i="0" u="none" strike="noStrike" kern="1200" dirty="0" err="1">
                <a:solidFill>
                  <a:schemeClr val="tx1"/>
                </a:solidFill>
                <a:effectLst/>
                <a:latin typeface="+mn-lt"/>
                <a:ea typeface="+mn-ea"/>
                <a:cs typeface="+mn-cs"/>
              </a:rPr>
              <a:t>anomalias</a:t>
            </a:r>
            <a:r>
              <a:rPr lang="es-CO" sz="1200" b="0" i="0" u="none" strike="noStrike" kern="1200" dirty="0">
                <a:solidFill>
                  <a:schemeClr val="tx1"/>
                </a:solidFill>
                <a:effectLst/>
                <a:latin typeface="+mn-lt"/>
                <a:ea typeface="+mn-ea"/>
                <a:cs typeface="+mn-cs"/>
              </a:rPr>
              <a:t> de mm sin </a:t>
            </a:r>
            <a:r>
              <a:rPr lang="es-CO" sz="1200" b="0" i="0" u="none" strike="noStrike" kern="1200" dirty="0" err="1">
                <a:solidFill>
                  <a:schemeClr val="tx1"/>
                </a:solidFill>
                <a:effectLst/>
                <a:latin typeface="+mn-lt"/>
                <a:ea typeface="+mn-ea"/>
                <a:cs typeface="+mn-cs"/>
              </a:rPr>
              <a:t>efusion</a:t>
            </a:r>
            <a:r>
              <a:rPr lang="es-CO" sz="1200" b="0" i="0" u="none" strike="noStrike" kern="1200" dirty="0">
                <a:solidFill>
                  <a:schemeClr val="tx1"/>
                </a:solidFill>
                <a:effectLst/>
                <a:latin typeface="+mn-lt"/>
                <a:ea typeface="+mn-ea"/>
                <a:cs typeface="+mn-cs"/>
              </a:rPr>
              <a:t>). OMA: mm abultada+ </a:t>
            </a:r>
            <a:r>
              <a:rPr lang="es-CO" sz="1200" b="0" i="0" u="none" strike="noStrike" kern="1200" dirty="0" err="1">
                <a:solidFill>
                  <a:schemeClr val="tx1"/>
                </a:solidFill>
                <a:effectLst/>
                <a:latin typeface="+mn-lt"/>
                <a:ea typeface="+mn-ea"/>
                <a:cs typeface="+mn-cs"/>
              </a:rPr>
              <a:t>inflmacion</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ome</a:t>
            </a:r>
            <a:r>
              <a:rPr lang="es-CO" sz="1200" b="0" i="0" u="none" strike="noStrike" kern="1200" dirty="0">
                <a:solidFill>
                  <a:schemeClr val="tx1"/>
                </a:solidFill>
                <a:effectLst/>
                <a:latin typeface="+mn-lt"/>
                <a:ea typeface="+mn-ea"/>
                <a:cs typeface="+mn-cs"/>
              </a:rPr>
              <a:t>: mm se puede ver normal sin signos inflamatorios -&gt; puede estar neutra o </a:t>
            </a:r>
            <a:r>
              <a:rPr lang="es-CO" sz="1200" b="0" i="0" u="none" strike="noStrike" kern="1200" dirty="0" err="1">
                <a:solidFill>
                  <a:schemeClr val="tx1"/>
                </a:solidFill>
                <a:effectLst/>
                <a:latin typeface="+mn-lt"/>
                <a:ea typeface="+mn-ea"/>
                <a:cs typeface="+mn-cs"/>
              </a:rPr>
              <a:t>retraida</a:t>
            </a:r>
            <a:r>
              <a:rPr lang="es-CO" sz="1200" b="0" i="0" u="none" strike="noStrike" kern="1200" dirty="0">
                <a:solidFill>
                  <a:schemeClr val="tx1"/>
                </a:solidFill>
                <a:effectLst/>
                <a:latin typeface="+mn-lt"/>
                <a:ea typeface="+mn-ea"/>
                <a:cs typeface="+mn-cs"/>
              </a:rPr>
              <a:t> y </a:t>
            </a:r>
            <a:r>
              <a:rPr lang="es-CO" sz="1200" b="0" i="0" u="none" strike="noStrike" kern="1200" dirty="0" err="1">
                <a:solidFill>
                  <a:schemeClr val="tx1"/>
                </a:solidFill>
                <a:effectLst/>
                <a:latin typeface="+mn-lt"/>
                <a:ea typeface="+mn-ea"/>
                <a:cs typeface="+mn-cs"/>
              </a:rPr>
              <a:t>unico</a:t>
            </a:r>
            <a:r>
              <a:rPr lang="es-CO" sz="1200" b="0" i="0" u="none" strike="noStrike" kern="1200" dirty="0">
                <a:solidFill>
                  <a:schemeClr val="tx1"/>
                </a:solidFill>
                <a:effectLst/>
                <a:latin typeface="+mn-lt"/>
                <a:ea typeface="+mn-ea"/>
                <a:cs typeface="+mn-cs"/>
              </a:rPr>
              <a:t> signo de derrame puede ser </a:t>
            </a:r>
            <a:r>
              <a:rPr lang="es-CO" sz="1200" b="0" i="0" u="none" strike="noStrike" kern="1200" dirty="0" err="1">
                <a:solidFill>
                  <a:schemeClr val="tx1"/>
                </a:solidFill>
                <a:effectLst/>
                <a:latin typeface="+mn-lt"/>
                <a:ea typeface="+mn-ea"/>
                <a:cs typeface="+mn-cs"/>
              </a:rPr>
              <a:t>disminucion</a:t>
            </a:r>
            <a:r>
              <a:rPr lang="es-CO" sz="1200" b="0" i="0" u="none" strike="noStrike" kern="1200" dirty="0">
                <a:solidFill>
                  <a:schemeClr val="tx1"/>
                </a:solidFill>
                <a:effectLst/>
                <a:latin typeface="+mn-lt"/>
                <a:ea typeface="+mn-ea"/>
                <a:cs typeface="+mn-cs"/>
              </a:rPr>
              <a:t> movilidad. . </a:t>
            </a:r>
            <a:r>
              <a:rPr lang="es-CO" sz="1200" b="0" i="0" u="none" strike="noStrike" kern="1200" dirty="0" err="1">
                <a:solidFill>
                  <a:schemeClr val="tx1"/>
                </a:solidFill>
                <a:effectLst/>
                <a:latin typeface="+mn-lt"/>
                <a:ea typeface="+mn-ea"/>
                <a:cs typeface="+mn-cs"/>
              </a:rPr>
              <a:t>Otosocpia</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neumatica</a:t>
            </a:r>
            <a:r>
              <a:rPr lang="es-CO" sz="1200" b="0" i="0" u="none" strike="noStrike" kern="1200" dirty="0">
                <a:solidFill>
                  <a:schemeClr val="tx1"/>
                </a:solidFill>
                <a:effectLst/>
                <a:latin typeface="+mn-lt"/>
                <a:ea typeface="+mn-ea"/>
                <a:cs typeface="+mn-cs"/>
              </a:rPr>
              <a:t> tiene mejor equilibrio s 94% y e 80% vs </a:t>
            </a:r>
            <a:r>
              <a:rPr lang="es-CO" sz="1200" b="0" i="0" u="none" strike="noStrike" kern="1200" dirty="0" err="1">
                <a:solidFill>
                  <a:schemeClr val="tx1"/>
                </a:solidFill>
                <a:effectLst/>
                <a:latin typeface="+mn-lt"/>
                <a:ea typeface="+mn-ea"/>
                <a:cs typeface="+mn-cs"/>
              </a:rPr>
              <a:t>miringotomia</a:t>
            </a:r>
            <a:r>
              <a:rPr lang="es-CO" sz="1200" b="0" i="0" u="none" strike="noStrike" kern="1200" dirty="0">
                <a:solidFill>
                  <a:schemeClr val="tx1"/>
                </a:solidFill>
                <a:effectLst/>
                <a:latin typeface="+mn-lt"/>
                <a:ea typeface="+mn-ea"/>
                <a:cs typeface="+mn-cs"/>
              </a:rPr>
              <a:t> como </a:t>
            </a:r>
            <a:r>
              <a:rPr lang="es-CO" sz="1200" b="0" i="0" u="none" strike="noStrike" kern="1200" dirty="0" err="1">
                <a:solidFill>
                  <a:schemeClr val="tx1"/>
                </a:solidFill>
                <a:effectLst/>
                <a:latin typeface="+mn-lt"/>
                <a:ea typeface="+mn-ea"/>
                <a:cs typeface="+mn-cs"/>
              </a:rPr>
              <a:t>gold</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standar</a:t>
            </a:r>
            <a:r>
              <a:rPr lang="es-CO" sz="1200" b="0" i="0" u="none" strike="noStrike" kern="1200" dirty="0">
                <a:solidFill>
                  <a:schemeClr val="tx1"/>
                </a:solidFill>
                <a:effectLst/>
                <a:latin typeface="+mn-lt"/>
                <a:ea typeface="+mn-ea"/>
                <a:cs typeface="+mn-cs"/>
              </a:rPr>
              <a:t> -&gt; </a:t>
            </a:r>
            <a:r>
              <a:rPr lang="es-CO" sz="1200" b="0" i="0" u="none" strike="noStrike" kern="1200" dirty="0" err="1">
                <a:solidFill>
                  <a:schemeClr val="tx1"/>
                </a:solidFill>
                <a:effectLst/>
                <a:latin typeface="+mn-lt"/>
                <a:ea typeface="+mn-ea"/>
                <a:cs typeface="+mn-cs"/>
              </a:rPr>
              <a:t>otoscop</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neumat</a:t>
            </a:r>
            <a:r>
              <a:rPr lang="es-CO" sz="1200" b="0" i="0" u="none" strike="noStrike" kern="1200" dirty="0">
                <a:solidFill>
                  <a:schemeClr val="tx1"/>
                </a:solidFill>
                <a:effectLst/>
                <a:latin typeface="+mn-lt"/>
                <a:ea typeface="+mn-ea"/>
                <a:cs typeface="+mn-cs"/>
              </a:rPr>
              <a:t> no concluyente se puede usar </a:t>
            </a:r>
            <a:r>
              <a:rPr lang="es-CO" sz="1200" b="0" i="0" u="none" strike="noStrike" kern="1200" dirty="0" err="1">
                <a:solidFill>
                  <a:schemeClr val="tx1"/>
                </a:solidFill>
                <a:effectLst/>
                <a:latin typeface="+mn-lt"/>
                <a:ea typeface="+mn-ea"/>
                <a:cs typeface="+mn-cs"/>
              </a:rPr>
              <a:t>timpanometria</a:t>
            </a:r>
            <a:r>
              <a:rPr lang="es-CO" sz="1200" b="0" i="0" u="none" strike="noStrike" kern="1200" dirty="0">
                <a:solidFill>
                  <a:schemeClr val="tx1"/>
                </a:solidFill>
                <a:effectLst/>
                <a:latin typeface="+mn-lt"/>
                <a:ea typeface="+mn-ea"/>
                <a:cs typeface="+mn-cs"/>
              </a:rPr>
              <a:t> (tabla 7 consejos </a:t>
            </a:r>
            <a:r>
              <a:rPr lang="es-CO" sz="1200" b="0" i="0" u="none" strike="noStrike" kern="1200" dirty="0" err="1">
                <a:solidFill>
                  <a:schemeClr val="tx1"/>
                </a:solidFill>
                <a:effectLst/>
                <a:latin typeface="+mn-lt"/>
                <a:ea typeface="+mn-ea"/>
                <a:cs typeface="+mn-cs"/>
              </a:rPr>
              <a:t>tinpanosc</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neumati</a:t>
            </a:r>
            <a:r>
              <a:rPr lang="es-CO" sz="1200" b="0" i="0" u="none" strike="noStrike" kern="1200" dirty="0">
                <a:solidFill>
                  <a:schemeClr val="tx1"/>
                </a:solidFill>
                <a:effectLst/>
                <a:latin typeface="+mn-lt"/>
                <a:ea typeface="+mn-ea"/>
                <a:cs typeface="+mn-cs"/>
              </a:rPr>
              <a:t>) </a:t>
            </a:r>
            <a:endParaRPr lang="es-CO" dirty="0"/>
          </a:p>
        </p:txBody>
      </p:sp>
      <p:sp>
        <p:nvSpPr>
          <p:cNvPr id="4" name="Marcador de número de diapositiva 3"/>
          <p:cNvSpPr>
            <a:spLocks noGrp="1"/>
          </p:cNvSpPr>
          <p:nvPr>
            <p:ph type="sldNum" sz="quarter" idx="10"/>
          </p:nvPr>
        </p:nvSpPr>
        <p:spPr/>
        <p:txBody>
          <a:bodyPr/>
          <a:lstStyle/>
          <a:p>
            <a:pPr rtl="0"/>
            <a:fld id="{79230CFA-805A-4FD3-B3A0-DAAA5993DA17}" type="slidenum">
              <a:rPr lang="es-ES" noProof="0" smtClean="0"/>
              <a:t>12</a:t>
            </a:fld>
            <a:endParaRPr lang="es-ES" noProof="0" dirty="0"/>
          </a:p>
        </p:txBody>
      </p:sp>
    </p:spTree>
    <p:extLst>
      <p:ext uri="{BB962C8B-B14F-4D97-AF65-F5344CB8AC3E}">
        <p14:creationId xmlns:p14="http://schemas.microsoft.com/office/powerpoint/2010/main" val="164157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A9CC5196-71EB-4338-9ED8-E774F6D8360D}" type="slidenum">
              <a:rPr lang="es-CO" smtClean="0"/>
              <a:t>‹Nº›</a:t>
            </a:fld>
            <a:endParaRPr lang="es-CO"/>
          </a:p>
        </p:txBody>
      </p:sp>
    </p:spTree>
    <p:extLst>
      <p:ext uri="{BB962C8B-B14F-4D97-AF65-F5344CB8AC3E}">
        <p14:creationId xmlns:p14="http://schemas.microsoft.com/office/powerpoint/2010/main" val="360855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A9CC5196-71EB-4338-9ED8-E774F6D8360D}" type="slidenum">
              <a:rPr lang="es-CO" smtClean="0"/>
              <a:t>‹Nº›</a:t>
            </a:fld>
            <a:endParaRPr lang="es-CO"/>
          </a:p>
        </p:txBody>
      </p:sp>
    </p:spTree>
    <p:extLst>
      <p:ext uri="{BB962C8B-B14F-4D97-AF65-F5344CB8AC3E}">
        <p14:creationId xmlns:p14="http://schemas.microsoft.com/office/powerpoint/2010/main" val="257232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A9CC5196-71EB-4338-9ED8-E774F6D8360D}"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849304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34489"/>
            <a:ext cx="6579870" cy="982029"/>
          </a:xfrm>
          <a:prstGeom prst="rect">
            <a:avLst/>
          </a:prstGeom>
        </p:spPr>
        <p:txBody>
          <a:bodyPr/>
          <a:lstStyle>
            <a:lvl1pPr>
              <a:defRPr sz="3200" b="1">
                <a:solidFill>
                  <a:srgbClr val="06B0AA"/>
                </a:solidFill>
              </a:defRPr>
            </a:lvl1pPr>
          </a:lstStyle>
          <a:p>
            <a:r>
              <a:rPr lang="es-ES"/>
              <a:t>Haga clic para modificar el estilo de título del patrón</a:t>
            </a:r>
            <a:endParaRPr lang="en-US" dirty="0"/>
          </a:p>
        </p:txBody>
      </p:sp>
      <p:sp>
        <p:nvSpPr>
          <p:cNvPr id="3" name="Marcador de contenido 2"/>
          <p:cNvSpPr>
            <a:spLocks noGrp="1"/>
          </p:cNvSpPr>
          <p:nvPr>
            <p:ph idx="1"/>
          </p:nvPr>
        </p:nvSpPr>
        <p:spPr>
          <a:xfrm>
            <a:off x="838200" y="2708909"/>
            <a:ext cx="6579870" cy="3468053"/>
          </a:xfrm>
          <a:prstGeom prst="rect">
            <a:avLst/>
          </a:prstGeom>
        </p:spPr>
        <p:txBody>
          <a:bodyPr/>
          <a:lstStyle>
            <a:lvl1pPr>
              <a:defRPr>
                <a:solidFill>
                  <a:srgbClr val="132C48"/>
                </a:solidFill>
                <a:latin typeface="Montserrat" panose="02000505000000020004" pitchFamily="2" charset="0"/>
              </a:defRPr>
            </a:lvl1pPr>
            <a:lvl2pPr>
              <a:defRPr>
                <a:solidFill>
                  <a:srgbClr val="132C48"/>
                </a:solidFill>
                <a:latin typeface="Montserrat" panose="02000505000000020004" pitchFamily="2" charset="0"/>
              </a:defRPr>
            </a:lvl2pPr>
            <a:lvl3pPr>
              <a:defRPr>
                <a:solidFill>
                  <a:srgbClr val="132C48"/>
                </a:solidFill>
                <a:latin typeface="Montserrat" panose="02000505000000020004" pitchFamily="2" charset="0"/>
              </a:defRPr>
            </a:lvl3pPr>
            <a:lvl4pPr>
              <a:defRPr>
                <a:solidFill>
                  <a:srgbClr val="132C48"/>
                </a:solidFill>
                <a:latin typeface="Montserrat" panose="02000505000000020004" pitchFamily="2" charset="0"/>
              </a:defRPr>
            </a:lvl4pPr>
            <a:lvl5pPr>
              <a:defRPr>
                <a:solidFill>
                  <a:srgbClr val="132C48"/>
                </a:solidFill>
                <a:latin typeface="Montserrat" panose="02000505000000020004" pitchFamily="2"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100831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1_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308610" y="1620354"/>
            <a:ext cx="8412480" cy="501968"/>
          </a:xfrm>
          <a:prstGeom prst="rect">
            <a:avLst/>
          </a:prstGeom>
        </p:spPr>
        <p:txBody>
          <a:bodyPr/>
          <a:lstStyle>
            <a:lvl1pPr>
              <a:defRPr sz="2400" b="1">
                <a:solidFill>
                  <a:srgbClr val="06B0AA"/>
                </a:solidFill>
              </a:defRPr>
            </a:lvl1pPr>
          </a:lstStyle>
          <a:p>
            <a:r>
              <a:rPr lang="es-ES"/>
              <a:t>Haga clic para modificar el estilo de título del patrón</a:t>
            </a:r>
            <a:endParaRPr lang="en-US" dirty="0"/>
          </a:p>
        </p:txBody>
      </p:sp>
      <p:sp>
        <p:nvSpPr>
          <p:cNvPr id="3" name="Marcador de texto 2"/>
          <p:cNvSpPr>
            <a:spLocks noGrp="1"/>
          </p:cNvSpPr>
          <p:nvPr>
            <p:ph type="body" idx="1"/>
          </p:nvPr>
        </p:nvSpPr>
        <p:spPr>
          <a:xfrm>
            <a:off x="314009" y="2235672"/>
            <a:ext cx="4913562" cy="603093"/>
          </a:xfrm>
          <a:prstGeom prst="rect">
            <a:avLst/>
          </a:prstGeom>
        </p:spPr>
        <p:txBody>
          <a:bodyPr anchor="b"/>
          <a:lstStyle>
            <a:lvl1pPr marL="0" indent="0">
              <a:buNone/>
              <a:defRPr sz="2000" b="1">
                <a:solidFill>
                  <a:srgbClr val="132C48"/>
                </a:solidFill>
                <a:latin typeface="Montserrat" panose="02000505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314009" y="2838765"/>
            <a:ext cx="4913562" cy="3232785"/>
          </a:xfrm>
          <a:prstGeom prst="rect">
            <a:avLst/>
          </a:prstGeom>
        </p:spPr>
        <p:txBody>
          <a:bodyPr/>
          <a:lstStyle>
            <a:lvl1pPr>
              <a:defRPr sz="2000">
                <a:solidFill>
                  <a:srgbClr val="132C48"/>
                </a:solidFill>
                <a:latin typeface="Montserrat" panose="02000505000000020004" pitchFamily="2" charset="0"/>
              </a:defRPr>
            </a:lvl1pPr>
            <a:lvl2pPr>
              <a:defRPr sz="2000">
                <a:solidFill>
                  <a:srgbClr val="132C48"/>
                </a:solidFill>
                <a:latin typeface="Montserrat" panose="02000505000000020004" pitchFamily="2" charset="0"/>
              </a:defRPr>
            </a:lvl2pPr>
            <a:lvl3pPr>
              <a:defRPr sz="2000">
                <a:solidFill>
                  <a:srgbClr val="132C48"/>
                </a:solidFill>
                <a:latin typeface="Montserrat" panose="02000505000000020004" pitchFamily="2" charset="0"/>
              </a:defRPr>
            </a:lvl3pPr>
            <a:lvl4pPr>
              <a:defRPr sz="2000">
                <a:solidFill>
                  <a:srgbClr val="132C48"/>
                </a:solidFill>
                <a:latin typeface="Montserrat" panose="02000505000000020004" pitchFamily="2" charset="0"/>
              </a:defRPr>
            </a:lvl4pPr>
            <a:lvl5pPr>
              <a:defRPr sz="2000">
                <a:solidFill>
                  <a:srgbClr val="132C48"/>
                </a:solidFill>
                <a:latin typeface="Montserrat" panose="02000505000000020004" pitchFamily="2"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5566410" y="2235672"/>
            <a:ext cx="4949190" cy="603093"/>
          </a:xfrm>
          <a:prstGeom prst="rect">
            <a:avLst/>
          </a:prstGeom>
        </p:spPr>
        <p:txBody>
          <a:bodyPr anchor="b"/>
          <a:lstStyle>
            <a:lvl1pPr marL="0" indent="0">
              <a:buNone/>
              <a:defRPr sz="2000" b="1">
                <a:solidFill>
                  <a:srgbClr val="132C48"/>
                </a:solidFill>
                <a:latin typeface="Montserrat" panose="02000505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5577840" y="2838765"/>
            <a:ext cx="4937760" cy="3232785"/>
          </a:xfrm>
          <a:prstGeom prst="rect">
            <a:avLst/>
          </a:prstGeom>
        </p:spPr>
        <p:txBody>
          <a:bodyPr/>
          <a:lstStyle>
            <a:lvl1pPr>
              <a:defRPr sz="2000">
                <a:solidFill>
                  <a:srgbClr val="132C48"/>
                </a:solidFill>
                <a:latin typeface="Montserrat" panose="02000505000000020004" pitchFamily="2" charset="0"/>
              </a:defRPr>
            </a:lvl1pPr>
            <a:lvl2pPr>
              <a:defRPr sz="2000">
                <a:solidFill>
                  <a:srgbClr val="132C48"/>
                </a:solidFill>
                <a:latin typeface="Montserrat" panose="02000505000000020004" pitchFamily="2" charset="0"/>
              </a:defRPr>
            </a:lvl2pPr>
            <a:lvl3pPr>
              <a:defRPr sz="2000">
                <a:solidFill>
                  <a:srgbClr val="132C48"/>
                </a:solidFill>
                <a:latin typeface="Montserrat" panose="02000505000000020004" pitchFamily="2" charset="0"/>
              </a:defRPr>
            </a:lvl3pPr>
            <a:lvl4pPr>
              <a:defRPr sz="2000">
                <a:solidFill>
                  <a:srgbClr val="132C48"/>
                </a:solidFill>
                <a:latin typeface="Montserrat" panose="02000505000000020004" pitchFamily="2" charset="0"/>
              </a:defRPr>
            </a:lvl4pPr>
            <a:lvl5pPr>
              <a:defRPr sz="2000">
                <a:solidFill>
                  <a:srgbClr val="132C48"/>
                </a:solidFill>
                <a:latin typeface="Montserrat" panose="02000505000000020004" pitchFamily="2"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35574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7813"/>
            <a:ext cx="10972800" cy="1143000"/>
          </a:xfrm>
          <a:prstGeom prst="rect">
            <a:avLst/>
          </a:prstGeom>
        </p:spPr>
        <p:txBody>
          <a:bodyPr/>
          <a:lstStyle/>
          <a:p>
            <a:r>
              <a:rPr lang="es-ES"/>
              <a:t>Haga clic para modificar el estilo de título del patrón</a:t>
            </a:r>
          </a:p>
        </p:txBody>
      </p:sp>
      <p:sp>
        <p:nvSpPr>
          <p:cNvPr id="3" name="2 Marcador de texto"/>
          <p:cNvSpPr>
            <a:spLocks noGrp="1"/>
          </p:cNvSpPr>
          <p:nvPr>
            <p:ph type="body" sz="half" idx="1"/>
          </p:nvPr>
        </p:nvSpPr>
        <p:spPr>
          <a:xfrm>
            <a:off x="609600" y="1600201"/>
            <a:ext cx="5384800" cy="45307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imágenes prediseñadas"/>
          <p:cNvSpPr>
            <a:spLocks noGrp="1"/>
          </p:cNvSpPr>
          <p:nvPr>
            <p:ph type="clipArt" sz="half" idx="2"/>
          </p:nvPr>
        </p:nvSpPr>
        <p:spPr>
          <a:xfrm>
            <a:off x="6197600" y="1600201"/>
            <a:ext cx="5384800" cy="4530725"/>
          </a:xfrm>
          <a:prstGeom prst="rect">
            <a:avLst/>
          </a:prstGeom>
        </p:spPr>
        <p:txBody>
          <a:bodyPr/>
          <a:lstStyle/>
          <a:p>
            <a:pPr lvl="0"/>
            <a:endParaRPr lang="es-ES" noProof="0"/>
          </a:p>
        </p:txBody>
      </p:sp>
      <p:sp>
        <p:nvSpPr>
          <p:cNvPr id="5" name="Rectangle 39"/>
          <p:cNvSpPr>
            <a:spLocks noGrp="1" noChangeArrowheads="1"/>
          </p:cNvSpPr>
          <p:nvPr>
            <p:ph type="dt" sz="half" idx="10"/>
          </p:nvPr>
        </p:nvSpPr>
        <p:spPr>
          <a:xfrm>
            <a:off x="609600" y="6278563"/>
            <a:ext cx="2844800" cy="457200"/>
          </a:xfrm>
          <a:prstGeom prst="rect">
            <a:avLst/>
          </a:prstGeom>
          <a:ln/>
        </p:spPr>
        <p:txBody>
          <a:bodyPr/>
          <a:lstStyle>
            <a:lvl1pPr>
              <a:defRPr/>
            </a:lvl1pPr>
          </a:lstStyle>
          <a:p>
            <a:pPr>
              <a:defRPr/>
            </a:pPr>
            <a:endParaRPr lang="es-ES"/>
          </a:p>
        </p:txBody>
      </p:sp>
      <p:sp>
        <p:nvSpPr>
          <p:cNvPr id="6" name="Rectangle 40"/>
          <p:cNvSpPr>
            <a:spLocks noGrp="1" noChangeArrowheads="1"/>
          </p:cNvSpPr>
          <p:nvPr>
            <p:ph type="ftr" sz="quarter" idx="11"/>
          </p:nvPr>
        </p:nvSpPr>
        <p:spPr>
          <a:xfrm>
            <a:off x="4165600" y="6278563"/>
            <a:ext cx="3860800" cy="457200"/>
          </a:xfrm>
          <a:prstGeom prst="rect">
            <a:avLst/>
          </a:prstGeom>
          <a:ln/>
        </p:spPr>
        <p:txBody>
          <a:bodyPr/>
          <a:lstStyle>
            <a:lvl1pPr>
              <a:defRPr/>
            </a:lvl1pPr>
          </a:lstStyle>
          <a:p>
            <a:pPr>
              <a:defRPr/>
            </a:pPr>
            <a:endParaRPr lang="es-ES"/>
          </a:p>
        </p:txBody>
      </p:sp>
      <p:sp>
        <p:nvSpPr>
          <p:cNvPr id="7" name="Rectangle 41"/>
          <p:cNvSpPr>
            <a:spLocks noGrp="1" noChangeArrowheads="1"/>
          </p:cNvSpPr>
          <p:nvPr>
            <p:ph type="sldNum" sz="quarter" idx="12"/>
          </p:nvPr>
        </p:nvSpPr>
        <p:spPr>
          <a:xfrm>
            <a:off x="8737600" y="6278563"/>
            <a:ext cx="2844800" cy="457200"/>
          </a:xfrm>
          <a:prstGeom prst="rect">
            <a:avLst/>
          </a:prstGeom>
          <a:ln/>
        </p:spPr>
        <p:txBody>
          <a:bodyPr/>
          <a:lstStyle>
            <a:lvl1pPr>
              <a:defRPr/>
            </a:lvl1pPr>
          </a:lstStyle>
          <a:p>
            <a:pPr>
              <a:defRPr/>
            </a:pPr>
            <a:fld id="{B48EBF7B-9172-4BA1-8808-0C526C55FE83}" type="slidenum">
              <a:rPr lang="es-ES"/>
              <a:pPr>
                <a:defRPr/>
              </a:pPr>
              <a:t>‹Nº›</a:t>
            </a:fld>
            <a:endParaRPr lang="es-ES"/>
          </a:p>
        </p:txBody>
      </p:sp>
    </p:spTree>
    <p:extLst>
      <p:ext uri="{BB962C8B-B14F-4D97-AF65-F5344CB8AC3E}">
        <p14:creationId xmlns:p14="http://schemas.microsoft.com/office/powerpoint/2010/main" val="1135729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iseño del texto 01">
    <p:spTree>
      <p:nvGrpSpPr>
        <p:cNvPr id="1" name=""/>
        <p:cNvGrpSpPr/>
        <p:nvPr/>
      </p:nvGrpSpPr>
      <p:grpSpPr>
        <a:xfrm>
          <a:off x="0" y="0"/>
          <a:ext cx="0" cy="0"/>
          <a:chOff x="0" y="0"/>
          <a:chExt cx="0" cy="0"/>
        </a:xfrm>
      </p:grpSpPr>
      <p:sp>
        <p:nvSpPr>
          <p:cNvPr id="3" name="Marcador de contenido 2" title="Viñeta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rtlCol="0">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rtl="0"/>
            <a:r>
              <a:rPr lang="es-ES" noProof="0"/>
              <a:t>Haga clic para modificar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24" name="Triángulo rectángulo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5" name="Paralelogramo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noProof="0" dirty="0"/>
          </a:p>
        </p:txBody>
      </p:sp>
      <p:cxnSp>
        <p:nvCxnSpPr>
          <p:cNvPr id="34" name="Conector recto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5" name="Marcador de texto 4" title="Subtítulo">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31" cy="608895"/>
          </a:xfrm>
          <a:prstGeom prst="rect">
            <a:avLst/>
          </a:prstGeom>
        </p:spPr>
        <p:txBody>
          <a:bodyPr rtlCol="0"/>
          <a:lstStyle>
            <a:lvl1pPr marL="0" indent="0">
              <a:buNone/>
              <a:defRPr sz="2000" spc="300">
                <a:solidFill>
                  <a:schemeClr val="accent6"/>
                </a:solidFill>
              </a:defRPr>
            </a:lvl1pPr>
            <a:lvl2pPr marL="457200" indent="0">
              <a:buNone/>
              <a:defRPr/>
            </a:lvl2pPr>
          </a:lstStyle>
          <a:p>
            <a:pPr lvl="0" rtl="0"/>
            <a:r>
              <a:rPr lang="es-ES" noProof="0" dirty="0"/>
              <a:t>HAGA CLIC PARA EL ESTILO DE SUBTÍTULO</a:t>
            </a:r>
          </a:p>
        </p:txBody>
      </p:sp>
      <p:sp>
        <p:nvSpPr>
          <p:cNvPr id="2" name="Título 1" title="Título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308484"/>
            <a:ext cx="7342622" cy="1215566"/>
          </a:xfrm>
          <a:prstGeom prst="rect">
            <a:avLst/>
          </a:prstGeom>
        </p:spPr>
        <p:txBody>
          <a:bodyPr rtlCol="0" anchor="b">
            <a:normAutofit/>
          </a:bodyPr>
          <a:lstStyle>
            <a:lvl1pPr>
              <a:defRPr sz="4400" b="1">
                <a:solidFill>
                  <a:schemeClr val="accent1"/>
                </a:solidFill>
              </a:defRPr>
            </a:lvl1pPr>
          </a:lstStyle>
          <a:p>
            <a:pPr rtl="0"/>
            <a:r>
              <a:rPr lang="es-ES" noProof="0" dirty="0"/>
              <a:t>Haga clic para editar </a:t>
            </a:r>
            <a:br>
              <a:rPr lang="es-ES" noProof="0" dirty="0"/>
            </a:br>
            <a:r>
              <a:rPr lang="es-ES" noProof="0" dirty="0"/>
              <a:t>Estilo de título del patrón </a:t>
            </a:r>
          </a:p>
        </p:txBody>
      </p:sp>
      <p:sp>
        <p:nvSpPr>
          <p:cNvPr id="15" name="Marcador de posición de imagen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rtlCol="0" anchor="ctr">
            <a:noAutofit/>
          </a:bodyPr>
          <a:lstStyle>
            <a:lvl1pPr marL="0" indent="0" algn="ctr">
              <a:buNone/>
              <a:defRPr>
                <a:solidFill>
                  <a:schemeClr val="tx1"/>
                </a:solidFill>
              </a:defRPr>
            </a:lvl1pPr>
          </a:lstStyle>
          <a:p>
            <a:pPr rtl="0"/>
            <a:r>
              <a:rPr lang="es-ES" noProof="0"/>
              <a:t>Haga clic en el icono para agregar una imagen</a:t>
            </a:r>
            <a:endParaRPr lang="es-ES" noProof="0" dirty="0"/>
          </a:p>
        </p:txBody>
      </p:sp>
      <p:sp>
        <p:nvSpPr>
          <p:cNvPr id="4" name="Marcador de pie de página 3">
            <a:extLst>
              <a:ext uri="{FF2B5EF4-FFF2-40B4-BE49-F238E27FC236}">
                <a16:creationId xmlns:a16="http://schemas.microsoft.com/office/drawing/2014/main" id="{5ADB14A5-A767-774C-85B8-68EF914689F6}"/>
              </a:ext>
            </a:extLst>
          </p:cNvPr>
          <p:cNvSpPr>
            <a:spLocks noGrp="1"/>
          </p:cNvSpPr>
          <p:nvPr>
            <p:ph type="ftr" sz="quarter" idx="14"/>
          </p:nvPr>
        </p:nvSpPr>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rtlCol="0"/>
          <a:lstStyle/>
          <a:p>
            <a:pPr rtl="0"/>
            <a:fld id="{8699F50C-BE38-4BD0-BA84-9B090E1F2B9B}" type="slidenum">
              <a:rPr lang="es-ES" noProof="0" smtClean="0"/>
              <a:t>‹Nº›</a:t>
            </a:fld>
            <a:endParaRPr lang="es-ES" noProof="0" dirty="0"/>
          </a:p>
        </p:txBody>
      </p:sp>
    </p:spTree>
    <p:extLst>
      <p:ext uri="{BB962C8B-B14F-4D97-AF65-F5344CB8AC3E}">
        <p14:creationId xmlns:p14="http://schemas.microsoft.com/office/powerpoint/2010/main" val="322956384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mparación con subtítulo">
    <p:spTree>
      <p:nvGrpSpPr>
        <p:cNvPr id="1" name=""/>
        <p:cNvGrpSpPr/>
        <p:nvPr/>
      </p:nvGrpSpPr>
      <p:grpSpPr>
        <a:xfrm>
          <a:off x="0" y="0"/>
          <a:ext cx="0" cy="0"/>
          <a:chOff x="0" y="0"/>
          <a:chExt cx="0" cy="0"/>
        </a:xfrm>
      </p:grpSpPr>
      <p:cxnSp>
        <p:nvCxnSpPr>
          <p:cNvPr id="22" name="Conector recto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upo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Franja diagonal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solidFill>
                  <a:schemeClr val="tx1"/>
                </a:solidFill>
              </a:endParaRPr>
            </a:p>
          </p:txBody>
        </p:sp>
        <p:cxnSp>
          <p:nvCxnSpPr>
            <p:cNvPr id="28" name="Conector recto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elogramo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grpSp>
      <p:sp>
        <p:nvSpPr>
          <p:cNvPr id="17" name="Marcador de texto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rtlCol="0" anchor="b">
            <a:normAutofit/>
          </a:bodyPr>
          <a:lstStyle>
            <a:lvl1pPr marL="0" indent="0">
              <a:lnSpc>
                <a:spcPct val="100000"/>
              </a:lnSpc>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el estilo de texto del patrón</a:t>
            </a:r>
          </a:p>
        </p:txBody>
      </p:sp>
      <p:sp>
        <p:nvSpPr>
          <p:cNvPr id="18" name="Marcador de contenido 3" title="Viñeta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rtlCol="0">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rtl="0">
              <a:buClr>
                <a:schemeClr val="accent2"/>
              </a:buClr>
            </a:pPr>
            <a:r>
              <a:rPr lang="es-ES" noProof="0"/>
              <a:t>Haga clic para modificar el estilo de texto del patrón</a:t>
            </a:r>
          </a:p>
          <a:p>
            <a:pPr lvl="1" rtl="0">
              <a:buClr>
                <a:schemeClr val="accent2"/>
              </a:buClr>
            </a:pPr>
            <a:r>
              <a:rPr lang="es-ES" noProof="0"/>
              <a:t>Segundo nivel</a:t>
            </a:r>
          </a:p>
          <a:p>
            <a:pPr lvl="2" rtl="0">
              <a:buClr>
                <a:schemeClr val="accent2"/>
              </a:buClr>
            </a:pPr>
            <a:r>
              <a:rPr lang="es-ES" noProof="0"/>
              <a:t>Tercer nivel</a:t>
            </a:r>
          </a:p>
          <a:p>
            <a:pPr lvl="3" rtl="0">
              <a:buClr>
                <a:schemeClr val="accent2"/>
              </a:buClr>
            </a:pPr>
            <a:r>
              <a:rPr lang="es-ES" noProof="0"/>
              <a:t>Cuarto nivel</a:t>
            </a:r>
          </a:p>
          <a:p>
            <a:pPr lvl="4" rtl="0">
              <a:buClr>
                <a:schemeClr val="accent2"/>
              </a:buClr>
            </a:pPr>
            <a:r>
              <a:rPr lang="es-ES" noProof="0"/>
              <a:t>Quinto nivel</a:t>
            </a:r>
            <a:endParaRPr lang="es-ES" noProof="0" dirty="0"/>
          </a:p>
        </p:txBody>
      </p:sp>
      <p:sp>
        <p:nvSpPr>
          <p:cNvPr id="19" name="Marcador de posición de texto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rtlCol="0" anchor="b">
            <a:normAutofit/>
          </a:bodyPr>
          <a:lstStyle>
            <a:lvl1pPr marL="0" indent="0">
              <a:lnSpc>
                <a:spcPct val="100000"/>
              </a:lnSpc>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el estilo de texto del patrón</a:t>
            </a:r>
          </a:p>
        </p:txBody>
      </p:sp>
      <p:sp>
        <p:nvSpPr>
          <p:cNvPr id="20" name="Marcador de contenido 5" title="Viñeta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rtlCol="0">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rtl="0">
              <a:buClr>
                <a:schemeClr val="accent2"/>
              </a:buClr>
            </a:pPr>
            <a:r>
              <a:rPr lang="es-ES" noProof="0"/>
              <a:t>Haga clic para modificar el estilo de texto del patrón</a:t>
            </a:r>
          </a:p>
          <a:p>
            <a:pPr lvl="1" rtl="0">
              <a:buClr>
                <a:schemeClr val="accent2"/>
              </a:buClr>
            </a:pPr>
            <a:r>
              <a:rPr lang="es-ES" noProof="0"/>
              <a:t>Segundo nivel</a:t>
            </a:r>
          </a:p>
          <a:p>
            <a:pPr lvl="2" rtl="0">
              <a:buClr>
                <a:schemeClr val="accent2"/>
              </a:buClr>
            </a:pPr>
            <a:r>
              <a:rPr lang="es-ES" noProof="0"/>
              <a:t>Tercer nivel</a:t>
            </a:r>
          </a:p>
          <a:p>
            <a:pPr lvl="3" rtl="0">
              <a:buClr>
                <a:schemeClr val="accent2"/>
              </a:buClr>
            </a:pPr>
            <a:r>
              <a:rPr lang="es-ES" noProof="0"/>
              <a:t>Cuarto nivel</a:t>
            </a:r>
          </a:p>
          <a:p>
            <a:pPr lvl="4" rtl="0">
              <a:buClr>
                <a:schemeClr val="accent2"/>
              </a:buClr>
            </a:pPr>
            <a:r>
              <a:rPr lang="es-ES" noProof="0"/>
              <a:t>Quinto nivel</a:t>
            </a:r>
            <a:endParaRPr lang="es-ES" noProof="0" dirty="0"/>
          </a:p>
        </p:txBody>
      </p:sp>
      <p:sp>
        <p:nvSpPr>
          <p:cNvPr id="24" name="Marcador de texto 4" title="Subtítulo">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rtlCol="0"/>
          <a:lstStyle>
            <a:lvl1pPr marL="0" indent="0">
              <a:buNone/>
              <a:defRPr sz="2000" spc="300">
                <a:solidFill>
                  <a:schemeClr val="accent6"/>
                </a:solidFill>
              </a:defRPr>
            </a:lvl1pPr>
            <a:lvl2pPr marL="457200" indent="0">
              <a:buNone/>
              <a:defRPr/>
            </a:lvl2pPr>
          </a:lstStyle>
          <a:p>
            <a:pPr lvl="0" rtl="0"/>
            <a:r>
              <a:rPr lang="es-ES" noProof="0" dirty="0"/>
              <a:t>HAGA CLIC PARA EL ESTILO DE SUBTÍTULO</a:t>
            </a:r>
          </a:p>
        </p:txBody>
      </p:sp>
      <p:sp>
        <p:nvSpPr>
          <p:cNvPr id="25" name="Cuadro de texto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pPr rtl="0"/>
            <a:r>
              <a:rPr lang="es-ES" sz="3400" b="1" noProof="0" dirty="0">
                <a:solidFill>
                  <a:schemeClr val="accent1"/>
                </a:solidFill>
                <a:latin typeface="Arial Black" panose="020B0A04020102020204" pitchFamily="34" charset="0"/>
              </a:rPr>
              <a:t>FR</a:t>
            </a:r>
          </a:p>
        </p:txBody>
      </p:sp>
      <p:sp>
        <p:nvSpPr>
          <p:cNvPr id="36" name="Paralelogramo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s-ES" noProof="0" dirty="0"/>
          </a:p>
        </p:txBody>
      </p:sp>
      <p:sp>
        <p:nvSpPr>
          <p:cNvPr id="2" name="Marcador de pie de página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vl1pPr>
          </a:lstStyle>
          <a:p>
            <a:pPr rtl="0"/>
            <a:r>
              <a:rPr lang="es-ES" noProof="0" dirty="0"/>
              <a:t>Agregue un pie de página</a:t>
            </a:r>
          </a:p>
        </p:txBody>
      </p:sp>
      <p:sp>
        <p:nvSpPr>
          <p:cNvPr id="3" name="Marcador de número de diapositiva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p>
            <a:pPr rtl="0"/>
            <a:fld id="{8699F50C-BE38-4BD0-BA84-9B090E1F2B9B}" type="slidenum">
              <a:rPr lang="es-ES" noProof="0" smtClean="0"/>
              <a:t>‹Nº›</a:t>
            </a:fld>
            <a:endParaRPr lang="es-ES" noProof="0" dirty="0"/>
          </a:p>
        </p:txBody>
      </p:sp>
      <p:sp>
        <p:nvSpPr>
          <p:cNvPr id="27" name="Título 1" title="Título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defRPr>
            </a:lvl1pPr>
          </a:lstStyle>
          <a:p>
            <a:pPr rtl="0"/>
            <a:r>
              <a:rPr lang="es-ES" noProof="0" dirty="0"/>
              <a:t>Haga clic para modificar el estilo de título del patrón </a:t>
            </a:r>
          </a:p>
        </p:txBody>
      </p:sp>
    </p:spTree>
    <p:extLst>
      <p:ext uri="{BB962C8B-B14F-4D97-AF65-F5344CB8AC3E}">
        <p14:creationId xmlns:p14="http://schemas.microsoft.com/office/powerpoint/2010/main" val="34790258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ítulo y contenido">
    <p:spTree>
      <p:nvGrpSpPr>
        <p:cNvPr id="1" name=""/>
        <p:cNvGrpSpPr/>
        <p:nvPr/>
      </p:nvGrpSpPr>
      <p:grpSpPr>
        <a:xfrm>
          <a:off x="0" y="0"/>
          <a:ext cx="0" cy="0"/>
          <a:chOff x="0" y="0"/>
          <a:chExt cx="0" cy="0"/>
        </a:xfrm>
      </p:grpSpPr>
      <p:cxnSp>
        <p:nvCxnSpPr>
          <p:cNvPr id="22" name="Conector recto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upo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Franja diagonal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solidFill>
                  <a:schemeClr val="tx1"/>
                </a:solidFill>
              </a:endParaRPr>
            </a:p>
          </p:txBody>
        </p:sp>
        <p:cxnSp>
          <p:nvCxnSpPr>
            <p:cNvPr id="28" name="Conector recto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elogramo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grpSp>
      <p:sp>
        <p:nvSpPr>
          <p:cNvPr id="25" name="Cuadro de texto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pPr rtl="0"/>
            <a:r>
              <a:rPr lang="es-ES" sz="3400" b="1" noProof="0" dirty="0">
                <a:solidFill>
                  <a:schemeClr val="accent6"/>
                </a:solidFill>
                <a:latin typeface="Arial Black" panose="020B0A04020102020204" pitchFamily="34" charset="0"/>
              </a:rPr>
              <a:t>FR</a:t>
            </a:r>
          </a:p>
        </p:txBody>
      </p:sp>
      <p:sp>
        <p:nvSpPr>
          <p:cNvPr id="36" name="Paralelogramo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s-ES" noProof="0" dirty="0"/>
          </a:p>
        </p:txBody>
      </p:sp>
      <p:sp>
        <p:nvSpPr>
          <p:cNvPr id="2" name="Marcador de pie de página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vl1pPr>
          </a:lstStyle>
          <a:p>
            <a:pPr rtl="0"/>
            <a:r>
              <a:rPr lang="es-ES" noProof="0" dirty="0"/>
              <a:t>Agregue un pie de página</a:t>
            </a:r>
          </a:p>
        </p:txBody>
      </p:sp>
      <p:sp>
        <p:nvSpPr>
          <p:cNvPr id="3" name="Marcador de número de diapositiva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p>
            <a:pPr rtl="0"/>
            <a:fld id="{8699F50C-BE38-4BD0-BA84-9B090E1F2B9B}" type="slidenum">
              <a:rPr lang="es-ES" noProof="0" smtClean="0"/>
              <a:t>‹Nº›</a:t>
            </a:fld>
            <a:endParaRPr lang="es-ES" noProof="0" dirty="0"/>
          </a:p>
        </p:txBody>
      </p:sp>
      <p:sp>
        <p:nvSpPr>
          <p:cNvPr id="27" name="Título 1" title="Título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defRPr>
            </a:lvl1pPr>
          </a:lstStyle>
          <a:p>
            <a:pPr rtl="0"/>
            <a:r>
              <a:rPr lang="es-ES" noProof="0" dirty="0"/>
              <a:t>Haga clic para modificar el estilo de título del patrón </a:t>
            </a:r>
          </a:p>
        </p:txBody>
      </p:sp>
      <p:sp>
        <p:nvSpPr>
          <p:cNvPr id="29" name="Marcador de contenido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rtlCol="0"/>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rtl="0"/>
            <a:r>
              <a:rPr lang="es-ES" noProof="0"/>
              <a:t>Haga clic para modificar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Tree>
    <p:extLst>
      <p:ext uri="{BB962C8B-B14F-4D97-AF65-F5344CB8AC3E}">
        <p14:creationId xmlns:p14="http://schemas.microsoft.com/office/powerpoint/2010/main" val="22873300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Fotografía grande">
    <p:spTree>
      <p:nvGrpSpPr>
        <p:cNvPr id="1" name=""/>
        <p:cNvGrpSpPr/>
        <p:nvPr/>
      </p:nvGrpSpPr>
      <p:grpSpPr>
        <a:xfrm>
          <a:off x="0" y="0"/>
          <a:ext cx="0" cy="0"/>
          <a:chOff x="0" y="0"/>
          <a:chExt cx="0" cy="0"/>
        </a:xfrm>
      </p:grpSpPr>
      <p:sp>
        <p:nvSpPr>
          <p:cNvPr id="4" name="Triángulo rectángulo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5" name="Marcador de posición de imagen 31" title="Imagen">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rtlCol="0" anchor="ctr"/>
          <a:lstStyle>
            <a:lvl1pPr marL="0" indent="0" algn="ctr">
              <a:buNone/>
              <a:defRPr sz="1100" i="1">
                <a:latin typeface="Times New Roman" panose="02020603050405020304" pitchFamily="18" charset="0"/>
                <a:cs typeface="Times New Roman" panose="02020603050405020304" pitchFamily="18" charset="0"/>
              </a:defRPr>
            </a:lvl1pPr>
          </a:lstStyle>
          <a:p>
            <a:pPr rtl="0"/>
            <a:r>
              <a:rPr lang="es-ES" noProof="0" dirty="0"/>
              <a:t>Inserte o arrastre y coloque una imagen aquí</a:t>
            </a:r>
          </a:p>
        </p:txBody>
      </p:sp>
      <p:cxnSp>
        <p:nvCxnSpPr>
          <p:cNvPr id="6" name="Conector recto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ítulo 1" title="Título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rtlCol="0" anchor="ctr">
            <a:normAutofit/>
          </a:bodyPr>
          <a:lstStyle>
            <a:lvl1pPr>
              <a:defRPr sz="3600" b="1">
                <a:solidFill>
                  <a:schemeClr val="tx1"/>
                </a:solidFill>
              </a:defRPr>
            </a:lvl1pPr>
          </a:lstStyle>
          <a:p>
            <a:pPr rtl="0"/>
            <a:r>
              <a:rPr lang="es-ES" noProof="0" dirty="0"/>
              <a:t>Agregar leyenda aquí</a:t>
            </a:r>
          </a:p>
        </p:txBody>
      </p:sp>
    </p:spTree>
    <p:extLst>
      <p:ext uri="{BB962C8B-B14F-4D97-AF65-F5344CB8AC3E}">
        <p14:creationId xmlns:p14="http://schemas.microsoft.com/office/powerpoint/2010/main" val="9358194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Encabezado de sección con imagen">
    <p:spTree>
      <p:nvGrpSpPr>
        <p:cNvPr id="1" name=""/>
        <p:cNvGrpSpPr/>
        <p:nvPr/>
      </p:nvGrpSpPr>
      <p:grpSpPr>
        <a:xfrm>
          <a:off x="0" y="0"/>
          <a:ext cx="0" cy="0"/>
          <a:chOff x="0" y="0"/>
          <a:chExt cx="0" cy="0"/>
        </a:xfrm>
      </p:grpSpPr>
      <p:sp>
        <p:nvSpPr>
          <p:cNvPr id="19" name="Triángulo rectángulo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7" name="Paralelogramo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cxnSp>
        <p:nvCxnSpPr>
          <p:cNvPr id="18" name="Conector recto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ítulo 1" title="Título">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rtlCol="0" anchor="b">
            <a:normAutofit/>
          </a:bodyPr>
          <a:lstStyle>
            <a:lvl1pPr>
              <a:defRPr sz="4000" b="1">
                <a:solidFill>
                  <a:schemeClr val="accent1"/>
                </a:solidFill>
                <a:latin typeface="+mj-lt"/>
                <a:cs typeface="Calibri Light" panose="020F0302020204030204" pitchFamily="34" charset="0"/>
              </a:defRPr>
            </a:lvl1pPr>
          </a:lstStyle>
          <a:p>
            <a:pPr rtl="0"/>
            <a:r>
              <a:rPr lang="es-ES" noProof="0" dirty="0"/>
              <a:t>Haga clic para modificar el estilo de título del patrón</a:t>
            </a:r>
          </a:p>
        </p:txBody>
      </p:sp>
      <p:sp>
        <p:nvSpPr>
          <p:cNvPr id="101" name="Marcador de texto 2" title="Subtítulo">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rtlCol="0">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a:t>EDITAR ESTILOS DE TEXTO DEL PATRÓN</a:t>
            </a:r>
          </a:p>
        </p:txBody>
      </p:sp>
      <p:cxnSp>
        <p:nvCxnSpPr>
          <p:cNvPr id="21" name="Conector recto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elogramo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noProof="0" dirty="0"/>
          </a:p>
        </p:txBody>
      </p:sp>
      <p:cxnSp>
        <p:nvCxnSpPr>
          <p:cNvPr id="26" name="Conector recto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Marcador de posición de imagen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chor="ctr">
            <a:noAutofit/>
          </a:bodyPr>
          <a:lstStyle>
            <a:lvl1pPr marL="0" indent="0" algn="ctr">
              <a:buNone/>
              <a:defRPr>
                <a:solidFill>
                  <a:schemeClr val="tx1"/>
                </a:solidFill>
              </a:defRPr>
            </a:lvl1pPr>
          </a:lstStyle>
          <a:p>
            <a:pPr rtl="0"/>
            <a:r>
              <a:rPr lang="es-ES" noProof="0"/>
              <a:t>Haga clic en el icono para agregar una imagen</a:t>
            </a:r>
            <a:endParaRPr lang="es-ES" noProof="0" dirty="0"/>
          </a:p>
        </p:txBody>
      </p:sp>
      <p:cxnSp>
        <p:nvCxnSpPr>
          <p:cNvPr id="16" name="Conector recto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elogramo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Tree>
    <p:extLst>
      <p:ext uri="{BB962C8B-B14F-4D97-AF65-F5344CB8AC3E}">
        <p14:creationId xmlns:p14="http://schemas.microsoft.com/office/powerpoint/2010/main" val="1191547812"/>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A9CC5196-71EB-4338-9ED8-E774F6D8360D}"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0192989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Diseño de texto 02">
    <p:spTree>
      <p:nvGrpSpPr>
        <p:cNvPr id="1" name=""/>
        <p:cNvGrpSpPr/>
        <p:nvPr/>
      </p:nvGrpSpPr>
      <p:grpSpPr>
        <a:xfrm>
          <a:off x="0" y="0"/>
          <a:ext cx="0" cy="0"/>
          <a:chOff x="0" y="0"/>
          <a:chExt cx="0" cy="0"/>
        </a:xfrm>
      </p:grpSpPr>
      <p:sp>
        <p:nvSpPr>
          <p:cNvPr id="35" name="Triángulo rectángulo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8" name="Marcador de posición de imagen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rtlCol="0" anchor="ctr">
            <a:noAutofit/>
          </a:bodyPr>
          <a:lstStyle>
            <a:lvl1pPr marL="0" indent="0" algn="r">
              <a:buNone/>
              <a:defRPr>
                <a:solidFill>
                  <a:schemeClr val="tx1"/>
                </a:solidFill>
              </a:defRPr>
            </a:lvl1pPr>
          </a:lstStyle>
          <a:p>
            <a:pPr rtl="0"/>
            <a:r>
              <a:rPr lang="es-ES" noProof="0"/>
              <a:t>Haga clic en el icono para agregar una imagen</a:t>
            </a:r>
            <a:endParaRPr lang="es-ES" noProof="0" dirty="0"/>
          </a:p>
        </p:txBody>
      </p:sp>
      <p:sp>
        <p:nvSpPr>
          <p:cNvPr id="3" name="Marcador de contenido 2" title="Viñetas">
            <a:extLst>
              <a:ext uri="{FF2B5EF4-FFF2-40B4-BE49-F238E27FC236}">
                <a16:creationId xmlns:a16="http://schemas.microsoft.com/office/drawing/2014/main" id="{BFD7EA17-BE66-4636-9684-F93562587911}"/>
              </a:ext>
            </a:extLst>
          </p:cNvPr>
          <p:cNvSpPr>
            <a:spLocks noGrp="1"/>
          </p:cNvSpPr>
          <p:nvPr>
            <p:ph idx="1"/>
          </p:nvPr>
        </p:nvSpPr>
        <p:spPr>
          <a:xfrm>
            <a:off x="531378" y="3196915"/>
            <a:ext cx="4942829" cy="2958275"/>
          </a:xfrm>
          <a:prstGeom prst="rect">
            <a:avLst/>
          </a:prstGeom>
        </p:spPr>
        <p:txBody>
          <a:bodyPr rtlCol="0">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rtl="0"/>
            <a:r>
              <a:rPr lang="es-ES" noProof="0"/>
              <a:t>Haga clic para modificar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25" name="Paralelogramo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s-ES" noProof="0" dirty="0"/>
          </a:p>
        </p:txBody>
      </p:sp>
      <p:cxnSp>
        <p:nvCxnSpPr>
          <p:cNvPr id="34" name="Conector recto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Marcador de texto 4" title="Subtítulo">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563477"/>
            <a:ext cx="7342621" cy="608895"/>
          </a:xfrm>
          <a:prstGeom prst="rect">
            <a:avLst/>
          </a:prstGeom>
        </p:spPr>
        <p:txBody>
          <a:bodyPr rtlCol="0"/>
          <a:lstStyle>
            <a:lvl1pPr marL="0" indent="0">
              <a:buNone/>
              <a:defRPr sz="2000" spc="300">
                <a:solidFill>
                  <a:schemeClr val="accent6"/>
                </a:solidFill>
              </a:defRPr>
            </a:lvl1pPr>
            <a:lvl2pPr marL="457200" indent="0">
              <a:buNone/>
              <a:defRPr/>
            </a:lvl2pPr>
          </a:lstStyle>
          <a:p>
            <a:pPr lvl="0" rtl="0"/>
            <a:r>
              <a:rPr lang="es-ES" noProof="0" dirty="0"/>
              <a:t>HAGA CLIC PARA EL ESTILO DE SUBTÍTULO</a:t>
            </a:r>
          </a:p>
        </p:txBody>
      </p:sp>
      <p:sp>
        <p:nvSpPr>
          <p:cNvPr id="17" name="Cuadro de texto 16">
            <a:extLst>
              <a:ext uri="{FF2B5EF4-FFF2-40B4-BE49-F238E27FC236}">
                <a16:creationId xmlns:a16="http://schemas.microsoft.com/office/drawing/2014/main" id="{3EB154C1-CE47-4220-9832-4FD0868A64A8}"/>
              </a:ext>
            </a:extLst>
          </p:cNvPr>
          <p:cNvSpPr txBox="1"/>
          <p:nvPr userDrawn="1"/>
        </p:nvSpPr>
        <p:spPr>
          <a:xfrm>
            <a:off x="11073384" y="237744"/>
            <a:ext cx="814647" cy="615553"/>
          </a:xfrm>
          <a:prstGeom prst="rect">
            <a:avLst/>
          </a:prstGeom>
          <a:noFill/>
        </p:spPr>
        <p:txBody>
          <a:bodyPr wrap="none" rtlCol="0">
            <a:spAutoFit/>
          </a:bodyPr>
          <a:lstStyle/>
          <a:p>
            <a:pPr rtl="0"/>
            <a:r>
              <a:rPr lang="es-ES" sz="3400" b="1" noProof="0" dirty="0">
                <a:solidFill>
                  <a:schemeClr val="accent1"/>
                </a:solidFill>
                <a:latin typeface="Arial Black" panose="020B0A04020102020204" pitchFamily="34" charset="0"/>
              </a:rPr>
              <a:t>FR</a:t>
            </a:r>
          </a:p>
        </p:txBody>
      </p:sp>
      <p:sp>
        <p:nvSpPr>
          <p:cNvPr id="19" name="Título 1" title="Título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308484"/>
            <a:ext cx="7342622" cy="1215566"/>
          </a:xfrm>
          <a:prstGeom prst="rect">
            <a:avLst/>
          </a:prstGeom>
        </p:spPr>
        <p:txBody>
          <a:bodyPr rtlCol="0" anchor="b">
            <a:normAutofit/>
          </a:bodyPr>
          <a:lstStyle>
            <a:lvl1pPr>
              <a:defRPr sz="4400" b="1">
                <a:solidFill>
                  <a:schemeClr val="accent1"/>
                </a:solidFill>
              </a:defRPr>
            </a:lvl1pPr>
          </a:lstStyle>
          <a:p>
            <a:pPr rtl="0"/>
            <a:r>
              <a:rPr lang="es-ES" noProof="0" dirty="0"/>
              <a:t>Haga clic para editar </a:t>
            </a:r>
            <a:br>
              <a:rPr lang="es-ES" noProof="0" dirty="0"/>
            </a:br>
            <a:r>
              <a:rPr lang="es-ES" noProof="0" dirty="0"/>
              <a:t>Estilo de título del patrón </a:t>
            </a:r>
          </a:p>
        </p:txBody>
      </p:sp>
      <p:sp>
        <p:nvSpPr>
          <p:cNvPr id="2" name="Marcador de pie de página 1">
            <a:extLst>
              <a:ext uri="{FF2B5EF4-FFF2-40B4-BE49-F238E27FC236}">
                <a16:creationId xmlns:a16="http://schemas.microsoft.com/office/drawing/2014/main" id="{6E55A0B9-F639-8643-9C4D-B93B8EE21A79}"/>
              </a:ext>
            </a:extLst>
          </p:cNvPr>
          <p:cNvSpPr>
            <a:spLocks noGrp="1"/>
          </p:cNvSpPr>
          <p:nvPr>
            <p:ph type="ftr" sz="quarter" idx="15"/>
          </p:nvPr>
        </p:nvSpPr>
        <p:spPr/>
        <p:txBody>
          <a:bodyPr rtlCol="0"/>
          <a:lstStyle/>
          <a:p>
            <a:pPr rtl="0"/>
            <a:r>
              <a:rPr lang="es-ES" noProof="0" dirty="0"/>
              <a:t>Agregar un pie de página</a:t>
            </a:r>
          </a:p>
        </p:txBody>
      </p:sp>
      <p:sp>
        <p:nvSpPr>
          <p:cNvPr id="4" name="Marcador de posición de número de diapositiva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rtlCol="0"/>
          <a:lstStyle/>
          <a:p>
            <a:pPr rtl="0"/>
            <a:fld id="{8699F50C-BE38-4BD0-BA84-9B090E1F2B9B}" type="slidenum">
              <a:rPr lang="es-ES" noProof="0" smtClean="0"/>
              <a:t>‹Nº›</a:t>
            </a:fld>
            <a:endParaRPr lang="es-ES" noProof="0" dirty="0"/>
          </a:p>
        </p:txBody>
      </p:sp>
    </p:spTree>
    <p:extLst>
      <p:ext uri="{BB962C8B-B14F-4D97-AF65-F5344CB8AC3E}">
        <p14:creationId xmlns:p14="http://schemas.microsoft.com/office/powerpoint/2010/main" val="1997234453"/>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Gráfico">
    <p:spTree>
      <p:nvGrpSpPr>
        <p:cNvPr id="1" name=""/>
        <p:cNvGrpSpPr/>
        <p:nvPr/>
      </p:nvGrpSpPr>
      <p:grpSpPr>
        <a:xfrm>
          <a:off x="0" y="0"/>
          <a:ext cx="0" cy="0"/>
          <a:chOff x="0" y="0"/>
          <a:chExt cx="0" cy="0"/>
        </a:xfrm>
      </p:grpSpPr>
      <p:sp>
        <p:nvSpPr>
          <p:cNvPr id="16" name="Cuadro de texto 15">
            <a:extLst>
              <a:ext uri="{FF2B5EF4-FFF2-40B4-BE49-F238E27FC236}">
                <a16:creationId xmlns:a16="http://schemas.microsoft.com/office/drawing/2014/main" id="{A4F49194-9068-41AA-B460-962319BF96A4}"/>
              </a:ext>
            </a:extLst>
          </p:cNvPr>
          <p:cNvSpPr txBox="1"/>
          <p:nvPr userDrawn="1"/>
        </p:nvSpPr>
        <p:spPr>
          <a:xfrm>
            <a:off x="11072378" y="235732"/>
            <a:ext cx="814647" cy="615553"/>
          </a:xfrm>
          <a:prstGeom prst="rect">
            <a:avLst/>
          </a:prstGeom>
          <a:noFill/>
        </p:spPr>
        <p:txBody>
          <a:bodyPr wrap="none" rtlCol="0">
            <a:spAutoFit/>
          </a:bodyPr>
          <a:lstStyle/>
          <a:p>
            <a:pPr rtl="0"/>
            <a:r>
              <a:rPr lang="es-ES" sz="3400" b="1" noProof="0" dirty="0">
                <a:solidFill>
                  <a:schemeClr val="accent1"/>
                </a:solidFill>
                <a:latin typeface="Arial Black" panose="020B0A04020102020204" pitchFamily="34" charset="0"/>
              </a:rPr>
              <a:t>FR</a:t>
            </a:r>
          </a:p>
        </p:txBody>
      </p:sp>
      <p:grpSp>
        <p:nvGrpSpPr>
          <p:cNvPr id="28" name="Grupo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Franja diagonal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solidFill>
                  <a:schemeClr val="tx1"/>
                </a:solidFill>
              </a:endParaRPr>
            </a:p>
          </p:txBody>
        </p:sp>
        <p:cxnSp>
          <p:nvCxnSpPr>
            <p:cNvPr id="30" name="Conector recto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elogramo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grpSp>
      <p:sp>
        <p:nvSpPr>
          <p:cNvPr id="33" name="Paralelogramo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s-ES" noProof="0" dirty="0"/>
          </a:p>
        </p:txBody>
      </p:sp>
      <p:sp>
        <p:nvSpPr>
          <p:cNvPr id="34" name="Marcador de texto 4" title="Subtítulo">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rtlCol="0"/>
          <a:lstStyle>
            <a:lvl1pPr marL="0" indent="0">
              <a:buNone/>
              <a:defRPr sz="2000" spc="300">
                <a:solidFill>
                  <a:schemeClr val="accent6"/>
                </a:solidFill>
              </a:defRPr>
            </a:lvl1pPr>
            <a:lvl2pPr marL="457200" indent="0">
              <a:buNone/>
              <a:defRPr/>
            </a:lvl2pPr>
          </a:lstStyle>
          <a:p>
            <a:pPr lvl="0" rtl="0"/>
            <a:r>
              <a:rPr lang="es-ES" noProof="0" dirty="0"/>
              <a:t>HAGA CLIC PARA EL ESTILO DE SUBTÍTULO</a:t>
            </a:r>
          </a:p>
        </p:txBody>
      </p:sp>
      <p:sp>
        <p:nvSpPr>
          <p:cNvPr id="2" name="Marcador de pie de página 1">
            <a:extLst>
              <a:ext uri="{FF2B5EF4-FFF2-40B4-BE49-F238E27FC236}">
                <a16:creationId xmlns:a16="http://schemas.microsoft.com/office/drawing/2014/main" id="{D6990C03-1647-2044-B335-6F5F19E4E5FC}"/>
              </a:ext>
            </a:extLst>
          </p:cNvPr>
          <p:cNvSpPr>
            <a:spLocks noGrp="1"/>
          </p:cNvSpPr>
          <p:nvPr>
            <p:ph type="ftr" sz="quarter" idx="17"/>
          </p:nvPr>
        </p:nvSpPr>
        <p:spPr/>
        <p:txBody>
          <a:bodyPr rtlCol="0"/>
          <a:lstStyle/>
          <a:p>
            <a:pPr rtl="0"/>
            <a:r>
              <a:rPr lang="es-ES" noProof="0" dirty="0"/>
              <a:t>Agregue un pie de página</a:t>
            </a:r>
          </a:p>
        </p:txBody>
      </p:sp>
      <p:sp>
        <p:nvSpPr>
          <p:cNvPr id="3" name="Marcador de número de diapositiva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rtlCol="0"/>
          <a:lstStyle/>
          <a:p>
            <a:pPr rtl="0"/>
            <a:fld id="{8699F50C-BE38-4BD0-BA84-9B090E1F2B9B}" type="slidenum">
              <a:rPr lang="es-ES" noProof="0" smtClean="0"/>
              <a:t>‹Nº›</a:t>
            </a:fld>
            <a:endParaRPr lang="es-ES" noProof="0" dirty="0"/>
          </a:p>
        </p:txBody>
      </p:sp>
      <p:sp>
        <p:nvSpPr>
          <p:cNvPr id="17" name="Título 1" title="Título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accent1"/>
                </a:solidFill>
              </a:defRPr>
            </a:lvl1pPr>
          </a:lstStyle>
          <a:p>
            <a:pPr rtl="0"/>
            <a:r>
              <a:rPr lang="es-ES" noProof="0" dirty="0"/>
              <a:t>Haga clic para modificar el estilo de título del patrón </a:t>
            </a:r>
          </a:p>
        </p:txBody>
      </p:sp>
      <p:sp>
        <p:nvSpPr>
          <p:cNvPr id="5" name="Marcador de texto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rtlCol="0"/>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rtl="0"/>
            <a:r>
              <a:rPr lang="es-ES" noProof="0" dirty="0"/>
              <a:t>Texto aquí</a:t>
            </a:r>
          </a:p>
        </p:txBody>
      </p:sp>
      <p:sp>
        <p:nvSpPr>
          <p:cNvPr id="20" name="Marcador de posición de gráfico 2" title="Gráfico">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rtlCol="0">
            <a:noAutofit/>
          </a:bodyPr>
          <a:lstStyle>
            <a:lvl1pPr marL="0" indent="0" algn="ctr">
              <a:buNone/>
              <a:defRPr sz="2000" b="0" i="0">
                <a:solidFill>
                  <a:schemeClr val="tx1"/>
                </a:solidFill>
                <a:latin typeface="+mn-lt"/>
                <a:cs typeface="CiscoSans ExtraLight"/>
              </a:defRPr>
            </a:lvl1pPr>
          </a:lstStyle>
          <a:p>
            <a:pPr lvl="0" rtl="0"/>
            <a:r>
              <a:rPr lang="es-ES" noProof="0"/>
              <a:t>Haga clic en el icono para agregar un gráfico</a:t>
            </a:r>
            <a:endParaRPr lang="es-ES" noProof="0" dirty="0"/>
          </a:p>
        </p:txBody>
      </p:sp>
    </p:spTree>
    <p:extLst>
      <p:ext uri="{BB962C8B-B14F-4D97-AF65-F5344CB8AC3E}">
        <p14:creationId xmlns:p14="http://schemas.microsoft.com/office/powerpoint/2010/main" val="3602854472"/>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A9CC5196-71EB-4338-9ED8-E774F6D8360D}" type="slidenum">
              <a:rPr lang="es-CO" smtClean="0"/>
              <a:t>‹Nº›</a:t>
            </a:fld>
            <a:endParaRPr lang="es-CO"/>
          </a:p>
        </p:txBody>
      </p:sp>
    </p:spTree>
    <p:extLst>
      <p:ext uri="{BB962C8B-B14F-4D97-AF65-F5344CB8AC3E}">
        <p14:creationId xmlns:p14="http://schemas.microsoft.com/office/powerpoint/2010/main" val="48097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A9CC5196-71EB-4338-9ED8-E774F6D8360D}" type="slidenum">
              <a:rPr lang="es-CO" smtClean="0"/>
              <a:t>‹Nº›</a:t>
            </a:fld>
            <a:endParaRPr lang="es-CO"/>
          </a:p>
        </p:txBody>
      </p:sp>
    </p:spTree>
    <p:extLst>
      <p:ext uri="{BB962C8B-B14F-4D97-AF65-F5344CB8AC3E}">
        <p14:creationId xmlns:p14="http://schemas.microsoft.com/office/powerpoint/2010/main" val="299675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A9CC5196-71EB-4338-9ED8-E774F6D8360D}" type="slidenum">
              <a:rPr lang="es-CO" smtClean="0"/>
              <a:t>‹Nº›</a:t>
            </a:fld>
            <a:endParaRPr lang="es-CO"/>
          </a:p>
        </p:txBody>
      </p:sp>
    </p:spTree>
    <p:extLst>
      <p:ext uri="{BB962C8B-B14F-4D97-AF65-F5344CB8AC3E}">
        <p14:creationId xmlns:p14="http://schemas.microsoft.com/office/powerpoint/2010/main" val="2493697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A9CC5196-71EB-4338-9ED8-E774F6D8360D}" type="slidenum">
              <a:rPr lang="es-CO" smtClean="0"/>
              <a:t>‹Nº›</a:t>
            </a:fld>
            <a:endParaRPr lang="es-CO"/>
          </a:p>
        </p:txBody>
      </p:sp>
    </p:spTree>
    <p:extLst>
      <p:ext uri="{BB962C8B-B14F-4D97-AF65-F5344CB8AC3E}">
        <p14:creationId xmlns:p14="http://schemas.microsoft.com/office/powerpoint/2010/main" val="1397177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A9CC5196-71EB-4338-9ED8-E774F6D8360D}" type="slidenum">
              <a:rPr lang="es-CO" smtClean="0"/>
              <a:t>‹Nº›</a:t>
            </a:fld>
            <a:endParaRPr lang="es-CO"/>
          </a:p>
        </p:txBody>
      </p:sp>
    </p:spTree>
    <p:extLst>
      <p:ext uri="{BB962C8B-B14F-4D97-AF65-F5344CB8AC3E}">
        <p14:creationId xmlns:p14="http://schemas.microsoft.com/office/powerpoint/2010/main" val="24920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A9CC5196-71EB-4338-9ED8-E774F6D8360D}" type="slidenum">
              <a:rPr lang="es-CO" smtClean="0"/>
              <a:t>‹Nº›</a:t>
            </a:fld>
            <a:endParaRPr lang="es-CO"/>
          </a:p>
        </p:txBody>
      </p:sp>
    </p:spTree>
    <p:extLst>
      <p:ext uri="{BB962C8B-B14F-4D97-AF65-F5344CB8AC3E}">
        <p14:creationId xmlns:p14="http://schemas.microsoft.com/office/powerpoint/2010/main" val="388945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43070579-33F4-4DEF-8C48-DC85833D1314}" type="datetimeFigureOut">
              <a:rPr lang="es-CO" smtClean="0"/>
              <a:t>6/04/2021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A9CC5196-71EB-4338-9ED8-E774F6D8360D}" type="slidenum">
              <a:rPr lang="es-CO" smtClean="0"/>
              <a:t>‹Nº›</a:t>
            </a:fld>
            <a:endParaRPr lang="es-CO"/>
          </a:p>
        </p:txBody>
      </p:sp>
    </p:spTree>
    <p:extLst>
      <p:ext uri="{BB962C8B-B14F-4D97-AF65-F5344CB8AC3E}">
        <p14:creationId xmlns:p14="http://schemas.microsoft.com/office/powerpoint/2010/main" val="3863334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70579-33F4-4DEF-8C48-DC85833D1314}" type="datetimeFigureOut">
              <a:rPr lang="es-CO" smtClean="0"/>
              <a:t>6/04/2021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C5196-71EB-4338-9ED8-E774F6D8360D}" type="slidenum">
              <a:rPr lang="es-CO" smtClean="0"/>
              <a:t>‹Nº›</a:t>
            </a:fld>
            <a:endParaRPr lang="es-CO"/>
          </a:p>
        </p:txBody>
      </p:sp>
    </p:spTree>
    <p:extLst>
      <p:ext uri="{BB962C8B-B14F-4D97-AF65-F5344CB8AC3E}">
        <p14:creationId xmlns:p14="http://schemas.microsoft.com/office/powerpoint/2010/main" val="1876139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arget="../media/image8.jpeg" Type="http://schemas.openxmlformats.org/officeDocument/2006/relationships/image"/><Relationship Id="rId2" Target="../notesSlides/notesSlide9.xml" Type="http://schemas.openxmlformats.org/officeDocument/2006/relationships/notesSlide"/><Relationship Id="rId1" Target="../slideLayouts/slideLayout9.xml" Type="http://schemas.openxmlformats.org/officeDocument/2006/relationships/slideLayout"/></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arget="../media/image15.jpeg" Type="http://schemas.openxmlformats.org/officeDocument/2006/relationships/image"/><Relationship Id="rId3" Target="../media/image10.jpeg" Type="http://schemas.openxmlformats.org/officeDocument/2006/relationships/image"/><Relationship Id="rId7" Target="../media/image14.jpeg" Type="http://schemas.openxmlformats.org/officeDocument/2006/relationships/image"/><Relationship Id="rId2" Target="../notesSlides/notesSlide11.xml" Type="http://schemas.openxmlformats.org/officeDocument/2006/relationships/notesSlide"/><Relationship Id="rId1" Target="../slideLayouts/slideLayout7.xml" Type="http://schemas.openxmlformats.org/officeDocument/2006/relationships/slideLayout"/><Relationship Id="rId6" Target="../media/image13.jpeg" Type="http://schemas.openxmlformats.org/officeDocument/2006/relationships/image"/><Relationship Id="rId5" Target="../media/image12.jpeg" Type="http://schemas.openxmlformats.org/officeDocument/2006/relationships/image"/><Relationship Id="rId4" Target="../media/image11.jpeg" Type="http://schemas.openxmlformats.org/officeDocument/2006/relationships/image"/><Relationship Id="rId9" Target="../media/image16.jpeg" Type="http://schemas.openxmlformats.org/officeDocument/2006/relationships/image"/></Relationships>
</file>

<file path=ppt/slides/_rels/slide15.xml.rels><?xml version="1.0" encoding="UTF-8" standalone="yes" ?><Relationships xmlns="http://schemas.openxmlformats.org/package/2006/relationships"><Relationship Id="rId3" Target="../media/image17.jpeg" Type="http://schemas.openxmlformats.org/officeDocument/2006/relationships/image"/><Relationship Id="rId2" Target="../notesSlides/notesSlide12.xml" Type="http://schemas.openxmlformats.org/officeDocument/2006/relationships/notesSlide"/><Relationship Id="rId1" Target="../slideLayouts/slideLayout12.xml" Type="http://schemas.openxmlformats.org/officeDocument/2006/relationships/slideLayout"/></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arget="../media/image20.jpeg" Type="http://schemas.openxmlformats.org/officeDocument/2006/relationships/image"/><Relationship Id="rId1" Target="../slideLayouts/slideLayout12.xml" Type="http://schemas.openxmlformats.org/officeDocument/2006/relationships/slideLayout"/></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8" Target="../diagrams/drawing8.xml" Type="http://schemas.microsoft.com/office/2007/relationships/diagramDrawing"/><Relationship Id="rId3" Target="../media/image23.png" Type="http://schemas.openxmlformats.org/officeDocument/2006/relationships/image"/><Relationship Id="rId7" Target="../diagrams/colors8.xml" Type="http://schemas.openxmlformats.org/officeDocument/2006/relationships/diagramColors"/><Relationship Id="rId2" Target="../notesSlides/notesSlide22.xml" Type="http://schemas.openxmlformats.org/officeDocument/2006/relationships/notesSlide"/><Relationship Id="rId1" Target="../slideLayouts/slideLayout7.xml" Type="http://schemas.openxmlformats.org/officeDocument/2006/relationships/slideLayout"/><Relationship Id="rId6" Target="../diagrams/quickStyle8.xml" Type="http://schemas.openxmlformats.org/officeDocument/2006/relationships/diagramQuickStyle"/><Relationship Id="rId5" Target="../diagrams/layout8.xml" Type="http://schemas.openxmlformats.org/officeDocument/2006/relationships/diagramLayout"/><Relationship Id="rId4" Target="../diagrams/data8.xml" Type="http://schemas.openxmlformats.org/officeDocument/2006/relationships/diagramData"/></Relationships>
</file>

<file path=ppt/slides/_rels/slide28.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4.png"/><Relationship Id="rId7" Type="http://schemas.openxmlformats.org/officeDocument/2006/relationships/diagramColors" Target="../diagrams/colors9.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eg"/><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jpe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arget="../media/image6.jpeg" Type="http://schemas.openxmlformats.org/officeDocument/2006/relationships/image"/><Relationship Id="rId2" Target="../notesSlides/notesSlide5.xml" Type="http://schemas.openxmlformats.org/officeDocument/2006/relationships/notesSlide"/><Relationship Id="rId1" Target="../slideLayouts/slideLayout12.xml" Type="http://schemas.openxmlformats.org/officeDocument/2006/relationships/slideLayout"/></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48640" y="817418"/>
            <a:ext cx="11094720" cy="4724400"/>
          </a:xfrm>
        </p:spPr>
        <p:txBody>
          <a:bodyPr>
            <a:noAutofit/>
          </a:bodyPr>
          <a:lstStyle/>
          <a:p>
            <a:br>
              <a:rPr lang="es-CO" sz="4400" b="1" dirty="0"/>
            </a:br>
            <a:br>
              <a:rPr lang="es-CO" sz="4400" b="1" dirty="0"/>
            </a:br>
            <a:br>
              <a:rPr lang="es-CO" sz="4400" b="1" dirty="0"/>
            </a:br>
            <a:br>
              <a:rPr lang="es-CO" sz="4400" b="1" dirty="0"/>
            </a:br>
            <a:br>
              <a:rPr lang="es-CO" sz="4400" b="1" dirty="0"/>
            </a:br>
            <a:br>
              <a:rPr lang="es-CO" sz="4400" b="1" dirty="0"/>
            </a:br>
            <a:br>
              <a:rPr lang="es-CO" sz="4400" b="1" dirty="0"/>
            </a:br>
            <a:br>
              <a:rPr lang="es-CO" sz="4400" b="1" dirty="0"/>
            </a:br>
            <a:br>
              <a:rPr lang="es-CO" sz="4400" b="1" dirty="0"/>
            </a:br>
            <a:br>
              <a:rPr lang="es-CO" sz="4400" b="1" dirty="0"/>
            </a:br>
            <a:br>
              <a:rPr lang="es-CO" sz="4400" b="1" dirty="0"/>
            </a:br>
            <a:br>
              <a:rPr lang="es-CO" sz="4400" b="1" dirty="0"/>
            </a:br>
            <a:br>
              <a:rPr lang="es-CO" sz="4400" b="1" dirty="0"/>
            </a:br>
            <a:br>
              <a:rPr lang="es-CO" sz="4400" b="1" dirty="0"/>
            </a:br>
            <a:br>
              <a:rPr lang="es-CO" sz="4400" b="1" dirty="0"/>
            </a:br>
            <a:br>
              <a:rPr lang="es-CO" sz="4400" b="1" dirty="0"/>
            </a:br>
            <a:r>
              <a:rPr lang="es-CO" sz="4400" b="1" dirty="0"/>
              <a:t>OTITIS MEDIA CON EFUSIÓN Y</a:t>
            </a:r>
            <a:br>
              <a:rPr lang="es-CO" sz="4400" b="1" dirty="0"/>
            </a:br>
            <a:r>
              <a:rPr lang="es-CO" sz="4400" b="1" dirty="0"/>
              <a:t>OTITIS MEDIA AGUDA</a:t>
            </a:r>
            <a:br>
              <a:rPr lang="es-CO" sz="4400" b="1" dirty="0"/>
            </a:br>
            <a:r>
              <a:rPr lang="es-CO" sz="4400" b="1" dirty="0"/>
              <a:t> </a:t>
            </a:r>
            <a:br>
              <a:rPr lang="es-CO" sz="4400" b="1" dirty="0"/>
            </a:br>
            <a:br>
              <a:rPr lang="es-CO" sz="4400" b="1" dirty="0"/>
            </a:br>
            <a:endParaRPr lang="es-CO" sz="4400" b="1" dirty="0"/>
          </a:p>
        </p:txBody>
      </p:sp>
    </p:spTree>
    <p:extLst>
      <p:ext uri="{BB962C8B-B14F-4D97-AF65-F5344CB8AC3E}">
        <p14:creationId xmlns:p14="http://schemas.microsoft.com/office/powerpoint/2010/main" val="1434531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630270" y="293791"/>
            <a:ext cx="8412480" cy="501968"/>
          </a:xfrm>
        </p:spPr>
        <p:txBody>
          <a:bodyPr>
            <a:noAutofit/>
          </a:bodyPr>
          <a:lstStyle/>
          <a:p>
            <a:r>
              <a:rPr lang="es-CO" sz="4400" dirty="0"/>
              <a:t>Clínica </a:t>
            </a:r>
          </a:p>
        </p:txBody>
      </p:sp>
      <p:sp>
        <p:nvSpPr>
          <p:cNvPr id="6" name="Marcador de texto 5"/>
          <p:cNvSpPr>
            <a:spLocks noGrp="1"/>
          </p:cNvSpPr>
          <p:nvPr>
            <p:ph type="body" idx="1"/>
          </p:nvPr>
        </p:nvSpPr>
        <p:spPr>
          <a:xfrm>
            <a:off x="630270" y="1097305"/>
            <a:ext cx="4913562" cy="603093"/>
          </a:xfrm>
        </p:spPr>
        <p:txBody>
          <a:bodyPr>
            <a:normAutofit/>
          </a:bodyPr>
          <a:lstStyle/>
          <a:p>
            <a:r>
              <a:rPr lang="es-CO" sz="2800" dirty="0"/>
              <a:t>OMA: </a:t>
            </a:r>
          </a:p>
        </p:txBody>
      </p:sp>
      <p:sp>
        <p:nvSpPr>
          <p:cNvPr id="7" name="Marcador de contenido 6"/>
          <p:cNvSpPr>
            <a:spLocks noGrp="1"/>
          </p:cNvSpPr>
          <p:nvPr>
            <p:ph sz="half" idx="2"/>
          </p:nvPr>
        </p:nvSpPr>
        <p:spPr>
          <a:xfrm>
            <a:off x="673511" y="1788176"/>
            <a:ext cx="6537291" cy="3232785"/>
          </a:xfrm>
        </p:spPr>
        <p:txBody>
          <a:bodyPr/>
          <a:lstStyle/>
          <a:p>
            <a:pPr>
              <a:lnSpc>
                <a:spcPct val="100000"/>
              </a:lnSpc>
            </a:pPr>
            <a:r>
              <a:rPr lang="es-CO" dirty="0"/>
              <a:t>En contexto cuadro respiratorio superior.</a:t>
            </a:r>
          </a:p>
          <a:p>
            <a:pPr>
              <a:lnSpc>
                <a:spcPct val="100000"/>
              </a:lnSpc>
            </a:pPr>
            <a:r>
              <a:rPr lang="es-CO" dirty="0"/>
              <a:t>Otalgia.</a:t>
            </a:r>
          </a:p>
          <a:p>
            <a:pPr>
              <a:lnSpc>
                <a:spcPct val="100000"/>
              </a:lnSpc>
            </a:pPr>
            <a:r>
              <a:rPr lang="es-CO" dirty="0"/>
              <a:t>Pacientes preverbales.*</a:t>
            </a:r>
          </a:p>
          <a:p>
            <a:pPr>
              <a:lnSpc>
                <a:spcPct val="100000"/>
              </a:lnSpc>
            </a:pPr>
            <a:r>
              <a:rPr lang="es-CO" dirty="0"/>
              <a:t>Signos y síntomas locales y sistémicos de infección.</a:t>
            </a:r>
          </a:p>
        </p:txBody>
      </p:sp>
      <p:sp>
        <p:nvSpPr>
          <p:cNvPr id="8" name="Marcador de texto 7"/>
          <p:cNvSpPr>
            <a:spLocks noGrp="1"/>
          </p:cNvSpPr>
          <p:nvPr>
            <p:ph type="body" sz="quarter" idx="3"/>
          </p:nvPr>
        </p:nvSpPr>
        <p:spPr>
          <a:xfrm>
            <a:off x="6970695" y="1111185"/>
            <a:ext cx="4949190" cy="603093"/>
          </a:xfrm>
        </p:spPr>
        <p:txBody>
          <a:bodyPr>
            <a:normAutofit/>
          </a:bodyPr>
          <a:lstStyle/>
          <a:p>
            <a:r>
              <a:rPr lang="es-CO" sz="2800" dirty="0"/>
              <a:t>OME: </a:t>
            </a:r>
          </a:p>
        </p:txBody>
      </p:sp>
      <p:sp>
        <p:nvSpPr>
          <p:cNvPr id="9" name="Marcador de contenido 8"/>
          <p:cNvSpPr>
            <a:spLocks noGrp="1"/>
          </p:cNvSpPr>
          <p:nvPr>
            <p:ph sz="quarter" idx="4"/>
          </p:nvPr>
        </p:nvSpPr>
        <p:spPr>
          <a:xfrm>
            <a:off x="6970695" y="1812607"/>
            <a:ext cx="4937760" cy="3232785"/>
          </a:xfrm>
        </p:spPr>
        <p:txBody>
          <a:bodyPr/>
          <a:lstStyle/>
          <a:p>
            <a:pPr>
              <a:lnSpc>
                <a:spcPct val="100000"/>
              </a:lnSpc>
            </a:pPr>
            <a:r>
              <a:rPr lang="es-CO" dirty="0"/>
              <a:t>En contexto de OMA previa.</a:t>
            </a:r>
          </a:p>
          <a:p>
            <a:pPr>
              <a:lnSpc>
                <a:spcPct val="100000"/>
              </a:lnSpc>
            </a:pPr>
            <a:r>
              <a:rPr lang="es-CO" dirty="0"/>
              <a:t>Otalgia podría estar hasta en 76%.</a:t>
            </a:r>
          </a:p>
          <a:p>
            <a:pPr>
              <a:lnSpc>
                <a:spcPct val="100000"/>
              </a:lnSpc>
            </a:pPr>
            <a:r>
              <a:rPr lang="es-CO" dirty="0"/>
              <a:t>49% tendrán problemas conducta.</a:t>
            </a:r>
          </a:p>
          <a:p>
            <a:pPr>
              <a:lnSpc>
                <a:spcPct val="100000"/>
              </a:lnSpc>
            </a:pPr>
            <a:r>
              <a:rPr lang="es-CO" dirty="0"/>
              <a:t>33-62% problemas de habla y audición.</a:t>
            </a:r>
          </a:p>
          <a:p>
            <a:pPr>
              <a:lnSpc>
                <a:spcPct val="100000"/>
              </a:lnSpc>
            </a:pPr>
            <a:r>
              <a:rPr lang="es-CO" dirty="0"/>
              <a:t>Asintomáticos: hallazgo incidental. </a:t>
            </a:r>
          </a:p>
        </p:txBody>
      </p:sp>
      <p:sp>
        <p:nvSpPr>
          <p:cNvPr id="10" name="Triángulo isósceles 9"/>
          <p:cNvSpPr/>
          <p:nvPr/>
        </p:nvSpPr>
        <p:spPr>
          <a:xfrm rot="2400886">
            <a:off x="11115105" y="-1"/>
            <a:ext cx="1060704" cy="914400"/>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
        <p:nvSpPr>
          <p:cNvPr id="2" name="Rectángulo 1"/>
          <p:cNvSpPr/>
          <p:nvPr/>
        </p:nvSpPr>
        <p:spPr>
          <a:xfrm>
            <a:off x="8449610" y="6117558"/>
            <a:ext cx="3419526" cy="276999"/>
          </a:xfrm>
          <a:prstGeom prst="rect">
            <a:avLst/>
          </a:prstGeom>
        </p:spPr>
        <p:txBody>
          <a:bodyPr wrap="none">
            <a:spAutoFit/>
          </a:bodyPr>
          <a:lstStyle/>
          <a:p>
            <a:r>
              <a:rPr lang="es-CO" sz="1200" i="1" dirty="0">
                <a:solidFill>
                  <a:srgbClr val="142B48"/>
                </a:solidFill>
                <a:latin typeface="Montserrat" pitchFamily="2" charset="77"/>
              </a:rPr>
              <a:t>EMC-Otorrinolaringología</a:t>
            </a:r>
            <a:r>
              <a:rPr lang="es-CO" sz="1200" dirty="0">
                <a:solidFill>
                  <a:srgbClr val="142B48"/>
                </a:solidFill>
                <a:latin typeface="Montserrat" pitchFamily="2" charset="77"/>
              </a:rPr>
              <a:t> 48.4 (2019): 1-12.</a:t>
            </a:r>
          </a:p>
        </p:txBody>
      </p:sp>
    </p:spTree>
    <p:extLst>
      <p:ext uri="{BB962C8B-B14F-4D97-AF65-F5344CB8AC3E}">
        <p14:creationId xmlns:p14="http://schemas.microsoft.com/office/powerpoint/2010/main" val="1944177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471683" y="91105"/>
            <a:ext cx="8062717" cy="988695"/>
          </a:xfrm>
        </p:spPr>
        <p:txBody>
          <a:bodyPr/>
          <a:lstStyle/>
          <a:p>
            <a:r>
              <a:rPr lang="es-CO" dirty="0"/>
              <a:t>Poblaciones especiales </a:t>
            </a:r>
          </a:p>
        </p:txBody>
      </p:sp>
      <p:sp>
        <p:nvSpPr>
          <p:cNvPr id="3" name="Marcador de texto 2"/>
          <p:cNvSpPr>
            <a:spLocks noGrp="1"/>
          </p:cNvSpPr>
          <p:nvPr>
            <p:ph type="body" idx="4294967295"/>
          </p:nvPr>
        </p:nvSpPr>
        <p:spPr>
          <a:xfrm>
            <a:off x="633154" y="1377950"/>
            <a:ext cx="4670366" cy="2051050"/>
          </a:xfrm>
        </p:spPr>
        <p:txBody>
          <a:bodyPr>
            <a:noAutofit/>
          </a:bodyPr>
          <a:lstStyle/>
          <a:p>
            <a:pPr algn="just">
              <a:lnSpc>
                <a:spcPct val="100000"/>
              </a:lnSpc>
            </a:pPr>
            <a:r>
              <a:rPr lang="es-CO" sz="2400" dirty="0"/>
              <a:t>Únicas poblaciones que requieren búsqueda activa OME. </a:t>
            </a:r>
          </a:p>
          <a:p>
            <a:pPr algn="just">
              <a:lnSpc>
                <a:spcPct val="100000"/>
              </a:lnSpc>
            </a:pPr>
            <a:r>
              <a:rPr lang="es-CO" sz="2400" dirty="0"/>
              <a:t>Mayor predisposición OME y mayor riesgo afectación de desarrollo.</a:t>
            </a:r>
          </a:p>
        </p:txBody>
      </p:sp>
      <p:graphicFrame>
        <p:nvGraphicFramePr>
          <p:cNvPr id="5" name="Diagrama 4"/>
          <p:cNvGraphicFramePr/>
          <p:nvPr>
            <p:extLst>
              <p:ext uri="{D42A27DB-BD31-4B8C-83A1-F6EECF244321}">
                <p14:modId xmlns:p14="http://schemas.microsoft.com/office/powerpoint/2010/main" val="535669098"/>
              </p:ext>
            </p:extLst>
          </p:nvPr>
        </p:nvGraphicFramePr>
        <p:xfrm>
          <a:off x="6096000" y="206303"/>
          <a:ext cx="6096000" cy="70784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ángulo 3"/>
          <p:cNvSpPr/>
          <p:nvPr/>
        </p:nvSpPr>
        <p:spPr>
          <a:xfrm>
            <a:off x="6121283" y="6378689"/>
            <a:ext cx="5737568" cy="276999"/>
          </a:xfrm>
          <a:prstGeom prst="rect">
            <a:avLst/>
          </a:prstGeom>
        </p:spPr>
        <p:txBody>
          <a:bodyPr wrap="square">
            <a:spAutoFit/>
          </a:bodyPr>
          <a:lstStyle/>
          <a:p>
            <a:pPr algn="r"/>
            <a:r>
              <a:rPr lang="en-US" sz="1200" i="1" dirty="0">
                <a:solidFill>
                  <a:srgbClr val="142B48"/>
                </a:solidFill>
                <a:latin typeface="Montserrat" pitchFamily="2" charset="77"/>
              </a:rPr>
              <a:t>Otolaryngology–Head and Neck Surgery</a:t>
            </a:r>
            <a:r>
              <a:rPr lang="en-US" sz="1200" dirty="0">
                <a:solidFill>
                  <a:srgbClr val="142B48"/>
                </a:solidFill>
                <a:latin typeface="Montserrat" pitchFamily="2" charset="77"/>
              </a:rPr>
              <a:t> 154.1_suppl (2016): S1-S41</a:t>
            </a:r>
            <a:endParaRPr lang="es-CO" sz="1200" dirty="0">
              <a:solidFill>
                <a:srgbClr val="142B48"/>
              </a:solidFill>
              <a:latin typeface="Montserrat" pitchFamily="2" charset="77"/>
            </a:endParaRPr>
          </a:p>
        </p:txBody>
      </p:sp>
    </p:spTree>
    <p:extLst>
      <p:ext uri="{BB962C8B-B14F-4D97-AF65-F5344CB8AC3E}">
        <p14:creationId xmlns:p14="http://schemas.microsoft.com/office/powerpoint/2010/main" val="1907923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p:cNvSpPr>
            <a:spLocks noGrp="1"/>
          </p:cNvSpPr>
          <p:nvPr>
            <p:ph type="title"/>
          </p:nvPr>
        </p:nvSpPr>
        <p:spPr>
          <a:xfrm>
            <a:off x="550766" y="123788"/>
            <a:ext cx="3932237" cy="765865"/>
          </a:xfrm>
        </p:spPr>
        <p:txBody>
          <a:bodyPr>
            <a:normAutofit/>
          </a:bodyPr>
          <a:lstStyle/>
          <a:p>
            <a:r>
              <a:rPr lang="es-CO" sz="4400" dirty="0"/>
              <a:t>Diagnóstico </a:t>
            </a:r>
          </a:p>
        </p:txBody>
      </p:sp>
      <p:sp>
        <p:nvSpPr>
          <p:cNvPr id="13" name="Marcador de texto 12"/>
          <p:cNvSpPr>
            <a:spLocks noGrp="1"/>
          </p:cNvSpPr>
          <p:nvPr>
            <p:ph type="body" sz="half" idx="2"/>
          </p:nvPr>
        </p:nvSpPr>
        <p:spPr>
          <a:xfrm>
            <a:off x="578070" y="890908"/>
            <a:ext cx="5977074" cy="1938130"/>
          </a:xfrm>
        </p:spPr>
        <p:txBody>
          <a:bodyPr>
            <a:normAutofit/>
          </a:bodyPr>
          <a:lstStyle/>
          <a:p>
            <a:r>
              <a:rPr lang="es-CO" sz="2800" b="1" dirty="0">
                <a:solidFill>
                  <a:srgbClr val="142B48"/>
                </a:solidFill>
              </a:rPr>
              <a:t>Otoscopia neumática </a:t>
            </a:r>
          </a:p>
        </p:txBody>
      </p:sp>
      <p:sp>
        <p:nvSpPr>
          <p:cNvPr id="8" name="Marcador de número de diapositiva 7"/>
          <p:cNvSpPr>
            <a:spLocks noGrp="1"/>
          </p:cNvSpPr>
          <p:nvPr>
            <p:ph type="sldNum" sz="quarter" idx="12"/>
          </p:nvPr>
        </p:nvSpPr>
        <p:spPr/>
        <p:txBody>
          <a:bodyPr/>
          <a:lstStyle/>
          <a:p>
            <a:fld id="{8699F50C-BE38-4BD0-BA84-9B090E1F2B9B}" type="slidenum">
              <a:rPr lang="es-ES" noProof="0" smtClean="0"/>
              <a:pPr/>
              <a:t>12</a:t>
            </a:fld>
            <a:endParaRPr lang="es-ES" noProof="0" dirty="0"/>
          </a:p>
        </p:txBody>
      </p:sp>
      <p:sp>
        <p:nvSpPr>
          <p:cNvPr id="11" name="Marcador de contenido 10"/>
          <p:cNvSpPr>
            <a:spLocks noGrp="1"/>
          </p:cNvSpPr>
          <p:nvPr>
            <p:ph idx="4294967295"/>
          </p:nvPr>
        </p:nvSpPr>
        <p:spPr>
          <a:xfrm>
            <a:off x="634070" y="1448095"/>
            <a:ext cx="6186841" cy="2957513"/>
          </a:xfrm>
        </p:spPr>
        <p:txBody>
          <a:bodyPr>
            <a:normAutofit/>
          </a:bodyPr>
          <a:lstStyle/>
          <a:p>
            <a:r>
              <a:rPr lang="es-CO" sz="1800" dirty="0"/>
              <a:t>Se debe realizar en niño con otalgia, perdida auditiva o ambos.</a:t>
            </a:r>
          </a:p>
          <a:p>
            <a:r>
              <a:rPr lang="es-CO" sz="1800" dirty="0"/>
              <a:t>Tono, movilidad, coloración, traslucidez.</a:t>
            </a:r>
          </a:p>
          <a:p>
            <a:r>
              <a:rPr lang="es-CO" sz="1800" dirty="0"/>
              <a:t>Disminuye riesgo tanto de falsos negativos como de falsos positivos.</a:t>
            </a:r>
          </a:p>
          <a:p>
            <a:r>
              <a:rPr lang="es-CO" sz="1800" dirty="0"/>
              <a:t>S94% y E80%.</a:t>
            </a:r>
          </a:p>
          <a:p>
            <a:r>
              <a:rPr lang="es-CO" sz="1800" dirty="0"/>
              <a:t>Dependiente del evaluador.</a:t>
            </a:r>
          </a:p>
          <a:p>
            <a:endParaRPr lang="es-CO" sz="1800" dirty="0"/>
          </a:p>
          <a:p>
            <a:endParaRPr lang="es-CO" sz="1800" dirty="0"/>
          </a:p>
        </p:txBody>
      </p:sp>
      <p:pic>
        <p:nvPicPr>
          <p:cNvPr id="2" name="Imagen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070226" y="1000962"/>
            <a:ext cx="4743450" cy="4856076"/>
          </a:xfrm>
          <a:prstGeom prst="rect">
            <a:avLst/>
          </a:prstGeom>
        </p:spPr>
      </p:pic>
      <p:sp>
        <p:nvSpPr>
          <p:cNvPr id="9" name="Rectángulo 8"/>
          <p:cNvSpPr/>
          <p:nvPr/>
        </p:nvSpPr>
        <p:spPr>
          <a:xfrm>
            <a:off x="6555145" y="6094741"/>
            <a:ext cx="5258532" cy="276999"/>
          </a:xfrm>
          <a:prstGeom prst="rect">
            <a:avLst/>
          </a:prstGeom>
        </p:spPr>
        <p:txBody>
          <a:bodyPr wrap="square">
            <a:spAutoFit/>
          </a:bodyPr>
          <a:lstStyle/>
          <a:p>
            <a:r>
              <a:rPr lang="en-US" sz="1200" i="1" dirty="0">
                <a:solidFill>
                  <a:srgbClr val="142B48"/>
                </a:solidFill>
                <a:latin typeface="Montserrat" pitchFamily="2" charset="77"/>
              </a:rPr>
              <a:t>Otolaryngology–Head and Neck Surgery</a:t>
            </a:r>
            <a:r>
              <a:rPr lang="en-US" sz="1200" dirty="0">
                <a:solidFill>
                  <a:srgbClr val="142B48"/>
                </a:solidFill>
                <a:latin typeface="Montserrat" pitchFamily="2" charset="77"/>
              </a:rPr>
              <a:t> 154.1_suppl (2016): S1-S41</a:t>
            </a:r>
            <a:endParaRPr lang="es-CO" sz="1200" dirty="0">
              <a:solidFill>
                <a:srgbClr val="142B48"/>
              </a:solidFill>
              <a:latin typeface="Montserrat" pitchFamily="2" charset="77"/>
            </a:endParaRPr>
          </a:p>
        </p:txBody>
      </p:sp>
    </p:spTree>
    <p:extLst>
      <p:ext uri="{BB962C8B-B14F-4D97-AF65-F5344CB8AC3E}">
        <p14:creationId xmlns:p14="http://schemas.microsoft.com/office/powerpoint/2010/main" val="3555228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8F1F-EC4A-4274-9651-BEEF9C9E85E9}"/>
              </a:ext>
            </a:extLst>
          </p:cNvPr>
          <p:cNvSpPr>
            <a:spLocks noGrp="1"/>
          </p:cNvSpPr>
          <p:nvPr>
            <p:ph type="title"/>
          </p:nvPr>
        </p:nvSpPr>
        <p:spPr>
          <a:xfrm>
            <a:off x="514498" y="448415"/>
            <a:ext cx="6579870" cy="982029"/>
          </a:xfrm>
        </p:spPr>
        <p:txBody>
          <a:bodyPr>
            <a:normAutofit/>
          </a:bodyPr>
          <a:lstStyle/>
          <a:p>
            <a:r>
              <a:rPr lang="es-CO" sz="4400" dirty="0"/>
              <a:t>Membrana timpánica</a:t>
            </a:r>
          </a:p>
        </p:txBody>
      </p:sp>
      <p:sp>
        <p:nvSpPr>
          <p:cNvPr id="3" name="Content Placeholder 2">
            <a:extLst>
              <a:ext uri="{FF2B5EF4-FFF2-40B4-BE49-F238E27FC236}">
                <a16:creationId xmlns:a16="http://schemas.microsoft.com/office/drawing/2014/main" id="{4E445475-5332-4752-92DD-2C3D82A0C706}"/>
              </a:ext>
            </a:extLst>
          </p:cNvPr>
          <p:cNvSpPr>
            <a:spLocks noGrp="1"/>
          </p:cNvSpPr>
          <p:nvPr>
            <p:ph idx="1"/>
          </p:nvPr>
        </p:nvSpPr>
        <p:spPr>
          <a:xfrm>
            <a:off x="1031632" y="1430444"/>
            <a:ext cx="5802630" cy="4023360"/>
          </a:xfrm>
        </p:spPr>
        <p:txBody>
          <a:bodyPr>
            <a:normAutofit/>
          </a:bodyPr>
          <a:lstStyle/>
          <a:p>
            <a:pPr>
              <a:lnSpc>
                <a:spcPct val="100000"/>
              </a:lnSpc>
            </a:pPr>
            <a:r>
              <a:rPr lang="es-CO" sz="2800" dirty="0">
                <a:solidFill>
                  <a:srgbClr val="142B48"/>
                </a:solidFill>
              </a:rPr>
              <a:t>Contorno.</a:t>
            </a:r>
          </a:p>
          <a:p>
            <a:pPr>
              <a:lnSpc>
                <a:spcPct val="100000"/>
              </a:lnSpc>
            </a:pPr>
            <a:r>
              <a:rPr lang="es-CO" sz="2800" dirty="0">
                <a:solidFill>
                  <a:srgbClr val="142B48"/>
                </a:solidFill>
              </a:rPr>
              <a:t>Color.</a:t>
            </a:r>
          </a:p>
          <a:p>
            <a:pPr>
              <a:lnSpc>
                <a:spcPct val="100000"/>
              </a:lnSpc>
            </a:pPr>
            <a:r>
              <a:rPr lang="es-CO" sz="2800" dirty="0">
                <a:solidFill>
                  <a:srgbClr val="142B48"/>
                </a:solidFill>
              </a:rPr>
              <a:t>Traslucencia.</a:t>
            </a:r>
          </a:p>
          <a:p>
            <a:pPr>
              <a:lnSpc>
                <a:spcPct val="100000"/>
              </a:lnSpc>
            </a:pPr>
            <a:r>
              <a:rPr lang="es-CO" sz="2800" dirty="0">
                <a:solidFill>
                  <a:srgbClr val="142B48"/>
                </a:solidFill>
              </a:rPr>
              <a:t>Movilidad.</a:t>
            </a:r>
          </a:p>
        </p:txBody>
      </p:sp>
      <p:pic>
        <p:nvPicPr>
          <p:cNvPr id="4" name="Picture 3">
            <a:extLst>
              <a:ext uri="{FF2B5EF4-FFF2-40B4-BE49-F238E27FC236}">
                <a16:creationId xmlns:a16="http://schemas.microsoft.com/office/drawing/2014/main" id="{D70F85E2-0E24-473E-A0A6-67220ABFAEC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583679" y="2081954"/>
            <a:ext cx="4576689" cy="3371850"/>
          </a:xfrm>
          <a:prstGeom prst="rect">
            <a:avLst/>
          </a:prstGeom>
        </p:spPr>
      </p:pic>
    </p:spTree>
    <p:extLst>
      <p:ext uri="{BB962C8B-B14F-4D97-AF65-F5344CB8AC3E}">
        <p14:creationId xmlns:p14="http://schemas.microsoft.com/office/powerpoint/2010/main" val="3119859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a:spLocks noGrp="1"/>
          </p:cNvSpPr>
          <p:nvPr>
            <p:ph type="sldNum" sz="quarter" idx="12"/>
          </p:nvPr>
        </p:nvSpPr>
        <p:spPr/>
        <p:txBody>
          <a:bodyPr/>
          <a:lstStyle/>
          <a:p>
            <a:pPr rtl="0"/>
            <a:fld id="{8699F50C-BE38-4BD0-BA84-9B090E1F2B9B}" type="slidenum">
              <a:rPr lang="es-ES" noProof="0" smtClean="0"/>
              <a:t>14</a:t>
            </a:fld>
            <a:endParaRPr lang="es-ES" noProof="0" dirty="0"/>
          </a:p>
        </p:txBody>
      </p:sp>
      <p:pic>
        <p:nvPicPr>
          <p:cNvPr id="8" name="Imagen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361870" y="419899"/>
            <a:ext cx="2634436" cy="2139463"/>
          </a:xfrm>
          <a:prstGeom prst="rect">
            <a:avLst/>
          </a:prstGeom>
        </p:spPr>
      </p:pic>
      <p:pic>
        <p:nvPicPr>
          <p:cNvPr id="6" name="Imagen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9418264" y="4677420"/>
            <a:ext cx="2548520" cy="2154649"/>
          </a:xfrm>
          <a:prstGeom prst="rect">
            <a:avLst/>
          </a:prstGeom>
        </p:spPr>
      </p:pic>
      <p:pic>
        <p:nvPicPr>
          <p:cNvPr id="9" name="Imagen 8"/>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794457" y="192764"/>
            <a:ext cx="5203803" cy="2194836"/>
          </a:xfrm>
          <a:prstGeom prst="rect">
            <a:avLst/>
          </a:prstGeom>
        </p:spPr>
      </p:pic>
      <p:pic>
        <p:nvPicPr>
          <p:cNvPr id="10" name="Imagen 9"/>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0167094" y="182391"/>
            <a:ext cx="1816600" cy="2206845"/>
          </a:xfrm>
          <a:prstGeom prst="rect">
            <a:avLst/>
          </a:prstGeom>
        </p:spPr>
      </p:pic>
      <p:pic>
        <p:nvPicPr>
          <p:cNvPr id="11" name="Imagen 10"/>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070659" y="4724399"/>
            <a:ext cx="2015068" cy="2105027"/>
          </a:xfrm>
          <a:prstGeom prst="rect">
            <a:avLst/>
          </a:prstGeom>
        </p:spPr>
      </p:pic>
      <p:pic>
        <p:nvPicPr>
          <p:cNvPr id="15" name="Imagen 14"/>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4799755" y="2559362"/>
            <a:ext cx="7046887" cy="2077783"/>
          </a:xfrm>
          <a:prstGeom prst="rect">
            <a:avLst/>
          </a:prstGeom>
        </p:spPr>
      </p:pic>
      <p:sp>
        <p:nvSpPr>
          <p:cNvPr id="18" name="Rectángulo 17"/>
          <p:cNvSpPr/>
          <p:nvPr/>
        </p:nvSpPr>
        <p:spPr>
          <a:xfrm>
            <a:off x="970126" y="2787844"/>
            <a:ext cx="3417923" cy="276999"/>
          </a:xfrm>
          <a:prstGeom prst="rect">
            <a:avLst/>
          </a:prstGeom>
        </p:spPr>
        <p:txBody>
          <a:bodyPr wrap="none">
            <a:spAutoFit/>
          </a:bodyPr>
          <a:lstStyle/>
          <a:p>
            <a:r>
              <a:rPr lang="es-CO" sz="1200" i="1" dirty="0">
                <a:solidFill>
                  <a:srgbClr val="142B48"/>
                </a:solidFill>
                <a:latin typeface="Montserrat" pitchFamily="2" charset="77"/>
              </a:rPr>
              <a:t>EMC-Otorrinolaringología</a:t>
            </a:r>
            <a:r>
              <a:rPr lang="es-CO" sz="1200" dirty="0">
                <a:solidFill>
                  <a:srgbClr val="142B48"/>
                </a:solidFill>
                <a:latin typeface="Montserrat" pitchFamily="2" charset="77"/>
              </a:rPr>
              <a:t> 48.4 (2019): 1-13.</a:t>
            </a:r>
            <a:endParaRPr lang="en-US" sz="1200" dirty="0">
              <a:solidFill>
                <a:srgbClr val="142B48"/>
              </a:solidFill>
              <a:latin typeface="Montserrat" pitchFamily="2" charset="77"/>
            </a:endParaRPr>
          </a:p>
        </p:txBody>
      </p:sp>
      <p:pic>
        <p:nvPicPr>
          <p:cNvPr id="12" name="Imagen 11"/>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7164082" y="4739942"/>
            <a:ext cx="2175827" cy="2118058"/>
          </a:xfrm>
          <a:prstGeom prst="rect">
            <a:avLst/>
          </a:prstGeom>
        </p:spPr>
      </p:pic>
    </p:spTree>
    <p:extLst>
      <p:ext uri="{BB962C8B-B14F-4D97-AF65-F5344CB8AC3E}">
        <p14:creationId xmlns:p14="http://schemas.microsoft.com/office/powerpoint/2010/main" val="2364195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EB654-4CCA-45EF-84C3-C9DDB5D6BC68}"/>
              </a:ext>
            </a:extLst>
          </p:cNvPr>
          <p:cNvSpPr>
            <a:spLocks noGrp="1"/>
          </p:cNvSpPr>
          <p:nvPr>
            <p:ph type="title"/>
          </p:nvPr>
        </p:nvSpPr>
        <p:spPr>
          <a:xfrm>
            <a:off x="574040" y="190023"/>
            <a:ext cx="6579870" cy="982029"/>
          </a:xfrm>
        </p:spPr>
        <p:txBody>
          <a:bodyPr>
            <a:normAutofit/>
          </a:bodyPr>
          <a:lstStyle/>
          <a:p>
            <a:r>
              <a:rPr lang="es-CO" sz="4400" dirty="0"/>
              <a:t>Audición </a:t>
            </a:r>
          </a:p>
        </p:txBody>
      </p:sp>
      <p:sp>
        <p:nvSpPr>
          <p:cNvPr id="3" name="Content Placeholder 2">
            <a:extLst>
              <a:ext uri="{FF2B5EF4-FFF2-40B4-BE49-F238E27FC236}">
                <a16:creationId xmlns:a16="http://schemas.microsoft.com/office/drawing/2014/main" id="{21606192-FEA3-4222-ABE2-EEDDBAF13A7B}"/>
              </a:ext>
            </a:extLst>
          </p:cNvPr>
          <p:cNvSpPr>
            <a:spLocks noGrp="1"/>
          </p:cNvSpPr>
          <p:nvPr>
            <p:ph idx="1"/>
          </p:nvPr>
        </p:nvSpPr>
        <p:spPr>
          <a:xfrm>
            <a:off x="892810" y="1172052"/>
            <a:ext cx="7682230" cy="3468053"/>
          </a:xfrm>
        </p:spPr>
        <p:txBody>
          <a:bodyPr>
            <a:normAutofit/>
          </a:bodyPr>
          <a:lstStyle/>
          <a:p>
            <a:pPr>
              <a:lnSpc>
                <a:spcPct val="100000"/>
              </a:lnSpc>
            </a:pPr>
            <a:r>
              <a:rPr lang="es-CO" sz="3200" dirty="0"/>
              <a:t>Normal a hipoacusia moderada.</a:t>
            </a:r>
          </a:p>
          <a:p>
            <a:pPr>
              <a:lnSpc>
                <a:spcPct val="100000"/>
              </a:lnSpc>
            </a:pPr>
            <a:r>
              <a:rPr lang="es-CO" sz="3200" dirty="0"/>
              <a:t>50%  de los niños con OME.</a:t>
            </a:r>
          </a:p>
          <a:p>
            <a:pPr>
              <a:lnSpc>
                <a:spcPct val="100000"/>
              </a:lnSpc>
            </a:pPr>
            <a:r>
              <a:rPr lang="es-CO" sz="3200" dirty="0"/>
              <a:t>Promedio audiometría 28 dB.</a:t>
            </a:r>
          </a:p>
          <a:p>
            <a:pPr>
              <a:lnSpc>
                <a:spcPct val="100000"/>
              </a:lnSpc>
            </a:pPr>
            <a:r>
              <a:rPr lang="es-CO" sz="3200" dirty="0"/>
              <a:t> 20% de los niños excede 35 dB.</a:t>
            </a:r>
          </a:p>
        </p:txBody>
      </p:sp>
      <p:pic>
        <p:nvPicPr>
          <p:cNvPr id="4" name="Picture 3">
            <a:extLst>
              <a:ext uri="{FF2B5EF4-FFF2-40B4-BE49-F238E27FC236}">
                <a16:creationId xmlns:a16="http://schemas.microsoft.com/office/drawing/2014/main" id="{5680E3B2-79A6-40F0-9AB0-5EDF57A5F70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22346" y="190023"/>
            <a:ext cx="4400550" cy="6290310"/>
          </a:xfrm>
          <a:prstGeom prst="rect">
            <a:avLst/>
          </a:prstGeom>
        </p:spPr>
      </p:pic>
    </p:spTree>
    <p:extLst>
      <p:ext uri="{BB962C8B-B14F-4D97-AF65-F5344CB8AC3E}">
        <p14:creationId xmlns:p14="http://schemas.microsoft.com/office/powerpoint/2010/main" val="4260988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899795" y="1804670"/>
            <a:ext cx="4911725" cy="1789113"/>
          </a:xfrm>
        </p:spPr>
        <p:txBody>
          <a:bodyPr>
            <a:normAutofit/>
          </a:bodyPr>
          <a:lstStyle/>
          <a:p>
            <a:r>
              <a:rPr lang="es-CO" sz="5400" dirty="0"/>
              <a:t>Manejo OME </a:t>
            </a:r>
          </a:p>
        </p:txBody>
      </p:sp>
    </p:spTree>
    <p:extLst>
      <p:ext uri="{BB962C8B-B14F-4D97-AF65-F5344CB8AC3E}">
        <p14:creationId xmlns:p14="http://schemas.microsoft.com/office/powerpoint/2010/main" val="2663947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4294967295"/>
          </p:nvPr>
        </p:nvSpPr>
        <p:spPr>
          <a:xfrm>
            <a:off x="951365" y="1216025"/>
            <a:ext cx="9637646" cy="2957513"/>
          </a:xfrm>
        </p:spPr>
        <p:txBody>
          <a:bodyPr/>
          <a:lstStyle/>
          <a:p>
            <a:r>
              <a:rPr lang="es-CO" dirty="0">
                <a:solidFill>
                  <a:srgbClr val="142B48"/>
                </a:solidFill>
              </a:rPr>
              <a:t>Reducción espontánea en más del 75%.</a:t>
            </a:r>
          </a:p>
          <a:p>
            <a:r>
              <a:rPr lang="es-CO" dirty="0">
                <a:solidFill>
                  <a:srgbClr val="142B48"/>
                </a:solidFill>
              </a:rPr>
              <a:t>Depende duración y causa. </a:t>
            </a:r>
          </a:p>
          <a:p>
            <a:r>
              <a:rPr lang="es-CO" dirty="0">
                <a:solidFill>
                  <a:srgbClr val="142B48"/>
                </a:solidFill>
              </a:rPr>
              <a:t>Menos probabilidad de reducción.</a:t>
            </a:r>
          </a:p>
          <a:p>
            <a:endParaRPr lang="es-CO" dirty="0">
              <a:solidFill>
                <a:srgbClr val="142B48"/>
              </a:solidFill>
            </a:endParaRPr>
          </a:p>
        </p:txBody>
      </p:sp>
      <p:sp>
        <p:nvSpPr>
          <p:cNvPr id="5" name="Título 4"/>
          <p:cNvSpPr>
            <a:spLocks noGrp="1"/>
          </p:cNvSpPr>
          <p:nvPr>
            <p:ph type="title" idx="4294967295"/>
          </p:nvPr>
        </p:nvSpPr>
        <p:spPr>
          <a:xfrm>
            <a:off x="628535" y="0"/>
            <a:ext cx="9960476" cy="1216025"/>
          </a:xfrm>
        </p:spPr>
        <p:txBody>
          <a:bodyPr>
            <a:noAutofit/>
          </a:bodyPr>
          <a:lstStyle/>
          <a:p>
            <a:r>
              <a:rPr lang="es-CO" dirty="0"/>
              <a:t>Historia natural y educación  </a:t>
            </a:r>
          </a:p>
        </p:txBody>
      </p:sp>
      <p:graphicFrame>
        <p:nvGraphicFramePr>
          <p:cNvPr id="2" name="Diagrama 1"/>
          <p:cNvGraphicFramePr/>
          <p:nvPr>
            <p:extLst>
              <p:ext uri="{D42A27DB-BD31-4B8C-83A1-F6EECF244321}">
                <p14:modId xmlns:p14="http://schemas.microsoft.com/office/powerpoint/2010/main" val="3538049731"/>
              </p:ext>
            </p:extLst>
          </p:nvPr>
        </p:nvGraphicFramePr>
        <p:xfrm>
          <a:off x="5283061" y="416344"/>
          <a:ext cx="7062555" cy="8328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riángulo isósceles 6"/>
          <p:cNvSpPr/>
          <p:nvPr/>
        </p:nvSpPr>
        <p:spPr>
          <a:xfrm rot="2400886">
            <a:off x="11115105" y="-1"/>
            <a:ext cx="1060704" cy="914400"/>
          </a:xfrm>
          <a:prstGeom prst="triangle">
            <a:avLst/>
          </a:prstGeom>
          <a:solidFill>
            <a:srgbClr val="F2F2F2"/>
          </a:solidFill>
          <a:ln>
            <a:solidFill>
              <a:srgbClr val="F2F2F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Tree>
    <p:extLst>
      <p:ext uri="{BB962C8B-B14F-4D97-AF65-F5344CB8AC3E}">
        <p14:creationId xmlns:p14="http://schemas.microsoft.com/office/powerpoint/2010/main" val="2772998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24223" y="284086"/>
            <a:ext cx="4852987" cy="860425"/>
          </a:xfrm>
        </p:spPr>
        <p:txBody>
          <a:bodyPr>
            <a:normAutofit/>
          </a:bodyPr>
          <a:lstStyle/>
          <a:p>
            <a:r>
              <a:rPr lang="es-CO" dirty="0"/>
              <a:t>Manejo médico</a:t>
            </a:r>
          </a:p>
        </p:txBody>
      </p:sp>
      <p:sp>
        <p:nvSpPr>
          <p:cNvPr id="3" name="Subtítulo 2"/>
          <p:cNvSpPr>
            <a:spLocks noGrp="1"/>
          </p:cNvSpPr>
          <p:nvPr>
            <p:ph type="subTitle" idx="4294967295"/>
          </p:nvPr>
        </p:nvSpPr>
        <p:spPr>
          <a:xfrm>
            <a:off x="980444" y="1490786"/>
            <a:ext cx="3428996" cy="528637"/>
          </a:xfrm>
        </p:spPr>
        <p:txBody>
          <a:bodyPr>
            <a:noAutofit/>
          </a:bodyPr>
          <a:lstStyle/>
          <a:p>
            <a:pPr marL="0" indent="0">
              <a:buNone/>
            </a:pPr>
            <a:r>
              <a:rPr lang="es-CO" sz="2800" b="1" dirty="0">
                <a:solidFill>
                  <a:srgbClr val="142B48"/>
                </a:solidFill>
              </a:rPr>
              <a:t>Medicamentos:</a:t>
            </a:r>
          </a:p>
        </p:txBody>
      </p:sp>
      <p:sp>
        <p:nvSpPr>
          <p:cNvPr id="4" name="Subtítulo 2"/>
          <p:cNvSpPr txBox="1">
            <a:spLocks/>
          </p:cNvSpPr>
          <p:nvPr/>
        </p:nvSpPr>
        <p:spPr>
          <a:xfrm>
            <a:off x="4409440" y="1444752"/>
            <a:ext cx="6526784" cy="528666"/>
          </a:xfrm>
          <a:prstGeom prst="rect">
            <a:avLst/>
          </a:prstGeom>
        </p:spPr>
        <p:txBody>
          <a:bodyPr rtlCol="0"/>
          <a:lstStyle>
            <a:lvl1pPr marL="0" indent="0" algn="l" defTabSz="914400" rtl="0" eaLnBrk="1" latinLnBrk="0" hangingPunct="1">
              <a:lnSpc>
                <a:spcPct val="90000"/>
              </a:lnSpc>
              <a:spcBef>
                <a:spcPts val="1000"/>
              </a:spcBef>
              <a:buClr>
                <a:srgbClr val="2E7A40"/>
              </a:buClr>
              <a:buFont typeface="Arial" panose="020B0604020202020204" pitchFamily="34" charset="0"/>
              <a:buNone/>
              <a:defRPr lang="en-US" sz="2400" b="0" i="0" kern="1200" spc="300">
                <a:solidFill>
                  <a:schemeClr val="accent6"/>
                </a:solidFill>
                <a:latin typeface="+mn-lt"/>
                <a:ea typeface="+mn-ea"/>
                <a:cs typeface="Calibri" panose="020F0502020204030204" pitchFamily="34" charset="0"/>
              </a:defRPr>
            </a:lvl1pPr>
            <a:lvl2pPr marL="457200" indent="0" algn="ctr" defTabSz="914400" rtl="0" eaLnBrk="1" latinLnBrk="0" hangingPunct="1">
              <a:lnSpc>
                <a:spcPct val="90000"/>
              </a:lnSpc>
              <a:spcBef>
                <a:spcPts val="500"/>
              </a:spcBef>
              <a:buClr>
                <a:srgbClr val="2E7A40"/>
              </a:buClr>
              <a:buFont typeface="Arial" panose="020B0604020202020204" pitchFamily="34" charset="0"/>
              <a:buNone/>
              <a:defRPr lang="en-US"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2E7A40"/>
              </a:buClr>
              <a:buFont typeface="Arial"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2E7A40"/>
              </a:buClr>
              <a:buFont typeface="Arial" panose="020B0604020202020204" pitchFamily="34" charset="0"/>
              <a:buNone/>
              <a:defRPr lang="en-US"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2E7A40"/>
              </a:buClr>
              <a:buFont typeface="Arial" panose="020B0604020202020204" pitchFamily="34" charset="0"/>
              <a:buNone/>
              <a:defRPr lang="en-IN"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s-CO" dirty="0">
                <a:solidFill>
                  <a:srgbClr val="142B48"/>
                </a:solidFill>
                <a:latin typeface="Montserrat" pitchFamily="2" charset="77"/>
              </a:rPr>
              <a:t>Descongestionantes, esteroides tópicos/sistémicos, antihistamínicos y antibióticos.   </a:t>
            </a:r>
          </a:p>
        </p:txBody>
      </p:sp>
      <p:sp>
        <p:nvSpPr>
          <p:cNvPr id="5" name="Subtítulo 2"/>
          <p:cNvSpPr txBox="1">
            <a:spLocks/>
          </p:cNvSpPr>
          <p:nvPr/>
        </p:nvSpPr>
        <p:spPr>
          <a:xfrm>
            <a:off x="1191677" y="2898098"/>
            <a:ext cx="3006530" cy="528666"/>
          </a:xfrm>
          <a:prstGeom prst="rect">
            <a:avLst/>
          </a:prstGeom>
        </p:spPr>
        <p:txBody>
          <a:bodyPr rtlCol="0"/>
          <a:lstStyle>
            <a:lvl1pPr marL="0" indent="0" algn="l" defTabSz="914400" rtl="0" eaLnBrk="1" latinLnBrk="0" hangingPunct="1">
              <a:lnSpc>
                <a:spcPct val="90000"/>
              </a:lnSpc>
              <a:spcBef>
                <a:spcPts val="1000"/>
              </a:spcBef>
              <a:buClr>
                <a:srgbClr val="2E7A40"/>
              </a:buClr>
              <a:buFont typeface="Arial" panose="020B0604020202020204" pitchFamily="34" charset="0"/>
              <a:buNone/>
              <a:defRPr lang="en-US" sz="2400" b="0" i="0" kern="1200" spc="300">
                <a:solidFill>
                  <a:schemeClr val="accent6"/>
                </a:solidFill>
                <a:latin typeface="+mn-lt"/>
                <a:ea typeface="+mn-ea"/>
                <a:cs typeface="Calibri" panose="020F0502020204030204" pitchFamily="34" charset="0"/>
              </a:defRPr>
            </a:lvl1pPr>
            <a:lvl2pPr marL="457200" indent="0" algn="ctr" defTabSz="914400" rtl="0" eaLnBrk="1" latinLnBrk="0" hangingPunct="1">
              <a:lnSpc>
                <a:spcPct val="90000"/>
              </a:lnSpc>
              <a:spcBef>
                <a:spcPts val="500"/>
              </a:spcBef>
              <a:buClr>
                <a:srgbClr val="2E7A40"/>
              </a:buClr>
              <a:buFont typeface="Arial" panose="020B0604020202020204" pitchFamily="34" charset="0"/>
              <a:buNone/>
              <a:defRPr lang="en-US"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2E7A40"/>
              </a:buClr>
              <a:buFont typeface="Arial"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2E7A40"/>
              </a:buClr>
              <a:buFont typeface="Arial" panose="020B0604020202020204" pitchFamily="34" charset="0"/>
              <a:buNone/>
              <a:defRPr lang="en-US"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2E7A40"/>
              </a:buClr>
              <a:buFont typeface="Arial" panose="020B0604020202020204" pitchFamily="34" charset="0"/>
              <a:buNone/>
              <a:defRPr lang="en-IN"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CO" sz="2800" b="1" dirty="0">
                <a:solidFill>
                  <a:srgbClr val="00ABA7"/>
                </a:solidFill>
                <a:latin typeface="Montserrat" pitchFamily="2" charset="77"/>
              </a:rPr>
              <a:t>Vigilancia:</a:t>
            </a:r>
          </a:p>
        </p:txBody>
      </p:sp>
      <p:sp>
        <p:nvSpPr>
          <p:cNvPr id="6" name="Subtítulo 2"/>
          <p:cNvSpPr txBox="1">
            <a:spLocks/>
          </p:cNvSpPr>
          <p:nvPr/>
        </p:nvSpPr>
        <p:spPr>
          <a:xfrm>
            <a:off x="4830776" y="3003469"/>
            <a:ext cx="6072818" cy="674970"/>
          </a:xfrm>
          <a:prstGeom prst="rect">
            <a:avLst/>
          </a:prstGeom>
        </p:spPr>
        <p:txBody>
          <a:bodyPr rtlCol="0"/>
          <a:lstStyle>
            <a:lvl1pPr marL="0" indent="0" algn="l" defTabSz="914400" rtl="0" eaLnBrk="1" latinLnBrk="0" hangingPunct="1">
              <a:lnSpc>
                <a:spcPct val="90000"/>
              </a:lnSpc>
              <a:spcBef>
                <a:spcPts val="1000"/>
              </a:spcBef>
              <a:buClr>
                <a:srgbClr val="2E7A40"/>
              </a:buClr>
              <a:buFont typeface="Arial" panose="020B0604020202020204" pitchFamily="34" charset="0"/>
              <a:buNone/>
              <a:defRPr lang="en-US" sz="2400" b="0" i="0" kern="1200" spc="300">
                <a:solidFill>
                  <a:schemeClr val="accent6"/>
                </a:solidFill>
                <a:latin typeface="+mn-lt"/>
                <a:ea typeface="+mn-ea"/>
                <a:cs typeface="Calibri" panose="020F0502020204030204" pitchFamily="34" charset="0"/>
              </a:defRPr>
            </a:lvl1pPr>
            <a:lvl2pPr marL="457200" indent="0" algn="ctr" defTabSz="914400" rtl="0" eaLnBrk="1" latinLnBrk="0" hangingPunct="1">
              <a:lnSpc>
                <a:spcPct val="90000"/>
              </a:lnSpc>
              <a:spcBef>
                <a:spcPts val="500"/>
              </a:spcBef>
              <a:buClr>
                <a:srgbClr val="2E7A40"/>
              </a:buClr>
              <a:buFont typeface="Arial" panose="020B0604020202020204" pitchFamily="34" charset="0"/>
              <a:buNone/>
              <a:defRPr lang="en-US"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2E7A40"/>
              </a:buClr>
              <a:buFont typeface="Arial"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2E7A40"/>
              </a:buClr>
              <a:buFont typeface="Arial" panose="020B0604020202020204" pitchFamily="34" charset="0"/>
              <a:buNone/>
              <a:defRPr lang="en-US"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2E7A40"/>
              </a:buClr>
              <a:buFont typeface="Arial" panose="020B0604020202020204" pitchFamily="34" charset="0"/>
              <a:buNone/>
              <a:defRPr lang="en-IN"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es-CO" dirty="0">
                <a:solidFill>
                  <a:srgbClr val="00ABA7"/>
                </a:solidFill>
                <a:latin typeface="Montserrat" pitchFamily="2" charset="77"/>
              </a:rPr>
              <a:t>Pacientes sin riesgo, 3 meses desde inicio o desde diagnóstico.</a:t>
            </a:r>
          </a:p>
        </p:txBody>
      </p:sp>
      <p:sp>
        <p:nvSpPr>
          <p:cNvPr id="7" name="Subtítulo 2"/>
          <p:cNvSpPr txBox="1">
            <a:spLocks/>
          </p:cNvSpPr>
          <p:nvPr/>
        </p:nvSpPr>
        <p:spPr>
          <a:xfrm>
            <a:off x="847259" y="3340954"/>
            <a:ext cx="3330628" cy="674970"/>
          </a:xfrm>
          <a:prstGeom prst="rect">
            <a:avLst/>
          </a:prstGeom>
        </p:spPr>
        <p:txBody>
          <a:bodyPr rtlCol="0"/>
          <a:lstStyle>
            <a:lvl1pPr marL="0" indent="0" algn="l" defTabSz="914400" rtl="0" eaLnBrk="1" latinLnBrk="0" hangingPunct="1">
              <a:lnSpc>
                <a:spcPct val="90000"/>
              </a:lnSpc>
              <a:spcBef>
                <a:spcPts val="1000"/>
              </a:spcBef>
              <a:buClr>
                <a:srgbClr val="2E7A40"/>
              </a:buClr>
              <a:buFont typeface="Arial" panose="020B0604020202020204" pitchFamily="34" charset="0"/>
              <a:buNone/>
              <a:defRPr lang="en-US" sz="2400" b="0" i="0" kern="1200" spc="300">
                <a:solidFill>
                  <a:schemeClr val="accent6"/>
                </a:solidFill>
                <a:latin typeface="+mn-lt"/>
                <a:ea typeface="+mn-ea"/>
                <a:cs typeface="Calibri" panose="020F0502020204030204" pitchFamily="34" charset="0"/>
              </a:defRPr>
            </a:lvl1pPr>
            <a:lvl2pPr marL="457200" indent="0" algn="ctr" defTabSz="914400" rtl="0" eaLnBrk="1" latinLnBrk="0" hangingPunct="1">
              <a:lnSpc>
                <a:spcPct val="90000"/>
              </a:lnSpc>
              <a:spcBef>
                <a:spcPts val="500"/>
              </a:spcBef>
              <a:buClr>
                <a:srgbClr val="2E7A40"/>
              </a:buClr>
              <a:buFont typeface="Arial" panose="020B0604020202020204" pitchFamily="34" charset="0"/>
              <a:buNone/>
              <a:defRPr lang="en-US"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2E7A40"/>
              </a:buClr>
              <a:buFont typeface="Arial"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2E7A40"/>
              </a:buClr>
              <a:buFont typeface="Arial" panose="020B0604020202020204" pitchFamily="34" charset="0"/>
              <a:buNone/>
              <a:defRPr lang="en-US"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2E7A40"/>
              </a:buClr>
              <a:buFont typeface="Arial" panose="020B0604020202020204" pitchFamily="34" charset="0"/>
              <a:buNone/>
              <a:defRPr lang="en-IN"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s-CO" dirty="0">
                <a:solidFill>
                  <a:srgbClr val="00ABA7"/>
                </a:solidFill>
                <a:latin typeface="Montserrat" pitchFamily="2" charset="77"/>
              </a:rPr>
              <a:t>Cada 3-6 meses.</a:t>
            </a:r>
          </a:p>
        </p:txBody>
      </p:sp>
      <p:sp>
        <p:nvSpPr>
          <p:cNvPr id="8" name="Subtítulo 2"/>
          <p:cNvSpPr txBox="1">
            <a:spLocks/>
          </p:cNvSpPr>
          <p:nvPr/>
        </p:nvSpPr>
        <p:spPr>
          <a:xfrm>
            <a:off x="4843086" y="4156482"/>
            <a:ext cx="6072818" cy="674970"/>
          </a:xfrm>
          <a:prstGeom prst="rect">
            <a:avLst/>
          </a:prstGeom>
        </p:spPr>
        <p:txBody>
          <a:bodyPr rtlCol="0"/>
          <a:lstStyle>
            <a:lvl1pPr marL="0" indent="0" algn="l" defTabSz="914400" rtl="0" eaLnBrk="1" latinLnBrk="0" hangingPunct="1">
              <a:lnSpc>
                <a:spcPct val="90000"/>
              </a:lnSpc>
              <a:spcBef>
                <a:spcPts val="1000"/>
              </a:spcBef>
              <a:buClr>
                <a:srgbClr val="2E7A40"/>
              </a:buClr>
              <a:buFont typeface="Arial" panose="020B0604020202020204" pitchFamily="34" charset="0"/>
              <a:buNone/>
              <a:defRPr lang="en-US" sz="2400" b="0" i="0" kern="1200" spc="300">
                <a:solidFill>
                  <a:schemeClr val="accent6"/>
                </a:solidFill>
                <a:latin typeface="+mn-lt"/>
                <a:ea typeface="+mn-ea"/>
                <a:cs typeface="Calibri" panose="020F0502020204030204" pitchFamily="34" charset="0"/>
              </a:defRPr>
            </a:lvl1pPr>
            <a:lvl2pPr marL="457200" indent="0" algn="ctr" defTabSz="914400" rtl="0" eaLnBrk="1" latinLnBrk="0" hangingPunct="1">
              <a:lnSpc>
                <a:spcPct val="90000"/>
              </a:lnSpc>
              <a:spcBef>
                <a:spcPts val="500"/>
              </a:spcBef>
              <a:buClr>
                <a:srgbClr val="2E7A40"/>
              </a:buClr>
              <a:buFont typeface="Arial" panose="020B0604020202020204" pitchFamily="34" charset="0"/>
              <a:buNone/>
              <a:defRPr lang="en-US"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2E7A40"/>
              </a:buClr>
              <a:buFont typeface="Arial"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2E7A40"/>
              </a:buClr>
              <a:buFont typeface="Arial" panose="020B0604020202020204" pitchFamily="34" charset="0"/>
              <a:buNone/>
              <a:defRPr lang="en-US"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2E7A40"/>
              </a:buClr>
              <a:buFont typeface="Arial" panose="020B0604020202020204" pitchFamily="34" charset="0"/>
              <a:buNone/>
              <a:defRPr lang="en-IN"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Arial" panose="020B0604020202020204" pitchFamily="34" charset="0"/>
              <a:buChar char="•"/>
            </a:pPr>
            <a:r>
              <a:rPr lang="es-CO" dirty="0">
                <a:solidFill>
                  <a:srgbClr val="00ABA7"/>
                </a:solidFill>
                <a:latin typeface="Montserrat" pitchFamily="2" charset="77"/>
              </a:rPr>
              <a:t>Otoscopia o audiológicos.</a:t>
            </a:r>
          </a:p>
        </p:txBody>
      </p:sp>
      <p:sp>
        <p:nvSpPr>
          <p:cNvPr id="9" name="Subtítulo 2"/>
          <p:cNvSpPr txBox="1">
            <a:spLocks/>
          </p:cNvSpPr>
          <p:nvPr/>
        </p:nvSpPr>
        <p:spPr>
          <a:xfrm>
            <a:off x="4830776" y="4753285"/>
            <a:ext cx="6072818" cy="674970"/>
          </a:xfrm>
          <a:prstGeom prst="rect">
            <a:avLst/>
          </a:prstGeom>
        </p:spPr>
        <p:txBody>
          <a:bodyPr rtlCol="0"/>
          <a:lstStyle>
            <a:lvl1pPr marL="0" indent="0" algn="l" defTabSz="914400" rtl="0" eaLnBrk="1" latinLnBrk="0" hangingPunct="1">
              <a:lnSpc>
                <a:spcPct val="90000"/>
              </a:lnSpc>
              <a:spcBef>
                <a:spcPts val="1000"/>
              </a:spcBef>
              <a:buClr>
                <a:srgbClr val="2E7A40"/>
              </a:buClr>
              <a:buFont typeface="Arial" panose="020B0604020202020204" pitchFamily="34" charset="0"/>
              <a:buNone/>
              <a:defRPr lang="en-US" sz="2400" b="0" i="0" kern="1200" spc="300">
                <a:solidFill>
                  <a:schemeClr val="accent6"/>
                </a:solidFill>
                <a:latin typeface="+mn-lt"/>
                <a:ea typeface="+mn-ea"/>
                <a:cs typeface="Calibri" panose="020F0502020204030204" pitchFamily="34" charset="0"/>
              </a:defRPr>
            </a:lvl1pPr>
            <a:lvl2pPr marL="457200" indent="0" algn="ctr" defTabSz="914400" rtl="0" eaLnBrk="1" latinLnBrk="0" hangingPunct="1">
              <a:lnSpc>
                <a:spcPct val="90000"/>
              </a:lnSpc>
              <a:spcBef>
                <a:spcPts val="500"/>
              </a:spcBef>
              <a:buClr>
                <a:srgbClr val="2E7A40"/>
              </a:buClr>
              <a:buFont typeface="Arial" panose="020B0604020202020204" pitchFamily="34" charset="0"/>
              <a:buNone/>
              <a:defRPr lang="en-US"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2E7A40"/>
              </a:buClr>
              <a:buFont typeface="Arial"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2E7A40"/>
              </a:buClr>
              <a:buFont typeface="Arial" panose="020B0604020202020204" pitchFamily="34" charset="0"/>
              <a:buNone/>
              <a:defRPr lang="en-US"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2E7A40"/>
              </a:buClr>
              <a:buFont typeface="Arial" panose="020B0604020202020204" pitchFamily="34" charset="0"/>
              <a:buNone/>
              <a:defRPr lang="en-IN"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es-CO" dirty="0">
                <a:solidFill>
                  <a:srgbClr val="00ABA7"/>
                </a:solidFill>
                <a:latin typeface="Montserrat" pitchFamily="2" charset="77"/>
              </a:rPr>
              <a:t>Verificar resolución, pérdida auditiva significativa o complicaciones.</a:t>
            </a:r>
          </a:p>
        </p:txBody>
      </p:sp>
      <p:pic>
        <p:nvPicPr>
          <p:cNvPr id="3076" name="Picture 4" descr="Cross sign element red grunge x icon isolated on Vector Image"/>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0936224" y="1483959"/>
            <a:ext cx="973701" cy="989011"/>
          </a:xfrm>
          <a:prstGeom prst="rect">
            <a:avLst/>
          </a:prstGeom>
          <a:noFill/>
          <a:extLst>
            <a:ext uri="{909E8E84-426E-40DD-AFC4-6F175D3DCCD1}">
              <a14:hiddenFill xmlns:a14="http://schemas.microsoft.com/office/drawing/2010/main">
                <a:solidFill>
                  <a:srgbClr val="FFFFFF"/>
                </a:solidFill>
              </a14:hiddenFill>
            </a:ext>
          </a:extLst>
        </p:spPr>
      </p:pic>
      <p:sp>
        <p:nvSpPr>
          <p:cNvPr id="12" name="Rectángulo 11"/>
          <p:cNvSpPr/>
          <p:nvPr/>
        </p:nvSpPr>
        <p:spPr>
          <a:xfrm>
            <a:off x="6502400" y="6364601"/>
            <a:ext cx="5407525" cy="276999"/>
          </a:xfrm>
          <a:prstGeom prst="rect">
            <a:avLst/>
          </a:prstGeom>
        </p:spPr>
        <p:txBody>
          <a:bodyPr wrap="square">
            <a:spAutoFit/>
          </a:bodyPr>
          <a:lstStyle/>
          <a:p>
            <a:pPr algn="r"/>
            <a:r>
              <a:rPr lang="en-US" sz="1200" i="1" dirty="0">
                <a:solidFill>
                  <a:srgbClr val="142B48"/>
                </a:solidFill>
                <a:latin typeface="Montserrat" pitchFamily="2" charset="77"/>
              </a:rPr>
              <a:t>Otolaryngology–Head and Neck Surgery</a:t>
            </a:r>
            <a:r>
              <a:rPr lang="en-US" sz="1200" dirty="0">
                <a:solidFill>
                  <a:srgbClr val="142B48"/>
                </a:solidFill>
                <a:latin typeface="Montserrat" pitchFamily="2" charset="77"/>
              </a:rPr>
              <a:t> 154.1_suppl (2016): S1-S41</a:t>
            </a:r>
            <a:endParaRPr lang="es-CO" sz="1200" dirty="0">
              <a:solidFill>
                <a:srgbClr val="142B48"/>
              </a:solidFill>
              <a:latin typeface="Montserrat" pitchFamily="2" charset="77"/>
            </a:endParaRPr>
          </a:p>
        </p:txBody>
      </p:sp>
    </p:spTree>
    <p:extLst>
      <p:ext uri="{BB962C8B-B14F-4D97-AF65-F5344CB8AC3E}">
        <p14:creationId xmlns:p14="http://schemas.microsoft.com/office/powerpoint/2010/main" val="126467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idx="4294967295"/>
          </p:nvPr>
        </p:nvSpPr>
        <p:spPr>
          <a:xfrm>
            <a:off x="467360" y="168234"/>
            <a:ext cx="10708640" cy="1147763"/>
          </a:xfrm>
        </p:spPr>
        <p:txBody>
          <a:bodyPr>
            <a:normAutofit/>
          </a:bodyPr>
          <a:lstStyle/>
          <a:p>
            <a:r>
              <a:rPr lang="es-CO" dirty="0"/>
              <a:t>Manejo quirúrgico: TV</a:t>
            </a:r>
          </a:p>
        </p:txBody>
      </p:sp>
      <p:sp>
        <p:nvSpPr>
          <p:cNvPr id="15" name="Subtítulo 11"/>
          <p:cNvSpPr>
            <a:spLocks noGrp="1"/>
          </p:cNvSpPr>
          <p:nvPr>
            <p:ph type="body" sz="quarter" idx="4294967295"/>
          </p:nvPr>
        </p:nvSpPr>
        <p:spPr>
          <a:xfrm>
            <a:off x="765669" y="1807778"/>
            <a:ext cx="7748411" cy="608012"/>
          </a:xfrm>
          <a:noFill/>
          <a:ln w="28575">
            <a:noFill/>
            <a:prstDash val="lgDashDotDot"/>
          </a:ln>
        </p:spPr>
        <p:style>
          <a:lnRef idx="2">
            <a:schemeClr val="accent2"/>
          </a:lnRef>
          <a:fillRef idx="1">
            <a:schemeClr val="lt1"/>
          </a:fillRef>
          <a:effectRef idx="0">
            <a:schemeClr val="accent2"/>
          </a:effectRef>
          <a:fontRef idx="minor">
            <a:schemeClr val="dk1"/>
          </a:fontRef>
        </p:style>
        <p:txBody>
          <a:bodyPr>
            <a:noAutofit/>
          </a:bodyPr>
          <a:lstStyle/>
          <a:p>
            <a:r>
              <a:rPr lang="es-CO" sz="2400" dirty="0">
                <a:solidFill>
                  <a:srgbClr val="142B48"/>
                </a:solidFill>
                <a:latin typeface="Montserrat" pitchFamily="2" charset="77"/>
              </a:rPr>
              <a:t>Impacto en hipoacusia asociada a OME.</a:t>
            </a:r>
          </a:p>
        </p:txBody>
      </p:sp>
      <p:sp>
        <p:nvSpPr>
          <p:cNvPr id="16" name="Subtítulo 11"/>
          <p:cNvSpPr>
            <a:spLocks noGrp="1"/>
          </p:cNvSpPr>
          <p:nvPr>
            <p:ph type="body" sz="quarter" idx="4294967295"/>
          </p:nvPr>
        </p:nvSpPr>
        <p:spPr>
          <a:xfrm>
            <a:off x="765669" y="1283990"/>
            <a:ext cx="7748411" cy="608012"/>
          </a:xfrm>
          <a:noFill/>
          <a:ln w="28575">
            <a:noFill/>
            <a:prstDash val="lgDashDotDot"/>
          </a:ln>
        </p:spPr>
        <p:style>
          <a:lnRef idx="2">
            <a:schemeClr val="accent2"/>
          </a:lnRef>
          <a:fillRef idx="1">
            <a:schemeClr val="lt1"/>
          </a:fillRef>
          <a:effectRef idx="0">
            <a:schemeClr val="accent2"/>
          </a:effectRef>
          <a:fontRef idx="minor">
            <a:schemeClr val="dk1"/>
          </a:fontRef>
        </p:style>
        <p:txBody>
          <a:bodyPr>
            <a:normAutofit/>
          </a:bodyPr>
          <a:lstStyle/>
          <a:p>
            <a:r>
              <a:rPr lang="es-CO" sz="2400" dirty="0">
                <a:solidFill>
                  <a:srgbClr val="142B48"/>
                </a:solidFill>
                <a:latin typeface="Montserrat" pitchFamily="2" charset="77"/>
              </a:rPr>
              <a:t>Mejora calidad de vida.</a:t>
            </a:r>
          </a:p>
        </p:txBody>
      </p:sp>
      <p:sp>
        <p:nvSpPr>
          <p:cNvPr id="17" name="Subtítulo 11"/>
          <p:cNvSpPr>
            <a:spLocks noGrp="1"/>
          </p:cNvSpPr>
          <p:nvPr>
            <p:ph type="body" sz="quarter" idx="4294967295"/>
          </p:nvPr>
        </p:nvSpPr>
        <p:spPr>
          <a:xfrm>
            <a:off x="5043511" y="4052592"/>
            <a:ext cx="5299369" cy="609600"/>
          </a:xfrm>
          <a:ln w="28575">
            <a:noFill/>
            <a:prstDash val="lgDashDotDot"/>
          </a:ln>
        </p:spPr>
        <p:style>
          <a:lnRef idx="2">
            <a:schemeClr val="accent2"/>
          </a:lnRef>
          <a:fillRef idx="1">
            <a:schemeClr val="lt1"/>
          </a:fillRef>
          <a:effectRef idx="0">
            <a:schemeClr val="accent2"/>
          </a:effectRef>
          <a:fontRef idx="minor">
            <a:schemeClr val="dk1"/>
          </a:fontRef>
        </p:style>
        <p:txBody>
          <a:bodyPr>
            <a:noAutofit/>
          </a:bodyPr>
          <a:lstStyle/>
          <a:p>
            <a:r>
              <a:rPr lang="es-CO" sz="2400" dirty="0">
                <a:solidFill>
                  <a:srgbClr val="142B48"/>
                </a:solidFill>
                <a:latin typeface="Montserrat" pitchFamily="2" charset="77"/>
              </a:rPr>
              <a:t>Disminución incidencia OMA .</a:t>
            </a:r>
          </a:p>
        </p:txBody>
      </p:sp>
      <p:sp>
        <p:nvSpPr>
          <p:cNvPr id="19" name="Subtítulo 11"/>
          <p:cNvSpPr>
            <a:spLocks noGrp="1"/>
          </p:cNvSpPr>
          <p:nvPr>
            <p:ph type="body" sz="quarter" idx="4294967295"/>
          </p:nvPr>
        </p:nvSpPr>
        <p:spPr>
          <a:xfrm>
            <a:off x="765669" y="2848419"/>
            <a:ext cx="6305689" cy="608013"/>
          </a:xfrm>
          <a:noFill/>
          <a:ln w="28575">
            <a:noFill/>
            <a:prstDash val="dashDot"/>
          </a:ln>
        </p:spPr>
        <p:style>
          <a:lnRef idx="2">
            <a:schemeClr val="accent4"/>
          </a:lnRef>
          <a:fillRef idx="1">
            <a:schemeClr val="lt1"/>
          </a:fillRef>
          <a:effectRef idx="0">
            <a:schemeClr val="accent4"/>
          </a:effectRef>
          <a:fontRef idx="minor">
            <a:schemeClr val="dk1"/>
          </a:fontRef>
        </p:style>
        <p:txBody>
          <a:bodyPr>
            <a:normAutofit/>
          </a:bodyPr>
          <a:lstStyle/>
          <a:p>
            <a:r>
              <a:rPr lang="es-CO" sz="2400" dirty="0">
                <a:solidFill>
                  <a:srgbClr val="142B48"/>
                </a:solidFill>
                <a:latin typeface="Montserrat" pitchFamily="2" charset="77"/>
              </a:rPr>
              <a:t>OME &gt;3 meses y dificultades auditivas.</a:t>
            </a:r>
          </a:p>
        </p:txBody>
      </p:sp>
      <p:sp>
        <p:nvSpPr>
          <p:cNvPr id="22" name="Subtítulo 11"/>
          <p:cNvSpPr>
            <a:spLocks noGrp="1"/>
          </p:cNvSpPr>
          <p:nvPr>
            <p:ph type="body" sz="quarter" idx="4294967295"/>
          </p:nvPr>
        </p:nvSpPr>
        <p:spPr>
          <a:xfrm>
            <a:off x="5043511" y="4649197"/>
            <a:ext cx="6305689" cy="609600"/>
          </a:xfrm>
          <a:ln w="28575">
            <a:noFill/>
            <a:prstDash val="dashDot"/>
          </a:ln>
        </p:spPr>
        <p:style>
          <a:lnRef idx="2">
            <a:schemeClr val="accent4"/>
          </a:lnRef>
          <a:fillRef idx="1">
            <a:schemeClr val="lt1"/>
          </a:fillRef>
          <a:effectRef idx="0">
            <a:schemeClr val="accent4"/>
          </a:effectRef>
          <a:fontRef idx="minor">
            <a:schemeClr val="dk1"/>
          </a:fontRef>
        </p:style>
        <p:txBody>
          <a:bodyPr>
            <a:normAutofit/>
          </a:bodyPr>
          <a:lstStyle/>
          <a:p>
            <a:r>
              <a:rPr lang="es-CO" sz="2400" dirty="0">
                <a:solidFill>
                  <a:srgbClr val="142B48"/>
                </a:solidFill>
                <a:latin typeface="Montserrat" pitchFamily="2" charset="77"/>
              </a:rPr>
              <a:t>Complicaciones estructurales.</a:t>
            </a:r>
          </a:p>
        </p:txBody>
      </p:sp>
      <p:sp>
        <p:nvSpPr>
          <p:cNvPr id="23" name="Subtítulo 11"/>
          <p:cNvSpPr>
            <a:spLocks noGrp="1"/>
          </p:cNvSpPr>
          <p:nvPr>
            <p:ph type="body" sz="quarter" idx="4294967295"/>
          </p:nvPr>
        </p:nvSpPr>
        <p:spPr>
          <a:xfrm>
            <a:off x="5043511" y="5261665"/>
            <a:ext cx="6717297" cy="609600"/>
          </a:xfrm>
          <a:ln w="28575">
            <a:noFill/>
            <a:prstDash val="dashDot"/>
          </a:ln>
        </p:spPr>
        <p:style>
          <a:lnRef idx="2">
            <a:schemeClr val="accent4"/>
          </a:lnRef>
          <a:fillRef idx="1">
            <a:schemeClr val="lt1"/>
          </a:fillRef>
          <a:effectRef idx="0">
            <a:schemeClr val="accent4"/>
          </a:effectRef>
          <a:fontRef idx="minor">
            <a:schemeClr val="dk1"/>
          </a:fontRef>
        </p:style>
        <p:txBody>
          <a:bodyPr>
            <a:noAutofit/>
          </a:bodyPr>
          <a:lstStyle/>
          <a:p>
            <a:r>
              <a:rPr lang="es-CO" sz="2400" dirty="0">
                <a:solidFill>
                  <a:srgbClr val="142B48"/>
                </a:solidFill>
                <a:latin typeface="Montserrat" pitchFamily="2" charset="77"/>
              </a:rPr>
              <a:t>Considerar antes en pacientes alto riesgo.</a:t>
            </a:r>
          </a:p>
        </p:txBody>
      </p:sp>
      <p:pic>
        <p:nvPicPr>
          <p:cNvPr id="1026" name="Picture 2" descr="Centro Medico Otorrino en Monterrey"/>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355840" y="600446"/>
            <a:ext cx="4404968" cy="3237743"/>
          </a:xfrm>
          <a:prstGeom prst="rect">
            <a:avLst/>
          </a:prstGeom>
          <a:noFill/>
          <a:extLst>
            <a:ext uri="{909E8E84-426E-40DD-AFC4-6F175D3DCCD1}">
              <a14:hiddenFill xmlns:a14="http://schemas.microsoft.com/office/drawing/2010/main">
                <a:solidFill>
                  <a:srgbClr val="FFFFFF"/>
                </a:solidFill>
              </a14:hiddenFill>
            </a:ext>
          </a:extLst>
        </p:spPr>
      </p:pic>
      <p:sp>
        <p:nvSpPr>
          <p:cNvPr id="13" name="Triángulo isósceles 12"/>
          <p:cNvSpPr/>
          <p:nvPr/>
        </p:nvSpPr>
        <p:spPr>
          <a:xfrm rot="2400886">
            <a:off x="11115105" y="-1"/>
            <a:ext cx="1060704" cy="914400"/>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
        <p:nvSpPr>
          <p:cNvPr id="14" name="Rectángulo 13"/>
          <p:cNvSpPr/>
          <p:nvPr/>
        </p:nvSpPr>
        <p:spPr>
          <a:xfrm>
            <a:off x="6075680" y="6421120"/>
            <a:ext cx="5873974" cy="276999"/>
          </a:xfrm>
          <a:prstGeom prst="rect">
            <a:avLst/>
          </a:prstGeom>
        </p:spPr>
        <p:txBody>
          <a:bodyPr wrap="square">
            <a:spAutoFit/>
          </a:bodyPr>
          <a:lstStyle/>
          <a:p>
            <a:pPr algn="r"/>
            <a:r>
              <a:rPr lang="en-US" sz="1200" i="1" dirty="0">
                <a:solidFill>
                  <a:srgbClr val="142B48"/>
                </a:solidFill>
                <a:latin typeface="Montserrat" pitchFamily="2" charset="77"/>
              </a:rPr>
              <a:t>Otolaryngology–Head and Neck Surgery</a:t>
            </a:r>
            <a:r>
              <a:rPr lang="en-US" sz="1200" dirty="0">
                <a:solidFill>
                  <a:srgbClr val="142B48"/>
                </a:solidFill>
                <a:latin typeface="Montserrat" pitchFamily="2" charset="77"/>
              </a:rPr>
              <a:t> 154.1_suppl (2016): S1-S41</a:t>
            </a:r>
            <a:endParaRPr lang="es-CO" sz="1200" dirty="0">
              <a:solidFill>
                <a:srgbClr val="142B48"/>
              </a:solidFill>
              <a:latin typeface="Montserrat" pitchFamily="2" charset="77"/>
            </a:endParaRPr>
          </a:p>
        </p:txBody>
      </p:sp>
      <p:sp>
        <p:nvSpPr>
          <p:cNvPr id="18" name="Subtítulo 11">
            <a:extLst>
              <a:ext uri="{FF2B5EF4-FFF2-40B4-BE49-F238E27FC236}">
                <a16:creationId xmlns:a16="http://schemas.microsoft.com/office/drawing/2014/main" id="{3F4AA769-2799-4E88-8BAA-B87D52E42399}"/>
              </a:ext>
            </a:extLst>
          </p:cNvPr>
          <p:cNvSpPr txBox="1">
            <a:spLocks/>
          </p:cNvSpPr>
          <p:nvPr/>
        </p:nvSpPr>
        <p:spPr>
          <a:xfrm>
            <a:off x="766947" y="2316111"/>
            <a:ext cx="7746839" cy="608895"/>
          </a:xfrm>
          <a:prstGeom prst="rect">
            <a:avLst/>
          </a:prstGeom>
          <a:noFill/>
          <a:ln w="28575" cap="flat" cmpd="sng" algn="ctr">
            <a:noFill/>
            <a:prstDash val="lgDashDotDot"/>
            <a:miter lim="800000"/>
          </a:ln>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es-CO" sz="2400" dirty="0">
                <a:solidFill>
                  <a:srgbClr val="142B48"/>
                </a:solidFill>
                <a:latin typeface="Montserrat" pitchFamily="2" charset="77"/>
              </a:rPr>
              <a:t>Disminución incidencia OMA.</a:t>
            </a:r>
          </a:p>
        </p:txBody>
      </p:sp>
    </p:spTree>
    <p:extLst>
      <p:ext uri="{BB962C8B-B14F-4D97-AF65-F5344CB8AC3E}">
        <p14:creationId xmlns:p14="http://schemas.microsoft.com/office/powerpoint/2010/main" val="198936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3">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22">
                                            <p:bg/>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bg/>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animBg="1"/>
      <p:bldP spid="22" grpId="0" uiExpand="1" build="p" animBg="1"/>
      <p:bldP spid="2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A436C270-1EE2-42C8-9D41-80DF6D754E12}"/>
              </a:ext>
            </a:extLst>
          </p:cNvPr>
          <p:cNvSpPr txBox="1">
            <a:spLocks/>
          </p:cNvSpPr>
          <p:nvPr/>
        </p:nvSpPr>
        <p:spPr>
          <a:xfrm>
            <a:off x="4669654" y="289236"/>
            <a:ext cx="7368448" cy="650780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buNone/>
            </a:pPr>
            <a:r>
              <a:rPr lang="es-CO" sz="2200" dirty="0"/>
              <a:t>Paciente de 5 meses, antecedente de labio y paladar hendido  en seguimiento por cirugía plástica en planeamiento de procedimiento quirúrgico. Asiste a consulta de crecimiento y desarrollo; al examen físico con la siguiente otoscopia y riesgo en el retraso del desarrollo. Su conducta sería: </a:t>
            </a:r>
          </a:p>
          <a:p>
            <a:pPr marL="0" indent="0" algn="just">
              <a:lnSpc>
                <a:spcPct val="110000"/>
              </a:lnSpc>
              <a:buNone/>
            </a:pPr>
            <a:endParaRPr lang="es-CO" sz="2200" dirty="0"/>
          </a:p>
          <a:p>
            <a:pPr marL="457200" indent="-457200" algn="just">
              <a:lnSpc>
                <a:spcPct val="110000"/>
              </a:lnSpc>
              <a:buFont typeface="+mj-lt"/>
              <a:buAutoNum type="alphaUcPeriod"/>
            </a:pPr>
            <a:r>
              <a:rPr lang="es-CO" sz="2200" dirty="0"/>
              <a:t>Otitis media aguda derecha, iniciar manejo antibiótico con amoxicilina 90 mg/kg/día por 7 días.</a:t>
            </a:r>
          </a:p>
          <a:p>
            <a:pPr marL="457200" indent="-457200" algn="just">
              <a:lnSpc>
                <a:spcPct val="110000"/>
              </a:lnSpc>
              <a:buFont typeface="+mj-lt"/>
              <a:buAutoNum type="alphaUcPeriod"/>
            </a:pPr>
            <a:r>
              <a:rPr lang="es-CO" sz="2200" dirty="0"/>
              <a:t>Otitis media con efusión derecha. Iniciar esteroide nasal y citar en tres meses para evaluar resolución de la efusión.</a:t>
            </a:r>
          </a:p>
          <a:p>
            <a:pPr marL="457200" indent="-457200" algn="just">
              <a:lnSpc>
                <a:spcPct val="110000"/>
              </a:lnSpc>
              <a:buFont typeface="+mj-lt"/>
              <a:buAutoNum type="alphaUcPeriod"/>
            </a:pPr>
            <a:r>
              <a:rPr lang="es-CO" sz="2200" dirty="0"/>
              <a:t>Otitis media con efusión derecha. Remisión a otorrinolaringología para definir timpanostomia + colocación de tubo de ventilación.</a:t>
            </a:r>
          </a:p>
          <a:p>
            <a:pPr marL="457200" indent="-457200" algn="just">
              <a:lnSpc>
                <a:spcPct val="110000"/>
              </a:lnSpc>
              <a:buFont typeface="+mj-lt"/>
              <a:buAutoNum type="alphaUcPeriod"/>
            </a:pPr>
            <a:r>
              <a:rPr lang="es-CO" sz="2200" dirty="0"/>
              <a:t>Otitis media con efusión derecha. Cita de control en tres meses con impedanciometría para evaluar resolución de la efusión .</a:t>
            </a:r>
          </a:p>
          <a:p>
            <a:pPr algn="just">
              <a:lnSpc>
                <a:spcPct val="110000"/>
              </a:lnSpc>
            </a:pPr>
            <a:endParaRPr lang="es-CO" dirty="0"/>
          </a:p>
        </p:txBody>
      </p:sp>
      <p:pic>
        <p:nvPicPr>
          <p:cNvPr id="6" name="Imagen 5">
            <a:extLst>
              <a:ext uri="{FF2B5EF4-FFF2-40B4-BE49-F238E27FC236}">
                <a16:creationId xmlns:a16="http://schemas.microsoft.com/office/drawing/2014/main" id="{FDE02FCA-8470-44CC-BC0A-4663A563927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05513" y="289236"/>
            <a:ext cx="3177846" cy="2684833"/>
          </a:xfrm>
          <a:prstGeom prst="rect">
            <a:avLst/>
          </a:prstGeom>
        </p:spPr>
      </p:pic>
    </p:spTree>
    <p:extLst>
      <p:ext uri="{BB962C8B-B14F-4D97-AF65-F5344CB8AC3E}">
        <p14:creationId xmlns:p14="http://schemas.microsoft.com/office/powerpoint/2010/main" val="3926441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E8797-D788-4320-BF6F-9BA9C40EDECC}"/>
              </a:ext>
            </a:extLst>
          </p:cNvPr>
          <p:cNvSpPr>
            <a:spLocks noGrp="1"/>
          </p:cNvSpPr>
          <p:nvPr>
            <p:ph type="title"/>
          </p:nvPr>
        </p:nvSpPr>
        <p:spPr>
          <a:xfrm>
            <a:off x="560638" y="222236"/>
            <a:ext cx="6579870" cy="982029"/>
          </a:xfrm>
        </p:spPr>
        <p:txBody>
          <a:bodyPr>
            <a:normAutofit/>
          </a:bodyPr>
          <a:lstStyle/>
          <a:p>
            <a:r>
              <a:rPr lang="es-CO" sz="4400" dirty="0"/>
              <a:t>Adenoidectomía</a:t>
            </a:r>
          </a:p>
        </p:txBody>
      </p:sp>
      <p:sp>
        <p:nvSpPr>
          <p:cNvPr id="3" name="Content Placeholder 2">
            <a:extLst>
              <a:ext uri="{FF2B5EF4-FFF2-40B4-BE49-F238E27FC236}">
                <a16:creationId xmlns:a16="http://schemas.microsoft.com/office/drawing/2014/main" id="{B9BE7E88-CF92-4306-BB2E-C3F3DDCC072B}"/>
              </a:ext>
            </a:extLst>
          </p:cNvPr>
          <p:cNvSpPr>
            <a:spLocks noGrp="1"/>
          </p:cNvSpPr>
          <p:nvPr>
            <p:ph idx="1"/>
          </p:nvPr>
        </p:nvSpPr>
        <p:spPr>
          <a:xfrm>
            <a:off x="5732859" y="1480860"/>
            <a:ext cx="6073061" cy="4940260"/>
          </a:xfrm>
        </p:spPr>
        <p:txBody>
          <a:bodyPr>
            <a:noAutofit/>
          </a:bodyPr>
          <a:lstStyle/>
          <a:p>
            <a:pPr algn="just">
              <a:lnSpc>
                <a:spcPct val="100000"/>
              </a:lnSpc>
            </a:pPr>
            <a:r>
              <a:rPr lang="es-CO" sz="2400" dirty="0"/>
              <a:t>Reduce las tasa de falla de los tubos de ventilación.</a:t>
            </a:r>
          </a:p>
          <a:p>
            <a:pPr algn="just">
              <a:lnSpc>
                <a:spcPct val="100000"/>
              </a:lnSpc>
            </a:pPr>
            <a:r>
              <a:rPr lang="es-CO" sz="2400" dirty="0"/>
              <a:t>Reduce la tasa de necesidad de repetir tubos de ventilación de 36 a 17%.</a:t>
            </a:r>
          </a:p>
          <a:p>
            <a:pPr algn="just">
              <a:lnSpc>
                <a:spcPct val="100000"/>
              </a:lnSpc>
            </a:pPr>
            <a:r>
              <a:rPr lang="es-CO" sz="2400" dirty="0"/>
              <a:t>Reduce el tiempo de efusión del oído medio.</a:t>
            </a:r>
          </a:p>
          <a:p>
            <a:pPr algn="just">
              <a:lnSpc>
                <a:spcPct val="100000"/>
              </a:lnSpc>
            </a:pPr>
            <a:r>
              <a:rPr lang="es-CO" sz="2400" b="1" dirty="0">
                <a:solidFill>
                  <a:srgbClr val="142B48"/>
                </a:solidFill>
              </a:rPr>
              <a:t>Independiente del volumen de las adenoides.</a:t>
            </a:r>
          </a:p>
          <a:p>
            <a:pPr algn="just">
              <a:lnSpc>
                <a:spcPct val="100000"/>
              </a:lnSpc>
            </a:pPr>
            <a:r>
              <a:rPr lang="es-CO" sz="2400" b="1" dirty="0">
                <a:solidFill>
                  <a:srgbClr val="142B48"/>
                </a:solidFill>
              </a:rPr>
              <a:t>Riesgo de insuficiencia velofaríngea.</a:t>
            </a:r>
          </a:p>
        </p:txBody>
      </p:sp>
      <p:pic>
        <p:nvPicPr>
          <p:cNvPr id="4" name="Picture 3">
            <a:extLst>
              <a:ext uri="{FF2B5EF4-FFF2-40B4-BE49-F238E27FC236}">
                <a16:creationId xmlns:a16="http://schemas.microsoft.com/office/drawing/2014/main" id="{C8E5AAE4-5DDF-4AFE-90C1-DDBDC2FF60A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3687" y="1269332"/>
            <a:ext cx="4267570" cy="2438611"/>
          </a:xfrm>
          <a:prstGeom prst="rect">
            <a:avLst/>
          </a:prstGeom>
        </p:spPr>
      </p:pic>
    </p:spTree>
    <p:extLst>
      <p:ext uri="{BB962C8B-B14F-4D97-AF65-F5344CB8AC3E}">
        <p14:creationId xmlns:p14="http://schemas.microsoft.com/office/powerpoint/2010/main" val="3675579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p:nvPr>
        </p:nvSpPr>
        <p:spPr>
          <a:xfrm>
            <a:off x="728553" y="319334"/>
            <a:ext cx="7153834" cy="1147969"/>
          </a:xfrm>
        </p:spPr>
        <p:txBody>
          <a:bodyPr>
            <a:noAutofit/>
          </a:bodyPr>
          <a:lstStyle/>
          <a:p>
            <a:r>
              <a:rPr lang="es-CO" dirty="0">
                <a:solidFill>
                  <a:srgbClr val="00ABA7"/>
                </a:solidFill>
              </a:rPr>
              <a:t>Manejo quirúrgico: </a:t>
            </a:r>
            <a:br>
              <a:rPr lang="es-CO" dirty="0">
                <a:solidFill>
                  <a:srgbClr val="00ABA7"/>
                </a:solidFill>
              </a:rPr>
            </a:br>
            <a:r>
              <a:rPr lang="es-CO" dirty="0" err="1">
                <a:solidFill>
                  <a:srgbClr val="00ABA7"/>
                </a:solidFill>
              </a:rPr>
              <a:t>adenoidectomía</a:t>
            </a:r>
            <a:endParaRPr lang="es-CO" dirty="0">
              <a:solidFill>
                <a:srgbClr val="00ABA7"/>
              </a:solidFill>
            </a:endParaRPr>
          </a:p>
        </p:txBody>
      </p:sp>
      <p:sp>
        <p:nvSpPr>
          <p:cNvPr id="6" name="Marcador de texto 5"/>
          <p:cNvSpPr>
            <a:spLocks noGrp="1"/>
          </p:cNvSpPr>
          <p:nvPr>
            <p:ph type="body" sz="quarter" idx="19"/>
          </p:nvPr>
        </p:nvSpPr>
        <p:spPr>
          <a:xfrm>
            <a:off x="728553" y="1822196"/>
            <a:ext cx="7478589" cy="859536"/>
          </a:xfrm>
        </p:spPr>
        <p:txBody>
          <a:bodyPr>
            <a:normAutofit/>
          </a:bodyPr>
          <a:lstStyle/>
          <a:p>
            <a:pPr marL="342900" indent="-342900">
              <a:buFont typeface="Arial" panose="020B0604020202020204" pitchFamily="34" charset="0"/>
              <a:buChar char="•"/>
            </a:pPr>
            <a:r>
              <a:rPr lang="es-CO" sz="2000" dirty="0">
                <a:solidFill>
                  <a:srgbClr val="142B48"/>
                </a:solidFill>
              </a:rPr>
              <a:t>Sin beneficios en menores 4 años.</a:t>
            </a:r>
          </a:p>
        </p:txBody>
      </p:sp>
      <p:sp>
        <p:nvSpPr>
          <p:cNvPr id="9" name="Marcador de texto 5"/>
          <p:cNvSpPr>
            <a:spLocks noGrp="1"/>
          </p:cNvSpPr>
          <p:nvPr>
            <p:ph type="body" sz="quarter" idx="19"/>
          </p:nvPr>
        </p:nvSpPr>
        <p:spPr>
          <a:xfrm>
            <a:off x="728552" y="2321031"/>
            <a:ext cx="7478589" cy="584962"/>
          </a:xfrm>
        </p:spPr>
        <p:txBody>
          <a:bodyPr>
            <a:normAutofit/>
          </a:bodyPr>
          <a:lstStyle/>
          <a:p>
            <a:pPr marL="342900" indent="-342900">
              <a:buFont typeface="Arial" panose="020B0604020202020204" pitchFamily="34" charset="0"/>
              <a:buChar char="•"/>
            </a:pPr>
            <a:r>
              <a:rPr lang="es-CO" sz="2000" dirty="0">
                <a:solidFill>
                  <a:srgbClr val="142B48"/>
                </a:solidFill>
              </a:rPr>
              <a:t>En mayores de 4 años.</a:t>
            </a:r>
          </a:p>
        </p:txBody>
      </p:sp>
      <p:sp>
        <p:nvSpPr>
          <p:cNvPr id="10" name="Marcador de texto 5"/>
          <p:cNvSpPr>
            <a:spLocks noGrp="1"/>
          </p:cNvSpPr>
          <p:nvPr>
            <p:ph type="body" sz="quarter" idx="19"/>
          </p:nvPr>
        </p:nvSpPr>
        <p:spPr>
          <a:xfrm>
            <a:off x="4867025" y="5695084"/>
            <a:ext cx="7478589" cy="584962"/>
          </a:xfrm>
        </p:spPr>
        <p:txBody>
          <a:bodyPr>
            <a:normAutofit/>
          </a:bodyPr>
          <a:lstStyle/>
          <a:p>
            <a:pPr marL="342900" indent="-342900">
              <a:buFont typeface="Arial" panose="020B0604020202020204" pitchFamily="34" charset="0"/>
              <a:buChar char="•"/>
            </a:pPr>
            <a:r>
              <a:rPr lang="es-CO" sz="2000" dirty="0">
                <a:solidFill>
                  <a:srgbClr val="142B48"/>
                </a:solidFill>
              </a:rPr>
              <a:t>Disminución tiempo OME.</a:t>
            </a:r>
            <a:endParaRPr lang="es-CO" sz="2000" b="1" dirty="0">
              <a:solidFill>
                <a:srgbClr val="142B48"/>
              </a:solidFill>
            </a:endParaRPr>
          </a:p>
        </p:txBody>
      </p:sp>
      <p:sp>
        <p:nvSpPr>
          <p:cNvPr id="13" name="Marcador de texto 5"/>
          <p:cNvSpPr>
            <a:spLocks noGrp="1"/>
          </p:cNvSpPr>
          <p:nvPr>
            <p:ph type="body" sz="quarter" idx="19"/>
          </p:nvPr>
        </p:nvSpPr>
        <p:spPr>
          <a:xfrm>
            <a:off x="4867025" y="5274694"/>
            <a:ext cx="7478589" cy="584962"/>
          </a:xfrm>
        </p:spPr>
        <p:txBody>
          <a:bodyPr>
            <a:normAutofit/>
          </a:bodyPr>
          <a:lstStyle/>
          <a:p>
            <a:pPr marL="342900" indent="-342900">
              <a:buFont typeface="Arial" panose="020B0604020202020204" pitchFamily="34" charset="0"/>
              <a:buChar char="•"/>
            </a:pPr>
            <a:r>
              <a:rPr lang="es-CO" sz="2000" dirty="0">
                <a:solidFill>
                  <a:srgbClr val="142B48"/>
                </a:solidFill>
              </a:rPr>
              <a:t>Menor tasa de fracaso.</a:t>
            </a:r>
          </a:p>
        </p:txBody>
      </p:sp>
      <p:sp>
        <p:nvSpPr>
          <p:cNvPr id="14" name="Marcador de texto 5"/>
          <p:cNvSpPr>
            <a:spLocks noGrp="1"/>
          </p:cNvSpPr>
          <p:nvPr>
            <p:ph type="body" sz="quarter" idx="19"/>
          </p:nvPr>
        </p:nvSpPr>
        <p:spPr>
          <a:xfrm>
            <a:off x="4867026" y="4355466"/>
            <a:ext cx="7478589" cy="584962"/>
          </a:xfrm>
        </p:spPr>
        <p:txBody>
          <a:bodyPr>
            <a:normAutofit/>
          </a:bodyPr>
          <a:lstStyle/>
          <a:p>
            <a:pPr marL="342900" indent="-342900">
              <a:buFont typeface="Arial" panose="020B0604020202020204" pitchFamily="34" charset="0"/>
              <a:buChar char="•"/>
            </a:pPr>
            <a:r>
              <a:rPr lang="es-CO" sz="2000" dirty="0">
                <a:solidFill>
                  <a:srgbClr val="142B48"/>
                </a:solidFill>
              </a:rPr>
              <a:t>Menor tasa cirugía futura.</a:t>
            </a:r>
          </a:p>
        </p:txBody>
      </p:sp>
      <p:sp>
        <p:nvSpPr>
          <p:cNvPr id="15" name="Marcador de texto 5"/>
          <p:cNvSpPr>
            <a:spLocks noGrp="1"/>
          </p:cNvSpPr>
          <p:nvPr>
            <p:ph type="body" sz="quarter" idx="19"/>
          </p:nvPr>
        </p:nvSpPr>
        <p:spPr>
          <a:xfrm>
            <a:off x="728552" y="2792509"/>
            <a:ext cx="7478589" cy="584962"/>
          </a:xfrm>
        </p:spPr>
        <p:txBody>
          <a:bodyPr>
            <a:normAutofit/>
          </a:bodyPr>
          <a:lstStyle/>
          <a:p>
            <a:pPr marL="342900" indent="-342900">
              <a:buFont typeface="Arial" panose="020B0604020202020204" pitchFamily="34" charset="0"/>
              <a:buChar char="•"/>
            </a:pPr>
            <a:r>
              <a:rPr lang="es-CO" sz="2000" dirty="0">
                <a:solidFill>
                  <a:srgbClr val="142B48"/>
                </a:solidFill>
              </a:rPr>
              <a:t>Beneficios independiente de volumen adenoides</a:t>
            </a:r>
          </a:p>
        </p:txBody>
      </p:sp>
      <p:sp>
        <p:nvSpPr>
          <p:cNvPr id="16" name="Marcador de texto 5"/>
          <p:cNvSpPr>
            <a:spLocks noGrp="1"/>
          </p:cNvSpPr>
          <p:nvPr>
            <p:ph type="body" sz="quarter" idx="19"/>
          </p:nvPr>
        </p:nvSpPr>
        <p:spPr>
          <a:xfrm>
            <a:off x="4867025" y="4815676"/>
            <a:ext cx="7478589" cy="584962"/>
          </a:xfrm>
        </p:spPr>
        <p:txBody>
          <a:bodyPr>
            <a:normAutofit/>
          </a:bodyPr>
          <a:lstStyle/>
          <a:p>
            <a:pPr marL="342900" indent="-342900">
              <a:buFont typeface="Arial" panose="020B0604020202020204" pitchFamily="34" charset="0"/>
              <a:buChar char="•"/>
            </a:pPr>
            <a:r>
              <a:rPr lang="es-CO" sz="2000" dirty="0">
                <a:solidFill>
                  <a:srgbClr val="142B48"/>
                </a:solidFill>
              </a:rPr>
              <a:t>Reducción microflora y biofilms.</a:t>
            </a:r>
          </a:p>
        </p:txBody>
      </p:sp>
      <p:sp>
        <p:nvSpPr>
          <p:cNvPr id="7" name="AutoShape 2" descr="Hipertrofia de adenoides ¿Qué son las adenoides y cual es el tratamient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19" name="Marcador de texto 5"/>
          <p:cNvSpPr>
            <a:spLocks noGrp="1"/>
          </p:cNvSpPr>
          <p:nvPr>
            <p:ph type="body" sz="quarter" idx="19"/>
          </p:nvPr>
        </p:nvSpPr>
        <p:spPr>
          <a:xfrm>
            <a:off x="4867025" y="3910093"/>
            <a:ext cx="7478589" cy="584962"/>
          </a:xfrm>
        </p:spPr>
        <p:txBody>
          <a:bodyPr>
            <a:noAutofit/>
          </a:bodyPr>
          <a:lstStyle/>
          <a:p>
            <a:pPr marL="342900" indent="-342900">
              <a:buFont typeface="Arial" panose="020B0604020202020204" pitchFamily="34" charset="0"/>
              <a:buChar char="•"/>
            </a:pPr>
            <a:r>
              <a:rPr lang="es-CO" sz="2000" dirty="0">
                <a:solidFill>
                  <a:srgbClr val="142B48"/>
                </a:solidFill>
              </a:rPr>
              <a:t>Tasa control OME comparable a 6 y 12 meses.</a:t>
            </a:r>
          </a:p>
        </p:txBody>
      </p:sp>
      <p:sp>
        <p:nvSpPr>
          <p:cNvPr id="20" name="Marcador de texto 5"/>
          <p:cNvSpPr>
            <a:spLocks noGrp="1"/>
          </p:cNvSpPr>
          <p:nvPr>
            <p:ph type="body" sz="quarter" idx="19"/>
          </p:nvPr>
        </p:nvSpPr>
        <p:spPr>
          <a:xfrm>
            <a:off x="728552" y="3342313"/>
            <a:ext cx="7478589" cy="584962"/>
          </a:xfrm>
        </p:spPr>
        <p:txBody>
          <a:bodyPr>
            <a:normAutofit/>
          </a:bodyPr>
          <a:lstStyle/>
          <a:p>
            <a:pPr marL="342900" indent="-342900">
              <a:buFont typeface="Arial" panose="020B0604020202020204" pitchFamily="34" charset="0"/>
              <a:buChar char="•"/>
            </a:pPr>
            <a:r>
              <a:rPr lang="es-CO" sz="2000" dirty="0">
                <a:solidFill>
                  <a:srgbClr val="142B48"/>
                </a:solidFill>
              </a:rPr>
              <a:t>Riesgos relacionados con procedimiento.</a:t>
            </a:r>
          </a:p>
        </p:txBody>
      </p:sp>
      <p:sp>
        <p:nvSpPr>
          <p:cNvPr id="17" name="Triángulo isósceles 16"/>
          <p:cNvSpPr/>
          <p:nvPr/>
        </p:nvSpPr>
        <p:spPr>
          <a:xfrm rot="2400886">
            <a:off x="11115105" y="-1"/>
            <a:ext cx="1060704" cy="914400"/>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
        <p:nvSpPr>
          <p:cNvPr id="21" name="Rectángulo 20"/>
          <p:cNvSpPr/>
          <p:nvPr/>
        </p:nvSpPr>
        <p:spPr>
          <a:xfrm>
            <a:off x="5811520" y="6460914"/>
            <a:ext cx="6292113" cy="276999"/>
          </a:xfrm>
          <a:prstGeom prst="rect">
            <a:avLst/>
          </a:prstGeom>
        </p:spPr>
        <p:txBody>
          <a:bodyPr wrap="square">
            <a:spAutoFit/>
          </a:bodyPr>
          <a:lstStyle/>
          <a:p>
            <a:pPr algn="r"/>
            <a:r>
              <a:rPr lang="en-US" sz="1200" i="1" dirty="0">
                <a:solidFill>
                  <a:srgbClr val="142B48"/>
                </a:solidFill>
                <a:latin typeface="Montserrat" pitchFamily="2" charset="77"/>
              </a:rPr>
              <a:t>Otolaryngology–Head and Neck Surgery</a:t>
            </a:r>
            <a:r>
              <a:rPr lang="en-US" sz="1200" dirty="0">
                <a:solidFill>
                  <a:srgbClr val="142B48"/>
                </a:solidFill>
                <a:latin typeface="Montserrat" pitchFamily="2" charset="77"/>
              </a:rPr>
              <a:t> 154.1_suppl (2016): S1-S41</a:t>
            </a:r>
            <a:endParaRPr lang="es-CO" sz="1200" dirty="0">
              <a:solidFill>
                <a:srgbClr val="142B48"/>
              </a:solidFill>
              <a:latin typeface="Montserrat" pitchFamily="2" charset="77"/>
            </a:endParaRPr>
          </a:p>
        </p:txBody>
      </p:sp>
    </p:spTree>
    <p:extLst>
      <p:ext uri="{BB962C8B-B14F-4D97-AF65-F5344CB8AC3E}">
        <p14:creationId xmlns:p14="http://schemas.microsoft.com/office/powerpoint/2010/main" val="195073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P spid="10" grpId="0" build="p"/>
      <p:bldP spid="13" grpId="0" build="p"/>
      <p:bldP spid="14" grpId="0" build="p"/>
      <p:bldP spid="15" grpId="0" build="p"/>
      <p:bldP spid="16" grpId="0" build="p"/>
      <p:bldP spid="19" grpId="0" build="p"/>
      <p:bldP spid="2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84275" y="1983897"/>
            <a:ext cx="4911725" cy="1789113"/>
          </a:xfrm>
        </p:spPr>
        <p:txBody>
          <a:bodyPr/>
          <a:lstStyle/>
          <a:p>
            <a:r>
              <a:rPr lang="es-CO" dirty="0"/>
              <a:t>Manejo OMA </a:t>
            </a:r>
          </a:p>
        </p:txBody>
      </p:sp>
    </p:spTree>
    <p:extLst>
      <p:ext uri="{BB962C8B-B14F-4D97-AF65-F5344CB8AC3E}">
        <p14:creationId xmlns:p14="http://schemas.microsoft.com/office/powerpoint/2010/main" val="2256088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idx="4294967295"/>
          </p:nvPr>
        </p:nvSpPr>
        <p:spPr>
          <a:xfrm>
            <a:off x="528321" y="147805"/>
            <a:ext cx="7342188" cy="1216025"/>
          </a:xfrm>
        </p:spPr>
        <p:txBody>
          <a:bodyPr/>
          <a:lstStyle/>
          <a:p>
            <a:r>
              <a:rPr lang="es-CO" dirty="0"/>
              <a:t>Observación </a:t>
            </a:r>
          </a:p>
        </p:txBody>
      </p:sp>
      <p:sp>
        <p:nvSpPr>
          <p:cNvPr id="3072" name="Marcador de contenido 3071"/>
          <p:cNvSpPr>
            <a:spLocks noGrp="1"/>
          </p:cNvSpPr>
          <p:nvPr>
            <p:ph idx="4294967295"/>
          </p:nvPr>
        </p:nvSpPr>
        <p:spPr>
          <a:xfrm>
            <a:off x="723022" y="1289527"/>
            <a:ext cx="5372978" cy="3590925"/>
          </a:xfrm>
        </p:spPr>
        <p:txBody>
          <a:bodyPr/>
          <a:lstStyle/>
          <a:p>
            <a:pPr>
              <a:lnSpc>
                <a:spcPct val="100000"/>
              </a:lnSpc>
            </a:pPr>
            <a:r>
              <a:rPr lang="es-CO" dirty="0"/>
              <a:t>65% no requerirán antibiótico.</a:t>
            </a:r>
          </a:p>
          <a:p>
            <a:pPr>
              <a:lnSpc>
                <a:spcPct val="100000"/>
              </a:lnSpc>
            </a:pPr>
            <a:r>
              <a:rPr lang="es-CO" dirty="0"/>
              <a:t>¼ niños sufre RAM por AB. </a:t>
            </a:r>
          </a:p>
          <a:p>
            <a:pPr>
              <a:lnSpc>
                <a:spcPct val="100000"/>
              </a:lnSpc>
            </a:pPr>
            <a:r>
              <a:rPr lang="es-CO" dirty="0"/>
              <a:t>Siempre que se garantice seguimiento no aumenta complicaciones </a:t>
            </a:r>
            <a:r>
              <a:rPr lang="es-CO" dirty="0">
                <a:sym typeface="Wingdings" pitchFamily="2" charset="2"/>
              </a:rPr>
              <a:t> </a:t>
            </a:r>
            <a:r>
              <a:rPr lang="es-CO" dirty="0"/>
              <a:t>NNT: 4800</a:t>
            </a:r>
          </a:p>
          <a:p>
            <a:pPr>
              <a:lnSpc>
                <a:spcPct val="100000"/>
              </a:lnSpc>
            </a:pPr>
            <a:r>
              <a:rPr lang="es-CO" dirty="0"/>
              <a:t>Disminución selección bacterias resistentes.</a:t>
            </a:r>
          </a:p>
        </p:txBody>
      </p:sp>
      <p:pic>
        <p:nvPicPr>
          <p:cNvPr id="3075" name="Marcador de posición de imagen 3074"/>
          <p:cNvPicPr>
            <a:picLocks noGrp="1" noChangeAspect="1"/>
          </p:cNvPicPr>
          <p:nvPr>
            <p:ph type="pic" sz="quarter" idx="4294967295"/>
          </p:nvPr>
        </p:nvPicPr>
        <p:blipFill>
          <a:blip r:embed="rId3" cstate="email">
            <a:extLst>
              <a:ext uri="{28A0092B-C50C-407E-A947-70E740481C1C}">
                <a14:useLocalDpi xmlns:a14="http://schemas.microsoft.com/office/drawing/2010/main"/>
              </a:ext>
            </a:extLst>
          </a:blip>
          <a:srcRect/>
          <a:stretch>
            <a:fillRect/>
          </a:stretch>
        </p:blipFill>
        <p:spPr>
          <a:xfrm>
            <a:off x="6660166" y="147805"/>
            <a:ext cx="5003513" cy="6153468"/>
          </a:xfrm>
        </p:spPr>
      </p:pic>
      <p:sp>
        <p:nvSpPr>
          <p:cNvPr id="2" name="Rectángulo 1"/>
          <p:cNvSpPr/>
          <p:nvPr/>
        </p:nvSpPr>
        <p:spPr>
          <a:xfrm>
            <a:off x="8981534" y="6440834"/>
            <a:ext cx="2682145" cy="276999"/>
          </a:xfrm>
          <a:prstGeom prst="rect">
            <a:avLst/>
          </a:prstGeom>
        </p:spPr>
        <p:txBody>
          <a:bodyPr wrap="none">
            <a:spAutoFit/>
          </a:bodyPr>
          <a:lstStyle/>
          <a:p>
            <a:r>
              <a:rPr lang="en-US" sz="1200" i="1" dirty="0">
                <a:solidFill>
                  <a:srgbClr val="142B48"/>
                </a:solidFill>
                <a:latin typeface="Montserrat" pitchFamily="2" charset="77"/>
              </a:rPr>
              <a:t>Pediatrics</a:t>
            </a:r>
            <a:r>
              <a:rPr lang="en-US" sz="1200" dirty="0">
                <a:solidFill>
                  <a:srgbClr val="142B48"/>
                </a:solidFill>
                <a:latin typeface="Montserrat" pitchFamily="2" charset="77"/>
              </a:rPr>
              <a:t> 131.3 (2013): e964-e999</a:t>
            </a:r>
            <a:endParaRPr lang="es-CO" sz="1200" dirty="0">
              <a:solidFill>
                <a:srgbClr val="142B48"/>
              </a:solidFill>
              <a:latin typeface="Montserrat" pitchFamily="2" charset="77"/>
            </a:endParaRPr>
          </a:p>
        </p:txBody>
      </p:sp>
    </p:spTree>
    <p:extLst>
      <p:ext uri="{BB962C8B-B14F-4D97-AF65-F5344CB8AC3E}">
        <p14:creationId xmlns:p14="http://schemas.microsoft.com/office/powerpoint/2010/main" val="1772202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a:spLocks noGrp="1"/>
          </p:cNvSpPr>
          <p:nvPr>
            <p:ph type="sldNum" sz="quarter" idx="12"/>
          </p:nvPr>
        </p:nvSpPr>
        <p:spPr/>
        <p:txBody>
          <a:bodyPr/>
          <a:lstStyle/>
          <a:p>
            <a:pPr rtl="0"/>
            <a:fld id="{8699F50C-BE38-4BD0-BA84-9B090E1F2B9B}" type="slidenum">
              <a:rPr lang="es-ES" noProof="0" smtClean="0"/>
              <a:t>24</a:t>
            </a:fld>
            <a:endParaRPr lang="es-ES" noProof="0" dirty="0"/>
          </a:p>
        </p:txBody>
      </p:sp>
      <p:sp>
        <p:nvSpPr>
          <p:cNvPr id="8" name="Título 7"/>
          <p:cNvSpPr>
            <a:spLocks noGrp="1"/>
          </p:cNvSpPr>
          <p:nvPr>
            <p:ph type="title" idx="4294967295"/>
          </p:nvPr>
        </p:nvSpPr>
        <p:spPr>
          <a:xfrm>
            <a:off x="5580220" y="5315505"/>
            <a:ext cx="8332788" cy="1147763"/>
          </a:xfrm>
        </p:spPr>
        <p:txBody>
          <a:bodyPr/>
          <a:lstStyle/>
          <a:p>
            <a:r>
              <a:rPr lang="es-CO" dirty="0"/>
              <a:t>Antibióticoterapia </a:t>
            </a:r>
          </a:p>
        </p:txBody>
      </p:sp>
      <p:graphicFrame>
        <p:nvGraphicFramePr>
          <p:cNvPr id="15" name="Diagrama 14"/>
          <p:cNvGraphicFramePr/>
          <p:nvPr>
            <p:extLst>
              <p:ext uri="{D42A27DB-BD31-4B8C-83A1-F6EECF244321}">
                <p14:modId xmlns:p14="http://schemas.microsoft.com/office/powerpoint/2010/main" val="327184194"/>
              </p:ext>
            </p:extLst>
          </p:nvPr>
        </p:nvGraphicFramePr>
        <p:xfrm>
          <a:off x="81280" y="-487680"/>
          <a:ext cx="12741060" cy="4553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4541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rtl="0"/>
            <a:fld id="{8699F50C-BE38-4BD0-BA84-9B090E1F2B9B}" type="slidenum">
              <a:rPr lang="es-ES" noProof="0" smtClean="0"/>
              <a:t>25</a:t>
            </a:fld>
            <a:endParaRPr lang="es-ES" noProof="0" dirty="0"/>
          </a:p>
        </p:txBody>
      </p:sp>
      <p:pic>
        <p:nvPicPr>
          <p:cNvPr id="21" name="Marcador de posición de imagen 20"/>
          <p:cNvPicPr>
            <a:picLocks noGrp="1" noChangeAspect="1"/>
          </p:cNvPicPr>
          <p:nvPr>
            <p:ph type="pic" sz="quarter" idx="4294967295"/>
          </p:nvPr>
        </p:nvPicPr>
        <p:blipFill rotWithShape="1">
          <a:blip r:embed="rId3" cstate="email">
            <a:extLst>
              <a:ext uri="{28A0092B-C50C-407E-A947-70E740481C1C}">
                <a14:useLocalDpi xmlns:a14="http://schemas.microsoft.com/office/drawing/2010/main"/>
              </a:ext>
            </a:extLst>
          </a:blip>
          <a:srcRect/>
          <a:stretch/>
        </p:blipFill>
        <p:spPr>
          <a:xfrm>
            <a:off x="8453983" y="241993"/>
            <a:ext cx="3367089" cy="5422900"/>
          </a:xfrm>
        </p:spPr>
      </p:pic>
      <p:sp>
        <p:nvSpPr>
          <p:cNvPr id="18" name="Marcador de contenido 17"/>
          <p:cNvSpPr>
            <a:spLocks noGrp="1"/>
          </p:cNvSpPr>
          <p:nvPr>
            <p:ph idx="4294967295"/>
          </p:nvPr>
        </p:nvSpPr>
        <p:spPr>
          <a:xfrm>
            <a:off x="740807" y="1231027"/>
            <a:ext cx="8055649" cy="3300413"/>
          </a:xfrm>
        </p:spPr>
        <p:txBody>
          <a:bodyPr>
            <a:normAutofit/>
          </a:bodyPr>
          <a:lstStyle/>
          <a:p>
            <a:r>
              <a:rPr lang="es-CO" sz="2400" dirty="0"/>
              <a:t>Sensibilidad neumococo 83% a dosis regulares: </a:t>
            </a:r>
          </a:p>
          <a:p>
            <a:pPr lvl="1">
              <a:buFont typeface="Wingdings" pitchFamily="2" charset="2"/>
              <a:buChar char="§"/>
            </a:pPr>
            <a:r>
              <a:rPr lang="es-CO" sz="2200" dirty="0"/>
              <a:t>Intermedia: MIC 0.12-1 ug/ML.</a:t>
            </a:r>
          </a:p>
          <a:p>
            <a:pPr lvl="1">
              <a:buFont typeface="Wingdings" pitchFamily="2" charset="2"/>
              <a:buChar char="§"/>
            </a:pPr>
            <a:r>
              <a:rPr lang="es-CO" sz="2200" dirty="0"/>
              <a:t>Altamente: MIC &gt;=2 ug/ML.</a:t>
            </a:r>
          </a:p>
          <a:p>
            <a:r>
              <a:rPr lang="es-CO" sz="2400" dirty="0"/>
              <a:t>H. influenzae 58-82% por betalactamasas.</a:t>
            </a:r>
          </a:p>
          <a:p>
            <a:r>
              <a:rPr lang="es-CO" sz="2400" dirty="0"/>
              <a:t>M. catarrhalis: alta tasa autorresolución y raramente progresión.</a:t>
            </a:r>
          </a:p>
        </p:txBody>
      </p:sp>
      <p:sp>
        <p:nvSpPr>
          <p:cNvPr id="11" name="Título 10"/>
          <p:cNvSpPr>
            <a:spLocks noGrp="1"/>
          </p:cNvSpPr>
          <p:nvPr>
            <p:ph type="title" idx="4294967295"/>
          </p:nvPr>
        </p:nvSpPr>
        <p:spPr>
          <a:xfrm>
            <a:off x="520099" y="59804"/>
            <a:ext cx="7342188" cy="1216025"/>
          </a:xfrm>
        </p:spPr>
        <p:txBody>
          <a:bodyPr/>
          <a:lstStyle/>
          <a:p>
            <a:r>
              <a:rPr lang="es-CO" dirty="0"/>
              <a:t>Primera línea </a:t>
            </a:r>
          </a:p>
        </p:txBody>
      </p:sp>
      <p:sp>
        <p:nvSpPr>
          <p:cNvPr id="22" name="Rectángulo 21"/>
          <p:cNvSpPr/>
          <p:nvPr/>
        </p:nvSpPr>
        <p:spPr>
          <a:xfrm>
            <a:off x="5593690" y="4038212"/>
            <a:ext cx="2479729" cy="1342182"/>
          </a:xfrm>
          <a:prstGeom prst="rect">
            <a:avLst/>
          </a:prstGeom>
          <a:solidFill>
            <a:srgbClr val="00ABA7"/>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s-CO" dirty="0">
                <a:latin typeface="Montserrat" pitchFamily="2" charset="77"/>
              </a:rPr>
              <a:t>Dosis recomendada: 90 mg/Kg/día dividida en dos tomas. **</a:t>
            </a:r>
          </a:p>
        </p:txBody>
      </p:sp>
      <p:sp>
        <p:nvSpPr>
          <p:cNvPr id="9" name="Rectángulo 8"/>
          <p:cNvSpPr/>
          <p:nvPr/>
        </p:nvSpPr>
        <p:spPr>
          <a:xfrm>
            <a:off x="8796456" y="6396990"/>
            <a:ext cx="2682145" cy="276999"/>
          </a:xfrm>
          <a:prstGeom prst="rect">
            <a:avLst/>
          </a:prstGeom>
        </p:spPr>
        <p:txBody>
          <a:bodyPr wrap="none">
            <a:spAutoFit/>
          </a:bodyPr>
          <a:lstStyle/>
          <a:p>
            <a:r>
              <a:rPr lang="en-US" sz="1200" i="1" dirty="0">
                <a:solidFill>
                  <a:srgbClr val="142B48"/>
                </a:solidFill>
                <a:latin typeface="Montserrat" pitchFamily="2" charset="77"/>
              </a:rPr>
              <a:t>Pediatrics</a:t>
            </a:r>
            <a:r>
              <a:rPr lang="en-US" sz="1200" dirty="0">
                <a:solidFill>
                  <a:srgbClr val="142B48"/>
                </a:solidFill>
                <a:latin typeface="Montserrat" pitchFamily="2" charset="77"/>
              </a:rPr>
              <a:t> 131.3 (2013): e964-e999</a:t>
            </a:r>
            <a:endParaRPr lang="es-CO" sz="1200" dirty="0">
              <a:solidFill>
                <a:srgbClr val="142B48"/>
              </a:solidFill>
              <a:latin typeface="Montserrat" pitchFamily="2" charset="77"/>
            </a:endParaRPr>
          </a:p>
        </p:txBody>
      </p:sp>
    </p:spTree>
    <p:extLst>
      <p:ext uri="{BB962C8B-B14F-4D97-AF65-F5344CB8AC3E}">
        <p14:creationId xmlns:p14="http://schemas.microsoft.com/office/powerpoint/2010/main" val="328699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idx="4294967295"/>
          </p:nvPr>
        </p:nvSpPr>
        <p:spPr>
          <a:xfrm>
            <a:off x="463943" y="11470"/>
            <a:ext cx="4852988" cy="1012574"/>
          </a:xfrm>
        </p:spPr>
        <p:txBody>
          <a:bodyPr/>
          <a:lstStyle/>
          <a:p>
            <a:r>
              <a:rPr lang="es-CO" dirty="0"/>
              <a:t>Resistencia </a:t>
            </a:r>
          </a:p>
        </p:txBody>
      </p:sp>
      <p:graphicFrame>
        <p:nvGraphicFramePr>
          <p:cNvPr id="8" name="Diagrama 7"/>
          <p:cNvGraphicFramePr/>
          <p:nvPr>
            <p:extLst>
              <p:ext uri="{D42A27DB-BD31-4B8C-83A1-F6EECF244321}">
                <p14:modId xmlns:p14="http://schemas.microsoft.com/office/powerpoint/2010/main" val="1493375496"/>
              </p:ext>
            </p:extLst>
          </p:nvPr>
        </p:nvGraphicFramePr>
        <p:xfrm>
          <a:off x="4563388" y="-1"/>
          <a:ext cx="7454578" cy="6846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a 8"/>
          <p:cNvGraphicFramePr/>
          <p:nvPr>
            <p:extLst>
              <p:ext uri="{D42A27DB-BD31-4B8C-83A1-F6EECF244321}">
                <p14:modId xmlns:p14="http://schemas.microsoft.com/office/powerpoint/2010/main" val="1072464921"/>
              </p:ext>
            </p:extLst>
          </p:nvPr>
        </p:nvGraphicFramePr>
        <p:xfrm>
          <a:off x="2532007" y="69827"/>
          <a:ext cx="6701035" cy="4657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Rectángulo 5"/>
          <p:cNvSpPr/>
          <p:nvPr/>
        </p:nvSpPr>
        <p:spPr>
          <a:xfrm>
            <a:off x="9428356" y="6584921"/>
            <a:ext cx="2712602" cy="261610"/>
          </a:xfrm>
          <a:prstGeom prst="rect">
            <a:avLst/>
          </a:prstGeom>
        </p:spPr>
        <p:txBody>
          <a:bodyPr wrap="none">
            <a:spAutoFit/>
          </a:bodyPr>
          <a:lstStyle/>
          <a:p>
            <a:r>
              <a:rPr lang="es-CO" sz="1100" i="1" dirty="0">
                <a:solidFill>
                  <a:srgbClr val="222222"/>
                </a:solidFill>
              </a:rPr>
              <a:t>EMC-Otorrinolaringología</a:t>
            </a:r>
            <a:r>
              <a:rPr lang="es-CO" sz="1100" dirty="0">
                <a:solidFill>
                  <a:srgbClr val="222222"/>
                </a:solidFill>
              </a:rPr>
              <a:t> 48.4 (2019): 1-12.</a:t>
            </a:r>
            <a:endParaRPr lang="es-CO" sz="1100" dirty="0"/>
          </a:p>
        </p:txBody>
      </p:sp>
    </p:spTree>
    <p:extLst>
      <p:ext uri="{BB962C8B-B14F-4D97-AF65-F5344CB8AC3E}">
        <p14:creationId xmlns:p14="http://schemas.microsoft.com/office/powerpoint/2010/main" val="2804709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idx="4294967295"/>
          </p:nvPr>
        </p:nvSpPr>
        <p:spPr>
          <a:xfrm>
            <a:off x="722069" y="201252"/>
            <a:ext cx="2459038" cy="788988"/>
          </a:xfrm>
        </p:spPr>
        <p:txBody>
          <a:bodyPr/>
          <a:lstStyle/>
          <a:p>
            <a:r>
              <a:rPr lang="es-CO" dirty="0"/>
              <a:t>Alergia </a:t>
            </a:r>
          </a:p>
        </p:txBody>
      </p:sp>
      <p:grpSp>
        <p:nvGrpSpPr>
          <p:cNvPr id="13" name="Grupo 12"/>
          <p:cNvGrpSpPr/>
          <p:nvPr/>
        </p:nvGrpSpPr>
        <p:grpSpPr>
          <a:xfrm>
            <a:off x="1068713" y="1088343"/>
            <a:ext cx="4588898" cy="2581487"/>
            <a:chOff x="4363001" y="1760564"/>
            <a:chExt cx="7658516" cy="4544493"/>
          </a:xfrm>
        </p:grpSpPr>
        <p:pic>
          <p:nvPicPr>
            <p:cNvPr id="8" name="Imagen 7">
              <a:extLst>
                <a:ext uri="{FF2B5EF4-FFF2-40B4-BE49-F238E27FC236}">
                  <a16:creationId xmlns:a16="http://schemas.microsoft.com/office/drawing/2014/main" id="{358E789B-4107-A942-BDAB-5F114265536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3001" y="1760564"/>
              <a:ext cx="7658516" cy="4544493"/>
            </a:xfrm>
            <a:prstGeom prst="rect">
              <a:avLst/>
            </a:prstGeom>
          </p:spPr>
        </p:pic>
        <p:sp>
          <p:nvSpPr>
            <p:cNvPr id="9" name="Rectángulo 8"/>
            <p:cNvSpPr/>
            <p:nvPr/>
          </p:nvSpPr>
          <p:spPr>
            <a:xfrm>
              <a:off x="4850970" y="2882685"/>
              <a:ext cx="3084163" cy="24177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Rectángulo 9"/>
            <p:cNvSpPr/>
            <p:nvPr/>
          </p:nvSpPr>
          <p:spPr>
            <a:xfrm>
              <a:off x="8788718" y="2727702"/>
              <a:ext cx="2571541" cy="21975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10"/>
            <p:cNvSpPr/>
            <p:nvPr/>
          </p:nvSpPr>
          <p:spPr>
            <a:xfrm>
              <a:off x="9181087" y="4165794"/>
              <a:ext cx="2571541" cy="108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graphicFrame>
        <p:nvGraphicFramePr>
          <p:cNvPr id="12" name="Diagrama 11"/>
          <p:cNvGraphicFramePr/>
          <p:nvPr>
            <p:extLst>
              <p:ext uri="{D42A27DB-BD31-4B8C-83A1-F6EECF244321}">
                <p14:modId xmlns:p14="http://schemas.microsoft.com/office/powerpoint/2010/main" val="3445860628"/>
              </p:ext>
            </p:extLst>
          </p:nvPr>
        </p:nvGraphicFramePr>
        <p:xfrm>
          <a:off x="6163255" y="906463"/>
          <a:ext cx="5306676"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39476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36320" y="130051"/>
            <a:ext cx="10436352" cy="3828833"/>
          </a:xfrm>
          <a:prstGeom prst="rect">
            <a:avLst/>
          </a:prstGeom>
        </p:spPr>
      </p:pic>
      <p:graphicFrame>
        <p:nvGraphicFramePr>
          <p:cNvPr id="7" name="Diagrama 6"/>
          <p:cNvGraphicFramePr/>
          <p:nvPr>
            <p:extLst>
              <p:ext uri="{D42A27DB-BD31-4B8C-83A1-F6EECF244321}">
                <p14:modId xmlns:p14="http://schemas.microsoft.com/office/powerpoint/2010/main" val="382953386"/>
              </p:ext>
            </p:extLst>
          </p:nvPr>
        </p:nvGraphicFramePr>
        <p:xfrm>
          <a:off x="4488688" y="4389119"/>
          <a:ext cx="7622032" cy="17287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Rectángulo 3"/>
          <p:cNvSpPr/>
          <p:nvPr/>
        </p:nvSpPr>
        <p:spPr>
          <a:xfrm>
            <a:off x="8485125" y="6450950"/>
            <a:ext cx="3419526" cy="276999"/>
          </a:xfrm>
          <a:prstGeom prst="rect">
            <a:avLst/>
          </a:prstGeom>
        </p:spPr>
        <p:txBody>
          <a:bodyPr wrap="none">
            <a:spAutoFit/>
          </a:bodyPr>
          <a:lstStyle/>
          <a:p>
            <a:r>
              <a:rPr lang="es-CO" sz="1200" i="1" dirty="0">
                <a:solidFill>
                  <a:srgbClr val="142B48"/>
                </a:solidFill>
                <a:latin typeface="Montserrat" pitchFamily="2" charset="77"/>
              </a:rPr>
              <a:t>EMC-Otorrinolaringología</a:t>
            </a:r>
            <a:r>
              <a:rPr lang="es-CO" sz="1200" dirty="0">
                <a:solidFill>
                  <a:srgbClr val="142B48"/>
                </a:solidFill>
                <a:latin typeface="Montserrat" pitchFamily="2" charset="77"/>
              </a:rPr>
              <a:t> 48.4 (2019): 1-12.</a:t>
            </a:r>
          </a:p>
        </p:txBody>
      </p:sp>
    </p:spTree>
    <p:extLst>
      <p:ext uri="{BB962C8B-B14F-4D97-AF65-F5344CB8AC3E}">
        <p14:creationId xmlns:p14="http://schemas.microsoft.com/office/powerpoint/2010/main" val="3178841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584521" y="6732"/>
            <a:ext cx="4852988" cy="1616075"/>
          </a:xfrm>
        </p:spPr>
        <p:txBody>
          <a:bodyPr>
            <a:normAutofit/>
          </a:bodyPr>
          <a:lstStyle/>
          <a:p>
            <a:r>
              <a:rPr lang="es-CO" dirty="0"/>
              <a:t>Otros manejos </a:t>
            </a:r>
          </a:p>
        </p:txBody>
      </p:sp>
      <p:graphicFrame>
        <p:nvGraphicFramePr>
          <p:cNvPr id="4" name="Diagrama 3"/>
          <p:cNvGraphicFramePr/>
          <p:nvPr>
            <p:extLst>
              <p:ext uri="{D42A27DB-BD31-4B8C-83A1-F6EECF244321}">
                <p14:modId xmlns:p14="http://schemas.microsoft.com/office/powerpoint/2010/main" val="287541356"/>
              </p:ext>
            </p:extLst>
          </p:nvPr>
        </p:nvGraphicFramePr>
        <p:xfrm>
          <a:off x="1190076" y="953038"/>
          <a:ext cx="9245600" cy="6430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ángulo 4"/>
          <p:cNvSpPr/>
          <p:nvPr/>
        </p:nvSpPr>
        <p:spPr>
          <a:xfrm>
            <a:off x="8615680" y="487680"/>
            <a:ext cx="3283036" cy="2081433"/>
          </a:xfrm>
          <a:prstGeom prst="rect">
            <a:avLst/>
          </a:prstGeom>
          <a:ln>
            <a:solidFill>
              <a:srgbClr val="00ABA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dirty="0">
                <a:solidFill>
                  <a:srgbClr val="142B48"/>
                </a:solidFill>
                <a:latin typeface="Montserrat" pitchFamily="2" charset="77"/>
              </a:rPr>
              <a:t>Leve: acetaminofén. </a:t>
            </a:r>
          </a:p>
          <a:p>
            <a:pPr algn="ctr"/>
            <a:r>
              <a:rPr lang="es-CO" dirty="0">
                <a:solidFill>
                  <a:srgbClr val="142B48"/>
                </a:solidFill>
                <a:latin typeface="Montserrat" pitchFamily="2" charset="77"/>
              </a:rPr>
              <a:t>Moderado: ibuprofeno.* </a:t>
            </a:r>
          </a:p>
          <a:p>
            <a:pPr algn="ctr"/>
            <a:r>
              <a:rPr lang="es-CO" dirty="0">
                <a:solidFill>
                  <a:srgbClr val="142B48"/>
                </a:solidFill>
                <a:latin typeface="Montserrat" pitchFamily="2" charset="77"/>
              </a:rPr>
              <a:t>Intenso: toma simultanea.</a:t>
            </a:r>
          </a:p>
          <a:p>
            <a:pPr algn="ctr"/>
            <a:r>
              <a:rPr lang="es-CO" dirty="0">
                <a:solidFill>
                  <a:srgbClr val="142B48"/>
                </a:solidFill>
                <a:latin typeface="Montserrat" pitchFamily="2" charset="77"/>
              </a:rPr>
              <a:t>Grave: tramadol / morfina.</a:t>
            </a:r>
          </a:p>
        </p:txBody>
      </p:sp>
      <p:sp>
        <p:nvSpPr>
          <p:cNvPr id="6" name="Rectángulo 5"/>
          <p:cNvSpPr/>
          <p:nvPr/>
        </p:nvSpPr>
        <p:spPr>
          <a:xfrm>
            <a:off x="8615680" y="2768541"/>
            <a:ext cx="3283036" cy="1320917"/>
          </a:xfrm>
          <a:prstGeom prst="rect">
            <a:avLst/>
          </a:prstGeom>
          <a:ln>
            <a:solidFill>
              <a:srgbClr val="00ABA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dirty="0">
                <a:solidFill>
                  <a:srgbClr val="142B48"/>
                </a:solidFill>
                <a:latin typeface="Montserrat" pitchFamily="2" charset="77"/>
              </a:rPr>
              <a:t>Seguimiento hasta comprobar resolución EOM.</a:t>
            </a:r>
          </a:p>
        </p:txBody>
      </p:sp>
    </p:spTree>
    <p:extLst>
      <p:ext uri="{BB962C8B-B14F-4D97-AF65-F5344CB8AC3E}">
        <p14:creationId xmlns:p14="http://schemas.microsoft.com/office/powerpoint/2010/main" val="86964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F828AA7E-DBD4-43AC-BAA9-2B3DF8C765B9}"/>
              </a:ext>
            </a:extLst>
          </p:cNvPr>
          <p:cNvSpPr txBox="1">
            <a:spLocks/>
          </p:cNvSpPr>
          <p:nvPr/>
        </p:nvSpPr>
        <p:spPr>
          <a:xfrm>
            <a:off x="4653280" y="148725"/>
            <a:ext cx="7439660" cy="666863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Font typeface="Arial" panose="020B0604020202020204" pitchFamily="34" charset="0"/>
              <a:buNone/>
            </a:pPr>
            <a:r>
              <a:rPr lang="es-CO" sz="2400" dirty="0"/>
              <a:t>Pa</a:t>
            </a:r>
            <a:r>
              <a:rPr lang="es-CO" dirty="0"/>
              <a:t>ciente de 2 años , reside en área urbana, asistente a guardería. Cuadro de 3 días de evolución de rinorrea hialina asociado a fiebre 38.5°, malestar general y otalgia bilateral, no ha recibido antibiótico en los últimos meses, antecedentes alérgicos negativos. Al examen físico con la siguiente otoscopia bilateral, su conducta sería: </a:t>
            </a:r>
          </a:p>
          <a:p>
            <a:pPr marL="0" indent="0" algn="just">
              <a:lnSpc>
                <a:spcPct val="100000"/>
              </a:lnSpc>
              <a:buFont typeface="Arial" panose="020B0604020202020204" pitchFamily="34" charset="0"/>
              <a:buNone/>
            </a:pPr>
            <a:endParaRPr lang="es-CO" dirty="0"/>
          </a:p>
          <a:p>
            <a:pPr marL="457200" indent="-457200" algn="just">
              <a:lnSpc>
                <a:spcPct val="100000"/>
              </a:lnSpc>
              <a:buFont typeface="+mj-lt"/>
              <a:buAutoNum type="alphaUcPeriod"/>
            </a:pPr>
            <a:r>
              <a:rPr lang="es-CO" dirty="0"/>
              <a:t>Amoxicilina 90 mg/ kg/día por 7 días debido a posible s. pneumonie con mecanismo de resistencia cambio en las pbps (proteínas fijadoras de penicilinas).</a:t>
            </a:r>
          </a:p>
          <a:p>
            <a:pPr marL="457200" indent="-457200" algn="just">
              <a:lnSpc>
                <a:spcPct val="100000"/>
              </a:lnSpc>
              <a:buFont typeface="+mj-lt"/>
              <a:buAutoNum type="alphaUcPeriod"/>
            </a:pPr>
            <a:r>
              <a:rPr lang="es-CO" dirty="0"/>
              <a:t>Amoxicilina 90 mg/ kg/día por 7 días debido a posible s. pneumonie con mecanismo de resistencia productor de bectalactamasas.</a:t>
            </a:r>
          </a:p>
          <a:p>
            <a:pPr marL="457200" indent="-457200" algn="just">
              <a:lnSpc>
                <a:spcPct val="100000"/>
              </a:lnSpc>
              <a:buFont typeface="+mj-lt"/>
              <a:buAutoNum type="alphaUcPeriod"/>
            </a:pPr>
            <a:r>
              <a:rPr lang="es-CO" dirty="0"/>
              <a:t>Amoxicilina - ácido clavulánico </a:t>
            </a:r>
            <a:r>
              <a:rPr lang="en-US" dirty="0"/>
              <a:t>90 mg/kg/día de  </a:t>
            </a:r>
            <a:r>
              <a:rPr lang="en-US" dirty="0" err="1"/>
              <a:t>amoxicilina</a:t>
            </a:r>
            <a:r>
              <a:rPr lang="en-US" dirty="0"/>
              <a:t> con 6.4 mg/kg/día de </a:t>
            </a:r>
            <a:r>
              <a:rPr lang="en-US" dirty="0" err="1"/>
              <a:t>clavulanato</a:t>
            </a:r>
            <a:r>
              <a:rPr lang="en-US" dirty="0"/>
              <a:t> </a:t>
            </a:r>
            <a:r>
              <a:rPr lang="en-US" dirty="0" err="1"/>
              <a:t>dividida</a:t>
            </a:r>
            <a:r>
              <a:rPr lang="en-US" dirty="0"/>
              <a:t> </a:t>
            </a:r>
            <a:r>
              <a:rPr lang="en-US" dirty="0" err="1"/>
              <a:t>en</a:t>
            </a:r>
            <a:r>
              <a:rPr lang="en-US" dirty="0"/>
              <a:t> dos </a:t>
            </a:r>
            <a:r>
              <a:rPr lang="en-US" dirty="0" err="1"/>
              <a:t>dosis</a:t>
            </a:r>
            <a:r>
              <a:rPr lang="en-US" dirty="0"/>
              <a:t> por 10 días por </a:t>
            </a:r>
            <a:r>
              <a:rPr lang="en-US" dirty="0" err="1"/>
              <a:t>posible</a:t>
            </a:r>
            <a:r>
              <a:rPr lang="en-US" dirty="0"/>
              <a:t> h. influenzae </a:t>
            </a:r>
            <a:r>
              <a:rPr lang="en-US" dirty="0" err="1"/>
              <a:t>como</a:t>
            </a:r>
            <a:r>
              <a:rPr lang="en-US" dirty="0"/>
              <a:t> </a:t>
            </a:r>
            <a:r>
              <a:rPr lang="en-US" dirty="0" err="1"/>
              <a:t>patógeno</a:t>
            </a:r>
            <a:r>
              <a:rPr lang="en-US" dirty="0"/>
              <a:t>.</a:t>
            </a:r>
          </a:p>
          <a:p>
            <a:pPr marL="457200" indent="-457200" algn="just">
              <a:lnSpc>
                <a:spcPct val="100000"/>
              </a:lnSpc>
              <a:buFont typeface="+mj-lt"/>
              <a:buAutoNum type="alphaUcPeriod"/>
            </a:pPr>
            <a:r>
              <a:rPr lang="en-US" dirty="0" err="1"/>
              <a:t>Seguimiento</a:t>
            </a:r>
            <a:r>
              <a:rPr lang="en-US" dirty="0"/>
              <a:t> </a:t>
            </a:r>
            <a:r>
              <a:rPr lang="en-US" dirty="0" err="1"/>
              <a:t>médico</a:t>
            </a:r>
            <a:r>
              <a:rPr lang="en-US" dirty="0"/>
              <a:t> vigilante con </a:t>
            </a:r>
            <a:r>
              <a:rPr lang="en-US" dirty="0" err="1"/>
              <a:t>indicación</a:t>
            </a:r>
            <a:r>
              <a:rPr lang="en-US" dirty="0"/>
              <a:t> de </a:t>
            </a:r>
            <a:r>
              <a:rPr lang="en-US" dirty="0" err="1"/>
              <a:t>acetaminofén</a:t>
            </a:r>
            <a:r>
              <a:rPr lang="en-US" dirty="0"/>
              <a:t> oral. </a:t>
            </a:r>
            <a:r>
              <a:rPr lang="en-US" dirty="0" err="1"/>
              <a:t>Cita</a:t>
            </a:r>
            <a:r>
              <a:rPr lang="en-US" dirty="0"/>
              <a:t> de control </a:t>
            </a:r>
            <a:r>
              <a:rPr lang="en-US" dirty="0" err="1"/>
              <a:t>en</a:t>
            </a:r>
            <a:r>
              <a:rPr lang="en-US" dirty="0"/>
              <a:t> 48 horas y </a:t>
            </a:r>
            <a:r>
              <a:rPr lang="en-US" dirty="0" err="1"/>
              <a:t>signos</a:t>
            </a:r>
            <a:r>
              <a:rPr lang="en-US" dirty="0"/>
              <a:t> de </a:t>
            </a:r>
            <a:r>
              <a:rPr lang="en-US" dirty="0" err="1"/>
              <a:t>alarma</a:t>
            </a:r>
            <a:r>
              <a:rPr lang="en-US" dirty="0"/>
              <a:t>. </a:t>
            </a:r>
            <a:endParaRPr lang="es-CO" dirty="0"/>
          </a:p>
          <a:p>
            <a:pPr algn="just">
              <a:lnSpc>
                <a:spcPct val="100000"/>
              </a:lnSpc>
            </a:pPr>
            <a:endParaRPr lang="es-CO" dirty="0"/>
          </a:p>
          <a:p>
            <a:pPr algn="just">
              <a:lnSpc>
                <a:spcPct val="100000"/>
              </a:lnSpc>
            </a:pPr>
            <a:endParaRPr lang="es-CO" dirty="0"/>
          </a:p>
          <a:p>
            <a:pPr marL="0" indent="0" algn="just">
              <a:lnSpc>
                <a:spcPct val="100000"/>
              </a:lnSpc>
              <a:buNone/>
            </a:pPr>
            <a:endParaRPr lang="es-CO" dirty="0"/>
          </a:p>
        </p:txBody>
      </p:sp>
      <p:pic>
        <p:nvPicPr>
          <p:cNvPr id="7" name="Imagen 6">
            <a:extLst>
              <a:ext uri="{FF2B5EF4-FFF2-40B4-BE49-F238E27FC236}">
                <a16:creationId xmlns:a16="http://schemas.microsoft.com/office/drawing/2014/main" id="{48B019D5-66EB-4EFC-85D9-AB94135B5D6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53311" y="311285"/>
            <a:ext cx="2782111" cy="2718883"/>
          </a:xfrm>
          <a:prstGeom prst="rect">
            <a:avLst/>
          </a:prstGeom>
        </p:spPr>
      </p:pic>
    </p:spTree>
    <p:extLst>
      <p:ext uri="{BB962C8B-B14F-4D97-AF65-F5344CB8AC3E}">
        <p14:creationId xmlns:p14="http://schemas.microsoft.com/office/powerpoint/2010/main" val="167685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603114" y="209550"/>
            <a:ext cx="8332788" cy="1147763"/>
          </a:xfrm>
        </p:spPr>
        <p:txBody>
          <a:bodyPr/>
          <a:lstStyle/>
          <a:p>
            <a:r>
              <a:rPr lang="es-CO" dirty="0"/>
              <a:t>OMA a repetición</a:t>
            </a:r>
          </a:p>
        </p:txBody>
      </p:sp>
      <p:sp>
        <p:nvSpPr>
          <p:cNvPr id="7" name="Marcador de texto 6"/>
          <p:cNvSpPr>
            <a:spLocks noGrp="1"/>
          </p:cNvSpPr>
          <p:nvPr>
            <p:ph type="body" sz="quarter" idx="4294967295"/>
          </p:nvPr>
        </p:nvSpPr>
        <p:spPr>
          <a:xfrm>
            <a:off x="842009" y="1257264"/>
            <a:ext cx="11074529" cy="1066800"/>
          </a:xfrm>
        </p:spPr>
        <p:txBody>
          <a:bodyPr>
            <a:normAutofit/>
          </a:bodyPr>
          <a:lstStyle/>
          <a:p>
            <a:r>
              <a:rPr lang="es-CO" dirty="0"/>
              <a:t>3 episodios en 6 meses, o 4 en 12 meses con uno en los últimos 6 meses.</a:t>
            </a:r>
          </a:p>
        </p:txBody>
      </p:sp>
      <p:sp>
        <p:nvSpPr>
          <p:cNvPr id="8" name="Marcador de texto 6"/>
          <p:cNvSpPr>
            <a:spLocks noGrp="1"/>
          </p:cNvSpPr>
          <p:nvPr>
            <p:ph type="body" sz="quarter" idx="4294967295"/>
          </p:nvPr>
        </p:nvSpPr>
        <p:spPr>
          <a:xfrm>
            <a:off x="862671" y="3083648"/>
            <a:ext cx="11052621" cy="1066800"/>
          </a:xfrm>
        </p:spPr>
        <p:txBody>
          <a:bodyPr/>
          <a:lstStyle/>
          <a:p>
            <a:r>
              <a:rPr lang="es-CO" dirty="0"/>
              <a:t>Identificar y controlar factores predisponentes. </a:t>
            </a:r>
          </a:p>
        </p:txBody>
      </p:sp>
      <p:sp>
        <p:nvSpPr>
          <p:cNvPr id="9" name="Marcador de texto 6"/>
          <p:cNvSpPr>
            <a:spLocks noGrp="1"/>
          </p:cNvSpPr>
          <p:nvPr>
            <p:ph type="body" sz="quarter" idx="4294967295"/>
          </p:nvPr>
        </p:nvSpPr>
        <p:spPr>
          <a:xfrm>
            <a:off x="5233329" y="3858187"/>
            <a:ext cx="6096000" cy="2639607"/>
          </a:xfrm>
        </p:spPr>
        <p:txBody>
          <a:bodyPr>
            <a:normAutofit/>
          </a:bodyPr>
          <a:lstStyle/>
          <a:p>
            <a:r>
              <a:rPr lang="es-CO" dirty="0"/>
              <a:t>Vacunación antineumococo.</a:t>
            </a:r>
          </a:p>
          <a:p>
            <a:r>
              <a:rPr lang="es-CO" dirty="0"/>
              <a:t>Reducción tabaquismo pasivo.</a:t>
            </a:r>
          </a:p>
          <a:p>
            <a:r>
              <a:rPr lang="es-CO" dirty="0"/>
              <a:t>Cese chupo.</a:t>
            </a:r>
          </a:p>
          <a:p>
            <a:r>
              <a:rPr lang="es-CO" dirty="0"/>
              <a:t>Tratamiento RGE </a:t>
            </a:r>
          </a:p>
          <a:p>
            <a:r>
              <a:rPr lang="es-CO" dirty="0"/>
              <a:t>Lactancia materna.</a:t>
            </a:r>
          </a:p>
          <a:p>
            <a:r>
              <a:rPr lang="es-CO" dirty="0"/>
              <a:t>Probióticos.*</a:t>
            </a:r>
          </a:p>
        </p:txBody>
      </p:sp>
      <p:sp>
        <p:nvSpPr>
          <p:cNvPr id="10" name="Marcador de texto 6"/>
          <p:cNvSpPr>
            <a:spLocks noGrp="1"/>
          </p:cNvSpPr>
          <p:nvPr>
            <p:ph type="body" sz="quarter" idx="4294967295"/>
          </p:nvPr>
        </p:nvSpPr>
        <p:spPr>
          <a:xfrm>
            <a:off x="862329" y="1759284"/>
            <a:ext cx="10020302" cy="673676"/>
          </a:xfrm>
        </p:spPr>
        <p:txBody>
          <a:bodyPr>
            <a:noAutofit/>
          </a:bodyPr>
          <a:lstStyle/>
          <a:p>
            <a:pPr algn="just"/>
            <a:r>
              <a:rPr lang="es-CO" dirty="0"/>
              <a:t>TV: Debate por escasez datos disponibles </a:t>
            </a:r>
            <a:r>
              <a:rPr lang="es-CO" dirty="0">
                <a:cs typeface="Times New Roman" panose="02020603050405020304" pitchFamily="18" charset="0"/>
              </a:rPr>
              <a:t>→ superioridad vs vigilancia para reducción OMA en los 6 meses siguientes. *</a:t>
            </a:r>
            <a:endParaRPr lang="es-CO" dirty="0"/>
          </a:p>
        </p:txBody>
      </p:sp>
      <p:sp>
        <p:nvSpPr>
          <p:cNvPr id="12" name="Marcador de texto 6"/>
          <p:cNvSpPr>
            <a:spLocks noGrp="1"/>
          </p:cNvSpPr>
          <p:nvPr>
            <p:ph type="body" sz="quarter" idx="4294967295"/>
          </p:nvPr>
        </p:nvSpPr>
        <p:spPr>
          <a:xfrm>
            <a:off x="863917" y="2515931"/>
            <a:ext cx="11052621" cy="1065212"/>
          </a:xfrm>
        </p:spPr>
        <p:txBody>
          <a:bodyPr>
            <a:normAutofit/>
          </a:bodyPr>
          <a:lstStyle/>
          <a:p>
            <a:r>
              <a:rPr lang="es-CO" dirty="0"/>
              <a:t>Adenoidectomía y antibióticoterapia profiláctica: no se recomienda .</a:t>
            </a:r>
          </a:p>
        </p:txBody>
      </p:sp>
      <p:sp>
        <p:nvSpPr>
          <p:cNvPr id="13" name="Rectángulo 12"/>
          <p:cNvSpPr/>
          <p:nvPr/>
        </p:nvSpPr>
        <p:spPr>
          <a:xfrm>
            <a:off x="7822505" y="6427805"/>
            <a:ext cx="4092787" cy="276999"/>
          </a:xfrm>
          <a:prstGeom prst="rect">
            <a:avLst/>
          </a:prstGeom>
        </p:spPr>
        <p:txBody>
          <a:bodyPr wrap="none">
            <a:spAutoFit/>
          </a:bodyPr>
          <a:lstStyle/>
          <a:p>
            <a:r>
              <a:rPr lang="es-CO" sz="1200" i="1" dirty="0">
                <a:solidFill>
                  <a:srgbClr val="142B48"/>
                </a:solidFill>
                <a:latin typeface="Montserrat" pitchFamily="2" charset="77"/>
              </a:rPr>
              <a:t>Cochrane </a:t>
            </a:r>
            <a:r>
              <a:rPr lang="es-CO" sz="1200" i="1" dirty="0" err="1">
                <a:solidFill>
                  <a:srgbClr val="142B48"/>
                </a:solidFill>
                <a:latin typeface="Montserrat" pitchFamily="2" charset="77"/>
              </a:rPr>
              <a:t>Database</a:t>
            </a:r>
            <a:r>
              <a:rPr lang="es-CO" sz="1200" i="1" dirty="0">
                <a:solidFill>
                  <a:srgbClr val="142B48"/>
                </a:solidFill>
                <a:latin typeface="Montserrat" pitchFamily="2" charset="77"/>
              </a:rPr>
              <a:t> </a:t>
            </a:r>
            <a:r>
              <a:rPr lang="es-CO" sz="1200" i="1" dirty="0" err="1">
                <a:solidFill>
                  <a:srgbClr val="142B48"/>
                </a:solidFill>
                <a:latin typeface="Montserrat" pitchFamily="2" charset="77"/>
              </a:rPr>
              <a:t>Syst</a:t>
            </a:r>
            <a:r>
              <a:rPr lang="es-CO" sz="1200" i="1" dirty="0">
                <a:solidFill>
                  <a:srgbClr val="142B48"/>
                </a:solidFill>
                <a:latin typeface="Montserrat" pitchFamily="2" charset="77"/>
              </a:rPr>
              <a:t> </a:t>
            </a:r>
            <a:r>
              <a:rPr lang="es-CO" sz="1200" i="1" dirty="0" err="1">
                <a:solidFill>
                  <a:srgbClr val="142B48"/>
                </a:solidFill>
                <a:latin typeface="Montserrat" pitchFamily="2" charset="77"/>
              </a:rPr>
              <a:t>Rev</a:t>
            </a:r>
            <a:r>
              <a:rPr lang="es-CO" sz="1200" dirty="0">
                <a:solidFill>
                  <a:srgbClr val="142B48"/>
                </a:solidFill>
                <a:latin typeface="Montserrat" pitchFamily="2" charset="77"/>
              </a:rPr>
              <a:t> . 2018; 5 (5): CD012017</a:t>
            </a:r>
          </a:p>
        </p:txBody>
      </p:sp>
      <p:sp>
        <p:nvSpPr>
          <p:cNvPr id="11" name="Triángulo isósceles 10"/>
          <p:cNvSpPr/>
          <p:nvPr/>
        </p:nvSpPr>
        <p:spPr>
          <a:xfrm rot="2400886">
            <a:off x="11115105" y="-1"/>
            <a:ext cx="1060704" cy="914400"/>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Tree>
    <p:extLst>
      <p:ext uri="{BB962C8B-B14F-4D97-AF65-F5344CB8AC3E}">
        <p14:creationId xmlns:p14="http://schemas.microsoft.com/office/powerpoint/2010/main" val="223171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uiExpand="1" build="p"/>
      <p:bldP spid="10" grpId="0" build="p"/>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p:cNvGraphicFramePr>
            <a:graphicFrameLocks noGrp="1"/>
          </p:cNvGraphicFramePr>
          <p:nvPr>
            <p:ph idx="4294967295"/>
            <p:extLst>
              <p:ext uri="{D42A27DB-BD31-4B8C-83A1-F6EECF244321}">
                <p14:modId xmlns:p14="http://schemas.microsoft.com/office/powerpoint/2010/main" val="4007334544"/>
              </p:ext>
            </p:extLst>
          </p:nvPr>
        </p:nvGraphicFramePr>
        <p:xfrm>
          <a:off x="2514487" y="726136"/>
          <a:ext cx="12583273" cy="56875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ext uri="{D42A27DB-BD31-4B8C-83A1-F6EECF244321}">
                <p14:modId xmlns:p14="http://schemas.microsoft.com/office/powerpoint/2010/main" val="3011363628"/>
              </p:ext>
            </p:extLst>
          </p:nvPr>
        </p:nvGraphicFramePr>
        <p:xfrm>
          <a:off x="792481" y="0"/>
          <a:ext cx="4160016" cy="37730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05573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05068" y="184231"/>
            <a:ext cx="10972800" cy="1143000"/>
          </a:xfrm>
        </p:spPr>
        <p:txBody>
          <a:bodyPr/>
          <a:lstStyle/>
          <a:p>
            <a:pPr eaLnBrk="1" hangingPunct="1">
              <a:defRPr/>
            </a:pPr>
            <a:r>
              <a:rPr lang="es-CO" b="1" dirty="0"/>
              <a:t>Otitis externa</a:t>
            </a:r>
            <a:endParaRPr lang="es-ES" b="1" dirty="0"/>
          </a:p>
        </p:txBody>
      </p:sp>
      <p:sp>
        <p:nvSpPr>
          <p:cNvPr id="60419" name="Rectangle 3"/>
          <p:cNvSpPr>
            <a:spLocks noGrp="1" noChangeArrowheads="1"/>
          </p:cNvSpPr>
          <p:nvPr>
            <p:ph type="body" sz="half" idx="1"/>
          </p:nvPr>
        </p:nvSpPr>
        <p:spPr>
          <a:xfrm>
            <a:off x="5074722" y="3686650"/>
            <a:ext cx="7156586" cy="4530725"/>
          </a:xfrm>
        </p:spPr>
        <p:txBody>
          <a:bodyPr>
            <a:normAutofit/>
          </a:bodyPr>
          <a:lstStyle/>
          <a:p>
            <a:pPr>
              <a:defRPr/>
            </a:pPr>
            <a:r>
              <a:rPr lang="es-MX" sz="2400" b="1" dirty="0">
                <a:solidFill>
                  <a:srgbClr val="142B48"/>
                </a:solidFill>
              </a:rPr>
              <a:t>Bloqueo del CAE.</a:t>
            </a:r>
          </a:p>
          <a:p>
            <a:pPr>
              <a:defRPr/>
            </a:pPr>
            <a:r>
              <a:rPr lang="es-MX" sz="2400" b="1" dirty="0">
                <a:solidFill>
                  <a:srgbClr val="142B48"/>
                </a:solidFill>
              </a:rPr>
              <a:t> E. aureus y p. aeruginosa.</a:t>
            </a:r>
          </a:p>
          <a:p>
            <a:pPr>
              <a:defRPr/>
            </a:pPr>
            <a:r>
              <a:rPr lang="es-MX" sz="2400" b="1" dirty="0">
                <a:solidFill>
                  <a:srgbClr val="142B48"/>
                </a:solidFill>
              </a:rPr>
              <a:t> Trauma y humedad.</a:t>
            </a:r>
          </a:p>
          <a:p>
            <a:pPr>
              <a:defRPr/>
            </a:pPr>
            <a:r>
              <a:rPr lang="es-MX" sz="2400" b="1" dirty="0">
                <a:solidFill>
                  <a:srgbClr val="142B48"/>
                </a:solidFill>
              </a:rPr>
              <a:t> Tratamiento limpieza: AB tópico.</a:t>
            </a:r>
          </a:p>
          <a:p>
            <a:pPr>
              <a:defRPr/>
            </a:pPr>
            <a:r>
              <a:rPr lang="es-MX" sz="2400" b="1" dirty="0">
                <a:solidFill>
                  <a:srgbClr val="142B48"/>
                </a:solidFill>
              </a:rPr>
              <a:t>Ciprofloxacina + esteroide: 3 gotas cada 8 horas por 10 días.</a:t>
            </a:r>
          </a:p>
          <a:p>
            <a:pPr>
              <a:defRPr/>
            </a:pPr>
            <a:r>
              <a:rPr lang="es-MX" sz="2400" b="1" dirty="0">
                <a:solidFill>
                  <a:srgbClr val="142B48"/>
                </a:solidFill>
              </a:rPr>
              <a:t>Cuidados de oído: hiladilla.</a:t>
            </a:r>
          </a:p>
        </p:txBody>
      </p:sp>
      <p:pic>
        <p:nvPicPr>
          <p:cNvPr id="47108" name="Picture 4" descr="rosl0801"/>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5801716" y="260461"/>
            <a:ext cx="4590988" cy="3107579"/>
          </a:xfr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6E2A8989-0A2C-9A4E-B81B-DD36CD6811B0}"/>
              </a:ext>
            </a:extLst>
          </p:cNvPr>
          <p:cNvSpPr/>
          <p:nvPr/>
        </p:nvSpPr>
        <p:spPr>
          <a:xfrm>
            <a:off x="471977" y="1065621"/>
            <a:ext cx="3725700" cy="523220"/>
          </a:xfrm>
          <a:prstGeom prst="rect">
            <a:avLst/>
          </a:prstGeom>
        </p:spPr>
        <p:txBody>
          <a:bodyPr wrap="none">
            <a:spAutoFit/>
          </a:bodyPr>
          <a:lstStyle/>
          <a:p>
            <a:r>
              <a:rPr lang="es-MX" sz="2800" dirty="0">
                <a:solidFill>
                  <a:srgbClr val="142B48"/>
                </a:solidFill>
                <a:latin typeface="Montserrat" pitchFamily="2" charset="77"/>
              </a:rPr>
              <a:t> </a:t>
            </a:r>
            <a:r>
              <a:rPr lang="es-MX" sz="2800" b="1" dirty="0">
                <a:solidFill>
                  <a:srgbClr val="142B48"/>
                </a:solidFill>
                <a:latin typeface="Montserrat" pitchFamily="2" charset="77"/>
              </a:rPr>
              <a:t>(oído del nadador)</a:t>
            </a:r>
            <a:endParaRPr lang="es-CO" sz="2800" dirty="0">
              <a:solidFill>
                <a:srgbClr val="142B48"/>
              </a:solidFill>
              <a:latin typeface="Montserrat" pitchFamily="2" charset="77"/>
            </a:endParaRPr>
          </a:p>
        </p:txBody>
      </p:sp>
    </p:spTree>
    <p:extLst>
      <p:ext uri="{BB962C8B-B14F-4D97-AF65-F5344CB8AC3E}">
        <p14:creationId xmlns:p14="http://schemas.microsoft.com/office/powerpoint/2010/main" val="173530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E4CB7000-C7A3-4DBE-B887-997FA45DF158}"/>
              </a:ext>
            </a:extLst>
          </p:cNvPr>
          <p:cNvSpPr>
            <a:spLocks noGrp="1"/>
          </p:cNvSpPr>
          <p:nvPr>
            <p:ph idx="1"/>
          </p:nvPr>
        </p:nvSpPr>
        <p:spPr>
          <a:xfrm>
            <a:off x="4547734" y="3044350"/>
            <a:ext cx="7420746" cy="3498066"/>
          </a:xfrm>
        </p:spPr>
        <p:txBody>
          <a:bodyPr>
            <a:noAutofit/>
          </a:bodyPr>
          <a:lstStyle/>
          <a:p>
            <a:pPr marL="457200" indent="-457200" algn="just">
              <a:buFont typeface="+mj-lt"/>
              <a:buAutoNum type="alphaUcPeriod"/>
            </a:pPr>
            <a:r>
              <a:rPr lang="es-CO" dirty="0"/>
              <a:t>Inicio ampicilina sulbactam. Remisión a otorrinolaringología para timpanostomía + colocación de tubo de ventilación por OMA complicada.</a:t>
            </a:r>
          </a:p>
          <a:p>
            <a:pPr marL="457200" indent="-457200" algn="just">
              <a:buFont typeface="+mj-lt"/>
              <a:buAutoNum type="alphaUcPeriod"/>
            </a:pPr>
            <a:r>
              <a:rPr lang="es-CO" dirty="0"/>
              <a:t>Inicio de ciprofloxacina 400mg/iv cada 12 horas  y ciprofloxacina + dexametasona tópica. Control de glucemia, remisión para manejo por ORL por sospecha de otitis externa maligna.</a:t>
            </a:r>
          </a:p>
          <a:p>
            <a:pPr marL="457200" indent="-457200" algn="just">
              <a:buFont typeface="+mj-lt"/>
              <a:buAutoNum type="alphaUcPeriod"/>
            </a:pPr>
            <a:r>
              <a:rPr lang="es-CO" dirty="0"/>
              <a:t>Antibiótico ototopico e inicio de esteroide sistémico por parálisis de Bell.</a:t>
            </a:r>
          </a:p>
          <a:p>
            <a:pPr marL="457200" indent="-457200" algn="just">
              <a:buFont typeface="+mj-lt"/>
              <a:buAutoNum type="alphaUcPeriod"/>
            </a:pPr>
            <a:r>
              <a:rPr lang="es-CO" dirty="0"/>
              <a:t>Inicio de ciprofloxacina+ dexametasona 3 gotas cada 8 horas por 10 días y cita de control ambulatoria.</a:t>
            </a:r>
          </a:p>
          <a:p>
            <a:pPr algn="just"/>
            <a:endParaRPr lang="es-CO" dirty="0"/>
          </a:p>
        </p:txBody>
      </p:sp>
      <p:sp>
        <p:nvSpPr>
          <p:cNvPr id="2" name="Rectángulo 1">
            <a:extLst>
              <a:ext uri="{FF2B5EF4-FFF2-40B4-BE49-F238E27FC236}">
                <a16:creationId xmlns:a16="http://schemas.microsoft.com/office/drawing/2014/main" id="{ED16C801-5BC6-4C47-B807-E235AEBCD959}"/>
              </a:ext>
            </a:extLst>
          </p:cNvPr>
          <p:cNvSpPr/>
          <p:nvPr/>
        </p:nvSpPr>
        <p:spPr>
          <a:xfrm>
            <a:off x="568960" y="219453"/>
            <a:ext cx="11399520" cy="2862322"/>
          </a:xfrm>
          <a:prstGeom prst="rect">
            <a:avLst/>
          </a:prstGeom>
        </p:spPr>
        <p:txBody>
          <a:bodyPr wrap="square">
            <a:spAutoFit/>
          </a:bodyPr>
          <a:lstStyle/>
          <a:p>
            <a:pPr algn="just"/>
            <a:r>
              <a:rPr lang="es-CO" sz="2000" dirty="0">
                <a:solidFill>
                  <a:srgbClr val="142B48"/>
                </a:solidFill>
                <a:latin typeface="Montserrat" pitchFamily="2" charset="77"/>
              </a:rPr>
              <a:t>Paciente de 69 años, residente en Arboletes, antecedente de DM insulinorequiriente, HTA, ERC estadio III. Ingresa por cuadro de 3 meses de evolución de otalgia severa; inicialmente se indicó manejo con amoxicilina sin mejoría, reconsulta en varias ocasiones al servicio de urgencias y se da manejo analgésico con mejoría parcial pero reaparición de los síntomas. Hace 3 días nota que  los alimentos se derraman de su boca,  el examen físico con edema de CAE, secreción serosa escasa que no permite evaluar la membrana timpánica , movilidad facial House Brackman II /VI derecha y dolor intenso a la palpación de región inferior del CAE. Ante este caso clínico, la  conducta más adecuada es : </a:t>
            </a:r>
          </a:p>
        </p:txBody>
      </p:sp>
    </p:spTree>
    <p:extLst>
      <p:ext uri="{BB962C8B-B14F-4D97-AF65-F5344CB8AC3E}">
        <p14:creationId xmlns:p14="http://schemas.microsoft.com/office/powerpoint/2010/main" val="149485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Imagen 2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943544" y="414497"/>
            <a:ext cx="4076661" cy="1919053"/>
          </a:xfrm>
          <a:prstGeom prst="rect">
            <a:avLst/>
          </a:prstGeom>
        </p:spPr>
      </p:pic>
      <p:pic>
        <p:nvPicPr>
          <p:cNvPr id="6" name="Imagen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880389" y="3599830"/>
            <a:ext cx="4077312" cy="1822993"/>
          </a:xfrm>
          <a:prstGeom prst="rect">
            <a:avLst/>
          </a:prstGeom>
        </p:spPr>
      </p:pic>
      <p:sp>
        <p:nvSpPr>
          <p:cNvPr id="8" name="Título 7"/>
          <p:cNvSpPr>
            <a:spLocks noGrp="1"/>
          </p:cNvSpPr>
          <p:nvPr>
            <p:ph type="title"/>
          </p:nvPr>
        </p:nvSpPr>
        <p:spPr>
          <a:xfrm>
            <a:off x="486795" y="154363"/>
            <a:ext cx="3932237" cy="911976"/>
          </a:xfrm>
        </p:spPr>
        <p:txBody>
          <a:bodyPr>
            <a:normAutofit/>
          </a:bodyPr>
          <a:lstStyle/>
          <a:p>
            <a:r>
              <a:rPr lang="es-CO" sz="4400" dirty="0"/>
              <a:t>Conceptos </a:t>
            </a:r>
          </a:p>
        </p:txBody>
      </p:sp>
      <p:graphicFrame>
        <p:nvGraphicFramePr>
          <p:cNvPr id="24" name="Marcador de contenido 23"/>
          <p:cNvGraphicFramePr>
            <a:graphicFrameLocks noGrp="1"/>
          </p:cNvGraphicFramePr>
          <p:nvPr>
            <p:ph idx="1"/>
            <p:extLst>
              <p:ext uri="{D42A27DB-BD31-4B8C-83A1-F6EECF244321}">
                <p14:modId xmlns:p14="http://schemas.microsoft.com/office/powerpoint/2010/main" val="4013917980"/>
              </p:ext>
            </p:extLst>
          </p:nvPr>
        </p:nvGraphicFramePr>
        <p:xfrm>
          <a:off x="2683510" y="180589"/>
          <a:ext cx="6337300" cy="487362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Marcador de número de diapositiva 6"/>
          <p:cNvSpPr>
            <a:spLocks noGrp="1"/>
          </p:cNvSpPr>
          <p:nvPr>
            <p:ph type="sldNum" sz="quarter" idx="12"/>
          </p:nvPr>
        </p:nvSpPr>
        <p:spPr/>
        <p:txBody>
          <a:bodyPr/>
          <a:lstStyle/>
          <a:p>
            <a:pPr rtl="0"/>
            <a:fld id="{8699F50C-BE38-4BD0-BA84-9B090E1F2B9B}" type="slidenum">
              <a:rPr lang="es-ES" noProof="0" smtClean="0"/>
              <a:t>5</a:t>
            </a:fld>
            <a:endParaRPr lang="es-ES" noProof="0" dirty="0"/>
          </a:p>
        </p:txBody>
      </p:sp>
      <p:sp>
        <p:nvSpPr>
          <p:cNvPr id="2" name="Rectángulo 1"/>
          <p:cNvSpPr/>
          <p:nvPr/>
        </p:nvSpPr>
        <p:spPr>
          <a:xfrm>
            <a:off x="7728646" y="6400412"/>
            <a:ext cx="4291559" cy="276999"/>
          </a:xfrm>
          <a:prstGeom prst="rect">
            <a:avLst/>
          </a:prstGeom>
        </p:spPr>
        <p:txBody>
          <a:bodyPr wrap="none">
            <a:spAutoFit/>
          </a:bodyPr>
          <a:lstStyle/>
          <a:p>
            <a:r>
              <a:rPr lang="es-CO" sz="1200" dirty="0" err="1">
                <a:solidFill>
                  <a:srgbClr val="142B48"/>
                </a:solidFill>
                <a:latin typeface="Montserrat" pitchFamily="2" charset="77"/>
              </a:rPr>
              <a:t>Acute</a:t>
            </a:r>
            <a:r>
              <a:rPr lang="es-CO" sz="1200" dirty="0">
                <a:solidFill>
                  <a:srgbClr val="142B48"/>
                </a:solidFill>
                <a:latin typeface="Montserrat" pitchFamily="2" charset="77"/>
              </a:rPr>
              <a:t> otitis media, </a:t>
            </a:r>
            <a:r>
              <a:rPr lang="es-CO" sz="1200" dirty="0" err="1">
                <a:solidFill>
                  <a:srgbClr val="142B48"/>
                </a:solidFill>
                <a:latin typeface="Montserrat" pitchFamily="2" charset="77"/>
              </a:rPr>
              <a:t>Elsevier</a:t>
            </a:r>
            <a:r>
              <a:rPr lang="es-CO" sz="1200" dirty="0">
                <a:solidFill>
                  <a:srgbClr val="142B48"/>
                </a:solidFill>
                <a:latin typeface="Montserrat" pitchFamily="2" charset="77"/>
              </a:rPr>
              <a:t> Point of </a:t>
            </a:r>
            <a:r>
              <a:rPr lang="es-CO" sz="1200" dirty="0" err="1">
                <a:solidFill>
                  <a:srgbClr val="142B48"/>
                </a:solidFill>
                <a:latin typeface="Montserrat" pitchFamily="2" charset="77"/>
              </a:rPr>
              <a:t>Care</a:t>
            </a:r>
            <a:r>
              <a:rPr lang="es-CO" sz="1200" dirty="0">
                <a:solidFill>
                  <a:srgbClr val="142B48"/>
                </a:solidFill>
                <a:latin typeface="Montserrat" pitchFamily="2" charset="77"/>
              </a:rPr>
              <a:t>  nov 22, 2019</a:t>
            </a:r>
          </a:p>
        </p:txBody>
      </p:sp>
    </p:spTree>
    <p:extLst>
      <p:ext uri="{BB962C8B-B14F-4D97-AF65-F5344CB8AC3E}">
        <p14:creationId xmlns:p14="http://schemas.microsoft.com/office/powerpoint/2010/main" val="67362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3647" y="436386"/>
            <a:ext cx="6579870" cy="982029"/>
          </a:xfrm>
        </p:spPr>
        <p:txBody>
          <a:bodyPr>
            <a:normAutofit/>
          </a:bodyPr>
          <a:lstStyle/>
          <a:p>
            <a:r>
              <a:rPr lang="es-CO" sz="4400" b="1" dirty="0"/>
              <a:t>Epidemiolgía</a:t>
            </a:r>
          </a:p>
        </p:txBody>
      </p:sp>
      <p:sp>
        <p:nvSpPr>
          <p:cNvPr id="3" name="Marcador de contenido 2"/>
          <p:cNvSpPr>
            <a:spLocks noGrp="1"/>
          </p:cNvSpPr>
          <p:nvPr>
            <p:ph idx="1"/>
          </p:nvPr>
        </p:nvSpPr>
        <p:spPr>
          <a:xfrm>
            <a:off x="5256394" y="745014"/>
            <a:ext cx="6698359" cy="5676600"/>
          </a:xfrm>
        </p:spPr>
        <p:txBody>
          <a:bodyPr>
            <a:noAutofit/>
          </a:bodyPr>
          <a:lstStyle/>
          <a:p>
            <a:pPr>
              <a:lnSpc>
                <a:spcPct val="100000"/>
              </a:lnSpc>
              <a:buSzPct val="150000"/>
              <a:buFont typeface="Arial" panose="020B0604020202020204" pitchFamily="34" charset="0"/>
              <a:buChar char="•"/>
            </a:pPr>
            <a:r>
              <a:rPr lang="es-CO" sz="2400" dirty="0">
                <a:solidFill>
                  <a:srgbClr val="142B48"/>
                </a:solidFill>
              </a:rPr>
              <a:t> 50- 90% tendrán OME antes de los 5 años (4 episodios / año):</a:t>
            </a:r>
          </a:p>
          <a:p>
            <a:pPr lvl="1">
              <a:lnSpc>
                <a:spcPct val="100000"/>
              </a:lnSpc>
              <a:buSzPct val="150000"/>
              <a:buFont typeface="Wingdings" pitchFamily="2" charset="2"/>
              <a:buChar char="§"/>
            </a:pPr>
            <a:r>
              <a:rPr lang="es-CO" sz="2200" dirty="0">
                <a:solidFill>
                  <a:srgbClr val="142B48"/>
                </a:solidFill>
              </a:rPr>
              <a:t>50% en el primer año.</a:t>
            </a:r>
          </a:p>
          <a:p>
            <a:pPr lvl="1">
              <a:lnSpc>
                <a:spcPct val="100000"/>
              </a:lnSpc>
              <a:buSzPct val="150000"/>
              <a:buFont typeface="Wingdings" pitchFamily="2" charset="2"/>
              <a:buChar char="§"/>
            </a:pPr>
            <a:r>
              <a:rPr lang="es-CO" sz="2200" dirty="0">
                <a:solidFill>
                  <a:srgbClr val="142B48"/>
                </a:solidFill>
              </a:rPr>
              <a:t>60% a los 2 años.</a:t>
            </a:r>
          </a:p>
          <a:p>
            <a:pPr lvl="1">
              <a:lnSpc>
                <a:spcPct val="100000"/>
              </a:lnSpc>
              <a:buSzPct val="150000"/>
              <a:buFont typeface="Wingdings" pitchFamily="2" charset="2"/>
              <a:buChar char="§"/>
            </a:pPr>
            <a:r>
              <a:rPr lang="es-CO" sz="2200" dirty="0">
                <a:solidFill>
                  <a:srgbClr val="142B48"/>
                </a:solidFill>
              </a:rPr>
              <a:t>Bilateral 13-21% de los niños.</a:t>
            </a:r>
          </a:p>
          <a:p>
            <a:pPr lvl="1">
              <a:lnSpc>
                <a:spcPct val="100000"/>
              </a:lnSpc>
              <a:buSzPct val="150000"/>
              <a:buFont typeface="Wingdings" pitchFamily="2" charset="2"/>
              <a:buChar char="§"/>
            </a:pPr>
            <a:r>
              <a:rPr lang="es-CO" sz="2200" dirty="0">
                <a:solidFill>
                  <a:srgbClr val="142B48"/>
                </a:solidFill>
              </a:rPr>
              <a:t>30-40% episodios repetitivos.</a:t>
            </a:r>
          </a:p>
          <a:p>
            <a:pPr lvl="1">
              <a:lnSpc>
                <a:spcPct val="100000"/>
              </a:lnSpc>
              <a:buSzPct val="150000"/>
              <a:buFont typeface="Wingdings" pitchFamily="2" charset="2"/>
              <a:buChar char="§"/>
            </a:pPr>
            <a:r>
              <a:rPr lang="es-CO" sz="2200" dirty="0">
                <a:solidFill>
                  <a:srgbClr val="142B48"/>
                </a:solidFill>
              </a:rPr>
              <a:t>Mayor prevalencia en niños con sx. de Down o paladar hendido (60% a 85%).</a:t>
            </a:r>
          </a:p>
          <a:p>
            <a:pPr lvl="1">
              <a:lnSpc>
                <a:spcPct val="100000"/>
              </a:lnSpc>
              <a:buSzPct val="150000"/>
              <a:buFont typeface="Arial" panose="020B0604020202020204" pitchFamily="34" charset="0"/>
              <a:buChar char="•"/>
            </a:pPr>
            <a:endParaRPr lang="es-CO" sz="2400" dirty="0">
              <a:solidFill>
                <a:srgbClr val="142B48"/>
              </a:solidFill>
            </a:endParaRPr>
          </a:p>
          <a:p>
            <a:pPr>
              <a:lnSpc>
                <a:spcPct val="100000"/>
              </a:lnSpc>
              <a:buSzPct val="150000"/>
            </a:pPr>
            <a:r>
              <a:rPr lang="es-CO" sz="2400" dirty="0">
                <a:solidFill>
                  <a:srgbClr val="142B48"/>
                </a:solidFill>
              </a:rPr>
              <a:t>Resolución espontánea:</a:t>
            </a:r>
          </a:p>
          <a:p>
            <a:pPr lvl="1">
              <a:lnSpc>
                <a:spcPct val="100000"/>
              </a:lnSpc>
              <a:buSzPct val="150000"/>
              <a:buFont typeface="Wingdings" pitchFamily="2" charset="2"/>
              <a:buChar char="§"/>
            </a:pPr>
            <a:r>
              <a:rPr lang="es-CO" sz="2200" dirty="0">
                <a:solidFill>
                  <a:srgbClr val="142B48"/>
                </a:solidFill>
              </a:rPr>
              <a:t>Duración promedio 17 días.</a:t>
            </a:r>
          </a:p>
          <a:p>
            <a:pPr lvl="1">
              <a:lnSpc>
                <a:spcPct val="100000"/>
              </a:lnSpc>
              <a:buSzPct val="150000"/>
              <a:buFont typeface="Wingdings" pitchFamily="2" charset="2"/>
              <a:buChar char="§"/>
            </a:pPr>
            <a:r>
              <a:rPr lang="es-CO" sz="2200" dirty="0">
                <a:solidFill>
                  <a:srgbClr val="142B48"/>
                </a:solidFill>
              </a:rPr>
              <a:t>Mayoría a los 3 meses.</a:t>
            </a:r>
          </a:p>
          <a:p>
            <a:pPr lvl="1">
              <a:lnSpc>
                <a:spcPct val="100000"/>
              </a:lnSpc>
              <a:buSzPct val="150000"/>
              <a:buFont typeface="Wingdings" pitchFamily="2" charset="2"/>
              <a:buChar char="§"/>
            </a:pPr>
            <a:r>
              <a:rPr lang="es-CO" sz="2200" dirty="0">
                <a:solidFill>
                  <a:srgbClr val="142B48"/>
                </a:solidFill>
              </a:rPr>
              <a:t>25% duran mas de 3 meses.</a:t>
            </a:r>
          </a:p>
          <a:p>
            <a:pPr lvl="1">
              <a:lnSpc>
                <a:spcPct val="100000"/>
              </a:lnSpc>
              <a:buSzPct val="150000"/>
              <a:buFont typeface="Wingdings" pitchFamily="2" charset="2"/>
              <a:buChar char="§"/>
            </a:pPr>
            <a:r>
              <a:rPr lang="es-CO" sz="2200" dirty="0">
                <a:solidFill>
                  <a:srgbClr val="142B48"/>
                </a:solidFill>
              </a:rPr>
              <a:t>5-10% duración mayor a un año.</a:t>
            </a:r>
          </a:p>
          <a:p>
            <a:pPr lvl="2">
              <a:lnSpc>
                <a:spcPct val="100000"/>
              </a:lnSpc>
              <a:buSzPct val="150000"/>
            </a:pPr>
            <a:endParaRPr lang="es-CO" sz="2400" dirty="0">
              <a:solidFill>
                <a:srgbClr val="142B48"/>
              </a:solidFill>
            </a:endParaRPr>
          </a:p>
        </p:txBody>
      </p:sp>
    </p:spTree>
    <p:extLst>
      <p:ext uri="{BB962C8B-B14F-4D97-AF65-F5344CB8AC3E}">
        <p14:creationId xmlns:p14="http://schemas.microsoft.com/office/powerpoint/2010/main" val="2714699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1A6D208-5E87-430C-995F-1BE6D6604CB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972300" y="2321984"/>
            <a:ext cx="4972050" cy="4023360"/>
          </a:xfrm>
          <a:prstGeom prst="rect">
            <a:avLst/>
          </a:prstGeom>
        </p:spPr>
      </p:pic>
      <p:sp>
        <p:nvSpPr>
          <p:cNvPr id="2" name="Title 1">
            <a:extLst>
              <a:ext uri="{FF2B5EF4-FFF2-40B4-BE49-F238E27FC236}">
                <a16:creationId xmlns:a16="http://schemas.microsoft.com/office/drawing/2014/main" id="{B31FEEBF-B0EC-444B-801E-05F602F5AFD1}"/>
              </a:ext>
            </a:extLst>
          </p:cNvPr>
          <p:cNvSpPr>
            <a:spLocks noGrp="1"/>
          </p:cNvSpPr>
          <p:nvPr>
            <p:ph type="title"/>
          </p:nvPr>
        </p:nvSpPr>
        <p:spPr>
          <a:xfrm>
            <a:off x="655320" y="331249"/>
            <a:ext cx="6579870" cy="982029"/>
          </a:xfrm>
        </p:spPr>
        <p:txBody>
          <a:bodyPr>
            <a:normAutofit/>
          </a:bodyPr>
          <a:lstStyle/>
          <a:p>
            <a:r>
              <a:rPr lang="es-CO" sz="4400" b="1" dirty="0"/>
              <a:t>Etiología</a:t>
            </a:r>
          </a:p>
        </p:txBody>
      </p:sp>
      <p:sp>
        <p:nvSpPr>
          <p:cNvPr id="3" name="Content Placeholder 2">
            <a:extLst>
              <a:ext uri="{FF2B5EF4-FFF2-40B4-BE49-F238E27FC236}">
                <a16:creationId xmlns:a16="http://schemas.microsoft.com/office/drawing/2014/main" id="{47943B38-6317-4619-BAC0-D9AE80B4FE03}"/>
              </a:ext>
            </a:extLst>
          </p:cNvPr>
          <p:cNvSpPr>
            <a:spLocks noGrp="1"/>
          </p:cNvSpPr>
          <p:nvPr>
            <p:ph idx="1"/>
          </p:nvPr>
        </p:nvSpPr>
        <p:spPr>
          <a:xfrm>
            <a:off x="1007677" y="1350963"/>
            <a:ext cx="9626600" cy="3468053"/>
          </a:xfrm>
        </p:spPr>
        <p:txBody>
          <a:bodyPr/>
          <a:lstStyle/>
          <a:p>
            <a:pPr>
              <a:lnSpc>
                <a:spcPct val="100000"/>
              </a:lnSpc>
            </a:pPr>
            <a:r>
              <a:rPr lang="es-CO" sz="2400" dirty="0"/>
              <a:t>Durante una infección respiratoria superior.</a:t>
            </a:r>
            <a:endParaRPr lang="es-CO" sz="2400" dirty="0">
              <a:sym typeface="Wingdings" panose="05000000000000000000" pitchFamily="2" charset="2"/>
            </a:endParaRPr>
          </a:p>
          <a:p>
            <a:pPr>
              <a:lnSpc>
                <a:spcPct val="100000"/>
              </a:lnSpc>
            </a:pPr>
            <a:r>
              <a:rPr lang="es-CO" sz="2400" dirty="0">
                <a:sym typeface="Wingdings" panose="05000000000000000000" pitchFamily="2" charset="2"/>
              </a:rPr>
              <a:t> Disfunción de tromba de Eustaquio.</a:t>
            </a:r>
          </a:p>
          <a:p>
            <a:pPr>
              <a:lnSpc>
                <a:spcPct val="100000"/>
              </a:lnSpc>
            </a:pPr>
            <a:r>
              <a:rPr lang="es-CO" sz="2400" dirty="0">
                <a:sym typeface="Wingdings" panose="05000000000000000000" pitchFamily="2" charset="2"/>
              </a:rPr>
              <a:t>Respuesta inflamatoria luego de una OMA .</a:t>
            </a:r>
          </a:p>
          <a:p>
            <a:pPr>
              <a:lnSpc>
                <a:spcPct val="100000"/>
              </a:lnSpc>
            </a:pPr>
            <a:endParaRPr lang="es-CO" dirty="0">
              <a:sym typeface="Wingdings" panose="05000000000000000000" pitchFamily="2" charset="2"/>
            </a:endParaRPr>
          </a:p>
          <a:p>
            <a:pPr>
              <a:lnSpc>
                <a:spcPct val="100000"/>
              </a:lnSpc>
            </a:pPr>
            <a:endParaRPr lang="es-CO" dirty="0"/>
          </a:p>
        </p:txBody>
      </p:sp>
    </p:spTree>
    <p:extLst>
      <p:ext uri="{BB962C8B-B14F-4D97-AF65-F5344CB8AC3E}">
        <p14:creationId xmlns:p14="http://schemas.microsoft.com/office/powerpoint/2010/main" val="323061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327AE9B9-9EE2-44AD-9B62-039EDB08A70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206"/>
          <a:stretch/>
        </p:blipFill>
        <p:spPr>
          <a:xfrm>
            <a:off x="5628640" y="491015"/>
            <a:ext cx="6289574" cy="6129326"/>
          </a:xfrm>
          <a:prstGeom prst="rect">
            <a:avLst/>
          </a:prstGeom>
        </p:spPr>
      </p:pic>
      <p:sp>
        <p:nvSpPr>
          <p:cNvPr id="2" name="Title 1">
            <a:extLst>
              <a:ext uri="{FF2B5EF4-FFF2-40B4-BE49-F238E27FC236}">
                <a16:creationId xmlns:a16="http://schemas.microsoft.com/office/drawing/2014/main" id="{BA4EF0B0-2074-430C-8BC3-87AFBE7CE12C}"/>
              </a:ext>
            </a:extLst>
          </p:cNvPr>
          <p:cNvSpPr>
            <a:spLocks noGrp="1"/>
          </p:cNvSpPr>
          <p:nvPr>
            <p:ph type="title"/>
          </p:nvPr>
        </p:nvSpPr>
        <p:spPr>
          <a:xfrm>
            <a:off x="578586" y="490877"/>
            <a:ext cx="6579870" cy="982029"/>
          </a:xfrm>
        </p:spPr>
        <p:txBody>
          <a:bodyPr>
            <a:normAutofit/>
          </a:bodyPr>
          <a:lstStyle/>
          <a:p>
            <a:r>
              <a:rPr lang="es-CO" sz="4400" dirty="0"/>
              <a:t>Factores de riesgo</a:t>
            </a:r>
          </a:p>
        </p:txBody>
      </p:sp>
    </p:spTree>
    <p:extLst>
      <p:ext uri="{BB962C8B-B14F-4D97-AF65-F5344CB8AC3E}">
        <p14:creationId xmlns:p14="http://schemas.microsoft.com/office/powerpoint/2010/main" val="906125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sz="half" idx="2"/>
            <p:extLst>
              <p:ext uri="{D42A27DB-BD31-4B8C-83A1-F6EECF244321}">
                <p14:modId xmlns:p14="http://schemas.microsoft.com/office/powerpoint/2010/main" val="268572083"/>
              </p:ext>
            </p:extLst>
          </p:nvPr>
        </p:nvGraphicFramePr>
        <p:xfrm>
          <a:off x="884136" y="-947690"/>
          <a:ext cx="10672864" cy="5885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número de diapositiva 2"/>
          <p:cNvSpPr>
            <a:spLocks noGrp="1"/>
          </p:cNvSpPr>
          <p:nvPr>
            <p:ph type="sldNum" sz="quarter" idx="12"/>
          </p:nvPr>
        </p:nvSpPr>
        <p:spPr/>
        <p:txBody>
          <a:bodyPr/>
          <a:lstStyle/>
          <a:p>
            <a:pPr rtl="0"/>
            <a:fld id="{8699F50C-BE38-4BD0-BA84-9B090E1F2B9B}" type="slidenum">
              <a:rPr lang="es-ES" noProof="0" smtClean="0"/>
              <a:t>9</a:t>
            </a:fld>
            <a:endParaRPr lang="es-ES" noProof="0" dirty="0"/>
          </a:p>
        </p:txBody>
      </p:sp>
      <p:sp>
        <p:nvSpPr>
          <p:cNvPr id="4" name="Triángulo isósceles 3"/>
          <p:cNvSpPr/>
          <p:nvPr/>
        </p:nvSpPr>
        <p:spPr>
          <a:xfrm rot="2400886">
            <a:off x="11115105" y="-1"/>
            <a:ext cx="1060704" cy="914400"/>
          </a:xfrm>
          <a:prstGeom prst="triangle">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dirty="0"/>
          </a:p>
        </p:txBody>
      </p:sp>
    </p:spTree>
    <p:extLst>
      <p:ext uri="{BB962C8B-B14F-4D97-AF65-F5344CB8AC3E}">
        <p14:creationId xmlns:p14="http://schemas.microsoft.com/office/powerpoint/2010/main" val="4203296083"/>
      </p:ext>
    </p:extLst>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280</TotalTime>
  <Words>9625</Words>
  <Application>Microsoft Office PowerPoint</Application>
  <PresentationFormat>Panorámica</PresentationFormat>
  <Paragraphs>453</Paragraphs>
  <Slides>32</Slides>
  <Notes>26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32</vt:i4>
      </vt:variant>
    </vt:vector>
  </HeadingPairs>
  <TitlesOfParts>
    <vt:vector size="40" baseType="lpstr">
      <vt:lpstr>Arial</vt:lpstr>
      <vt:lpstr>Arial Black</vt:lpstr>
      <vt:lpstr>Calibri</vt:lpstr>
      <vt:lpstr>Calibri Light</vt:lpstr>
      <vt:lpstr>Montserrat</vt:lpstr>
      <vt:lpstr>Times New Roman</vt:lpstr>
      <vt:lpstr>Wingdings</vt:lpstr>
      <vt:lpstr>PlantillaFR2021</vt:lpstr>
      <vt:lpstr>                OTITIS MEDIA CON EFUSIÓN Y OTITIS MEDIA AGUDA    </vt:lpstr>
      <vt:lpstr>Presentación de PowerPoint</vt:lpstr>
      <vt:lpstr>Presentación de PowerPoint</vt:lpstr>
      <vt:lpstr>Presentación de PowerPoint</vt:lpstr>
      <vt:lpstr>Conceptos </vt:lpstr>
      <vt:lpstr>Epidemiolgía</vt:lpstr>
      <vt:lpstr>Etiología</vt:lpstr>
      <vt:lpstr>Factores de riesgo</vt:lpstr>
      <vt:lpstr>Presentación de PowerPoint</vt:lpstr>
      <vt:lpstr>Clínica </vt:lpstr>
      <vt:lpstr>Poblaciones especiales </vt:lpstr>
      <vt:lpstr>Diagnóstico </vt:lpstr>
      <vt:lpstr>Membrana timpánica</vt:lpstr>
      <vt:lpstr>Presentación de PowerPoint</vt:lpstr>
      <vt:lpstr>Audición </vt:lpstr>
      <vt:lpstr>Manejo OME </vt:lpstr>
      <vt:lpstr>Historia natural y educación  </vt:lpstr>
      <vt:lpstr>Manejo médico</vt:lpstr>
      <vt:lpstr>Manejo quirúrgico: TV</vt:lpstr>
      <vt:lpstr>Adenoidectomía</vt:lpstr>
      <vt:lpstr>Manejo quirúrgico:  adenoidectomía</vt:lpstr>
      <vt:lpstr>Manejo OMA </vt:lpstr>
      <vt:lpstr>Observación </vt:lpstr>
      <vt:lpstr>Antibióticoterapia </vt:lpstr>
      <vt:lpstr>Primera línea </vt:lpstr>
      <vt:lpstr>Resistencia </vt:lpstr>
      <vt:lpstr>Alergia </vt:lpstr>
      <vt:lpstr>Presentación de PowerPoint</vt:lpstr>
      <vt:lpstr>Otros manejos </vt:lpstr>
      <vt:lpstr>OMA a repetición</vt:lpstr>
      <vt:lpstr>Presentación de PowerPoint</vt:lpstr>
      <vt:lpstr>Otitis externa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OTITIS MEDIA CON EFUSIÓN  Y OTITIS MEDIA AGUDA</dc:title>
  <dc:creator>MANUELA HURTADO GONZALEZ</dc:creator>
  <cp:lastModifiedBy>User</cp:lastModifiedBy>
  <cp:revision>21</cp:revision>
  <dcterms:created xsi:type="dcterms:W3CDTF">2021-02-05T00:54:04Z</dcterms:created>
  <dcterms:modified xsi:type="dcterms:W3CDTF">2021-04-06T16:49:38Z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602606</vt:lpwstr>
  </property>
  <property fmtid="{D5CDD505-2E9C-101B-9397-08002B2CF9AE}" name="NXPowerLiteSettings" pid="3">
    <vt:lpwstr>C7000400038000</vt:lpwstr>
  </property>
  <property fmtid="{D5CDD505-2E9C-101B-9397-08002B2CF9AE}" name="NXPowerLiteVersion" pid="4">
    <vt:lpwstr>S9.0.3</vt:lpwstr>
  </property>
</Properties>
</file>