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8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presentationml.notesSlide+xml" PartName="/ppt/notesSlides/notesSlide9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2" r:id="rId3"/>
    <p:sldId id="293" r:id="rId4"/>
    <p:sldId id="29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0" r:id="rId30"/>
    <p:sldId id="281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89" r:id="rId39"/>
    <p:sldId id="291" r:id="rId40"/>
    <p:sldId id="295" r:id="rId41"/>
    <p:sldId id="296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7"/>
    <a:srgbClr val="15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530" autoAdjust="0"/>
  </p:normalViewPr>
  <p:slideViewPr>
    <p:cSldViewPr snapToGrid="0">
      <p:cViewPr varScale="1">
        <p:scale>
          <a:sx n="81" d="100"/>
          <a:sy n="81" d="100"/>
        </p:scale>
        <p:origin x="758" y="72"/>
      </p:cViewPr>
      <p:guideLst/>
    </p:cSldViewPr>
  </p:slideViewPr>
  <p:outlineViewPr>
    <p:cViewPr>
      <p:scale>
        <a:sx n="33" d="100"/>
        <a:sy n="33" d="100"/>
      </p:scale>
      <p:origin x="0" y="-20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89844-69A4-4291-BDF6-8FDD3EE5C236}" type="doc">
      <dgm:prSet loTypeId="urn:microsoft.com/office/officeart/2009/layout/ReverseList" loCatId="relationship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2708B7A7-3DF7-48C2-9725-ABBE665AC351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Extrahospitalario:</a:t>
          </a:r>
          <a:br>
            <a:rPr lang="es-CO" dirty="0">
              <a:latin typeface="Montserrat" panose="00000500000000000000" pitchFamily="50" charset="0"/>
            </a:rPr>
          </a:b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-211.000 casos USA.</a:t>
          </a: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-6-7/100.000</a:t>
          </a: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-Supervivencia: 1-6 % (12)</a:t>
          </a:r>
        </a:p>
      </dgm:t>
    </dgm:pt>
    <dgm:pt modelId="{A2C99E5F-7F08-45AD-8B5B-157E3B513A56}" type="parTrans" cxnId="{1057AB4B-4184-4A54-AB54-68335F3C6B6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827794A7-FA0A-4180-B07A-479BBA45BCFA}" type="sibTrans" cxnId="{1057AB4B-4184-4A54-AB54-68335F3C6B6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88DD1E8A-8382-4D38-8827-1933380080D4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Intrahospitalario:</a:t>
          </a:r>
          <a:br>
            <a:rPr lang="es-CO" dirty="0">
              <a:latin typeface="Montserrat" panose="00000500000000000000" pitchFamily="50" charset="0"/>
            </a:rPr>
          </a:b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-300.000 casos USA.</a:t>
          </a: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-16-19/100.000</a:t>
          </a: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-Supervivencia:  17% (25%) </a:t>
          </a:r>
        </a:p>
      </dgm:t>
    </dgm:pt>
    <dgm:pt modelId="{D54E11A6-0EB9-4AE4-A773-CF14FDEDEE6E}" type="parTrans" cxnId="{FA88D7F8-D549-4477-9846-AE833B06444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492A2F41-35DE-4A34-8DAD-139AD2828056}" type="sibTrans" cxnId="{FA88D7F8-D549-4477-9846-AE833B06444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F59CF592-DABB-4B0C-93A2-32E797637013}" type="pres">
      <dgm:prSet presAssocID="{0BC89844-69A4-4291-BDF6-8FDD3EE5C236}" presName="Name0" presStyleCnt="0">
        <dgm:presLayoutVars>
          <dgm:chMax val="2"/>
          <dgm:chPref val="2"/>
          <dgm:animLvl val="lvl"/>
        </dgm:presLayoutVars>
      </dgm:prSet>
      <dgm:spPr/>
    </dgm:pt>
    <dgm:pt modelId="{398B0E1B-1841-41A9-A0D2-17261AB0F2D3}" type="pres">
      <dgm:prSet presAssocID="{0BC89844-69A4-4291-BDF6-8FDD3EE5C236}" presName="LeftText" presStyleLbl="revTx" presStyleIdx="0" presStyleCnt="0">
        <dgm:presLayoutVars>
          <dgm:bulletEnabled val="1"/>
        </dgm:presLayoutVars>
      </dgm:prSet>
      <dgm:spPr/>
    </dgm:pt>
    <dgm:pt modelId="{8D42A287-9FF1-4D2B-A147-A58C5B33166A}" type="pres">
      <dgm:prSet presAssocID="{0BC89844-69A4-4291-BDF6-8FDD3EE5C236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5F910794-73D1-4046-9064-9A924D2E72BC}" type="pres">
      <dgm:prSet presAssocID="{0BC89844-69A4-4291-BDF6-8FDD3EE5C236}" presName="RightText" presStyleLbl="revTx" presStyleIdx="0" presStyleCnt="0">
        <dgm:presLayoutVars>
          <dgm:bulletEnabled val="1"/>
        </dgm:presLayoutVars>
      </dgm:prSet>
      <dgm:spPr/>
    </dgm:pt>
    <dgm:pt modelId="{38A261B9-4A83-4034-B999-6B0F4858EF44}" type="pres">
      <dgm:prSet presAssocID="{0BC89844-69A4-4291-BDF6-8FDD3EE5C236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86C0EEAD-3113-4E08-A208-179355E9D6F0}" type="pres">
      <dgm:prSet presAssocID="{0BC89844-69A4-4291-BDF6-8FDD3EE5C236}" presName="TopArrow" presStyleLbl="node1" presStyleIdx="0" presStyleCnt="2"/>
      <dgm:spPr/>
    </dgm:pt>
    <dgm:pt modelId="{A107A84A-EFEB-4FB3-9860-747D9B5C5AA1}" type="pres">
      <dgm:prSet presAssocID="{0BC89844-69A4-4291-BDF6-8FDD3EE5C236}" presName="BottomArrow" presStyleLbl="node1" presStyleIdx="1" presStyleCnt="2"/>
      <dgm:spPr/>
    </dgm:pt>
  </dgm:ptLst>
  <dgm:cxnLst>
    <dgm:cxn modelId="{3DDD5A2F-AFB3-4A7B-99AD-D543AD814B0D}" type="presOf" srcId="{0BC89844-69A4-4291-BDF6-8FDD3EE5C236}" destId="{F59CF592-DABB-4B0C-93A2-32E797637013}" srcOrd="0" destOrd="0" presId="urn:microsoft.com/office/officeart/2009/layout/ReverseList"/>
    <dgm:cxn modelId="{1057AB4B-4184-4A54-AB54-68335F3C6B6B}" srcId="{0BC89844-69A4-4291-BDF6-8FDD3EE5C236}" destId="{2708B7A7-3DF7-48C2-9725-ABBE665AC351}" srcOrd="0" destOrd="0" parTransId="{A2C99E5F-7F08-45AD-8B5B-157E3B513A56}" sibTransId="{827794A7-FA0A-4180-B07A-479BBA45BCFA}"/>
    <dgm:cxn modelId="{C1852071-D07A-4E04-88A3-0CD31A54E6CF}" type="presOf" srcId="{88DD1E8A-8382-4D38-8827-1933380080D4}" destId="{38A261B9-4A83-4034-B999-6B0F4858EF44}" srcOrd="1" destOrd="0" presId="urn:microsoft.com/office/officeart/2009/layout/ReverseList"/>
    <dgm:cxn modelId="{84092353-00BB-44DB-8595-B6252451C2E8}" type="presOf" srcId="{2708B7A7-3DF7-48C2-9725-ABBE665AC351}" destId="{398B0E1B-1841-41A9-A0D2-17261AB0F2D3}" srcOrd="0" destOrd="0" presId="urn:microsoft.com/office/officeart/2009/layout/ReverseList"/>
    <dgm:cxn modelId="{4922EFD9-3025-4182-9C94-226F6ADAD6A5}" type="presOf" srcId="{88DD1E8A-8382-4D38-8827-1933380080D4}" destId="{5F910794-73D1-4046-9064-9A924D2E72BC}" srcOrd="0" destOrd="0" presId="urn:microsoft.com/office/officeart/2009/layout/ReverseList"/>
    <dgm:cxn modelId="{C4B29FE1-2658-4E59-92E3-85A320E93690}" type="presOf" srcId="{2708B7A7-3DF7-48C2-9725-ABBE665AC351}" destId="{8D42A287-9FF1-4D2B-A147-A58C5B33166A}" srcOrd="1" destOrd="0" presId="urn:microsoft.com/office/officeart/2009/layout/ReverseList"/>
    <dgm:cxn modelId="{FA88D7F8-D549-4477-9846-AE833B06444B}" srcId="{0BC89844-69A4-4291-BDF6-8FDD3EE5C236}" destId="{88DD1E8A-8382-4D38-8827-1933380080D4}" srcOrd="1" destOrd="0" parTransId="{D54E11A6-0EB9-4AE4-A773-CF14FDEDEE6E}" sibTransId="{492A2F41-35DE-4A34-8DAD-139AD2828056}"/>
    <dgm:cxn modelId="{99B06010-137A-4210-8A31-8B15EDD294C6}" type="presParOf" srcId="{F59CF592-DABB-4B0C-93A2-32E797637013}" destId="{398B0E1B-1841-41A9-A0D2-17261AB0F2D3}" srcOrd="0" destOrd="0" presId="urn:microsoft.com/office/officeart/2009/layout/ReverseList"/>
    <dgm:cxn modelId="{5206C266-686E-4380-A0C7-9BC64B8FE7E9}" type="presParOf" srcId="{F59CF592-DABB-4B0C-93A2-32E797637013}" destId="{8D42A287-9FF1-4D2B-A147-A58C5B33166A}" srcOrd="1" destOrd="0" presId="urn:microsoft.com/office/officeart/2009/layout/ReverseList"/>
    <dgm:cxn modelId="{292394A1-FFB1-4719-B7FA-0F4616A0784A}" type="presParOf" srcId="{F59CF592-DABB-4B0C-93A2-32E797637013}" destId="{5F910794-73D1-4046-9064-9A924D2E72BC}" srcOrd="2" destOrd="0" presId="urn:microsoft.com/office/officeart/2009/layout/ReverseList"/>
    <dgm:cxn modelId="{700E13B9-8A2C-422F-BF6D-A39FD28D4A5F}" type="presParOf" srcId="{F59CF592-DABB-4B0C-93A2-32E797637013}" destId="{38A261B9-4A83-4034-B999-6B0F4858EF44}" srcOrd="3" destOrd="0" presId="urn:microsoft.com/office/officeart/2009/layout/ReverseList"/>
    <dgm:cxn modelId="{F43DFCA0-874D-490A-AF02-5E7EEA0B1E4A}" type="presParOf" srcId="{F59CF592-DABB-4B0C-93A2-32E797637013}" destId="{86C0EEAD-3113-4E08-A208-179355E9D6F0}" srcOrd="4" destOrd="0" presId="urn:microsoft.com/office/officeart/2009/layout/ReverseList"/>
    <dgm:cxn modelId="{388E8C27-2B7E-43A4-BB31-18B39E5328B9}" type="presParOf" srcId="{F59CF592-DABB-4B0C-93A2-32E797637013}" destId="{A107A84A-EFEB-4FB3-9860-747D9B5C5AA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B07236-948F-4C64-97C3-26C94D1DF10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7AFE7D7-7792-4412-AF48-FE4BE2F19A06}">
      <dgm:prSet/>
      <dgm:spPr/>
      <dgm:t>
        <a:bodyPr/>
        <a:lstStyle/>
        <a:p>
          <a:endParaRPr lang="es-CO" dirty="0">
            <a:latin typeface="Montserrat" panose="00000500000000000000" pitchFamily="50" charset="0"/>
          </a:endParaRPr>
        </a:p>
      </dgm:t>
    </dgm:pt>
    <dgm:pt modelId="{1BFDB0D3-0459-4E40-B0C2-C739EF941151}" type="parTrans" cxnId="{2EEAE0AA-4528-4F8B-AA51-B535BAD22E4E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695B4BBF-FD42-4194-A9E9-EF565852CAA2}" type="sibTrans" cxnId="{2EEAE0AA-4528-4F8B-AA51-B535BAD22E4E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4805C6EA-F369-4FE2-AE73-5F47DDD34C27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Pulso</a:t>
          </a:r>
        </a:p>
      </dgm:t>
    </dgm:pt>
    <dgm:pt modelId="{3E35FE9B-3085-4B4A-A980-11F46C27BBF7}" type="parTrans" cxnId="{BDF03859-0E3F-4966-B339-693848B424B4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273A98A4-A056-4528-8F5B-DA7CFB21F37B}" type="sibTrans" cxnId="{BDF03859-0E3F-4966-B339-693848B424B4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723C0408-FE31-462E-938F-63BD411C4363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Presión arterial</a:t>
          </a:r>
        </a:p>
      </dgm:t>
    </dgm:pt>
    <dgm:pt modelId="{8321F080-645F-4039-908E-AE2C48C542E5}" type="parTrans" cxnId="{2795C246-8714-40D4-A901-313B13E31A1D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4CFED1F3-D99A-462F-8022-F9F6174BB00F}" type="sibTrans" cxnId="{2795C246-8714-40D4-A901-313B13E31A1D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A2088512-2506-4F5A-86EB-695BDB01A351}">
      <dgm:prSet phldrT="[Texto]"/>
      <dgm:spPr/>
      <dgm:t>
        <a:bodyPr/>
        <a:lstStyle/>
        <a:p>
          <a:r>
            <a:rPr lang="es-CO" dirty="0" err="1">
              <a:latin typeface="Montserrat" panose="00000500000000000000" pitchFamily="50" charset="0"/>
            </a:rPr>
            <a:t>Capnografía</a:t>
          </a:r>
          <a:r>
            <a:rPr lang="es-CO" dirty="0">
              <a:latin typeface="Montserrat" panose="00000500000000000000" pitchFamily="50" charset="0"/>
            </a:rPr>
            <a:t> alta</a:t>
          </a:r>
        </a:p>
      </dgm:t>
    </dgm:pt>
    <dgm:pt modelId="{58BD89A6-D661-4889-A76E-8EEE510EB3C5}" type="parTrans" cxnId="{F4CCA345-4201-46B7-8D43-ED66C9EC211F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0D879B59-B54E-410E-8EA0-590B2C0C62E6}" type="sibTrans" cxnId="{F4CCA345-4201-46B7-8D43-ED66C9EC211F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AE41B35B-E17A-4990-B265-A52FEEA5BA3B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Clínicos</a:t>
          </a:r>
        </a:p>
      </dgm:t>
    </dgm:pt>
    <dgm:pt modelId="{0F384EEB-A570-4323-B9A3-04B0AB48BD00}" type="parTrans" cxnId="{B381B3AE-19DD-45A1-B2B0-EA1FA3E2BFA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90CA8BE0-10DC-47D5-B5EB-DF95B7599F30}" type="sibTrans" cxnId="{B381B3AE-19DD-45A1-B2B0-EA1FA3E2BFA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F2EC4EF4-174A-4B5D-9E86-E8DF2F1D9C22}" type="pres">
      <dgm:prSet presAssocID="{6DB07236-948F-4C64-97C3-26C94D1DF10D}" presName="Name0" presStyleCnt="0">
        <dgm:presLayoutVars>
          <dgm:chMax val="7"/>
          <dgm:chPref val="7"/>
          <dgm:dir/>
        </dgm:presLayoutVars>
      </dgm:prSet>
      <dgm:spPr/>
    </dgm:pt>
    <dgm:pt modelId="{C4421C53-AB8F-4C86-A151-BE9D2AF41829}" type="pres">
      <dgm:prSet presAssocID="{6DB07236-948F-4C64-97C3-26C94D1DF10D}" presName="Name1" presStyleCnt="0"/>
      <dgm:spPr/>
    </dgm:pt>
    <dgm:pt modelId="{A9DEA042-DF2C-4A9D-8C34-EF27E2AD6262}" type="pres">
      <dgm:prSet presAssocID="{695B4BBF-FD42-4194-A9E9-EF565852CAA2}" presName="picture_1" presStyleCnt="0"/>
      <dgm:spPr/>
    </dgm:pt>
    <dgm:pt modelId="{96B920BE-2419-4802-8556-9288B947542F}" type="pres">
      <dgm:prSet presAssocID="{695B4BBF-FD42-4194-A9E9-EF565852CAA2}" presName="pictureRepeatNode" presStyleLbl="alignImgPlace1" presStyleIdx="0" presStyleCnt="5"/>
      <dgm:spPr/>
    </dgm:pt>
    <dgm:pt modelId="{C49834D8-5125-4242-B37E-CBCFD3277B64}" type="pres">
      <dgm:prSet presAssocID="{97AFE7D7-7792-4412-AF48-FE4BE2F19A06}" presName="text_1" presStyleLbl="node1" presStyleIdx="0" presStyleCnt="0">
        <dgm:presLayoutVars>
          <dgm:bulletEnabled val="1"/>
        </dgm:presLayoutVars>
      </dgm:prSet>
      <dgm:spPr/>
    </dgm:pt>
    <dgm:pt modelId="{EC3E5A5D-8FFF-47C3-BC24-42EBA58578AC}" type="pres">
      <dgm:prSet presAssocID="{273A98A4-A056-4528-8F5B-DA7CFB21F37B}" presName="picture_2" presStyleCnt="0"/>
      <dgm:spPr/>
    </dgm:pt>
    <dgm:pt modelId="{D7937AF5-0F1D-405D-8DB0-29F837E3EA23}" type="pres">
      <dgm:prSet presAssocID="{273A98A4-A056-4528-8F5B-DA7CFB21F37B}" presName="pictureRepeatNode" presStyleLbl="alignImgPlace1" presStyleIdx="1" presStyleCnt="5"/>
      <dgm:spPr/>
    </dgm:pt>
    <dgm:pt modelId="{8A5477CC-0645-4912-B5A1-648190C6EE1A}" type="pres">
      <dgm:prSet presAssocID="{4805C6EA-F369-4FE2-AE73-5F47DDD34C27}" presName="line_2" presStyleLbl="parChTrans1D1" presStyleIdx="0" presStyleCnt="4"/>
      <dgm:spPr/>
    </dgm:pt>
    <dgm:pt modelId="{61BA167D-1967-401E-8A2F-196E77649302}" type="pres">
      <dgm:prSet presAssocID="{4805C6EA-F369-4FE2-AE73-5F47DDD34C27}" presName="textparent_2" presStyleLbl="node1" presStyleIdx="0" presStyleCnt="0"/>
      <dgm:spPr/>
    </dgm:pt>
    <dgm:pt modelId="{1CD59D6D-575B-41B1-95D3-2FE17012C7FE}" type="pres">
      <dgm:prSet presAssocID="{4805C6EA-F369-4FE2-AE73-5F47DDD34C27}" presName="text_2" presStyleLbl="revTx" presStyleIdx="0" presStyleCnt="4">
        <dgm:presLayoutVars>
          <dgm:bulletEnabled val="1"/>
        </dgm:presLayoutVars>
      </dgm:prSet>
      <dgm:spPr/>
    </dgm:pt>
    <dgm:pt modelId="{EAEB6C68-DD28-4A4F-8272-93001C4FDCCB}" type="pres">
      <dgm:prSet presAssocID="{4CFED1F3-D99A-462F-8022-F9F6174BB00F}" presName="picture_3" presStyleCnt="0"/>
      <dgm:spPr/>
    </dgm:pt>
    <dgm:pt modelId="{F0F20327-4370-4D93-9899-1315EDC67688}" type="pres">
      <dgm:prSet presAssocID="{4CFED1F3-D99A-462F-8022-F9F6174BB00F}" presName="pictureRepeatNode" presStyleLbl="alignImgPlace1" presStyleIdx="2" presStyleCnt="5"/>
      <dgm:spPr/>
    </dgm:pt>
    <dgm:pt modelId="{7E4CCBC6-6CBA-4A3A-8274-ABC32CBDDDAE}" type="pres">
      <dgm:prSet presAssocID="{723C0408-FE31-462E-938F-63BD411C4363}" presName="line_3" presStyleLbl="parChTrans1D1" presStyleIdx="1" presStyleCnt="4"/>
      <dgm:spPr/>
    </dgm:pt>
    <dgm:pt modelId="{15E3975B-98EA-415F-A6AB-E53012AB9DD7}" type="pres">
      <dgm:prSet presAssocID="{723C0408-FE31-462E-938F-63BD411C4363}" presName="textparent_3" presStyleLbl="node1" presStyleIdx="0" presStyleCnt="0"/>
      <dgm:spPr/>
    </dgm:pt>
    <dgm:pt modelId="{A251A4BA-A748-43E0-98AB-56E4F853DB3E}" type="pres">
      <dgm:prSet presAssocID="{723C0408-FE31-462E-938F-63BD411C4363}" presName="text_3" presStyleLbl="revTx" presStyleIdx="1" presStyleCnt="4">
        <dgm:presLayoutVars>
          <dgm:bulletEnabled val="1"/>
        </dgm:presLayoutVars>
      </dgm:prSet>
      <dgm:spPr/>
    </dgm:pt>
    <dgm:pt modelId="{336FC279-2D93-465C-8378-10C996315AF7}" type="pres">
      <dgm:prSet presAssocID="{0D879B59-B54E-410E-8EA0-590B2C0C62E6}" presName="picture_4" presStyleCnt="0"/>
      <dgm:spPr/>
    </dgm:pt>
    <dgm:pt modelId="{5F5AFE32-E138-4D46-A911-B09738A08B3A}" type="pres">
      <dgm:prSet presAssocID="{0D879B59-B54E-410E-8EA0-590B2C0C62E6}" presName="pictureRepeatNode" presStyleLbl="alignImgPlace1" presStyleIdx="3" presStyleCnt="5"/>
      <dgm:spPr/>
    </dgm:pt>
    <dgm:pt modelId="{6F2CF42C-F8C3-4769-BA26-EC3BE2211B40}" type="pres">
      <dgm:prSet presAssocID="{A2088512-2506-4F5A-86EB-695BDB01A351}" presName="line_4" presStyleLbl="parChTrans1D1" presStyleIdx="2" presStyleCnt="4"/>
      <dgm:spPr/>
    </dgm:pt>
    <dgm:pt modelId="{4A1070C6-6216-42B2-BB72-2F1283F849EA}" type="pres">
      <dgm:prSet presAssocID="{A2088512-2506-4F5A-86EB-695BDB01A351}" presName="textparent_4" presStyleLbl="node1" presStyleIdx="0" presStyleCnt="0"/>
      <dgm:spPr/>
    </dgm:pt>
    <dgm:pt modelId="{141115E2-B064-4506-8D98-82A70B0F7F35}" type="pres">
      <dgm:prSet presAssocID="{A2088512-2506-4F5A-86EB-695BDB01A351}" presName="text_4" presStyleLbl="revTx" presStyleIdx="2" presStyleCnt="4">
        <dgm:presLayoutVars>
          <dgm:bulletEnabled val="1"/>
        </dgm:presLayoutVars>
      </dgm:prSet>
      <dgm:spPr/>
    </dgm:pt>
    <dgm:pt modelId="{51D7C519-CAED-4FAD-A35A-E8F0892811C6}" type="pres">
      <dgm:prSet presAssocID="{90CA8BE0-10DC-47D5-B5EB-DF95B7599F30}" presName="picture_5" presStyleCnt="0"/>
      <dgm:spPr/>
    </dgm:pt>
    <dgm:pt modelId="{3F5C98C0-4646-4F6E-842C-C9FE40553457}" type="pres">
      <dgm:prSet presAssocID="{90CA8BE0-10DC-47D5-B5EB-DF95B7599F30}" presName="pictureRepeatNode" presStyleLbl="alignImgPlace1" presStyleIdx="4" presStyleCnt="5"/>
      <dgm:spPr/>
    </dgm:pt>
    <dgm:pt modelId="{2542C021-6A9E-44EA-B27F-7E2851BF99B5}" type="pres">
      <dgm:prSet presAssocID="{AE41B35B-E17A-4990-B265-A52FEEA5BA3B}" presName="line_5" presStyleLbl="parChTrans1D1" presStyleIdx="3" presStyleCnt="4"/>
      <dgm:spPr/>
    </dgm:pt>
    <dgm:pt modelId="{9C9709D3-6933-42A3-8789-3282C1DF69EE}" type="pres">
      <dgm:prSet presAssocID="{AE41B35B-E17A-4990-B265-A52FEEA5BA3B}" presName="textparent_5" presStyleLbl="node1" presStyleIdx="0" presStyleCnt="0"/>
      <dgm:spPr/>
    </dgm:pt>
    <dgm:pt modelId="{33761618-FD77-4D45-A0D0-316B4939C8FD}" type="pres">
      <dgm:prSet presAssocID="{AE41B35B-E17A-4990-B265-A52FEEA5BA3B}" presName="text_5" presStyleLbl="revTx" presStyleIdx="3" presStyleCnt="4">
        <dgm:presLayoutVars>
          <dgm:bulletEnabled val="1"/>
        </dgm:presLayoutVars>
      </dgm:prSet>
      <dgm:spPr/>
    </dgm:pt>
  </dgm:ptLst>
  <dgm:cxnLst>
    <dgm:cxn modelId="{A0C72B22-846D-41B6-B14F-45792D4E04C7}" type="presOf" srcId="{4CFED1F3-D99A-462F-8022-F9F6174BB00F}" destId="{F0F20327-4370-4D93-9899-1315EDC67688}" srcOrd="0" destOrd="0" presId="urn:microsoft.com/office/officeart/2008/layout/CircularPictureCallout"/>
    <dgm:cxn modelId="{094E5E2A-4B95-4824-9971-176D7173677C}" type="presOf" srcId="{90CA8BE0-10DC-47D5-B5EB-DF95B7599F30}" destId="{3F5C98C0-4646-4F6E-842C-C9FE40553457}" srcOrd="0" destOrd="0" presId="urn:microsoft.com/office/officeart/2008/layout/CircularPictureCallout"/>
    <dgm:cxn modelId="{FAE66841-F8E8-4FEA-BB92-C8FE36C7F05E}" type="presOf" srcId="{6DB07236-948F-4C64-97C3-26C94D1DF10D}" destId="{F2EC4EF4-174A-4B5D-9E86-E8DF2F1D9C22}" srcOrd="0" destOrd="0" presId="urn:microsoft.com/office/officeart/2008/layout/CircularPictureCallout"/>
    <dgm:cxn modelId="{F4CCA345-4201-46B7-8D43-ED66C9EC211F}" srcId="{6DB07236-948F-4C64-97C3-26C94D1DF10D}" destId="{A2088512-2506-4F5A-86EB-695BDB01A351}" srcOrd="3" destOrd="0" parTransId="{58BD89A6-D661-4889-A76E-8EEE510EB3C5}" sibTransId="{0D879B59-B54E-410E-8EA0-590B2C0C62E6}"/>
    <dgm:cxn modelId="{2795C246-8714-40D4-A901-313B13E31A1D}" srcId="{6DB07236-948F-4C64-97C3-26C94D1DF10D}" destId="{723C0408-FE31-462E-938F-63BD411C4363}" srcOrd="2" destOrd="0" parTransId="{8321F080-645F-4039-908E-AE2C48C542E5}" sibTransId="{4CFED1F3-D99A-462F-8022-F9F6174BB00F}"/>
    <dgm:cxn modelId="{B423BA4F-7096-4A5F-96B2-DDC50954471B}" type="presOf" srcId="{0D879B59-B54E-410E-8EA0-590B2C0C62E6}" destId="{5F5AFE32-E138-4D46-A911-B09738A08B3A}" srcOrd="0" destOrd="0" presId="urn:microsoft.com/office/officeart/2008/layout/CircularPictureCallout"/>
    <dgm:cxn modelId="{0939C150-4794-48BB-BD2A-F48F80AB208E}" type="presOf" srcId="{AE41B35B-E17A-4990-B265-A52FEEA5BA3B}" destId="{33761618-FD77-4D45-A0D0-316B4939C8FD}" srcOrd="0" destOrd="0" presId="urn:microsoft.com/office/officeart/2008/layout/CircularPictureCallout"/>
    <dgm:cxn modelId="{BDF03859-0E3F-4966-B339-693848B424B4}" srcId="{6DB07236-948F-4C64-97C3-26C94D1DF10D}" destId="{4805C6EA-F369-4FE2-AE73-5F47DDD34C27}" srcOrd="1" destOrd="0" parTransId="{3E35FE9B-3085-4B4A-A980-11F46C27BBF7}" sibTransId="{273A98A4-A056-4528-8F5B-DA7CFB21F37B}"/>
    <dgm:cxn modelId="{59D7C094-5CFF-44F1-8B06-932E7042F199}" type="presOf" srcId="{97AFE7D7-7792-4412-AF48-FE4BE2F19A06}" destId="{C49834D8-5125-4242-B37E-CBCFD3277B64}" srcOrd="0" destOrd="0" presId="urn:microsoft.com/office/officeart/2008/layout/CircularPictureCallout"/>
    <dgm:cxn modelId="{42A52398-4ACB-4505-8380-5BCA491258E3}" type="presOf" srcId="{4805C6EA-F369-4FE2-AE73-5F47DDD34C27}" destId="{1CD59D6D-575B-41B1-95D3-2FE17012C7FE}" srcOrd="0" destOrd="0" presId="urn:microsoft.com/office/officeart/2008/layout/CircularPictureCallout"/>
    <dgm:cxn modelId="{2EEAE0AA-4528-4F8B-AA51-B535BAD22E4E}" srcId="{6DB07236-948F-4C64-97C3-26C94D1DF10D}" destId="{97AFE7D7-7792-4412-AF48-FE4BE2F19A06}" srcOrd="0" destOrd="0" parTransId="{1BFDB0D3-0459-4E40-B0C2-C739EF941151}" sibTransId="{695B4BBF-FD42-4194-A9E9-EF565852CAA2}"/>
    <dgm:cxn modelId="{B381B3AE-19DD-45A1-B2B0-EA1FA3E2BFA9}" srcId="{6DB07236-948F-4C64-97C3-26C94D1DF10D}" destId="{AE41B35B-E17A-4990-B265-A52FEEA5BA3B}" srcOrd="4" destOrd="0" parTransId="{0F384EEB-A570-4323-B9A3-04B0AB48BD00}" sibTransId="{90CA8BE0-10DC-47D5-B5EB-DF95B7599F30}"/>
    <dgm:cxn modelId="{0289DAC1-8B91-4C1A-A790-9C1403E3A8A9}" type="presOf" srcId="{695B4BBF-FD42-4194-A9E9-EF565852CAA2}" destId="{96B920BE-2419-4802-8556-9288B947542F}" srcOrd="0" destOrd="0" presId="urn:microsoft.com/office/officeart/2008/layout/CircularPictureCallout"/>
    <dgm:cxn modelId="{AB1943CC-AFD6-4FE1-9DBB-DB1FA82F4781}" type="presOf" srcId="{273A98A4-A056-4528-8F5B-DA7CFB21F37B}" destId="{D7937AF5-0F1D-405D-8DB0-29F837E3EA23}" srcOrd="0" destOrd="0" presId="urn:microsoft.com/office/officeart/2008/layout/CircularPictureCallout"/>
    <dgm:cxn modelId="{A66773D7-D150-45E5-887B-9844C68F78FB}" type="presOf" srcId="{723C0408-FE31-462E-938F-63BD411C4363}" destId="{A251A4BA-A748-43E0-98AB-56E4F853DB3E}" srcOrd="0" destOrd="0" presId="urn:microsoft.com/office/officeart/2008/layout/CircularPictureCallout"/>
    <dgm:cxn modelId="{7A46F0E4-15C5-4CEF-93F1-00C6105F98B9}" type="presOf" srcId="{A2088512-2506-4F5A-86EB-695BDB01A351}" destId="{141115E2-B064-4506-8D98-82A70B0F7F35}" srcOrd="0" destOrd="0" presId="urn:microsoft.com/office/officeart/2008/layout/CircularPictureCallout"/>
    <dgm:cxn modelId="{C63232DC-8A73-40A9-BB2D-D12142227982}" type="presParOf" srcId="{F2EC4EF4-174A-4B5D-9E86-E8DF2F1D9C22}" destId="{C4421C53-AB8F-4C86-A151-BE9D2AF41829}" srcOrd="0" destOrd="0" presId="urn:microsoft.com/office/officeart/2008/layout/CircularPictureCallout"/>
    <dgm:cxn modelId="{B39E62F0-0B44-4A6F-862A-2AE55FD53CAD}" type="presParOf" srcId="{C4421C53-AB8F-4C86-A151-BE9D2AF41829}" destId="{A9DEA042-DF2C-4A9D-8C34-EF27E2AD6262}" srcOrd="0" destOrd="0" presId="urn:microsoft.com/office/officeart/2008/layout/CircularPictureCallout"/>
    <dgm:cxn modelId="{70B5D0F1-C436-4F5E-B0AC-E46B17629EC8}" type="presParOf" srcId="{A9DEA042-DF2C-4A9D-8C34-EF27E2AD6262}" destId="{96B920BE-2419-4802-8556-9288B947542F}" srcOrd="0" destOrd="0" presId="urn:microsoft.com/office/officeart/2008/layout/CircularPictureCallout"/>
    <dgm:cxn modelId="{8DF59A97-491F-46BB-A5B3-476CC837C30B}" type="presParOf" srcId="{C4421C53-AB8F-4C86-A151-BE9D2AF41829}" destId="{C49834D8-5125-4242-B37E-CBCFD3277B64}" srcOrd="1" destOrd="0" presId="urn:microsoft.com/office/officeart/2008/layout/CircularPictureCallout"/>
    <dgm:cxn modelId="{FCC9EC58-5908-4CA5-819C-3EB73DDE9257}" type="presParOf" srcId="{C4421C53-AB8F-4C86-A151-BE9D2AF41829}" destId="{EC3E5A5D-8FFF-47C3-BC24-42EBA58578AC}" srcOrd="2" destOrd="0" presId="urn:microsoft.com/office/officeart/2008/layout/CircularPictureCallout"/>
    <dgm:cxn modelId="{E2AC0C4D-5616-42BE-A8EF-5A3FAAF601EC}" type="presParOf" srcId="{EC3E5A5D-8FFF-47C3-BC24-42EBA58578AC}" destId="{D7937AF5-0F1D-405D-8DB0-29F837E3EA23}" srcOrd="0" destOrd="0" presId="urn:microsoft.com/office/officeart/2008/layout/CircularPictureCallout"/>
    <dgm:cxn modelId="{2DB860DC-E632-4BC3-8AE8-1DAD9EFB4C79}" type="presParOf" srcId="{C4421C53-AB8F-4C86-A151-BE9D2AF41829}" destId="{8A5477CC-0645-4912-B5A1-648190C6EE1A}" srcOrd="3" destOrd="0" presId="urn:microsoft.com/office/officeart/2008/layout/CircularPictureCallout"/>
    <dgm:cxn modelId="{37E56E00-2F66-495C-B562-FB5732C571D4}" type="presParOf" srcId="{C4421C53-AB8F-4C86-A151-BE9D2AF41829}" destId="{61BA167D-1967-401E-8A2F-196E77649302}" srcOrd="4" destOrd="0" presId="urn:microsoft.com/office/officeart/2008/layout/CircularPictureCallout"/>
    <dgm:cxn modelId="{268DED8D-A944-42F4-8A1D-601662471EF8}" type="presParOf" srcId="{61BA167D-1967-401E-8A2F-196E77649302}" destId="{1CD59D6D-575B-41B1-95D3-2FE17012C7FE}" srcOrd="0" destOrd="0" presId="urn:microsoft.com/office/officeart/2008/layout/CircularPictureCallout"/>
    <dgm:cxn modelId="{3BB914F5-15E0-46EA-B378-CE7EB6247EAF}" type="presParOf" srcId="{C4421C53-AB8F-4C86-A151-BE9D2AF41829}" destId="{EAEB6C68-DD28-4A4F-8272-93001C4FDCCB}" srcOrd="5" destOrd="0" presId="urn:microsoft.com/office/officeart/2008/layout/CircularPictureCallout"/>
    <dgm:cxn modelId="{AAE9E821-8E56-4888-B9DD-08591874D2C0}" type="presParOf" srcId="{EAEB6C68-DD28-4A4F-8272-93001C4FDCCB}" destId="{F0F20327-4370-4D93-9899-1315EDC67688}" srcOrd="0" destOrd="0" presId="urn:microsoft.com/office/officeart/2008/layout/CircularPictureCallout"/>
    <dgm:cxn modelId="{21AC4E79-A2DA-4D30-8D61-20201ACE3A9F}" type="presParOf" srcId="{C4421C53-AB8F-4C86-A151-BE9D2AF41829}" destId="{7E4CCBC6-6CBA-4A3A-8274-ABC32CBDDDAE}" srcOrd="6" destOrd="0" presId="urn:microsoft.com/office/officeart/2008/layout/CircularPictureCallout"/>
    <dgm:cxn modelId="{14B67A31-6A77-46A2-8A82-E163B43A0662}" type="presParOf" srcId="{C4421C53-AB8F-4C86-A151-BE9D2AF41829}" destId="{15E3975B-98EA-415F-A6AB-E53012AB9DD7}" srcOrd="7" destOrd="0" presId="urn:microsoft.com/office/officeart/2008/layout/CircularPictureCallout"/>
    <dgm:cxn modelId="{7918AED1-54FF-4874-AE30-1D67B9415423}" type="presParOf" srcId="{15E3975B-98EA-415F-A6AB-E53012AB9DD7}" destId="{A251A4BA-A748-43E0-98AB-56E4F853DB3E}" srcOrd="0" destOrd="0" presId="urn:microsoft.com/office/officeart/2008/layout/CircularPictureCallout"/>
    <dgm:cxn modelId="{9AAC2511-BDF1-4C4F-9749-52BC25945A71}" type="presParOf" srcId="{C4421C53-AB8F-4C86-A151-BE9D2AF41829}" destId="{336FC279-2D93-465C-8378-10C996315AF7}" srcOrd="8" destOrd="0" presId="urn:microsoft.com/office/officeart/2008/layout/CircularPictureCallout"/>
    <dgm:cxn modelId="{C8CEC0CB-AF07-408F-B3F0-F50D157CD8D3}" type="presParOf" srcId="{336FC279-2D93-465C-8378-10C996315AF7}" destId="{5F5AFE32-E138-4D46-A911-B09738A08B3A}" srcOrd="0" destOrd="0" presId="urn:microsoft.com/office/officeart/2008/layout/CircularPictureCallout"/>
    <dgm:cxn modelId="{5E5C5F50-70FB-4911-824B-03212978C0D4}" type="presParOf" srcId="{C4421C53-AB8F-4C86-A151-BE9D2AF41829}" destId="{6F2CF42C-F8C3-4769-BA26-EC3BE2211B40}" srcOrd="9" destOrd="0" presId="urn:microsoft.com/office/officeart/2008/layout/CircularPictureCallout"/>
    <dgm:cxn modelId="{0207AA49-1AB5-4023-9E3C-BA6628C998F0}" type="presParOf" srcId="{C4421C53-AB8F-4C86-A151-BE9D2AF41829}" destId="{4A1070C6-6216-42B2-BB72-2F1283F849EA}" srcOrd="10" destOrd="0" presId="urn:microsoft.com/office/officeart/2008/layout/CircularPictureCallout"/>
    <dgm:cxn modelId="{7A9A0235-84E1-48B0-884D-6A5B65726639}" type="presParOf" srcId="{4A1070C6-6216-42B2-BB72-2F1283F849EA}" destId="{141115E2-B064-4506-8D98-82A70B0F7F35}" srcOrd="0" destOrd="0" presId="urn:microsoft.com/office/officeart/2008/layout/CircularPictureCallout"/>
    <dgm:cxn modelId="{6D11896B-BB7D-4922-BD24-8CCFBA3FD6F2}" type="presParOf" srcId="{C4421C53-AB8F-4C86-A151-BE9D2AF41829}" destId="{51D7C519-CAED-4FAD-A35A-E8F0892811C6}" srcOrd="11" destOrd="0" presId="urn:microsoft.com/office/officeart/2008/layout/CircularPictureCallout"/>
    <dgm:cxn modelId="{6A3289DC-C4B9-444A-9CCD-5C768D554DAA}" type="presParOf" srcId="{51D7C519-CAED-4FAD-A35A-E8F0892811C6}" destId="{3F5C98C0-4646-4F6E-842C-C9FE40553457}" srcOrd="0" destOrd="0" presId="urn:microsoft.com/office/officeart/2008/layout/CircularPictureCallout"/>
    <dgm:cxn modelId="{CD1789C7-560C-4A93-A383-EDD8142EF1EC}" type="presParOf" srcId="{C4421C53-AB8F-4C86-A151-BE9D2AF41829}" destId="{2542C021-6A9E-44EA-B27F-7E2851BF99B5}" srcOrd="12" destOrd="0" presId="urn:microsoft.com/office/officeart/2008/layout/CircularPictureCallout"/>
    <dgm:cxn modelId="{CABFFFD6-B612-476E-8159-E954D9E81C4B}" type="presParOf" srcId="{C4421C53-AB8F-4C86-A151-BE9D2AF41829}" destId="{9C9709D3-6933-42A3-8789-3282C1DF69EE}" srcOrd="13" destOrd="0" presId="urn:microsoft.com/office/officeart/2008/layout/CircularPictureCallout"/>
    <dgm:cxn modelId="{6E5732FE-018F-4B4A-8582-1D311045E8F3}" type="presParOf" srcId="{9C9709D3-6933-42A3-8789-3282C1DF69EE}" destId="{33761618-FD77-4D45-A0D0-316B4939C8F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E46A6-29D1-40B2-9F39-E3C97B2AA54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57E12C1-5BCB-4982-ADDE-AA068B281501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Obstrucción del flujo</a:t>
          </a:r>
        </a:p>
      </dgm:t>
    </dgm:pt>
    <dgm:pt modelId="{8A1F12C4-6CAC-4246-9220-1AFC3D271F60}" type="parTrans" cxnId="{CE1B97C0-D4E8-476B-9831-CF459566CC33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0E404522-7269-493E-B63C-F08997ACA88B}" type="sibTrans" cxnId="{CE1B97C0-D4E8-476B-9831-CF459566CC33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A25DAB01-15DC-40AB-91D6-5ABD1F6F43B8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Cambios iónicos</a:t>
          </a:r>
        </a:p>
      </dgm:t>
    </dgm:pt>
    <dgm:pt modelId="{F4119812-7B1E-4FAA-BB14-6AB86F9FAA11}" type="parTrans" cxnId="{E8F7159F-8D97-4709-9316-B9BB9134F467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53042DA6-3D28-4FFC-ADDB-9A8EA11A2C0D}" type="sibTrans" cxnId="{E8F7159F-8D97-4709-9316-B9BB9134F467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D7BDE259-4996-47DE-9D21-256A48C5FBBC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Cambio en potencial de membrana</a:t>
          </a:r>
        </a:p>
      </dgm:t>
    </dgm:pt>
    <dgm:pt modelId="{7E88E847-371F-4DAE-863A-5DEDAA46B435}" type="parTrans" cxnId="{D263FCFE-022B-4BB4-B9CB-9B16D661045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38F217B6-C95F-4351-8CB3-8ACD01DC3D24}" type="sibTrans" cxnId="{D263FCFE-022B-4BB4-B9CB-9B16D661045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FEF2BD7D-4634-420D-A404-D8CD8BB396B4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Circuitos de reentrada</a:t>
          </a:r>
        </a:p>
      </dgm:t>
    </dgm:pt>
    <dgm:pt modelId="{0AE05C1B-8747-4A88-B0DB-C2483D3522BA}" type="parTrans" cxnId="{F0CD8984-BEC1-42FA-9CCE-DA0D56D9D0E0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719741A8-4DC0-4BB1-8E57-968D5153E344}" type="sibTrans" cxnId="{F0CD8984-BEC1-42FA-9CCE-DA0D56D9D0E0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D907A30-ED05-48D2-A361-97292198ACFF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Ritmo </a:t>
          </a:r>
          <a:r>
            <a:rPr lang="es-CO" dirty="0" err="1">
              <a:latin typeface="Montserrat" panose="00000500000000000000" pitchFamily="50" charset="0"/>
            </a:rPr>
            <a:t>desfibrilable</a:t>
          </a:r>
          <a:endParaRPr lang="es-CO" dirty="0">
            <a:latin typeface="Montserrat" panose="00000500000000000000" pitchFamily="50" charset="0"/>
          </a:endParaRPr>
        </a:p>
      </dgm:t>
    </dgm:pt>
    <dgm:pt modelId="{A53CA435-9882-4377-B06A-8DF05D62FEDC}" type="parTrans" cxnId="{575796A4-065F-4B62-8E14-D91E3F95414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9EF18562-54A2-4091-9258-5ACEE7869B35}" type="sibTrans" cxnId="{575796A4-065F-4B62-8E14-D91E3F95414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336A6FD2-0932-42E3-881C-021148EC7E50}" type="pres">
      <dgm:prSet presAssocID="{F12E46A6-29D1-40B2-9F39-E3C97B2AA54C}" presName="cycle" presStyleCnt="0">
        <dgm:presLayoutVars>
          <dgm:dir/>
          <dgm:resizeHandles val="exact"/>
        </dgm:presLayoutVars>
      </dgm:prSet>
      <dgm:spPr/>
    </dgm:pt>
    <dgm:pt modelId="{62EDA509-5648-4025-A5D5-DD2C30451C79}" type="pres">
      <dgm:prSet presAssocID="{B57E12C1-5BCB-4982-ADDE-AA068B281501}" presName="node" presStyleLbl="node1" presStyleIdx="0" presStyleCnt="5">
        <dgm:presLayoutVars>
          <dgm:bulletEnabled val="1"/>
        </dgm:presLayoutVars>
      </dgm:prSet>
      <dgm:spPr/>
    </dgm:pt>
    <dgm:pt modelId="{5E46938C-9AAB-4E8D-8D1D-B56DA6CFB1AB}" type="pres">
      <dgm:prSet presAssocID="{0E404522-7269-493E-B63C-F08997ACA88B}" presName="sibTrans" presStyleLbl="sibTrans2D1" presStyleIdx="0" presStyleCnt="5"/>
      <dgm:spPr/>
    </dgm:pt>
    <dgm:pt modelId="{642778FD-AC4F-4A13-AA1D-14F31E836E32}" type="pres">
      <dgm:prSet presAssocID="{0E404522-7269-493E-B63C-F08997ACA88B}" presName="connectorText" presStyleLbl="sibTrans2D1" presStyleIdx="0" presStyleCnt="5"/>
      <dgm:spPr/>
    </dgm:pt>
    <dgm:pt modelId="{84E5E397-C29A-4758-B9C2-E909CE00E416}" type="pres">
      <dgm:prSet presAssocID="{A25DAB01-15DC-40AB-91D6-5ABD1F6F43B8}" presName="node" presStyleLbl="node1" presStyleIdx="1" presStyleCnt="5">
        <dgm:presLayoutVars>
          <dgm:bulletEnabled val="1"/>
        </dgm:presLayoutVars>
      </dgm:prSet>
      <dgm:spPr/>
    </dgm:pt>
    <dgm:pt modelId="{A6651CF7-1783-47F9-A7F3-F061A4E89434}" type="pres">
      <dgm:prSet presAssocID="{53042DA6-3D28-4FFC-ADDB-9A8EA11A2C0D}" presName="sibTrans" presStyleLbl="sibTrans2D1" presStyleIdx="1" presStyleCnt="5"/>
      <dgm:spPr/>
    </dgm:pt>
    <dgm:pt modelId="{83E41573-FFFF-427C-8E09-47A894EF706D}" type="pres">
      <dgm:prSet presAssocID="{53042DA6-3D28-4FFC-ADDB-9A8EA11A2C0D}" presName="connectorText" presStyleLbl="sibTrans2D1" presStyleIdx="1" presStyleCnt="5"/>
      <dgm:spPr/>
    </dgm:pt>
    <dgm:pt modelId="{9E665ADF-92A2-4607-82C6-C56F9C25125D}" type="pres">
      <dgm:prSet presAssocID="{D7BDE259-4996-47DE-9D21-256A48C5FBBC}" presName="node" presStyleLbl="node1" presStyleIdx="2" presStyleCnt="5">
        <dgm:presLayoutVars>
          <dgm:bulletEnabled val="1"/>
        </dgm:presLayoutVars>
      </dgm:prSet>
      <dgm:spPr/>
    </dgm:pt>
    <dgm:pt modelId="{03BD8BBB-2FE7-4A15-800E-8CDFC1F9073F}" type="pres">
      <dgm:prSet presAssocID="{38F217B6-C95F-4351-8CB3-8ACD01DC3D24}" presName="sibTrans" presStyleLbl="sibTrans2D1" presStyleIdx="2" presStyleCnt="5"/>
      <dgm:spPr/>
    </dgm:pt>
    <dgm:pt modelId="{805936C7-5CB6-4E67-A2CC-60422151D523}" type="pres">
      <dgm:prSet presAssocID="{38F217B6-C95F-4351-8CB3-8ACD01DC3D24}" presName="connectorText" presStyleLbl="sibTrans2D1" presStyleIdx="2" presStyleCnt="5"/>
      <dgm:spPr/>
    </dgm:pt>
    <dgm:pt modelId="{421CAC64-AB93-4BFC-A5B6-DA46B64003CA}" type="pres">
      <dgm:prSet presAssocID="{FEF2BD7D-4634-420D-A404-D8CD8BB396B4}" presName="node" presStyleLbl="node1" presStyleIdx="3" presStyleCnt="5">
        <dgm:presLayoutVars>
          <dgm:bulletEnabled val="1"/>
        </dgm:presLayoutVars>
      </dgm:prSet>
      <dgm:spPr/>
    </dgm:pt>
    <dgm:pt modelId="{2D797F3E-E574-416E-AC51-6DEB14BFBC10}" type="pres">
      <dgm:prSet presAssocID="{719741A8-4DC0-4BB1-8E57-968D5153E344}" presName="sibTrans" presStyleLbl="sibTrans2D1" presStyleIdx="3" presStyleCnt="5"/>
      <dgm:spPr/>
    </dgm:pt>
    <dgm:pt modelId="{BD052BE4-A515-47BB-8DC2-09CB456A0E7A}" type="pres">
      <dgm:prSet presAssocID="{719741A8-4DC0-4BB1-8E57-968D5153E344}" presName="connectorText" presStyleLbl="sibTrans2D1" presStyleIdx="3" presStyleCnt="5"/>
      <dgm:spPr/>
    </dgm:pt>
    <dgm:pt modelId="{69276710-C297-4DBE-A90D-DE15581D7B23}" type="pres">
      <dgm:prSet presAssocID="{BD907A30-ED05-48D2-A361-97292198ACFF}" presName="node" presStyleLbl="node1" presStyleIdx="4" presStyleCnt="5">
        <dgm:presLayoutVars>
          <dgm:bulletEnabled val="1"/>
        </dgm:presLayoutVars>
      </dgm:prSet>
      <dgm:spPr/>
    </dgm:pt>
    <dgm:pt modelId="{E601FD34-D667-4505-AAF7-8B3EB60E5B9A}" type="pres">
      <dgm:prSet presAssocID="{9EF18562-54A2-4091-9258-5ACEE7869B35}" presName="sibTrans" presStyleLbl="sibTrans2D1" presStyleIdx="4" presStyleCnt="5"/>
      <dgm:spPr/>
    </dgm:pt>
    <dgm:pt modelId="{40C2EA8C-3D86-4B15-B733-9EE189989F4F}" type="pres">
      <dgm:prSet presAssocID="{9EF18562-54A2-4091-9258-5ACEE7869B35}" presName="connectorText" presStyleLbl="sibTrans2D1" presStyleIdx="4" presStyleCnt="5"/>
      <dgm:spPr/>
    </dgm:pt>
  </dgm:ptLst>
  <dgm:cxnLst>
    <dgm:cxn modelId="{BD6B530D-5E92-4AD8-9716-C4A1CECBE700}" type="presOf" srcId="{9EF18562-54A2-4091-9258-5ACEE7869B35}" destId="{E601FD34-D667-4505-AAF7-8B3EB60E5B9A}" srcOrd="0" destOrd="0" presId="urn:microsoft.com/office/officeart/2005/8/layout/cycle2"/>
    <dgm:cxn modelId="{A893B117-F63B-406C-8C80-A939FCCC7633}" type="presOf" srcId="{719741A8-4DC0-4BB1-8E57-968D5153E344}" destId="{2D797F3E-E574-416E-AC51-6DEB14BFBC10}" srcOrd="0" destOrd="0" presId="urn:microsoft.com/office/officeart/2005/8/layout/cycle2"/>
    <dgm:cxn modelId="{C3FD0D25-EE49-43EB-8435-740E532369B1}" type="presOf" srcId="{0E404522-7269-493E-B63C-F08997ACA88B}" destId="{5E46938C-9AAB-4E8D-8D1D-B56DA6CFB1AB}" srcOrd="0" destOrd="0" presId="urn:microsoft.com/office/officeart/2005/8/layout/cycle2"/>
    <dgm:cxn modelId="{8666842D-DB66-485D-AAC2-4F989FC58C8A}" type="presOf" srcId="{FEF2BD7D-4634-420D-A404-D8CD8BB396B4}" destId="{421CAC64-AB93-4BFC-A5B6-DA46B64003CA}" srcOrd="0" destOrd="0" presId="urn:microsoft.com/office/officeart/2005/8/layout/cycle2"/>
    <dgm:cxn modelId="{E1904534-E82A-400B-BBF6-5AB0F7F1BAAD}" type="presOf" srcId="{9EF18562-54A2-4091-9258-5ACEE7869B35}" destId="{40C2EA8C-3D86-4B15-B733-9EE189989F4F}" srcOrd="1" destOrd="0" presId="urn:microsoft.com/office/officeart/2005/8/layout/cycle2"/>
    <dgm:cxn modelId="{3DB90136-0665-49C5-9E4B-A6C409D60679}" type="presOf" srcId="{38F217B6-C95F-4351-8CB3-8ACD01DC3D24}" destId="{03BD8BBB-2FE7-4A15-800E-8CDFC1F9073F}" srcOrd="0" destOrd="0" presId="urn:microsoft.com/office/officeart/2005/8/layout/cycle2"/>
    <dgm:cxn modelId="{A658573D-5DDC-4094-9744-87CA8F833328}" type="presOf" srcId="{F12E46A6-29D1-40B2-9F39-E3C97B2AA54C}" destId="{336A6FD2-0932-42E3-881C-021148EC7E50}" srcOrd="0" destOrd="0" presId="urn:microsoft.com/office/officeart/2005/8/layout/cycle2"/>
    <dgm:cxn modelId="{E3CF6346-A7AC-44C2-82EA-CB863208824D}" type="presOf" srcId="{BD907A30-ED05-48D2-A361-97292198ACFF}" destId="{69276710-C297-4DBE-A90D-DE15581D7B23}" srcOrd="0" destOrd="0" presId="urn:microsoft.com/office/officeart/2005/8/layout/cycle2"/>
    <dgm:cxn modelId="{77EF164E-DEDA-46C4-B371-D0EAAEFF6D7E}" type="presOf" srcId="{0E404522-7269-493E-B63C-F08997ACA88B}" destId="{642778FD-AC4F-4A13-AA1D-14F31E836E32}" srcOrd="1" destOrd="0" presId="urn:microsoft.com/office/officeart/2005/8/layout/cycle2"/>
    <dgm:cxn modelId="{2BB4704F-5D4F-45BC-B401-36EF55AE1661}" type="presOf" srcId="{719741A8-4DC0-4BB1-8E57-968D5153E344}" destId="{BD052BE4-A515-47BB-8DC2-09CB456A0E7A}" srcOrd="1" destOrd="0" presId="urn:microsoft.com/office/officeart/2005/8/layout/cycle2"/>
    <dgm:cxn modelId="{F0CD8984-BEC1-42FA-9CCE-DA0D56D9D0E0}" srcId="{F12E46A6-29D1-40B2-9F39-E3C97B2AA54C}" destId="{FEF2BD7D-4634-420D-A404-D8CD8BB396B4}" srcOrd="3" destOrd="0" parTransId="{0AE05C1B-8747-4A88-B0DB-C2483D3522BA}" sibTransId="{719741A8-4DC0-4BB1-8E57-968D5153E344}"/>
    <dgm:cxn modelId="{F815EC87-E84F-41B5-91F3-79222D106751}" type="presOf" srcId="{53042DA6-3D28-4FFC-ADDB-9A8EA11A2C0D}" destId="{83E41573-FFFF-427C-8E09-47A894EF706D}" srcOrd="1" destOrd="0" presId="urn:microsoft.com/office/officeart/2005/8/layout/cycle2"/>
    <dgm:cxn modelId="{623AA391-709E-4174-8D0C-FAEA5A82065E}" type="presOf" srcId="{D7BDE259-4996-47DE-9D21-256A48C5FBBC}" destId="{9E665ADF-92A2-4607-82C6-C56F9C25125D}" srcOrd="0" destOrd="0" presId="urn:microsoft.com/office/officeart/2005/8/layout/cycle2"/>
    <dgm:cxn modelId="{E8F7159F-8D97-4709-9316-B9BB9134F467}" srcId="{F12E46A6-29D1-40B2-9F39-E3C97B2AA54C}" destId="{A25DAB01-15DC-40AB-91D6-5ABD1F6F43B8}" srcOrd="1" destOrd="0" parTransId="{F4119812-7B1E-4FAA-BB14-6AB86F9FAA11}" sibTransId="{53042DA6-3D28-4FFC-ADDB-9A8EA11A2C0D}"/>
    <dgm:cxn modelId="{575796A4-065F-4B62-8E14-D91E3F954149}" srcId="{F12E46A6-29D1-40B2-9F39-E3C97B2AA54C}" destId="{BD907A30-ED05-48D2-A361-97292198ACFF}" srcOrd="4" destOrd="0" parTransId="{A53CA435-9882-4377-B06A-8DF05D62FEDC}" sibTransId="{9EF18562-54A2-4091-9258-5ACEE7869B35}"/>
    <dgm:cxn modelId="{7CC905AF-C493-48AD-AEB7-4D312F346F42}" type="presOf" srcId="{A25DAB01-15DC-40AB-91D6-5ABD1F6F43B8}" destId="{84E5E397-C29A-4758-B9C2-E909CE00E416}" srcOrd="0" destOrd="0" presId="urn:microsoft.com/office/officeart/2005/8/layout/cycle2"/>
    <dgm:cxn modelId="{CE1B97C0-D4E8-476B-9831-CF459566CC33}" srcId="{F12E46A6-29D1-40B2-9F39-E3C97B2AA54C}" destId="{B57E12C1-5BCB-4982-ADDE-AA068B281501}" srcOrd="0" destOrd="0" parTransId="{8A1F12C4-6CAC-4246-9220-1AFC3D271F60}" sibTransId="{0E404522-7269-493E-B63C-F08997ACA88B}"/>
    <dgm:cxn modelId="{D74DD3DB-50D0-46E4-850E-808F62CB0C0D}" type="presOf" srcId="{53042DA6-3D28-4FFC-ADDB-9A8EA11A2C0D}" destId="{A6651CF7-1783-47F9-A7F3-F061A4E89434}" srcOrd="0" destOrd="0" presId="urn:microsoft.com/office/officeart/2005/8/layout/cycle2"/>
    <dgm:cxn modelId="{E6EF46E4-EB5B-458A-AD3B-5A2302B16E7A}" type="presOf" srcId="{38F217B6-C95F-4351-8CB3-8ACD01DC3D24}" destId="{805936C7-5CB6-4E67-A2CC-60422151D523}" srcOrd="1" destOrd="0" presId="urn:microsoft.com/office/officeart/2005/8/layout/cycle2"/>
    <dgm:cxn modelId="{AB9C20F3-2D08-436C-AED8-AECFB03697B3}" type="presOf" srcId="{B57E12C1-5BCB-4982-ADDE-AA068B281501}" destId="{62EDA509-5648-4025-A5D5-DD2C30451C79}" srcOrd="0" destOrd="0" presId="urn:microsoft.com/office/officeart/2005/8/layout/cycle2"/>
    <dgm:cxn modelId="{D263FCFE-022B-4BB4-B9CB-9B16D6610458}" srcId="{F12E46A6-29D1-40B2-9F39-E3C97B2AA54C}" destId="{D7BDE259-4996-47DE-9D21-256A48C5FBBC}" srcOrd="2" destOrd="0" parTransId="{7E88E847-371F-4DAE-863A-5DEDAA46B435}" sibTransId="{38F217B6-C95F-4351-8CB3-8ACD01DC3D24}"/>
    <dgm:cxn modelId="{34FC2D1B-B6C3-4446-B340-A036A9B621BC}" type="presParOf" srcId="{336A6FD2-0932-42E3-881C-021148EC7E50}" destId="{62EDA509-5648-4025-A5D5-DD2C30451C79}" srcOrd="0" destOrd="0" presId="urn:microsoft.com/office/officeart/2005/8/layout/cycle2"/>
    <dgm:cxn modelId="{BA8547EF-8467-4320-BC12-E92A3FADF5AE}" type="presParOf" srcId="{336A6FD2-0932-42E3-881C-021148EC7E50}" destId="{5E46938C-9AAB-4E8D-8D1D-B56DA6CFB1AB}" srcOrd="1" destOrd="0" presId="urn:microsoft.com/office/officeart/2005/8/layout/cycle2"/>
    <dgm:cxn modelId="{018A5EED-279A-43DA-A32E-6A8DEE1E4D6F}" type="presParOf" srcId="{5E46938C-9AAB-4E8D-8D1D-B56DA6CFB1AB}" destId="{642778FD-AC4F-4A13-AA1D-14F31E836E32}" srcOrd="0" destOrd="0" presId="urn:microsoft.com/office/officeart/2005/8/layout/cycle2"/>
    <dgm:cxn modelId="{B108A6BE-98FF-4BC1-A53B-978BB8D0E92F}" type="presParOf" srcId="{336A6FD2-0932-42E3-881C-021148EC7E50}" destId="{84E5E397-C29A-4758-B9C2-E909CE00E416}" srcOrd="2" destOrd="0" presId="urn:microsoft.com/office/officeart/2005/8/layout/cycle2"/>
    <dgm:cxn modelId="{BCC986F1-90A1-4D90-B940-61AB8719DCE5}" type="presParOf" srcId="{336A6FD2-0932-42E3-881C-021148EC7E50}" destId="{A6651CF7-1783-47F9-A7F3-F061A4E89434}" srcOrd="3" destOrd="0" presId="urn:microsoft.com/office/officeart/2005/8/layout/cycle2"/>
    <dgm:cxn modelId="{E5D02DBD-1D3B-4237-AFC4-BAE23A818209}" type="presParOf" srcId="{A6651CF7-1783-47F9-A7F3-F061A4E89434}" destId="{83E41573-FFFF-427C-8E09-47A894EF706D}" srcOrd="0" destOrd="0" presId="urn:microsoft.com/office/officeart/2005/8/layout/cycle2"/>
    <dgm:cxn modelId="{0FDA2FD3-BB42-41BF-910F-3B492658FC9B}" type="presParOf" srcId="{336A6FD2-0932-42E3-881C-021148EC7E50}" destId="{9E665ADF-92A2-4607-82C6-C56F9C25125D}" srcOrd="4" destOrd="0" presId="urn:microsoft.com/office/officeart/2005/8/layout/cycle2"/>
    <dgm:cxn modelId="{0C3BE6C3-50E5-4F5D-AAF2-D841431A37D1}" type="presParOf" srcId="{336A6FD2-0932-42E3-881C-021148EC7E50}" destId="{03BD8BBB-2FE7-4A15-800E-8CDFC1F9073F}" srcOrd="5" destOrd="0" presId="urn:microsoft.com/office/officeart/2005/8/layout/cycle2"/>
    <dgm:cxn modelId="{B27639CD-A070-4C75-A028-01D92C83E986}" type="presParOf" srcId="{03BD8BBB-2FE7-4A15-800E-8CDFC1F9073F}" destId="{805936C7-5CB6-4E67-A2CC-60422151D523}" srcOrd="0" destOrd="0" presId="urn:microsoft.com/office/officeart/2005/8/layout/cycle2"/>
    <dgm:cxn modelId="{BEFA4DAD-AB37-437A-A557-EDECED6434E3}" type="presParOf" srcId="{336A6FD2-0932-42E3-881C-021148EC7E50}" destId="{421CAC64-AB93-4BFC-A5B6-DA46B64003CA}" srcOrd="6" destOrd="0" presId="urn:microsoft.com/office/officeart/2005/8/layout/cycle2"/>
    <dgm:cxn modelId="{697B0EFE-7C12-49E0-8B9A-871F239CC6CF}" type="presParOf" srcId="{336A6FD2-0932-42E3-881C-021148EC7E50}" destId="{2D797F3E-E574-416E-AC51-6DEB14BFBC10}" srcOrd="7" destOrd="0" presId="urn:microsoft.com/office/officeart/2005/8/layout/cycle2"/>
    <dgm:cxn modelId="{8CF2D1DB-1984-41FC-9253-9A11A0F19426}" type="presParOf" srcId="{2D797F3E-E574-416E-AC51-6DEB14BFBC10}" destId="{BD052BE4-A515-47BB-8DC2-09CB456A0E7A}" srcOrd="0" destOrd="0" presId="urn:microsoft.com/office/officeart/2005/8/layout/cycle2"/>
    <dgm:cxn modelId="{40B0E922-2AB3-4131-B106-6AFB45A64FA4}" type="presParOf" srcId="{336A6FD2-0932-42E3-881C-021148EC7E50}" destId="{69276710-C297-4DBE-A90D-DE15581D7B23}" srcOrd="8" destOrd="0" presId="urn:microsoft.com/office/officeart/2005/8/layout/cycle2"/>
    <dgm:cxn modelId="{A43AF6E0-23C7-4337-8647-08744AC794D2}" type="presParOf" srcId="{336A6FD2-0932-42E3-881C-021148EC7E50}" destId="{E601FD34-D667-4505-AAF7-8B3EB60E5B9A}" srcOrd="9" destOrd="0" presId="urn:microsoft.com/office/officeart/2005/8/layout/cycle2"/>
    <dgm:cxn modelId="{6A600AAB-D130-436B-998D-5860FB441331}" type="presParOf" srcId="{E601FD34-D667-4505-AAF7-8B3EB60E5B9A}" destId="{40C2EA8C-3D86-4B15-B733-9EE189989F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F9517-9039-4A9C-B969-EF220C48985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84714EF-1435-46D3-8DEB-3FF37DE9A6D2}">
      <dgm:prSet phldrT="[Texto]" custT="1"/>
      <dgm:spPr/>
      <dgm:t>
        <a:bodyPr/>
        <a:lstStyle/>
        <a:p>
          <a:r>
            <a:rPr lang="es-CO" sz="1300" dirty="0">
              <a:latin typeface="Montserrat" panose="00000500000000000000" pitchFamily="50" charset="0"/>
            </a:rPr>
            <a:t>ELÉCTRICA</a:t>
          </a:r>
          <a:br>
            <a:rPr lang="es-CO" sz="1300" dirty="0">
              <a:latin typeface="Montserrat" panose="00000500000000000000" pitchFamily="50" charset="0"/>
            </a:rPr>
          </a:br>
          <a:br>
            <a:rPr lang="es-CO" sz="1300" dirty="0">
              <a:latin typeface="Montserrat" panose="00000500000000000000" pitchFamily="50" charset="0"/>
            </a:rPr>
          </a:br>
          <a:r>
            <a:rPr lang="es-CO" sz="1300" dirty="0">
              <a:latin typeface="Montserrat" panose="00000500000000000000" pitchFamily="50" charset="0"/>
            </a:rPr>
            <a:t>0-4 MIN</a:t>
          </a:r>
          <a:br>
            <a:rPr lang="es-CO" sz="1300" dirty="0">
              <a:latin typeface="Montserrat" panose="00000500000000000000" pitchFamily="50" charset="0"/>
            </a:rPr>
          </a:br>
          <a:r>
            <a:rPr lang="es-CO" sz="1300" dirty="0">
              <a:latin typeface="Montserrat" panose="00000500000000000000" pitchFamily="50" charset="0"/>
            </a:rPr>
            <a:t>Inestabilidad eléctrica</a:t>
          </a:r>
          <a:br>
            <a:rPr lang="es-CO" sz="1300" dirty="0">
              <a:latin typeface="Montserrat" panose="00000500000000000000" pitchFamily="50" charset="0"/>
            </a:rPr>
          </a:br>
          <a:r>
            <a:rPr lang="es-CO" sz="1300" u="sng" dirty="0">
              <a:latin typeface="Montserrat" panose="00000500000000000000" pitchFamily="50" charset="0"/>
            </a:rPr>
            <a:t>Desfibrilación </a:t>
          </a:r>
          <a:br>
            <a:rPr lang="es-CO" sz="1300" dirty="0">
              <a:latin typeface="Montserrat" panose="00000500000000000000" pitchFamily="50" charset="0"/>
            </a:rPr>
          </a:br>
          <a:br>
            <a:rPr lang="es-CO" sz="1300" dirty="0">
              <a:latin typeface="Montserrat" panose="00000500000000000000" pitchFamily="50" charset="0"/>
            </a:rPr>
          </a:br>
          <a:endParaRPr lang="es-CO" sz="1300" dirty="0">
            <a:latin typeface="Montserrat" panose="00000500000000000000" pitchFamily="50" charset="0"/>
          </a:endParaRPr>
        </a:p>
      </dgm:t>
    </dgm:pt>
    <dgm:pt modelId="{9278C546-4BDC-4210-8F10-C90A8C47DD11}" type="parTrans" cxnId="{877820B7-1117-40CC-B53E-8817101B1A7C}">
      <dgm:prSet/>
      <dgm:spPr/>
      <dgm:t>
        <a:bodyPr/>
        <a:lstStyle/>
        <a:p>
          <a:endParaRPr lang="es-CO" sz="1300">
            <a:latin typeface="Montserrat" panose="00000500000000000000" pitchFamily="50" charset="0"/>
          </a:endParaRPr>
        </a:p>
      </dgm:t>
    </dgm:pt>
    <dgm:pt modelId="{76A923B8-FDBD-4C49-876C-EE367D55372F}" type="sibTrans" cxnId="{877820B7-1117-40CC-B53E-8817101B1A7C}">
      <dgm:prSet/>
      <dgm:spPr/>
      <dgm:t>
        <a:bodyPr/>
        <a:lstStyle/>
        <a:p>
          <a:endParaRPr lang="es-CO" sz="1300">
            <a:latin typeface="Montserrat" panose="00000500000000000000" pitchFamily="50" charset="0"/>
          </a:endParaRPr>
        </a:p>
      </dgm:t>
    </dgm:pt>
    <dgm:pt modelId="{64B0193D-B38A-454B-B307-41C5AC4BAEDD}">
      <dgm:prSet phldrT="[Texto]" custT="1"/>
      <dgm:spPr/>
      <dgm:t>
        <a:bodyPr/>
        <a:lstStyle/>
        <a:p>
          <a:r>
            <a:rPr lang="es-CO" sz="1300" dirty="0">
              <a:latin typeface="Montserrat" panose="00000500000000000000" pitchFamily="50" charset="0"/>
            </a:rPr>
            <a:t>CIRCULATORIA</a:t>
          </a:r>
        </a:p>
        <a:p>
          <a:br>
            <a:rPr lang="es-CO" sz="1300" dirty="0">
              <a:latin typeface="Montserrat" panose="00000500000000000000" pitchFamily="50" charset="0"/>
            </a:rPr>
          </a:br>
          <a:r>
            <a:rPr lang="es-CO" sz="1300" dirty="0">
              <a:latin typeface="Montserrat" panose="00000500000000000000" pitchFamily="50" charset="0"/>
            </a:rPr>
            <a:t>4-10 min </a:t>
          </a:r>
          <a:br>
            <a:rPr lang="es-CO" sz="1300" dirty="0">
              <a:latin typeface="Montserrat" panose="00000500000000000000" pitchFamily="50" charset="0"/>
            </a:rPr>
          </a:br>
          <a:r>
            <a:rPr lang="es-CO" sz="1300" dirty="0">
              <a:latin typeface="Montserrat" panose="00000500000000000000" pitchFamily="50" charset="0"/>
            </a:rPr>
            <a:t>Deuda metabólica.</a:t>
          </a:r>
          <a:br>
            <a:rPr lang="es-CO" sz="1300" dirty="0">
              <a:latin typeface="Montserrat" panose="00000500000000000000" pitchFamily="50" charset="0"/>
            </a:rPr>
          </a:br>
          <a:r>
            <a:rPr lang="es-CO" sz="1300" dirty="0">
              <a:latin typeface="Montserrat" panose="00000500000000000000" pitchFamily="50" charset="0"/>
            </a:rPr>
            <a:t>Hipoxia tisular</a:t>
          </a:r>
          <a:br>
            <a:rPr lang="es-CO" sz="1300" dirty="0">
              <a:latin typeface="Montserrat" panose="00000500000000000000" pitchFamily="50" charset="0"/>
            </a:rPr>
          </a:br>
          <a:r>
            <a:rPr lang="es-CO" sz="1300" u="sng" dirty="0">
              <a:latin typeface="Montserrat" panose="00000500000000000000" pitchFamily="50" charset="0"/>
            </a:rPr>
            <a:t>Desfibrilar + masaje cardíaco</a:t>
          </a:r>
          <a:br>
            <a:rPr lang="es-CO" sz="1300" u="sng" dirty="0">
              <a:latin typeface="Montserrat" panose="00000500000000000000" pitchFamily="50" charset="0"/>
            </a:rPr>
          </a:br>
          <a:endParaRPr lang="es-CO" sz="1300" u="sng" dirty="0">
            <a:latin typeface="Montserrat" panose="00000500000000000000" pitchFamily="50" charset="0"/>
          </a:endParaRPr>
        </a:p>
      </dgm:t>
    </dgm:pt>
    <dgm:pt modelId="{3FEA6D63-2A88-4983-AF83-347044FF920F}" type="parTrans" cxnId="{664D3B4B-ED90-4E82-8CE5-67677C729459}">
      <dgm:prSet/>
      <dgm:spPr/>
      <dgm:t>
        <a:bodyPr/>
        <a:lstStyle/>
        <a:p>
          <a:endParaRPr lang="es-CO" sz="1300">
            <a:latin typeface="Montserrat" panose="00000500000000000000" pitchFamily="50" charset="0"/>
          </a:endParaRPr>
        </a:p>
      </dgm:t>
    </dgm:pt>
    <dgm:pt modelId="{61280F67-D425-471A-912B-CB1FAB5E2206}" type="sibTrans" cxnId="{664D3B4B-ED90-4E82-8CE5-67677C729459}">
      <dgm:prSet/>
      <dgm:spPr/>
      <dgm:t>
        <a:bodyPr/>
        <a:lstStyle/>
        <a:p>
          <a:endParaRPr lang="es-CO" sz="1300">
            <a:latin typeface="Montserrat" panose="00000500000000000000" pitchFamily="50" charset="0"/>
          </a:endParaRPr>
        </a:p>
      </dgm:t>
    </dgm:pt>
    <dgm:pt modelId="{A8D1F77F-CAB1-40B6-A72F-CB04A37B96D0}">
      <dgm:prSet phldrT="[Texto]" custT="1"/>
      <dgm:spPr/>
      <dgm:t>
        <a:bodyPr/>
        <a:lstStyle/>
        <a:p>
          <a:r>
            <a:rPr lang="es-CO" sz="1300" dirty="0">
              <a:latin typeface="Montserrat" panose="00000500000000000000" pitchFamily="50" charset="0"/>
            </a:rPr>
            <a:t>METABÓLICA</a:t>
          </a:r>
        </a:p>
        <a:p>
          <a:endParaRPr lang="es-CO" sz="1300" dirty="0">
            <a:latin typeface="Montserrat" panose="00000500000000000000" pitchFamily="50" charset="0"/>
          </a:endParaRPr>
        </a:p>
        <a:p>
          <a:r>
            <a:rPr lang="es-CO" sz="1300" dirty="0">
              <a:latin typeface="Montserrat" panose="00000500000000000000" pitchFamily="50" charset="0"/>
            </a:rPr>
            <a:t>Más de 10 min.</a:t>
          </a:r>
        </a:p>
        <a:p>
          <a:r>
            <a:rPr lang="es-CO" sz="1300" dirty="0">
              <a:latin typeface="Montserrat" panose="00000500000000000000" pitchFamily="50" charset="0"/>
            </a:rPr>
            <a:t>Hipoxia, acidosis, hipercapnia. </a:t>
          </a:r>
        </a:p>
        <a:p>
          <a:r>
            <a:rPr lang="es-CO" sz="1300" dirty="0">
              <a:latin typeface="Montserrat" panose="00000500000000000000" pitchFamily="50" charset="0"/>
            </a:rPr>
            <a:t>Inflamación. Isquemia / Reperfusión.</a:t>
          </a:r>
        </a:p>
        <a:p>
          <a:r>
            <a:rPr lang="es-CO" sz="1300" dirty="0">
              <a:latin typeface="Montserrat" panose="00000500000000000000" pitchFamily="50" charset="0"/>
            </a:rPr>
            <a:t>Malos resultados</a:t>
          </a:r>
        </a:p>
      </dgm:t>
    </dgm:pt>
    <dgm:pt modelId="{D1E73101-6E70-4765-A841-055DEF20C524}" type="parTrans" cxnId="{71A0AA04-5DD2-4551-A104-0167E51D4084}">
      <dgm:prSet/>
      <dgm:spPr/>
      <dgm:t>
        <a:bodyPr/>
        <a:lstStyle/>
        <a:p>
          <a:endParaRPr lang="es-CO" sz="1300">
            <a:latin typeface="Montserrat" panose="00000500000000000000" pitchFamily="50" charset="0"/>
          </a:endParaRPr>
        </a:p>
      </dgm:t>
    </dgm:pt>
    <dgm:pt modelId="{DD4767D7-F777-4EBF-B89E-58A47F89B9BA}" type="sibTrans" cxnId="{71A0AA04-5DD2-4551-A104-0167E51D4084}">
      <dgm:prSet/>
      <dgm:spPr/>
      <dgm:t>
        <a:bodyPr/>
        <a:lstStyle/>
        <a:p>
          <a:endParaRPr lang="es-CO" sz="1300">
            <a:latin typeface="Montserrat" panose="00000500000000000000" pitchFamily="50" charset="0"/>
          </a:endParaRPr>
        </a:p>
      </dgm:t>
    </dgm:pt>
    <dgm:pt modelId="{A70E09CF-9FE7-44D0-9AFC-0ED6433D9001}" type="pres">
      <dgm:prSet presAssocID="{379F9517-9039-4A9C-B969-EF220C489854}" presName="Name0" presStyleCnt="0">
        <dgm:presLayoutVars>
          <dgm:dir/>
          <dgm:resizeHandles val="exact"/>
        </dgm:presLayoutVars>
      </dgm:prSet>
      <dgm:spPr/>
    </dgm:pt>
    <dgm:pt modelId="{2E19F4B3-EE30-4545-ACDA-AE5C4B25FB26}" type="pres">
      <dgm:prSet presAssocID="{379F9517-9039-4A9C-B969-EF220C489854}" presName="bkgdShp" presStyleLbl="alignAccFollowNode1" presStyleIdx="0" presStyleCnt="1"/>
      <dgm:spPr/>
    </dgm:pt>
    <dgm:pt modelId="{4331D6A7-1D25-43B2-8012-943E7086B8DF}" type="pres">
      <dgm:prSet presAssocID="{379F9517-9039-4A9C-B969-EF220C489854}" presName="linComp" presStyleCnt="0"/>
      <dgm:spPr/>
    </dgm:pt>
    <dgm:pt modelId="{F12D874D-FC53-4CD8-B0A3-B9F9C87D4521}" type="pres">
      <dgm:prSet presAssocID="{084714EF-1435-46D3-8DEB-3FF37DE9A6D2}" presName="compNode" presStyleCnt="0"/>
      <dgm:spPr/>
    </dgm:pt>
    <dgm:pt modelId="{31E1FCAE-2A91-4FC5-A44C-4B595BCD2AAA}" type="pres">
      <dgm:prSet presAssocID="{084714EF-1435-46D3-8DEB-3FF37DE9A6D2}" presName="node" presStyleLbl="node1" presStyleIdx="0" presStyleCnt="3">
        <dgm:presLayoutVars>
          <dgm:bulletEnabled val="1"/>
        </dgm:presLayoutVars>
      </dgm:prSet>
      <dgm:spPr/>
    </dgm:pt>
    <dgm:pt modelId="{070A4C26-2100-448C-82FD-1B71876B18D2}" type="pres">
      <dgm:prSet presAssocID="{084714EF-1435-46D3-8DEB-3FF37DE9A6D2}" presName="invisiNode" presStyleLbl="node1" presStyleIdx="0" presStyleCnt="3"/>
      <dgm:spPr/>
    </dgm:pt>
    <dgm:pt modelId="{C12DAD2A-5463-4499-92C1-9BF7EA697C66}" type="pres">
      <dgm:prSet presAssocID="{084714EF-1435-46D3-8DEB-3FF37DE9A6D2}" presName="imagNode" presStyleLbl="fgImgPlace1" presStyleIdx="0" presStyleCnt="3"/>
      <dgm:spPr/>
    </dgm:pt>
    <dgm:pt modelId="{09A1B36F-6D95-41FF-8138-3C14B00A4FD0}" type="pres">
      <dgm:prSet presAssocID="{76A923B8-FDBD-4C49-876C-EE367D55372F}" presName="sibTrans" presStyleLbl="sibTrans2D1" presStyleIdx="0" presStyleCnt="0"/>
      <dgm:spPr/>
    </dgm:pt>
    <dgm:pt modelId="{FEEE18DE-4ECA-44F5-9627-56C57C5A788C}" type="pres">
      <dgm:prSet presAssocID="{64B0193D-B38A-454B-B307-41C5AC4BAEDD}" presName="compNode" presStyleCnt="0"/>
      <dgm:spPr/>
    </dgm:pt>
    <dgm:pt modelId="{6C39947C-28AB-4832-8F4A-ADCEEF65BA86}" type="pres">
      <dgm:prSet presAssocID="{64B0193D-B38A-454B-B307-41C5AC4BAEDD}" presName="node" presStyleLbl="node1" presStyleIdx="1" presStyleCnt="3">
        <dgm:presLayoutVars>
          <dgm:bulletEnabled val="1"/>
        </dgm:presLayoutVars>
      </dgm:prSet>
      <dgm:spPr/>
    </dgm:pt>
    <dgm:pt modelId="{E99746C1-2C6C-4FA6-8AFF-67567AEB14BD}" type="pres">
      <dgm:prSet presAssocID="{64B0193D-B38A-454B-B307-41C5AC4BAEDD}" presName="invisiNode" presStyleLbl="node1" presStyleIdx="1" presStyleCnt="3"/>
      <dgm:spPr/>
    </dgm:pt>
    <dgm:pt modelId="{9BC48AE9-7FCA-4A8F-AA72-CFFA92F17CE9}" type="pres">
      <dgm:prSet presAssocID="{64B0193D-B38A-454B-B307-41C5AC4BAEDD}" presName="imagNode" presStyleLbl="fgImgPlace1" presStyleIdx="1" presStyleCnt="3"/>
      <dgm:spPr/>
    </dgm:pt>
    <dgm:pt modelId="{F2104E32-7306-456C-80BA-10322FC72BCA}" type="pres">
      <dgm:prSet presAssocID="{61280F67-D425-471A-912B-CB1FAB5E2206}" presName="sibTrans" presStyleLbl="sibTrans2D1" presStyleIdx="0" presStyleCnt="0"/>
      <dgm:spPr/>
    </dgm:pt>
    <dgm:pt modelId="{B183D653-B6EB-4251-90D8-52B1060F47D8}" type="pres">
      <dgm:prSet presAssocID="{A8D1F77F-CAB1-40B6-A72F-CB04A37B96D0}" presName="compNode" presStyleCnt="0"/>
      <dgm:spPr/>
    </dgm:pt>
    <dgm:pt modelId="{A547B2E8-0BD8-40D1-8A9D-7F061B3C6B93}" type="pres">
      <dgm:prSet presAssocID="{A8D1F77F-CAB1-40B6-A72F-CB04A37B96D0}" presName="node" presStyleLbl="node1" presStyleIdx="2" presStyleCnt="3">
        <dgm:presLayoutVars>
          <dgm:bulletEnabled val="1"/>
        </dgm:presLayoutVars>
      </dgm:prSet>
      <dgm:spPr/>
    </dgm:pt>
    <dgm:pt modelId="{4E9C2638-EC92-4318-9D32-2D32BFF0EFFA}" type="pres">
      <dgm:prSet presAssocID="{A8D1F77F-CAB1-40B6-A72F-CB04A37B96D0}" presName="invisiNode" presStyleLbl="node1" presStyleIdx="2" presStyleCnt="3"/>
      <dgm:spPr/>
    </dgm:pt>
    <dgm:pt modelId="{2668B6DD-F043-4EFB-8574-1FBB24210836}" type="pres">
      <dgm:prSet presAssocID="{A8D1F77F-CAB1-40B6-A72F-CB04A37B96D0}" presName="imagNode" presStyleLbl="fgImgPlace1" presStyleIdx="2" presStyleCnt="3"/>
      <dgm:spPr/>
    </dgm:pt>
  </dgm:ptLst>
  <dgm:cxnLst>
    <dgm:cxn modelId="{C6473703-C1DB-4602-A039-4D63F8C4CB71}" type="presOf" srcId="{084714EF-1435-46D3-8DEB-3FF37DE9A6D2}" destId="{31E1FCAE-2A91-4FC5-A44C-4B595BCD2AAA}" srcOrd="0" destOrd="0" presId="urn:microsoft.com/office/officeart/2005/8/layout/pList2"/>
    <dgm:cxn modelId="{71A0AA04-5DD2-4551-A104-0167E51D4084}" srcId="{379F9517-9039-4A9C-B969-EF220C489854}" destId="{A8D1F77F-CAB1-40B6-A72F-CB04A37B96D0}" srcOrd="2" destOrd="0" parTransId="{D1E73101-6E70-4765-A841-055DEF20C524}" sibTransId="{DD4767D7-F777-4EBF-B89E-58A47F89B9BA}"/>
    <dgm:cxn modelId="{2E175831-2624-478C-B99A-D09B79F3A944}" type="presOf" srcId="{379F9517-9039-4A9C-B969-EF220C489854}" destId="{A70E09CF-9FE7-44D0-9AFC-0ED6433D9001}" srcOrd="0" destOrd="0" presId="urn:microsoft.com/office/officeart/2005/8/layout/pList2"/>
    <dgm:cxn modelId="{F1CA0B36-3235-4C48-A82E-478ADB6F8D06}" type="presOf" srcId="{61280F67-D425-471A-912B-CB1FAB5E2206}" destId="{F2104E32-7306-456C-80BA-10322FC72BCA}" srcOrd="0" destOrd="0" presId="urn:microsoft.com/office/officeart/2005/8/layout/pList2"/>
    <dgm:cxn modelId="{312C5C45-779C-406A-94BD-23F9F802A4FF}" type="presOf" srcId="{A8D1F77F-CAB1-40B6-A72F-CB04A37B96D0}" destId="{A547B2E8-0BD8-40D1-8A9D-7F061B3C6B93}" srcOrd="0" destOrd="0" presId="urn:microsoft.com/office/officeart/2005/8/layout/pList2"/>
    <dgm:cxn modelId="{664D3B4B-ED90-4E82-8CE5-67677C729459}" srcId="{379F9517-9039-4A9C-B969-EF220C489854}" destId="{64B0193D-B38A-454B-B307-41C5AC4BAEDD}" srcOrd="1" destOrd="0" parTransId="{3FEA6D63-2A88-4983-AF83-347044FF920F}" sibTransId="{61280F67-D425-471A-912B-CB1FAB5E2206}"/>
    <dgm:cxn modelId="{877820B7-1117-40CC-B53E-8817101B1A7C}" srcId="{379F9517-9039-4A9C-B969-EF220C489854}" destId="{084714EF-1435-46D3-8DEB-3FF37DE9A6D2}" srcOrd="0" destOrd="0" parTransId="{9278C546-4BDC-4210-8F10-C90A8C47DD11}" sibTransId="{76A923B8-FDBD-4C49-876C-EE367D55372F}"/>
    <dgm:cxn modelId="{28FAECE5-AEC8-4779-9BBF-6A79C929D41F}" type="presOf" srcId="{64B0193D-B38A-454B-B307-41C5AC4BAEDD}" destId="{6C39947C-28AB-4832-8F4A-ADCEEF65BA86}" srcOrd="0" destOrd="0" presId="urn:microsoft.com/office/officeart/2005/8/layout/pList2"/>
    <dgm:cxn modelId="{7EEAA3FE-4AFD-4554-B0F3-34DADAB4A06A}" type="presOf" srcId="{76A923B8-FDBD-4C49-876C-EE367D55372F}" destId="{09A1B36F-6D95-41FF-8138-3C14B00A4FD0}" srcOrd="0" destOrd="0" presId="urn:microsoft.com/office/officeart/2005/8/layout/pList2"/>
    <dgm:cxn modelId="{C415E834-3963-477D-B6A5-26ED382E89F1}" type="presParOf" srcId="{A70E09CF-9FE7-44D0-9AFC-0ED6433D9001}" destId="{2E19F4B3-EE30-4545-ACDA-AE5C4B25FB26}" srcOrd="0" destOrd="0" presId="urn:microsoft.com/office/officeart/2005/8/layout/pList2"/>
    <dgm:cxn modelId="{61BFFF5B-A2FF-47A5-91E1-09F0BAA36732}" type="presParOf" srcId="{A70E09CF-9FE7-44D0-9AFC-0ED6433D9001}" destId="{4331D6A7-1D25-43B2-8012-943E7086B8DF}" srcOrd="1" destOrd="0" presId="urn:microsoft.com/office/officeart/2005/8/layout/pList2"/>
    <dgm:cxn modelId="{87C4D91A-21A3-47D8-B61B-1F732CB4B9E8}" type="presParOf" srcId="{4331D6A7-1D25-43B2-8012-943E7086B8DF}" destId="{F12D874D-FC53-4CD8-B0A3-B9F9C87D4521}" srcOrd="0" destOrd="0" presId="urn:microsoft.com/office/officeart/2005/8/layout/pList2"/>
    <dgm:cxn modelId="{7099572D-E099-4DEC-A10D-95B7B6780C3F}" type="presParOf" srcId="{F12D874D-FC53-4CD8-B0A3-B9F9C87D4521}" destId="{31E1FCAE-2A91-4FC5-A44C-4B595BCD2AAA}" srcOrd="0" destOrd="0" presId="urn:microsoft.com/office/officeart/2005/8/layout/pList2"/>
    <dgm:cxn modelId="{8C7316FD-5AB1-47DF-8A5F-81664F43584A}" type="presParOf" srcId="{F12D874D-FC53-4CD8-B0A3-B9F9C87D4521}" destId="{070A4C26-2100-448C-82FD-1B71876B18D2}" srcOrd="1" destOrd="0" presId="urn:microsoft.com/office/officeart/2005/8/layout/pList2"/>
    <dgm:cxn modelId="{30527E64-AD43-4A7A-82FB-F320BB137425}" type="presParOf" srcId="{F12D874D-FC53-4CD8-B0A3-B9F9C87D4521}" destId="{C12DAD2A-5463-4499-92C1-9BF7EA697C66}" srcOrd="2" destOrd="0" presId="urn:microsoft.com/office/officeart/2005/8/layout/pList2"/>
    <dgm:cxn modelId="{63A88874-1CC8-4B5F-8EF5-196FA8351B47}" type="presParOf" srcId="{4331D6A7-1D25-43B2-8012-943E7086B8DF}" destId="{09A1B36F-6D95-41FF-8138-3C14B00A4FD0}" srcOrd="1" destOrd="0" presId="urn:microsoft.com/office/officeart/2005/8/layout/pList2"/>
    <dgm:cxn modelId="{D843491A-0E35-48AB-BE83-AAA20F4744E3}" type="presParOf" srcId="{4331D6A7-1D25-43B2-8012-943E7086B8DF}" destId="{FEEE18DE-4ECA-44F5-9627-56C57C5A788C}" srcOrd="2" destOrd="0" presId="urn:microsoft.com/office/officeart/2005/8/layout/pList2"/>
    <dgm:cxn modelId="{4C22F99A-6454-4418-A8D9-805E372DF9EC}" type="presParOf" srcId="{FEEE18DE-4ECA-44F5-9627-56C57C5A788C}" destId="{6C39947C-28AB-4832-8F4A-ADCEEF65BA86}" srcOrd="0" destOrd="0" presId="urn:microsoft.com/office/officeart/2005/8/layout/pList2"/>
    <dgm:cxn modelId="{C17D1165-29BC-4F68-A2EF-D908E8D31893}" type="presParOf" srcId="{FEEE18DE-4ECA-44F5-9627-56C57C5A788C}" destId="{E99746C1-2C6C-4FA6-8AFF-67567AEB14BD}" srcOrd="1" destOrd="0" presId="urn:microsoft.com/office/officeart/2005/8/layout/pList2"/>
    <dgm:cxn modelId="{ED803D93-03C4-46F1-B531-F609C9675E5F}" type="presParOf" srcId="{FEEE18DE-4ECA-44F5-9627-56C57C5A788C}" destId="{9BC48AE9-7FCA-4A8F-AA72-CFFA92F17CE9}" srcOrd="2" destOrd="0" presId="urn:microsoft.com/office/officeart/2005/8/layout/pList2"/>
    <dgm:cxn modelId="{0C55C624-5A75-4F48-A5C8-8C02417455D8}" type="presParOf" srcId="{4331D6A7-1D25-43B2-8012-943E7086B8DF}" destId="{F2104E32-7306-456C-80BA-10322FC72BCA}" srcOrd="3" destOrd="0" presId="urn:microsoft.com/office/officeart/2005/8/layout/pList2"/>
    <dgm:cxn modelId="{A4E7036F-BB8B-497D-AF9F-87632221815C}" type="presParOf" srcId="{4331D6A7-1D25-43B2-8012-943E7086B8DF}" destId="{B183D653-B6EB-4251-90D8-52B1060F47D8}" srcOrd="4" destOrd="0" presId="urn:microsoft.com/office/officeart/2005/8/layout/pList2"/>
    <dgm:cxn modelId="{0F560228-8B35-47C3-B3F2-185BF954B44C}" type="presParOf" srcId="{B183D653-B6EB-4251-90D8-52B1060F47D8}" destId="{A547B2E8-0BD8-40D1-8A9D-7F061B3C6B93}" srcOrd="0" destOrd="0" presId="urn:microsoft.com/office/officeart/2005/8/layout/pList2"/>
    <dgm:cxn modelId="{44DECE8A-2FF4-484B-972F-13351E6B1F07}" type="presParOf" srcId="{B183D653-B6EB-4251-90D8-52B1060F47D8}" destId="{4E9C2638-EC92-4318-9D32-2D32BFF0EFFA}" srcOrd="1" destOrd="0" presId="urn:microsoft.com/office/officeart/2005/8/layout/pList2"/>
    <dgm:cxn modelId="{32B7C80D-2405-489F-A3F2-A6A71DA46473}" type="presParOf" srcId="{B183D653-B6EB-4251-90D8-52B1060F47D8}" destId="{2668B6DD-F043-4EFB-8574-1FBB2421083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0A26B2-9744-44D6-AB76-41496EC2049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3E3602FA-4418-4951-8FA8-C0C4C056BA29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Desfibrilar</a:t>
          </a:r>
        </a:p>
      </dgm:t>
    </dgm:pt>
    <dgm:pt modelId="{DDC08DFE-DFCA-45EB-91F7-60C456F113D7}" type="parTrans" cxnId="{1E4C0263-2DCA-442A-945E-FEC969CF626C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5B0F123F-E1AB-4884-AECF-DD4FDF602292}" type="sibTrans" cxnId="{1E4C0263-2DCA-442A-945E-FEC969CF626C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76D19F81-8B22-46FB-A977-F46705BEAC79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Compresiones</a:t>
          </a:r>
        </a:p>
      </dgm:t>
    </dgm:pt>
    <dgm:pt modelId="{7C49F010-8451-41B5-BE86-2031A923859D}" type="parTrans" cxnId="{0D55C08A-9A02-475A-B43D-44E0B4C895DE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11E82AA7-2171-439F-8935-40A24A844A2A}" type="sibTrans" cxnId="{0D55C08A-9A02-475A-B43D-44E0B4C895DE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E3483BF0-D658-4752-BDD1-ECC13B84C969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SUPERVIVENCIA</a:t>
          </a:r>
        </a:p>
      </dgm:t>
    </dgm:pt>
    <dgm:pt modelId="{95CB3229-9DD4-4DBA-B1C1-F3448E47C5DD}" type="parTrans" cxnId="{AB867C1C-9B8F-444A-99F6-5F732F81260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D92AB4A2-C7B1-4714-B014-7EEF93D04664}" type="sibTrans" cxnId="{AB867C1C-9B8F-444A-99F6-5F732F81260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7A4D0D6F-CF2A-4AE3-9F58-28180A30B2EC}" type="pres">
      <dgm:prSet presAssocID="{B20A26B2-9744-44D6-AB76-41496EC20499}" presName="Name0" presStyleCnt="0">
        <dgm:presLayoutVars>
          <dgm:dir/>
          <dgm:resizeHandles val="exact"/>
        </dgm:presLayoutVars>
      </dgm:prSet>
      <dgm:spPr/>
    </dgm:pt>
    <dgm:pt modelId="{5D087354-97FD-4C81-AF2F-4AC8772ECD3E}" type="pres">
      <dgm:prSet presAssocID="{B20A26B2-9744-44D6-AB76-41496EC20499}" presName="vNodes" presStyleCnt="0"/>
      <dgm:spPr/>
    </dgm:pt>
    <dgm:pt modelId="{29526263-E244-48A9-89B5-9DE98876EE86}" type="pres">
      <dgm:prSet presAssocID="{3E3602FA-4418-4951-8FA8-C0C4C056BA29}" presName="node" presStyleLbl="node1" presStyleIdx="0" presStyleCnt="3">
        <dgm:presLayoutVars>
          <dgm:bulletEnabled val="1"/>
        </dgm:presLayoutVars>
      </dgm:prSet>
      <dgm:spPr/>
    </dgm:pt>
    <dgm:pt modelId="{134AB825-6863-4764-A77C-39EE94F8E1A2}" type="pres">
      <dgm:prSet presAssocID="{5B0F123F-E1AB-4884-AECF-DD4FDF602292}" presName="spacerT" presStyleCnt="0"/>
      <dgm:spPr/>
    </dgm:pt>
    <dgm:pt modelId="{BFB531C8-27DC-4CAA-A2DA-2BF565B51388}" type="pres">
      <dgm:prSet presAssocID="{5B0F123F-E1AB-4884-AECF-DD4FDF602292}" presName="sibTrans" presStyleLbl="sibTrans2D1" presStyleIdx="0" presStyleCnt="2"/>
      <dgm:spPr/>
    </dgm:pt>
    <dgm:pt modelId="{264060CB-3D6C-4CD9-AAF2-6AED521E6065}" type="pres">
      <dgm:prSet presAssocID="{5B0F123F-E1AB-4884-AECF-DD4FDF602292}" presName="spacerB" presStyleCnt="0"/>
      <dgm:spPr/>
    </dgm:pt>
    <dgm:pt modelId="{D30DC9D4-0F9C-41D2-8148-087BB272EBB1}" type="pres">
      <dgm:prSet presAssocID="{76D19F81-8B22-46FB-A977-F46705BEAC79}" presName="node" presStyleLbl="node1" presStyleIdx="1" presStyleCnt="3">
        <dgm:presLayoutVars>
          <dgm:bulletEnabled val="1"/>
        </dgm:presLayoutVars>
      </dgm:prSet>
      <dgm:spPr/>
    </dgm:pt>
    <dgm:pt modelId="{DF99E656-0608-4B28-8287-8D38678712AF}" type="pres">
      <dgm:prSet presAssocID="{B20A26B2-9744-44D6-AB76-41496EC20499}" presName="sibTransLast" presStyleLbl="sibTrans2D1" presStyleIdx="1" presStyleCnt="2"/>
      <dgm:spPr/>
    </dgm:pt>
    <dgm:pt modelId="{783E20C2-854C-4335-8ACE-C301410AA8C5}" type="pres">
      <dgm:prSet presAssocID="{B20A26B2-9744-44D6-AB76-41496EC20499}" presName="connectorText" presStyleLbl="sibTrans2D1" presStyleIdx="1" presStyleCnt="2"/>
      <dgm:spPr/>
    </dgm:pt>
    <dgm:pt modelId="{BC32029E-FED9-4A24-AA1C-A43229B34AD2}" type="pres">
      <dgm:prSet presAssocID="{B20A26B2-9744-44D6-AB76-41496EC2049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B867C1C-9B8F-444A-99F6-5F732F81260B}" srcId="{B20A26B2-9744-44D6-AB76-41496EC20499}" destId="{E3483BF0-D658-4752-BDD1-ECC13B84C969}" srcOrd="2" destOrd="0" parTransId="{95CB3229-9DD4-4DBA-B1C1-F3448E47C5DD}" sibTransId="{D92AB4A2-C7B1-4714-B014-7EEF93D04664}"/>
    <dgm:cxn modelId="{EE25105F-90A0-43F4-9002-0582C5B81E5C}" type="presOf" srcId="{3E3602FA-4418-4951-8FA8-C0C4C056BA29}" destId="{29526263-E244-48A9-89B5-9DE98876EE86}" srcOrd="0" destOrd="0" presId="urn:microsoft.com/office/officeart/2005/8/layout/equation2"/>
    <dgm:cxn modelId="{1E4C0263-2DCA-442A-945E-FEC969CF626C}" srcId="{B20A26B2-9744-44D6-AB76-41496EC20499}" destId="{3E3602FA-4418-4951-8FA8-C0C4C056BA29}" srcOrd="0" destOrd="0" parTransId="{DDC08DFE-DFCA-45EB-91F7-60C456F113D7}" sibTransId="{5B0F123F-E1AB-4884-AECF-DD4FDF602292}"/>
    <dgm:cxn modelId="{74665163-CDAC-4E0D-8587-2C3BE7CD0BAF}" type="presOf" srcId="{B20A26B2-9744-44D6-AB76-41496EC20499}" destId="{7A4D0D6F-CF2A-4AE3-9F58-28180A30B2EC}" srcOrd="0" destOrd="0" presId="urn:microsoft.com/office/officeart/2005/8/layout/equation2"/>
    <dgm:cxn modelId="{06C9B767-9ECA-48BA-BB39-6A5C01A12443}" type="presOf" srcId="{76D19F81-8B22-46FB-A977-F46705BEAC79}" destId="{D30DC9D4-0F9C-41D2-8148-087BB272EBB1}" srcOrd="0" destOrd="0" presId="urn:microsoft.com/office/officeart/2005/8/layout/equation2"/>
    <dgm:cxn modelId="{A84CE756-64BC-45E9-B554-749951024797}" type="presOf" srcId="{11E82AA7-2171-439F-8935-40A24A844A2A}" destId="{783E20C2-854C-4335-8ACE-C301410AA8C5}" srcOrd="1" destOrd="0" presId="urn:microsoft.com/office/officeart/2005/8/layout/equation2"/>
    <dgm:cxn modelId="{0D55C08A-9A02-475A-B43D-44E0B4C895DE}" srcId="{B20A26B2-9744-44D6-AB76-41496EC20499}" destId="{76D19F81-8B22-46FB-A977-F46705BEAC79}" srcOrd="1" destOrd="0" parTransId="{7C49F010-8451-41B5-BE86-2031A923859D}" sibTransId="{11E82AA7-2171-439F-8935-40A24A844A2A}"/>
    <dgm:cxn modelId="{7BB16BAE-2739-4306-A1BD-6146C8A62FBA}" type="presOf" srcId="{5B0F123F-E1AB-4884-AECF-DD4FDF602292}" destId="{BFB531C8-27DC-4CAA-A2DA-2BF565B51388}" srcOrd="0" destOrd="0" presId="urn:microsoft.com/office/officeart/2005/8/layout/equation2"/>
    <dgm:cxn modelId="{2E17A9AF-066F-4A57-A32E-C180725F870F}" type="presOf" srcId="{11E82AA7-2171-439F-8935-40A24A844A2A}" destId="{DF99E656-0608-4B28-8287-8D38678712AF}" srcOrd="0" destOrd="0" presId="urn:microsoft.com/office/officeart/2005/8/layout/equation2"/>
    <dgm:cxn modelId="{A61206BB-1B20-417D-B88F-477C2A4BED7F}" type="presOf" srcId="{E3483BF0-D658-4752-BDD1-ECC13B84C969}" destId="{BC32029E-FED9-4A24-AA1C-A43229B34AD2}" srcOrd="0" destOrd="0" presId="urn:microsoft.com/office/officeart/2005/8/layout/equation2"/>
    <dgm:cxn modelId="{D926A0F0-FFCC-4712-9926-5943D864FC63}" type="presParOf" srcId="{7A4D0D6F-CF2A-4AE3-9F58-28180A30B2EC}" destId="{5D087354-97FD-4C81-AF2F-4AC8772ECD3E}" srcOrd="0" destOrd="0" presId="urn:microsoft.com/office/officeart/2005/8/layout/equation2"/>
    <dgm:cxn modelId="{03E1B2F6-2149-4509-8167-1123CA274647}" type="presParOf" srcId="{5D087354-97FD-4C81-AF2F-4AC8772ECD3E}" destId="{29526263-E244-48A9-89B5-9DE98876EE86}" srcOrd="0" destOrd="0" presId="urn:microsoft.com/office/officeart/2005/8/layout/equation2"/>
    <dgm:cxn modelId="{52E87FFC-0201-41EC-9CF6-E116FA9BDBD5}" type="presParOf" srcId="{5D087354-97FD-4C81-AF2F-4AC8772ECD3E}" destId="{134AB825-6863-4764-A77C-39EE94F8E1A2}" srcOrd="1" destOrd="0" presId="urn:microsoft.com/office/officeart/2005/8/layout/equation2"/>
    <dgm:cxn modelId="{8E402B3E-D4ED-4BF3-A627-8B363956C7D5}" type="presParOf" srcId="{5D087354-97FD-4C81-AF2F-4AC8772ECD3E}" destId="{BFB531C8-27DC-4CAA-A2DA-2BF565B51388}" srcOrd="2" destOrd="0" presId="urn:microsoft.com/office/officeart/2005/8/layout/equation2"/>
    <dgm:cxn modelId="{8203E471-3705-45C9-97EC-DAD0B73F1167}" type="presParOf" srcId="{5D087354-97FD-4C81-AF2F-4AC8772ECD3E}" destId="{264060CB-3D6C-4CD9-AAF2-6AED521E6065}" srcOrd="3" destOrd="0" presId="urn:microsoft.com/office/officeart/2005/8/layout/equation2"/>
    <dgm:cxn modelId="{DBA37B66-0DC3-4206-A3AF-3AED6ED65CC7}" type="presParOf" srcId="{5D087354-97FD-4C81-AF2F-4AC8772ECD3E}" destId="{D30DC9D4-0F9C-41D2-8148-087BB272EBB1}" srcOrd="4" destOrd="0" presId="urn:microsoft.com/office/officeart/2005/8/layout/equation2"/>
    <dgm:cxn modelId="{34606315-843D-4F66-9867-8CB204BCC9A0}" type="presParOf" srcId="{7A4D0D6F-CF2A-4AE3-9F58-28180A30B2EC}" destId="{DF99E656-0608-4B28-8287-8D38678712AF}" srcOrd="1" destOrd="0" presId="urn:microsoft.com/office/officeart/2005/8/layout/equation2"/>
    <dgm:cxn modelId="{92C4EE71-9F70-487C-B7A4-080807414EB6}" type="presParOf" srcId="{DF99E656-0608-4B28-8287-8D38678712AF}" destId="{783E20C2-854C-4335-8ACE-C301410AA8C5}" srcOrd="0" destOrd="0" presId="urn:microsoft.com/office/officeart/2005/8/layout/equation2"/>
    <dgm:cxn modelId="{1E97BBDF-37C6-4A9E-BDE8-1D473F0F624C}" type="presParOf" srcId="{7A4D0D6F-CF2A-4AE3-9F58-28180A30B2EC}" destId="{BC32029E-FED9-4A24-AA1C-A43229B34AD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E84061-CED7-4D6D-9BF8-E4F357CB909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41650C6-0C80-4E85-86B9-C926AED44FF8}">
      <dgm:prSet custT="1"/>
      <dgm:spPr/>
      <dgm:t>
        <a:bodyPr/>
        <a:lstStyle/>
        <a:p>
          <a:endParaRPr lang="es-CO" sz="5400">
            <a:latin typeface="Montserrat" panose="00000500000000000000" pitchFamily="50" charset="0"/>
          </a:endParaRPr>
        </a:p>
      </dgm:t>
    </dgm:pt>
    <dgm:pt modelId="{0EA47D2C-4FC8-4E4E-B7BB-31807B089B98}" type="parTrans" cxnId="{C462ACB4-2E75-46A3-826D-89F8EDDAD938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A96ADA4-DB5B-4C81-A8A8-31D28852A6ED}" type="sibTrans" cxnId="{C462ACB4-2E75-46A3-826D-89F8EDDAD938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7055B0A-9A2C-4481-9F5F-D22CD064E015}">
      <dgm:prSet phldrT="[Texto]"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Frecuencia: 100-120 </a:t>
          </a:r>
          <a:r>
            <a:rPr lang="es-CO" sz="2000" dirty="0" err="1">
              <a:latin typeface="Montserrat" panose="00000500000000000000" pitchFamily="50" charset="0"/>
            </a:rPr>
            <a:t>lpm</a:t>
          </a:r>
          <a:r>
            <a:rPr lang="es-CO" sz="2000" dirty="0">
              <a:latin typeface="Montserrat" panose="00000500000000000000" pitchFamily="50" charset="0"/>
            </a:rPr>
            <a:t>.</a:t>
          </a:r>
        </a:p>
      </dgm:t>
    </dgm:pt>
    <dgm:pt modelId="{7C2364EB-37A3-4E15-A6F6-1F9257B67DE3}" type="parTrans" cxnId="{50A752F9-E974-4CA8-85A5-1B513C043FE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3841B37-CDBD-48CC-84EB-6AA22C4016A9}" type="sibTrans" cxnId="{50A752F9-E974-4CA8-85A5-1B513C043FE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A9D7977-A89E-4A7E-BD2B-623795383E14}">
      <dgm:prSet phldrT="[Texto]"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Profundidad: 5 cm.</a:t>
          </a:r>
        </a:p>
      </dgm:t>
    </dgm:pt>
    <dgm:pt modelId="{EBAC1788-9634-4F97-85AF-347FDFCD3B51}" type="parTrans" cxnId="{5FC4CF80-2C86-4EFF-A387-78339B70540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364EF50-AB30-42D4-A24A-15BDB216137E}" type="sibTrans" cxnId="{5FC4CF80-2C86-4EFF-A387-78339B70540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14F11AD-E65F-4DF4-84C1-2044370A858B}">
      <dgm:prSet phldrT="[Texto]"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Ubicación: Mitad inferior del esternón.</a:t>
          </a:r>
        </a:p>
      </dgm:t>
    </dgm:pt>
    <dgm:pt modelId="{DFFEE0DD-DC5F-4A8A-B1B3-0A4587097C27}" type="parTrans" cxnId="{CD09622D-0265-4CDA-B6A9-38898DD1032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7D4E313-3B4A-4E55-84BB-B6B60520E932}" type="sibTrans" cxnId="{CD09622D-0265-4CDA-B6A9-38898DD1032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D9B90B6-DCD6-464E-9647-B06E77F98CD7}">
      <dgm:prSet phldrT="[Texto]"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No apoyarse entre compresiones. </a:t>
          </a:r>
        </a:p>
      </dgm:t>
    </dgm:pt>
    <dgm:pt modelId="{50007B07-431A-49C9-B2E6-D8248D14D24E}" type="parTrans" cxnId="{B3121A6E-5A2C-4BC1-BA6B-C559C6721A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DABA976-617F-41E0-91B7-748E39C9C7C3}" type="sibTrans" cxnId="{B3121A6E-5A2C-4BC1-BA6B-C559C6721A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684CC4AF-6A8C-4E98-A2BD-DB14698CA8B1}">
      <dgm:prSet phldrT="[Texto]"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No interrupciones. </a:t>
          </a:r>
        </a:p>
      </dgm:t>
    </dgm:pt>
    <dgm:pt modelId="{DEF4D4FB-D39E-41F1-92B0-3278EF483C01}" type="parTrans" cxnId="{2558F763-4366-4B97-8E21-B07144A9744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9F0C209-6432-4957-A22F-0CF30BDC308C}" type="sibTrans" cxnId="{2558F763-4366-4B97-8E21-B07144A9744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C821E52-3F7B-4946-AF91-DB8E523180F7}" type="pres">
      <dgm:prSet presAssocID="{53E84061-CED7-4D6D-9BF8-E4F357CB9097}" presName="Name0" presStyleCnt="0">
        <dgm:presLayoutVars>
          <dgm:chMax val="7"/>
          <dgm:chPref val="7"/>
          <dgm:dir/>
        </dgm:presLayoutVars>
      </dgm:prSet>
      <dgm:spPr/>
    </dgm:pt>
    <dgm:pt modelId="{EEF31DE1-368F-4813-9097-CF193E98A55C}" type="pres">
      <dgm:prSet presAssocID="{53E84061-CED7-4D6D-9BF8-E4F357CB9097}" presName="Name1" presStyleCnt="0"/>
      <dgm:spPr/>
    </dgm:pt>
    <dgm:pt modelId="{71CD4E20-F027-4D3B-B54D-52633AC0654F}" type="pres">
      <dgm:prSet presAssocID="{AA96ADA4-DB5B-4C81-A8A8-31D28852A6ED}" presName="picture_1" presStyleCnt="0"/>
      <dgm:spPr/>
    </dgm:pt>
    <dgm:pt modelId="{CB22D894-959F-4511-BA7C-A9EAB06E591B}" type="pres">
      <dgm:prSet presAssocID="{AA96ADA4-DB5B-4C81-A8A8-31D28852A6ED}" presName="pictureRepeatNode" presStyleLbl="alignImgPlace1" presStyleIdx="0" presStyleCnt="6" custScaleX="82750" custScaleY="83032" custLinFactNeighborY="693"/>
      <dgm:spPr/>
    </dgm:pt>
    <dgm:pt modelId="{A06DA6BB-1BF4-4BC5-AB52-DD00D2F6A5A6}" type="pres">
      <dgm:prSet presAssocID="{D41650C6-0C80-4E85-86B9-C926AED44FF8}" presName="text_1" presStyleLbl="node1" presStyleIdx="0" presStyleCnt="0">
        <dgm:presLayoutVars>
          <dgm:bulletEnabled val="1"/>
        </dgm:presLayoutVars>
      </dgm:prSet>
      <dgm:spPr/>
    </dgm:pt>
    <dgm:pt modelId="{015D27DF-90BC-4ED8-82DB-C9C01DE8ED29}" type="pres">
      <dgm:prSet presAssocID="{93841B37-CDBD-48CC-84EB-6AA22C4016A9}" presName="picture_2" presStyleCnt="0"/>
      <dgm:spPr/>
    </dgm:pt>
    <dgm:pt modelId="{B99594AA-2E6C-4B06-99AE-FD456FC11E92}" type="pres">
      <dgm:prSet presAssocID="{93841B37-CDBD-48CC-84EB-6AA22C4016A9}" presName="pictureRepeatNode" presStyleLbl="alignImgPlace1" presStyleIdx="1" presStyleCnt="6"/>
      <dgm:spPr/>
    </dgm:pt>
    <dgm:pt modelId="{B5F9A231-2032-4C45-88EA-57601F433FC5}" type="pres">
      <dgm:prSet presAssocID="{87055B0A-9A2C-4481-9F5F-D22CD064E015}" presName="line_2" presStyleLbl="parChTrans1D1" presStyleIdx="0" presStyleCnt="5"/>
      <dgm:spPr/>
    </dgm:pt>
    <dgm:pt modelId="{D9B67C38-73CB-4F9C-8370-2FDDB22BCD7C}" type="pres">
      <dgm:prSet presAssocID="{87055B0A-9A2C-4481-9F5F-D22CD064E015}" presName="textparent_2" presStyleLbl="node1" presStyleIdx="0" presStyleCnt="0"/>
      <dgm:spPr/>
    </dgm:pt>
    <dgm:pt modelId="{76FE7711-2D15-4FC5-951A-63480F61126F}" type="pres">
      <dgm:prSet presAssocID="{87055B0A-9A2C-4481-9F5F-D22CD064E015}" presName="text_2" presStyleLbl="revTx" presStyleIdx="0" presStyleCnt="5">
        <dgm:presLayoutVars>
          <dgm:bulletEnabled val="1"/>
        </dgm:presLayoutVars>
      </dgm:prSet>
      <dgm:spPr/>
    </dgm:pt>
    <dgm:pt modelId="{6AA83E61-E94D-4E92-B8F3-CA53E4B4D2D9}" type="pres">
      <dgm:prSet presAssocID="{E364EF50-AB30-42D4-A24A-15BDB216137E}" presName="picture_3" presStyleCnt="0"/>
      <dgm:spPr/>
    </dgm:pt>
    <dgm:pt modelId="{5BBC4603-D578-422B-B884-FB65C8621944}" type="pres">
      <dgm:prSet presAssocID="{E364EF50-AB30-42D4-A24A-15BDB216137E}" presName="pictureRepeatNode" presStyleLbl="alignImgPlace1" presStyleIdx="2" presStyleCnt="6"/>
      <dgm:spPr/>
    </dgm:pt>
    <dgm:pt modelId="{CAC478A1-0DA8-48B5-B585-37E0270DFD81}" type="pres">
      <dgm:prSet presAssocID="{CA9D7977-A89E-4A7E-BD2B-623795383E14}" presName="line_3" presStyleLbl="parChTrans1D1" presStyleIdx="1" presStyleCnt="5"/>
      <dgm:spPr/>
    </dgm:pt>
    <dgm:pt modelId="{ECE5A87E-DC14-4061-8603-7E843C4C74EF}" type="pres">
      <dgm:prSet presAssocID="{CA9D7977-A89E-4A7E-BD2B-623795383E14}" presName="textparent_3" presStyleLbl="node1" presStyleIdx="0" presStyleCnt="0"/>
      <dgm:spPr/>
    </dgm:pt>
    <dgm:pt modelId="{7430E736-1036-45D8-ABC7-4283BB361FB6}" type="pres">
      <dgm:prSet presAssocID="{CA9D7977-A89E-4A7E-BD2B-623795383E14}" presName="text_3" presStyleLbl="revTx" presStyleIdx="1" presStyleCnt="5">
        <dgm:presLayoutVars>
          <dgm:bulletEnabled val="1"/>
        </dgm:presLayoutVars>
      </dgm:prSet>
      <dgm:spPr/>
    </dgm:pt>
    <dgm:pt modelId="{1A277BE6-6F77-4AF9-93CD-ECF6883AB47E}" type="pres">
      <dgm:prSet presAssocID="{E7D4E313-3B4A-4E55-84BB-B6B60520E932}" presName="picture_4" presStyleCnt="0"/>
      <dgm:spPr/>
    </dgm:pt>
    <dgm:pt modelId="{335AD766-B9A3-4337-8DC1-47161B685A52}" type="pres">
      <dgm:prSet presAssocID="{E7D4E313-3B4A-4E55-84BB-B6B60520E932}" presName="pictureRepeatNode" presStyleLbl="alignImgPlace1" presStyleIdx="3" presStyleCnt="6"/>
      <dgm:spPr/>
    </dgm:pt>
    <dgm:pt modelId="{877A91CE-27AE-4BC7-98BE-D78D17C8A165}" type="pres">
      <dgm:prSet presAssocID="{114F11AD-E65F-4DF4-84C1-2044370A858B}" presName="line_4" presStyleLbl="parChTrans1D1" presStyleIdx="2" presStyleCnt="5"/>
      <dgm:spPr/>
    </dgm:pt>
    <dgm:pt modelId="{5975D8C1-9116-412F-A4E1-5A0CB33B9FA1}" type="pres">
      <dgm:prSet presAssocID="{114F11AD-E65F-4DF4-84C1-2044370A858B}" presName="textparent_4" presStyleLbl="node1" presStyleIdx="0" presStyleCnt="0"/>
      <dgm:spPr/>
    </dgm:pt>
    <dgm:pt modelId="{4D7689F0-4167-4E98-99D2-A332FC8EB144}" type="pres">
      <dgm:prSet presAssocID="{114F11AD-E65F-4DF4-84C1-2044370A858B}" presName="text_4" presStyleLbl="revTx" presStyleIdx="2" presStyleCnt="5">
        <dgm:presLayoutVars>
          <dgm:bulletEnabled val="1"/>
        </dgm:presLayoutVars>
      </dgm:prSet>
      <dgm:spPr/>
    </dgm:pt>
    <dgm:pt modelId="{90220FA1-E6E7-41F7-BF06-3CEE3A392465}" type="pres">
      <dgm:prSet presAssocID="{0DABA976-617F-41E0-91B7-748E39C9C7C3}" presName="picture_5" presStyleCnt="0"/>
      <dgm:spPr/>
    </dgm:pt>
    <dgm:pt modelId="{93E038AB-2DAB-4321-A6F9-BC737A9F2D9F}" type="pres">
      <dgm:prSet presAssocID="{0DABA976-617F-41E0-91B7-748E39C9C7C3}" presName="pictureRepeatNode" presStyleLbl="alignImgPlace1" presStyleIdx="4" presStyleCnt="6"/>
      <dgm:spPr/>
    </dgm:pt>
    <dgm:pt modelId="{B7CF3491-3E24-4F82-8256-0FF30BFE9ADC}" type="pres">
      <dgm:prSet presAssocID="{9D9B90B6-DCD6-464E-9647-B06E77F98CD7}" presName="line_5" presStyleLbl="parChTrans1D1" presStyleIdx="3" presStyleCnt="5"/>
      <dgm:spPr/>
    </dgm:pt>
    <dgm:pt modelId="{E957468B-23ED-406E-9784-70DC8B8CA581}" type="pres">
      <dgm:prSet presAssocID="{9D9B90B6-DCD6-464E-9647-B06E77F98CD7}" presName="textparent_5" presStyleLbl="node1" presStyleIdx="0" presStyleCnt="0"/>
      <dgm:spPr/>
    </dgm:pt>
    <dgm:pt modelId="{30E59FD9-5A43-41E6-882E-5A93B93B54BC}" type="pres">
      <dgm:prSet presAssocID="{9D9B90B6-DCD6-464E-9647-B06E77F98CD7}" presName="text_5" presStyleLbl="revTx" presStyleIdx="3" presStyleCnt="5">
        <dgm:presLayoutVars>
          <dgm:bulletEnabled val="1"/>
        </dgm:presLayoutVars>
      </dgm:prSet>
      <dgm:spPr/>
    </dgm:pt>
    <dgm:pt modelId="{BA05FA31-B294-4101-A5CC-A86153991558}" type="pres">
      <dgm:prSet presAssocID="{29F0C209-6432-4957-A22F-0CF30BDC308C}" presName="picture_6" presStyleCnt="0"/>
      <dgm:spPr/>
    </dgm:pt>
    <dgm:pt modelId="{04F3EEEE-956C-4091-9D7F-3497D112F1D7}" type="pres">
      <dgm:prSet presAssocID="{29F0C209-6432-4957-A22F-0CF30BDC308C}" presName="pictureRepeatNode" presStyleLbl="alignImgPlace1" presStyleIdx="5" presStyleCnt="6"/>
      <dgm:spPr/>
    </dgm:pt>
    <dgm:pt modelId="{6C9F05F5-4965-4564-A96B-F997E7DC4E4A}" type="pres">
      <dgm:prSet presAssocID="{684CC4AF-6A8C-4E98-A2BD-DB14698CA8B1}" presName="line_6" presStyleLbl="parChTrans1D1" presStyleIdx="4" presStyleCnt="5"/>
      <dgm:spPr/>
    </dgm:pt>
    <dgm:pt modelId="{12B3C365-4C67-470A-9BF4-30F69F13477A}" type="pres">
      <dgm:prSet presAssocID="{684CC4AF-6A8C-4E98-A2BD-DB14698CA8B1}" presName="textparent_6" presStyleLbl="node1" presStyleIdx="0" presStyleCnt="0"/>
      <dgm:spPr/>
    </dgm:pt>
    <dgm:pt modelId="{FE20AF9D-EE67-4BEC-A43E-F16922CE2DA9}" type="pres">
      <dgm:prSet presAssocID="{684CC4AF-6A8C-4E98-A2BD-DB14698CA8B1}" presName="text_6" presStyleLbl="revTx" presStyleIdx="4" presStyleCnt="5">
        <dgm:presLayoutVars>
          <dgm:bulletEnabled val="1"/>
        </dgm:presLayoutVars>
      </dgm:prSet>
      <dgm:spPr/>
    </dgm:pt>
  </dgm:ptLst>
  <dgm:cxnLst>
    <dgm:cxn modelId="{CD09622D-0265-4CDA-B6A9-38898DD10323}" srcId="{53E84061-CED7-4D6D-9BF8-E4F357CB9097}" destId="{114F11AD-E65F-4DF4-84C1-2044370A858B}" srcOrd="3" destOrd="0" parTransId="{DFFEE0DD-DC5F-4A8A-B1B3-0A4587097C27}" sibTransId="{E7D4E313-3B4A-4E55-84BB-B6B60520E932}"/>
    <dgm:cxn modelId="{E1A1685B-5996-4F7E-9E11-786BAF6C61F7}" type="presOf" srcId="{D41650C6-0C80-4E85-86B9-C926AED44FF8}" destId="{A06DA6BB-1BF4-4BC5-AB52-DD00D2F6A5A6}" srcOrd="0" destOrd="0" presId="urn:microsoft.com/office/officeart/2008/layout/CircularPictureCallout"/>
    <dgm:cxn modelId="{6A3AB25F-0194-442A-96CD-2344A518D78A}" type="presOf" srcId="{E7D4E313-3B4A-4E55-84BB-B6B60520E932}" destId="{335AD766-B9A3-4337-8DC1-47161B685A52}" srcOrd="0" destOrd="0" presId="urn:microsoft.com/office/officeart/2008/layout/CircularPictureCallout"/>
    <dgm:cxn modelId="{10E5C163-C2EC-4CE3-BFE2-198B3EAEF67A}" type="presOf" srcId="{AA96ADA4-DB5B-4C81-A8A8-31D28852A6ED}" destId="{CB22D894-959F-4511-BA7C-A9EAB06E591B}" srcOrd="0" destOrd="0" presId="urn:microsoft.com/office/officeart/2008/layout/CircularPictureCallout"/>
    <dgm:cxn modelId="{2558F763-4366-4B97-8E21-B07144A97441}" srcId="{53E84061-CED7-4D6D-9BF8-E4F357CB9097}" destId="{684CC4AF-6A8C-4E98-A2BD-DB14698CA8B1}" srcOrd="5" destOrd="0" parTransId="{DEF4D4FB-D39E-41F1-92B0-3278EF483C01}" sibTransId="{29F0C209-6432-4957-A22F-0CF30BDC308C}"/>
    <dgm:cxn modelId="{004F8D45-83F4-4741-85E1-75F309E3B34C}" type="presOf" srcId="{684CC4AF-6A8C-4E98-A2BD-DB14698CA8B1}" destId="{FE20AF9D-EE67-4BEC-A43E-F16922CE2DA9}" srcOrd="0" destOrd="0" presId="urn:microsoft.com/office/officeart/2008/layout/CircularPictureCallout"/>
    <dgm:cxn modelId="{120C8F4B-D637-41CE-9253-0B3BEA768AA7}" type="presOf" srcId="{CA9D7977-A89E-4A7E-BD2B-623795383E14}" destId="{7430E736-1036-45D8-ABC7-4283BB361FB6}" srcOrd="0" destOrd="0" presId="urn:microsoft.com/office/officeart/2008/layout/CircularPictureCallout"/>
    <dgm:cxn modelId="{B3121A6E-5A2C-4BC1-BA6B-C559C6721AA9}" srcId="{53E84061-CED7-4D6D-9BF8-E4F357CB9097}" destId="{9D9B90B6-DCD6-464E-9647-B06E77F98CD7}" srcOrd="4" destOrd="0" parTransId="{50007B07-431A-49C9-B2E6-D8248D14D24E}" sibTransId="{0DABA976-617F-41E0-91B7-748E39C9C7C3}"/>
    <dgm:cxn modelId="{EAB41D76-09CA-453D-B3C0-5D32E1F1ECEE}" type="presOf" srcId="{29F0C209-6432-4957-A22F-0CF30BDC308C}" destId="{04F3EEEE-956C-4091-9D7F-3497D112F1D7}" srcOrd="0" destOrd="0" presId="urn:microsoft.com/office/officeart/2008/layout/CircularPictureCallout"/>
    <dgm:cxn modelId="{5FC4CF80-2C86-4EFF-A387-78339B705409}" srcId="{53E84061-CED7-4D6D-9BF8-E4F357CB9097}" destId="{CA9D7977-A89E-4A7E-BD2B-623795383E14}" srcOrd="2" destOrd="0" parTransId="{EBAC1788-9634-4F97-85AF-347FDFCD3B51}" sibTransId="{E364EF50-AB30-42D4-A24A-15BDB216137E}"/>
    <dgm:cxn modelId="{CFBF3D82-3D21-420E-A720-AEFF3C52878F}" type="presOf" srcId="{9D9B90B6-DCD6-464E-9647-B06E77F98CD7}" destId="{30E59FD9-5A43-41E6-882E-5A93B93B54BC}" srcOrd="0" destOrd="0" presId="urn:microsoft.com/office/officeart/2008/layout/CircularPictureCallout"/>
    <dgm:cxn modelId="{FD207189-8D80-4CB0-B9A7-F3A9566D7DEA}" type="presOf" srcId="{114F11AD-E65F-4DF4-84C1-2044370A858B}" destId="{4D7689F0-4167-4E98-99D2-A332FC8EB144}" srcOrd="0" destOrd="0" presId="urn:microsoft.com/office/officeart/2008/layout/CircularPictureCallout"/>
    <dgm:cxn modelId="{5C91FF98-9FD0-4850-A17E-A0DC8D2F0DF0}" type="presOf" srcId="{E364EF50-AB30-42D4-A24A-15BDB216137E}" destId="{5BBC4603-D578-422B-B884-FB65C8621944}" srcOrd="0" destOrd="0" presId="urn:microsoft.com/office/officeart/2008/layout/CircularPictureCallout"/>
    <dgm:cxn modelId="{A730F49B-E33B-40D7-A049-AE086B7F4598}" type="presOf" srcId="{53E84061-CED7-4D6D-9BF8-E4F357CB9097}" destId="{7C821E52-3F7B-4946-AF91-DB8E523180F7}" srcOrd="0" destOrd="0" presId="urn:microsoft.com/office/officeart/2008/layout/CircularPictureCallout"/>
    <dgm:cxn modelId="{AD03B6AE-8DAB-45B7-9173-0DE02D92DDB3}" type="presOf" srcId="{0DABA976-617F-41E0-91B7-748E39C9C7C3}" destId="{93E038AB-2DAB-4321-A6F9-BC737A9F2D9F}" srcOrd="0" destOrd="0" presId="urn:microsoft.com/office/officeart/2008/layout/CircularPictureCallout"/>
    <dgm:cxn modelId="{C462ACB4-2E75-46A3-826D-89F8EDDAD938}" srcId="{53E84061-CED7-4D6D-9BF8-E4F357CB9097}" destId="{D41650C6-0C80-4E85-86B9-C926AED44FF8}" srcOrd="0" destOrd="0" parTransId="{0EA47D2C-4FC8-4E4E-B7BB-31807B089B98}" sibTransId="{AA96ADA4-DB5B-4C81-A8A8-31D28852A6ED}"/>
    <dgm:cxn modelId="{C3917DCC-FABC-4278-8A5E-CDC7EC58B325}" type="presOf" srcId="{93841B37-CDBD-48CC-84EB-6AA22C4016A9}" destId="{B99594AA-2E6C-4B06-99AE-FD456FC11E92}" srcOrd="0" destOrd="0" presId="urn:microsoft.com/office/officeart/2008/layout/CircularPictureCallout"/>
    <dgm:cxn modelId="{3071FBF7-47B9-4C80-9BD6-0799569C4B21}" type="presOf" srcId="{87055B0A-9A2C-4481-9F5F-D22CD064E015}" destId="{76FE7711-2D15-4FC5-951A-63480F61126F}" srcOrd="0" destOrd="0" presId="urn:microsoft.com/office/officeart/2008/layout/CircularPictureCallout"/>
    <dgm:cxn modelId="{50A752F9-E974-4CA8-85A5-1B513C043FED}" srcId="{53E84061-CED7-4D6D-9BF8-E4F357CB9097}" destId="{87055B0A-9A2C-4481-9F5F-D22CD064E015}" srcOrd="1" destOrd="0" parTransId="{7C2364EB-37A3-4E15-A6F6-1F9257B67DE3}" sibTransId="{93841B37-CDBD-48CC-84EB-6AA22C4016A9}"/>
    <dgm:cxn modelId="{AA8B3481-A141-4D80-A096-CFC5E862EB09}" type="presParOf" srcId="{7C821E52-3F7B-4946-AF91-DB8E523180F7}" destId="{EEF31DE1-368F-4813-9097-CF193E98A55C}" srcOrd="0" destOrd="0" presId="urn:microsoft.com/office/officeart/2008/layout/CircularPictureCallout"/>
    <dgm:cxn modelId="{049D50A9-B537-41A9-A3F7-BD008385074B}" type="presParOf" srcId="{EEF31DE1-368F-4813-9097-CF193E98A55C}" destId="{71CD4E20-F027-4D3B-B54D-52633AC0654F}" srcOrd="0" destOrd="0" presId="urn:microsoft.com/office/officeart/2008/layout/CircularPictureCallout"/>
    <dgm:cxn modelId="{2947814C-38CF-43F5-BB81-B39C85474292}" type="presParOf" srcId="{71CD4E20-F027-4D3B-B54D-52633AC0654F}" destId="{CB22D894-959F-4511-BA7C-A9EAB06E591B}" srcOrd="0" destOrd="0" presId="urn:microsoft.com/office/officeart/2008/layout/CircularPictureCallout"/>
    <dgm:cxn modelId="{8B76A3A8-23E6-4901-8121-3020A828D1A5}" type="presParOf" srcId="{EEF31DE1-368F-4813-9097-CF193E98A55C}" destId="{A06DA6BB-1BF4-4BC5-AB52-DD00D2F6A5A6}" srcOrd="1" destOrd="0" presId="urn:microsoft.com/office/officeart/2008/layout/CircularPictureCallout"/>
    <dgm:cxn modelId="{785EEC01-DE8D-43F8-AAD6-26BB8F8F2CA4}" type="presParOf" srcId="{EEF31DE1-368F-4813-9097-CF193E98A55C}" destId="{015D27DF-90BC-4ED8-82DB-C9C01DE8ED29}" srcOrd="2" destOrd="0" presId="urn:microsoft.com/office/officeart/2008/layout/CircularPictureCallout"/>
    <dgm:cxn modelId="{AF5298CB-7B26-4BF9-BBA7-C92364CA4F1F}" type="presParOf" srcId="{015D27DF-90BC-4ED8-82DB-C9C01DE8ED29}" destId="{B99594AA-2E6C-4B06-99AE-FD456FC11E92}" srcOrd="0" destOrd="0" presId="urn:microsoft.com/office/officeart/2008/layout/CircularPictureCallout"/>
    <dgm:cxn modelId="{5975BAFB-18E9-4080-8B09-9A53A1959A6D}" type="presParOf" srcId="{EEF31DE1-368F-4813-9097-CF193E98A55C}" destId="{B5F9A231-2032-4C45-88EA-57601F433FC5}" srcOrd="3" destOrd="0" presId="urn:microsoft.com/office/officeart/2008/layout/CircularPictureCallout"/>
    <dgm:cxn modelId="{C0E68472-35F3-4F62-8C52-256A625AB29F}" type="presParOf" srcId="{EEF31DE1-368F-4813-9097-CF193E98A55C}" destId="{D9B67C38-73CB-4F9C-8370-2FDDB22BCD7C}" srcOrd="4" destOrd="0" presId="urn:microsoft.com/office/officeart/2008/layout/CircularPictureCallout"/>
    <dgm:cxn modelId="{40EE4E83-4CF4-4AC8-88C9-2CC5AA5BC61C}" type="presParOf" srcId="{D9B67C38-73CB-4F9C-8370-2FDDB22BCD7C}" destId="{76FE7711-2D15-4FC5-951A-63480F61126F}" srcOrd="0" destOrd="0" presId="urn:microsoft.com/office/officeart/2008/layout/CircularPictureCallout"/>
    <dgm:cxn modelId="{1F88DE38-FB2F-45D6-AB09-C3D17B1B134A}" type="presParOf" srcId="{EEF31DE1-368F-4813-9097-CF193E98A55C}" destId="{6AA83E61-E94D-4E92-B8F3-CA53E4B4D2D9}" srcOrd="5" destOrd="0" presId="urn:microsoft.com/office/officeart/2008/layout/CircularPictureCallout"/>
    <dgm:cxn modelId="{E2996BF0-729D-46F1-A38C-06F13100FBCF}" type="presParOf" srcId="{6AA83E61-E94D-4E92-B8F3-CA53E4B4D2D9}" destId="{5BBC4603-D578-422B-B884-FB65C8621944}" srcOrd="0" destOrd="0" presId="urn:microsoft.com/office/officeart/2008/layout/CircularPictureCallout"/>
    <dgm:cxn modelId="{F109E97E-5270-4FC4-A872-5420F0FDCB17}" type="presParOf" srcId="{EEF31DE1-368F-4813-9097-CF193E98A55C}" destId="{CAC478A1-0DA8-48B5-B585-37E0270DFD81}" srcOrd="6" destOrd="0" presId="urn:microsoft.com/office/officeart/2008/layout/CircularPictureCallout"/>
    <dgm:cxn modelId="{03910EB5-2825-4E4F-8B2B-49EE2B9B88D5}" type="presParOf" srcId="{EEF31DE1-368F-4813-9097-CF193E98A55C}" destId="{ECE5A87E-DC14-4061-8603-7E843C4C74EF}" srcOrd="7" destOrd="0" presId="urn:microsoft.com/office/officeart/2008/layout/CircularPictureCallout"/>
    <dgm:cxn modelId="{B59A6006-95BE-4904-8ED8-57C9BD90EFB3}" type="presParOf" srcId="{ECE5A87E-DC14-4061-8603-7E843C4C74EF}" destId="{7430E736-1036-45D8-ABC7-4283BB361FB6}" srcOrd="0" destOrd="0" presId="urn:microsoft.com/office/officeart/2008/layout/CircularPictureCallout"/>
    <dgm:cxn modelId="{F8150388-06C1-487B-B97B-835E5EAA3763}" type="presParOf" srcId="{EEF31DE1-368F-4813-9097-CF193E98A55C}" destId="{1A277BE6-6F77-4AF9-93CD-ECF6883AB47E}" srcOrd="8" destOrd="0" presId="urn:microsoft.com/office/officeart/2008/layout/CircularPictureCallout"/>
    <dgm:cxn modelId="{D38B38A9-F3BA-4116-95D5-44E8EF7738F1}" type="presParOf" srcId="{1A277BE6-6F77-4AF9-93CD-ECF6883AB47E}" destId="{335AD766-B9A3-4337-8DC1-47161B685A52}" srcOrd="0" destOrd="0" presId="urn:microsoft.com/office/officeart/2008/layout/CircularPictureCallout"/>
    <dgm:cxn modelId="{CF0EF5BE-5862-4E19-825B-67CFAFEFDBA0}" type="presParOf" srcId="{EEF31DE1-368F-4813-9097-CF193E98A55C}" destId="{877A91CE-27AE-4BC7-98BE-D78D17C8A165}" srcOrd="9" destOrd="0" presId="urn:microsoft.com/office/officeart/2008/layout/CircularPictureCallout"/>
    <dgm:cxn modelId="{0CA567C6-4A38-489F-8E2D-C35ACB71C84A}" type="presParOf" srcId="{EEF31DE1-368F-4813-9097-CF193E98A55C}" destId="{5975D8C1-9116-412F-A4E1-5A0CB33B9FA1}" srcOrd="10" destOrd="0" presId="urn:microsoft.com/office/officeart/2008/layout/CircularPictureCallout"/>
    <dgm:cxn modelId="{35985437-5166-4332-8C7B-1780B8668E1D}" type="presParOf" srcId="{5975D8C1-9116-412F-A4E1-5A0CB33B9FA1}" destId="{4D7689F0-4167-4E98-99D2-A332FC8EB144}" srcOrd="0" destOrd="0" presId="urn:microsoft.com/office/officeart/2008/layout/CircularPictureCallout"/>
    <dgm:cxn modelId="{C747EFD5-1A18-477B-BCB4-77486EC9F6CA}" type="presParOf" srcId="{EEF31DE1-368F-4813-9097-CF193E98A55C}" destId="{90220FA1-E6E7-41F7-BF06-3CEE3A392465}" srcOrd="11" destOrd="0" presId="urn:microsoft.com/office/officeart/2008/layout/CircularPictureCallout"/>
    <dgm:cxn modelId="{EF4A5419-E89E-465B-B02E-289F463F93B0}" type="presParOf" srcId="{90220FA1-E6E7-41F7-BF06-3CEE3A392465}" destId="{93E038AB-2DAB-4321-A6F9-BC737A9F2D9F}" srcOrd="0" destOrd="0" presId="urn:microsoft.com/office/officeart/2008/layout/CircularPictureCallout"/>
    <dgm:cxn modelId="{D85E63BD-AA06-48C9-93C9-EB60ADFDFA6C}" type="presParOf" srcId="{EEF31DE1-368F-4813-9097-CF193E98A55C}" destId="{B7CF3491-3E24-4F82-8256-0FF30BFE9ADC}" srcOrd="12" destOrd="0" presId="urn:microsoft.com/office/officeart/2008/layout/CircularPictureCallout"/>
    <dgm:cxn modelId="{44501859-A78F-471E-BCE2-79D9CC38E611}" type="presParOf" srcId="{EEF31DE1-368F-4813-9097-CF193E98A55C}" destId="{E957468B-23ED-406E-9784-70DC8B8CA581}" srcOrd="13" destOrd="0" presId="urn:microsoft.com/office/officeart/2008/layout/CircularPictureCallout"/>
    <dgm:cxn modelId="{BA1D58B7-3CAF-4860-B286-069BCB4FAE7E}" type="presParOf" srcId="{E957468B-23ED-406E-9784-70DC8B8CA581}" destId="{30E59FD9-5A43-41E6-882E-5A93B93B54BC}" srcOrd="0" destOrd="0" presId="urn:microsoft.com/office/officeart/2008/layout/CircularPictureCallout"/>
    <dgm:cxn modelId="{B96E10B8-671E-490C-AE6A-AF4D9E9261A2}" type="presParOf" srcId="{EEF31DE1-368F-4813-9097-CF193E98A55C}" destId="{BA05FA31-B294-4101-A5CC-A86153991558}" srcOrd="14" destOrd="0" presId="urn:microsoft.com/office/officeart/2008/layout/CircularPictureCallout"/>
    <dgm:cxn modelId="{2545188A-2992-41AF-80C5-2E3888F8C75E}" type="presParOf" srcId="{BA05FA31-B294-4101-A5CC-A86153991558}" destId="{04F3EEEE-956C-4091-9D7F-3497D112F1D7}" srcOrd="0" destOrd="0" presId="urn:microsoft.com/office/officeart/2008/layout/CircularPictureCallout"/>
    <dgm:cxn modelId="{F6FC466E-8B3F-4863-A828-29BC1B2680F0}" type="presParOf" srcId="{EEF31DE1-368F-4813-9097-CF193E98A55C}" destId="{6C9F05F5-4965-4564-A96B-F997E7DC4E4A}" srcOrd="15" destOrd="0" presId="urn:microsoft.com/office/officeart/2008/layout/CircularPictureCallout"/>
    <dgm:cxn modelId="{5719338E-1734-4171-9068-2B2E14B4BFC6}" type="presParOf" srcId="{EEF31DE1-368F-4813-9097-CF193E98A55C}" destId="{12B3C365-4C67-470A-9BF4-30F69F13477A}" srcOrd="16" destOrd="0" presId="urn:microsoft.com/office/officeart/2008/layout/CircularPictureCallout"/>
    <dgm:cxn modelId="{7A39D893-5B5A-493C-8407-FC336FB584BE}" type="presParOf" srcId="{12B3C365-4C67-470A-9BF4-30F69F13477A}" destId="{FE20AF9D-EE67-4BEC-A43E-F16922CE2DA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E84061-CED7-4D6D-9BF8-E4F357CB909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41650C6-0C80-4E85-86B9-C926AED44FF8}">
      <dgm:prSet custT="1"/>
      <dgm:spPr/>
      <dgm:t>
        <a:bodyPr/>
        <a:lstStyle/>
        <a:p>
          <a:endParaRPr lang="es-CO" sz="5400" dirty="0">
            <a:latin typeface="Montserrat" panose="00000500000000000000" pitchFamily="50" charset="0"/>
          </a:endParaRPr>
        </a:p>
      </dgm:t>
    </dgm:pt>
    <dgm:pt modelId="{0EA47D2C-4FC8-4E4E-B7BB-31807B089B98}" type="parTrans" cxnId="{C462ACB4-2E75-46A3-826D-89F8EDDAD938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AA96ADA4-DB5B-4C81-A8A8-31D28852A6ED}" type="sibTrans" cxnId="{C462ACB4-2E75-46A3-826D-89F8EDDAD938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87055B0A-9A2C-4481-9F5F-D22CD064E015}">
      <dgm:prSet phldrT="[Texto]"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Relación 30: 2</a:t>
          </a:r>
        </a:p>
      </dgm:t>
    </dgm:pt>
    <dgm:pt modelId="{7C2364EB-37A3-4E15-A6F6-1F9257B67DE3}" type="parTrans" cxnId="{50A752F9-E974-4CA8-85A5-1B513C043FE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3841B37-CDBD-48CC-84EB-6AA22C4016A9}" type="sibTrans" cxnId="{50A752F9-E974-4CA8-85A5-1B513C043FE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CA9D7977-A89E-4A7E-BD2B-623795383E14}">
      <dgm:prSet phldrT="[Texto]"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Asincrónico: 8-10 /min</a:t>
          </a:r>
        </a:p>
      </dgm:t>
    </dgm:pt>
    <dgm:pt modelId="{EBAC1788-9634-4F97-85AF-347FDFCD3B51}" type="parTrans" cxnId="{5FC4CF80-2C86-4EFF-A387-78339B70540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364EF50-AB30-42D4-A24A-15BDB216137E}" type="sibTrans" cxnId="{5FC4CF80-2C86-4EFF-A387-78339B70540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114F11AD-E65F-4DF4-84C1-2044370A858B}">
      <dgm:prSet phldrT="[Texto]"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1 segundo </a:t>
          </a:r>
        </a:p>
      </dgm:t>
    </dgm:pt>
    <dgm:pt modelId="{DFFEE0DD-DC5F-4A8A-B1B3-0A4587097C27}" type="parTrans" cxnId="{CD09622D-0265-4CDA-B6A9-38898DD1032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E7D4E313-3B4A-4E55-84BB-B6B60520E932}" type="sibTrans" cxnId="{CD09622D-0265-4CDA-B6A9-38898DD10323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9D9B90B6-DCD6-464E-9647-B06E77F98CD7}">
      <dgm:prSet phldrT="[Texto]"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No hiperventilar </a:t>
          </a:r>
        </a:p>
      </dgm:t>
    </dgm:pt>
    <dgm:pt modelId="{50007B07-431A-49C9-B2E6-D8248D14D24E}" type="parTrans" cxnId="{B3121A6E-5A2C-4BC1-BA6B-C559C6721A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0DABA976-617F-41E0-91B7-748E39C9C7C3}" type="sibTrans" cxnId="{B3121A6E-5A2C-4BC1-BA6B-C559C6721AA9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684CC4AF-6A8C-4E98-A2BD-DB14698CA8B1}">
      <dgm:prSet phldrT="[Texto]"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LMA = IOT </a:t>
          </a:r>
        </a:p>
      </dgm:t>
    </dgm:pt>
    <dgm:pt modelId="{DEF4D4FB-D39E-41F1-92B0-3278EF483C01}" type="parTrans" cxnId="{2558F763-4366-4B97-8E21-B07144A9744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29F0C209-6432-4957-A22F-0CF30BDC308C}" type="sibTrans" cxnId="{2558F763-4366-4B97-8E21-B07144A97441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7C821E52-3F7B-4946-AF91-DB8E523180F7}" type="pres">
      <dgm:prSet presAssocID="{53E84061-CED7-4D6D-9BF8-E4F357CB9097}" presName="Name0" presStyleCnt="0">
        <dgm:presLayoutVars>
          <dgm:chMax val="7"/>
          <dgm:chPref val="7"/>
          <dgm:dir/>
        </dgm:presLayoutVars>
      </dgm:prSet>
      <dgm:spPr/>
    </dgm:pt>
    <dgm:pt modelId="{EEF31DE1-368F-4813-9097-CF193E98A55C}" type="pres">
      <dgm:prSet presAssocID="{53E84061-CED7-4D6D-9BF8-E4F357CB9097}" presName="Name1" presStyleCnt="0"/>
      <dgm:spPr/>
    </dgm:pt>
    <dgm:pt modelId="{71CD4E20-F027-4D3B-B54D-52633AC0654F}" type="pres">
      <dgm:prSet presAssocID="{AA96ADA4-DB5B-4C81-A8A8-31D28852A6ED}" presName="picture_1" presStyleCnt="0"/>
      <dgm:spPr/>
    </dgm:pt>
    <dgm:pt modelId="{CB22D894-959F-4511-BA7C-A9EAB06E591B}" type="pres">
      <dgm:prSet presAssocID="{AA96ADA4-DB5B-4C81-A8A8-31D28852A6ED}" presName="pictureRepeatNode" presStyleLbl="alignImgPlace1" presStyleIdx="0" presStyleCnt="6" custScaleX="87505" custScaleY="88587" custLinFactNeighborY="-680"/>
      <dgm:spPr/>
    </dgm:pt>
    <dgm:pt modelId="{A06DA6BB-1BF4-4BC5-AB52-DD00D2F6A5A6}" type="pres">
      <dgm:prSet presAssocID="{D41650C6-0C80-4E85-86B9-C926AED44FF8}" presName="text_1" presStyleLbl="node1" presStyleIdx="0" presStyleCnt="0">
        <dgm:presLayoutVars>
          <dgm:bulletEnabled val="1"/>
        </dgm:presLayoutVars>
      </dgm:prSet>
      <dgm:spPr/>
    </dgm:pt>
    <dgm:pt modelId="{015D27DF-90BC-4ED8-82DB-C9C01DE8ED29}" type="pres">
      <dgm:prSet presAssocID="{93841B37-CDBD-48CC-84EB-6AA22C4016A9}" presName="picture_2" presStyleCnt="0"/>
      <dgm:spPr/>
    </dgm:pt>
    <dgm:pt modelId="{B99594AA-2E6C-4B06-99AE-FD456FC11E92}" type="pres">
      <dgm:prSet presAssocID="{93841B37-CDBD-48CC-84EB-6AA22C4016A9}" presName="pictureRepeatNode" presStyleLbl="alignImgPlace1" presStyleIdx="1" presStyleCnt="6"/>
      <dgm:spPr/>
    </dgm:pt>
    <dgm:pt modelId="{B5F9A231-2032-4C45-88EA-57601F433FC5}" type="pres">
      <dgm:prSet presAssocID="{87055B0A-9A2C-4481-9F5F-D22CD064E015}" presName="line_2" presStyleLbl="parChTrans1D1" presStyleIdx="0" presStyleCnt="5"/>
      <dgm:spPr/>
    </dgm:pt>
    <dgm:pt modelId="{D9B67C38-73CB-4F9C-8370-2FDDB22BCD7C}" type="pres">
      <dgm:prSet presAssocID="{87055B0A-9A2C-4481-9F5F-D22CD064E015}" presName="textparent_2" presStyleLbl="node1" presStyleIdx="0" presStyleCnt="0"/>
      <dgm:spPr/>
    </dgm:pt>
    <dgm:pt modelId="{76FE7711-2D15-4FC5-951A-63480F61126F}" type="pres">
      <dgm:prSet presAssocID="{87055B0A-9A2C-4481-9F5F-D22CD064E015}" presName="text_2" presStyleLbl="revTx" presStyleIdx="0" presStyleCnt="5">
        <dgm:presLayoutVars>
          <dgm:bulletEnabled val="1"/>
        </dgm:presLayoutVars>
      </dgm:prSet>
      <dgm:spPr/>
    </dgm:pt>
    <dgm:pt modelId="{6AA83E61-E94D-4E92-B8F3-CA53E4B4D2D9}" type="pres">
      <dgm:prSet presAssocID="{E364EF50-AB30-42D4-A24A-15BDB216137E}" presName="picture_3" presStyleCnt="0"/>
      <dgm:spPr/>
    </dgm:pt>
    <dgm:pt modelId="{5BBC4603-D578-422B-B884-FB65C8621944}" type="pres">
      <dgm:prSet presAssocID="{E364EF50-AB30-42D4-A24A-15BDB216137E}" presName="pictureRepeatNode" presStyleLbl="alignImgPlace1" presStyleIdx="2" presStyleCnt="6" custLinFactNeighborY="20480"/>
      <dgm:spPr/>
    </dgm:pt>
    <dgm:pt modelId="{CAC478A1-0DA8-48B5-B585-37E0270DFD81}" type="pres">
      <dgm:prSet presAssocID="{CA9D7977-A89E-4A7E-BD2B-623795383E14}" presName="line_3" presStyleLbl="parChTrans1D1" presStyleIdx="1" presStyleCnt="5" custLinFactY="200000" custLinFactNeighborY="251553"/>
      <dgm:spPr/>
    </dgm:pt>
    <dgm:pt modelId="{ECE5A87E-DC14-4061-8603-7E843C4C74EF}" type="pres">
      <dgm:prSet presAssocID="{CA9D7977-A89E-4A7E-BD2B-623795383E14}" presName="textparent_3" presStyleLbl="node1" presStyleIdx="0" presStyleCnt="0"/>
      <dgm:spPr/>
    </dgm:pt>
    <dgm:pt modelId="{7430E736-1036-45D8-ABC7-4283BB361FB6}" type="pres">
      <dgm:prSet presAssocID="{CA9D7977-A89E-4A7E-BD2B-623795383E14}" presName="text_3" presStyleLbl="revTx" presStyleIdx="1" presStyleCnt="5" custLinFactNeighborY="20480">
        <dgm:presLayoutVars>
          <dgm:bulletEnabled val="1"/>
        </dgm:presLayoutVars>
      </dgm:prSet>
      <dgm:spPr/>
    </dgm:pt>
    <dgm:pt modelId="{1A277BE6-6F77-4AF9-93CD-ECF6883AB47E}" type="pres">
      <dgm:prSet presAssocID="{E7D4E313-3B4A-4E55-84BB-B6B60520E932}" presName="picture_4" presStyleCnt="0"/>
      <dgm:spPr/>
    </dgm:pt>
    <dgm:pt modelId="{335AD766-B9A3-4337-8DC1-47161B685A52}" type="pres">
      <dgm:prSet presAssocID="{E7D4E313-3B4A-4E55-84BB-B6B60520E932}" presName="pictureRepeatNode" presStyleLbl="alignImgPlace1" presStyleIdx="3" presStyleCnt="6"/>
      <dgm:spPr/>
    </dgm:pt>
    <dgm:pt modelId="{877A91CE-27AE-4BC7-98BE-D78D17C8A165}" type="pres">
      <dgm:prSet presAssocID="{114F11AD-E65F-4DF4-84C1-2044370A858B}" presName="line_4" presStyleLbl="parChTrans1D1" presStyleIdx="2" presStyleCnt="5"/>
      <dgm:spPr/>
    </dgm:pt>
    <dgm:pt modelId="{5975D8C1-9116-412F-A4E1-5A0CB33B9FA1}" type="pres">
      <dgm:prSet presAssocID="{114F11AD-E65F-4DF4-84C1-2044370A858B}" presName="textparent_4" presStyleLbl="node1" presStyleIdx="0" presStyleCnt="0"/>
      <dgm:spPr/>
    </dgm:pt>
    <dgm:pt modelId="{4D7689F0-4167-4E98-99D2-A332FC8EB144}" type="pres">
      <dgm:prSet presAssocID="{114F11AD-E65F-4DF4-84C1-2044370A858B}" presName="text_4" presStyleLbl="revTx" presStyleIdx="2" presStyleCnt="5" custScaleX="201655">
        <dgm:presLayoutVars>
          <dgm:bulletEnabled val="1"/>
        </dgm:presLayoutVars>
      </dgm:prSet>
      <dgm:spPr/>
    </dgm:pt>
    <dgm:pt modelId="{90220FA1-E6E7-41F7-BF06-3CEE3A392465}" type="pres">
      <dgm:prSet presAssocID="{0DABA976-617F-41E0-91B7-748E39C9C7C3}" presName="picture_5" presStyleCnt="0"/>
      <dgm:spPr/>
    </dgm:pt>
    <dgm:pt modelId="{93E038AB-2DAB-4321-A6F9-BC737A9F2D9F}" type="pres">
      <dgm:prSet presAssocID="{0DABA976-617F-41E0-91B7-748E39C9C7C3}" presName="pictureRepeatNode" presStyleLbl="alignImgPlace1" presStyleIdx="4" presStyleCnt="6" custLinFactNeighborY="-14080"/>
      <dgm:spPr/>
    </dgm:pt>
    <dgm:pt modelId="{B7CF3491-3E24-4F82-8256-0FF30BFE9ADC}" type="pres">
      <dgm:prSet presAssocID="{9D9B90B6-DCD6-464E-9647-B06E77F98CD7}" presName="line_5" presStyleLbl="parChTrans1D1" presStyleIdx="3" presStyleCnt="5" custLinFactY="-110442" custLinFactNeighborY="-200000"/>
      <dgm:spPr/>
    </dgm:pt>
    <dgm:pt modelId="{E957468B-23ED-406E-9784-70DC8B8CA581}" type="pres">
      <dgm:prSet presAssocID="{9D9B90B6-DCD6-464E-9647-B06E77F98CD7}" presName="textparent_5" presStyleLbl="node1" presStyleIdx="0" presStyleCnt="0"/>
      <dgm:spPr/>
    </dgm:pt>
    <dgm:pt modelId="{30E59FD9-5A43-41E6-882E-5A93B93B54BC}" type="pres">
      <dgm:prSet presAssocID="{9D9B90B6-DCD6-464E-9647-B06E77F98CD7}" presName="text_5" presStyleLbl="revTx" presStyleIdx="3" presStyleCnt="5" custLinFactNeighborY="-29438">
        <dgm:presLayoutVars>
          <dgm:bulletEnabled val="1"/>
        </dgm:presLayoutVars>
      </dgm:prSet>
      <dgm:spPr/>
    </dgm:pt>
    <dgm:pt modelId="{BA05FA31-B294-4101-A5CC-A86153991558}" type="pres">
      <dgm:prSet presAssocID="{29F0C209-6432-4957-A22F-0CF30BDC308C}" presName="picture_6" presStyleCnt="0"/>
      <dgm:spPr/>
    </dgm:pt>
    <dgm:pt modelId="{04F3EEEE-956C-4091-9D7F-3497D112F1D7}" type="pres">
      <dgm:prSet presAssocID="{29F0C209-6432-4957-A22F-0CF30BDC308C}" presName="pictureRepeatNode" presStyleLbl="alignImgPlace1" presStyleIdx="5" presStyleCnt="6"/>
      <dgm:spPr/>
    </dgm:pt>
    <dgm:pt modelId="{6C9F05F5-4965-4564-A96B-F997E7DC4E4A}" type="pres">
      <dgm:prSet presAssocID="{684CC4AF-6A8C-4E98-A2BD-DB14698CA8B1}" presName="line_6" presStyleLbl="parChTrans1D1" presStyleIdx="4" presStyleCnt="5"/>
      <dgm:spPr/>
    </dgm:pt>
    <dgm:pt modelId="{12B3C365-4C67-470A-9BF4-30F69F13477A}" type="pres">
      <dgm:prSet presAssocID="{684CC4AF-6A8C-4E98-A2BD-DB14698CA8B1}" presName="textparent_6" presStyleLbl="node1" presStyleIdx="0" presStyleCnt="0"/>
      <dgm:spPr/>
    </dgm:pt>
    <dgm:pt modelId="{FE20AF9D-EE67-4BEC-A43E-F16922CE2DA9}" type="pres">
      <dgm:prSet presAssocID="{684CC4AF-6A8C-4E98-A2BD-DB14698CA8B1}" presName="text_6" presStyleLbl="revTx" presStyleIdx="4" presStyleCnt="5" custScaleX="205973">
        <dgm:presLayoutVars>
          <dgm:bulletEnabled val="1"/>
        </dgm:presLayoutVars>
      </dgm:prSet>
      <dgm:spPr/>
    </dgm:pt>
  </dgm:ptLst>
  <dgm:cxnLst>
    <dgm:cxn modelId="{CD09622D-0265-4CDA-B6A9-38898DD10323}" srcId="{53E84061-CED7-4D6D-9BF8-E4F357CB9097}" destId="{114F11AD-E65F-4DF4-84C1-2044370A858B}" srcOrd="3" destOrd="0" parTransId="{DFFEE0DD-DC5F-4A8A-B1B3-0A4587097C27}" sibTransId="{E7D4E313-3B4A-4E55-84BB-B6B60520E932}"/>
    <dgm:cxn modelId="{E1A1685B-5996-4F7E-9E11-786BAF6C61F7}" type="presOf" srcId="{D41650C6-0C80-4E85-86B9-C926AED44FF8}" destId="{A06DA6BB-1BF4-4BC5-AB52-DD00D2F6A5A6}" srcOrd="0" destOrd="0" presId="urn:microsoft.com/office/officeart/2008/layout/CircularPictureCallout"/>
    <dgm:cxn modelId="{6A3AB25F-0194-442A-96CD-2344A518D78A}" type="presOf" srcId="{E7D4E313-3B4A-4E55-84BB-B6B60520E932}" destId="{335AD766-B9A3-4337-8DC1-47161B685A52}" srcOrd="0" destOrd="0" presId="urn:microsoft.com/office/officeart/2008/layout/CircularPictureCallout"/>
    <dgm:cxn modelId="{10E5C163-C2EC-4CE3-BFE2-198B3EAEF67A}" type="presOf" srcId="{AA96ADA4-DB5B-4C81-A8A8-31D28852A6ED}" destId="{CB22D894-959F-4511-BA7C-A9EAB06E591B}" srcOrd="0" destOrd="0" presId="urn:microsoft.com/office/officeart/2008/layout/CircularPictureCallout"/>
    <dgm:cxn modelId="{2558F763-4366-4B97-8E21-B07144A97441}" srcId="{53E84061-CED7-4D6D-9BF8-E4F357CB9097}" destId="{684CC4AF-6A8C-4E98-A2BD-DB14698CA8B1}" srcOrd="5" destOrd="0" parTransId="{DEF4D4FB-D39E-41F1-92B0-3278EF483C01}" sibTransId="{29F0C209-6432-4957-A22F-0CF30BDC308C}"/>
    <dgm:cxn modelId="{004F8D45-83F4-4741-85E1-75F309E3B34C}" type="presOf" srcId="{684CC4AF-6A8C-4E98-A2BD-DB14698CA8B1}" destId="{FE20AF9D-EE67-4BEC-A43E-F16922CE2DA9}" srcOrd="0" destOrd="0" presId="urn:microsoft.com/office/officeart/2008/layout/CircularPictureCallout"/>
    <dgm:cxn modelId="{120C8F4B-D637-41CE-9253-0B3BEA768AA7}" type="presOf" srcId="{CA9D7977-A89E-4A7E-BD2B-623795383E14}" destId="{7430E736-1036-45D8-ABC7-4283BB361FB6}" srcOrd="0" destOrd="0" presId="urn:microsoft.com/office/officeart/2008/layout/CircularPictureCallout"/>
    <dgm:cxn modelId="{B3121A6E-5A2C-4BC1-BA6B-C559C6721AA9}" srcId="{53E84061-CED7-4D6D-9BF8-E4F357CB9097}" destId="{9D9B90B6-DCD6-464E-9647-B06E77F98CD7}" srcOrd="4" destOrd="0" parTransId="{50007B07-431A-49C9-B2E6-D8248D14D24E}" sibTransId="{0DABA976-617F-41E0-91B7-748E39C9C7C3}"/>
    <dgm:cxn modelId="{EAB41D76-09CA-453D-B3C0-5D32E1F1ECEE}" type="presOf" srcId="{29F0C209-6432-4957-A22F-0CF30BDC308C}" destId="{04F3EEEE-956C-4091-9D7F-3497D112F1D7}" srcOrd="0" destOrd="0" presId="urn:microsoft.com/office/officeart/2008/layout/CircularPictureCallout"/>
    <dgm:cxn modelId="{5FC4CF80-2C86-4EFF-A387-78339B705409}" srcId="{53E84061-CED7-4D6D-9BF8-E4F357CB9097}" destId="{CA9D7977-A89E-4A7E-BD2B-623795383E14}" srcOrd="2" destOrd="0" parTransId="{EBAC1788-9634-4F97-85AF-347FDFCD3B51}" sibTransId="{E364EF50-AB30-42D4-A24A-15BDB216137E}"/>
    <dgm:cxn modelId="{CFBF3D82-3D21-420E-A720-AEFF3C52878F}" type="presOf" srcId="{9D9B90B6-DCD6-464E-9647-B06E77F98CD7}" destId="{30E59FD9-5A43-41E6-882E-5A93B93B54BC}" srcOrd="0" destOrd="0" presId="urn:microsoft.com/office/officeart/2008/layout/CircularPictureCallout"/>
    <dgm:cxn modelId="{FD207189-8D80-4CB0-B9A7-F3A9566D7DEA}" type="presOf" srcId="{114F11AD-E65F-4DF4-84C1-2044370A858B}" destId="{4D7689F0-4167-4E98-99D2-A332FC8EB144}" srcOrd="0" destOrd="0" presId="urn:microsoft.com/office/officeart/2008/layout/CircularPictureCallout"/>
    <dgm:cxn modelId="{5C91FF98-9FD0-4850-A17E-A0DC8D2F0DF0}" type="presOf" srcId="{E364EF50-AB30-42D4-A24A-15BDB216137E}" destId="{5BBC4603-D578-422B-B884-FB65C8621944}" srcOrd="0" destOrd="0" presId="urn:microsoft.com/office/officeart/2008/layout/CircularPictureCallout"/>
    <dgm:cxn modelId="{A730F49B-E33B-40D7-A049-AE086B7F4598}" type="presOf" srcId="{53E84061-CED7-4D6D-9BF8-E4F357CB9097}" destId="{7C821E52-3F7B-4946-AF91-DB8E523180F7}" srcOrd="0" destOrd="0" presId="urn:microsoft.com/office/officeart/2008/layout/CircularPictureCallout"/>
    <dgm:cxn modelId="{AD03B6AE-8DAB-45B7-9173-0DE02D92DDB3}" type="presOf" srcId="{0DABA976-617F-41E0-91B7-748E39C9C7C3}" destId="{93E038AB-2DAB-4321-A6F9-BC737A9F2D9F}" srcOrd="0" destOrd="0" presId="urn:microsoft.com/office/officeart/2008/layout/CircularPictureCallout"/>
    <dgm:cxn modelId="{C462ACB4-2E75-46A3-826D-89F8EDDAD938}" srcId="{53E84061-CED7-4D6D-9BF8-E4F357CB9097}" destId="{D41650C6-0C80-4E85-86B9-C926AED44FF8}" srcOrd="0" destOrd="0" parTransId="{0EA47D2C-4FC8-4E4E-B7BB-31807B089B98}" sibTransId="{AA96ADA4-DB5B-4C81-A8A8-31D28852A6ED}"/>
    <dgm:cxn modelId="{C3917DCC-FABC-4278-8A5E-CDC7EC58B325}" type="presOf" srcId="{93841B37-CDBD-48CC-84EB-6AA22C4016A9}" destId="{B99594AA-2E6C-4B06-99AE-FD456FC11E92}" srcOrd="0" destOrd="0" presId="urn:microsoft.com/office/officeart/2008/layout/CircularPictureCallout"/>
    <dgm:cxn modelId="{3071FBF7-47B9-4C80-9BD6-0799569C4B21}" type="presOf" srcId="{87055B0A-9A2C-4481-9F5F-D22CD064E015}" destId="{76FE7711-2D15-4FC5-951A-63480F61126F}" srcOrd="0" destOrd="0" presId="urn:microsoft.com/office/officeart/2008/layout/CircularPictureCallout"/>
    <dgm:cxn modelId="{50A752F9-E974-4CA8-85A5-1B513C043FED}" srcId="{53E84061-CED7-4D6D-9BF8-E4F357CB9097}" destId="{87055B0A-9A2C-4481-9F5F-D22CD064E015}" srcOrd="1" destOrd="0" parTransId="{7C2364EB-37A3-4E15-A6F6-1F9257B67DE3}" sibTransId="{93841B37-CDBD-48CC-84EB-6AA22C4016A9}"/>
    <dgm:cxn modelId="{AA8B3481-A141-4D80-A096-CFC5E862EB09}" type="presParOf" srcId="{7C821E52-3F7B-4946-AF91-DB8E523180F7}" destId="{EEF31DE1-368F-4813-9097-CF193E98A55C}" srcOrd="0" destOrd="0" presId="urn:microsoft.com/office/officeart/2008/layout/CircularPictureCallout"/>
    <dgm:cxn modelId="{049D50A9-B537-41A9-A3F7-BD008385074B}" type="presParOf" srcId="{EEF31DE1-368F-4813-9097-CF193E98A55C}" destId="{71CD4E20-F027-4D3B-B54D-52633AC0654F}" srcOrd="0" destOrd="0" presId="urn:microsoft.com/office/officeart/2008/layout/CircularPictureCallout"/>
    <dgm:cxn modelId="{2947814C-38CF-43F5-BB81-B39C85474292}" type="presParOf" srcId="{71CD4E20-F027-4D3B-B54D-52633AC0654F}" destId="{CB22D894-959F-4511-BA7C-A9EAB06E591B}" srcOrd="0" destOrd="0" presId="urn:microsoft.com/office/officeart/2008/layout/CircularPictureCallout"/>
    <dgm:cxn modelId="{8B76A3A8-23E6-4901-8121-3020A828D1A5}" type="presParOf" srcId="{EEF31DE1-368F-4813-9097-CF193E98A55C}" destId="{A06DA6BB-1BF4-4BC5-AB52-DD00D2F6A5A6}" srcOrd="1" destOrd="0" presId="urn:microsoft.com/office/officeart/2008/layout/CircularPictureCallout"/>
    <dgm:cxn modelId="{785EEC01-DE8D-43F8-AAD6-26BB8F8F2CA4}" type="presParOf" srcId="{EEF31DE1-368F-4813-9097-CF193E98A55C}" destId="{015D27DF-90BC-4ED8-82DB-C9C01DE8ED29}" srcOrd="2" destOrd="0" presId="urn:microsoft.com/office/officeart/2008/layout/CircularPictureCallout"/>
    <dgm:cxn modelId="{AF5298CB-7B26-4BF9-BBA7-C92364CA4F1F}" type="presParOf" srcId="{015D27DF-90BC-4ED8-82DB-C9C01DE8ED29}" destId="{B99594AA-2E6C-4B06-99AE-FD456FC11E92}" srcOrd="0" destOrd="0" presId="urn:microsoft.com/office/officeart/2008/layout/CircularPictureCallout"/>
    <dgm:cxn modelId="{5975BAFB-18E9-4080-8B09-9A53A1959A6D}" type="presParOf" srcId="{EEF31DE1-368F-4813-9097-CF193E98A55C}" destId="{B5F9A231-2032-4C45-88EA-57601F433FC5}" srcOrd="3" destOrd="0" presId="urn:microsoft.com/office/officeart/2008/layout/CircularPictureCallout"/>
    <dgm:cxn modelId="{C0E68472-35F3-4F62-8C52-256A625AB29F}" type="presParOf" srcId="{EEF31DE1-368F-4813-9097-CF193E98A55C}" destId="{D9B67C38-73CB-4F9C-8370-2FDDB22BCD7C}" srcOrd="4" destOrd="0" presId="urn:microsoft.com/office/officeart/2008/layout/CircularPictureCallout"/>
    <dgm:cxn modelId="{40EE4E83-4CF4-4AC8-88C9-2CC5AA5BC61C}" type="presParOf" srcId="{D9B67C38-73CB-4F9C-8370-2FDDB22BCD7C}" destId="{76FE7711-2D15-4FC5-951A-63480F61126F}" srcOrd="0" destOrd="0" presId="urn:microsoft.com/office/officeart/2008/layout/CircularPictureCallout"/>
    <dgm:cxn modelId="{1F88DE38-FB2F-45D6-AB09-C3D17B1B134A}" type="presParOf" srcId="{EEF31DE1-368F-4813-9097-CF193E98A55C}" destId="{6AA83E61-E94D-4E92-B8F3-CA53E4B4D2D9}" srcOrd="5" destOrd="0" presId="urn:microsoft.com/office/officeart/2008/layout/CircularPictureCallout"/>
    <dgm:cxn modelId="{E2996BF0-729D-46F1-A38C-06F13100FBCF}" type="presParOf" srcId="{6AA83E61-E94D-4E92-B8F3-CA53E4B4D2D9}" destId="{5BBC4603-D578-422B-B884-FB65C8621944}" srcOrd="0" destOrd="0" presId="urn:microsoft.com/office/officeart/2008/layout/CircularPictureCallout"/>
    <dgm:cxn modelId="{F109E97E-5270-4FC4-A872-5420F0FDCB17}" type="presParOf" srcId="{EEF31DE1-368F-4813-9097-CF193E98A55C}" destId="{CAC478A1-0DA8-48B5-B585-37E0270DFD81}" srcOrd="6" destOrd="0" presId="urn:microsoft.com/office/officeart/2008/layout/CircularPictureCallout"/>
    <dgm:cxn modelId="{03910EB5-2825-4E4F-8B2B-49EE2B9B88D5}" type="presParOf" srcId="{EEF31DE1-368F-4813-9097-CF193E98A55C}" destId="{ECE5A87E-DC14-4061-8603-7E843C4C74EF}" srcOrd="7" destOrd="0" presId="urn:microsoft.com/office/officeart/2008/layout/CircularPictureCallout"/>
    <dgm:cxn modelId="{B59A6006-95BE-4904-8ED8-57C9BD90EFB3}" type="presParOf" srcId="{ECE5A87E-DC14-4061-8603-7E843C4C74EF}" destId="{7430E736-1036-45D8-ABC7-4283BB361FB6}" srcOrd="0" destOrd="0" presId="urn:microsoft.com/office/officeart/2008/layout/CircularPictureCallout"/>
    <dgm:cxn modelId="{F8150388-06C1-487B-B97B-835E5EAA3763}" type="presParOf" srcId="{EEF31DE1-368F-4813-9097-CF193E98A55C}" destId="{1A277BE6-6F77-4AF9-93CD-ECF6883AB47E}" srcOrd="8" destOrd="0" presId="urn:microsoft.com/office/officeart/2008/layout/CircularPictureCallout"/>
    <dgm:cxn modelId="{D38B38A9-F3BA-4116-95D5-44E8EF7738F1}" type="presParOf" srcId="{1A277BE6-6F77-4AF9-93CD-ECF6883AB47E}" destId="{335AD766-B9A3-4337-8DC1-47161B685A52}" srcOrd="0" destOrd="0" presId="urn:microsoft.com/office/officeart/2008/layout/CircularPictureCallout"/>
    <dgm:cxn modelId="{CF0EF5BE-5862-4E19-825B-67CFAFEFDBA0}" type="presParOf" srcId="{EEF31DE1-368F-4813-9097-CF193E98A55C}" destId="{877A91CE-27AE-4BC7-98BE-D78D17C8A165}" srcOrd="9" destOrd="0" presId="urn:microsoft.com/office/officeart/2008/layout/CircularPictureCallout"/>
    <dgm:cxn modelId="{0CA567C6-4A38-489F-8E2D-C35ACB71C84A}" type="presParOf" srcId="{EEF31DE1-368F-4813-9097-CF193E98A55C}" destId="{5975D8C1-9116-412F-A4E1-5A0CB33B9FA1}" srcOrd="10" destOrd="0" presId="urn:microsoft.com/office/officeart/2008/layout/CircularPictureCallout"/>
    <dgm:cxn modelId="{35985437-5166-4332-8C7B-1780B8668E1D}" type="presParOf" srcId="{5975D8C1-9116-412F-A4E1-5A0CB33B9FA1}" destId="{4D7689F0-4167-4E98-99D2-A332FC8EB144}" srcOrd="0" destOrd="0" presId="urn:microsoft.com/office/officeart/2008/layout/CircularPictureCallout"/>
    <dgm:cxn modelId="{C747EFD5-1A18-477B-BCB4-77486EC9F6CA}" type="presParOf" srcId="{EEF31DE1-368F-4813-9097-CF193E98A55C}" destId="{90220FA1-E6E7-41F7-BF06-3CEE3A392465}" srcOrd="11" destOrd="0" presId="urn:microsoft.com/office/officeart/2008/layout/CircularPictureCallout"/>
    <dgm:cxn modelId="{EF4A5419-E89E-465B-B02E-289F463F93B0}" type="presParOf" srcId="{90220FA1-E6E7-41F7-BF06-3CEE3A392465}" destId="{93E038AB-2DAB-4321-A6F9-BC737A9F2D9F}" srcOrd="0" destOrd="0" presId="urn:microsoft.com/office/officeart/2008/layout/CircularPictureCallout"/>
    <dgm:cxn modelId="{D85E63BD-AA06-48C9-93C9-EB60ADFDFA6C}" type="presParOf" srcId="{EEF31DE1-368F-4813-9097-CF193E98A55C}" destId="{B7CF3491-3E24-4F82-8256-0FF30BFE9ADC}" srcOrd="12" destOrd="0" presId="urn:microsoft.com/office/officeart/2008/layout/CircularPictureCallout"/>
    <dgm:cxn modelId="{44501859-A78F-471E-BCE2-79D9CC38E611}" type="presParOf" srcId="{EEF31DE1-368F-4813-9097-CF193E98A55C}" destId="{E957468B-23ED-406E-9784-70DC8B8CA581}" srcOrd="13" destOrd="0" presId="urn:microsoft.com/office/officeart/2008/layout/CircularPictureCallout"/>
    <dgm:cxn modelId="{BA1D58B7-3CAF-4860-B286-069BCB4FAE7E}" type="presParOf" srcId="{E957468B-23ED-406E-9784-70DC8B8CA581}" destId="{30E59FD9-5A43-41E6-882E-5A93B93B54BC}" srcOrd="0" destOrd="0" presId="urn:microsoft.com/office/officeart/2008/layout/CircularPictureCallout"/>
    <dgm:cxn modelId="{B96E10B8-671E-490C-AE6A-AF4D9E9261A2}" type="presParOf" srcId="{EEF31DE1-368F-4813-9097-CF193E98A55C}" destId="{BA05FA31-B294-4101-A5CC-A86153991558}" srcOrd="14" destOrd="0" presId="urn:microsoft.com/office/officeart/2008/layout/CircularPictureCallout"/>
    <dgm:cxn modelId="{2545188A-2992-41AF-80C5-2E3888F8C75E}" type="presParOf" srcId="{BA05FA31-B294-4101-A5CC-A86153991558}" destId="{04F3EEEE-956C-4091-9D7F-3497D112F1D7}" srcOrd="0" destOrd="0" presId="urn:microsoft.com/office/officeart/2008/layout/CircularPictureCallout"/>
    <dgm:cxn modelId="{F6FC466E-8B3F-4863-A828-29BC1B2680F0}" type="presParOf" srcId="{EEF31DE1-368F-4813-9097-CF193E98A55C}" destId="{6C9F05F5-4965-4564-A96B-F997E7DC4E4A}" srcOrd="15" destOrd="0" presId="urn:microsoft.com/office/officeart/2008/layout/CircularPictureCallout"/>
    <dgm:cxn modelId="{5719338E-1734-4171-9068-2B2E14B4BFC6}" type="presParOf" srcId="{EEF31DE1-368F-4813-9097-CF193E98A55C}" destId="{12B3C365-4C67-470A-9BF4-30F69F13477A}" srcOrd="16" destOrd="0" presId="urn:microsoft.com/office/officeart/2008/layout/CircularPictureCallout"/>
    <dgm:cxn modelId="{7A39D893-5B5A-493C-8407-FC336FB584BE}" type="presParOf" srcId="{12B3C365-4C67-470A-9BF4-30F69F13477A}" destId="{FE20AF9D-EE67-4BEC-A43E-F16922CE2DA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0B36AE-4E63-410B-954A-E14001ECB1EE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10F5C9E1-35CE-4094-9423-28BEADBA87D3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DESFIBRILABLES</a:t>
          </a:r>
          <a:br>
            <a:rPr lang="es-CO" dirty="0">
              <a:latin typeface="Montserrat" panose="00000500000000000000" pitchFamily="50" charset="0"/>
            </a:rPr>
          </a:b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-Fibrilación ventricular.</a:t>
          </a: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-Taquicardia ventricular sin pulso.</a:t>
          </a:r>
        </a:p>
      </dgm:t>
    </dgm:pt>
    <dgm:pt modelId="{EF285883-84F5-482D-8818-3E0DA0E6F591}" type="parTrans" cxnId="{7857C848-730C-468C-9F56-701DB6C77735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37904F31-F0C4-4DDB-92E3-C17D4EB48BCD}" type="sibTrans" cxnId="{7857C848-730C-468C-9F56-701DB6C77735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697AF066-5C3D-472B-A86F-0C5EDF53137D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NO DESFIBRILABLES</a:t>
          </a:r>
          <a:br>
            <a:rPr lang="es-CO" dirty="0">
              <a:latin typeface="Montserrat" panose="00000500000000000000" pitchFamily="50" charset="0"/>
            </a:rPr>
          </a:b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-Actividad eléctrica sin pulso.</a:t>
          </a:r>
          <a:br>
            <a:rPr lang="es-CO" dirty="0">
              <a:latin typeface="Montserrat" panose="00000500000000000000" pitchFamily="50" charset="0"/>
            </a:rPr>
          </a:br>
          <a:r>
            <a:rPr lang="es-CO" dirty="0">
              <a:latin typeface="Montserrat" panose="00000500000000000000" pitchFamily="50" charset="0"/>
            </a:rPr>
            <a:t>-Asistolia .</a:t>
          </a:r>
        </a:p>
      </dgm:t>
    </dgm:pt>
    <dgm:pt modelId="{31BB57BB-84D0-4A4A-89E0-DCB10EB7C249}" type="parTrans" cxnId="{6A207C95-493E-424F-9DA5-2E25E77EE26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ABDF364F-1CEF-4362-A755-8842F4CA581D}" type="sibTrans" cxnId="{6A207C95-493E-424F-9DA5-2E25E77EE26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F7672CA2-659E-4548-8728-EF7A23578966}" type="pres">
      <dgm:prSet presAssocID="{B90B36AE-4E63-410B-954A-E14001ECB1EE}" presName="Name0" presStyleCnt="0">
        <dgm:presLayoutVars>
          <dgm:chMax val="2"/>
          <dgm:chPref val="2"/>
          <dgm:animLvl val="lvl"/>
        </dgm:presLayoutVars>
      </dgm:prSet>
      <dgm:spPr/>
    </dgm:pt>
    <dgm:pt modelId="{F8C15506-85C7-4906-A6C8-851A0C73241B}" type="pres">
      <dgm:prSet presAssocID="{B90B36AE-4E63-410B-954A-E14001ECB1EE}" presName="LeftText" presStyleLbl="revTx" presStyleIdx="0" presStyleCnt="0">
        <dgm:presLayoutVars>
          <dgm:bulletEnabled val="1"/>
        </dgm:presLayoutVars>
      </dgm:prSet>
      <dgm:spPr/>
    </dgm:pt>
    <dgm:pt modelId="{86820B7B-018D-43CE-B375-46419D3669B5}" type="pres">
      <dgm:prSet presAssocID="{B90B36AE-4E63-410B-954A-E14001ECB1EE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4445398E-BBC0-4AAB-B22E-A70D3405EB81}" type="pres">
      <dgm:prSet presAssocID="{B90B36AE-4E63-410B-954A-E14001ECB1EE}" presName="RightText" presStyleLbl="revTx" presStyleIdx="0" presStyleCnt="0">
        <dgm:presLayoutVars>
          <dgm:bulletEnabled val="1"/>
        </dgm:presLayoutVars>
      </dgm:prSet>
      <dgm:spPr/>
    </dgm:pt>
    <dgm:pt modelId="{41643D12-5B53-463A-86A3-1C0AE5CE97C3}" type="pres">
      <dgm:prSet presAssocID="{B90B36AE-4E63-410B-954A-E14001ECB1EE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33BF5FFC-A92F-49AD-88B9-0F48B63693A0}" type="pres">
      <dgm:prSet presAssocID="{B90B36AE-4E63-410B-954A-E14001ECB1EE}" presName="TopArrow" presStyleLbl="node1" presStyleIdx="0" presStyleCnt="2"/>
      <dgm:spPr/>
    </dgm:pt>
    <dgm:pt modelId="{41D27A63-8D4F-4111-BF45-CA31298EC3EF}" type="pres">
      <dgm:prSet presAssocID="{B90B36AE-4E63-410B-954A-E14001ECB1EE}" presName="BottomArrow" presStyleLbl="node1" presStyleIdx="1" presStyleCnt="2"/>
      <dgm:spPr/>
    </dgm:pt>
  </dgm:ptLst>
  <dgm:cxnLst>
    <dgm:cxn modelId="{7857C848-730C-468C-9F56-701DB6C77735}" srcId="{B90B36AE-4E63-410B-954A-E14001ECB1EE}" destId="{10F5C9E1-35CE-4094-9423-28BEADBA87D3}" srcOrd="0" destOrd="0" parTransId="{EF285883-84F5-482D-8818-3E0DA0E6F591}" sibTransId="{37904F31-F0C4-4DDB-92E3-C17D4EB48BCD}"/>
    <dgm:cxn modelId="{638AB36F-3641-40B0-82FE-B536848F393C}" type="presOf" srcId="{10F5C9E1-35CE-4094-9423-28BEADBA87D3}" destId="{F8C15506-85C7-4906-A6C8-851A0C73241B}" srcOrd="0" destOrd="0" presId="urn:microsoft.com/office/officeart/2009/layout/ReverseList"/>
    <dgm:cxn modelId="{E4501291-521C-419D-8CF8-77DBF0B5AE52}" type="presOf" srcId="{697AF066-5C3D-472B-A86F-0C5EDF53137D}" destId="{41643D12-5B53-463A-86A3-1C0AE5CE97C3}" srcOrd="1" destOrd="0" presId="urn:microsoft.com/office/officeart/2009/layout/ReverseList"/>
    <dgm:cxn modelId="{6A207C95-493E-424F-9DA5-2E25E77EE268}" srcId="{B90B36AE-4E63-410B-954A-E14001ECB1EE}" destId="{697AF066-5C3D-472B-A86F-0C5EDF53137D}" srcOrd="1" destOrd="0" parTransId="{31BB57BB-84D0-4A4A-89E0-DCB10EB7C249}" sibTransId="{ABDF364F-1CEF-4362-A755-8842F4CA581D}"/>
    <dgm:cxn modelId="{B9C06E9D-3E47-45C0-8CD5-A3F3D247BDFF}" type="presOf" srcId="{10F5C9E1-35CE-4094-9423-28BEADBA87D3}" destId="{86820B7B-018D-43CE-B375-46419D3669B5}" srcOrd="1" destOrd="0" presId="urn:microsoft.com/office/officeart/2009/layout/ReverseList"/>
    <dgm:cxn modelId="{9E255DA9-FAC3-41C3-8E58-7DD8F87C53C7}" type="presOf" srcId="{697AF066-5C3D-472B-A86F-0C5EDF53137D}" destId="{4445398E-BBC0-4AAB-B22E-A70D3405EB81}" srcOrd="0" destOrd="0" presId="urn:microsoft.com/office/officeart/2009/layout/ReverseList"/>
    <dgm:cxn modelId="{34E810DF-0F79-4B6E-B841-2D5927DCDDA4}" type="presOf" srcId="{B90B36AE-4E63-410B-954A-E14001ECB1EE}" destId="{F7672CA2-659E-4548-8728-EF7A23578966}" srcOrd="0" destOrd="0" presId="urn:microsoft.com/office/officeart/2009/layout/ReverseList"/>
    <dgm:cxn modelId="{382ED9C9-268E-47B7-B4D9-39B888722ABB}" type="presParOf" srcId="{F7672CA2-659E-4548-8728-EF7A23578966}" destId="{F8C15506-85C7-4906-A6C8-851A0C73241B}" srcOrd="0" destOrd="0" presId="urn:microsoft.com/office/officeart/2009/layout/ReverseList"/>
    <dgm:cxn modelId="{21859CF5-7C66-43BD-9B94-2F1B774C5AAE}" type="presParOf" srcId="{F7672CA2-659E-4548-8728-EF7A23578966}" destId="{86820B7B-018D-43CE-B375-46419D3669B5}" srcOrd="1" destOrd="0" presId="urn:microsoft.com/office/officeart/2009/layout/ReverseList"/>
    <dgm:cxn modelId="{1BF47FFE-9793-4FF0-8406-8F9401578E80}" type="presParOf" srcId="{F7672CA2-659E-4548-8728-EF7A23578966}" destId="{4445398E-BBC0-4AAB-B22E-A70D3405EB81}" srcOrd="2" destOrd="0" presId="urn:microsoft.com/office/officeart/2009/layout/ReverseList"/>
    <dgm:cxn modelId="{CE9AF867-83E5-4E18-9A9B-365A961119A6}" type="presParOf" srcId="{F7672CA2-659E-4548-8728-EF7A23578966}" destId="{41643D12-5B53-463A-86A3-1C0AE5CE97C3}" srcOrd="3" destOrd="0" presId="urn:microsoft.com/office/officeart/2009/layout/ReverseList"/>
    <dgm:cxn modelId="{4AED96B3-BC3E-439D-BF26-6FBD7BB1855E}" type="presParOf" srcId="{F7672CA2-659E-4548-8728-EF7A23578966}" destId="{33BF5FFC-A92F-49AD-88B9-0F48B63693A0}" srcOrd="4" destOrd="0" presId="urn:microsoft.com/office/officeart/2009/layout/ReverseList"/>
    <dgm:cxn modelId="{CC95256B-F8EA-4941-B9B5-3B12B8D290EF}" type="presParOf" srcId="{F7672CA2-659E-4548-8728-EF7A23578966}" destId="{41D27A63-8D4F-4111-BF45-CA31298EC3E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43092A-AE22-4317-B07B-5C32EAF3E14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FA0D823-8E13-4703-BA69-9973BB1721C7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68C19FA1-CA74-4A19-89C7-51B3ACA83C50}" type="parTrans" cxnId="{F4E8D099-3476-4271-9F13-B5EAF1A6DA5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55B0A290-64FA-4D62-8142-73DB43029317}" type="sibTrans" cxnId="{F4E8D099-3476-4271-9F13-B5EAF1A6DA58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A3080318-1377-4E30-8C9F-1F778FF49BD2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200 J BIFÁSICO</a:t>
          </a:r>
        </a:p>
      </dgm:t>
    </dgm:pt>
    <dgm:pt modelId="{F19B7C20-41FE-45DA-A1CD-FA35C2299CF1}" type="parTrans" cxnId="{B92642E3-4869-4A9D-A95C-BEE1E81940AC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76877980-F77E-4E38-BDB5-23A2D4047EF2}" type="sibTrans" cxnId="{B92642E3-4869-4A9D-A95C-BEE1E81940AC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D980B1B8-2893-4A26-B0A2-3090B3D25472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360J MONOFÁSICO</a:t>
          </a:r>
        </a:p>
      </dgm:t>
    </dgm:pt>
    <dgm:pt modelId="{3DB8AC8A-3767-4DDC-8F07-F1A3087AE089}" type="parTrans" cxnId="{F20C4686-1A7C-4283-8BD4-AF80AAC464D5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2B7DFB2D-2FE9-4321-9F85-343D558C669C}" type="sibTrans" cxnId="{F20C4686-1A7C-4283-8BD4-AF80AAC464D5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8E0267F0-5AA3-48C4-A169-3F1B15454A36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MEJORA SUPERVIVENCIA </a:t>
          </a:r>
        </a:p>
      </dgm:t>
    </dgm:pt>
    <dgm:pt modelId="{BAC62C36-BE26-4121-B7D9-4B18943E26C0}" type="parTrans" cxnId="{1A0843EB-F1AA-4711-AC37-57AF935E5796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9194BBD-233B-430C-9868-996A08A53895}" type="sibTrans" cxnId="{1A0843EB-F1AA-4711-AC37-57AF935E5796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9A128C9D-5381-4E81-9C19-6E333B6B18DE}" type="pres">
      <dgm:prSet presAssocID="{BE43092A-AE22-4317-B07B-5C32EAF3E14A}" presName="Name0" presStyleCnt="0">
        <dgm:presLayoutVars>
          <dgm:chMax val="7"/>
          <dgm:chPref val="7"/>
          <dgm:dir/>
        </dgm:presLayoutVars>
      </dgm:prSet>
      <dgm:spPr/>
    </dgm:pt>
    <dgm:pt modelId="{BCBF3591-8780-4040-B300-CD1B79C46A41}" type="pres">
      <dgm:prSet presAssocID="{BE43092A-AE22-4317-B07B-5C32EAF3E14A}" presName="Name1" presStyleCnt="0"/>
      <dgm:spPr/>
    </dgm:pt>
    <dgm:pt modelId="{0BB135A4-E8D1-4530-97E6-932A940524E1}" type="pres">
      <dgm:prSet presAssocID="{55B0A290-64FA-4D62-8142-73DB43029317}" presName="picture_1" presStyleCnt="0"/>
      <dgm:spPr/>
    </dgm:pt>
    <dgm:pt modelId="{4644985F-2708-4E01-8C09-2067E7186BD0}" type="pres">
      <dgm:prSet presAssocID="{55B0A290-64FA-4D62-8142-73DB43029317}" presName="pictureRepeatNode" presStyleLbl="alignImgPlace1" presStyleIdx="0" presStyleCnt="4" custScaleX="78172" custScaleY="80968"/>
      <dgm:spPr/>
    </dgm:pt>
    <dgm:pt modelId="{824778DA-6261-41A5-8261-56F653DDE1A2}" type="pres">
      <dgm:prSet presAssocID="{FFA0D823-8E13-4703-BA69-9973BB1721C7}" presName="text_1" presStyleLbl="node1" presStyleIdx="0" presStyleCnt="0">
        <dgm:presLayoutVars>
          <dgm:bulletEnabled val="1"/>
        </dgm:presLayoutVars>
      </dgm:prSet>
      <dgm:spPr/>
    </dgm:pt>
    <dgm:pt modelId="{B85ABE54-32A1-45E9-AB2D-31CE8430C222}" type="pres">
      <dgm:prSet presAssocID="{76877980-F77E-4E38-BDB5-23A2D4047EF2}" presName="picture_2" presStyleCnt="0"/>
      <dgm:spPr/>
    </dgm:pt>
    <dgm:pt modelId="{0AC56EE7-63DA-4AE4-AA7F-D710FD1F4312}" type="pres">
      <dgm:prSet presAssocID="{76877980-F77E-4E38-BDB5-23A2D4047EF2}" presName="pictureRepeatNode" presStyleLbl="alignImgPlace1" presStyleIdx="1" presStyleCnt="4"/>
      <dgm:spPr/>
    </dgm:pt>
    <dgm:pt modelId="{1FA5B1BE-2735-4E12-B370-F77809F40EAE}" type="pres">
      <dgm:prSet presAssocID="{A3080318-1377-4E30-8C9F-1F778FF49BD2}" presName="line_2" presStyleLbl="parChTrans1D1" presStyleIdx="0" presStyleCnt="3"/>
      <dgm:spPr/>
    </dgm:pt>
    <dgm:pt modelId="{72BF45F2-8CD8-4B18-B08E-3D24606B6F0D}" type="pres">
      <dgm:prSet presAssocID="{A3080318-1377-4E30-8C9F-1F778FF49BD2}" presName="textparent_2" presStyleLbl="node1" presStyleIdx="0" presStyleCnt="0"/>
      <dgm:spPr/>
    </dgm:pt>
    <dgm:pt modelId="{7D5818EB-132C-4459-A37A-679F676EF8B3}" type="pres">
      <dgm:prSet presAssocID="{A3080318-1377-4E30-8C9F-1F778FF49BD2}" presName="text_2" presStyleLbl="revTx" presStyleIdx="0" presStyleCnt="3">
        <dgm:presLayoutVars>
          <dgm:bulletEnabled val="1"/>
        </dgm:presLayoutVars>
      </dgm:prSet>
      <dgm:spPr/>
    </dgm:pt>
    <dgm:pt modelId="{AF77458D-65E8-4A57-A39F-99CD234B0045}" type="pres">
      <dgm:prSet presAssocID="{2B7DFB2D-2FE9-4321-9F85-343D558C669C}" presName="picture_3" presStyleCnt="0"/>
      <dgm:spPr/>
    </dgm:pt>
    <dgm:pt modelId="{A26D98FB-D988-414A-B5EC-23DAB7AF54B1}" type="pres">
      <dgm:prSet presAssocID="{2B7DFB2D-2FE9-4321-9F85-343D558C669C}" presName="pictureRepeatNode" presStyleLbl="alignImgPlace1" presStyleIdx="2" presStyleCnt="4"/>
      <dgm:spPr/>
    </dgm:pt>
    <dgm:pt modelId="{577DCFE9-BF74-4AC3-ADE9-367B47C86267}" type="pres">
      <dgm:prSet presAssocID="{D980B1B8-2893-4A26-B0A2-3090B3D25472}" presName="line_3" presStyleLbl="parChTrans1D1" presStyleIdx="1" presStyleCnt="3"/>
      <dgm:spPr/>
    </dgm:pt>
    <dgm:pt modelId="{EC797518-F76F-4A60-8DB1-410071FAC33C}" type="pres">
      <dgm:prSet presAssocID="{D980B1B8-2893-4A26-B0A2-3090B3D25472}" presName="textparent_3" presStyleLbl="node1" presStyleIdx="0" presStyleCnt="0"/>
      <dgm:spPr/>
    </dgm:pt>
    <dgm:pt modelId="{5764CC72-CD8B-4449-A2C4-978130BA4D8E}" type="pres">
      <dgm:prSet presAssocID="{D980B1B8-2893-4A26-B0A2-3090B3D25472}" presName="text_3" presStyleLbl="revTx" presStyleIdx="1" presStyleCnt="3">
        <dgm:presLayoutVars>
          <dgm:bulletEnabled val="1"/>
        </dgm:presLayoutVars>
      </dgm:prSet>
      <dgm:spPr/>
    </dgm:pt>
    <dgm:pt modelId="{628C6362-3D98-423C-BAD9-E11BDB7CE7DB}" type="pres">
      <dgm:prSet presAssocID="{B9194BBD-233B-430C-9868-996A08A53895}" presName="picture_4" presStyleCnt="0"/>
      <dgm:spPr/>
    </dgm:pt>
    <dgm:pt modelId="{49A1D500-1957-449A-B8A1-B6AFD3F16F53}" type="pres">
      <dgm:prSet presAssocID="{B9194BBD-233B-430C-9868-996A08A53895}" presName="pictureRepeatNode" presStyleLbl="alignImgPlace1" presStyleIdx="3" presStyleCnt="4"/>
      <dgm:spPr/>
    </dgm:pt>
    <dgm:pt modelId="{5983024B-170A-45CF-83D2-0F9B3AD469C6}" type="pres">
      <dgm:prSet presAssocID="{8E0267F0-5AA3-48C4-A169-3F1B15454A36}" presName="line_4" presStyleLbl="parChTrans1D1" presStyleIdx="2" presStyleCnt="3"/>
      <dgm:spPr/>
    </dgm:pt>
    <dgm:pt modelId="{30848593-E36D-4DE1-ADD9-910F7DD5F5D8}" type="pres">
      <dgm:prSet presAssocID="{8E0267F0-5AA3-48C4-A169-3F1B15454A36}" presName="textparent_4" presStyleLbl="node1" presStyleIdx="0" presStyleCnt="0"/>
      <dgm:spPr/>
    </dgm:pt>
    <dgm:pt modelId="{735E76E1-5FF7-4E56-BA09-9E6502C293C8}" type="pres">
      <dgm:prSet presAssocID="{8E0267F0-5AA3-48C4-A169-3F1B15454A36}" presName="text_4" presStyleLbl="revTx" presStyleIdx="2" presStyleCnt="3">
        <dgm:presLayoutVars>
          <dgm:bulletEnabled val="1"/>
        </dgm:presLayoutVars>
      </dgm:prSet>
      <dgm:spPr/>
    </dgm:pt>
  </dgm:ptLst>
  <dgm:cxnLst>
    <dgm:cxn modelId="{22BA1204-B142-472E-BDF4-D5FD9E593FB9}" type="presOf" srcId="{A3080318-1377-4E30-8C9F-1F778FF49BD2}" destId="{7D5818EB-132C-4459-A37A-679F676EF8B3}" srcOrd="0" destOrd="0" presId="urn:microsoft.com/office/officeart/2008/layout/CircularPictureCallout"/>
    <dgm:cxn modelId="{B15A0B3F-A873-4795-9888-18DCDADDFC12}" type="presOf" srcId="{55B0A290-64FA-4D62-8142-73DB43029317}" destId="{4644985F-2708-4E01-8C09-2067E7186BD0}" srcOrd="0" destOrd="0" presId="urn:microsoft.com/office/officeart/2008/layout/CircularPictureCallout"/>
    <dgm:cxn modelId="{6D34775C-F932-411B-87FD-34C804EE0FAD}" type="presOf" srcId="{B9194BBD-233B-430C-9868-996A08A53895}" destId="{49A1D500-1957-449A-B8A1-B6AFD3F16F53}" srcOrd="0" destOrd="0" presId="urn:microsoft.com/office/officeart/2008/layout/CircularPictureCallout"/>
    <dgm:cxn modelId="{78891550-4C2F-42BD-8CAF-0897E18CBAC1}" type="presOf" srcId="{D980B1B8-2893-4A26-B0A2-3090B3D25472}" destId="{5764CC72-CD8B-4449-A2C4-978130BA4D8E}" srcOrd="0" destOrd="0" presId="urn:microsoft.com/office/officeart/2008/layout/CircularPictureCallout"/>
    <dgm:cxn modelId="{F20C4686-1A7C-4283-8BD4-AF80AAC464D5}" srcId="{BE43092A-AE22-4317-B07B-5C32EAF3E14A}" destId="{D980B1B8-2893-4A26-B0A2-3090B3D25472}" srcOrd="2" destOrd="0" parTransId="{3DB8AC8A-3767-4DDC-8F07-F1A3087AE089}" sibTransId="{2B7DFB2D-2FE9-4321-9F85-343D558C669C}"/>
    <dgm:cxn modelId="{072B0497-6CE2-41BA-AF5A-AC3E4B223456}" type="presOf" srcId="{BE43092A-AE22-4317-B07B-5C32EAF3E14A}" destId="{9A128C9D-5381-4E81-9C19-6E333B6B18DE}" srcOrd="0" destOrd="0" presId="urn:microsoft.com/office/officeart/2008/layout/CircularPictureCallout"/>
    <dgm:cxn modelId="{F4E8D099-3476-4271-9F13-B5EAF1A6DA58}" srcId="{BE43092A-AE22-4317-B07B-5C32EAF3E14A}" destId="{FFA0D823-8E13-4703-BA69-9973BB1721C7}" srcOrd="0" destOrd="0" parTransId="{68C19FA1-CA74-4A19-89C7-51B3ACA83C50}" sibTransId="{55B0A290-64FA-4D62-8142-73DB43029317}"/>
    <dgm:cxn modelId="{5669B6A2-AD63-4C83-B163-B0867D86745E}" type="presOf" srcId="{FFA0D823-8E13-4703-BA69-9973BB1721C7}" destId="{824778DA-6261-41A5-8261-56F653DDE1A2}" srcOrd="0" destOrd="0" presId="urn:microsoft.com/office/officeart/2008/layout/CircularPictureCallout"/>
    <dgm:cxn modelId="{B92642E3-4869-4A9D-A95C-BEE1E81940AC}" srcId="{BE43092A-AE22-4317-B07B-5C32EAF3E14A}" destId="{A3080318-1377-4E30-8C9F-1F778FF49BD2}" srcOrd="1" destOrd="0" parTransId="{F19B7C20-41FE-45DA-A1CD-FA35C2299CF1}" sibTransId="{76877980-F77E-4E38-BDB5-23A2D4047EF2}"/>
    <dgm:cxn modelId="{724411E4-3AD9-44A9-9BD3-44CF3C804F2E}" type="presOf" srcId="{8E0267F0-5AA3-48C4-A169-3F1B15454A36}" destId="{735E76E1-5FF7-4E56-BA09-9E6502C293C8}" srcOrd="0" destOrd="0" presId="urn:microsoft.com/office/officeart/2008/layout/CircularPictureCallout"/>
    <dgm:cxn modelId="{1A0843EB-F1AA-4711-AC37-57AF935E5796}" srcId="{BE43092A-AE22-4317-B07B-5C32EAF3E14A}" destId="{8E0267F0-5AA3-48C4-A169-3F1B15454A36}" srcOrd="3" destOrd="0" parTransId="{BAC62C36-BE26-4121-B7D9-4B18943E26C0}" sibTransId="{B9194BBD-233B-430C-9868-996A08A53895}"/>
    <dgm:cxn modelId="{22854DF4-8BCB-4D1A-A210-93E7B42D7F31}" type="presOf" srcId="{2B7DFB2D-2FE9-4321-9F85-343D558C669C}" destId="{A26D98FB-D988-414A-B5EC-23DAB7AF54B1}" srcOrd="0" destOrd="0" presId="urn:microsoft.com/office/officeart/2008/layout/CircularPictureCallout"/>
    <dgm:cxn modelId="{51C94DFE-367B-4AFE-B33E-CB05C7C4B7C8}" type="presOf" srcId="{76877980-F77E-4E38-BDB5-23A2D4047EF2}" destId="{0AC56EE7-63DA-4AE4-AA7F-D710FD1F4312}" srcOrd="0" destOrd="0" presId="urn:microsoft.com/office/officeart/2008/layout/CircularPictureCallout"/>
    <dgm:cxn modelId="{66018D01-048A-4862-A960-DCC48E41DE6A}" type="presParOf" srcId="{9A128C9D-5381-4E81-9C19-6E333B6B18DE}" destId="{BCBF3591-8780-4040-B300-CD1B79C46A41}" srcOrd="0" destOrd="0" presId="urn:microsoft.com/office/officeart/2008/layout/CircularPictureCallout"/>
    <dgm:cxn modelId="{3ED35389-A4BB-4634-9C96-1B957138B02C}" type="presParOf" srcId="{BCBF3591-8780-4040-B300-CD1B79C46A41}" destId="{0BB135A4-E8D1-4530-97E6-932A940524E1}" srcOrd="0" destOrd="0" presId="urn:microsoft.com/office/officeart/2008/layout/CircularPictureCallout"/>
    <dgm:cxn modelId="{310400D5-ECE2-4A58-840F-F4230327796A}" type="presParOf" srcId="{0BB135A4-E8D1-4530-97E6-932A940524E1}" destId="{4644985F-2708-4E01-8C09-2067E7186BD0}" srcOrd="0" destOrd="0" presId="urn:microsoft.com/office/officeart/2008/layout/CircularPictureCallout"/>
    <dgm:cxn modelId="{BAAC899F-5411-4BEC-AE9B-5B6CBA09A2DC}" type="presParOf" srcId="{BCBF3591-8780-4040-B300-CD1B79C46A41}" destId="{824778DA-6261-41A5-8261-56F653DDE1A2}" srcOrd="1" destOrd="0" presId="urn:microsoft.com/office/officeart/2008/layout/CircularPictureCallout"/>
    <dgm:cxn modelId="{77E3CF9A-F157-4E0E-A944-0B9D0ABA0DD7}" type="presParOf" srcId="{BCBF3591-8780-4040-B300-CD1B79C46A41}" destId="{B85ABE54-32A1-45E9-AB2D-31CE8430C222}" srcOrd="2" destOrd="0" presId="urn:microsoft.com/office/officeart/2008/layout/CircularPictureCallout"/>
    <dgm:cxn modelId="{E733EA28-06C5-462E-B97B-25DFC97C19EE}" type="presParOf" srcId="{B85ABE54-32A1-45E9-AB2D-31CE8430C222}" destId="{0AC56EE7-63DA-4AE4-AA7F-D710FD1F4312}" srcOrd="0" destOrd="0" presId="urn:microsoft.com/office/officeart/2008/layout/CircularPictureCallout"/>
    <dgm:cxn modelId="{32D7C285-5EB8-45CC-8B99-D812532F2C3C}" type="presParOf" srcId="{BCBF3591-8780-4040-B300-CD1B79C46A41}" destId="{1FA5B1BE-2735-4E12-B370-F77809F40EAE}" srcOrd="3" destOrd="0" presId="urn:microsoft.com/office/officeart/2008/layout/CircularPictureCallout"/>
    <dgm:cxn modelId="{1862E60F-DDFF-4AF7-A447-E801407226A5}" type="presParOf" srcId="{BCBF3591-8780-4040-B300-CD1B79C46A41}" destId="{72BF45F2-8CD8-4B18-B08E-3D24606B6F0D}" srcOrd="4" destOrd="0" presId="urn:microsoft.com/office/officeart/2008/layout/CircularPictureCallout"/>
    <dgm:cxn modelId="{C888A996-B9F6-4FDA-9944-E26357E83706}" type="presParOf" srcId="{72BF45F2-8CD8-4B18-B08E-3D24606B6F0D}" destId="{7D5818EB-132C-4459-A37A-679F676EF8B3}" srcOrd="0" destOrd="0" presId="urn:microsoft.com/office/officeart/2008/layout/CircularPictureCallout"/>
    <dgm:cxn modelId="{923FD415-8E2E-4909-9B2F-DC0AFB3C57A1}" type="presParOf" srcId="{BCBF3591-8780-4040-B300-CD1B79C46A41}" destId="{AF77458D-65E8-4A57-A39F-99CD234B0045}" srcOrd="5" destOrd="0" presId="urn:microsoft.com/office/officeart/2008/layout/CircularPictureCallout"/>
    <dgm:cxn modelId="{DDADE3D2-28BB-4964-BDB7-CDFC2A60B6E2}" type="presParOf" srcId="{AF77458D-65E8-4A57-A39F-99CD234B0045}" destId="{A26D98FB-D988-414A-B5EC-23DAB7AF54B1}" srcOrd="0" destOrd="0" presId="urn:microsoft.com/office/officeart/2008/layout/CircularPictureCallout"/>
    <dgm:cxn modelId="{EF5B0D1A-FE58-4235-B021-9F6E6E2AA02E}" type="presParOf" srcId="{BCBF3591-8780-4040-B300-CD1B79C46A41}" destId="{577DCFE9-BF74-4AC3-ADE9-367B47C86267}" srcOrd="6" destOrd="0" presId="urn:microsoft.com/office/officeart/2008/layout/CircularPictureCallout"/>
    <dgm:cxn modelId="{224BF385-C057-4860-8AD8-A6782726035B}" type="presParOf" srcId="{BCBF3591-8780-4040-B300-CD1B79C46A41}" destId="{EC797518-F76F-4A60-8DB1-410071FAC33C}" srcOrd="7" destOrd="0" presId="urn:microsoft.com/office/officeart/2008/layout/CircularPictureCallout"/>
    <dgm:cxn modelId="{559EE1FE-4905-498B-8AE2-1BE9702EE1CA}" type="presParOf" srcId="{EC797518-F76F-4A60-8DB1-410071FAC33C}" destId="{5764CC72-CD8B-4449-A2C4-978130BA4D8E}" srcOrd="0" destOrd="0" presId="urn:microsoft.com/office/officeart/2008/layout/CircularPictureCallout"/>
    <dgm:cxn modelId="{39BE256B-508E-4404-8005-B951B84328EA}" type="presParOf" srcId="{BCBF3591-8780-4040-B300-CD1B79C46A41}" destId="{628C6362-3D98-423C-BAD9-E11BDB7CE7DB}" srcOrd="8" destOrd="0" presId="urn:microsoft.com/office/officeart/2008/layout/CircularPictureCallout"/>
    <dgm:cxn modelId="{9CCE33E2-83D6-4A7C-AA64-83D0AD9E4388}" type="presParOf" srcId="{628C6362-3D98-423C-BAD9-E11BDB7CE7DB}" destId="{49A1D500-1957-449A-B8A1-B6AFD3F16F53}" srcOrd="0" destOrd="0" presId="urn:microsoft.com/office/officeart/2008/layout/CircularPictureCallout"/>
    <dgm:cxn modelId="{CB478AB4-36ED-4E04-9967-0B7A8FA6D4FA}" type="presParOf" srcId="{BCBF3591-8780-4040-B300-CD1B79C46A41}" destId="{5983024B-170A-45CF-83D2-0F9B3AD469C6}" srcOrd="9" destOrd="0" presId="urn:microsoft.com/office/officeart/2008/layout/CircularPictureCallout"/>
    <dgm:cxn modelId="{71B0C7F1-F309-435F-A05F-379A3B991118}" type="presParOf" srcId="{BCBF3591-8780-4040-B300-CD1B79C46A41}" destId="{30848593-E36D-4DE1-ADD9-910F7DD5F5D8}" srcOrd="10" destOrd="0" presId="urn:microsoft.com/office/officeart/2008/layout/CircularPictureCallout"/>
    <dgm:cxn modelId="{6026C735-1483-42A0-BB05-3384691AF1BD}" type="presParOf" srcId="{30848593-E36D-4DE1-ADD9-910F7DD5F5D8}" destId="{735E76E1-5FF7-4E56-BA09-9E6502C293C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FED4AF-10BC-475B-9198-AC5AEEE391F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DAAB2FE-ADCF-45CF-BC11-09E23C988C7A}">
      <dgm:prSet/>
      <dgm:spPr/>
      <dgm:t>
        <a:bodyPr/>
        <a:lstStyle/>
        <a:p>
          <a:endParaRPr lang="es-CO" dirty="0">
            <a:latin typeface="Montserrat" panose="00000500000000000000" pitchFamily="50" charset="0"/>
          </a:endParaRPr>
        </a:p>
      </dgm:t>
    </dgm:pt>
    <dgm:pt modelId="{98AC5636-FD9F-4A3B-93AA-1C50F1796088}" type="parTrans" cxnId="{72A5B127-F82B-4494-862B-15DD666EEFF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F63C49D3-E66A-42F8-9543-9E5794A670F3}" type="sibTrans" cxnId="{72A5B127-F82B-4494-862B-15DD666EEFF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C5399C62-2097-4416-B078-34A2C32AA89A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1 Mg cada 3 a 5 min</a:t>
          </a:r>
        </a:p>
      </dgm:t>
    </dgm:pt>
    <dgm:pt modelId="{BEE4CC07-7490-4479-87D4-693A9BEEC114}" type="parTrans" cxnId="{70B9D164-A676-4020-BDEF-9A2CAFF2CF53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6B5F8538-F2DB-40F2-B0C9-0A938C39B21D}" type="sibTrans" cxnId="{70B9D164-A676-4020-BDEF-9A2CAFF2CF53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DDD99448-F39C-4F73-B592-D52A0E64DCF6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Mejora ROSC</a:t>
          </a:r>
        </a:p>
      </dgm:t>
    </dgm:pt>
    <dgm:pt modelId="{86B3FBDB-8C5F-483E-B185-8BF6F70CA40D}" type="parTrans" cxnId="{C45A0B28-ADE5-4DA8-A576-A7A2A4D9FB4F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9CD38FAB-DA96-4DED-BB0A-187295CA38A3}" type="sibTrans" cxnId="{C45A0B28-ADE5-4DA8-A576-A7A2A4D9FB4F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D8DE9031-E881-466C-84C8-CAD7E989C462}">
      <dgm:prSet phldrT="[Texto]"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Rápido si es no </a:t>
          </a:r>
          <a:r>
            <a:rPr lang="es-CO" dirty="0" err="1">
              <a:latin typeface="Montserrat" panose="00000500000000000000" pitchFamily="50" charset="0"/>
            </a:rPr>
            <a:t>desfibrilable</a:t>
          </a:r>
          <a:endParaRPr lang="es-CO" dirty="0">
            <a:latin typeface="Montserrat" panose="00000500000000000000" pitchFamily="50" charset="0"/>
          </a:endParaRPr>
        </a:p>
      </dgm:t>
    </dgm:pt>
    <dgm:pt modelId="{79246A59-725C-4E5A-A518-ED4AA39ED9BB}" type="parTrans" cxnId="{D784186C-D32C-4305-98DF-16011B3E9F5E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F2C9FF9-4340-40D9-BE82-F38EE3303452}" type="sibTrans" cxnId="{D784186C-D32C-4305-98DF-16011B3E9F5E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97AC703B-63A0-4F29-ADC6-0C913624D022}" type="pres">
      <dgm:prSet presAssocID="{AEFED4AF-10BC-475B-9198-AC5AEEE391F7}" presName="Name0" presStyleCnt="0">
        <dgm:presLayoutVars>
          <dgm:chMax val="7"/>
          <dgm:chPref val="7"/>
          <dgm:dir/>
        </dgm:presLayoutVars>
      </dgm:prSet>
      <dgm:spPr/>
    </dgm:pt>
    <dgm:pt modelId="{FCBC03D6-4565-44BE-84A8-E3D7CB0D57B7}" type="pres">
      <dgm:prSet presAssocID="{AEFED4AF-10BC-475B-9198-AC5AEEE391F7}" presName="Name1" presStyleCnt="0"/>
      <dgm:spPr/>
    </dgm:pt>
    <dgm:pt modelId="{F60364F1-A51E-4CE1-ACA9-13E81E663403}" type="pres">
      <dgm:prSet presAssocID="{F63C49D3-E66A-42F8-9543-9E5794A670F3}" presName="picture_1" presStyleCnt="0"/>
      <dgm:spPr/>
    </dgm:pt>
    <dgm:pt modelId="{09398FFC-ACF4-4482-9BC3-A59871D31A4C}" type="pres">
      <dgm:prSet presAssocID="{F63C49D3-E66A-42F8-9543-9E5794A670F3}" presName="pictureRepeatNode" presStyleLbl="alignImgPlace1" presStyleIdx="0" presStyleCnt="4"/>
      <dgm:spPr/>
    </dgm:pt>
    <dgm:pt modelId="{08234C5D-0993-48A1-BADD-5F521926D219}" type="pres">
      <dgm:prSet presAssocID="{1DAAB2FE-ADCF-45CF-BC11-09E23C988C7A}" presName="text_1" presStyleLbl="node1" presStyleIdx="0" presStyleCnt="0">
        <dgm:presLayoutVars>
          <dgm:bulletEnabled val="1"/>
        </dgm:presLayoutVars>
      </dgm:prSet>
      <dgm:spPr/>
    </dgm:pt>
    <dgm:pt modelId="{A9DCCFC8-F33C-45AF-87BD-9340B2328A73}" type="pres">
      <dgm:prSet presAssocID="{6B5F8538-F2DB-40F2-B0C9-0A938C39B21D}" presName="picture_2" presStyleCnt="0"/>
      <dgm:spPr/>
    </dgm:pt>
    <dgm:pt modelId="{C3FAAC4A-C7C2-4991-937D-950F04F73EA0}" type="pres">
      <dgm:prSet presAssocID="{6B5F8538-F2DB-40F2-B0C9-0A938C39B21D}" presName="pictureRepeatNode" presStyleLbl="alignImgPlace1" presStyleIdx="1" presStyleCnt="4"/>
      <dgm:spPr/>
    </dgm:pt>
    <dgm:pt modelId="{532FE9E6-2174-48A7-BD61-F1C77B589C2C}" type="pres">
      <dgm:prSet presAssocID="{C5399C62-2097-4416-B078-34A2C32AA89A}" presName="line_2" presStyleLbl="parChTrans1D1" presStyleIdx="0" presStyleCnt="3"/>
      <dgm:spPr/>
    </dgm:pt>
    <dgm:pt modelId="{899EAA4A-5736-4ABA-847E-718801AA7667}" type="pres">
      <dgm:prSet presAssocID="{C5399C62-2097-4416-B078-34A2C32AA89A}" presName="textparent_2" presStyleLbl="node1" presStyleIdx="0" presStyleCnt="0"/>
      <dgm:spPr/>
    </dgm:pt>
    <dgm:pt modelId="{6A87FE7C-95C7-4AB8-AEF4-8EB1EFEF798F}" type="pres">
      <dgm:prSet presAssocID="{C5399C62-2097-4416-B078-34A2C32AA89A}" presName="text_2" presStyleLbl="revTx" presStyleIdx="0" presStyleCnt="3">
        <dgm:presLayoutVars>
          <dgm:bulletEnabled val="1"/>
        </dgm:presLayoutVars>
      </dgm:prSet>
      <dgm:spPr/>
    </dgm:pt>
    <dgm:pt modelId="{F794A2A6-7B74-407D-97A6-B43BCC1AFB2B}" type="pres">
      <dgm:prSet presAssocID="{9CD38FAB-DA96-4DED-BB0A-187295CA38A3}" presName="picture_3" presStyleCnt="0"/>
      <dgm:spPr/>
    </dgm:pt>
    <dgm:pt modelId="{1F9670BD-A341-406D-BA53-2456ADA8C8D3}" type="pres">
      <dgm:prSet presAssocID="{9CD38FAB-DA96-4DED-BB0A-187295CA38A3}" presName="pictureRepeatNode" presStyleLbl="alignImgPlace1" presStyleIdx="2" presStyleCnt="4"/>
      <dgm:spPr/>
    </dgm:pt>
    <dgm:pt modelId="{15234AB2-87BA-4D2A-89E6-CFD893270445}" type="pres">
      <dgm:prSet presAssocID="{DDD99448-F39C-4F73-B592-D52A0E64DCF6}" presName="line_3" presStyleLbl="parChTrans1D1" presStyleIdx="1" presStyleCnt="3"/>
      <dgm:spPr/>
    </dgm:pt>
    <dgm:pt modelId="{AECA8160-717E-4D63-862F-49343A33C324}" type="pres">
      <dgm:prSet presAssocID="{DDD99448-F39C-4F73-B592-D52A0E64DCF6}" presName="textparent_3" presStyleLbl="node1" presStyleIdx="0" presStyleCnt="0"/>
      <dgm:spPr/>
    </dgm:pt>
    <dgm:pt modelId="{B250FD84-531B-4735-BC3C-E8A37C412D93}" type="pres">
      <dgm:prSet presAssocID="{DDD99448-F39C-4F73-B592-D52A0E64DCF6}" presName="text_3" presStyleLbl="revTx" presStyleIdx="1" presStyleCnt="3">
        <dgm:presLayoutVars>
          <dgm:bulletEnabled val="1"/>
        </dgm:presLayoutVars>
      </dgm:prSet>
      <dgm:spPr/>
    </dgm:pt>
    <dgm:pt modelId="{A197984C-9D46-448D-BBBE-150B4342486B}" type="pres">
      <dgm:prSet presAssocID="{BF2C9FF9-4340-40D9-BE82-F38EE3303452}" presName="picture_4" presStyleCnt="0"/>
      <dgm:spPr/>
    </dgm:pt>
    <dgm:pt modelId="{85BFD97B-5B06-481A-9AA9-FE15F86F3900}" type="pres">
      <dgm:prSet presAssocID="{BF2C9FF9-4340-40D9-BE82-F38EE3303452}" presName="pictureRepeatNode" presStyleLbl="alignImgPlace1" presStyleIdx="3" presStyleCnt="4"/>
      <dgm:spPr/>
    </dgm:pt>
    <dgm:pt modelId="{D2CC2921-3E55-48E8-879B-CE0CE06B517A}" type="pres">
      <dgm:prSet presAssocID="{D8DE9031-E881-466C-84C8-CAD7E989C462}" presName="line_4" presStyleLbl="parChTrans1D1" presStyleIdx="2" presStyleCnt="3"/>
      <dgm:spPr/>
    </dgm:pt>
    <dgm:pt modelId="{0713BBCF-A521-49EF-AA75-D422A3036D3E}" type="pres">
      <dgm:prSet presAssocID="{D8DE9031-E881-466C-84C8-CAD7E989C462}" presName="textparent_4" presStyleLbl="node1" presStyleIdx="0" presStyleCnt="0"/>
      <dgm:spPr/>
    </dgm:pt>
    <dgm:pt modelId="{ABB990E6-956A-4AF9-A148-ED422C3E7142}" type="pres">
      <dgm:prSet presAssocID="{D8DE9031-E881-466C-84C8-CAD7E989C462}" presName="text_4" presStyleLbl="revTx" presStyleIdx="2" presStyleCnt="3">
        <dgm:presLayoutVars>
          <dgm:bulletEnabled val="1"/>
        </dgm:presLayoutVars>
      </dgm:prSet>
      <dgm:spPr/>
    </dgm:pt>
  </dgm:ptLst>
  <dgm:cxnLst>
    <dgm:cxn modelId="{72A5B127-F82B-4494-862B-15DD666EEFF9}" srcId="{AEFED4AF-10BC-475B-9198-AC5AEEE391F7}" destId="{1DAAB2FE-ADCF-45CF-BC11-09E23C988C7A}" srcOrd="0" destOrd="0" parTransId="{98AC5636-FD9F-4A3B-93AA-1C50F1796088}" sibTransId="{F63C49D3-E66A-42F8-9543-9E5794A670F3}"/>
    <dgm:cxn modelId="{C45A0B28-ADE5-4DA8-A576-A7A2A4D9FB4F}" srcId="{AEFED4AF-10BC-475B-9198-AC5AEEE391F7}" destId="{DDD99448-F39C-4F73-B592-D52A0E64DCF6}" srcOrd="2" destOrd="0" parTransId="{86B3FBDB-8C5F-483E-B185-8BF6F70CA40D}" sibTransId="{9CD38FAB-DA96-4DED-BB0A-187295CA38A3}"/>
    <dgm:cxn modelId="{524F6D62-8D8D-4E3F-9149-C19BBFC65CFB}" type="presOf" srcId="{1DAAB2FE-ADCF-45CF-BC11-09E23C988C7A}" destId="{08234C5D-0993-48A1-BADD-5F521926D219}" srcOrd="0" destOrd="0" presId="urn:microsoft.com/office/officeart/2008/layout/CircularPictureCallout"/>
    <dgm:cxn modelId="{70B9D164-A676-4020-BDEF-9A2CAFF2CF53}" srcId="{AEFED4AF-10BC-475B-9198-AC5AEEE391F7}" destId="{C5399C62-2097-4416-B078-34A2C32AA89A}" srcOrd="1" destOrd="0" parTransId="{BEE4CC07-7490-4479-87D4-693A9BEEC114}" sibTransId="{6B5F8538-F2DB-40F2-B0C9-0A938C39B21D}"/>
    <dgm:cxn modelId="{D784186C-D32C-4305-98DF-16011B3E9F5E}" srcId="{AEFED4AF-10BC-475B-9198-AC5AEEE391F7}" destId="{D8DE9031-E881-466C-84C8-CAD7E989C462}" srcOrd="3" destOrd="0" parTransId="{79246A59-725C-4E5A-A518-ED4AA39ED9BB}" sibTransId="{BF2C9FF9-4340-40D9-BE82-F38EE3303452}"/>
    <dgm:cxn modelId="{F9148057-E9B7-4177-A45E-C805E045BBBA}" type="presOf" srcId="{DDD99448-F39C-4F73-B592-D52A0E64DCF6}" destId="{B250FD84-531B-4735-BC3C-E8A37C412D93}" srcOrd="0" destOrd="0" presId="urn:microsoft.com/office/officeart/2008/layout/CircularPictureCallout"/>
    <dgm:cxn modelId="{5A3D4484-31DA-4593-83BA-C848657518B6}" type="presOf" srcId="{AEFED4AF-10BC-475B-9198-AC5AEEE391F7}" destId="{97AC703B-63A0-4F29-ADC6-0C913624D022}" srcOrd="0" destOrd="0" presId="urn:microsoft.com/office/officeart/2008/layout/CircularPictureCallout"/>
    <dgm:cxn modelId="{1FD5B48D-CE3B-4CFA-B018-62BD20EE6F0A}" type="presOf" srcId="{9CD38FAB-DA96-4DED-BB0A-187295CA38A3}" destId="{1F9670BD-A341-406D-BA53-2456ADA8C8D3}" srcOrd="0" destOrd="0" presId="urn:microsoft.com/office/officeart/2008/layout/CircularPictureCallout"/>
    <dgm:cxn modelId="{933DD8A4-4303-4F01-8AF4-77D4B19B8AB6}" type="presOf" srcId="{C5399C62-2097-4416-B078-34A2C32AA89A}" destId="{6A87FE7C-95C7-4AB8-AEF4-8EB1EFEF798F}" srcOrd="0" destOrd="0" presId="urn:microsoft.com/office/officeart/2008/layout/CircularPictureCallout"/>
    <dgm:cxn modelId="{A09E15AD-8BF7-4C56-9665-40A98C2DDF6E}" type="presOf" srcId="{D8DE9031-E881-466C-84C8-CAD7E989C462}" destId="{ABB990E6-956A-4AF9-A148-ED422C3E7142}" srcOrd="0" destOrd="0" presId="urn:microsoft.com/office/officeart/2008/layout/CircularPictureCallout"/>
    <dgm:cxn modelId="{1D25FBB6-3AA2-4AA3-B13B-7955043B2404}" type="presOf" srcId="{BF2C9FF9-4340-40D9-BE82-F38EE3303452}" destId="{85BFD97B-5B06-481A-9AA9-FE15F86F3900}" srcOrd="0" destOrd="0" presId="urn:microsoft.com/office/officeart/2008/layout/CircularPictureCallout"/>
    <dgm:cxn modelId="{D552D0BD-5D57-47A1-9746-51F448998F48}" type="presOf" srcId="{6B5F8538-F2DB-40F2-B0C9-0A938C39B21D}" destId="{C3FAAC4A-C7C2-4991-937D-950F04F73EA0}" srcOrd="0" destOrd="0" presId="urn:microsoft.com/office/officeart/2008/layout/CircularPictureCallout"/>
    <dgm:cxn modelId="{559905EB-4CBB-4002-914E-A263F10D62E3}" type="presOf" srcId="{F63C49D3-E66A-42F8-9543-9E5794A670F3}" destId="{09398FFC-ACF4-4482-9BC3-A59871D31A4C}" srcOrd="0" destOrd="0" presId="urn:microsoft.com/office/officeart/2008/layout/CircularPictureCallout"/>
    <dgm:cxn modelId="{D9BF1FA5-C516-4B65-8CC9-B152C25B05C1}" type="presParOf" srcId="{97AC703B-63A0-4F29-ADC6-0C913624D022}" destId="{FCBC03D6-4565-44BE-84A8-E3D7CB0D57B7}" srcOrd="0" destOrd="0" presId="urn:microsoft.com/office/officeart/2008/layout/CircularPictureCallout"/>
    <dgm:cxn modelId="{5FD80AE4-2138-4E65-9DE7-E3780941E480}" type="presParOf" srcId="{FCBC03D6-4565-44BE-84A8-E3D7CB0D57B7}" destId="{F60364F1-A51E-4CE1-ACA9-13E81E663403}" srcOrd="0" destOrd="0" presId="urn:microsoft.com/office/officeart/2008/layout/CircularPictureCallout"/>
    <dgm:cxn modelId="{D65A4E27-6F16-4DCD-8355-4BE8143A1EDD}" type="presParOf" srcId="{F60364F1-A51E-4CE1-ACA9-13E81E663403}" destId="{09398FFC-ACF4-4482-9BC3-A59871D31A4C}" srcOrd="0" destOrd="0" presId="urn:microsoft.com/office/officeart/2008/layout/CircularPictureCallout"/>
    <dgm:cxn modelId="{7F054808-7FAC-43E0-8771-15B98AB74B9A}" type="presParOf" srcId="{FCBC03D6-4565-44BE-84A8-E3D7CB0D57B7}" destId="{08234C5D-0993-48A1-BADD-5F521926D219}" srcOrd="1" destOrd="0" presId="urn:microsoft.com/office/officeart/2008/layout/CircularPictureCallout"/>
    <dgm:cxn modelId="{C898F48B-9B85-4586-BA20-42BBA21FF25A}" type="presParOf" srcId="{FCBC03D6-4565-44BE-84A8-E3D7CB0D57B7}" destId="{A9DCCFC8-F33C-45AF-87BD-9340B2328A73}" srcOrd="2" destOrd="0" presId="urn:microsoft.com/office/officeart/2008/layout/CircularPictureCallout"/>
    <dgm:cxn modelId="{F12D4794-8F06-448C-BDC2-697C962CCF5F}" type="presParOf" srcId="{A9DCCFC8-F33C-45AF-87BD-9340B2328A73}" destId="{C3FAAC4A-C7C2-4991-937D-950F04F73EA0}" srcOrd="0" destOrd="0" presId="urn:microsoft.com/office/officeart/2008/layout/CircularPictureCallout"/>
    <dgm:cxn modelId="{761BBD85-3A04-4FEB-9B44-506064B2F693}" type="presParOf" srcId="{FCBC03D6-4565-44BE-84A8-E3D7CB0D57B7}" destId="{532FE9E6-2174-48A7-BD61-F1C77B589C2C}" srcOrd="3" destOrd="0" presId="urn:microsoft.com/office/officeart/2008/layout/CircularPictureCallout"/>
    <dgm:cxn modelId="{2A1634DE-060A-4DB7-AA15-98A51EAE902D}" type="presParOf" srcId="{FCBC03D6-4565-44BE-84A8-E3D7CB0D57B7}" destId="{899EAA4A-5736-4ABA-847E-718801AA7667}" srcOrd="4" destOrd="0" presId="urn:microsoft.com/office/officeart/2008/layout/CircularPictureCallout"/>
    <dgm:cxn modelId="{DD495CEF-6E7D-4B01-A8C7-071F864C9818}" type="presParOf" srcId="{899EAA4A-5736-4ABA-847E-718801AA7667}" destId="{6A87FE7C-95C7-4AB8-AEF4-8EB1EFEF798F}" srcOrd="0" destOrd="0" presId="urn:microsoft.com/office/officeart/2008/layout/CircularPictureCallout"/>
    <dgm:cxn modelId="{63DAF444-6B25-495D-904A-081A25A50ED8}" type="presParOf" srcId="{FCBC03D6-4565-44BE-84A8-E3D7CB0D57B7}" destId="{F794A2A6-7B74-407D-97A6-B43BCC1AFB2B}" srcOrd="5" destOrd="0" presId="urn:microsoft.com/office/officeart/2008/layout/CircularPictureCallout"/>
    <dgm:cxn modelId="{24E58792-CD0B-4E13-856F-2C92D0DAF72A}" type="presParOf" srcId="{F794A2A6-7B74-407D-97A6-B43BCC1AFB2B}" destId="{1F9670BD-A341-406D-BA53-2456ADA8C8D3}" srcOrd="0" destOrd="0" presId="urn:microsoft.com/office/officeart/2008/layout/CircularPictureCallout"/>
    <dgm:cxn modelId="{060A453B-BC89-46C3-82CD-4778036C4F13}" type="presParOf" srcId="{FCBC03D6-4565-44BE-84A8-E3D7CB0D57B7}" destId="{15234AB2-87BA-4D2A-89E6-CFD893270445}" srcOrd="6" destOrd="0" presId="urn:microsoft.com/office/officeart/2008/layout/CircularPictureCallout"/>
    <dgm:cxn modelId="{6160F44E-3CBE-4795-B49B-98AD15579FD9}" type="presParOf" srcId="{FCBC03D6-4565-44BE-84A8-E3D7CB0D57B7}" destId="{AECA8160-717E-4D63-862F-49343A33C324}" srcOrd="7" destOrd="0" presId="urn:microsoft.com/office/officeart/2008/layout/CircularPictureCallout"/>
    <dgm:cxn modelId="{0060FA95-EE16-4C51-B204-D732D38F2EB1}" type="presParOf" srcId="{AECA8160-717E-4D63-862F-49343A33C324}" destId="{B250FD84-531B-4735-BC3C-E8A37C412D93}" srcOrd="0" destOrd="0" presId="urn:microsoft.com/office/officeart/2008/layout/CircularPictureCallout"/>
    <dgm:cxn modelId="{7B8EE8E5-B010-46B8-8C4C-CB3E8422BEF4}" type="presParOf" srcId="{FCBC03D6-4565-44BE-84A8-E3D7CB0D57B7}" destId="{A197984C-9D46-448D-BBBE-150B4342486B}" srcOrd="8" destOrd="0" presId="urn:microsoft.com/office/officeart/2008/layout/CircularPictureCallout"/>
    <dgm:cxn modelId="{A7EF4231-AEF4-455E-98E0-04989C3B7B34}" type="presParOf" srcId="{A197984C-9D46-448D-BBBE-150B4342486B}" destId="{85BFD97B-5B06-481A-9AA9-FE15F86F3900}" srcOrd="0" destOrd="0" presId="urn:microsoft.com/office/officeart/2008/layout/CircularPictureCallout"/>
    <dgm:cxn modelId="{87DD013D-6255-4DA6-92E7-8AA1A206631C}" type="presParOf" srcId="{FCBC03D6-4565-44BE-84A8-E3D7CB0D57B7}" destId="{D2CC2921-3E55-48E8-879B-CE0CE06B517A}" srcOrd="9" destOrd="0" presId="urn:microsoft.com/office/officeart/2008/layout/CircularPictureCallout"/>
    <dgm:cxn modelId="{DF2BC60D-3863-4EC9-B685-6CF2A4CBA252}" type="presParOf" srcId="{FCBC03D6-4565-44BE-84A8-E3D7CB0D57B7}" destId="{0713BBCF-A521-49EF-AA75-D422A3036D3E}" srcOrd="10" destOrd="0" presId="urn:microsoft.com/office/officeart/2008/layout/CircularPictureCallout"/>
    <dgm:cxn modelId="{7F21F0EA-28FF-481C-9E4D-DCBFD10855F3}" type="presParOf" srcId="{0713BBCF-A521-49EF-AA75-D422A3036D3E}" destId="{ABB990E6-956A-4AF9-A148-ED422C3E7142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A287-9FF1-4D2B-A147-A58C5B33166A}">
      <dsp:nvSpPr>
        <dsp:cNvPr id="0" name=""/>
        <dsp:cNvSpPr/>
      </dsp:nvSpPr>
      <dsp:spPr>
        <a:xfrm rot="16200000">
          <a:off x="1576961" y="1565070"/>
          <a:ext cx="3314067" cy="20252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anose="00000500000000000000" pitchFamily="50" charset="0"/>
            </a:rPr>
            <a:t>Extrahospitalario:</a:t>
          </a:r>
          <a:br>
            <a:rPr lang="es-CO" sz="1500" kern="1200" dirty="0">
              <a:latin typeface="Montserrat" panose="00000500000000000000" pitchFamily="50" charset="0"/>
            </a:rPr>
          </a:br>
          <a:br>
            <a:rPr lang="es-CO" sz="1500" kern="1200" dirty="0">
              <a:latin typeface="Montserrat" panose="00000500000000000000" pitchFamily="50" charset="0"/>
            </a:rPr>
          </a:br>
          <a:r>
            <a:rPr lang="es-CO" sz="1500" kern="1200" dirty="0">
              <a:latin typeface="Montserrat" panose="00000500000000000000" pitchFamily="50" charset="0"/>
            </a:rPr>
            <a:t>-211.000 casos USA.</a:t>
          </a:r>
          <a:br>
            <a:rPr lang="es-CO" sz="1500" kern="1200" dirty="0">
              <a:latin typeface="Montserrat" panose="00000500000000000000" pitchFamily="50" charset="0"/>
            </a:rPr>
          </a:br>
          <a:r>
            <a:rPr lang="es-CO" sz="1500" kern="1200" dirty="0">
              <a:latin typeface="Montserrat" panose="00000500000000000000" pitchFamily="50" charset="0"/>
            </a:rPr>
            <a:t>-6-7/100.000</a:t>
          </a:r>
          <a:br>
            <a:rPr lang="es-CO" sz="1500" kern="1200" dirty="0">
              <a:latin typeface="Montserrat" panose="00000500000000000000" pitchFamily="50" charset="0"/>
            </a:rPr>
          </a:br>
          <a:r>
            <a:rPr lang="es-CO" sz="1500" kern="1200" dirty="0">
              <a:latin typeface="Montserrat" panose="00000500000000000000" pitchFamily="50" charset="0"/>
            </a:rPr>
            <a:t>-Supervivencia: 1-6 % (12)</a:t>
          </a:r>
        </a:p>
      </dsp:txBody>
      <dsp:txXfrm rot="5400000">
        <a:off x="2320253" y="1019542"/>
        <a:ext cx="1926364" cy="3116303"/>
      </dsp:txXfrm>
    </dsp:sp>
    <dsp:sp modelId="{38A261B9-4A83-4034-B999-6B0F4858EF44}">
      <dsp:nvSpPr>
        <dsp:cNvPr id="0" name=""/>
        <dsp:cNvSpPr/>
      </dsp:nvSpPr>
      <dsp:spPr>
        <a:xfrm rot="5400000">
          <a:off x="3694170" y="1565070"/>
          <a:ext cx="3314067" cy="20252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anose="00000500000000000000" pitchFamily="50" charset="0"/>
            </a:rPr>
            <a:t>Intrahospitalario:</a:t>
          </a:r>
          <a:br>
            <a:rPr lang="es-CO" sz="1500" kern="1200" dirty="0">
              <a:latin typeface="Montserrat" panose="00000500000000000000" pitchFamily="50" charset="0"/>
            </a:rPr>
          </a:br>
          <a:br>
            <a:rPr lang="es-CO" sz="1500" kern="1200" dirty="0">
              <a:latin typeface="Montserrat" panose="00000500000000000000" pitchFamily="50" charset="0"/>
            </a:rPr>
          </a:br>
          <a:r>
            <a:rPr lang="es-CO" sz="1500" kern="1200" dirty="0">
              <a:latin typeface="Montserrat" panose="00000500000000000000" pitchFamily="50" charset="0"/>
            </a:rPr>
            <a:t>-300.000 casos USA.</a:t>
          </a:r>
          <a:br>
            <a:rPr lang="es-CO" sz="1500" kern="1200" dirty="0">
              <a:latin typeface="Montserrat" panose="00000500000000000000" pitchFamily="50" charset="0"/>
            </a:rPr>
          </a:br>
          <a:r>
            <a:rPr lang="es-CO" sz="1500" kern="1200" dirty="0">
              <a:latin typeface="Montserrat" panose="00000500000000000000" pitchFamily="50" charset="0"/>
            </a:rPr>
            <a:t>-16-19/100.000</a:t>
          </a:r>
          <a:br>
            <a:rPr lang="es-CO" sz="1500" kern="1200" dirty="0">
              <a:latin typeface="Montserrat" panose="00000500000000000000" pitchFamily="50" charset="0"/>
            </a:rPr>
          </a:br>
          <a:r>
            <a:rPr lang="es-CO" sz="1500" kern="1200" dirty="0">
              <a:latin typeface="Montserrat" panose="00000500000000000000" pitchFamily="50" charset="0"/>
            </a:rPr>
            <a:t>-Supervivencia:  17% (25%) </a:t>
          </a:r>
        </a:p>
      </dsp:txBody>
      <dsp:txXfrm rot="-5400000">
        <a:off x="4338580" y="1019542"/>
        <a:ext cx="1926364" cy="3116303"/>
      </dsp:txXfrm>
    </dsp:sp>
    <dsp:sp modelId="{86C0EEAD-3113-4E08-A208-179355E9D6F0}">
      <dsp:nvSpPr>
        <dsp:cNvPr id="0" name=""/>
        <dsp:cNvSpPr/>
      </dsp:nvSpPr>
      <dsp:spPr>
        <a:xfrm>
          <a:off x="3233787" y="0"/>
          <a:ext cx="2117208" cy="211710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07A84A-EFEB-4FB3-9860-747D9B5C5AA1}">
      <dsp:nvSpPr>
        <dsp:cNvPr id="0" name=""/>
        <dsp:cNvSpPr/>
      </dsp:nvSpPr>
      <dsp:spPr>
        <a:xfrm rot="10800000">
          <a:off x="3233787" y="3037766"/>
          <a:ext cx="2117208" cy="211710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2C021-6A9E-44EA-B27F-7E2851BF99B5}">
      <dsp:nvSpPr>
        <dsp:cNvPr id="0" name=""/>
        <dsp:cNvSpPr/>
      </dsp:nvSpPr>
      <dsp:spPr>
        <a:xfrm>
          <a:off x="2085412" y="3233504"/>
          <a:ext cx="357865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F42C-F8C3-4769-BA26-EC3BE2211B40}">
      <dsp:nvSpPr>
        <dsp:cNvPr id="0" name=""/>
        <dsp:cNvSpPr/>
      </dsp:nvSpPr>
      <dsp:spPr>
        <a:xfrm>
          <a:off x="2085412" y="2350648"/>
          <a:ext cx="297918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CCBC6-6CBA-4A3A-8274-ABC32CBDDDAE}">
      <dsp:nvSpPr>
        <dsp:cNvPr id="0" name=""/>
        <dsp:cNvSpPr/>
      </dsp:nvSpPr>
      <dsp:spPr>
        <a:xfrm>
          <a:off x="2085412" y="1282502"/>
          <a:ext cx="297918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477CC-0645-4912-B5A1-648190C6EE1A}">
      <dsp:nvSpPr>
        <dsp:cNvPr id="0" name=""/>
        <dsp:cNvSpPr/>
      </dsp:nvSpPr>
      <dsp:spPr>
        <a:xfrm>
          <a:off x="2085412" y="399646"/>
          <a:ext cx="357865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920BE-2419-4802-8556-9288B947542F}">
      <dsp:nvSpPr>
        <dsp:cNvPr id="0" name=""/>
        <dsp:cNvSpPr/>
      </dsp:nvSpPr>
      <dsp:spPr>
        <a:xfrm>
          <a:off x="268836" y="0"/>
          <a:ext cx="3633151" cy="363315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834D8-5125-4242-B37E-CBCFD3277B64}">
      <dsp:nvSpPr>
        <dsp:cNvPr id="0" name=""/>
        <dsp:cNvSpPr/>
      </dsp:nvSpPr>
      <dsp:spPr>
        <a:xfrm>
          <a:off x="922804" y="1929203"/>
          <a:ext cx="2325216" cy="11989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500" kern="1200" dirty="0">
            <a:latin typeface="Montserrat" panose="00000500000000000000" pitchFamily="50" charset="0"/>
          </a:endParaRPr>
        </a:p>
      </dsp:txBody>
      <dsp:txXfrm>
        <a:off x="922804" y="1929203"/>
        <a:ext cx="2325216" cy="1198939"/>
      </dsp:txXfrm>
    </dsp:sp>
    <dsp:sp modelId="{D7937AF5-0F1D-405D-8DB0-29F837E3EA23}">
      <dsp:nvSpPr>
        <dsp:cNvPr id="0" name=""/>
        <dsp:cNvSpPr/>
      </dsp:nvSpPr>
      <dsp:spPr>
        <a:xfrm>
          <a:off x="5264419" y="0"/>
          <a:ext cx="799293" cy="7992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9D6D-575B-41B1-95D3-2FE17012C7FE}">
      <dsp:nvSpPr>
        <dsp:cNvPr id="0" name=""/>
        <dsp:cNvSpPr/>
      </dsp:nvSpPr>
      <dsp:spPr>
        <a:xfrm>
          <a:off x="6063712" y="0"/>
          <a:ext cx="1112413" cy="79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latin typeface="Montserrat" panose="00000500000000000000" pitchFamily="50" charset="0"/>
            </a:rPr>
            <a:t>Pulso</a:t>
          </a:r>
        </a:p>
      </dsp:txBody>
      <dsp:txXfrm>
        <a:off x="6063712" y="0"/>
        <a:ext cx="1112413" cy="799293"/>
      </dsp:txXfrm>
    </dsp:sp>
    <dsp:sp modelId="{F0F20327-4370-4D93-9899-1315EDC67688}">
      <dsp:nvSpPr>
        <dsp:cNvPr id="0" name=""/>
        <dsp:cNvSpPr/>
      </dsp:nvSpPr>
      <dsp:spPr>
        <a:xfrm>
          <a:off x="4664949" y="882855"/>
          <a:ext cx="799293" cy="7992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1A4BA-A748-43E0-98AB-56E4F853DB3E}">
      <dsp:nvSpPr>
        <dsp:cNvPr id="0" name=""/>
        <dsp:cNvSpPr/>
      </dsp:nvSpPr>
      <dsp:spPr>
        <a:xfrm>
          <a:off x="5464242" y="882855"/>
          <a:ext cx="1425262" cy="79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latin typeface="Montserrat" panose="00000500000000000000" pitchFamily="50" charset="0"/>
            </a:rPr>
            <a:t>Presión arterial</a:t>
          </a:r>
        </a:p>
      </dsp:txBody>
      <dsp:txXfrm>
        <a:off x="5464242" y="882855"/>
        <a:ext cx="1425262" cy="799293"/>
      </dsp:txXfrm>
    </dsp:sp>
    <dsp:sp modelId="{5F5AFE32-E138-4D46-A911-B09738A08B3A}">
      <dsp:nvSpPr>
        <dsp:cNvPr id="0" name=""/>
        <dsp:cNvSpPr/>
      </dsp:nvSpPr>
      <dsp:spPr>
        <a:xfrm>
          <a:off x="4664949" y="1951002"/>
          <a:ext cx="799293" cy="7992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115E2-B064-4506-8D98-82A70B0F7F35}">
      <dsp:nvSpPr>
        <dsp:cNvPr id="0" name=""/>
        <dsp:cNvSpPr/>
      </dsp:nvSpPr>
      <dsp:spPr>
        <a:xfrm>
          <a:off x="5464242" y="1951002"/>
          <a:ext cx="2193367" cy="79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 err="1">
              <a:latin typeface="Montserrat" panose="00000500000000000000" pitchFamily="50" charset="0"/>
            </a:rPr>
            <a:t>Capnografía</a:t>
          </a:r>
          <a:r>
            <a:rPr lang="es-CO" sz="2500" kern="1200" dirty="0">
              <a:latin typeface="Montserrat" panose="00000500000000000000" pitchFamily="50" charset="0"/>
            </a:rPr>
            <a:t> alta</a:t>
          </a:r>
        </a:p>
      </dsp:txBody>
      <dsp:txXfrm>
        <a:off x="5464242" y="1951002"/>
        <a:ext cx="2193367" cy="799293"/>
      </dsp:txXfrm>
    </dsp:sp>
    <dsp:sp modelId="{3F5C98C0-4646-4F6E-842C-C9FE40553457}">
      <dsp:nvSpPr>
        <dsp:cNvPr id="0" name=""/>
        <dsp:cNvSpPr/>
      </dsp:nvSpPr>
      <dsp:spPr>
        <a:xfrm>
          <a:off x="5264419" y="2833857"/>
          <a:ext cx="799293" cy="7992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61618-FD77-4D45-A0D0-316B4939C8FD}">
      <dsp:nvSpPr>
        <dsp:cNvPr id="0" name=""/>
        <dsp:cNvSpPr/>
      </dsp:nvSpPr>
      <dsp:spPr>
        <a:xfrm>
          <a:off x="6063712" y="2833857"/>
          <a:ext cx="1472116" cy="79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latin typeface="Montserrat" panose="00000500000000000000" pitchFamily="50" charset="0"/>
            </a:rPr>
            <a:t>Clínicos</a:t>
          </a:r>
        </a:p>
      </dsp:txBody>
      <dsp:txXfrm>
        <a:off x="6063712" y="2833857"/>
        <a:ext cx="1472116" cy="799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DA509-5648-4025-A5D5-DD2C30451C79}">
      <dsp:nvSpPr>
        <dsp:cNvPr id="0" name=""/>
        <dsp:cNvSpPr/>
      </dsp:nvSpPr>
      <dsp:spPr>
        <a:xfrm>
          <a:off x="4905428" y="354"/>
          <a:ext cx="1521706" cy="1521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Obstrucción del flujo</a:t>
          </a:r>
        </a:p>
      </dsp:txBody>
      <dsp:txXfrm>
        <a:off x="5128277" y="223203"/>
        <a:ext cx="1076008" cy="1076008"/>
      </dsp:txXfrm>
    </dsp:sp>
    <dsp:sp modelId="{5E46938C-9AAB-4E8D-8D1D-B56DA6CFB1AB}">
      <dsp:nvSpPr>
        <dsp:cNvPr id="0" name=""/>
        <dsp:cNvSpPr/>
      </dsp:nvSpPr>
      <dsp:spPr>
        <a:xfrm rot="2160000">
          <a:off x="6379061" y="1169264"/>
          <a:ext cx="404600" cy="51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latin typeface="Montserrat" panose="00000500000000000000" pitchFamily="50" charset="0"/>
          </a:endParaRPr>
        </a:p>
      </dsp:txBody>
      <dsp:txXfrm>
        <a:off x="6390652" y="1236306"/>
        <a:ext cx="283220" cy="308145"/>
      </dsp:txXfrm>
    </dsp:sp>
    <dsp:sp modelId="{84E5E397-C29A-4758-B9C2-E909CE00E416}">
      <dsp:nvSpPr>
        <dsp:cNvPr id="0" name=""/>
        <dsp:cNvSpPr/>
      </dsp:nvSpPr>
      <dsp:spPr>
        <a:xfrm>
          <a:off x="6754115" y="1343505"/>
          <a:ext cx="1521706" cy="1521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Cambios iónicos</a:t>
          </a:r>
        </a:p>
      </dsp:txBody>
      <dsp:txXfrm>
        <a:off x="6976964" y="1566354"/>
        <a:ext cx="1076008" cy="1076008"/>
      </dsp:txXfrm>
    </dsp:sp>
    <dsp:sp modelId="{A6651CF7-1783-47F9-A7F3-F061A4E89434}">
      <dsp:nvSpPr>
        <dsp:cNvPr id="0" name=""/>
        <dsp:cNvSpPr/>
      </dsp:nvSpPr>
      <dsp:spPr>
        <a:xfrm rot="6480000">
          <a:off x="6963139" y="2923311"/>
          <a:ext cx="404600" cy="51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latin typeface="Montserrat" panose="00000500000000000000" pitchFamily="50" charset="0"/>
          </a:endParaRPr>
        </a:p>
      </dsp:txBody>
      <dsp:txXfrm rot="10800000">
        <a:off x="7042583" y="2968306"/>
        <a:ext cx="283220" cy="308145"/>
      </dsp:txXfrm>
    </dsp:sp>
    <dsp:sp modelId="{9E665ADF-92A2-4607-82C6-C56F9C25125D}">
      <dsp:nvSpPr>
        <dsp:cNvPr id="0" name=""/>
        <dsp:cNvSpPr/>
      </dsp:nvSpPr>
      <dsp:spPr>
        <a:xfrm>
          <a:off x="6047980" y="3516767"/>
          <a:ext cx="1521706" cy="1521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Cambio en potencial de membrana</a:t>
          </a:r>
        </a:p>
      </dsp:txBody>
      <dsp:txXfrm>
        <a:off x="6270829" y="3739616"/>
        <a:ext cx="1076008" cy="1076008"/>
      </dsp:txXfrm>
    </dsp:sp>
    <dsp:sp modelId="{03BD8BBB-2FE7-4A15-800E-8CDFC1F9073F}">
      <dsp:nvSpPr>
        <dsp:cNvPr id="0" name=""/>
        <dsp:cNvSpPr/>
      </dsp:nvSpPr>
      <dsp:spPr>
        <a:xfrm rot="10800000">
          <a:off x="5475432" y="4020832"/>
          <a:ext cx="404600" cy="51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latin typeface="Montserrat" panose="00000500000000000000" pitchFamily="50" charset="0"/>
          </a:endParaRPr>
        </a:p>
      </dsp:txBody>
      <dsp:txXfrm rot="10800000">
        <a:off x="5596812" y="4123547"/>
        <a:ext cx="283220" cy="308145"/>
      </dsp:txXfrm>
    </dsp:sp>
    <dsp:sp modelId="{421CAC64-AB93-4BFC-A5B6-DA46B64003CA}">
      <dsp:nvSpPr>
        <dsp:cNvPr id="0" name=""/>
        <dsp:cNvSpPr/>
      </dsp:nvSpPr>
      <dsp:spPr>
        <a:xfrm>
          <a:off x="3762876" y="3516767"/>
          <a:ext cx="1521706" cy="1521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Circuitos de reentrada</a:t>
          </a:r>
        </a:p>
      </dsp:txBody>
      <dsp:txXfrm>
        <a:off x="3985725" y="3739616"/>
        <a:ext cx="1076008" cy="1076008"/>
      </dsp:txXfrm>
    </dsp:sp>
    <dsp:sp modelId="{2D797F3E-E574-416E-AC51-6DEB14BFBC10}">
      <dsp:nvSpPr>
        <dsp:cNvPr id="0" name=""/>
        <dsp:cNvSpPr/>
      </dsp:nvSpPr>
      <dsp:spPr>
        <a:xfrm rot="15120000">
          <a:off x="3971900" y="2945092"/>
          <a:ext cx="404600" cy="51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latin typeface="Montserrat" panose="00000500000000000000" pitchFamily="50" charset="0"/>
          </a:endParaRPr>
        </a:p>
      </dsp:txBody>
      <dsp:txXfrm rot="10800000">
        <a:off x="4051344" y="3105527"/>
        <a:ext cx="283220" cy="308145"/>
      </dsp:txXfrm>
    </dsp:sp>
    <dsp:sp modelId="{69276710-C297-4DBE-A90D-DE15581D7B23}">
      <dsp:nvSpPr>
        <dsp:cNvPr id="0" name=""/>
        <dsp:cNvSpPr/>
      </dsp:nvSpPr>
      <dsp:spPr>
        <a:xfrm>
          <a:off x="3056740" y="1343505"/>
          <a:ext cx="1521706" cy="1521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Ritmo </a:t>
          </a:r>
          <a:r>
            <a:rPr lang="es-CO" sz="1300" kern="1200" dirty="0" err="1">
              <a:latin typeface="Montserrat" panose="00000500000000000000" pitchFamily="50" charset="0"/>
            </a:rPr>
            <a:t>desfibrilable</a:t>
          </a:r>
          <a:endParaRPr lang="es-CO" sz="1300" kern="1200" dirty="0">
            <a:latin typeface="Montserrat" panose="00000500000000000000" pitchFamily="50" charset="0"/>
          </a:endParaRPr>
        </a:p>
      </dsp:txBody>
      <dsp:txXfrm>
        <a:off x="3279589" y="1566354"/>
        <a:ext cx="1076008" cy="1076008"/>
      </dsp:txXfrm>
    </dsp:sp>
    <dsp:sp modelId="{E601FD34-D667-4505-AAF7-8B3EB60E5B9A}">
      <dsp:nvSpPr>
        <dsp:cNvPr id="0" name=""/>
        <dsp:cNvSpPr/>
      </dsp:nvSpPr>
      <dsp:spPr>
        <a:xfrm rot="19440000">
          <a:off x="4530373" y="1182725"/>
          <a:ext cx="404600" cy="51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latin typeface="Montserrat" panose="00000500000000000000" pitchFamily="50" charset="0"/>
          </a:endParaRPr>
        </a:p>
      </dsp:txBody>
      <dsp:txXfrm>
        <a:off x="4541964" y="1321113"/>
        <a:ext cx="283220" cy="308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9F4B3-EE30-4545-ACDA-AE5C4B25FB26}">
      <dsp:nvSpPr>
        <dsp:cNvPr id="0" name=""/>
        <dsp:cNvSpPr/>
      </dsp:nvSpPr>
      <dsp:spPr>
        <a:xfrm>
          <a:off x="0" y="0"/>
          <a:ext cx="7034213" cy="22311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DAD2A-5463-4499-92C1-9BF7EA697C66}">
      <dsp:nvSpPr>
        <dsp:cNvPr id="0" name=""/>
        <dsp:cNvSpPr/>
      </dsp:nvSpPr>
      <dsp:spPr>
        <a:xfrm>
          <a:off x="211026" y="297484"/>
          <a:ext cx="2066300" cy="16361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1FCAE-2A91-4FC5-A44C-4B595BCD2AAA}">
      <dsp:nvSpPr>
        <dsp:cNvPr id="0" name=""/>
        <dsp:cNvSpPr/>
      </dsp:nvSpPr>
      <dsp:spPr>
        <a:xfrm rot="10800000">
          <a:off x="211026" y="2231136"/>
          <a:ext cx="2066300" cy="27269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ELÉCTRICA</a:t>
          </a:r>
          <a:br>
            <a:rPr lang="es-CO" sz="1300" kern="1200" dirty="0">
              <a:latin typeface="Montserrat" panose="00000500000000000000" pitchFamily="50" charset="0"/>
            </a:rPr>
          </a:br>
          <a:br>
            <a:rPr lang="es-CO" sz="1300" kern="1200" dirty="0">
              <a:latin typeface="Montserrat" panose="00000500000000000000" pitchFamily="50" charset="0"/>
            </a:rPr>
          </a:br>
          <a:r>
            <a:rPr lang="es-CO" sz="1300" kern="1200" dirty="0">
              <a:latin typeface="Montserrat" panose="00000500000000000000" pitchFamily="50" charset="0"/>
            </a:rPr>
            <a:t>0-4 MIN</a:t>
          </a:r>
          <a:br>
            <a:rPr lang="es-CO" sz="1300" kern="1200" dirty="0">
              <a:latin typeface="Montserrat" panose="00000500000000000000" pitchFamily="50" charset="0"/>
            </a:rPr>
          </a:br>
          <a:r>
            <a:rPr lang="es-CO" sz="1300" kern="1200" dirty="0">
              <a:latin typeface="Montserrat" panose="00000500000000000000" pitchFamily="50" charset="0"/>
            </a:rPr>
            <a:t>Inestabilidad eléctrica</a:t>
          </a:r>
          <a:br>
            <a:rPr lang="es-CO" sz="1300" kern="1200" dirty="0">
              <a:latin typeface="Montserrat" panose="00000500000000000000" pitchFamily="50" charset="0"/>
            </a:rPr>
          </a:br>
          <a:r>
            <a:rPr lang="es-CO" sz="1300" u="sng" kern="1200" dirty="0">
              <a:latin typeface="Montserrat" panose="00000500000000000000" pitchFamily="50" charset="0"/>
            </a:rPr>
            <a:t>Desfibrilación </a:t>
          </a:r>
          <a:br>
            <a:rPr lang="es-CO" sz="1300" kern="1200" dirty="0">
              <a:latin typeface="Montserrat" panose="00000500000000000000" pitchFamily="50" charset="0"/>
            </a:rPr>
          </a:br>
          <a:br>
            <a:rPr lang="es-CO" sz="1300" kern="1200" dirty="0">
              <a:latin typeface="Montserrat" panose="00000500000000000000" pitchFamily="50" charset="0"/>
            </a:rPr>
          </a:br>
          <a:endParaRPr lang="es-CO" sz="1300" kern="1200" dirty="0">
            <a:latin typeface="Montserrat" panose="00000500000000000000" pitchFamily="50" charset="0"/>
          </a:endParaRPr>
        </a:p>
      </dsp:txBody>
      <dsp:txXfrm rot="10800000">
        <a:off x="274572" y="2231136"/>
        <a:ext cx="1939208" cy="2663398"/>
      </dsp:txXfrm>
    </dsp:sp>
    <dsp:sp modelId="{9BC48AE9-7FCA-4A8F-AA72-CFFA92F17CE9}">
      <dsp:nvSpPr>
        <dsp:cNvPr id="0" name=""/>
        <dsp:cNvSpPr/>
      </dsp:nvSpPr>
      <dsp:spPr>
        <a:xfrm>
          <a:off x="2483956" y="297484"/>
          <a:ext cx="2066300" cy="16361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9947C-28AB-4832-8F4A-ADCEEF65BA86}">
      <dsp:nvSpPr>
        <dsp:cNvPr id="0" name=""/>
        <dsp:cNvSpPr/>
      </dsp:nvSpPr>
      <dsp:spPr>
        <a:xfrm rot="10800000">
          <a:off x="2483956" y="2231136"/>
          <a:ext cx="2066300" cy="27269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CIRCULATORIA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CO" sz="1300" kern="1200" dirty="0">
              <a:latin typeface="Montserrat" panose="00000500000000000000" pitchFamily="50" charset="0"/>
            </a:rPr>
          </a:br>
          <a:r>
            <a:rPr lang="es-CO" sz="1300" kern="1200" dirty="0">
              <a:latin typeface="Montserrat" panose="00000500000000000000" pitchFamily="50" charset="0"/>
            </a:rPr>
            <a:t>4-10 min </a:t>
          </a:r>
          <a:br>
            <a:rPr lang="es-CO" sz="1300" kern="1200" dirty="0">
              <a:latin typeface="Montserrat" panose="00000500000000000000" pitchFamily="50" charset="0"/>
            </a:rPr>
          </a:br>
          <a:r>
            <a:rPr lang="es-CO" sz="1300" kern="1200" dirty="0">
              <a:latin typeface="Montserrat" panose="00000500000000000000" pitchFamily="50" charset="0"/>
            </a:rPr>
            <a:t>Deuda metabólica.</a:t>
          </a:r>
          <a:br>
            <a:rPr lang="es-CO" sz="1300" kern="1200" dirty="0">
              <a:latin typeface="Montserrat" panose="00000500000000000000" pitchFamily="50" charset="0"/>
            </a:rPr>
          </a:br>
          <a:r>
            <a:rPr lang="es-CO" sz="1300" kern="1200" dirty="0">
              <a:latin typeface="Montserrat" panose="00000500000000000000" pitchFamily="50" charset="0"/>
            </a:rPr>
            <a:t>Hipoxia tisular</a:t>
          </a:r>
          <a:br>
            <a:rPr lang="es-CO" sz="1300" kern="1200" dirty="0">
              <a:latin typeface="Montserrat" panose="00000500000000000000" pitchFamily="50" charset="0"/>
            </a:rPr>
          </a:br>
          <a:r>
            <a:rPr lang="es-CO" sz="1300" u="sng" kern="1200" dirty="0">
              <a:latin typeface="Montserrat" panose="00000500000000000000" pitchFamily="50" charset="0"/>
            </a:rPr>
            <a:t>Desfibrilar + masaje cardíaco</a:t>
          </a:r>
          <a:br>
            <a:rPr lang="es-CO" sz="1300" u="sng" kern="1200" dirty="0">
              <a:latin typeface="Montserrat" panose="00000500000000000000" pitchFamily="50" charset="0"/>
            </a:rPr>
          </a:br>
          <a:endParaRPr lang="es-CO" sz="1300" u="sng" kern="1200" dirty="0">
            <a:latin typeface="Montserrat" panose="00000500000000000000" pitchFamily="50" charset="0"/>
          </a:endParaRPr>
        </a:p>
      </dsp:txBody>
      <dsp:txXfrm rot="10800000">
        <a:off x="2547502" y="2231136"/>
        <a:ext cx="1939208" cy="2663398"/>
      </dsp:txXfrm>
    </dsp:sp>
    <dsp:sp modelId="{2668B6DD-F043-4EFB-8574-1FBB24210836}">
      <dsp:nvSpPr>
        <dsp:cNvPr id="0" name=""/>
        <dsp:cNvSpPr/>
      </dsp:nvSpPr>
      <dsp:spPr>
        <a:xfrm>
          <a:off x="4756886" y="297484"/>
          <a:ext cx="2066300" cy="163616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7B2E8-0BD8-40D1-8A9D-7F061B3C6B93}">
      <dsp:nvSpPr>
        <dsp:cNvPr id="0" name=""/>
        <dsp:cNvSpPr/>
      </dsp:nvSpPr>
      <dsp:spPr>
        <a:xfrm rot="10800000">
          <a:off x="4756886" y="2231136"/>
          <a:ext cx="2066300" cy="27269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METABÓLICA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300" kern="1200" dirty="0">
            <a:latin typeface="Montserrat" panose="00000500000000000000" pitchFamily="50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Más de 10 min.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Hipoxia, acidosis, hipercapnia.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Inflamación. Isquemia / Reperfusión.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Malos resultados</a:t>
          </a:r>
        </a:p>
      </dsp:txBody>
      <dsp:txXfrm rot="10800000">
        <a:off x="4820432" y="2231136"/>
        <a:ext cx="1939208" cy="2663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26263-E244-48A9-89B5-9DE98876EE86}">
      <dsp:nvSpPr>
        <dsp:cNvPr id="0" name=""/>
        <dsp:cNvSpPr/>
      </dsp:nvSpPr>
      <dsp:spPr>
        <a:xfrm>
          <a:off x="665612" y="1574"/>
          <a:ext cx="2051311" cy="2051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anose="00000500000000000000" pitchFamily="50" charset="0"/>
            </a:rPr>
            <a:t>Desfibrilar</a:t>
          </a:r>
        </a:p>
      </dsp:txBody>
      <dsp:txXfrm>
        <a:off x="966020" y="301982"/>
        <a:ext cx="1450495" cy="1450495"/>
      </dsp:txXfrm>
    </dsp:sp>
    <dsp:sp modelId="{BFB531C8-27DC-4CAA-A2DA-2BF565B51388}">
      <dsp:nvSpPr>
        <dsp:cNvPr id="0" name=""/>
        <dsp:cNvSpPr/>
      </dsp:nvSpPr>
      <dsp:spPr>
        <a:xfrm>
          <a:off x="1096387" y="2219453"/>
          <a:ext cx="1189760" cy="118976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latin typeface="Montserrat" panose="00000500000000000000" pitchFamily="50" charset="0"/>
          </a:endParaRPr>
        </a:p>
      </dsp:txBody>
      <dsp:txXfrm>
        <a:off x="1254090" y="2674417"/>
        <a:ext cx="874354" cy="279832"/>
      </dsp:txXfrm>
    </dsp:sp>
    <dsp:sp modelId="{D30DC9D4-0F9C-41D2-8148-087BB272EBB1}">
      <dsp:nvSpPr>
        <dsp:cNvPr id="0" name=""/>
        <dsp:cNvSpPr/>
      </dsp:nvSpPr>
      <dsp:spPr>
        <a:xfrm>
          <a:off x="665612" y="3575780"/>
          <a:ext cx="2051311" cy="2051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Montserrat" panose="00000500000000000000" pitchFamily="50" charset="0"/>
            </a:rPr>
            <a:t>Compresiones</a:t>
          </a:r>
        </a:p>
      </dsp:txBody>
      <dsp:txXfrm>
        <a:off x="966020" y="3876188"/>
        <a:ext cx="1450495" cy="1450495"/>
      </dsp:txXfrm>
    </dsp:sp>
    <dsp:sp modelId="{DF99E656-0608-4B28-8287-8D38678712AF}">
      <dsp:nvSpPr>
        <dsp:cNvPr id="0" name=""/>
        <dsp:cNvSpPr/>
      </dsp:nvSpPr>
      <dsp:spPr>
        <a:xfrm>
          <a:off x="3024621" y="2432789"/>
          <a:ext cx="652317" cy="763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latin typeface="Montserrat" panose="00000500000000000000" pitchFamily="50" charset="0"/>
          </a:endParaRPr>
        </a:p>
      </dsp:txBody>
      <dsp:txXfrm>
        <a:off x="3024621" y="2585407"/>
        <a:ext cx="456622" cy="457852"/>
      </dsp:txXfrm>
    </dsp:sp>
    <dsp:sp modelId="{BC32029E-FED9-4A24-AA1C-A43229B34AD2}">
      <dsp:nvSpPr>
        <dsp:cNvPr id="0" name=""/>
        <dsp:cNvSpPr/>
      </dsp:nvSpPr>
      <dsp:spPr>
        <a:xfrm>
          <a:off x="3947711" y="763021"/>
          <a:ext cx="4102623" cy="4102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latin typeface="Montserrat" panose="00000500000000000000" pitchFamily="50" charset="0"/>
            </a:rPr>
            <a:t>SUPERVIVENCIA</a:t>
          </a:r>
        </a:p>
      </dsp:txBody>
      <dsp:txXfrm>
        <a:off x="4548526" y="1363836"/>
        <a:ext cx="2900993" cy="2900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F05F5-4965-4564-A96B-F997E7DC4E4A}">
      <dsp:nvSpPr>
        <dsp:cNvPr id="0" name=""/>
        <dsp:cNvSpPr/>
      </dsp:nvSpPr>
      <dsp:spPr>
        <a:xfrm>
          <a:off x="2148289" y="4013357"/>
          <a:ext cx="44711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F3491-3E24-4F82-8256-0FF30BFE9ADC}">
      <dsp:nvSpPr>
        <dsp:cNvPr id="0" name=""/>
        <dsp:cNvSpPr/>
      </dsp:nvSpPr>
      <dsp:spPr>
        <a:xfrm>
          <a:off x="2148289" y="3259199"/>
          <a:ext cx="377828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A91CE-27AE-4BC7-98BE-D78D17C8A165}">
      <dsp:nvSpPr>
        <dsp:cNvPr id="0" name=""/>
        <dsp:cNvSpPr/>
      </dsp:nvSpPr>
      <dsp:spPr>
        <a:xfrm>
          <a:off x="2148289" y="2205141"/>
          <a:ext cx="352822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478A1-0DA8-48B5-B585-37E0270DFD81}">
      <dsp:nvSpPr>
        <dsp:cNvPr id="0" name=""/>
        <dsp:cNvSpPr/>
      </dsp:nvSpPr>
      <dsp:spPr>
        <a:xfrm>
          <a:off x="2148289" y="1151083"/>
          <a:ext cx="377828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9A231-2032-4C45-88EA-57601F433FC5}">
      <dsp:nvSpPr>
        <dsp:cNvPr id="0" name=""/>
        <dsp:cNvSpPr/>
      </dsp:nvSpPr>
      <dsp:spPr>
        <a:xfrm>
          <a:off x="2148289" y="396925"/>
          <a:ext cx="44711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2D894-959F-4511-BA7C-A9EAB06E591B}">
      <dsp:nvSpPr>
        <dsp:cNvPr id="0" name=""/>
        <dsp:cNvSpPr/>
      </dsp:nvSpPr>
      <dsp:spPr>
        <a:xfrm>
          <a:off x="323534" y="404731"/>
          <a:ext cx="3649509" cy="366194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DA6BB-1BF4-4BC5-AB52-DD00D2F6A5A6}">
      <dsp:nvSpPr>
        <dsp:cNvPr id="0" name=""/>
        <dsp:cNvSpPr/>
      </dsp:nvSpPr>
      <dsp:spPr>
        <a:xfrm>
          <a:off x="736998" y="2341860"/>
          <a:ext cx="2822581" cy="14553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400" kern="1200">
            <a:latin typeface="Montserrat" panose="00000500000000000000" pitchFamily="50" charset="0"/>
          </a:endParaRPr>
        </a:p>
      </dsp:txBody>
      <dsp:txXfrm>
        <a:off x="736998" y="2341860"/>
        <a:ext cx="2822581" cy="1455393"/>
      </dsp:txXfrm>
    </dsp:sp>
    <dsp:sp modelId="{B99594AA-2E6C-4B06-99AE-FD456FC11E92}">
      <dsp:nvSpPr>
        <dsp:cNvPr id="0" name=""/>
        <dsp:cNvSpPr/>
      </dsp:nvSpPr>
      <dsp:spPr>
        <a:xfrm>
          <a:off x="6222508" y="0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E7711-2D15-4FC5-951A-63480F61126F}">
      <dsp:nvSpPr>
        <dsp:cNvPr id="0" name=""/>
        <dsp:cNvSpPr/>
      </dsp:nvSpPr>
      <dsp:spPr>
        <a:xfrm>
          <a:off x="7016359" y="0"/>
          <a:ext cx="1770473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Frecuencia: 100-120 </a:t>
          </a:r>
          <a:r>
            <a:rPr lang="es-CO" sz="2000" kern="1200" dirty="0" err="1">
              <a:latin typeface="Montserrat" panose="00000500000000000000" pitchFamily="50" charset="0"/>
            </a:rPr>
            <a:t>lpm</a:t>
          </a:r>
          <a:r>
            <a:rPr lang="es-CO" sz="2000" kern="1200" dirty="0">
              <a:latin typeface="Montserrat" panose="00000500000000000000" pitchFamily="50" charset="0"/>
            </a:rPr>
            <a:t>.</a:t>
          </a:r>
        </a:p>
      </dsp:txBody>
      <dsp:txXfrm>
        <a:off x="7016359" y="0"/>
        <a:ext cx="1770473" cy="793850"/>
      </dsp:txXfrm>
    </dsp:sp>
    <dsp:sp modelId="{5BBC4603-D578-422B-B884-FB65C8621944}">
      <dsp:nvSpPr>
        <dsp:cNvPr id="0" name=""/>
        <dsp:cNvSpPr/>
      </dsp:nvSpPr>
      <dsp:spPr>
        <a:xfrm>
          <a:off x="5529653" y="754158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0E736-1036-45D8-ABC7-4283BB361FB6}">
      <dsp:nvSpPr>
        <dsp:cNvPr id="0" name=""/>
        <dsp:cNvSpPr/>
      </dsp:nvSpPr>
      <dsp:spPr>
        <a:xfrm>
          <a:off x="6323504" y="754158"/>
          <a:ext cx="1857164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Profundidad: 5 cm.</a:t>
          </a:r>
        </a:p>
      </dsp:txBody>
      <dsp:txXfrm>
        <a:off x="6323504" y="754158"/>
        <a:ext cx="1857164" cy="793850"/>
      </dsp:txXfrm>
    </dsp:sp>
    <dsp:sp modelId="{335AD766-B9A3-4337-8DC1-47161B685A52}">
      <dsp:nvSpPr>
        <dsp:cNvPr id="0" name=""/>
        <dsp:cNvSpPr/>
      </dsp:nvSpPr>
      <dsp:spPr>
        <a:xfrm>
          <a:off x="5279590" y="1808216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689F0-4167-4E98-99D2-A332FC8EB144}">
      <dsp:nvSpPr>
        <dsp:cNvPr id="0" name=""/>
        <dsp:cNvSpPr/>
      </dsp:nvSpPr>
      <dsp:spPr>
        <a:xfrm>
          <a:off x="6073440" y="1808216"/>
          <a:ext cx="2847476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Ubicación: Mitad inferior del esternón.</a:t>
          </a:r>
        </a:p>
      </dsp:txBody>
      <dsp:txXfrm>
        <a:off x="6073440" y="1808216"/>
        <a:ext cx="2847476" cy="793850"/>
      </dsp:txXfrm>
    </dsp:sp>
    <dsp:sp modelId="{93E038AB-2DAB-4321-A6F9-BC737A9F2D9F}">
      <dsp:nvSpPr>
        <dsp:cNvPr id="0" name=""/>
        <dsp:cNvSpPr/>
      </dsp:nvSpPr>
      <dsp:spPr>
        <a:xfrm>
          <a:off x="5529653" y="2862273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59FD9-5A43-41E6-882E-5A93B93B54BC}">
      <dsp:nvSpPr>
        <dsp:cNvPr id="0" name=""/>
        <dsp:cNvSpPr/>
      </dsp:nvSpPr>
      <dsp:spPr>
        <a:xfrm>
          <a:off x="6323504" y="2862273"/>
          <a:ext cx="2546420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No apoyarse entre compresiones. </a:t>
          </a:r>
        </a:p>
      </dsp:txBody>
      <dsp:txXfrm>
        <a:off x="6323504" y="2862273"/>
        <a:ext cx="2546420" cy="793850"/>
      </dsp:txXfrm>
    </dsp:sp>
    <dsp:sp modelId="{04F3EEEE-956C-4091-9D7F-3497D112F1D7}">
      <dsp:nvSpPr>
        <dsp:cNvPr id="0" name=""/>
        <dsp:cNvSpPr/>
      </dsp:nvSpPr>
      <dsp:spPr>
        <a:xfrm>
          <a:off x="6222508" y="3616432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0AF9D-EE67-4BEC-A43E-F16922CE2DA9}">
      <dsp:nvSpPr>
        <dsp:cNvPr id="0" name=""/>
        <dsp:cNvSpPr/>
      </dsp:nvSpPr>
      <dsp:spPr>
        <a:xfrm>
          <a:off x="7016359" y="3616432"/>
          <a:ext cx="2103825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No interrupciones. </a:t>
          </a:r>
        </a:p>
      </dsp:txBody>
      <dsp:txXfrm>
        <a:off x="7016359" y="3616432"/>
        <a:ext cx="2103825" cy="793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F05F5-4965-4564-A96B-F997E7DC4E4A}">
      <dsp:nvSpPr>
        <dsp:cNvPr id="0" name=""/>
        <dsp:cNvSpPr/>
      </dsp:nvSpPr>
      <dsp:spPr>
        <a:xfrm>
          <a:off x="2932427" y="4013357"/>
          <a:ext cx="44711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F3491-3E24-4F82-8256-0FF30BFE9ADC}">
      <dsp:nvSpPr>
        <dsp:cNvPr id="0" name=""/>
        <dsp:cNvSpPr/>
      </dsp:nvSpPr>
      <dsp:spPr>
        <a:xfrm>
          <a:off x="2932427" y="3147440"/>
          <a:ext cx="377828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A91CE-27AE-4BC7-98BE-D78D17C8A165}">
      <dsp:nvSpPr>
        <dsp:cNvPr id="0" name=""/>
        <dsp:cNvSpPr/>
      </dsp:nvSpPr>
      <dsp:spPr>
        <a:xfrm>
          <a:off x="2932427" y="2205141"/>
          <a:ext cx="352822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478A1-0DA8-48B5-B585-37E0270DFD81}">
      <dsp:nvSpPr>
        <dsp:cNvPr id="0" name=""/>
        <dsp:cNvSpPr/>
      </dsp:nvSpPr>
      <dsp:spPr>
        <a:xfrm>
          <a:off x="2932427" y="1313642"/>
          <a:ext cx="377828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9A231-2032-4C45-88EA-57601F433FC5}">
      <dsp:nvSpPr>
        <dsp:cNvPr id="0" name=""/>
        <dsp:cNvSpPr/>
      </dsp:nvSpPr>
      <dsp:spPr>
        <a:xfrm>
          <a:off x="2932427" y="396925"/>
          <a:ext cx="44711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2D894-959F-4511-BA7C-A9EAB06E591B}">
      <dsp:nvSpPr>
        <dsp:cNvPr id="0" name=""/>
        <dsp:cNvSpPr/>
      </dsp:nvSpPr>
      <dsp:spPr>
        <a:xfrm>
          <a:off x="1002818" y="221682"/>
          <a:ext cx="3859218" cy="390693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DA6BB-1BF4-4BC5-AB52-DD00D2F6A5A6}">
      <dsp:nvSpPr>
        <dsp:cNvPr id="0" name=""/>
        <dsp:cNvSpPr/>
      </dsp:nvSpPr>
      <dsp:spPr>
        <a:xfrm>
          <a:off x="1521136" y="2341860"/>
          <a:ext cx="2822581" cy="14553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400" kern="1200" dirty="0">
            <a:latin typeface="Montserrat" panose="00000500000000000000" pitchFamily="50" charset="0"/>
          </a:endParaRPr>
        </a:p>
      </dsp:txBody>
      <dsp:txXfrm>
        <a:off x="1521136" y="2341860"/>
        <a:ext cx="2822581" cy="1455393"/>
      </dsp:txXfrm>
    </dsp:sp>
    <dsp:sp modelId="{B99594AA-2E6C-4B06-99AE-FD456FC11E92}">
      <dsp:nvSpPr>
        <dsp:cNvPr id="0" name=""/>
        <dsp:cNvSpPr/>
      </dsp:nvSpPr>
      <dsp:spPr>
        <a:xfrm>
          <a:off x="7006646" y="0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E7711-2D15-4FC5-951A-63480F61126F}">
      <dsp:nvSpPr>
        <dsp:cNvPr id="0" name=""/>
        <dsp:cNvSpPr/>
      </dsp:nvSpPr>
      <dsp:spPr>
        <a:xfrm>
          <a:off x="7800497" y="0"/>
          <a:ext cx="1554504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Relación 30: 2</a:t>
          </a:r>
        </a:p>
      </dsp:txBody>
      <dsp:txXfrm>
        <a:off x="7800497" y="0"/>
        <a:ext cx="1554504" cy="793850"/>
      </dsp:txXfrm>
    </dsp:sp>
    <dsp:sp modelId="{5BBC4603-D578-422B-B884-FB65C8621944}">
      <dsp:nvSpPr>
        <dsp:cNvPr id="0" name=""/>
        <dsp:cNvSpPr/>
      </dsp:nvSpPr>
      <dsp:spPr>
        <a:xfrm>
          <a:off x="6313791" y="916739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0E736-1036-45D8-ABC7-4283BB361FB6}">
      <dsp:nvSpPr>
        <dsp:cNvPr id="0" name=""/>
        <dsp:cNvSpPr/>
      </dsp:nvSpPr>
      <dsp:spPr>
        <a:xfrm>
          <a:off x="7107642" y="916739"/>
          <a:ext cx="2086981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Asincrónico: 8-10 /min</a:t>
          </a:r>
        </a:p>
      </dsp:txBody>
      <dsp:txXfrm>
        <a:off x="7107642" y="916739"/>
        <a:ext cx="2086981" cy="793850"/>
      </dsp:txXfrm>
    </dsp:sp>
    <dsp:sp modelId="{335AD766-B9A3-4337-8DC1-47161B685A52}">
      <dsp:nvSpPr>
        <dsp:cNvPr id="0" name=""/>
        <dsp:cNvSpPr/>
      </dsp:nvSpPr>
      <dsp:spPr>
        <a:xfrm>
          <a:off x="6063728" y="1808216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689F0-4167-4E98-99D2-A332FC8EB144}">
      <dsp:nvSpPr>
        <dsp:cNvPr id="0" name=""/>
        <dsp:cNvSpPr/>
      </dsp:nvSpPr>
      <dsp:spPr>
        <a:xfrm>
          <a:off x="6857579" y="1808216"/>
          <a:ext cx="3290202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1 segundo </a:t>
          </a:r>
        </a:p>
      </dsp:txBody>
      <dsp:txXfrm>
        <a:off x="6857579" y="1808216"/>
        <a:ext cx="3290202" cy="793850"/>
      </dsp:txXfrm>
    </dsp:sp>
    <dsp:sp modelId="{93E038AB-2DAB-4321-A6F9-BC737A9F2D9F}">
      <dsp:nvSpPr>
        <dsp:cNvPr id="0" name=""/>
        <dsp:cNvSpPr/>
      </dsp:nvSpPr>
      <dsp:spPr>
        <a:xfrm>
          <a:off x="6313791" y="2750499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59FD9-5A43-41E6-882E-5A93B93B54BC}">
      <dsp:nvSpPr>
        <dsp:cNvPr id="0" name=""/>
        <dsp:cNvSpPr/>
      </dsp:nvSpPr>
      <dsp:spPr>
        <a:xfrm>
          <a:off x="7107642" y="2628579"/>
          <a:ext cx="2221144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No hiperventilar </a:t>
          </a:r>
        </a:p>
      </dsp:txBody>
      <dsp:txXfrm>
        <a:off x="7107642" y="2628579"/>
        <a:ext cx="2221144" cy="793850"/>
      </dsp:txXfrm>
    </dsp:sp>
    <dsp:sp modelId="{04F3EEEE-956C-4091-9D7F-3497D112F1D7}">
      <dsp:nvSpPr>
        <dsp:cNvPr id="0" name=""/>
        <dsp:cNvSpPr/>
      </dsp:nvSpPr>
      <dsp:spPr>
        <a:xfrm>
          <a:off x="7006646" y="3616432"/>
          <a:ext cx="793850" cy="7938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0AF9D-EE67-4BEC-A43E-F16922CE2DA9}">
      <dsp:nvSpPr>
        <dsp:cNvPr id="0" name=""/>
        <dsp:cNvSpPr/>
      </dsp:nvSpPr>
      <dsp:spPr>
        <a:xfrm>
          <a:off x="7800497" y="3616432"/>
          <a:ext cx="2020845" cy="79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LMA = IOT </a:t>
          </a:r>
        </a:p>
      </dsp:txBody>
      <dsp:txXfrm>
        <a:off x="7800497" y="3616432"/>
        <a:ext cx="2020845" cy="793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20B7B-018D-43CE-B375-46419D3669B5}">
      <dsp:nvSpPr>
        <dsp:cNvPr id="0" name=""/>
        <dsp:cNvSpPr/>
      </dsp:nvSpPr>
      <dsp:spPr>
        <a:xfrm rot="16200000">
          <a:off x="2256388" y="1971301"/>
          <a:ext cx="4174269" cy="25509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DESFIBRILABLES</a:t>
          </a:r>
          <a:br>
            <a:rPr lang="es-CO" sz="2000" kern="1200" dirty="0">
              <a:latin typeface="Montserrat" panose="00000500000000000000" pitchFamily="50" charset="0"/>
            </a:rPr>
          </a:br>
          <a:br>
            <a:rPr lang="es-CO" sz="2000" kern="1200" dirty="0">
              <a:latin typeface="Montserrat" panose="00000500000000000000" pitchFamily="50" charset="0"/>
            </a:rPr>
          </a:br>
          <a:r>
            <a:rPr lang="es-CO" sz="2000" kern="1200" dirty="0">
              <a:latin typeface="Montserrat" panose="00000500000000000000" pitchFamily="50" charset="0"/>
            </a:rPr>
            <a:t>-Fibrilación ventricular.</a:t>
          </a:r>
          <a:br>
            <a:rPr lang="es-CO" sz="2000" kern="1200" dirty="0">
              <a:latin typeface="Montserrat" panose="00000500000000000000" pitchFamily="50" charset="0"/>
            </a:rPr>
          </a:br>
          <a:r>
            <a:rPr lang="es-CO" sz="2000" kern="1200" dirty="0">
              <a:latin typeface="Montserrat" panose="00000500000000000000" pitchFamily="50" charset="0"/>
            </a:rPr>
            <a:t>-Taquicardia ventricular sin pulso.</a:t>
          </a:r>
        </a:p>
      </dsp:txBody>
      <dsp:txXfrm rot="5400000">
        <a:off x="3192610" y="1284175"/>
        <a:ext cx="2426372" cy="3925173"/>
      </dsp:txXfrm>
    </dsp:sp>
    <dsp:sp modelId="{41643D12-5B53-463A-86A3-1C0AE5CE97C3}">
      <dsp:nvSpPr>
        <dsp:cNvPr id="0" name=""/>
        <dsp:cNvSpPr/>
      </dsp:nvSpPr>
      <dsp:spPr>
        <a:xfrm rot="5400000">
          <a:off x="4923141" y="1971301"/>
          <a:ext cx="4174269" cy="25509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NO DESFIBRILABLES</a:t>
          </a:r>
          <a:br>
            <a:rPr lang="es-CO" sz="2000" kern="1200" dirty="0">
              <a:latin typeface="Montserrat" panose="00000500000000000000" pitchFamily="50" charset="0"/>
            </a:rPr>
          </a:br>
          <a:br>
            <a:rPr lang="es-CO" sz="2000" kern="1200" dirty="0">
              <a:latin typeface="Montserrat" panose="00000500000000000000" pitchFamily="50" charset="0"/>
            </a:rPr>
          </a:br>
          <a:r>
            <a:rPr lang="es-CO" sz="2000" kern="1200" dirty="0">
              <a:latin typeface="Montserrat" panose="00000500000000000000" pitchFamily="50" charset="0"/>
            </a:rPr>
            <a:t>-Actividad eléctrica sin pulso.</a:t>
          </a:r>
          <a:br>
            <a:rPr lang="es-CO" sz="2000" kern="1200" dirty="0">
              <a:latin typeface="Montserrat" panose="00000500000000000000" pitchFamily="50" charset="0"/>
            </a:rPr>
          </a:br>
          <a:r>
            <a:rPr lang="es-CO" sz="2000" kern="1200" dirty="0">
              <a:latin typeface="Montserrat" panose="00000500000000000000" pitchFamily="50" charset="0"/>
            </a:rPr>
            <a:t>-Asistolia .</a:t>
          </a:r>
        </a:p>
      </dsp:txBody>
      <dsp:txXfrm rot="-5400000">
        <a:off x="5734815" y="1284175"/>
        <a:ext cx="2426372" cy="3925173"/>
      </dsp:txXfrm>
    </dsp:sp>
    <dsp:sp modelId="{33BF5FFC-A92F-49AD-88B9-0F48B63693A0}">
      <dsp:nvSpPr>
        <dsp:cNvPr id="0" name=""/>
        <dsp:cNvSpPr/>
      </dsp:nvSpPr>
      <dsp:spPr>
        <a:xfrm>
          <a:off x="4343261" y="0"/>
          <a:ext cx="2666753" cy="266662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27A63-8D4F-4111-BF45-CA31298EC3EF}">
      <dsp:nvSpPr>
        <dsp:cNvPr id="0" name=""/>
        <dsp:cNvSpPr/>
      </dsp:nvSpPr>
      <dsp:spPr>
        <a:xfrm rot="10800000">
          <a:off x="4343261" y="3826251"/>
          <a:ext cx="2666753" cy="266662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3024B-170A-45CF-83D2-0F9B3AD469C6}">
      <dsp:nvSpPr>
        <dsp:cNvPr id="0" name=""/>
        <dsp:cNvSpPr/>
      </dsp:nvSpPr>
      <dsp:spPr>
        <a:xfrm>
          <a:off x="2019272" y="3811510"/>
          <a:ext cx="450206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DCFE9-BF74-4AC3-ADE9-367B47C86267}">
      <dsp:nvSpPr>
        <dsp:cNvPr id="0" name=""/>
        <dsp:cNvSpPr/>
      </dsp:nvSpPr>
      <dsp:spPr>
        <a:xfrm>
          <a:off x="2019272" y="2242064"/>
          <a:ext cx="385635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5B1BE-2735-4E12-B370-F77809F40EAE}">
      <dsp:nvSpPr>
        <dsp:cNvPr id="0" name=""/>
        <dsp:cNvSpPr/>
      </dsp:nvSpPr>
      <dsp:spPr>
        <a:xfrm>
          <a:off x="2019272" y="672619"/>
          <a:ext cx="450206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4985F-2708-4E01-8C09-2067E7186BD0}">
      <dsp:nvSpPr>
        <dsp:cNvPr id="0" name=""/>
        <dsp:cNvSpPr/>
      </dsp:nvSpPr>
      <dsp:spPr>
        <a:xfrm>
          <a:off x="266605" y="426709"/>
          <a:ext cx="3505334" cy="363071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778DA-6261-41A5-8261-56F653DDE1A2}">
      <dsp:nvSpPr>
        <dsp:cNvPr id="0" name=""/>
        <dsp:cNvSpPr/>
      </dsp:nvSpPr>
      <dsp:spPr>
        <a:xfrm>
          <a:off x="584351" y="2381073"/>
          <a:ext cx="2869843" cy="1479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500" kern="1200">
            <a:latin typeface="Montserrat" panose="00000500000000000000" pitchFamily="50" charset="0"/>
          </a:endParaRPr>
        </a:p>
      </dsp:txBody>
      <dsp:txXfrm>
        <a:off x="584351" y="2381073"/>
        <a:ext cx="2869843" cy="1479762"/>
      </dsp:txXfrm>
    </dsp:sp>
    <dsp:sp modelId="{0AC56EE7-63DA-4AE4-AA7F-D710FD1F4312}">
      <dsp:nvSpPr>
        <dsp:cNvPr id="0" name=""/>
        <dsp:cNvSpPr/>
      </dsp:nvSpPr>
      <dsp:spPr>
        <a:xfrm>
          <a:off x="5848719" y="0"/>
          <a:ext cx="1345239" cy="13452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818EB-132C-4459-A37A-679F676EF8B3}">
      <dsp:nvSpPr>
        <dsp:cNvPr id="0" name=""/>
        <dsp:cNvSpPr/>
      </dsp:nvSpPr>
      <dsp:spPr>
        <a:xfrm>
          <a:off x="7193958" y="0"/>
          <a:ext cx="944431" cy="134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200 J BIFÁSICO</a:t>
          </a:r>
        </a:p>
      </dsp:txBody>
      <dsp:txXfrm>
        <a:off x="7193958" y="0"/>
        <a:ext cx="944431" cy="1345239"/>
      </dsp:txXfrm>
    </dsp:sp>
    <dsp:sp modelId="{A26D98FB-D988-414A-B5EC-23DAB7AF54B1}">
      <dsp:nvSpPr>
        <dsp:cNvPr id="0" name=""/>
        <dsp:cNvSpPr/>
      </dsp:nvSpPr>
      <dsp:spPr>
        <a:xfrm>
          <a:off x="5203005" y="1569445"/>
          <a:ext cx="1345239" cy="13452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4CC72-CD8B-4449-A2C4-978130BA4D8E}">
      <dsp:nvSpPr>
        <dsp:cNvPr id="0" name=""/>
        <dsp:cNvSpPr/>
      </dsp:nvSpPr>
      <dsp:spPr>
        <a:xfrm>
          <a:off x="6548244" y="1569445"/>
          <a:ext cx="1335895" cy="134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360J MONOFÁSICO</a:t>
          </a:r>
        </a:p>
      </dsp:txBody>
      <dsp:txXfrm>
        <a:off x="6548244" y="1569445"/>
        <a:ext cx="1335895" cy="1345239"/>
      </dsp:txXfrm>
    </dsp:sp>
    <dsp:sp modelId="{49A1D500-1957-449A-B8A1-B6AFD3F16F53}">
      <dsp:nvSpPr>
        <dsp:cNvPr id="0" name=""/>
        <dsp:cNvSpPr/>
      </dsp:nvSpPr>
      <dsp:spPr>
        <a:xfrm>
          <a:off x="5848719" y="3138891"/>
          <a:ext cx="1345239" cy="13452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E76E1-5FF7-4E56-BA09-9E6502C293C8}">
      <dsp:nvSpPr>
        <dsp:cNvPr id="0" name=""/>
        <dsp:cNvSpPr/>
      </dsp:nvSpPr>
      <dsp:spPr>
        <a:xfrm>
          <a:off x="7193958" y="3138891"/>
          <a:ext cx="1514011" cy="134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latin typeface="Montserrat" panose="00000500000000000000" pitchFamily="50" charset="0"/>
            </a:rPr>
            <a:t>MEJORA SUPERVIVENCIA </a:t>
          </a:r>
        </a:p>
      </dsp:txBody>
      <dsp:txXfrm>
        <a:off x="7193958" y="3138891"/>
        <a:ext cx="1514011" cy="1345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C2921-3E55-48E8-879B-CE0CE06B517A}">
      <dsp:nvSpPr>
        <dsp:cNvPr id="0" name=""/>
        <dsp:cNvSpPr/>
      </dsp:nvSpPr>
      <dsp:spPr>
        <a:xfrm>
          <a:off x="1900415" y="2423206"/>
          <a:ext cx="286223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34AB2-87BA-4D2A-89E6-CFD893270445}">
      <dsp:nvSpPr>
        <dsp:cNvPr id="0" name=""/>
        <dsp:cNvSpPr/>
      </dsp:nvSpPr>
      <dsp:spPr>
        <a:xfrm>
          <a:off x="1900415" y="1425415"/>
          <a:ext cx="245171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FE9E6-2174-48A7-BD61-F1C77B589C2C}">
      <dsp:nvSpPr>
        <dsp:cNvPr id="0" name=""/>
        <dsp:cNvSpPr/>
      </dsp:nvSpPr>
      <dsp:spPr>
        <a:xfrm>
          <a:off x="1900415" y="427624"/>
          <a:ext cx="286223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98FFC-ACF4-4482-9BC3-A59871D31A4C}">
      <dsp:nvSpPr>
        <dsp:cNvPr id="0" name=""/>
        <dsp:cNvSpPr/>
      </dsp:nvSpPr>
      <dsp:spPr>
        <a:xfrm>
          <a:off x="474999" y="0"/>
          <a:ext cx="2850831" cy="285083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34C5D-0993-48A1-BADD-5F521926D219}">
      <dsp:nvSpPr>
        <dsp:cNvPr id="0" name=""/>
        <dsp:cNvSpPr/>
      </dsp:nvSpPr>
      <dsp:spPr>
        <a:xfrm>
          <a:off x="988149" y="1513791"/>
          <a:ext cx="1824531" cy="9407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900" kern="1200" dirty="0">
            <a:latin typeface="Montserrat" panose="00000500000000000000" pitchFamily="50" charset="0"/>
          </a:endParaRPr>
        </a:p>
      </dsp:txBody>
      <dsp:txXfrm>
        <a:off x="988149" y="1513791"/>
        <a:ext cx="1824531" cy="940774"/>
      </dsp:txXfrm>
    </dsp:sp>
    <dsp:sp modelId="{C3FAAC4A-C7C2-4991-937D-950F04F73EA0}">
      <dsp:nvSpPr>
        <dsp:cNvPr id="0" name=""/>
        <dsp:cNvSpPr/>
      </dsp:nvSpPr>
      <dsp:spPr>
        <a:xfrm>
          <a:off x="4335025" y="0"/>
          <a:ext cx="855249" cy="8552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7FE7C-95C7-4AB8-AEF4-8EB1EFEF798F}">
      <dsp:nvSpPr>
        <dsp:cNvPr id="0" name=""/>
        <dsp:cNvSpPr/>
      </dsp:nvSpPr>
      <dsp:spPr>
        <a:xfrm>
          <a:off x="5190274" y="0"/>
          <a:ext cx="1958641" cy="85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0" rIns="10287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latin typeface="Montserrat" panose="00000500000000000000" pitchFamily="50" charset="0"/>
            </a:rPr>
            <a:t>1 Mg cada 3 a 5 min</a:t>
          </a:r>
        </a:p>
      </dsp:txBody>
      <dsp:txXfrm>
        <a:off x="5190274" y="0"/>
        <a:ext cx="1958641" cy="855249"/>
      </dsp:txXfrm>
    </dsp:sp>
    <dsp:sp modelId="{1F9670BD-A341-406D-BA53-2456ADA8C8D3}">
      <dsp:nvSpPr>
        <dsp:cNvPr id="0" name=""/>
        <dsp:cNvSpPr/>
      </dsp:nvSpPr>
      <dsp:spPr>
        <a:xfrm>
          <a:off x="3924505" y="997790"/>
          <a:ext cx="855249" cy="8552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0FD84-531B-4735-BC3C-E8A37C412D93}">
      <dsp:nvSpPr>
        <dsp:cNvPr id="0" name=""/>
        <dsp:cNvSpPr/>
      </dsp:nvSpPr>
      <dsp:spPr>
        <a:xfrm>
          <a:off x="4779754" y="997790"/>
          <a:ext cx="1470273" cy="85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0" rIns="10287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latin typeface="Montserrat" panose="00000500000000000000" pitchFamily="50" charset="0"/>
            </a:rPr>
            <a:t>Mejora ROSC</a:t>
          </a:r>
        </a:p>
      </dsp:txBody>
      <dsp:txXfrm>
        <a:off x="4779754" y="997790"/>
        <a:ext cx="1470273" cy="855249"/>
      </dsp:txXfrm>
    </dsp:sp>
    <dsp:sp modelId="{85BFD97B-5B06-481A-9AA9-FE15F86F3900}">
      <dsp:nvSpPr>
        <dsp:cNvPr id="0" name=""/>
        <dsp:cNvSpPr/>
      </dsp:nvSpPr>
      <dsp:spPr>
        <a:xfrm>
          <a:off x="4335025" y="1995581"/>
          <a:ext cx="855249" cy="8552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990E6-956A-4AF9-A148-ED422C3E7142}">
      <dsp:nvSpPr>
        <dsp:cNvPr id="0" name=""/>
        <dsp:cNvSpPr/>
      </dsp:nvSpPr>
      <dsp:spPr>
        <a:xfrm>
          <a:off x="5190274" y="1995581"/>
          <a:ext cx="2803085" cy="855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0" rIns="10287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>
              <a:latin typeface="Montserrat" panose="00000500000000000000" pitchFamily="50" charset="0"/>
            </a:rPr>
            <a:t>Rápido si es no </a:t>
          </a:r>
          <a:r>
            <a:rPr lang="es-CO" sz="2700" kern="1200" dirty="0" err="1">
              <a:latin typeface="Montserrat" panose="00000500000000000000" pitchFamily="50" charset="0"/>
            </a:rPr>
            <a:t>desfibrilable</a:t>
          </a:r>
          <a:endParaRPr lang="es-CO" sz="2700" kern="1200" dirty="0">
            <a:latin typeface="Montserrat" panose="00000500000000000000" pitchFamily="50" charset="0"/>
          </a:endParaRPr>
        </a:p>
      </dsp:txBody>
      <dsp:txXfrm>
        <a:off x="5190274" y="1995581"/>
        <a:ext cx="2803085" cy="855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E5C0-9F1D-4EB7-BC8F-7E8F9FA14E84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66047-D7B7-4C80-A7F0-606657FEDB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718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Cardiaca es Cardiaca (</a:t>
            </a:r>
            <a:r>
              <a:rPr lang="it-IT" dirty="0"/>
              <a:t>IAM, arritmia, falla cardiaca con una prevalencia del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48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err="1"/>
              <a:t>Antiarritmicos</a:t>
            </a:r>
            <a:r>
              <a:rPr lang="es-CO" dirty="0"/>
              <a:t>: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593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743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cerebro normalmente tiene consumo de oxigeno:  ml/min/100 gr y soporta hasta 20. Si llega a 10 y </a:t>
            </a:r>
            <a:r>
              <a:rPr lang="es-CO" dirty="0" err="1"/>
              <a:t>despues</a:t>
            </a:r>
            <a:r>
              <a:rPr lang="es-CO" dirty="0"/>
              <a:t> de  4-5 min tiene daño irreversible en neuronas. Importancia de iniciar </a:t>
            </a:r>
            <a:r>
              <a:rPr lang="es-CO" dirty="0" err="1"/>
              <a:t>rapido</a:t>
            </a:r>
            <a:r>
              <a:rPr lang="es-CO" dirty="0"/>
              <a:t>. </a:t>
            </a:r>
          </a:p>
          <a:p>
            <a:endParaRPr lang="es-CO" dirty="0"/>
          </a:p>
          <a:p>
            <a:r>
              <a:rPr lang="es-CO" dirty="0"/>
              <a:t>El masaje alcanza el 25% del GC normal. (Hay que hacerlo lo mas adecuado posible).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050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Ritmos </a:t>
            </a:r>
            <a:r>
              <a:rPr lang="es-CO" dirty="0" err="1"/>
              <a:t>desfibrilables</a:t>
            </a:r>
            <a:r>
              <a:rPr lang="es-CO" dirty="0"/>
              <a:t> secundarios a  </a:t>
            </a:r>
            <a:r>
              <a:rPr lang="es-CO" dirty="0" err="1"/>
              <a:t>obstruccion</a:t>
            </a:r>
            <a:r>
              <a:rPr lang="es-CO" dirty="0"/>
              <a:t> </a:t>
            </a:r>
            <a:r>
              <a:rPr lang="es-CO" dirty="0" err="1"/>
              <a:t>subita</a:t>
            </a:r>
            <a:r>
              <a:rPr lang="es-CO" dirty="0"/>
              <a:t> del flujo coronario y deriva en cambios en concentraciones </a:t>
            </a:r>
            <a:r>
              <a:rPr lang="es-CO" dirty="0" err="1"/>
              <a:t>ionicas</a:t>
            </a:r>
            <a:r>
              <a:rPr lang="es-CO" dirty="0"/>
              <a:t> a ambos lados de la membrana con aumento de Ca a nivel </a:t>
            </a:r>
            <a:r>
              <a:rPr lang="es-CO" dirty="0" err="1"/>
              <a:t>intracell</a:t>
            </a:r>
            <a:r>
              <a:rPr lang="es-CO" dirty="0"/>
              <a:t> que genera cambios en el potencial de membrana y hace que el periodo de </a:t>
            </a:r>
            <a:r>
              <a:rPr lang="es-CO" dirty="0" err="1"/>
              <a:t>repolarizacion</a:t>
            </a:r>
            <a:r>
              <a:rPr lang="es-CO" dirty="0"/>
              <a:t> no sea </a:t>
            </a:r>
            <a:r>
              <a:rPr lang="es-CO" dirty="0" err="1"/>
              <a:t>homogeneo</a:t>
            </a:r>
            <a:r>
              <a:rPr lang="es-CO" dirty="0"/>
              <a:t> y da circuitos de reentradas.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030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Fases</a:t>
            </a:r>
          </a:p>
          <a:p>
            <a:r>
              <a:rPr lang="es-CO" dirty="0" err="1"/>
              <a:t>Electrica</a:t>
            </a:r>
            <a:r>
              <a:rPr lang="es-CO" dirty="0"/>
              <a:t>: 0-4 min Inestabilidad </a:t>
            </a:r>
            <a:r>
              <a:rPr lang="es-CO" dirty="0" err="1"/>
              <a:t>electrica,desfibrilar</a:t>
            </a:r>
            <a:r>
              <a:rPr lang="es-CO" dirty="0"/>
              <a:t> sin ninguna otra </a:t>
            </a:r>
            <a:r>
              <a:rPr lang="es-CO" dirty="0" err="1"/>
              <a:t>intervencion</a:t>
            </a:r>
            <a:r>
              <a:rPr lang="es-CO" dirty="0"/>
              <a:t> para retorno en el 100</a:t>
            </a:r>
          </a:p>
          <a:p>
            <a:endParaRPr lang="es-CO" dirty="0"/>
          </a:p>
          <a:p>
            <a:r>
              <a:rPr lang="es-CO" dirty="0"/>
              <a:t>Circulatoria: 4-10 minutos. Hay una deuda </a:t>
            </a:r>
            <a:r>
              <a:rPr lang="es-CO" dirty="0" err="1"/>
              <a:t>metabolica</a:t>
            </a:r>
            <a:r>
              <a:rPr lang="es-CO" dirty="0"/>
              <a:t> muy grande producto de la </a:t>
            </a:r>
            <a:r>
              <a:rPr lang="es-CO" dirty="0" err="1"/>
              <a:t>disoxia</a:t>
            </a:r>
            <a:r>
              <a:rPr lang="es-CO" dirty="0"/>
              <a:t> tisular. El paciente ya no responde tan </a:t>
            </a:r>
            <a:r>
              <a:rPr lang="es-CO" dirty="0" err="1"/>
              <a:t>facil</a:t>
            </a:r>
            <a:r>
              <a:rPr lang="es-CO" dirty="0"/>
              <a:t> a la desfibrilar, necesita terapia de flujo para responder a lo </a:t>
            </a:r>
            <a:r>
              <a:rPr lang="es-CO" dirty="0" err="1"/>
              <a:t>electronico</a:t>
            </a:r>
            <a:r>
              <a:rPr lang="es-CO" dirty="0"/>
              <a:t>. LA compresiones dan sustrato al miocardio. Se </a:t>
            </a:r>
            <a:r>
              <a:rPr lang="es-CO" dirty="0" err="1"/>
              <a:t>podrian</a:t>
            </a:r>
            <a:r>
              <a:rPr lang="es-CO" dirty="0"/>
              <a:t> beneficiar de manejo de </a:t>
            </a:r>
            <a:r>
              <a:rPr lang="es-CO" dirty="0" err="1"/>
              <a:t>ventilacion</a:t>
            </a:r>
            <a:r>
              <a:rPr lang="es-CO" dirty="0"/>
              <a:t> por la hipoxia. A partir del 4 min de la </a:t>
            </a:r>
            <a:r>
              <a:rPr lang="es-CO" dirty="0" err="1"/>
              <a:t>reaniacion</a:t>
            </a:r>
            <a:r>
              <a:rPr lang="es-CO" dirty="0"/>
              <a:t> manejar la </a:t>
            </a:r>
            <a:r>
              <a:rPr lang="es-CO" dirty="0" err="1"/>
              <a:t>via</a:t>
            </a:r>
            <a:r>
              <a:rPr lang="es-CO" dirty="0"/>
              <a:t> </a:t>
            </a:r>
            <a:r>
              <a:rPr lang="es-CO" dirty="0" err="1"/>
              <a:t>area</a:t>
            </a:r>
            <a:r>
              <a:rPr lang="es-CO" dirty="0"/>
              <a:t>. </a:t>
            </a:r>
          </a:p>
          <a:p>
            <a:endParaRPr lang="es-CO" dirty="0"/>
          </a:p>
          <a:p>
            <a:r>
              <a:rPr lang="es-CO" dirty="0" err="1"/>
              <a:t>Metabolica</a:t>
            </a:r>
            <a:r>
              <a:rPr lang="es-CO" dirty="0"/>
              <a:t>: 10 minutos</a:t>
            </a:r>
          </a:p>
          <a:p>
            <a:r>
              <a:rPr lang="es-CO" dirty="0"/>
              <a:t>Sustancias masivas de </a:t>
            </a:r>
            <a:r>
              <a:rPr lang="es-CO" dirty="0" err="1"/>
              <a:t>inflamacion</a:t>
            </a:r>
            <a:r>
              <a:rPr lang="es-CO" dirty="0"/>
              <a:t>. Isquemia / </a:t>
            </a:r>
            <a:r>
              <a:rPr lang="es-CO" dirty="0" err="1"/>
              <a:t>Reperfusion</a:t>
            </a:r>
            <a:r>
              <a:rPr lang="es-CO" dirty="0"/>
              <a:t>. Se benefician de </a:t>
            </a:r>
            <a:r>
              <a:rPr lang="es-CO" dirty="0" err="1"/>
              <a:t>hipotermina</a:t>
            </a:r>
            <a:r>
              <a:rPr lang="es-CO" dirty="0"/>
              <a:t>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612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dirty="0"/>
              <a:t>(por ejemplo, pocos reanimadores, RCP prolongada, RCP durante el transporte, RCP durante el cateterismo cardíaco, Covid19).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97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CO" b="0" dirty="0">
                <a:solidFill>
                  <a:srgbClr val="0B2F51"/>
                </a:solidFill>
              </a:rPr>
              <a:t>Evitar la hiperventilación porque disminuye el retorno venoso al tórax.</a:t>
            </a:r>
          </a:p>
          <a:p>
            <a:pPr algn="l"/>
            <a:r>
              <a:rPr lang="es-CO" b="0" dirty="0">
                <a:solidFill>
                  <a:srgbClr val="0B2F51"/>
                </a:solidFill>
              </a:rPr>
              <a:t>La ventilación se vuelve más importante en la medida que pasa el tiempo o es una causa no cardiaca.</a:t>
            </a:r>
          </a:p>
          <a:p>
            <a:pPr algn="l"/>
            <a:r>
              <a:rPr lang="es-CO" b="0" dirty="0">
                <a:solidFill>
                  <a:srgbClr val="0B2F51"/>
                </a:solidFill>
              </a:rPr>
              <a:t>Filtro para Covid19.</a:t>
            </a:r>
          </a:p>
          <a:p>
            <a:r>
              <a:rPr lang="es-CO" dirty="0"/>
              <a:t>Solo elevar el tórax es 6 a 7 ml/kg. </a:t>
            </a:r>
          </a:p>
          <a:p>
            <a:r>
              <a:rPr lang="es-CO" dirty="0" err="1"/>
              <a:t>Via</a:t>
            </a:r>
            <a:r>
              <a:rPr lang="es-CO" dirty="0"/>
              <a:t> </a:t>
            </a:r>
            <a:r>
              <a:rPr lang="es-CO" dirty="0" err="1"/>
              <a:t>aerea</a:t>
            </a:r>
            <a:r>
              <a:rPr lang="es-CO" dirty="0"/>
              <a:t>: </a:t>
            </a:r>
          </a:p>
          <a:p>
            <a:r>
              <a:rPr lang="es-CO" dirty="0" err="1"/>
              <a:t>Oxigenacion</a:t>
            </a:r>
            <a:r>
              <a:rPr lang="es-CO" dirty="0"/>
              <a:t> no es meta de </a:t>
            </a:r>
            <a:r>
              <a:rPr lang="es-CO" dirty="0" err="1"/>
              <a:t>reaniamacion</a:t>
            </a:r>
            <a:r>
              <a:rPr lang="es-CO" dirty="0"/>
              <a:t>. Tiene </a:t>
            </a:r>
            <a:r>
              <a:rPr lang="es-CO" dirty="0" err="1"/>
              <a:t>calse</a:t>
            </a:r>
            <a:r>
              <a:rPr lang="es-CO" dirty="0"/>
              <a:t> </a:t>
            </a:r>
            <a:r>
              <a:rPr lang="es-CO" dirty="0" err="1"/>
              <a:t>IIb</a:t>
            </a:r>
            <a:r>
              <a:rPr lang="es-CO" dirty="0"/>
              <a:t> pero hay muchos sesgos. </a:t>
            </a:r>
          </a:p>
          <a:p>
            <a:r>
              <a:rPr lang="es-CO" dirty="0"/>
              <a:t>No hay diferencia en AMBU vs dispositivo avanzado. Es </a:t>
            </a:r>
            <a:r>
              <a:rPr lang="es-CO" dirty="0" err="1"/>
              <a:t>dificil</a:t>
            </a:r>
            <a:r>
              <a:rPr lang="es-CO" dirty="0"/>
              <a:t> de evaluar por sesgo de tiempo de </a:t>
            </a:r>
            <a:r>
              <a:rPr lang="es-CO" dirty="0" err="1"/>
              <a:t>resucitacion</a:t>
            </a:r>
            <a:r>
              <a:rPr lang="es-CO" dirty="0"/>
              <a:t>. </a:t>
            </a:r>
          </a:p>
          <a:p>
            <a:endParaRPr lang="es-CO" dirty="0"/>
          </a:p>
          <a:p>
            <a:r>
              <a:rPr lang="es-CO" dirty="0"/>
              <a:t>Usar cualquier dispositivo independiente del escenario y depende de la experiencia del operador. </a:t>
            </a:r>
          </a:p>
          <a:p>
            <a:endParaRPr lang="es-CO" dirty="0"/>
          </a:p>
          <a:p>
            <a:r>
              <a:rPr lang="es-CO" dirty="0"/>
              <a:t>Usar </a:t>
            </a:r>
            <a:r>
              <a:rPr lang="es-CO" dirty="0" err="1"/>
              <a:t>capnografo</a:t>
            </a:r>
            <a:r>
              <a:rPr lang="es-CO" dirty="0"/>
              <a:t> sin suspender las </a:t>
            </a:r>
            <a:r>
              <a:rPr lang="es-CO" dirty="0" err="1"/>
              <a:t>mabiobras</a:t>
            </a:r>
            <a:r>
              <a:rPr lang="es-CO" dirty="0"/>
              <a:t>. Y dar 10 ventilaciones /min. Ojo con </a:t>
            </a:r>
            <a:r>
              <a:rPr lang="es-CO" dirty="0" err="1"/>
              <a:t>hiperventilacion</a:t>
            </a:r>
            <a:r>
              <a:rPr lang="es-CO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67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 hay diferencia entre los dispositivos y depende de la experiencia del operador. </a:t>
            </a:r>
          </a:p>
          <a:p>
            <a:r>
              <a:rPr lang="es-CO" dirty="0"/>
              <a:t>La </a:t>
            </a:r>
            <a:r>
              <a:rPr lang="es-CO" dirty="0" err="1"/>
              <a:t>ventilacon</a:t>
            </a:r>
            <a:r>
              <a:rPr lang="es-CO" dirty="0"/>
              <a:t> cobra importancia alrededor del minuto 4 de reanimación donde ya se evidencia hipoxia. </a:t>
            </a:r>
          </a:p>
          <a:p>
            <a:r>
              <a:rPr lang="es-CO" dirty="0"/>
              <a:t>La oxigenación no es una meta en reanimación.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55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Nivel de evidencia clase I (descrita desde los 50) le va mejor a los </a:t>
            </a:r>
            <a:r>
              <a:rPr lang="es-CO" dirty="0" err="1"/>
              <a:t>bifasicos</a:t>
            </a:r>
            <a:r>
              <a:rPr lang="es-CO" dirty="0"/>
              <a:t>. </a:t>
            </a:r>
          </a:p>
          <a:p>
            <a:r>
              <a:rPr lang="es-CO" dirty="0"/>
              <a:t>AHA: desfibriladores </a:t>
            </a:r>
            <a:r>
              <a:rPr lang="es-CO" dirty="0" err="1"/>
              <a:t>bifasicos</a:t>
            </a:r>
            <a:r>
              <a:rPr lang="es-CO" dirty="0"/>
              <a:t> (menos corriente y menos daño). La tasa de </a:t>
            </a:r>
            <a:r>
              <a:rPr lang="es-CO" dirty="0" err="1"/>
              <a:t>exito</a:t>
            </a:r>
            <a:r>
              <a:rPr lang="es-CO" dirty="0"/>
              <a:t> es 85% en primeros 4 minutos en </a:t>
            </a:r>
            <a:r>
              <a:rPr lang="es-CO" dirty="0" err="1"/>
              <a:t>desfibrilable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98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unico</a:t>
            </a:r>
            <a:r>
              <a:rPr lang="es-CO" dirty="0"/>
              <a:t> vasopresor en el paro. </a:t>
            </a:r>
          </a:p>
          <a:p>
            <a:r>
              <a:rPr lang="es-CO" dirty="0"/>
              <a:t>Mejora el retorno a la </a:t>
            </a:r>
            <a:r>
              <a:rPr lang="es-CO" dirty="0" err="1"/>
              <a:t>circulacion</a:t>
            </a:r>
            <a:r>
              <a:rPr lang="es-CO" dirty="0"/>
              <a:t> espontanea. No mejora sobrevida ni neuro. </a:t>
            </a:r>
          </a:p>
          <a:p>
            <a:r>
              <a:rPr lang="es-CO" dirty="0"/>
              <a:t>En ritmo </a:t>
            </a:r>
            <a:r>
              <a:rPr lang="es-CO" dirty="0" err="1"/>
              <a:t>desfibrilables</a:t>
            </a:r>
            <a:r>
              <a:rPr lang="es-CO" dirty="0"/>
              <a:t> colocarla de forma temprana puede ser malo. </a:t>
            </a:r>
          </a:p>
          <a:p>
            <a:r>
              <a:rPr lang="es-CO" dirty="0"/>
              <a:t>En ritmo no </a:t>
            </a:r>
            <a:r>
              <a:rPr lang="es-CO" dirty="0" err="1"/>
              <a:t>desfibrilables</a:t>
            </a:r>
            <a:r>
              <a:rPr lang="es-CO" dirty="0"/>
              <a:t>, lo mas </a:t>
            </a:r>
            <a:r>
              <a:rPr lang="es-CO" dirty="0" err="1"/>
              <a:t>rapido</a:t>
            </a:r>
            <a:r>
              <a:rPr lang="es-CO" dirty="0"/>
              <a:t> </a:t>
            </a:r>
            <a:r>
              <a:rPr lang="es-CO" dirty="0" err="1"/>
              <a:t>posible.Dosis</a:t>
            </a:r>
            <a:r>
              <a:rPr lang="es-CO" dirty="0"/>
              <a:t>: 1-3 mg cada 3-5 min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66047-D7B7-4C80-A7F0-606657FEDB1E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1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13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19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772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CFABB-91FB-4A8D-9F16-BAE68996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2E3D2-C001-40F1-8756-D073BF62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26D2B-0DDE-4C50-93F9-481BF14D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5FCCB2-0A00-49E8-AB71-754BC23E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CE6BD-4847-4114-8B4F-4CDFD97B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90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39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98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9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54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4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1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2D4A-B757-4E30-A176-60C1C3AA0878}" type="datetimeFigureOut">
              <a:rPr lang="es-CO" smtClean="0"/>
              <a:t>8/04/2021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240C-EB84-4EDB-B07A-6471AC7172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0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DCB07-CA4B-44E4-91B6-0D3A0529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>
            <a:normAutofit/>
          </a:bodyPr>
          <a:lstStyle/>
          <a:p>
            <a:r>
              <a:rPr lang="es-CO" dirty="0"/>
              <a:t>Reanimación Cardiopulmonar</a:t>
            </a:r>
          </a:p>
        </p:txBody>
      </p:sp>
      <p:pic>
        <p:nvPicPr>
          <p:cNvPr id="5" name="Picture 4" descr="Cardiograma">
            <a:extLst>
              <a:ext uri="{FF2B5EF4-FFF2-40B4-BE49-F238E27FC236}">
                <a16:creationId xmlns:a16="http://schemas.microsoft.com/office/drawing/2014/main" id="{22F67656-792E-4675-82E9-659DD41A2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336" y="1097722"/>
            <a:ext cx="6336127" cy="4873625"/>
          </a:xfrm>
          <a:prstGeom prst="rect">
            <a:avLst/>
          </a:prstGeom>
          <a:noFill/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0E0E9F4-6AD8-47C9-BB75-48FE76202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537" y="2960688"/>
            <a:ext cx="3932238" cy="3222625"/>
          </a:xfrm>
        </p:spPr>
        <p:txBody>
          <a:bodyPr>
            <a:normAutofit/>
          </a:bodyPr>
          <a:lstStyle/>
          <a:p>
            <a:r>
              <a:rPr lang="es-CO" dirty="0"/>
              <a:t>Sara </a:t>
            </a:r>
            <a:r>
              <a:rPr lang="es-CO" dirty="0" err="1"/>
              <a:t>Velosa</a:t>
            </a:r>
            <a:r>
              <a:rPr lang="es-CO" dirty="0"/>
              <a:t> Barrera</a:t>
            </a:r>
          </a:p>
          <a:p>
            <a:r>
              <a:rPr lang="es-CO" dirty="0"/>
              <a:t>Residente de Anestesiología y Reanimación.</a:t>
            </a:r>
          </a:p>
        </p:txBody>
      </p:sp>
    </p:spTree>
    <p:extLst>
      <p:ext uri="{BB962C8B-B14F-4D97-AF65-F5344CB8AC3E}">
        <p14:creationId xmlns:p14="http://schemas.microsoft.com/office/powerpoint/2010/main" val="194185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35F02-CB56-4027-847C-0C6135B5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86676"/>
            <a:ext cx="10515600" cy="1325563"/>
          </a:xfrm>
        </p:spPr>
        <p:txBody>
          <a:bodyPr/>
          <a:lstStyle/>
          <a:p>
            <a:r>
              <a:rPr lang="es-CO" dirty="0"/>
              <a:t>FASES DEL PARO CARDÍACO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92E6350-32F9-45AB-973F-97A90765E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285344"/>
              </p:ext>
            </p:extLst>
          </p:nvPr>
        </p:nvGraphicFramePr>
        <p:xfrm>
          <a:off x="4319587" y="1412239"/>
          <a:ext cx="7034213" cy="4958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810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CFAB5-4525-4FAA-9FC6-A25C075B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BASES DE REANIMACIÓN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80E0E-7457-48C0-84B3-FBE70D327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CO" dirty="0"/>
              <a:t>Verificar la seguridad de la escena (EEP). </a:t>
            </a:r>
          </a:p>
          <a:p>
            <a:pPr marL="514350" indent="-514350">
              <a:buAutoNum type="arabicPeriod"/>
            </a:pPr>
            <a:r>
              <a:rPr lang="es-CO" dirty="0"/>
              <a:t> Si alguien pierde el conocimiento: </a:t>
            </a:r>
          </a:p>
          <a:p>
            <a:pPr lvl="1"/>
            <a:r>
              <a:rPr lang="es-CO" dirty="0"/>
              <a:t>Identificar signos de paro: No responde, no respira, jadea. </a:t>
            </a:r>
          </a:p>
          <a:p>
            <a:pPr lvl="1"/>
            <a:r>
              <a:rPr lang="es-CO" dirty="0"/>
              <a:t>Llamar por ayuda.</a:t>
            </a:r>
          </a:p>
          <a:p>
            <a:pPr lvl="1"/>
            <a:r>
              <a:rPr lang="es-CO" dirty="0"/>
              <a:t>Activar sistema de emergencia. </a:t>
            </a:r>
          </a:p>
          <a:p>
            <a:pPr lvl="1"/>
            <a:r>
              <a:rPr lang="es-CO" dirty="0"/>
              <a:t>Solicitar DEA. </a:t>
            </a:r>
          </a:p>
          <a:p>
            <a:pPr marL="0" indent="0">
              <a:buNone/>
            </a:pPr>
            <a:r>
              <a:rPr lang="es-CO" dirty="0"/>
              <a:t>3.  Identificar si tiene pulso.</a:t>
            </a:r>
          </a:p>
          <a:p>
            <a:pPr marL="0" indent="0">
              <a:buNone/>
            </a:pPr>
            <a:r>
              <a:rPr lang="es-CO" dirty="0"/>
              <a:t>4.  Si no tiene pulso: Compresiones de excelente calidad y sin interrupciones. DEA.</a:t>
            </a:r>
          </a:p>
        </p:txBody>
      </p:sp>
    </p:spTree>
    <p:extLst>
      <p:ext uri="{BB962C8B-B14F-4D97-AF65-F5344CB8AC3E}">
        <p14:creationId xmlns:p14="http://schemas.microsoft.com/office/powerpoint/2010/main" val="360028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426F3B-C108-4238-B42B-120F7E6524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59" y="943425"/>
            <a:ext cx="7949005" cy="49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D5C873F-3070-4A63-B93D-23C6C1DC6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89109"/>
              </p:ext>
            </p:extLst>
          </p:nvPr>
        </p:nvGraphicFramePr>
        <p:xfrm>
          <a:off x="3799840" y="614666"/>
          <a:ext cx="8715948" cy="562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25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897404-D54C-4056-9860-E918E08DC348}"/>
              </a:ext>
            </a:extLst>
          </p:cNvPr>
          <p:cNvSpPr txBox="1"/>
          <p:nvPr/>
        </p:nvSpPr>
        <p:spPr>
          <a:xfrm>
            <a:off x="660400" y="496354"/>
            <a:ext cx="2752354" cy="2709275"/>
          </a:xfrm>
          <a:prstGeom prst="ellipse">
            <a:avLst/>
          </a:prstGeom>
          <a:solidFill>
            <a:srgbClr val="152B48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>
                <a:solidFill>
                  <a:srgbClr val="FFFFFF"/>
                </a:solidFill>
                <a:latin typeface="Montserrat" panose="00000500000000000000" pitchFamily="50" charset="0"/>
                <a:ea typeface="+mj-ea"/>
                <a:cs typeface="+mj-cs"/>
              </a:rPr>
              <a:t>ALGORITMO DE PARO CARDIACO EN ADULTOS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870B98C-37F2-4255-B290-1853F7FC9ED3}"/>
              </a:ext>
            </a:extLst>
          </p:cNvPr>
          <p:cNvGrpSpPr/>
          <p:nvPr/>
        </p:nvGrpSpPr>
        <p:grpSpPr>
          <a:xfrm>
            <a:off x="3827834" y="804434"/>
            <a:ext cx="8267612" cy="5249131"/>
            <a:chOff x="3642956" y="1434525"/>
            <a:chExt cx="8267612" cy="524913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D73707D-C63F-44C4-894C-8EBCABA49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2956" y="1434525"/>
              <a:ext cx="8267612" cy="4411639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E361C65-8B84-4FDC-A2BD-9FEBD2A41BE3}"/>
                </a:ext>
              </a:extLst>
            </p:cNvPr>
            <p:cNvSpPr/>
            <p:nvPr/>
          </p:nvSpPr>
          <p:spPr>
            <a:xfrm>
              <a:off x="4152276" y="5771213"/>
              <a:ext cx="4931764" cy="68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2B4FC29-49A6-4B0D-89A3-BF65725E9ABA}"/>
                </a:ext>
              </a:extLst>
            </p:cNvPr>
            <p:cNvSpPr/>
            <p:nvPr/>
          </p:nvSpPr>
          <p:spPr>
            <a:xfrm>
              <a:off x="8378448" y="5771213"/>
              <a:ext cx="3315325" cy="68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A735070-4F18-49B6-AE0E-3284819E4D20}"/>
                </a:ext>
              </a:extLst>
            </p:cNvPr>
            <p:cNvSpPr/>
            <p:nvPr/>
          </p:nvSpPr>
          <p:spPr>
            <a:xfrm>
              <a:off x="7569531" y="4783638"/>
              <a:ext cx="1617834" cy="182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81D412B-F3C1-4211-A425-67F11D9B966C}"/>
                </a:ext>
              </a:extLst>
            </p:cNvPr>
            <p:cNvSpPr/>
            <p:nvPr/>
          </p:nvSpPr>
          <p:spPr>
            <a:xfrm>
              <a:off x="3642956" y="4858769"/>
              <a:ext cx="1617834" cy="182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78998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4C950-B43C-45EC-9D5C-D185B876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424124"/>
            <a:ext cx="10515600" cy="1325563"/>
          </a:xfrm>
        </p:spPr>
        <p:txBody>
          <a:bodyPr>
            <a:normAutofit/>
          </a:bodyPr>
          <a:lstStyle/>
          <a:p>
            <a:r>
              <a:rPr lang="es-CO" sz="2800" dirty="0"/>
              <a:t>MASAJE </a:t>
            </a:r>
            <a:br>
              <a:rPr lang="es-CO" sz="2800" dirty="0"/>
            </a:br>
            <a:r>
              <a:rPr lang="es-CO" sz="2800" dirty="0"/>
              <a:t>CARDÍACO </a:t>
            </a:r>
            <a:br>
              <a:rPr lang="es-CO" sz="2800" dirty="0"/>
            </a:br>
            <a:r>
              <a:rPr lang="es-CO" sz="2800" dirty="0"/>
              <a:t>EXTERNO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E6F9A8E-E1AA-4E22-A7F7-9E330D78D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721457"/>
              </p:ext>
            </p:extLst>
          </p:nvPr>
        </p:nvGraphicFramePr>
        <p:xfrm>
          <a:off x="2900680" y="255746"/>
          <a:ext cx="9443720" cy="441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44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91D36E-4324-4164-8150-EFE881AC4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239525"/>
            <a:ext cx="5535001" cy="43789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2B2FF8-B6F4-42B0-91FE-BCA66455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98" y="-172080"/>
            <a:ext cx="5725541" cy="1124712"/>
          </a:xfrm>
        </p:spPr>
        <p:txBody>
          <a:bodyPr anchor="b">
            <a:normAutofit/>
          </a:bodyPr>
          <a:lstStyle/>
          <a:p>
            <a:r>
              <a:rPr lang="es-CO" sz="3200" dirty="0"/>
              <a:t>TÉCNICAS MECÁNICAS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23E31-D3DD-4B6B-9805-FBD541F93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35" y="1239525"/>
            <a:ext cx="5379466" cy="3207258"/>
          </a:xfrm>
        </p:spPr>
        <p:txBody>
          <a:bodyPr anchor="t">
            <a:normAutofit/>
          </a:bodyPr>
          <a:lstStyle/>
          <a:p>
            <a:r>
              <a:rPr lang="es-CO" sz="2300" dirty="0"/>
              <a:t>No hay diferencia en estudios. </a:t>
            </a:r>
          </a:p>
          <a:p>
            <a:r>
              <a:rPr lang="es-CO" sz="2300" dirty="0"/>
              <a:t>Cobra importancia durante indicaciones específicas .</a:t>
            </a:r>
          </a:p>
          <a:p>
            <a:r>
              <a:rPr lang="es-CO" sz="2300" dirty="0"/>
              <a:t>COVID-19.</a:t>
            </a:r>
          </a:p>
        </p:txBody>
      </p:sp>
    </p:spTree>
    <p:extLst>
      <p:ext uri="{BB962C8B-B14F-4D97-AF65-F5344CB8AC3E}">
        <p14:creationId xmlns:p14="http://schemas.microsoft.com/office/powerpoint/2010/main" val="186988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C343E-043E-45E7-B2BB-E36D6B8D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4" y="0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dirty="0"/>
              <a:t>Técnicas no convencionales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B7CAFD-BD53-4D0C-978C-B69EE5220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599771" y="1259206"/>
            <a:ext cx="3919731" cy="2667952"/>
          </a:xfrm>
          <a:prstGeom prst="rect">
            <a:avLst/>
          </a:prstGeom>
          <a:ln w="12700"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9248A2-2E66-468A-8ED8-0B884EBC6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761" y="1824556"/>
            <a:ext cx="5508054" cy="3749027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31397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A243D364-EB2A-458C-AFC2-6C20F3496AEF}"/>
              </a:ext>
            </a:extLst>
          </p:cNvPr>
          <p:cNvGrpSpPr/>
          <p:nvPr/>
        </p:nvGrpSpPr>
        <p:grpSpPr>
          <a:xfrm>
            <a:off x="3014035" y="956834"/>
            <a:ext cx="8267612" cy="5249131"/>
            <a:chOff x="3642956" y="1434525"/>
            <a:chExt cx="8267612" cy="524913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46998C2-BCAA-4995-83AE-AFB1D125B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2956" y="1434525"/>
              <a:ext cx="8267612" cy="4411639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A89A204-D0D1-46BC-B8FE-C7C22590B304}"/>
                </a:ext>
              </a:extLst>
            </p:cNvPr>
            <p:cNvSpPr/>
            <p:nvPr/>
          </p:nvSpPr>
          <p:spPr>
            <a:xfrm>
              <a:off x="4152276" y="5771213"/>
              <a:ext cx="4931764" cy="68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878DEFF-3CE4-49EA-876D-804852EB3670}"/>
                </a:ext>
              </a:extLst>
            </p:cNvPr>
            <p:cNvSpPr/>
            <p:nvPr/>
          </p:nvSpPr>
          <p:spPr>
            <a:xfrm>
              <a:off x="8378448" y="5771213"/>
              <a:ext cx="3315325" cy="68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1BF9A9F-3F1F-4078-B2B9-F45C95FD0B2A}"/>
                </a:ext>
              </a:extLst>
            </p:cNvPr>
            <p:cNvSpPr/>
            <p:nvPr/>
          </p:nvSpPr>
          <p:spPr>
            <a:xfrm>
              <a:off x="7569531" y="4783638"/>
              <a:ext cx="1617834" cy="182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3AB1EBB-34B1-48E3-ABA4-B66B15767C04}"/>
                </a:ext>
              </a:extLst>
            </p:cNvPr>
            <p:cNvSpPr/>
            <p:nvPr/>
          </p:nvSpPr>
          <p:spPr>
            <a:xfrm>
              <a:off x="3642956" y="4858769"/>
              <a:ext cx="1617834" cy="182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4914C2-A8BC-4B4C-8185-4749F875CBD8}"/>
              </a:ext>
            </a:extLst>
          </p:cNvPr>
          <p:cNvSpPr txBox="1"/>
          <p:nvPr/>
        </p:nvSpPr>
        <p:spPr>
          <a:xfrm>
            <a:off x="9652666" y="1744917"/>
            <a:ext cx="1828800" cy="97436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CO" sz="5500" b="1" dirty="0">
                <a:ln/>
                <a:solidFill>
                  <a:schemeClr val="bg1"/>
                </a:solidFill>
                <a:latin typeface="Montserrat" panose="00000500000000000000" pitchFamily="50" charset="0"/>
              </a:rPr>
              <a:t>30:2</a:t>
            </a:r>
          </a:p>
        </p:txBody>
      </p:sp>
    </p:spTree>
    <p:extLst>
      <p:ext uri="{BB962C8B-B14F-4D97-AF65-F5344CB8AC3E}">
        <p14:creationId xmlns:p14="http://schemas.microsoft.com/office/powerpoint/2010/main" val="183157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BC231-6614-4828-8D14-335B8E01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0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dirty="0"/>
              <a:t>VENTILACIÓN 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CCBC593-0611-47BD-9C90-926FDAF0F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915635"/>
              </p:ext>
            </p:extLst>
          </p:nvPr>
        </p:nvGraphicFramePr>
        <p:xfrm>
          <a:off x="2585720" y="413384"/>
          <a:ext cx="11150600" cy="441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20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2DF77-B006-47E3-9CDB-13C4D89C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C3DA6-E2D3-444E-92F3-436B7A4D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Con respecto a las compresiones torácicas efectivas es cierto que: </a:t>
            </a:r>
          </a:p>
          <a:p>
            <a:r>
              <a:rPr lang="es-CO" dirty="0"/>
              <a:t>-De realizarlas en posición de prono lo correcto sería ubicarse a nivel de T4 y los parches del desfibrilador en región lateral del tórax. </a:t>
            </a:r>
          </a:p>
          <a:p>
            <a:r>
              <a:rPr lang="es-CO" dirty="0"/>
              <a:t>-Para lograr una adecuada profundidad debe lograr de 5 a 8 cm. </a:t>
            </a:r>
          </a:p>
          <a:p>
            <a:r>
              <a:rPr lang="es-CO" dirty="0"/>
              <a:t>-Tiene una frecuencia de 100 a 150 </a:t>
            </a:r>
            <a:r>
              <a:rPr lang="es-CO" dirty="0" err="1"/>
              <a:t>lpm</a:t>
            </a:r>
            <a:r>
              <a:rPr lang="es-CO" dirty="0"/>
              <a:t>. </a:t>
            </a:r>
          </a:p>
          <a:p>
            <a:r>
              <a:rPr lang="es-CO" dirty="0"/>
              <a:t>-De realizarlas en posición de prono la ubicación esta alrededor de T7 a T10 con parches del desfibrilador en posición habitual. </a:t>
            </a:r>
          </a:p>
        </p:txBody>
      </p:sp>
    </p:spTree>
    <p:extLst>
      <p:ext uri="{BB962C8B-B14F-4D97-AF65-F5344CB8AC3E}">
        <p14:creationId xmlns:p14="http://schemas.microsoft.com/office/powerpoint/2010/main" val="154043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scara laringea">
            <a:extLst>
              <a:ext uri="{FF2B5EF4-FFF2-40B4-BE49-F238E27FC236}">
                <a16:creationId xmlns:a16="http://schemas.microsoft.com/office/drawing/2014/main" id="{312C0789-4FAD-4B73-9BBA-E72EAC13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243" y="1670197"/>
            <a:ext cx="3651885" cy="36518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tubo endotraqueal">
            <a:extLst>
              <a:ext uri="{FF2B5EF4-FFF2-40B4-BE49-F238E27FC236}">
                <a16:creationId xmlns:a16="http://schemas.microsoft.com/office/drawing/2014/main" id="{C932D115-C568-478F-AB0B-2A131E66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660" y="1670197"/>
            <a:ext cx="3651885" cy="35176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B86DF6-8630-47BB-8400-20275091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" y="0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Montserrat" panose="00000500000000000000" pitchFamily="50" charset="0"/>
              </a:rPr>
              <a:t>VÍA AEREA </a:t>
            </a:r>
          </a:p>
        </p:txBody>
      </p:sp>
    </p:spTree>
    <p:extLst>
      <p:ext uri="{BB962C8B-B14F-4D97-AF65-F5344CB8AC3E}">
        <p14:creationId xmlns:p14="http://schemas.microsoft.com/office/powerpoint/2010/main" val="210160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25204-862A-4773-B3C9-FDA4E963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-30480"/>
            <a:ext cx="10515600" cy="1325563"/>
          </a:xfrm>
        </p:spPr>
        <p:txBody>
          <a:bodyPr>
            <a:normAutofit/>
          </a:bodyPr>
          <a:lstStyle/>
          <a:p>
            <a:r>
              <a:rPr lang="es-CO" sz="3200" dirty="0"/>
              <a:t>MEDICIÓN OBJETIVA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AF1040-A829-47F5-9066-EACE6986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989648"/>
            <a:ext cx="10515600" cy="3328352"/>
          </a:xfrm>
        </p:spPr>
        <p:txBody>
          <a:bodyPr>
            <a:normAutofit/>
          </a:bodyPr>
          <a:lstStyle/>
          <a:p>
            <a:r>
              <a:rPr lang="es-CO" sz="1400" dirty="0"/>
              <a:t>La medición de parámetros numéricos de forma precisa ayuda a:</a:t>
            </a:r>
          </a:p>
          <a:p>
            <a:endParaRPr lang="es-CO" sz="1400" dirty="0"/>
          </a:p>
          <a:p>
            <a:r>
              <a:rPr lang="es-CO" sz="1400" dirty="0"/>
              <a:t>Hacer retroalimentación sobre la manera como se está realizando el masaje.</a:t>
            </a:r>
          </a:p>
          <a:p>
            <a:r>
              <a:rPr lang="es-CO" sz="1400" dirty="0"/>
              <a:t>Ayuda a definir el pronóstico.</a:t>
            </a:r>
          </a:p>
          <a:p>
            <a:r>
              <a:rPr lang="es-CO" sz="1400" dirty="0"/>
              <a:t>Retorno a circulación espontánea.</a:t>
            </a:r>
          </a:p>
          <a:p>
            <a:endParaRPr lang="es-CO" sz="1400" dirty="0"/>
          </a:p>
          <a:p>
            <a:r>
              <a:rPr lang="es-CO" sz="1400" dirty="0"/>
              <a:t>2 dispositivos: </a:t>
            </a:r>
          </a:p>
          <a:p>
            <a:endParaRPr lang="es-CO" sz="1400" dirty="0"/>
          </a:p>
          <a:p>
            <a:r>
              <a:rPr lang="es-CO" sz="1400" dirty="0"/>
              <a:t>Catéter arterial para medir la presión arterial de forma invasiva.</a:t>
            </a:r>
          </a:p>
          <a:p>
            <a:r>
              <a:rPr lang="es-CO" sz="1400" dirty="0"/>
              <a:t>Capnógrafo.</a:t>
            </a:r>
          </a:p>
          <a:p>
            <a:endParaRPr lang="es-CO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0E6D3-A3B7-4B0F-9F55-FFAFD1BD8F5B}"/>
              </a:ext>
            </a:extLst>
          </p:cNvPr>
          <p:cNvSpPr txBox="1"/>
          <p:nvPr/>
        </p:nvSpPr>
        <p:spPr>
          <a:xfrm>
            <a:off x="8147685" y="2770211"/>
            <a:ext cx="2334639" cy="658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1200" kern="1200" dirty="0">
                <a:latin typeface="Montserrat" panose="00000500000000000000" pitchFamily="50" charset="0"/>
              </a:rPr>
              <a:t>PAD  40 mmHg</a:t>
            </a: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1200" kern="1200" dirty="0">
                <a:latin typeface="Montserrat" panose="00000500000000000000" pitchFamily="50" charset="0"/>
              </a:rPr>
              <a:t>EtCO2 &gt; </a:t>
            </a:r>
            <a:r>
              <a:rPr lang="es-CO" sz="1200" dirty="0">
                <a:latin typeface="Montserrat" panose="00000500000000000000" pitchFamily="50" charset="0"/>
              </a:rPr>
              <a:t>15-20</a:t>
            </a:r>
            <a:r>
              <a:rPr lang="es-CO" sz="1200" kern="1200" dirty="0">
                <a:latin typeface="Montserrat" panose="00000500000000000000" pitchFamily="50" charset="0"/>
              </a:rPr>
              <a:t> mmHg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3B31C6-26AC-4BA4-9063-0C06DDB471E4}"/>
              </a:ext>
            </a:extLst>
          </p:cNvPr>
          <p:cNvSpPr txBox="1"/>
          <p:nvPr/>
        </p:nvSpPr>
        <p:spPr>
          <a:xfrm>
            <a:off x="8147685" y="2111422"/>
            <a:ext cx="2334639" cy="6587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1200" kern="1200" dirty="0">
                <a:latin typeface="Montserrat" panose="00000500000000000000" pitchFamily="50" charset="0"/>
              </a:rPr>
              <a:t>PAD  &lt;20mmHg</a:t>
            </a: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1200" kern="1200" dirty="0">
                <a:latin typeface="Montserrat" panose="00000500000000000000" pitchFamily="50" charset="0"/>
              </a:rPr>
              <a:t>EtCO2 &lt;10mmHg</a:t>
            </a:r>
          </a:p>
        </p:txBody>
      </p:sp>
    </p:spTree>
    <p:extLst>
      <p:ext uri="{BB962C8B-B14F-4D97-AF65-F5344CB8AC3E}">
        <p14:creationId xmlns:p14="http://schemas.microsoft.com/office/powerpoint/2010/main" val="296209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558EF3C-1F3F-4B8E-8EAE-3422F1945735}"/>
              </a:ext>
            </a:extLst>
          </p:cNvPr>
          <p:cNvGrpSpPr/>
          <p:nvPr/>
        </p:nvGrpSpPr>
        <p:grpSpPr>
          <a:xfrm>
            <a:off x="3600425" y="804434"/>
            <a:ext cx="8267612" cy="5249131"/>
            <a:chOff x="3642956" y="1434525"/>
            <a:chExt cx="8267612" cy="524913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FD984F2-DF67-4193-9082-5D05F3058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2956" y="1434525"/>
              <a:ext cx="8267612" cy="4411639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F66B8F5-36F0-4C7E-951A-9D7D96D9D116}"/>
                </a:ext>
              </a:extLst>
            </p:cNvPr>
            <p:cNvSpPr/>
            <p:nvPr/>
          </p:nvSpPr>
          <p:spPr>
            <a:xfrm>
              <a:off x="4152276" y="5771213"/>
              <a:ext cx="4931764" cy="68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1FB9075-5A61-407B-9255-0EDDE5C75334}"/>
                </a:ext>
              </a:extLst>
            </p:cNvPr>
            <p:cNvSpPr/>
            <p:nvPr/>
          </p:nvSpPr>
          <p:spPr>
            <a:xfrm>
              <a:off x="8378448" y="5771213"/>
              <a:ext cx="3315325" cy="68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6A57B3A-6CC2-4EF6-BDE5-72C2A1BA9CAD}"/>
                </a:ext>
              </a:extLst>
            </p:cNvPr>
            <p:cNvSpPr/>
            <p:nvPr/>
          </p:nvSpPr>
          <p:spPr>
            <a:xfrm>
              <a:off x="7569531" y="4783638"/>
              <a:ext cx="1617834" cy="182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2F2F2CC-9C26-4B0F-A1C0-D6B63AFB3042}"/>
                </a:ext>
              </a:extLst>
            </p:cNvPr>
            <p:cNvSpPr/>
            <p:nvPr/>
          </p:nvSpPr>
          <p:spPr>
            <a:xfrm>
              <a:off x="3642956" y="4858769"/>
              <a:ext cx="1617834" cy="182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15787962-470F-46E6-9180-C855A0569FE4}"/>
              </a:ext>
            </a:extLst>
          </p:cNvPr>
          <p:cNvSpPr/>
          <p:nvPr/>
        </p:nvSpPr>
        <p:spPr>
          <a:xfrm>
            <a:off x="6652321" y="2513356"/>
            <a:ext cx="2535881" cy="190641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39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ACDF2-FEAD-450F-A136-9789E37F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2562"/>
            <a:ext cx="10515600" cy="1325563"/>
          </a:xfrm>
        </p:spPr>
        <p:txBody>
          <a:bodyPr/>
          <a:lstStyle/>
          <a:p>
            <a:r>
              <a:rPr lang="es-CO" dirty="0"/>
              <a:t>RITMOS DE PARO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CF174E5-6F63-4742-A9D8-C32CDB3AF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338312"/>
              </p:ext>
            </p:extLst>
          </p:nvPr>
        </p:nvGraphicFramePr>
        <p:xfrm>
          <a:off x="3081363" y="182562"/>
          <a:ext cx="11353799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81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7B8E5-6CF8-4DAB-B83B-6526076C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" y="7245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s-CO" sz="3200" dirty="0"/>
              <a:t>FIBRILACIÓN VENTRICULAR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14A3B7-9EEE-4FCB-AF38-C0536F6E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2" y="1090142"/>
            <a:ext cx="10861396" cy="25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5E8FB-0144-46A1-B1FE-8FDFE1F8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0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s-CO" sz="3200" dirty="0"/>
              <a:t>TAQUICARDIA VENTRICULAR SIN PULSO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384E25-91BB-461D-8C31-5C705E8CA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40" y="1217288"/>
            <a:ext cx="11288278" cy="22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1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223BD-EFC4-4B38-BB07-A71813D8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0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s-CO" sz="3200" dirty="0"/>
              <a:t>ACTIVIDAD ELECTRICA SIN PULSO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A1270D-25E7-4A55-B54F-8B6DDA0E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29" y="1150276"/>
            <a:ext cx="9825621" cy="26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34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8236D-3769-4072-8D16-58B2F995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-71120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s-CO" sz="3200" dirty="0"/>
              <a:t>ASISTOLIA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838C70-31DC-453A-998E-EA0CE492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777703"/>
            <a:ext cx="10014509" cy="31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56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8F56051-2D68-4512-A644-F2427D957E29}"/>
              </a:ext>
            </a:extLst>
          </p:cNvPr>
          <p:cNvGrpSpPr/>
          <p:nvPr/>
        </p:nvGrpSpPr>
        <p:grpSpPr>
          <a:xfrm>
            <a:off x="2956835" y="556604"/>
            <a:ext cx="8870562" cy="6079524"/>
            <a:chOff x="3642956" y="1434525"/>
            <a:chExt cx="8267612" cy="524913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84F94C1-0ED3-441E-81B5-CCB930FBC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2956" y="1434525"/>
              <a:ext cx="8267612" cy="4411639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09F68DA-AB87-422B-A27E-89EE4A78DFA5}"/>
                </a:ext>
              </a:extLst>
            </p:cNvPr>
            <p:cNvSpPr/>
            <p:nvPr/>
          </p:nvSpPr>
          <p:spPr>
            <a:xfrm>
              <a:off x="4152276" y="5771213"/>
              <a:ext cx="4931764" cy="68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E24DCC5-7158-4FAA-9B9D-2D90337D167B}"/>
                </a:ext>
              </a:extLst>
            </p:cNvPr>
            <p:cNvSpPr/>
            <p:nvPr/>
          </p:nvSpPr>
          <p:spPr>
            <a:xfrm>
              <a:off x="8378448" y="5771213"/>
              <a:ext cx="3315325" cy="684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3FD1FE9-5E79-4895-8933-BB691EFFAA33}"/>
                </a:ext>
              </a:extLst>
            </p:cNvPr>
            <p:cNvSpPr/>
            <p:nvPr/>
          </p:nvSpPr>
          <p:spPr>
            <a:xfrm>
              <a:off x="7569531" y="4783638"/>
              <a:ext cx="1617834" cy="182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F878A7E-81E2-4374-8B29-D48F690DC6FB}"/>
                </a:ext>
              </a:extLst>
            </p:cNvPr>
            <p:cNvSpPr/>
            <p:nvPr/>
          </p:nvSpPr>
          <p:spPr>
            <a:xfrm>
              <a:off x="3642956" y="4858769"/>
              <a:ext cx="1617834" cy="182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604606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CFBC0-259C-43BA-A9BB-A30E5571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0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dirty="0"/>
              <a:t>DESFIBRILAR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CEDC68C-6373-49E4-80F5-3351477BE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530931"/>
              </p:ext>
            </p:extLst>
          </p:nvPr>
        </p:nvGraphicFramePr>
        <p:xfrm>
          <a:off x="3217424" y="250431"/>
          <a:ext cx="8974576" cy="448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30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84795-1AAE-43F6-850C-608AC751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 2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F103FA-A6B9-4C34-B4EF-9D630936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Con respecto a la ventilación es falso que: </a:t>
            </a:r>
          </a:p>
          <a:p>
            <a:r>
              <a:rPr lang="es-CO" dirty="0"/>
              <a:t>-Son imperativas y debe iniciarse antes de la verificación del pulso. </a:t>
            </a:r>
          </a:p>
          <a:p>
            <a:r>
              <a:rPr lang="es-CO" dirty="0"/>
              <a:t>-En caso de no tener vía aérea asegurada debe realizarse en una relación de 30:2.</a:t>
            </a:r>
          </a:p>
          <a:p>
            <a:r>
              <a:rPr lang="es-CO" dirty="0"/>
              <a:t>-No se ha demostrado superioridad entre dispositivos avanzados de vía aérea. </a:t>
            </a:r>
          </a:p>
          <a:p>
            <a:r>
              <a:rPr lang="es-CO" dirty="0"/>
              <a:t>-La </a:t>
            </a:r>
            <a:r>
              <a:rPr lang="es-CO" dirty="0" err="1"/>
              <a:t>capnografía</a:t>
            </a:r>
            <a:r>
              <a:rPr lang="es-CO" dirty="0"/>
              <a:t> podría usarse para comprobar IOT y como seguimiento en los parámetros de la reanimación.</a:t>
            </a:r>
          </a:p>
        </p:txBody>
      </p:sp>
    </p:spTree>
    <p:extLst>
      <p:ext uri="{BB962C8B-B14F-4D97-AF65-F5344CB8AC3E}">
        <p14:creationId xmlns:p14="http://schemas.microsoft.com/office/powerpoint/2010/main" val="1019852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0C566-0619-4963-B21C-2016B0C2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0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dirty="0"/>
              <a:t>ADRENALINA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F9406FA-991F-44E2-9B7A-E5F0526ED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15473"/>
              </p:ext>
            </p:extLst>
          </p:nvPr>
        </p:nvGraphicFramePr>
        <p:xfrm>
          <a:off x="3317240" y="1325563"/>
          <a:ext cx="8468360" cy="285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142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60B758B1-4F5C-496D-BC0B-F6A07B1E5F3D}"/>
              </a:ext>
            </a:extLst>
          </p:cNvPr>
          <p:cNvGrpSpPr/>
          <p:nvPr/>
        </p:nvGrpSpPr>
        <p:grpSpPr>
          <a:xfrm>
            <a:off x="4258962" y="284712"/>
            <a:ext cx="7933038" cy="6288576"/>
            <a:chOff x="2496065" y="284712"/>
            <a:chExt cx="7933038" cy="628857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943B2CF-621B-4094-9967-8D2BEBD0D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6065" y="284712"/>
              <a:ext cx="5782962" cy="6288576"/>
            </a:xfrm>
            <a:prstGeom prst="rect">
              <a:avLst/>
            </a:prstGeom>
          </p:spPr>
        </p:pic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922DA61F-38DF-4FC8-961B-7B45A56293AB}"/>
                </a:ext>
              </a:extLst>
            </p:cNvPr>
            <p:cNvSpPr/>
            <p:nvPr/>
          </p:nvSpPr>
          <p:spPr>
            <a:xfrm>
              <a:off x="7364627" y="2718486"/>
              <a:ext cx="3064476" cy="23477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A75F605D-7327-43DB-8708-14D4AA6918DE}"/>
                </a:ext>
              </a:extLst>
            </p:cNvPr>
            <p:cNvSpPr/>
            <p:nvPr/>
          </p:nvSpPr>
          <p:spPr>
            <a:xfrm>
              <a:off x="7047470" y="1882345"/>
              <a:ext cx="3064476" cy="23477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233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969A2D9-81FC-4FEF-B841-A398E80EB783}"/>
              </a:ext>
            </a:extLst>
          </p:cNvPr>
          <p:cNvGrpSpPr/>
          <p:nvPr/>
        </p:nvGrpSpPr>
        <p:grpSpPr>
          <a:xfrm>
            <a:off x="5802347" y="129746"/>
            <a:ext cx="6189198" cy="6598508"/>
            <a:chOff x="2855947" y="0"/>
            <a:chExt cx="6189198" cy="659850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C2241EC-A71F-4BA1-8A3D-709FEFC0C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5947" y="222422"/>
              <a:ext cx="4755815" cy="6376086"/>
            </a:xfrm>
            <a:prstGeom prst="rect">
              <a:avLst/>
            </a:prstGeom>
          </p:spPr>
        </p:pic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10E3FFA0-A500-4B1E-8E87-70E0C5338A39}"/>
                </a:ext>
              </a:extLst>
            </p:cNvPr>
            <p:cNvSpPr/>
            <p:nvPr/>
          </p:nvSpPr>
          <p:spPr>
            <a:xfrm>
              <a:off x="7092778" y="0"/>
              <a:ext cx="1952367" cy="71669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54192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B0E2C-1A40-492B-B3B5-826BB8FA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Antiarrítmicos: 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98046-2210-4A33-B378-7F8D7D181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928" y="1480185"/>
            <a:ext cx="7033590" cy="4530725"/>
          </a:xfrm>
        </p:spPr>
        <p:txBody>
          <a:bodyPr>
            <a:normAutofit/>
          </a:bodyPr>
          <a:lstStyle/>
          <a:p>
            <a:r>
              <a:rPr lang="es-CO" dirty="0"/>
              <a:t>Amiodarona: Después de segunda descarga fallida. Mejora la supervivencia. Arritmia de complejos anchos. Puede dar hipotensión arterial y bradicardia. </a:t>
            </a:r>
            <a:br>
              <a:rPr lang="es-CO" dirty="0"/>
            </a:br>
            <a:r>
              <a:rPr lang="es-CO" b="1" dirty="0"/>
              <a:t>300 mg en bolo y luego 150 mg.</a:t>
            </a:r>
          </a:p>
          <a:p>
            <a:endParaRPr lang="es-CO" dirty="0"/>
          </a:p>
          <a:p>
            <a:r>
              <a:rPr lang="es-CO" dirty="0"/>
              <a:t>Lidocaína: Al mismo nivel de amiodarona.</a:t>
            </a:r>
          </a:p>
          <a:p>
            <a:pPr marL="0" indent="0">
              <a:buNone/>
            </a:pPr>
            <a:r>
              <a:rPr lang="es-CO" b="1" dirty="0"/>
              <a:t>1.5 mg/kg y segunda dosis, la mitad usada previamente. </a:t>
            </a:r>
          </a:p>
          <a:p>
            <a:endParaRPr lang="es-CO" dirty="0"/>
          </a:p>
          <a:p>
            <a:r>
              <a:rPr lang="es-CO" dirty="0"/>
              <a:t> Sulfato de Mg: puntas torcidas</a:t>
            </a:r>
          </a:p>
          <a:p>
            <a:pPr marL="0" indent="0">
              <a:buNone/>
            </a:pPr>
            <a:r>
              <a:rPr lang="es-CO" b="1" dirty="0"/>
              <a:t>     2 GR </a:t>
            </a:r>
            <a:r>
              <a:rPr lang="es-C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115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3F76E26B-4D67-435C-8D58-5D75A698E6D1}"/>
              </a:ext>
            </a:extLst>
          </p:cNvPr>
          <p:cNvGrpSpPr/>
          <p:nvPr/>
        </p:nvGrpSpPr>
        <p:grpSpPr>
          <a:xfrm>
            <a:off x="3153994" y="336130"/>
            <a:ext cx="7982465" cy="6185739"/>
            <a:chOff x="939114" y="289202"/>
            <a:chExt cx="7982465" cy="618573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0F1350A-C288-4D54-8ABE-F893E3C63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6141" y="289202"/>
              <a:ext cx="4275438" cy="6185739"/>
            </a:xfrm>
            <a:prstGeom prst="rect">
              <a:avLst/>
            </a:prstGeom>
          </p:spPr>
        </p:pic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535A9EC1-2443-4E3B-80CA-4E62F678349B}"/>
                </a:ext>
              </a:extLst>
            </p:cNvPr>
            <p:cNvSpPr/>
            <p:nvPr/>
          </p:nvSpPr>
          <p:spPr>
            <a:xfrm>
              <a:off x="1309815" y="3428999"/>
              <a:ext cx="4596715" cy="30459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89AF635-3515-4D9C-BC7A-6722EE613380}"/>
                </a:ext>
              </a:extLst>
            </p:cNvPr>
            <p:cNvSpPr/>
            <p:nvPr/>
          </p:nvSpPr>
          <p:spPr>
            <a:xfrm>
              <a:off x="939114" y="1037968"/>
              <a:ext cx="4596715" cy="2391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772702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86E154-D04B-4200-BB94-3DB53603E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396" y="249853"/>
            <a:ext cx="3954162" cy="635829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7BE5B8E-1E91-442F-A9BC-16FF3E6E5129}"/>
              </a:ext>
            </a:extLst>
          </p:cNvPr>
          <p:cNvSpPr/>
          <p:nvPr/>
        </p:nvSpPr>
        <p:spPr>
          <a:xfrm>
            <a:off x="4550032" y="249853"/>
            <a:ext cx="3476368" cy="4712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015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D7156-65D8-42DB-991A-3A9694A3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32" y="0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dirty="0"/>
              <a:t>ROSC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DF13066-7048-44B9-81C3-16816F00E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580925"/>
              </p:ext>
            </p:extLst>
          </p:nvPr>
        </p:nvGraphicFramePr>
        <p:xfrm>
          <a:off x="4265553" y="369889"/>
          <a:ext cx="7926447" cy="363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5295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BE1F2-1114-4D52-A445-6BC97D5A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20" y="-582894"/>
            <a:ext cx="34417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latin typeface="Montserrat" panose="00000500000000000000" pitchFamily="50" charset="0"/>
              </a:rPr>
              <a:t>Capnografía</a:t>
            </a:r>
            <a:endParaRPr lang="en-US" sz="3600" kern="1200" dirty="0">
              <a:latin typeface="Montserrat" panose="00000500000000000000" pitchFamily="50" charset="0"/>
            </a:endParaRPr>
          </a:p>
        </p:txBody>
      </p:sp>
      <p:pic>
        <p:nvPicPr>
          <p:cNvPr id="6146" name="Picture 2" descr="Resultado de imagen de capnografia">
            <a:extLst>
              <a:ext uri="{FF2B5EF4-FFF2-40B4-BE49-F238E27FC236}">
                <a16:creationId xmlns:a16="http://schemas.microsoft.com/office/drawing/2014/main" id="{8EA87234-8752-4329-A67A-193776E97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7316" y="1478384"/>
            <a:ext cx="6780700" cy="38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79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175C25-E3B1-46A6-8092-C1DA7E1448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638" y="467360"/>
            <a:ext cx="8348362" cy="59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8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DD65266-71E4-40B1-AEB3-333DC78C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696" y="549347"/>
            <a:ext cx="8448304" cy="57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71EFF-FD05-433C-84FF-7A2F9455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 3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6F0E2-AFB7-42B0-BCF2-39E7BFC0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Las mediciones objetivas de una adecuada reanimación son: </a:t>
            </a:r>
          </a:p>
          <a:p>
            <a:r>
              <a:rPr lang="es-CO" dirty="0"/>
              <a:t>-Presión arterial sistólica invasiva mayor a 20 y </a:t>
            </a:r>
            <a:r>
              <a:rPr lang="es-CO" dirty="0" err="1"/>
              <a:t>capnografía</a:t>
            </a:r>
            <a:r>
              <a:rPr lang="es-CO" dirty="0"/>
              <a:t> mayor a 15 </a:t>
            </a:r>
            <a:r>
              <a:rPr lang="es-CO" dirty="0" err="1"/>
              <a:t>mmHg</a:t>
            </a:r>
            <a:r>
              <a:rPr lang="es-CO" dirty="0"/>
              <a:t>.</a:t>
            </a:r>
          </a:p>
          <a:p>
            <a:r>
              <a:rPr lang="es-CO" dirty="0"/>
              <a:t>-Presión arterial diastólica mayor a 20 y </a:t>
            </a:r>
            <a:r>
              <a:rPr lang="es-CO" dirty="0" err="1"/>
              <a:t>capnografía</a:t>
            </a:r>
            <a:r>
              <a:rPr lang="es-CO" dirty="0"/>
              <a:t> menor a 15 </a:t>
            </a:r>
            <a:r>
              <a:rPr lang="es-CO" dirty="0" err="1"/>
              <a:t>mmHg</a:t>
            </a:r>
            <a:r>
              <a:rPr lang="es-CO" dirty="0"/>
              <a:t>.</a:t>
            </a:r>
          </a:p>
          <a:p>
            <a:r>
              <a:rPr lang="es-CO" dirty="0"/>
              <a:t>-Saturación de oxígeno mayor a 90% y </a:t>
            </a:r>
            <a:r>
              <a:rPr lang="es-CO" dirty="0" err="1"/>
              <a:t>capnografía</a:t>
            </a:r>
            <a:r>
              <a:rPr lang="es-CO" dirty="0"/>
              <a:t> mayor a 20 </a:t>
            </a:r>
            <a:r>
              <a:rPr lang="es-CO" dirty="0" err="1"/>
              <a:t>mmHg</a:t>
            </a:r>
            <a:r>
              <a:rPr lang="es-CO" dirty="0"/>
              <a:t>. </a:t>
            </a:r>
          </a:p>
          <a:p>
            <a:r>
              <a:rPr lang="es-CO" dirty="0"/>
              <a:t>-Presión arterial invasiva diastólica mayor de 20 y </a:t>
            </a:r>
            <a:r>
              <a:rPr lang="es-CO" dirty="0" err="1"/>
              <a:t>capnografía</a:t>
            </a:r>
            <a:r>
              <a:rPr lang="es-CO" dirty="0"/>
              <a:t> mayor a 15 mm Hg.</a:t>
            </a:r>
          </a:p>
        </p:txBody>
      </p:sp>
    </p:spTree>
    <p:extLst>
      <p:ext uri="{BB962C8B-B14F-4D97-AF65-F5344CB8AC3E}">
        <p14:creationId xmlns:p14="http://schemas.microsoft.com/office/powerpoint/2010/main" val="1718098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C7210-948E-454B-89E2-848F417B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60" y="-2037397"/>
            <a:ext cx="687785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latin typeface="Montserrat" panose="00000500000000000000" pitchFamily="50" charset="0"/>
              </a:rPr>
              <a:t>Cuidados</a:t>
            </a:r>
            <a:r>
              <a:rPr lang="en-US" kern="1200" dirty="0">
                <a:latin typeface="Montserrat" panose="00000500000000000000" pitchFamily="50" charset="0"/>
              </a:rPr>
              <a:t> post </a:t>
            </a:r>
            <a:r>
              <a:rPr lang="en-US" kern="1200" dirty="0" err="1">
                <a:latin typeface="Montserrat" panose="00000500000000000000" pitchFamily="50" charset="0"/>
              </a:rPr>
              <a:t>paro</a:t>
            </a:r>
            <a:r>
              <a:rPr lang="en-US" kern="1200" dirty="0">
                <a:latin typeface="Montserrat" panose="00000500000000000000" pitchFamily="50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B01511-8B8B-4B58-ABB8-6DE9DFD37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115" y="135889"/>
            <a:ext cx="4275437" cy="67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5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FE3D3-121F-4BE3-B8E1-92115784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¿Cuándo para la reanimación?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21F995-A9E6-4852-983D-89D1EFB22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/>
              <a:t>Duración de más de 30 minutos sin haber tenido ritmo de perfusión.</a:t>
            </a:r>
          </a:p>
          <a:p>
            <a:r>
              <a:rPr lang="es-CO" dirty="0"/>
              <a:t>Asistolia desde el inicio.</a:t>
            </a:r>
          </a:p>
          <a:p>
            <a:r>
              <a:rPr lang="es-CO" dirty="0"/>
              <a:t>Intervalo </a:t>
            </a:r>
            <a:r>
              <a:rPr lang="es-CO" b="1" dirty="0"/>
              <a:t>prolongado</a:t>
            </a:r>
            <a:r>
              <a:rPr lang="es-CO" dirty="0"/>
              <a:t> entre el paro y el inicio de RCCP o no presenciado.</a:t>
            </a:r>
          </a:p>
          <a:p>
            <a:r>
              <a:rPr lang="es-CO" dirty="0"/>
              <a:t>Edad del paciente y comorbilidades.</a:t>
            </a:r>
          </a:p>
          <a:p>
            <a:r>
              <a:rPr lang="es-CO" dirty="0"/>
              <a:t>Ausencia de reflejos de tallo.</a:t>
            </a:r>
          </a:p>
          <a:p>
            <a:r>
              <a:rPr lang="es-CO" dirty="0" err="1"/>
              <a:t>Normotermia</a:t>
            </a:r>
            <a:r>
              <a:rPr lang="es-CO" dirty="0"/>
              <a:t>.</a:t>
            </a:r>
          </a:p>
          <a:p>
            <a:r>
              <a:rPr lang="es-CO" dirty="0" err="1"/>
              <a:t>Capnografía</a:t>
            </a:r>
            <a:r>
              <a:rPr lang="es-CO" dirty="0"/>
              <a:t> menor de 10mmHg por más de 20 minutos.</a:t>
            </a:r>
          </a:p>
          <a:p>
            <a:r>
              <a:rPr lang="es-CO" dirty="0"/>
              <a:t>No sale del paro con 3 dosis de adrenalina de 1mg.</a:t>
            </a:r>
          </a:p>
          <a:p>
            <a:r>
              <a:rPr lang="es-CO" dirty="0"/>
              <a:t>Ausencia de movimientos cardiacos en una ecocardiografía.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0376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2DF77-B006-47E3-9CDB-13C4D89C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C3DA6-E2D3-444E-92F3-436B7A4D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Con respecto a las compresiones torácicas efectivas es cierto que: </a:t>
            </a:r>
          </a:p>
          <a:p>
            <a:r>
              <a:rPr lang="es-CO" dirty="0"/>
              <a:t>-De realizarlas en posición de prono lo correcto sería ubicarse a nivel de T4 y los parches del desfibrilador en región lateral del tórax. </a:t>
            </a:r>
          </a:p>
          <a:p>
            <a:r>
              <a:rPr lang="es-CO" dirty="0"/>
              <a:t>-Para lograr una adecuada profundidad debe lograr de 5 a 8 cm. </a:t>
            </a:r>
          </a:p>
          <a:p>
            <a:r>
              <a:rPr lang="es-CO" dirty="0"/>
              <a:t>-Tiene una frecuencia de 100 a 150 </a:t>
            </a:r>
            <a:r>
              <a:rPr lang="es-CO" dirty="0" err="1"/>
              <a:t>lpm</a:t>
            </a:r>
            <a:r>
              <a:rPr lang="es-CO" dirty="0"/>
              <a:t>. </a:t>
            </a:r>
          </a:p>
          <a:p>
            <a:r>
              <a:rPr lang="es-CO" dirty="0">
                <a:highlight>
                  <a:srgbClr val="FFFF00"/>
                </a:highlight>
              </a:rPr>
              <a:t>-De realizarlas en posición de prono la ubicación esta alrededor de T7 a T10 con parches del desfibrilador en posición habitual. </a:t>
            </a:r>
          </a:p>
        </p:txBody>
      </p:sp>
    </p:spTree>
    <p:extLst>
      <p:ext uri="{BB962C8B-B14F-4D97-AF65-F5344CB8AC3E}">
        <p14:creationId xmlns:p14="http://schemas.microsoft.com/office/powerpoint/2010/main" val="3235738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84795-1AAE-43F6-850C-608AC751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 2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FD8EB1B-2C5F-4A7C-A5EC-01A0CE13523F}"/>
              </a:ext>
            </a:extLst>
          </p:cNvPr>
          <p:cNvSpPr txBox="1">
            <a:spLocks/>
          </p:cNvSpPr>
          <p:nvPr/>
        </p:nvSpPr>
        <p:spPr>
          <a:xfrm>
            <a:off x="4560192" y="1851055"/>
            <a:ext cx="7012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2000" dirty="0">
                <a:latin typeface="Montserrat" panose="00000500000000000000" pitchFamily="50" charset="0"/>
              </a:rPr>
              <a:t>Con respecto a la ventilación es falso que: </a:t>
            </a:r>
          </a:p>
          <a:p>
            <a:r>
              <a:rPr lang="es-CO" sz="2000" dirty="0">
                <a:latin typeface="Montserrat" panose="00000500000000000000" pitchFamily="50" charset="0"/>
              </a:rPr>
              <a:t>-</a:t>
            </a:r>
            <a:r>
              <a:rPr lang="es-CO" sz="2000" dirty="0">
                <a:highlight>
                  <a:srgbClr val="FFFF00"/>
                </a:highlight>
                <a:latin typeface="Montserrat" panose="00000500000000000000" pitchFamily="50" charset="0"/>
              </a:rPr>
              <a:t>Son imperativas y debe iniciarse antes de la verificación del pulso. </a:t>
            </a:r>
          </a:p>
          <a:p>
            <a:r>
              <a:rPr lang="es-CO" sz="2000" dirty="0">
                <a:latin typeface="Montserrat" panose="00000500000000000000" pitchFamily="50" charset="0"/>
              </a:rPr>
              <a:t>-En caso de no tener vía aérea asegurada debe realizarse en una relación de 30:2</a:t>
            </a:r>
          </a:p>
          <a:p>
            <a:r>
              <a:rPr lang="es-CO" sz="2000" dirty="0">
                <a:latin typeface="Montserrat" panose="00000500000000000000" pitchFamily="50" charset="0"/>
              </a:rPr>
              <a:t>-No se ha demostrado superioridad entre dispositivos avanzados de vía aérea. </a:t>
            </a:r>
          </a:p>
          <a:p>
            <a:r>
              <a:rPr lang="es-CO" sz="2000" dirty="0">
                <a:latin typeface="Montserrat" panose="00000500000000000000" pitchFamily="50" charset="0"/>
              </a:rPr>
              <a:t>-La </a:t>
            </a:r>
            <a:r>
              <a:rPr lang="es-CO" sz="2000" dirty="0" err="1">
                <a:latin typeface="Montserrat" panose="00000500000000000000" pitchFamily="50" charset="0"/>
              </a:rPr>
              <a:t>capnografía</a:t>
            </a:r>
            <a:r>
              <a:rPr lang="es-CO" sz="2000" dirty="0">
                <a:latin typeface="Montserrat" panose="00000500000000000000" pitchFamily="50" charset="0"/>
              </a:rPr>
              <a:t> podría usarse para comprobar IOT y como seguimiento en los parámetros de la reanimación.</a:t>
            </a:r>
          </a:p>
        </p:txBody>
      </p:sp>
    </p:spTree>
    <p:extLst>
      <p:ext uri="{BB962C8B-B14F-4D97-AF65-F5344CB8AC3E}">
        <p14:creationId xmlns:p14="http://schemas.microsoft.com/office/powerpoint/2010/main" val="2179627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71EFF-FD05-433C-84FF-7A2F9455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 3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6F0E2-AFB7-42B0-BCF2-39E7BFC0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Las mediciones objetivas de una adecuada reanimación son: </a:t>
            </a:r>
          </a:p>
          <a:p>
            <a:r>
              <a:rPr lang="es-CO" dirty="0"/>
              <a:t>-Presión arterial sistólica invasiva mayor a 20 y </a:t>
            </a:r>
            <a:r>
              <a:rPr lang="es-CO" dirty="0" err="1"/>
              <a:t>capnografía</a:t>
            </a:r>
            <a:r>
              <a:rPr lang="es-CO" dirty="0"/>
              <a:t> mayor a 15 </a:t>
            </a:r>
            <a:r>
              <a:rPr lang="es-CO" dirty="0" err="1"/>
              <a:t>mmHg</a:t>
            </a:r>
            <a:r>
              <a:rPr lang="es-CO" dirty="0"/>
              <a:t>.</a:t>
            </a:r>
          </a:p>
          <a:p>
            <a:r>
              <a:rPr lang="es-CO" dirty="0"/>
              <a:t>-Presión arterial diastólica mayor a 20 y </a:t>
            </a:r>
            <a:r>
              <a:rPr lang="es-CO" dirty="0" err="1"/>
              <a:t>capnografía</a:t>
            </a:r>
            <a:r>
              <a:rPr lang="es-CO" dirty="0"/>
              <a:t> menor a 15 </a:t>
            </a:r>
            <a:r>
              <a:rPr lang="es-CO" dirty="0" err="1"/>
              <a:t>mmHg</a:t>
            </a:r>
            <a:r>
              <a:rPr lang="es-CO" dirty="0"/>
              <a:t>.</a:t>
            </a:r>
          </a:p>
          <a:p>
            <a:r>
              <a:rPr lang="es-CO" dirty="0"/>
              <a:t>-Saturación de oxígeno mayor a 90% y </a:t>
            </a:r>
            <a:r>
              <a:rPr lang="es-CO" dirty="0" err="1"/>
              <a:t>capnografía</a:t>
            </a:r>
            <a:r>
              <a:rPr lang="es-CO" dirty="0"/>
              <a:t> mayor a 20 </a:t>
            </a:r>
            <a:r>
              <a:rPr lang="es-CO" dirty="0" err="1"/>
              <a:t>mmHg</a:t>
            </a:r>
            <a:r>
              <a:rPr lang="es-CO" dirty="0"/>
              <a:t>. </a:t>
            </a:r>
          </a:p>
          <a:p>
            <a:r>
              <a:rPr lang="es-CO" dirty="0">
                <a:highlight>
                  <a:srgbClr val="FFFF00"/>
                </a:highlight>
              </a:rPr>
              <a:t>-Presión arterial invasiva diastólica mayor de 20 y </a:t>
            </a:r>
            <a:r>
              <a:rPr lang="es-CO" dirty="0" err="1">
                <a:highlight>
                  <a:srgbClr val="FFFF00"/>
                </a:highlight>
              </a:rPr>
              <a:t>capnografía</a:t>
            </a:r>
            <a:r>
              <a:rPr lang="es-CO" dirty="0">
                <a:highlight>
                  <a:srgbClr val="FFFF00"/>
                </a:highlight>
              </a:rPr>
              <a:t> mayor a 15 mm Hg.</a:t>
            </a:r>
          </a:p>
        </p:txBody>
      </p:sp>
    </p:spTree>
    <p:extLst>
      <p:ext uri="{BB962C8B-B14F-4D97-AF65-F5344CB8AC3E}">
        <p14:creationId xmlns:p14="http://schemas.microsoft.com/office/powerpoint/2010/main" val="2624813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996DA-0556-47A7-BDD1-281888A22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s-CO" dirty="0"/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167794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541E8-D67C-4BFC-8ABE-241B9C84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O" dirty="0"/>
              <a:t>DEFINICIÓN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B1408-F8B9-4025-AA51-C7B25684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CO" sz="2000" dirty="0"/>
              <a:t>Cese de actividad mecánica cardiaca asociada a la ausencia de la circulación sistémica.</a:t>
            </a:r>
          </a:p>
          <a:p>
            <a:endParaRPr lang="es-CO" sz="2000" dirty="0"/>
          </a:p>
          <a:p>
            <a:r>
              <a:rPr lang="es-CO" sz="2000" dirty="0"/>
              <a:t>Se define como una falla en la entrega de oxígeno a los tejidos.</a:t>
            </a:r>
          </a:p>
          <a:p>
            <a:endParaRPr lang="es-CO" sz="2000" dirty="0"/>
          </a:p>
          <a:p>
            <a:r>
              <a:rPr lang="es-CO" sz="2000" dirty="0"/>
              <a:t>Esta falla es absoluta y hay detención de la circulación sanguínea hacia los tejidos.</a:t>
            </a:r>
          </a:p>
          <a:p>
            <a:endParaRPr lang="es-CO" sz="2000" dirty="0"/>
          </a:p>
          <a:p>
            <a:r>
              <a:rPr lang="es-CO" sz="2000" dirty="0"/>
              <a:t>Diferente a muerte súbita. </a:t>
            </a:r>
          </a:p>
          <a:p>
            <a:endParaRPr lang="es-CO" sz="2000" dirty="0"/>
          </a:p>
        </p:txBody>
      </p:sp>
      <p:pic>
        <p:nvPicPr>
          <p:cNvPr id="1026" name="Picture 2" descr="Resultado de imagen de CORAZON ACUARELA">
            <a:extLst>
              <a:ext uri="{FF2B5EF4-FFF2-40B4-BE49-F238E27FC236}">
                <a16:creationId xmlns:a16="http://schemas.microsoft.com/office/drawing/2014/main" id="{F87F8FDA-3C11-44E4-B3E7-797D6CD8A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940" y="269513"/>
            <a:ext cx="2225071" cy="32918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718A2-3738-46C9-B42A-95519E4E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0" y="-89214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O" dirty="0"/>
              <a:t>EPIDEMIOLOGÍA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1E8DCF-4452-4B95-A6DB-8E8813E55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73" y="1408488"/>
            <a:ext cx="3846342" cy="2297832"/>
          </a:xfrm>
        </p:spPr>
        <p:txBody>
          <a:bodyPr>
            <a:normAutofit/>
          </a:bodyPr>
          <a:lstStyle/>
          <a:p>
            <a:r>
              <a:rPr lang="es-CO" dirty="0"/>
              <a:t>Incidencia: 50-100 casos por 100.000 habitantes.</a:t>
            </a:r>
          </a:p>
          <a:p>
            <a:r>
              <a:rPr lang="es-CO" dirty="0"/>
              <a:t>USA: 600.000 casos de paradas intra y extra hospitalaria. </a:t>
            </a:r>
          </a:p>
          <a:p>
            <a:r>
              <a:rPr lang="es-CO" dirty="0"/>
              <a:t>Ritmo inicial: 80% no </a:t>
            </a:r>
            <a:r>
              <a:rPr lang="es-CO" dirty="0" err="1"/>
              <a:t>desfibrilable</a:t>
            </a:r>
            <a:r>
              <a:rPr lang="es-CO" dirty="0"/>
              <a:t>. </a:t>
            </a:r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E7CED92-456A-451E-BE13-13C9746DA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519303"/>
              </p:ext>
            </p:extLst>
          </p:nvPr>
        </p:nvGraphicFramePr>
        <p:xfrm>
          <a:off x="3820160" y="1196946"/>
          <a:ext cx="8585199" cy="515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87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6CA78-544E-47CB-A6F6-D27B9F53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58" y="-254000"/>
            <a:ext cx="10515600" cy="1325563"/>
          </a:xfrm>
        </p:spPr>
        <p:txBody>
          <a:bodyPr>
            <a:normAutofit/>
          </a:bodyPr>
          <a:lstStyle/>
          <a:p>
            <a:r>
              <a:rPr lang="es-CO" sz="3200" dirty="0"/>
              <a:t>ETIOLOGÍA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8087DA-AFF2-48E4-B953-BE10267A0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58" y="603931"/>
            <a:ext cx="3893296" cy="29961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BF02F8-8BC9-4AB7-A597-BE9D4539F0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057" y="987303"/>
            <a:ext cx="3798276" cy="47126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8C18BC-AD8B-4091-B85A-72668A9172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724" y="1027906"/>
            <a:ext cx="3549747" cy="47126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2333B8-F56A-4CEB-AED5-07527BA26F05}"/>
              </a:ext>
            </a:extLst>
          </p:cNvPr>
          <p:cNvSpPr txBox="1"/>
          <p:nvPr/>
        </p:nvSpPr>
        <p:spPr>
          <a:xfrm>
            <a:off x="695178" y="3488317"/>
            <a:ext cx="3549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Montserrat" panose="00000500000000000000" pitchFamily="50" charset="0"/>
              </a:rPr>
              <a:t>1ª: Cardiaca (</a:t>
            </a:r>
            <a:r>
              <a:rPr lang="it-IT" sz="1200" dirty="0">
                <a:latin typeface="Montserrat" panose="00000500000000000000" pitchFamily="50" charset="0"/>
              </a:rPr>
              <a:t>50-60%) </a:t>
            </a:r>
            <a:endParaRPr lang="es-CO" sz="1200" dirty="0">
              <a:latin typeface="Montserrat" panose="00000500000000000000" pitchFamily="50" charset="0"/>
            </a:endParaRPr>
          </a:p>
          <a:p>
            <a:r>
              <a:rPr lang="es-CO" sz="1200" dirty="0">
                <a:latin typeface="Montserrat" panose="00000500000000000000" pitchFamily="50" charset="0"/>
              </a:rPr>
              <a:t>2ª: Falla ventilatoria (15-40%)</a:t>
            </a:r>
          </a:p>
        </p:txBody>
      </p:sp>
    </p:spTree>
    <p:extLst>
      <p:ext uri="{BB962C8B-B14F-4D97-AF65-F5344CB8AC3E}">
        <p14:creationId xmlns:p14="http://schemas.microsoft.com/office/powerpoint/2010/main" val="161891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78F54-EC5E-4C7B-81BC-CD067EEB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732" y="457198"/>
            <a:ext cx="4995777" cy="1938129"/>
          </a:xfrm>
        </p:spPr>
        <p:txBody>
          <a:bodyPr anchor="b">
            <a:normAutofit/>
          </a:bodyPr>
          <a:lstStyle/>
          <a:p>
            <a:r>
              <a:rPr lang="es-CO" sz="2200" dirty="0"/>
              <a:t>¿REANIMACIÓN CARDIOCEREBROPULMONAR?</a:t>
            </a:r>
          </a:p>
        </p:txBody>
      </p:sp>
      <p:pic>
        <p:nvPicPr>
          <p:cNvPr id="2052" name="Picture 4" descr="Resultado de imagen de CEREBRO ACUARELA">
            <a:extLst>
              <a:ext uri="{FF2B5EF4-FFF2-40B4-BE49-F238E27FC236}">
                <a16:creationId xmlns:a16="http://schemas.microsoft.com/office/drawing/2014/main" id="{4836A0FE-2BC2-4929-8AB3-7D9DF5747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028" y="386078"/>
            <a:ext cx="3763637" cy="2971802"/>
          </a:xfrm>
          <a:prstGeom prst="rect">
            <a:avLst/>
          </a:prstGeom>
          <a:solidFill>
            <a:srgbClr val="FFFFFF"/>
          </a:solidFill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0FC02-AEF5-4884-BB8F-9C9731A0B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1732" y="2395326"/>
            <a:ext cx="4346576" cy="3832477"/>
          </a:xfrm>
        </p:spPr>
        <p:txBody>
          <a:bodyPr>
            <a:normAutofit/>
          </a:bodyPr>
          <a:lstStyle/>
          <a:p>
            <a:r>
              <a:rPr lang="es-CO" sz="2400" dirty="0"/>
              <a:t>Consumo de oxígeno:  50 ml/min/100 gr. </a:t>
            </a:r>
          </a:p>
          <a:p>
            <a:r>
              <a:rPr lang="es-CO" sz="2400" dirty="0"/>
              <a:t>Soporta: 20 ml/min/100 gr. </a:t>
            </a:r>
          </a:p>
          <a:p>
            <a:r>
              <a:rPr lang="es-CO" sz="2400" dirty="0"/>
              <a:t>Daño irreversible: 10 mil/min/100 gr por 4 a 5 minutos. </a:t>
            </a:r>
          </a:p>
          <a:p>
            <a:r>
              <a:rPr lang="es-CO" sz="2400" dirty="0"/>
              <a:t>El masaje alcanza el 25% del GC normal</a:t>
            </a:r>
            <a:r>
              <a:rPr lang="es-C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614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78407-F5E0-464A-8440-60B0F543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FISIOPATOLOGÍA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A0252CB-0540-42CE-9BB5-C735127D4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075553"/>
              </p:ext>
            </p:extLst>
          </p:nvPr>
        </p:nvGraphicFramePr>
        <p:xfrm>
          <a:off x="2592965" y="1139086"/>
          <a:ext cx="11332563" cy="503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6413514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1673</Words>
  <Application>Microsoft Office PowerPoint</Application>
  <PresentationFormat>Panorámica</PresentationFormat>
  <Paragraphs>210</Paragraphs>
  <Slides>45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Montserrat</vt:lpstr>
      <vt:lpstr>PlantillaFR2021</vt:lpstr>
      <vt:lpstr>Reanimación Cardiopulmonar</vt:lpstr>
      <vt:lpstr>Pregunta 1</vt:lpstr>
      <vt:lpstr>Pregunta 2 </vt:lpstr>
      <vt:lpstr>Pregunta 3 </vt:lpstr>
      <vt:lpstr>DEFINICIÓN </vt:lpstr>
      <vt:lpstr>EPIDEMIOLOGÍA </vt:lpstr>
      <vt:lpstr>ETIOLOGÍA </vt:lpstr>
      <vt:lpstr>¿REANIMACIÓN CARDIOCEREBROPULMONAR?</vt:lpstr>
      <vt:lpstr>FISIOPATOLOGÍA </vt:lpstr>
      <vt:lpstr>FASES DEL PARO CARDÍACO</vt:lpstr>
      <vt:lpstr>BASES DE REANIMACIÓN </vt:lpstr>
      <vt:lpstr>Presentación de PowerPoint</vt:lpstr>
      <vt:lpstr>Presentación de PowerPoint</vt:lpstr>
      <vt:lpstr>Presentación de PowerPoint</vt:lpstr>
      <vt:lpstr>MASAJE  CARDÍACO  EXTERNO</vt:lpstr>
      <vt:lpstr>TÉCNICAS MECÁNICAS </vt:lpstr>
      <vt:lpstr>Técnicas no convencionales </vt:lpstr>
      <vt:lpstr>Presentación de PowerPoint</vt:lpstr>
      <vt:lpstr>VENTILACIÓN </vt:lpstr>
      <vt:lpstr>VÍA AEREA </vt:lpstr>
      <vt:lpstr>MEDICIÓN OBJETIVA</vt:lpstr>
      <vt:lpstr>Presentación de PowerPoint</vt:lpstr>
      <vt:lpstr>RITMOS DE PARO </vt:lpstr>
      <vt:lpstr>FIBRILACIÓN VENTRICULAR </vt:lpstr>
      <vt:lpstr>TAQUICARDIA VENTRICULAR SIN PULSO </vt:lpstr>
      <vt:lpstr>ACTIVIDAD ELECTRICA SIN PULSO </vt:lpstr>
      <vt:lpstr>ASISTOLIA </vt:lpstr>
      <vt:lpstr>Presentación de PowerPoint</vt:lpstr>
      <vt:lpstr>DESFIBRILAR </vt:lpstr>
      <vt:lpstr>ADRENALINA </vt:lpstr>
      <vt:lpstr>Presentación de PowerPoint</vt:lpstr>
      <vt:lpstr>Presentación de PowerPoint</vt:lpstr>
      <vt:lpstr>Antiarrítmicos:  </vt:lpstr>
      <vt:lpstr>Presentación de PowerPoint</vt:lpstr>
      <vt:lpstr>Presentación de PowerPoint</vt:lpstr>
      <vt:lpstr>ROSC</vt:lpstr>
      <vt:lpstr>Capnografía</vt:lpstr>
      <vt:lpstr>Presentación de PowerPoint</vt:lpstr>
      <vt:lpstr>Presentación de PowerPoint</vt:lpstr>
      <vt:lpstr>Cuidados post paro </vt:lpstr>
      <vt:lpstr>¿Cuándo para la reanimación? </vt:lpstr>
      <vt:lpstr>Pregunta 1</vt:lpstr>
      <vt:lpstr>Pregunta 2 </vt:lpstr>
      <vt:lpstr>Pregunta 3 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Reanimación Cardiopulmonar</dc:title>
  <dc:creator>CORPOSOL Tratamiento integral de aguas</dc:creator>
  <cp:lastModifiedBy>User</cp:lastModifiedBy>
  <cp:revision>10</cp:revision>
  <dcterms:created xsi:type="dcterms:W3CDTF">2021-02-19T23:57:51Z</dcterms:created>
  <dcterms:modified xsi:type="dcterms:W3CDTF">2021-04-08T17:16:13Z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1123965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