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8" r:id="rId2"/>
    <p:sldId id="257" r:id="rId3"/>
    <p:sldId id="283" r:id="rId4"/>
    <p:sldId id="282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85" r:id="rId14"/>
    <p:sldId id="286" r:id="rId15"/>
    <p:sldId id="284" r:id="rId16"/>
    <p:sldId id="295" r:id="rId17"/>
    <p:sldId id="296" r:id="rId18"/>
    <p:sldId id="297" r:id="rId19"/>
    <p:sldId id="298" r:id="rId20"/>
    <p:sldId id="300" r:id="rId21"/>
    <p:sldId id="299" r:id="rId22"/>
    <p:sldId id="301" r:id="rId23"/>
    <p:sldId id="302" r:id="rId24"/>
    <p:sldId id="303" r:id="rId25"/>
    <p:sldId id="304" r:id="rId26"/>
    <p:sldId id="305" r:id="rId27"/>
    <p:sldId id="306" r:id="rId28"/>
    <p:sldId id="326" r:id="rId29"/>
    <p:sldId id="314" r:id="rId30"/>
    <p:sldId id="327" r:id="rId31"/>
    <p:sldId id="311" r:id="rId32"/>
    <p:sldId id="328" r:id="rId33"/>
    <p:sldId id="329" r:id="rId34"/>
    <p:sldId id="312" r:id="rId35"/>
    <p:sldId id="330" r:id="rId36"/>
    <p:sldId id="331" r:id="rId37"/>
    <p:sldId id="318" r:id="rId38"/>
    <p:sldId id="332" r:id="rId39"/>
    <p:sldId id="321" r:id="rId40"/>
    <p:sldId id="322" r:id="rId41"/>
    <p:sldId id="325" r:id="rId42"/>
    <p:sldId id="281" r:id="rId4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2B48"/>
    <a:srgbClr val="06AE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Relationship Id="rId4" Type="http://schemas.openxmlformats.org/officeDocument/2006/relationships/image" Target="../media/image8.jpe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Relationship Id="rId4" Type="http://schemas.openxmlformats.org/officeDocument/2006/relationships/image" Target="../media/image8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DEB5F7-9C53-4429-8046-4F933D9C474E}" type="doc">
      <dgm:prSet loTypeId="urn:microsoft.com/office/officeart/2005/8/layout/h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s-CO"/>
        </a:p>
      </dgm:t>
    </dgm:pt>
    <dgm:pt modelId="{C68E667F-C7D6-4B6A-8D08-00545E77F5DB}">
      <dgm:prSet phldrT="[Texto]"/>
      <dgm:spPr/>
      <dgm:t>
        <a:bodyPr/>
        <a:lstStyle/>
        <a:p>
          <a:r>
            <a:rPr lang="es-ES" b="1" dirty="0">
              <a:latin typeface="Montserrat" panose="00000500000000000000" pitchFamily="50" charset="0"/>
            </a:rPr>
            <a:t>Primario </a:t>
          </a:r>
          <a:endParaRPr lang="es-CO" b="1" dirty="0">
            <a:latin typeface="Montserrat" panose="00000500000000000000" pitchFamily="50" charset="0"/>
          </a:endParaRPr>
        </a:p>
      </dgm:t>
    </dgm:pt>
    <dgm:pt modelId="{2AF905F8-D8B5-4B73-BF82-9AB2D317E3E5}" type="parTrans" cxnId="{B1A85DDB-0D2B-45BF-B4A3-E55CCD9DF4AF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59F259E1-1C91-4034-824C-D5D3653AC925}" type="sibTrans" cxnId="{B1A85DDB-0D2B-45BF-B4A3-E55CCD9DF4AF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61D02A99-F620-41E2-B751-D6D65DB19D87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Ausencia de una enfermedad sistémica identificable.</a:t>
          </a:r>
          <a:endParaRPr lang="es-CO" dirty="0">
            <a:latin typeface="Montserrat" panose="00000500000000000000" pitchFamily="50" charset="0"/>
          </a:endParaRPr>
        </a:p>
      </dgm:t>
    </dgm:pt>
    <dgm:pt modelId="{692D9232-6EA8-481F-9FD8-BF51C3CEDACC}" type="parTrans" cxnId="{44390649-DF2B-4581-98A3-2AE7BD3507A8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8202D401-4139-4DCA-9068-9CDCD16948F2}" type="sibTrans" cxnId="{44390649-DF2B-4581-98A3-2AE7BD3507A8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D296624F-C1CA-4C33-AA8C-FFDD059B2A8F}">
      <dgm:prSet phldrT="[Texto]"/>
      <dgm:spPr/>
      <dgm:t>
        <a:bodyPr/>
        <a:lstStyle/>
        <a:p>
          <a:r>
            <a:rPr lang="es-ES" b="1" dirty="0">
              <a:latin typeface="Montserrat" panose="00000500000000000000" pitchFamily="50" charset="0"/>
            </a:rPr>
            <a:t>Secundario</a:t>
          </a:r>
          <a:endParaRPr lang="es-CO" b="1" dirty="0">
            <a:latin typeface="Montserrat" panose="00000500000000000000" pitchFamily="50" charset="0"/>
          </a:endParaRPr>
        </a:p>
      </dgm:t>
    </dgm:pt>
    <dgm:pt modelId="{8F2AE126-F809-41BE-87D2-7185015E11ED}" type="parTrans" cxnId="{EBC1A340-0FDF-4E17-96D2-DB78524B880A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9F89DFF4-69B8-4FB6-B9BF-17537EBD7B7F}" type="sibTrans" cxnId="{EBC1A340-0FDF-4E17-96D2-DB78524B880A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573E3B6D-879E-4D4B-B863-D6132B3DD2E3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Presencia de una enfermedad sistémica identificable.</a:t>
          </a:r>
          <a:endParaRPr lang="es-CO" dirty="0">
            <a:latin typeface="Montserrat" panose="00000500000000000000" pitchFamily="50" charset="0"/>
          </a:endParaRPr>
        </a:p>
      </dgm:t>
    </dgm:pt>
    <dgm:pt modelId="{CD0ED315-CE90-4CD4-9E95-CDA8EDB42739}" type="parTrans" cxnId="{392A6A3A-D338-418B-9F33-24D70E992EE3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49B4D649-71F9-426E-B72F-F2BD2DAF16DC}" type="sibTrans" cxnId="{392A6A3A-D338-418B-9F33-24D70E992EE3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2651B14D-5DFE-499E-8090-00DB0A8A01C1}">
      <dgm:prSet phldrT="[Texto]"/>
      <dgm:spPr/>
      <dgm:t>
        <a:bodyPr/>
        <a:lstStyle/>
        <a:p>
          <a:r>
            <a:rPr lang="es-ES" b="1" dirty="0">
              <a:latin typeface="Montserrat" panose="00000500000000000000" pitchFamily="50" charset="0"/>
            </a:rPr>
            <a:t>Congénito e infantil</a:t>
          </a:r>
          <a:endParaRPr lang="es-CO" b="1" dirty="0">
            <a:latin typeface="Montserrat" panose="00000500000000000000" pitchFamily="50" charset="0"/>
          </a:endParaRPr>
        </a:p>
      </dgm:t>
    </dgm:pt>
    <dgm:pt modelId="{8D300AC1-5197-4CE5-A9E9-AE6963EA7209}" type="parTrans" cxnId="{1BCBAFFA-01F3-4C63-BD30-A2A3A1EED500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68CA8DFB-2187-43A8-8E71-F77E96DF95D8}" type="sibTrans" cxnId="{1BCBAFFA-01F3-4C63-BD30-A2A3A1EED500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0AA9F1D3-C4E1-4DC0-B5D2-872C8BC28DA9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Se presenta en &lt; 1 año.</a:t>
          </a:r>
          <a:endParaRPr lang="es-CO" dirty="0">
            <a:latin typeface="Montserrat" panose="00000500000000000000" pitchFamily="50" charset="0"/>
          </a:endParaRPr>
        </a:p>
      </dgm:t>
    </dgm:pt>
    <dgm:pt modelId="{6B231E03-367E-4A12-A9E1-66D25DDAD7E8}" type="parTrans" cxnId="{2BD48E87-ECB5-400D-B389-5FB5043C360B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C75C6D61-677D-4130-90A6-B07FC6738B56}" type="sibTrans" cxnId="{2BD48E87-ECB5-400D-B389-5FB5043C360B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75B76AD6-199D-4565-8675-00694DF4FE44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Puede ser primario o secundario.</a:t>
          </a:r>
          <a:endParaRPr lang="es-CO" dirty="0">
            <a:latin typeface="Montserrat" panose="00000500000000000000" pitchFamily="50" charset="0"/>
          </a:endParaRPr>
        </a:p>
      </dgm:t>
    </dgm:pt>
    <dgm:pt modelId="{D58682D7-A643-4FF7-8309-31DD3FF8154E}" type="parTrans" cxnId="{7CB22E00-19E5-45E4-97F1-05D71EC7B7F3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0960FB05-7DEE-49F9-8DD8-EE8E7BB1A4C6}" type="sibTrans" cxnId="{7CB22E00-19E5-45E4-97F1-05D71EC7B7F3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7E7B12F3-4295-4E33-A7CD-1AA62B3F8890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Idiopático o GMN primaria.</a:t>
          </a:r>
          <a:endParaRPr lang="es-CO" dirty="0">
            <a:latin typeface="Montserrat" panose="00000500000000000000" pitchFamily="50" charset="0"/>
          </a:endParaRPr>
        </a:p>
      </dgm:t>
    </dgm:pt>
    <dgm:pt modelId="{CD35E350-93A4-4477-BC2C-9610988837CE}" type="parTrans" cxnId="{1EFA7D02-2C89-4BCE-91C2-51D8541E8C96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2721C2BA-8274-4BB2-96B7-C321B01DE25C}" type="sibTrans" cxnId="{1EFA7D02-2C89-4BCE-91C2-51D8541E8C96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30C2F3E4-F824-4ED6-8071-B400EDC140BB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66%  de los casos que ocurren &lt; 1 año </a:t>
          </a:r>
          <a:r>
            <a:rPr lang="es-ES" dirty="0">
              <a:latin typeface="Montserrat" panose="00000500000000000000" pitchFamily="50" charset="0"/>
              <a:sym typeface="Wingdings" panose="05000000000000000000" pitchFamily="2" charset="2"/>
            </a:rPr>
            <a:t> mal pronóstico.</a:t>
          </a:r>
          <a:endParaRPr lang="es-CO" dirty="0">
            <a:latin typeface="Montserrat" panose="00000500000000000000" pitchFamily="50" charset="0"/>
          </a:endParaRPr>
        </a:p>
      </dgm:t>
    </dgm:pt>
    <dgm:pt modelId="{9D2A1402-9FC7-47A1-9DB4-78EF909D3685}" type="parTrans" cxnId="{D4684A26-7694-4784-8491-B7C877B35445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B215153D-EDBF-4E31-BFB0-75A1279ED672}" type="sibTrans" cxnId="{D4684A26-7694-4784-8491-B7C877B35445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2A66DFFA-6B2A-4FF6-ABF6-6B2216AB7AFD}" type="pres">
      <dgm:prSet presAssocID="{33DEB5F7-9C53-4429-8046-4F933D9C474E}" presName="Name0" presStyleCnt="0">
        <dgm:presLayoutVars>
          <dgm:dir/>
          <dgm:animLvl val="lvl"/>
          <dgm:resizeHandles val="exact"/>
        </dgm:presLayoutVars>
      </dgm:prSet>
      <dgm:spPr/>
    </dgm:pt>
    <dgm:pt modelId="{5E177F5C-B286-4F49-ACAD-9F2F0A393976}" type="pres">
      <dgm:prSet presAssocID="{C68E667F-C7D6-4B6A-8D08-00545E77F5DB}" presName="composite" presStyleCnt="0"/>
      <dgm:spPr/>
    </dgm:pt>
    <dgm:pt modelId="{2BFA733F-F72D-4E54-9C22-5CC4A89C0063}" type="pres">
      <dgm:prSet presAssocID="{C68E667F-C7D6-4B6A-8D08-00545E77F5DB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ECEBFB6C-3CF1-4167-96FA-4D364B46EAA6}" type="pres">
      <dgm:prSet presAssocID="{C68E667F-C7D6-4B6A-8D08-00545E77F5DB}" presName="desTx" presStyleLbl="alignAccFollowNode1" presStyleIdx="0" presStyleCnt="3">
        <dgm:presLayoutVars>
          <dgm:bulletEnabled val="1"/>
        </dgm:presLayoutVars>
      </dgm:prSet>
      <dgm:spPr/>
    </dgm:pt>
    <dgm:pt modelId="{51596CCC-6F30-47A2-853B-75D5DE00A7F7}" type="pres">
      <dgm:prSet presAssocID="{59F259E1-1C91-4034-824C-D5D3653AC925}" presName="space" presStyleCnt="0"/>
      <dgm:spPr/>
    </dgm:pt>
    <dgm:pt modelId="{7BFA3938-8961-47D2-9084-D9A3FA1F3882}" type="pres">
      <dgm:prSet presAssocID="{D296624F-C1CA-4C33-AA8C-FFDD059B2A8F}" presName="composite" presStyleCnt="0"/>
      <dgm:spPr/>
    </dgm:pt>
    <dgm:pt modelId="{799D1D3D-0AB0-49CC-B7B5-3C9ADA5E3940}" type="pres">
      <dgm:prSet presAssocID="{D296624F-C1CA-4C33-AA8C-FFDD059B2A8F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79816023-183B-46AC-A897-6DD768389EEA}" type="pres">
      <dgm:prSet presAssocID="{D296624F-C1CA-4C33-AA8C-FFDD059B2A8F}" presName="desTx" presStyleLbl="alignAccFollowNode1" presStyleIdx="1" presStyleCnt="3">
        <dgm:presLayoutVars>
          <dgm:bulletEnabled val="1"/>
        </dgm:presLayoutVars>
      </dgm:prSet>
      <dgm:spPr/>
    </dgm:pt>
    <dgm:pt modelId="{CD3F73C4-4B9F-456F-A063-763598B9C40A}" type="pres">
      <dgm:prSet presAssocID="{9F89DFF4-69B8-4FB6-B9BF-17537EBD7B7F}" presName="space" presStyleCnt="0"/>
      <dgm:spPr/>
    </dgm:pt>
    <dgm:pt modelId="{6DEF388B-6A54-44BC-A044-C7932AE96374}" type="pres">
      <dgm:prSet presAssocID="{2651B14D-5DFE-499E-8090-00DB0A8A01C1}" presName="composite" presStyleCnt="0"/>
      <dgm:spPr/>
    </dgm:pt>
    <dgm:pt modelId="{6C3EC455-AA7C-42D7-8932-1800124775A7}" type="pres">
      <dgm:prSet presAssocID="{2651B14D-5DFE-499E-8090-00DB0A8A01C1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76D6FBBA-EB13-46BD-886A-E2887EF1F224}" type="pres">
      <dgm:prSet presAssocID="{2651B14D-5DFE-499E-8090-00DB0A8A01C1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7CB22E00-19E5-45E4-97F1-05D71EC7B7F3}" srcId="{2651B14D-5DFE-499E-8090-00DB0A8A01C1}" destId="{75B76AD6-199D-4565-8675-00694DF4FE44}" srcOrd="1" destOrd="0" parTransId="{D58682D7-A643-4FF7-8309-31DD3FF8154E}" sibTransId="{0960FB05-7DEE-49F9-8DD8-EE8E7BB1A4C6}"/>
    <dgm:cxn modelId="{1EFA7D02-2C89-4BCE-91C2-51D8541E8C96}" srcId="{C68E667F-C7D6-4B6A-8D08-00545E77F5DB}" destId="{7E7B12F3-4295-4E33-A7CD-1AA62B3F8890}" srcOrd="1" destOrd="0" parTransId="{CD35E350-93A4-4477-BC2C-9610988837CE}" sibTransId="{2721C2BA-8274-4BB2-96B7-C321B01DE25C}"/>
    <dgm:cxn modelId="{D4684A26-7694-4784-8491-B7C877B35445}" srcId="{2651B14D-5DFE-499E-8090-00DB0A8A01C1}" destId="{30C2F3E4-F824-4ED6-8071-B400EDC140BB}" srcOrd="2" destOrd="0" parTransId="{9D2A1402-9FC7-47A1-9DB4-78EF909D3685}" sibTransId="{B215153D-EDBF-4E31-BFB0-75A1279ED672}"/>
    <dgm:cxn modelId="{392A6A3A-D338-418B-9F33-24D70E992EE3}" srcId="{D296624F-C1CA-4C33-AA8C-FFDD059B2A8F}" destId="{573E3B6D-879E-4D4B-B863-D6132B3DD2E3}" srcOrd="0" destOrd="0" parTransId="{CD0ED315-CE90-4CD4-9E95-CDA8EDB42739}" sibTransId="{49B4D649-71F9-426E-B72F-F2BD2DAF16DC}"/>
    <dgm:cxn modelId="{858AEC3C-4399-4F3E-A4E8-42C866126467}" type="presOf" srcId="{75B76AD6-199D-4565-8675-00694DF4FE44}" destId="{76D6FBBA-EB13-46BD-886A-E2887EF1F224}" srcOrd="0" destOrd="1" presId="urn:microsoft.com/office/officeart/2005/8/layout/hList1"/>
    <dgm:cxn modelId="{EBC1A340-0FDF-4E17-96D2-DB78524B880A}" srcId="{33DEB5F7-9C53-4429-8046-4F933D9C474E}" destId="{D296624F-C1CA-4C33-AA8C-FFDD059B2A8F}" srcOrd="1" destOrd="0" parTransId="{8F2AE126-F809-41BE-87D2-7185015E11ED}" sibTransId="{9F89DFF4-69B8-4FB6-B9BF-17537EBD7B7F}"/>
    <dgm:cxn modelId="{55BAE662-C7D1-4CAD-BE1B-9716B2AC0B0B}" type="presOf" srcId="{D296624F-C1CA-4C33-AA8C-FFDD059B2A8F}" destId="{799D1D3D-0AB0-49CC-B7B5-3C9ADA5E3940}" srcOrd="0" destOrd="0" presId="urn:microsoft.com/office/officeart/2005/8/layout/hList1"/>
    <dgm:cxn modelId="{A2A62F48-B309-4CD8-9E4C-ADBC68219104}" type="presOf" srcId="{C68E667F-C7D6-4B6A-8D08-00545E77F5DB}" destId="{2BFA733F-F72D-4E54-9C22-5CC4A89C0063}" srcOrd="0" destOrd="0" presId="urn:microsoft.com/office/officeart/2005/8/layout/hList1"/>
    <dgm:cxn modelId="{44390649-DF2B-4581-98A3-2AE7BD3507A8}" srcId="{C68E667F-C7D6-4B6A-8D08-00545E77F5DB}" destId="{61D02A99-F620-41E2-B751-D6D65DB19D87}" srcOrd="0" destOrd="0" parTransId="{692D9232-6EA8-481F-9FD8-BF51C3CEDACC}" sibTransId="{8202D401-4139-4DCA-9068-9CDCD16948F2}"/>
    <dgm:cxn modelId="{3A5E2C74-0987-4415-8C6D-97A1DCC489AE}" type="presOf" srcId="{61D02A99-F620-41E2-B751-D6D65DB19D87}" destId="{ECEBFB6C-3CF1-4167-96FA-4D364B46EAA6}" srcOrd="0" destOrd="0" presId="urn:microsoft.com/office/officeart/2005/8/layout/hList1"/>
    <dgm:cxn modelId="{10758F56-9A61-4F06-A9BB-CF1BE4A98EFD}" type="presOf" srcId="{33DEB5F7-9C53-4429-8046-4F933D9C474E}" destId="{2A66DFFA-6B2A-4FF6-ABF6-6B2216AB7AFD}" srcOrd="0" destOrd="0" presId="urn:microsoft.com/office/officeart/2005/8/layout/hList1"/>
    <dgm:cxn modelId="{14FB7D80-0879-48CD-ACC2-B1E68A0613BB}" type="presOf" srcId="{0AA9F1D3-C4E1-4DC0-B5D2-872C8BC28DA9}" destId="{76D6FBBA-EB13-46BD-886A-E2887EF1F224}" srcOrd="0" destOrd="0" presId="urn:microsoft.com/office/officeart/2005/8/layout/hList1"/>
    <dgm:cxn modelId="{2BD48E87-ECB5-400D-B389-5FB5043C360B}" srcId="{2651B14D-5DFE-499E-8090-00DB0A8A01C1}" destId="{0AA9F1D3-C4E1-4DC0-B5D2-872C8BC28DA9}" srcOrd="0" destOrd="0" parTransId="{6B231E03-367E-4A12-A9E1-66D25DDAD7E8}" sibTransId="{C75C6D61-677D-4130-90A6-B07FC6738B56}"/>
    <dgm:cxn modelId="{3C2BD193-C06F-435E-807A-C8932167219F}" type="presOf" srcId="{7E7B12F3-4295-4E33-A7CD-1AA62B3F8890}" destId="{ECEBFB6C-3CF1-4167-96FA-4D364B46EAA6}" srcOrd="0" destOrd="1" presId="urn:microsoft.com/office/officeart/2005/8/layout/hList1"/>
    <dgm:cxn modelId="{A6BA9CAA-D720-4378-A71E-676C186197E5}" type="presOf" srcId="{2651B14D-5DFE-499E-8090-00DB0A8A01C1}" destId="{6C3EC455-AA7C-42D7-8932-1800124775A7}" srcOrd="0" destOrd="0" presId="urn:microsoft.com/office/officeart/2005/8/layout/hList1"/>
    <dgm:cxn modelId="{B1A85DDB-0D2B-45BF-B4A3-E55CCD9DF4AF}" srcId="{33DEB5F7-9C53-4429-8046-4F933D9C474E}" destId="{C68E667F-C7D6-4B6A-8D08-00545E77F5DB}" srcOrd="0" destOrd="0" parTransId="{2AF905F8-D8B5-4B73-BF82-9AB2D317E3E5}" sibTransId="{59F259E1-1C91-4034-824C-D5D3653AC925}"/>
    <dgm:cxn modelId="{335F5BDC-229F-4974-BC9B-1FE38C0FCBCF}" type="presOf" srcId="{573E3B6D-879E-4D4B-B863-D6132B3DD2E3}" destId="{79816023-183B-46AC-A897-6DD768389EEA}" srcOrd="0" destOrd="0" presId="urn:microsoft.com/office/officeart/2005/8/layout/hList1"/>
    <dgm:cxn modelId="{2130E7E0-AEFA-42B8-BDDD-57E9C8196949}" type="presOf" srcId="{30C2F3E4-F824-4ED6-8071-B400EDC140BB}" destId="{76D6FBBA-EB13-46BD-886A-E2887EF1F224}" srcOrd="0" destOrd="2" presId="urn:microsoft.com/office/officeart/2005/8/layout/hList1"/>
    <dgm:cxn modelId="{1BCBAFFA-01F3-4C63-BD30-A2A3A1EED500}" srcId="{33DEB5F7-9C53-4429-8046-4F933D9C474E}" destId="{2651B14D-5DFE-499E-8090-00DB0A8A01C1}" srcOrd="2" destOrd="0" parTransId="{8D300AC1-5197-4CE5-A9E9-AE6963EA7209}" sibTransId="{68CA8DFB-2187-43A8-8E71-F77E96DF95D8}"/>
    <dgm:cxn modelId="{A17A089A-4C30-4056-A0C9-42BF7E4184ED}" type="presParOf" srcId="{2A66DFFA-6B2A-4FF6-ABF6-6B2216AB7AFD}" destId="{5E177F5C-B286-4F49-ACAD-9F2F0A393976}" srcOrd="0" destOrd="0" presId="urn:microsoft.com/office/officeart/2005/8/layout/hList1"/>
    <dgm:cxn modelId="{F2B4F0C7-5D15-4497-B397-8D104DACC73B}" type="presParOf" srcId="{5E177F5C-B286-4F49-ACAD-9F2F0A393976}" destId="{2BFA733F-F72D-4E54-9C22-5CC4A89C0063}" srcOrd="0" destOrd="0" presId="urn:microsoft.com/office/officeart/2005/8/layout/hList1"/>
    <dgm:cxn modelId="{F52E9CC2-C1E2-4FCD-A2C7-E664CAA9BEC3}" type="presParOf" srcId="{5E177F5C-B286-4F49-ACAD-9F2F0A393976}" destId="{ECEBFB6C-3CF1-4167-96FA-4D364B46EAA6}" srcOrd="1" destOrd="0" presId="urn:microsoft.com/office/officeart/2005/8/layout/hList1"/>
    <dgm:cxn modelId="{E63734EF-9C47-4FC1-B1EF-E055DF54A4EA}" type="presParOf" srcId="{2A66DFFA-6B2A-4FF6-ABF6-6B2216AB7AFD}" destId="{51596CCC-6F30-47A2-853B-75D5DE00A7F7}" srcOrd="1" destOrd="0" presId="urn:microsoft.com/office/officeart/2005/8/layout/hList1"/>
    <dgm:cxn modelId="{5E6E0291-AA12-4D29-9AF3-1CB4AB4B3ACC}" type="presParOf" srcId="{2A66DFFA-6B2A-4FF6-ABF6-6B2216AB7AFD}" destId="{7BFA3938-8961-47D2-9084-D9A3FA1F3882}" srcOrd="2" destOrd="0" presId="urn:microsoft.com/office/officeart/2005/8/layout/hList1"/>
    <dgm:cxn modelId="{E24874DA-D31B-4DC5-9CAE-BC4673CD8112}" type="presParOf" srcId="{7BFA3938-8961-47D2-9084-D9A3FA1F3882}" destId="{799D1D3D-0AB0-49CC-B7B5-3C9ADA5E3940}" srcOrd="0" destOrd="0" presId="urn:microsoft.com/office/officeart/2005/8/layout/hList1"/>
    <dgm:cxn modelId="{58D425F5-B474-4BCD-8748-CC5DD4F8F7D2}" type="presParOf" srcId="{7BFA3938-8961-47D2-9084-D9A3FA1F3882}" destId="{79816023-183B-46AC-A897-6DD768389EEA}" srcOrd="1" destOrd="0" presId="urn:microsoft.com/office/officeart/2005/8/layout/hList1"/>
    <dgm:cxn modelId="{43B65ED8-B127-4DC3-B658-A2EDD06A5439}" type="presParOf" srcId="{2A66DFFA-6B2A-4FF6-ABF6-6B2216AB7AFD}" destId="{CD3F73C4-4B9F-456F-A063-763598B9C40A}" srcOrd="3" destOrd="0" presId="urn:microsoft.com/office/officeart/2005/8/layout/hList1"/>
    <dgm:cxn modelId="{275DF0E4-7174-4065-962A-F31B78833F70}" type="presParOf" srcId="{2A66DFFA-6B2A-4FF6-ABF6-6B2216AB7AFD}" destId="{6DEF388B-6A54-44BC-A044-C7932AE96374}" srcOrd="4" destOrd="0" presId="urn:microsoft.com/office/officeart/2005/8/layout/hList1"/>
    <dgm:cxn modelId="{9A6D151F-B00D-43D2-AA82-B751E0D31921}" type="presParOf" srcId="{6DEF388B-6A54-44BC-A044-C7932AE96374}" destId="{6C3EC455-AA7C-42D7-8932-1800124775A7}" srcOrd="0" destOrd="0" presId="urn:microsoft.com/office/officeart/2005/8/layout/hList1"/>
    <dgm:cxn modelId="{D6B4809A-5380-42A7-A1AE-E833A27AF75C}" type="presParOf" srcId="{6DEF388B-6A54-44BC-A044-C7932AE96374}" destId="{76D6FBBA-EB13-46BD-886A-E2887EF1F22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88FFC4A-92D1-439C-995E-B338CC8FEBC0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s-CO"/>
        </a:p>
      </dgm:t>
    </dgm:pt>
    <dgm:pt modelId="{F75F5503-93FF-42B1-8383-B166B6068892}">
      <dgm:prSet phldrT="[Texto]"/>
      <dgm:spPr/>
      <dgm:t>
        <a:bodyPr/>
        <a:lstStyle/>
        <a:p>
          <a:r>
            <a:rPr lang="es-CO" dirty="0">
              <a:latin typeface="Montserrat" panose="00000500000000000000" pitchFamily="50" charset="0"/>
            </a:rPr>
            <a:t> Profilaxis de osteoporosis – suplemento de calcio y vitamina D.</a:t>
          </a:r>
        </a:p>
      </dgm:t>
    </dgm:pt>
    <dgm:pt modelId="{9D60284A-9CD3-4131-AB4E-FB91495DDCB7}" type="parTrans" cxnId="{2F2F528F-EC02-46E2-BD02-31D37D36632D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F5B254F3-5D5C-4E5C-BFA0-48AF308A9D9A}" type="sibTrans" cxnId="{2F2F528F-EC02-46E2-BD02-31D37D36632D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54D0AF5A-BBDC-4CEA-8535-AA5110B3B261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Manejo de hipertensión arterial: Enalapril 0,1-0,6mg/kg/d.</a:t>
          </a:r>
          <a:endParaRPr lang="es-CO" dirty="0">
            <a:latin typeface="Montserrat" panose="00000500000000000000" pitchFamily="50" charset="0"/>
          </a:endParaRPr>
        </a:p>
      </dgm:t>
    </dgm:pt>
    <dgm:pt modelId="{1D4102DA-8EED-49E0-B96F-CABD6E4EB37C}" type="parTrans" cxnId="{81EB1945-2678-417F-AF9B-3CEF99087B76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29067C3D-CEC2-4032-9CBD-302F46E241EB}" type="sibTrans" cxnId="{81EB1945-2678-417F-AF9B-3CEF99087B76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93E85A17-F4D4-4DD2-BBC7-0AD60EEC3C04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Medidas de prevención tromboembólica.</a:t>
          </a:r>
          <a:endParaRPr lang="es-CO" dirty="0">
            <a:latin typeface="Montserrat" panose="00000500000000000000" pitchFamily="50" charset="0"/>
          </a:endParaRPr>
        </a:p>
      </dgm:t>
    </dgm:pt>
    <dgm:pt modelId="{83C21265-723A-4E94-8E6C-B612A4C3F942}" type="parTrans" cxnId="{6876C82B-2E47-4C43-A8CA-D6126C823CA4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EF0CA143-83F1-427E-99DA-3B445C6882B1}" type="sibTrans" cxnId="{6876C82B-2E47-4C43-A8CA-D6126C823CA4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D5553DBB-0A9D-4AA2-99AF-45C05FD56971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Evitar el reposo.</a:t>
          </a:r>
          <a:endParaRPr lang="es-CO" dirty="0">
            <a:latin typeface="Montserrat" panose="00000500000000000000" pitchFamily="50" charset="0"/>
          </a:endParaRPr>
        </a:p>
      </dgm:t>
    </dgm:pt>
    <dgm:pt modelId="{7AE34EF2-16B5-4130-B619-2E40FC38272E}" type="parTrans" cxnId="{C7A5B944-7085-4E1F-8FD7-197C5EDCE8C9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0AFE672C-F6C3-4532-8A5E-AEBDB754716D}" type="sibTrans" cxnId="{C7A5B944-7085-4E1F-8FD7-197C5EDCE8C9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3745DC34-6C45-44D6-9523-A3770EF5A611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Antiagregación o anticoagulación si alto riesgo trombótico.</a:t>
          </a:r>
          <a:endParaRPr lang="es-CO" dirty="0">
            <a:latin typeface="Montserrat" panose="00000500000000000000" pitchFamily="50" charset="0"/>
          </a:endParaRPr>
        </a:p>
      </dgm:t>
    </dgm:pt>
    <dgm:pt modelId="{380D7991-9C6E-4628-AB22-B4C1CCBD6DE0}" type="parTrans" cxnId="{783790D2-D831-4B8B-9DB6-062DB5BBAC85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9D20DF18-87A3-49A8-A566-68F39CF76E37}" type="sibTrans" cxnId="{783790D2-D831-4B8B-9DB6-062DB5BBAC85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9167F539-E8B5-46D8-AE23-041FDB2D8F28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Manejo de infecciones secundarias.</a:t>
          </a:r>
          <a:endParaRPr lang="es-CO" dirty="0">
            <a:latin typeface="Montserrat" panose="00000500000000000000" pitchFamily="50" charset="0"/>
          </a:endParaRPr>
        </a:p>
      </dgm:t>
    </dgm:pt>
    <dgm:pt modelId="{E94AFC2F-9716-49A7-A7F9-B48A06EE65E7}" type="parTrans" cxnId="{AF42C2E7-E8F4-4816-866F-427B26F49C70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C020F082-F910-4531-9B9C-C6FB524B1166}" type="sibTrans" cxnId="{AF42C2E7-E8F4-4816-866F-427B26F49C70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1FAC061E-2EB6-46AA-B57D-FE243C4D76F1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Manejo de hiperlipidemia. </a:t>
          </a:r>
          <a:endParaRPr lang="es-CO" dirty="0">
            <a:latin typeface="Montserrat" panose="00000500000000000000" pitchFamily="50" charset="0"/>
          </a:endParaRPr>
        </a:p>
      </dgm:t>
    </dgm:pt>
    <dgm:pt modelId="{F236BF0B-4B58-421F-A0C2-C6798D040000}" type="parTrans" cxnId="{28B13FA8-5A93-4C43-A231-CC294F7B9519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FADA63E1-DE9B-49D0-A09E-7589123A4080}" type="sibTrans" cxnId="{28B13FA8-5A93-4C43-A231-CC294F7B9519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AC53FB15-ACCB-4E9C-874A-3F5C57B01126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Calendario vacunal.</a:t>
          </a:r>
          <a:endParaRPr lang="es-CO" dirty="0">
            <a:latin typeface="Montserrat" panose="00000500000000000000" pitchFamily="50" charset="0"/>
          </a:endParaRPr>
        </a:p>
      </dgm:t>
    </dgm:pt>
    <dgm:pt modelId="{8CDF877B-7071-49E0-A896-E83CBC994327}" type="parTrans" cxnId="{4BCFFAA0-41B4-4117-9744-5F564C32313F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91888F13-8E64-4D25-AA62-79933551D538}" type="sibTrans" cxnId="{4BCFFAA0-41B4-4117-9744-5F564C32313F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EDE805B7-1054-4CC6-A7DC-4ADAD8526E22}" type="pres">
      <dgm:prSet presAssocID="{288FFC4A-92D1-439C-995E-B338CC8FEBC0}" presName="linear" presStyleCnt="0">
        <dgm:presLayoutVars>
          <dgm:animLvl val="lvl"/>
          <dgm:resizeHandles val="exact"/>
        </dgm:presLayoutVars>
      </dgm:prSet>
      <dgm:spPr/>
    </dgm:pt>
    <dgm:pt modelId="{B224DA77-61E0-49A9-8767-23C5AB4F6756}" type="pres">
      <dgm:prSet presAssocID="{F75F5503-93FF-42B1-8383-B166B6068892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14E6B4D0-A478-4933-88B2-CBC8C0D5BFBD}" type="pres">
      <dgm:prSet presAssocID="{F5B254F3-5D5C-4E5C-BFA0-48AF308A9D9A}" presName="spacer" presStyleCnt="0"/>
      <dgm:spPr/>
    </dgm:pt>
    <dgm:pt modelId="{7C03A71E-43D9-4134-BD35-4164B9B90580}" type="pres">
      <dgm:prSet presAssocID="{54D0AF5A-BBDC-4CEA-8535-AA5110B3B261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6C72CB3A-17D5-496C-8A1D-F6FF7ED55F0B}" type="pres">
      <dgm:prSet presAssocID="{29067C3D-CEC2-4032-9CBD-302F46E241EB}" presName="spacer" presStyleCnt="0"/>
      <dgm:spPr/>
    </dgm:pt>
    <dgm:pt modelId="{3B1EF219-E33A-436A-AFF0-E96809066AE4}" type="pres">
      <dgm:prSet presAssocID="{93E85A17-F4D4-4DD2-BBC7-0AD60EEC3C04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FD29B1FB-FEA4-4246-BF27-6CB48E6380DA}" type="pres">
      <dgm:prSet presAssocID="{93E85A17-F4D4-4DD2-BBC7-0AD60EEC3C04}" presName="childText" presStyleLbl="revTx" presStyleIdx="0" presStyleCnt="1">
        <dgm:presLayoutVars>
          <dgm:bulletEnabled val="1"/>
        </dgm:presLayoutVars>
      </dgm:prSet>
      <dgm:spPr/>
    </dgm:pt>
    <dgm:pt modelId="{10286830-6301-462E-AD38-B74A033075B2}" type="pres">
      <dgm:prSet presAssocID="{9167F539-E8B5-46D8-AE23-041FDB2D8F28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F8656C64-668E-48B7-8998-B4E3FD89BD7F}" type="pres">
      <dgm:prSet presAssocID="{C020F082-F910-4531-9B9C-C6FB524B1166}" presName="spacer" presStyleCnt="0"/>
      <dgm:spPr/>
    </dgm:pt>
    <dgm:pt modelId="{882B1A93-239A-4D4E-B477-ADB2BE8BB8A6}" type="pres">
      <dgm:prSet presAssocID="{1FAC061E-2EB6-46AA-B57D-FE243C4D76F1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4A522C75-5965-427D-B99A-A29A187B1A47}" type="pres">
      <dgm:prSet presAssocID="{FADA63E1-DE9B-49D0-A09E-7589123A4080}" presName="spacer" presStyleCnt="0"/>
      <dgm:spPr/>
    </dgm:pt>
    <dgm:pt modelId="{971F41C5-08B7-4806-9B09-B9DC31C8D2C7}" type="pres">
      <dgm:prSet presAssocID="{AC53FB15-ACCB-4E9C-874A-3F5C57B01126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E3FBE605-F882-4A10-B769-3FD146035AAD}" type="presOf" srcId="{54D0AF5A-BBDC-4CEA-8535-AA5110B3B261}" destId="{7C03A71E-43D9-4134-BD35-4164B9B90580}" srcOrd="0" destOrd="0" presId="urn:microsoft.com/office/officeart/2005/8/layout/vList2"/>
    <dgm:cxn modelId="{6876C82B-2E47-4C43-A8CA-D6126C823CA4}" srcId="{288FFC4A-92D1-439C-995E-B338CC8FEBC0}" destId="{93E85A17-F4D4-4DD2-BBC7-0AD60EEC3C04}" srcOrd="2" destOrd="0" parTransId="{83C21265-723A-4E94-8E6C-B612A4C3F942}" sibTransId="{EF0CA143-83F1-427E-99DA-3B445C6882B1}"/>
    <dgm:cxn modelId="{C7A5B944-7085-4E1F-8FD7-197C5EDCE8C9}" srcId="{93E85A17-F4D4-4DD2-BBC7-0AD60EEC3C04}" destId="{D5553DBB-0A9D-4AA2-99AF-45C05FD56971}" srcOrd="0" destOrd="0" parTransId="{7AE34EF2-16B5-4130-B619-2E40FC38272E}" sibTransId="{0AFE672C-F6C3-4532-8A5E-AEBDB754716D}"/>
    <dgm:cxn modelId="{2837FA44-2E6A-44D7-B35D-E1C81C8AEE23}" type="presOf" srcId="{AC53FB15-ACCB-4E9C-874A-3F5C57B01126}" destId="{971F41C5-08B7-4806-9B09-B9DC31C8D2C7}" srcOrd="0" destOrd="0" presId="urn:microsoft.com/office/officeart/2005/8/layout/vList2"/>
    <dgm:cxn modelId="{81EB1945-2678-417F-AF9B-3CEF99087B76}" srcId="{288FFC4A-92D1-439C-995E-B338CC8FEBC0}" destId="{54D0AF5A-BBDC-4CEA-8535-AA5110B3B261}" srcOrd="1" destOrd="0" parTransId="{1D4102DA-8EED-49E0-B96F-CABD6E4EB37C}" sibTransId="{29067C3D-CEC2-4032-9CBD-302F46E241EB}"/>
    <dgm:cxn modelId="{809CB267-76F9-42CE-91B2-C16E8CB4C74B}" type="presOf" srcId="{9167F539-E8B5-46D8-AE23-041FDB2D8F28}" destId="{10286830-6301-462E-AD38-B74A033075B2}" srcOrd="0" destOrd="0" presId="urn:microsoft.com/office/officeart/2005/8/layout/vList2"/>
    <dgm:cxn modelId="{85F67B58-8B55-46B4-A223-9FB1836A9036}" type="presOf" srcId="{288FFC4A-92D1-439C-995E-B338CC8FEBC0}" destId="{EDE805B7-1054-4CC6-A7DC-4ADAD8526E22}" srcOrd="0" destOrd="0" presId="urn:microsoft.com/office/officeart/2005/8/layout/vList2"/>
    <dgm:cxn modelId="{2F2F528F-EC02-46E2-BD02-31D37D36632D}" srcId="{288FFC4A-92D1-439C-995E-B338CC8FEBC0}" destId="{F75F5503-93FF-42B1-8383-B166B6068892}" srcOrd="0" destOrd="0" parTransId="{9D60284A-9CD3-4131-AB4E-FB91495DDCB7}" sibTransId="{F5B254F3-5D5C-4E5C-BFA0-48AF308A9D9A}"/>
    <dgm:cxn modelId="{77196692-2E9A-41AA-8491-5D23B33BEA54}" type="presOf" srcId="{1FAC061E-2EB6-46AA-B57D-FE243C4D76F1}" destId="{882B1A93-239A-4D4E-B477-ADB2BE8BB8A6}" srcOrd="0" destOrd="0" presId="urn:microsoft.com/office/officeart/2005/8/layout/vList2"/>
    <dgm:cxn modelId="{4E6E1994-3147-48F8-9F70-E03BE5B12DF9}" type="presOf" srcId="{93E85A17-F4D4-4DD2-BBC7-0AD60EEC3C04}" destId="{3B1EF219-E33A-436A-AFF0-E96809066AE4}" srcOrd="0" destOrd="0" presId="urn:microsoft.com/office/officeart/2005/8/layout/vList2"/>
    <dgm:cxn modelId="{4BCFFAA0-41B4-4117-9744-5F564C32313F}" srcId="{288FFC4A-92D1-439C-995E-B338CC8FEBC0}" destId="{AC53FB15-ACCB-4E9C-874A-3F5C57B01126}" srcOrd="5" destOrd="0" parTransId="{8CDF877B-7071-49E0-A896-E83CBC994327}" sibTransId="{91888F13-8E64-4D25-AA62-79933551D538}"/>
    <dgm:cxn modelId="{28B13FA8-5A93-4C43-A231-CC294F7B9519}" srcId="{288FFC4A-92D1-439C-995E-B338CC8FEBC0}" destId="{1FAC061E-2EB6-46AA-B57D-FE243C4D76F1}" srcOrd="4" destOrd="0" parTransId="{F236BF0B-4B58-421F-A0C2-C6798D040000}" sibTransId="{FADA63E1-DE9B-49D0-A09E-7589123A4080}"/>
    <dgm:cxn modelId="{6DAECDC0-7EF2-489E-8325-4F4CE3D47FCB}" type="presOf" srcId="{D5553DBB-0A9D-4AA2-99AF-45C05FD56971}" destId="{FD29B1FB-FEA4-4246-BF27-6CB48E6380DA}" srcOrd="0" destOrd="0" presId="urn:microsoft.com/office/officeart/2005/8/layout/vList2"/>
    <dgm:cxn modelId="{839C0FC4-DDF1-4CCD-9B66-09137BBAA95A}" type="presOf" srcId="{F75F5503-93FF-42B1-8383-B166B6068892}" destId="{B224DA77-61E0-49A9-8767-23C5AB4F6756}" srcOrd="0" destOrd="0" presId="urn:microsoft.com/office/officeart/2005/8/layout/vList2"/>
    <dgm:cxn modelId="{783790D2-D831-4B8B-9DB6-062DB5BBAC85}" srcId="{93E85A17-F4D4-4DD2-BBC7-0AD60EEC3C04}" destId="{3745DC34-6C45-44D6-9523-A3770EF5A611}" srcOrd="1" destOrd="0" parTransId="{380D7991-9C6E-4628-AB22-B4C1CCBD6DE0}" sibTransId="{9D20DF18-87A3-49A8-A566-68F39CF76E37}"/>
    <dgm:cxn modelId="{319F6EDF-876C-4EBC-ABBB-8C13EF9BF174}" type="presOf" srcId="{3745DC34-6C45-44D6-9523-A3770EF5A611}" destId="{FD29B1FB-FEA4-4246-BF27-6CB48E6380DA}" srcOrd="0" destOrd="1" presId="urn:microsoft.com/office/officeart/2005/8/layout/vList2"/>
    <dgm:cxn modelId="{AF42C2E7-E8F4-4816-866F-427B26F49C70}" srcId="{288FFC4A-92D1-439C-995E-B338CC8FEBC0}" destId="{9167F539-E8B5-46D8-AE23-041FDB2D8F28}" srcOrd="3" destOrd="0" parTransId="{E94AFC2F-9716-49A7-A7F9-B48A06EE65E7}" sibTransId="{C020F082-F910-4531-9B9C-C6FB524B1166}"/>
    <dgm:cxn modelId="{D54E8DF7-F0EF-4874-8AF7-CC721E18C488}" type="presParOf" srcId="{EDE805B7-1054-4CC6-A7DC-4ADAD8526E22}" destId="{B224DA77-61E0-49A9-8767-23C5AB4F6756}" srcOrd="0" destOrd="0" presId="urn:microsoft.com/office/officeart/2005/8/layout/vList2"/>
    <dgm:cxn modelId="{2754EF20-5FFC-4B49-8C9B-BA28C4E6327D}" type="presParOf" srcId="{EDE805B7-1054-4CC6-A7DC-4ADAD8526E22}" destId="{14E6B4D0-A478-4933-88B2-CBC8C0D5BFBD}" srcOrd="1" destOrd="0" presId="urn:microsoft.com/office/officeart/2005/8/layout/vList2"/>
    <dgm:cxn modelId="{6C136A43-5B0C-4E95-8150-D1535E87E64A}" type="presParOf" srcId="{EDE805B7-1054-4CC6-A7DC-4ADAD8526E22}" destId="{7C03A71E-43D9-4134-BD35-4164B9B90580}" srcOrd="2" destOrd="0" presId="urn:microsoft.com/office/officeart/2005/8/layout/vList2"/>
    <dgm:cxn modelId="{44B1B7F1-B70D-4F2D-B350-6FB90840ABB1}" type="presParOf" srcId="{EDE805B7-1054-4CC6-A7DC-4ADAD8526E22}" destId="{6C72CB3A-17D5-496C-8A1D-F6FF7ED55F0B}" srcOrd="3" destOrd="0" presId="urn:microsoft.com/office/officeart/2005/8/layout/vList2"/>
    <dgm:cxn modelId="{6363D836-C744-44E0-AB23-43029753E05D}" type="presParOf" srcId="{EDE805B7-1054-4CC6-A7DC-4ADAD8526E22}" destId="{3B1EF219-E33A-436A-AFF0-E96809066AE4}" srcOrd="4" destOrd="0" presId="urn:microsoft.com/office/officeart/2005/8/layout/vList2"/>
    <dgm:cxn modelId="{236A2BA1-0766-4E13-8974-BE4A7419E6D2}" type="presParOf" srcId="{EDE805B7-1054-4CC6-A7DC-4ADAD8526E22}" destId="{FD29B1FB-FEA4-4246-BF27-6CB48E6380DA}" srcOrd="5" destOrd="0" presId="urn:microsoft.com/office/officeart/2005/8/layout/vList2"/>
    <dgm:cxn modelId="{88994DE7-6241-4ABD-A521-954666BFF272}" type="presParOf" srcId="{EDE805B7-1054-4CC6-A7DC-4ADAD8526E22}" destId="{10286830-6301-462E-AD38-B74A033075B2}" srcOrd="6" destOrd="0" presId="urn:microsoft.com/office/officeart/2005/8/layout/vList2"/>
    <dgm:cxn modelId="{ECBD1A83-B3E8-474F-AA28-6AF8EC527884}" type="presParOf" srcId="{EDE805B7-1054-4CC6-A7DC-4ADAD8526E22}" destId="{F8656C64-668E-48B7-8998-B4E3FD89BD7F}" srcOrd="7" destOrd="0" presId="urn:microsoft.com/office/officeart/2005/8/layout/vList2"/>
    <dgm:cxn modelId="{6F1DB57C-90E6-419C-8E5C-CB03A2453DD6}" type="presParOf" srcId="{EDE805B7-1054-4CC6-A7DC-4ADAD8526E22}" destId="{882B1A93-239A-4D4E-B477-ADB2BE8BB8A6}" srcOrd="8" destOrd="0" presId="urn:microsoft.com/office/officeart/2005/8/layout/vList2"/>
    <dgm:cxn modelId="{6DFF1B36-BFBD-471F-A532-21D408D9D61D}" type="presParOf" srcId="{EDE805B7-1054-4CC6-A7DC-4ADAD8526E22}" destId="{4A522C75-5965-427D-B99A-A29A187B1A47}" srcOrd="9" destOrd="0" presId="urn:microsoft.com/office/officeart/2005/8/layout/vList2"/>
    <dgm:cxn modelId="{EB7009E1-1FD2-4F80-A944-06F54B1C6634}" type="presParOf" srcId="{EDE805B7-1054-4CC6-A7DC-4ADAD8526E22}" destId="{971F41C5-08B7-4806-9B09-B9DC31C8D2C7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50E969E-EF77-4DA2-A5D4-EA1A6A7994C8}" type="doc">
      <dgm:prSet loTypeId="urn:microsoft.com/office/officeart/2005/8/layout/h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s-CO"/>
        </a:p>
      </dgm:t>
    </dgm:pt>
    <dgm:pt modelId="{3F99495D-5ED7-4C13-9FCC-8F1D52F2F7C7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Remisión completa</a:t>
          </a:r>
          <a:endParaRPr lang="es-CO" dirty="0">
            <a:latin typeface="Montserrat" panose="00000500000000000000" pitchFamily="50" charset="0"/>
          </a:endParaRPr>
        </a:p>
      </dgm:t>
    </dgm:pt>
    <dgm:pt modelId="{5BF6249C-6563-47E9-A77B-B50C1B7FD278}" type="parTrans" cxnId="{D7B3E1A5-3855-4EB0-A770-CFB298A54D1C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6AEBF787-64B8-41F4-BF13-05960E275987}" type="sibTrans" cxnId="{D7B3E1A5-3855-4EB0-A770-CFB298A54D1C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EA27DC3F-49BD-475F-99CF-EB71C430E9F4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Resolución de proteinuria Rln P/Cr &lt;20mg/mmol o lecturas de tira reactiva traza o negativa en 3 días consecutivos.</a:t>
          </a:r>
          <a:endParaRPr lang="es-CO" dirty="0">
            <a:latin typeface="Montserrat" panose="00000500000000000000" pitchFamily="50" charset="0"/>
          </a:endParaRPr>
        </a:p>
      </dgm:t>
    </dgm:pt>
    <dgm:pt modelId="{AB946FF1-5F7F-4057-B2D2-9F8FC0407DCB}" type="parTrans" cxnId="{496A5CFD-FB3C-489F-ADF4-C70216B71E1D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55CA1215-3627-41BC-863E-6C6FE9EB0648}" type="sibTrans" cxnId="{496A5CFD-FB3C-489F-ADF4-C70216B71E1D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4BBA8E79-1084-4B04-AF86-449755D51D5B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Remisión parcial</a:t>
          </a:r>
          <a:endParaRPr lang="es-CO" dirty="0">
            <a:latin typeface="Montserrat" panose="00000500000000000000" pitchFamily="50" charset="0"/>
          </a:endParaRPr>
        </a:p>
      </dgm:t>
    </dgm:pt>
    <dgm:pt modelId="{05AD6FE5-1F41-41C2-81B1-4AA45DC44468}" type="parTrans" cxnId="{8E7A3998-D74C-4670-A2FF-898F96CE2E46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FF75E5D3-BC16-4785-8C7F-E8717797A040}" type="sibTrans" cxnId="{8E7A3998-D74C-4670-A2FF-898F96CE2E46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5D318A7C-BE22-472E-A936-3CBF92888E0C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Rln P/Cr 20-200 mg/mmol + Albúmina &gt;3gr/</a:t>
          </a:r>
          <a:r>
            <a:rPr lang="es-ES" dirty="0" err="1">
              <a:latin typeface="Montserrat" panose="00000500000000000000" pitchFamily="50" charset="0"/>
            </a:rPr>
            <a:t>dL</a:t>
          </a:r>
          <a:r>
            <a:rPr lang="es-ES" dirty="0">
              <a:latin typeface="Montserrat" panose="00000500000000000000" pitchFamily="50" charset="0"/>
            </a:rPr>
            <a:t>.</a:t>
          </a:r>
          <a:endParaRPr lang="es-CO" dirty="0">
            <a:latin typeface="Montserrat" panose="00000500000000000000" pitchFamily="50" charset="0"/>
          </a:endParaRPr>
        </a:p>
      </dgm:t>
    </dgm:pt>
    <dgm:pt modelId="{68CF4FE1-D392-42D2-AA64-8D589FCAB0BB}" type="parTrans" cxnId="{423D5CA0-969C-4F61-892A-A969F9887D0E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924C8389-4B11-4E6F-869E-D04BDAF0ED44}" type="sibTrans" cxnId="{423D5CA0-969C-4F61-892A-A969F9887D0E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D4BB1643-3E66-4D80-8D7D-71899E2540CA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Recaída</a:t>
          </a:r>
          <a:endParaRPr lang="es-CO" dirty="0">
            <a:latin typeface="Montserrat" panose="00000500000000000000" pitchFamily="50" charset="0"/>
          </a:endParaRPr>
        </a:p>
      </dgm:t>
    </dgm:pt>
    <dgm:pt modelId="{740DCACE-6458-446F-823B-E04EEDFB125F}" type="parTrans" cxnId="{D6607217-ED28-4A4C-B504-45CB594B665A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93F7ABF6-30D8-4C14-95BE-95A06CDE374B}" type="sibTrans" cxnId="{D6607217-ED28-4A4C-B504-45CB594B665A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51B9397A-093C-4D69-BEC7-B0AA635EA2C7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Recurrencia de la proteinuria en rango nefrótico después de una remisión completa o parcial.</a:t>
          </a:r>
          <a:endParaRPr lang="es-CO" dirty="0">
            <a:latin typeface="Montserrat" panose="00000500000000000000" pitchFamily="50" charset="0"/>
          </a:endParaRPr>
        </a:p>
      </dgm:t>
    </dgm:pt>
    <dgm:pt modelId="{4784B715-CE93-4770-95CC-2A5928BFC871}" type="parTrans" cxnId="{530B424F-48CC-44B1-B9CE-46D01062899B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FDB45D1F-880C-4888-839D-FB0FA9431D21}" type="sibTrans" cxnId="{530B424F-48CC-44B1-B9CE-46D01062899B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07164F7C-9120-4040-B7C7-E5FB97EFB506}" type="pres">
      <dgm:prSet presAssocID="{750E969E-EF77-4DA2-A5D4-EA1A6A7994C8}" presName="Name0" presStyleCnt="0">
        <dgm:presLayoutVars>
          <dgm:dir/>
          <dgm:animLvl val="lvl"/>
          <dgm:resizeHandles val="exact"/>
        </dgm:presLayoutVars>
      </dgm:prSet>
      <dgm:spPr/>
    </dgm:pt>
    <dgm:pt modelId="{DFFE695C-585F-48DF-9E51-D4F37F37575D}" type="pres">
      <dgm:prSet presAssocID="{3F99495D-5ED7-4C13-9FCC-8F1D52F2F7C7}" presName="composite" presStyleCnt="0"/>
      <dgm:spPr/>
    </dgm:pt>
    <dgm:pt modelId="{B2066215-79AC-4968-9CD0-2255CB681830}" type="pres">
      <dgm:prSet presAssocID="{3F99495D-5ED7-4C13-9FCC-8F1D52F2F7C7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8228124C-FF0C-4732-8C44-92A20B034629}" type="pres">
      <dgm:prSet presAssocID="{3F99495D-5ED7-4C13-9FCC-8F1D52F2F7C7}" presName="desTx" presStyleLbl="alignAccFollowNode1" presStyleIdx="0" presStyleCnt="3">
        <dgm:presLayoutVars>
          <dgm:bulletEnabled val="1"/>
        </dgm:presLayoutVars>
      </dgm:prSet>
      <dgm:spPr/>
    </dgm:pt>
    <dgm:pt modelId="{76BE4040-5090-4F05-BB88-6239046C95DF}" type="pres">
      <dgm:prSet presAssocID="{6AEBF787-64B8-41F4-BF13-05960E275987}" presName="space" presStyleCnt="0"/>
      <dgm:spPr/>
    </dgm:pt>
    <dgm:pt modelId="{09CF6C77-5E78-4EFC-B970-28A331240099}" type="pres">
      <dgm:prSet presAssocID="{4BBA8E79-1084-4B04-AF86-449755D51D5B}" presName="composite" presStyleCnt="0"/>
      <dgm:spPr/>
    </dgm:pt>
    <dgm:pt modelId="{80C2C180-2455-49A5-859E-113C0BF35944}" type="pres">
      <dgm:prSet presAssocID="{4BBA8E79-1084-4B04-AF86-449755D51D5B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D6D13669-E952-4409-A00C-7665FF87668D}" type="pres">
      <dgm:prSet presAssocID="{4BBA8E79-1084-4B04-AF86-449755D51D5B}" presName="desTx" presStyleLbl="alignAccFollowNode1" presStyleIdx="1" presStyleCnt="3">
        <dgm:presLayoutVars>
          <dgm:bulletEnabled val="1"/>
        </dgm:presLayoutVars>
      </dgm:prSet>
      <dgm:spPr/>
    </dgm:pt>
    <dgm:pt modelId="{FB5183F8-F4AF-40BE-91FE-443FAE0BD4A5}" type="pres">
      <dgm:prSet presAssocID="{FF75E5D3-BC16-4785-8C7F-E8717797A040}" presName="space" presStyleCnt="0"/>
      <dgm:spPr/>
    </dgm:pt>
    <dgm:pt modelId="{11101F70-3E4D-455F-ADD6-361B608E0118}" type="pres">
      <dgm:prSet presAssocID="{D4BB1643-3E66-4D80-8D7D-71899E2540CA}" presName="composite" presStyleCnt="0"/>
      <dgm:spPr/>
    </dgm:pt>
    <dgm:pt modelId="{F16B2B46-ED8B-4B01-B4C8-3DBCB8B7A88F}" type="pres">
      <dgm:prSet presAssocID="{D4BB1643-3E66-4D80-8D7D-71899E2540CA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0CF8DDD3-1D99-4F0C-95B7-BCDA473493EB}" type="pres">
      <dgm:prSet presAssocID="{D4BB1643-3E66-4D80-8D7D-71899E2540CA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A566FF05-B75F-4DEA-9841-7DE882D7013B}" type="presOf" srcId="{51B9397A-093C-4D69-BEC7-B0AA635EA2C7}" destId="{0CF8DDD3-1D99-4F0C-95B7-BCDA473493EB}" srcOrd="0" destOrd="0" presId="urn:microsoft.com/office/officeart/2005/8/layout/hList1"/>
    <dgm:cxn modelId="{D6607217-ED28-4A4C-B504-45CB594B665A}" srcId="{750E969E-EF77-4DA2-A5D4-EA1A6A7994C8}" destId="{D4BB1643-3E66-4D80-8D7D-71899E2540CA}" srcOrd="2" destOrd="0" parTransId="{740DCACE-6458-446F-823B-E04EEDFB125F}" sibTransId="{93F7ABF6-30D8-4C14-95BE-95A06CDE374B}"/>
    <dgm:cxn modelId="{9F817F60-4B16-455B-BB62-A9C66CED539C}" type="presOf" srcId="{5D318A7C-BE22-472E-A936-3CBF92888E0C}" destId="{D6D13669-E952-4409-A00C-7665FF87668D}" srcOrd="0" destOrd="0" presId="urn:microsoft.com/office/officeart/2005/8/layout/hList1"/>
    <dgm:cxn modelId="{530B424F-48CC-44B1-B9CE-46D01062899B}" srcId="{D4BB1643-3E66-4D80-8D7D-71899E2540CA}" destId="{51B9397A-093C-4D69-BEC7-B0AA635EA2C7}" srcOrd="0" destOrd="0" parTransId="{4784B715-CE93-4770-95CC-2A5928BFC871}" sibTransId="{FDB45D1F-880C-4888-839D-FB0FA9431D21}"/>
    <dgm:cxn modelId="{102C6097-99EB-47D1-9406-9B67ABAF3C58}" type="presOf" srcId="{3F99495D-5ED7-4C13-9FCC-8F1D52F2F7C7}" destId="{B2066215-79AC-4968-9CD0-2255CB681830}" srcOrd="0" destOrd="0" presId="urn:microsoft.com/office/officeart/2005/8/layout/hList1"/>
    <dgm:cxn modelId="{8E7A3998-D74C-4670-A2FF-898F96CE2E46}" srcId="{750E969E-EF77-4DA2-A5D4-EA1A6A7994C8}" destId="{4BBA8E79-1084-4B04-AF86-449755D51D5B}" srcOrd="1" destOrd="0" parTransId="{05AD6FE5-1F41-41C2-81B1-4AA45DC44468}" sibTransId="{FF75E5D3-BC16-4785-8C7F-E8717797A040}"/>
    <dgm:cxn modelId="{FAD1689C-E026-4AED-B9AB-D57D33076459}" type="presOf" srcId="{EA27DC3F-49BD-475F-99CF-EB71C430E9F4}" destId="{8228124C-FF0C-4732-8C44-92A20B034629}" srcOrd="0" destOrd="0" presId="urn:microsoft.com/office/officeart/2005/8/layout/hList1"/>
    <dgm:cxn modelId="{423D5CA0-969C-4F61-892A-A969F9887D0E}" srcId="{4BBA8E79-1084-4B04-AF86-449755D51D5B}" destId="{5D318A7C-BE22-472E-A936-3CBF92888E0C}" srcOrd="0" destOrd="0" parTransId="{68CF4FE1-D392-42D2-AA64-8D589FCAB0BB}" sibTransId="{924C8389-4B11-4E6F-869E-D04BDAF0ED44}"/>
    <dgm:cxn modelId="{D7B3E1A5-3855-4EB0-A770-CFB298A54D1C}" srcId="{750E969E-EF77-4DA2-A5D4-EA1A6A7994C8}" destId="{3F99495D-5ED7-4C13-9FCC-8F1D52F2F7C7}" srcOrd="0" destOrd="0" parTransId="{5BF6249C-6563-47E9-A77B-B50C1B7FD278}" sibTransId="{6AEBF787-64B8-41F4-BF13-05960E275987}"/>
    <dgm:cxn modelId="{AB3505B5-44A0-47FC-A843-0B99B2D0EA08}" type="presOf" srcId="{750E969E-EF77-4DA2-A5D4-EA1A6A7994C8}" destId="{07164F7C-9120-4040-B7C7-E5FB97EFB506}" srcOrd="0" destOrd="0" presId="urn:microsoft.com/office/officeart/2005/8/layout/hList1"/>
    <dgm:cxn modelId="{53DBD1C4-D17B-437A-BC04-28040F575CC4}" type="presOf" srcId="{D4BB1643-3E66-4D80-8D7D-71899E2540CA}" destId="{F16B2B46-ED8B-4B01-B4C8-3DBCB8B7A88F}" srcOrd="0" destOrd="0" presId="urn:microsoft.com/office/officeart/2005/8/layout/hList1"/>
    <dgm:cxn modelId="{496A5CFD-FB3C-489F-ADF4-C70216B71E1D}" srcId="{3F99495D-5ED7-4C13-9FCC-8F1D52F2F7C7}" destId="{EA27DC3F-49BD-475F-99CF-EB71C430E9F4}" srcOrd="0" destOrd="0" parTransId="{AB946FF1-5F7F-4057-B2D2-9F8FC0407DCB}" sibTransId="{55CA1215-3627-41BC-863E-6C6FE9EB0648}"/>
    <dgm:cxn modelId="{96F608FE-56F1-46A1-A042-719959CE8B8A}" type="presOf" srcId="{4BBA8E79-1084-4B04-AF86-449755D51D5B}" destId="{80C2C180-2455-49A5-859E-113C0BF35944}" srcOrd="0" destOrd="0" presId="urn:microsoft.com/office/officeart/2005/8/layout/hList1"/>
    <dgm:cxn modelId="{B8626F7A-4481-4279-B180-0ADA84B47A1A}" type="presParOf" srcId="{07164F7C-9120-4040-B7C7-E5FB97EFB506}" destId="{DFFE695C-585F-48DF-9E51-D4F37F37575D}" srcOrd="0" destOrd="0" presId="urn:microsoft.com/office/officeart/2005/8/layout/hList1"/>
    <dgm:cxn modelId="{0B009BF7-C58E-4370-A4E8-B31DB118B8C3}" type="presParOf" srcId="{DFFE695C-585F-48DF-9E51-D4F37F37575D}" destId="{B2066215-79AC-4968-9CD0-2255CB681830}" srcOrd="0" destOrd="0" presId="urn:microsoft.com/office/officeart/2005/8/layout/hList1"/>
    <dgm:cxn modelId="{77B7975D-1179-4AB1-B7E6-42F2A48F7ED0}" type="presParOf" srcId="{DFFE695C-585F-48DF-9E51-D4F37F37575D}" destId="{8228124C-FF0C-4732-8C44-92A20B034629}" srcOrd="1" destOrd="0" presId="urn:microsoft.com/office/officeart/2005/8/layout/hList1"/>
    <dgm:cxn modelId="{C09122B2-D955-4940-BEAD-884EADF4652D}" type="presParOf" srcId="{07164F7C-9120-4040-B7C7-E5FB97EFB506}" destId="{76BE4040-5090-4F05-BB88-6239046C95DF}" srcOrd="1" destOrd="0" presId="urn:microsoft.com/office/officeart/2005/8/layout/hList1"/>
    <dgm:cxn modelId="{F4EB64FE-4928-47C0-96A7-ACF48DAE945E}" type="presParOf" srcId="{07164F7C-9120-4040-B7C7-E5FB97EFB506}" destId="{09CF6C77-5E78-4EFC-B970-28A331240099}" srcOrd="2" destOrd="0" presId="urn:microsoft.com/office/officeart/2005/8/layout/hList1"/>
    <dgm:cxn modelId="{2EF88203-8281-4F73-B636-2D938CBF120A}" type="presParOf" srcId="{09CF6C77-5E78-4EFC-B970-28A331240099}" destId="{80C2C180-2455-49A5-859E-113C0BF35944}" srcOrd="0" destOrd="0" presId="urn:microsoft.com/office/officeart/2005/8/layout/hList1"/>
    <dgm:cxn modelId="{554DB3DB-5D59-47CC-9AFD-9E2801189A50}" type="presParOf" srcId="{09CF6C77-5E78-4EFC-B970-28A331240099}" destId="{D6D13669-E952-4409-A00C-7665FF87668D}" srcOrd="1" destOrd="0" presId="urn:microsoft.com/office/officeart/2005/8/layout/hList1"/>
    <dgm:cxn modelId="{A44D0AA2-F3F9-4132-AAEF-90D5DF0152D8}" type="presParOf" srcId="{07164F7C-9120-4040-B7C7-E5FB97EFB506}" destId="{FB5183F8-F4AF-40BE-91FE-443FAE0BD4A5}" srcOrd="3" destOrd="0" presId="urn:microsoft.com/office/officeart/2005/8/layout/hList1"/>
    <dgm:cxn modelId="{5CC06F47-3697-4646-B38F-1984D5795EAB}" type="presParOf" srcId="{07164F7C-9120-4040-B7C7-E5FB97EFB506}" destId="{11101F70-3E4D-455F-ADD6-361B608E0118}" srcOrd="4" destOrd="0" presId="urn:microsoft.com/office/officeart/2005/8/layout/hList1"/>
    <dgm:cxn modelId="{60E94057-A422-49F5-8C03-C393CAB4107D}" type="presParOf" srcId="{11101F70-3E4D-455F-ADD6-361B608E0118}" destId="{F16B2B46-ED8B-4B01-B4C8-3DBCB8B7A88F}" srcOrd="0" destOrd="0" presId="urn:microsoft.com/office/officeart/2005/8/layout/hList1"/>
    <dgm:cxn modelId="{F92A39CF-43EF-4A8A-A1D5-DA28AC7F2F0F}" type="presParOf" srcId="{11101F70-3E4D-455F-ADD6-361B608E0118}" destId="{0CF8DDD3-1D99-4F0C-95B7-BCDA473493E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28F15F9-55A7-4177-9656-36AFA5DCBD20}" type="doc">
      <dgm:prSet loTypeId="urn:microsoft.com/office/officeart/2005/8/layout/radial6" loCatId="relationship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s-CO"/>
        </a:p>
      </dgm:t>
    </dgm:pt>
    <dgm:pt modelId="{5EF8E856-421B-4C86-880B-207D23A37FB5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Daño inmunológico</a:t>
          </a:r>
          <a:endParaRPr lang="es-CO" dirty="0">
            <a:latin typeface="Montserrat" panose="00000500000000000000" pitchFamily="50" charset="0"/>
          </a:endParaRPr>
        </a:p>
      </dgm:t>
    </dgm:pt>
    <dgm:pt modelId="{C052A491-3D5B-452E-BCE8-57265DC3C3E9}" type="parTrans" cxnId="{CDC600E7-D8DF-4E85-BC7F-99E5A8822A75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B194DB56-4A4A-482F-BCC5-0D8D21989775}" type="sibTrans" cxnId="{CDC600E7-D8DF-4E85-BC7F-99E5A8822A75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DF0825BE-ABB1-4517-A0D9-70F35B2F3236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Formación de complejos inmunes</a:t>
          </a:r>
          <a:endParaRPr lang="es-CO" dirty="0">
            <a:latin typeface="Montserrat" panose="00000500000000000000" pitchFamily="50" charset="0"/>
          </a:endParaRPr>
        </a:p>
      </dgm:t>
    </dgm:pt>
    <dgm:pt modelId="{94052C06-6FA7-479E-AA99-779DC4B2E3C2}" type="parTrans" cxnId="{F2D027A9-CEDE-4F8E-9E33-93445569F86C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4EB30AC7-132C-49A9-8DEF-67A23F2F9EB8}" type="sibTrans" cxnId="{F2D027A9-CEDE-4F8E-9E33-93445569F86C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1AA21EE9-FF60-4C93-BC0A-EBFA6A19123F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Alteraciones de antígenos renales</a:t>
          </a:r>
          <a:endParaRPr lang="es-CO" dirty="0">
            <a:latin typeface="Montserrat" panose="00000500000000000000" pitchFamily="50" charset="0"/>
          </a:endParaRPr>
        </a:p>
      </dgm:t>
    </dgm:pt>
    <dgm:pt modelId="{FA5BE8C8-0857-4FD6-A5C3-1C310353775A}" type="parTrans" cxnId="{54F3A67D-AA94-4516-A1AB-BA591A0C3F28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8A91AD1A-D930-4428-A721-AE30F8C20FFC}" type="sibTrans" cxnId="{54F3A67D-AA94-4516-A1AB-BA591A0C3F28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924F59FA-C118-4A8B-8515-0EA9DD7DA43C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Depósito de inmunocomplejos</a:t>
          </a:r>
          <a:endParaRPr lang="es-CO" dirty="0">
            <a:latin typeface="Montserrat" panose="00000500000000000000" pitchFamily="50" charset="0"/>
          </a:endParaRPr>
        </a:p>
      </dgm:t>
    </dgm:pt>
    <dgm:pt modelId="{69394294-E943-46CC-AB73-307378CD0B4C}" type="parTrans" cxnId="{0CD317AB-4C28-43A4-93D0-9DA5738017B4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74DEB967-9628-44EA-B8BF-C3FF99B363E6}" type="sibTrans" cxnId="{0CD317AB-4C28-43A4-93D0-9DA5738017B4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0BF5A64A-EEDD-4876-8D78-4EB75BFFC45B}" type="pres">
      <dgm:prSet presAssocID="{628F15F9-55A7-4177-9656-36AFA5DCBD20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72FDE8F-25FC-4A35-97C0-8DD30A53504A}" type="pres">
      <dgm:prSet presAssocID="{5EF8E856-421B-4C86-880B-207D23A37FB5}" presName="centerShape" presStyleLbl="node0" presStyleIdx="0" presStyleCnt="1"/>
      <dgm:spPr/>
    </dgm:pt>
    <dgm:pt modelId="{77E0AFB8-9917-4937-8174-EBA3EABCB1D8}" type="pres">
      <dgm:prSet presAssocID="{DF0825BE-ABB1-4517-A0D9-70F35B2F3236}" presName="node" presStyleLbl="node1" presStyleIdx="0" presStyleCnt="3">
        <dgm:presLayoutVars>
          <dgm:bulletEnabled val="1"/>
        </dgm:presLayoutVars>
      </dgm:prSet>
      <dgm:spPr/>
    </dgm:pt>
    <dgm:pt modelId="{DC2BDCE3-C56A-4C4B-945A-94695CBC1484}" type="pres">
      <dgm:prSet presAssocID="{DF0825BE-ABB1-4517-A0D9-70F35B2F3236}" presName="dummy" presStyleCnt="0"/>
      <dgm:spPr/>
    </dgm:pt>
    <dgm:pt modelId="{1B87C973-8BBD-49A5-B987-CB8B66027956}" type="pres">
      <dgm:prSet presAssocID="{4EB30AC7-132C-49A9-8DEF-67A23F2F9EB8}" presName="sibTrans" presStyleLbl="sibTrans2D1" presStyleIdx="0" presStyleCnt="3"/>
      <dgm:spPr/>
    </dgm:pt>
    <dgm:pt modelId="{1E7EC95E-907F-4B21-92A1-04CA7D11FE4C}" type="pres">
      <dgm:prSet presAssocID="{1AA21EE9-FF60-4C93-BC0A-EBFA6A19123F}" presName="node" presStyleLbl="node1" presStyleIdx="1" presStyleCnt="3">
        <dgm:presLayoutVars>
          <dgm:bulletEnabled val="1"/>
        </dgm:presLayoutVars>
      </dgm:prSet>
      <dgm:spPr/>
    </dgm:pt>
    <dgm:pt modelId="{56977F16-8CD3-4D79-A677-AC29415906C3}" type="pres">
      <dgm:prSet presAssocID="{1AA21EE9-FF60-4C93-BC0A-EBFA6A19123F}" presName="dummy" presStyleCnt="0"/>
      <dgm:spPr/>
    </dgm:pt>
    <dgm:pt modelId="{7305F1E4-5486-4041-B4B9-6EDF3B33BA4B}" type="pres">
      <dgm:prSet presAssocID="{8A91AD1A-D930-4428-A721-AE30F8C20FFC}" presName="sibTrans" presStyleLbl="sibTrans2D1" presStyleIdx="1" presStyleCnt="3"/>
      <dgm:spPr/>
    </dgm:pt>
    <dgm:pt modelId="{290425DB-44B5-4002-87CE-9720C5492916}" type="pres">
      <dgm:prSet presAssocID="{924F59FA-C118-4A8B-8515-0EA9DD7DA43C}" presName="node" presStyleLbl="node1" presStyleIdx="2" presStyleCnt="3">
        <dgm:presLayoutVars>
          <dgm:bulletEnabled val="1"/>
        </dgm:presLayoutVars>
      </dgm:prSet>
      <dgm:spPr/>
    </dgm:pt>
    <dgm:pt modelId="{237AE8F1-221F-4B0F-BA73-088D5D49427D}" type="pres">
      <dgm:prSet presAssocID="{924F59FA-C118-4A8B-8515-0EA9DD7DA43C}" presName="dummy" presStyleCnt="0"/>
      <dgm:spPr/>
    </dgm:pt>
    <dgm:pt modelId="{890CF854-0865-42D9-BEA5-2B1571A02897}" type="pres">
      <dgm:prSet presAssocID="{74DEB967-9628-44EA-B8BF-C3FF99B363E6}" presName="sibTrans" presStyleLbl="sibTrans2D1" presStyleIdx="2" presStyleCnt="3"/>
      <dgm:spPr/>
    </dgm:pt>
  </dgm:ptLst>
  <dgm:cxnLst>
    <dgm:cxn modelId="{8093BB0C-4D65-41E8-8EE7-D77199E71F3C}" type="presOf" srcId="{1AA21EE9-FF60-4C93-BC0A-EBFA6A19123F}" destId="{1E7EC95E-907F-4B21-92A1-04CA7D11FE4C}" srcOrd="0" destOrd="0" presId="urn:microsoft.com/office/officeart/2005/8/layout/radial6"/>
    <dgm:cxn modelId="{83686C17-0B44-4749-BDA1-5B3A1730BF72}" type="presOf" srcId="{5EF8E856-421B-4C86-880B-207D23A37FB5}" destId="{072FDE8F-25FC-4A35-97C0-8DD30A53504A}" srcOrd="0" destOrd="0" presId="urn:microsoft.com/office/officeart/2005/8/layout/radial6"/>
    <dgm:cxn modelId="{49EAB528-9CAC-45B4-89CF-A107A714C929}" type="presOf" srcId="{628F15F9-55A7-4177-9656-36AFA5DCBD20}" destId="{0BF5A64A-EEDD-4876-8D78-4EB75BFFC45B}" srcOrd="0" destOrd="0" presId="urn:microsoft.com/office/officeart/2005/8/layout/radial6"/>
    <dgm:cxn modelId="{DE865A36-5D58-49B8-88F0-E4FD1385DCCE}" type="presOf" srcId="{DF0825BE-ABB1-4517-A0D9-70F35B2F3236}" destId="{77E0AFB8-9917-4937-8174-EBA3EABCB1D8}" srcOrd="0" destOrd="0" presId="urn:microsoft.com/office/officeart/2005/8/layout/radial6"/>
    <dgm:cxn modelId="{F02B724C-CAE5-475E-BB78-520662058AEF}" type="presOf" srcId="{4EB30AC7-132C-49A9-8DEF-67A23F2F9EB8}" destId="{1B87C973-8BBD-49A5-B987-CB8B66027956}" srcOrd="0" destOrd="0" presId="urn:microsoft.com/office/officeart/2005/8/layout/radial6"/>
    <dgm:cxn modelId="{EC237F52-AEBE-4478-BDBB-F749176C49AC}" type="presOf" srcId="{74DEB967-9628-44EA-B8BF-C3FF99B363E6}" destId="{890CF854-0865-42D9-BEA5-2B1571A02897}" srcOrd="0" destOrd="0" presId="urn:microsoft.com/office/officeart/2005/8/layout/radial6"/>
    <dgm:cxn modelId="{54F3A67D-AA94-4516-A1AB-BA591A0C3F28}" srcId="{5EF8E856-421B-4C86-880B-207D23A37FB5}" destId="{1AA21EE9-FF60-4C93-BC0A-EBFA6A19123F}" srcOrd="1" destOrd="0" parTransId="{FA5BE8C8-0857-4FD6-A5C3-1C310353775A}" sibTransId="{8A91AD1A-D930-4428-A721-AE30F8C20FFC}"/>
    <dgm:cxn modelId="{F2D027A9-CEDE-4F8E-9E33-93445569F86C}" srcId="{5EF8E856-421B-4C86-880B-207D23A37FB5}" destId="{DF0825BE-ABB1-4517-A0D9-70F35B2F3236}" srcOrd="0" destOrd="0" parTransId="{94052C06-6FA7-479E-AA99-779DC4B2E3C2}" sibTransId="{4EB30AC7-132C-49A9-8DEF-67A23F2F9EB8}"/>
    <dgm:cxn modelId="{3A54AEAA-B6F5-4459-8C2F-5A19E89615B9}" type="presOf" srcId="{924F59FA-C118-4A8B-8515-0EA9DD7DA43C}" destId="{290425DB-44B5-4002-87CE-9720C5492916}" srcOrd="0" destOrd="0" presId="urn:microsoft.com/office/officeart/2005/8/layout/radial6"/>
    <dgm:cxn modelId="{0CD317AB-4C28-43A4-93D0-9DA5738017B4}" srcId="{5EF8E856-421B-4C86-880B-207D23A37FB5}" destId="{924F59FA-C118-4A8B-8515-0EA9DD7DA43C}" srcOrd="2" destOrd="0" parTransId="{69394294-E943-46CC-AB73-307378CD0B4C}" sibTransId="{74DEB967-9628-44EA-B8BF-C3FF99B363E6}"/>
    <dgm:cxn modelId="{CBB6C6B5-208A-4EE5-B638-28BD7ED6AAD3}" type="presOf" srcId="{8A91AD1A-D930-4428-A721-AE30F8C20FFC}" destId="{7305F1E4-5486-4041-B4B9-6EDF3B33BA4B}" srcOrd="0" destOrd="0" presId="urn:microsoft.com/office/officeart/2005/8/layout/radial6"/>
    <dgm:cxn modelId="{CDC600E7-D8DF-4E85-BC7F-99E5A8822A75}" srcId="{628F15F9-55A7-4177-9656-36AFA5DCBD20}" destId="{5EF8E856-421B-4C86-880B-207D23A37FB5}" srcOrd="0" destOrd="0" parTransId="{C052A491-3D5B-452E-BCE8-57265DC3C3E9}" sibTransId="{B194DB56-4A4A-482F-BCC5-0D8D21989775}"/>
    <dgm:cxn modelId="{7C7DC769-A588-4AD7-A40C-12227259518D}" type="presParOf" srcId="{0BF5A64A-EEDD-4876-8D78-4EB75BFFC45B}" destId="{072FDE8F-25FC-4A35-97C0-8DD30A53504A}" srcOrd="0" destOrd="0" presId="urn:microsoft.com/office/officeart/2005/8/layout/radial6"/>
    <dgm:cxn modelId="{755C4238-14E0-4ABB-8B76-CAD1B8259C71}" type="presParOf" srcId="{0BF5A64A-EEDD-4876-8D78-4EB75BFFC45B}" destId="{77E0AFB8-9917-4937-8174-EBA3EABCB1D8}" srcOrd="1" destOrd="0" presId="urn:microsoft.com/office/officeart/2005/8/layout/radial6"/>
    <dgm:cxn modelId="{38DB21C6-E8B1-42ED-AA7A-0A98739A6045}" type="presParOf" srcId="{0BF5A64A-EEDD-4876-8D78-4EB75BFFC45B}" destId="{DC2BDCE3-C56A-4C4B-945A-94695CBC1484}" srcOrd="2" destOrd="0" presId="urn:microsoft.com/office/officeart/2005/8/layout/radial6"/>
    <dgm:cxn modelId="{22693DA0-0DB2-49C4-941D-C1F51D5B4345}" type="presParOf" srcId="{0BF5A64A-EEDD-4876-8D78-4EB75BFFC45B}" destId="{1B87C973-8BBD-49A5-B987-CB8B66027956}" srcOrd="3" destOrd="0" presId="urn:microsoft.com/office/officeart/2005/8/layout/radial6"/>
    <dgm:cxn modelId="{3E7427F2-A0F5-4B75-9211-DCC0FBB3C9A7}" type="presParOf" srcId="{0BF5A64A-EEDD-4876-8D78-4EB75BFFC45B}" destId="{1E7EC95E-907F-4B21-92A1-04CA7D11FE4C}" srcOrd="4" destOrd="0" presId="urn:microsoft.com/office/officeart/2005/8/layout/radial6"/>
    <dgm:cxn modelId="{D3ACAE37-E5EA-4AD6-A6C2-7FF090D342D5}" type="presParOf" srcId="{0BF5A64A-EEDD-4876-8D78-4EB75BFFC45B}" destId="{56977F16-8CD3-4D79-A677-AC29415906C3}" srcOrd="5" destOrd="0" presId="urn:microsoft.com/office/officeart/2005/8/layout/radial6"/>
    <dgm:cxn modelId="{8922C588-8109-4D16-856B-D9B026560C16}" type="presParOf" srcId="{0BF5A64A-EEDD-4876-8D78-4EB75BFFC45B}" destId="{7305F1E4-5486-4041-B4B9-6EDF3B33BA4B}" srcOrd="6" destOrd="0" presId="urn:microsoft.com/office/officeart/2005/8/layout/radial6"/>
    <dgm:cxn modelId="{7E7B8DB3-CEBD-4ED4-AA2B-8AE357C5E3A8}" type="presParOf" srcId="{0BF5A64A-EEDD-4876-8D78-4EB75BFFC45B}" destId="{290425DB-44B5-4002-87CE-9720C5492916}" srcOrd="7" destOrd="0" presId="urn:microsoft.com/office/officeart/2005/8/layout/radial6"/>
    <dgm:cxn modelId="{A8200F70-D0EA-4D8A-8ECC-63D7AB3D7228}" type="presParOf" srcId="{0BF5A64A-EEDD-4876-8D78-4EB75BFFC45B}" destId="{237AE8F1-221F-4B0F-BA73-088D5D49427D}" srcOrd="8" destOrd="0" presId="urn:microsoft.com/office/officeart/2005/8/layout/radial6"/>
    <dgm:cxn modelId="{CA611AE5-73CA-4371-A2AC-55441496536E}" type="presParOf" srcId="{0BF5A64A-EEDD-4876-8D78-4EB75BFFC45B}" destId="{890CF854-0865-42D9-BEA5-2B1571A02897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28F15F9-55A7-4177-9656-36AFA5DCBD20}" type="doc">
      <dgm:prSet loTypeId="urn:microsoft.com/office/officeart/2005/8/layout/radial6" loCatId="relationship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s-CO"/>
        </a:p>
      </dgm:t>
    </dgm:pt>
    <dgm:pt modelId="{5EF8E856-421B-4C86-880B-207D23A37FB5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Procesos secundarios</a:t>
          </a:r>
          <a:endParaRPr lang="es-CO" dirty="0">
            <a:latin typeface="Montserrat" panose="00000500000000000000" pitchFamily="50" charset="0"/>
          </a:endParaRPr>
        </a:p>
      </dgm:t>
    </dgm:pt>
    <dgm:pt modelId="{C052A491-3D5B-452E-BCE8-57265DC3C3E9}" type="parTrans" cxnId="{CDC600E7-D8DF-4E85-BC7F-99E5A8822A75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B194DB56-4A4A-482F-BCC5-0D8D21989775}" type="sibTrans" cxnId="{CDC600E7-D8DF-4E85-BC7F-99E5A8822A75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DF0825BE-ABB1-4517-A0D9-70F35B2F3236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Reclutamiento y proliferación celular</a:t>
          </a:r>
          <a:endParaRPr lang="es-CO" dirty="0">
            <a:latin typeface="Montserrat" panose="00000500000000000000" pitchFamily="50" charset="0"/>
          </a:endParaRPr>
        </a:p>
      </dgm:t>
    </dgm:pt>
    <dgm:pt modelId="{94052C06-6FA7-479E-AA99-779DC4B2E3C2}" type="parTrans" cxnId="{F2D027A9-CEDE-4F8E-9E33-93445569F86C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4EB30AC7-132C-49A9-8DEF-67A23F2F9EB8}" type="sibTrans" cxnId="{F2D027A9-CEDE-4F8E-9E33-93445569F86C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1AA21EE9-FF60-4C93-BC0A-EBFA6A19123F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Activación de la cascada de coagulación</a:t>
          </a:r>
          <a:endParaRPr lang="es-CO" dirty="0">
            <a:latin typeface="Montserrat" panose="00000500000000000000" pitchFamily="50" charset="0"/>
          </a:endParaRPr>
        </a:p>
      </dgm:t>
    </dgm:pt>
    <dgm:pt modelId="{FA5BE8C8-0857-4FD6-A5C3-1C310353775A}" type="parTrans" cxnId="{54F3A67D-AA94-4516-A1AB-BA591A0C3F28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8A91AD1A-D930-4428-A721-AE30F8C20FFC}" type="sibTrans" cxnId="{54F3A67D-AA94-4516-A1AB-BA591A0C3F28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924F59FA-C118-4A8B-8515-0EA9DD7DA43C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Activación del complemento</a:t>
          </a:r>
          <a:endParaRPr lang="es-CO" dirty="0">
            <a:latin typeface="Montserrat" panose="00000500000000000000" pitchFamily="50" charset="0"/>
          </a:endParaRPr>
        </a:p>
      </dgm:t>
    </dgm:pt>
    <dgm:pt modelId="{69394294-E943-46CC-AB73-307378CD0B4C}" type="parTrans" cxnId="{0CD317AB-4C28-43A4-93D0-9DA5738017B4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74DEB967-9628-44EA-B8BF-C3FF99B363E6}" type="sibTrans" cxnId="{0CD317AB-4C28-43A4-93D0-9DA5738017B4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0BF5A64A-EEDD-4876-8D78-4EB75BFFC45B}" type="pres">
      <dgm:prSet presAssocID="{628F15F9-55A7-4177-9656-36AFA5DCBD20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72FDE8F-25FC-4A35-97C0-8DD30A53504A}" type="pres">
      <dgm:prSet presAssocID="{5EF8E856-421B-4C86-880B-207D23A37FB5}" presName="centerShape" presStyleLbl="node0" presStyleIdx="0" presStyleCnt="1"/>
      <dgm:spPr/>
    </dgm:pt>
    <dgm:pt modelId="{77E0AFB8-9917-4937-8174-EBA3EABCB1D8}" type="pres">
      <dgm:prSet presAssocID="{DF0825BE-ABB1-4517-A0D9-70F35B2F3236}" presName="node" presStyleLbl="node1" presStyleIdx="0" presStyleCnt="3">
        <dgm:presLayoutVars>
          <dgm:bulletEnabled val="1"/>
        </dgm:presLayoutVars>
      </dgm:prSet>
      <dgm:spPr/>
    </dgm:pt>
    <dgm:pt modelId="{DC2BDCE3-C56A-4C4B-945A-94695CBC1484}" type="pres">
      <dgm:prSet presAssocID="{DF0825BE-ABB1-4517-A0D9-70F35B2F3236}" presName="dummy" presStyleCnt="0"/>
      <dgm:spPr/>
    </dgm:pt>
    <dgm:pt modelId="{1B87C973-8BBD-49A5-B987-CB8B66027956}" type="pres">
      <dgm:prSet presAssocID="{4EB30AC7-132C-49A9-8DEF-67A23F2F9EB8}" presName="sibTrans" presStyleLbl="sibTrans2D1" presStyleIdx="0" presStyleCnt="3"/>
      <dgm:spPr/>
    </dgm:pt>
    <dgm:pt modelId="{1E7EC95E-907F-4B21-92A1-04CA7D11FE4C}" type="pres">
      <dgm:prSet presAssocID="{1AA21EE9-FF60-4C93-BC0A-EBFA6A19123F}" presName="node" presStyleLbl="node1" presStyleIdx="1" presStyleCnt="3">
        <dgm:presLayoutVars>
          <dgm:bulletEnabled val="1"/>
        </dgm:presLayoutVars>
      </dgm:prSet>
      <dgm:spPr/>
    </dgm:pt>
    <dgm:pt modelId="{56977F16-8CD3-4D79-A677-AC29415906C3}" type="pres">
      <dgm:prSet presAssocID="{1AA21EE9-FF60-4C93-BC0A-EBFA6A19123F}" presName="dummy" presStyleCnt="0"/>
      <dgm:spPr/>
    </dgm:pt>
    <dgm:pt modelId="{7305F1E4-5486-4041-B4B9-6EDF3B33BA4B}" type="pres">
      <dgm:prSet presAssocID="{8A91AD1A-D930-4428-A721-AE30F8C20FFC}" presName="sibTrans" presStyleLbl="sibTrans2D1" presStyleIdx="1" presStyleCnt="3"/>
      <dgm:spPr/>
    </dgm:pt>
    <dgm:pt modelId="{290425DB-44B5-4002-87CE-9720C5492916}" type="pres">
      <dgm:prSet presAssocID="{924F59FA-C118-4A8B-8515-0EA9DD7DA43C}" presName="node" presStyleLbl="node1" presStyleIdx="2" presStyleCnt="3">
        <dgm:presLayoutVars>
          <dgm:bulletEnabled val="1"/>
        </dgm:presLayoutVars>
      </dgm:prSet>
      <dgm:spPr/>
    </dgm:pt>
    <dgm:pt modelId="{237AE8F1-221F-4B0F-BA73-088D5D49427D}" type="pres">
      <dgm:prSet presAssocID="{924F59FA-C118-4A8B-8515-0EA9DD7DA43C}" presName="dummy" presStyleCnt="0"/>
      <dgm:spPr/>
    </dgm:pt>
    <dgm:pt modelId="{890CF854-0865-42D9-BEA5-2B1571A02897}" type="pres">
      <dgm:prSet presAssocID="{74DEB967-9628-44EA-B8BF-C3FF99B363E6}" presName="sibTrans" presStyleLbl="sibTrans2D1" presStyleIdx="2" presStyleCnt="3"/>
      <dgm:spPr/>
    </dgm:pt>
  </dgm:ptLst>
  <dgm:cxnLst>
    <dgm:cxn modelId="{8093BB0C-4D65-41E8-8EE7-D77199E71F3C}" type="presOf" srcId="{1AA21EE9-FF60-4C93-BC0A-EBFA6A19123F}" destId="{1E7EC95E-907F-4B21-92A1-04CA7D11FE4C}" srcOrd="0" destOrd="0" presId="urn:microsoft.com/office/officeart/2005/8/layout/radial6"/>
    <dgm:cxn modelId="{83686C17-0B44-4749-BDA1-5B3A1730BF72}" type="presOf" srcId="{5EF8E856-421B-4C86-880B-207D23A37FB5}" destId="{072FDE8F-25FC-4A35-97C0-8DD30A53504A}" srcOrd="0" destOrd="0" presId="urn:microsoft.com/office/officeart/2005/8/layout/radial6"/>
    <dgm:cxn modelId="{49EAB528-9CAC-45B4-89CF-A107A714C929}" type="presOf" srcId="{628F15F9-55A7-4177-9656-36AFA5DCBD20}" destId="{0BF5A64A-EEDD-4876-8D78-4EB75BFFC45B}" srcOrd="0" destOrd="0" presId="urn:microsoft.com/office/officeart/2005/8/layout/radial6"/>
    <dgm:cxn modelId="{DE865A36-5D58-49B8-88F0-E4FD1385DCCE}" type="presOf" srcId="{DF0825BE-ABB1-4517-A0D9-70F35B2F3236}" destId="{77E0AFB8-9917-4937-8174-EBA3EABCB1D8}" srcOrd="0" destOrd="0" presId="urn:microsoft.com/office/officeart/2005/8/layout/radial6"/>
    <dgm:cxn modelId="{F02B724C-CAE5-475E-BB78-520662058AEF}" type="presOf" srcId="{4EB30AC7-132C-49A9-8DEF-67A23F2F9EB8}" destId="{1B87C973-8BBD-49A5-B987-CB8B66027956}" srcOrd="0" destOrd="0" presId="urn:microsoft.com/office/officeart/2005/8/layout/radial6"/>
    <dgm:cxn modelId="{EC237F52-AEBE-4478-BDBB-F749176C49AC}" type="presOf" srcId="{74DEB967-9628-44EA-B8BF-C3FF99B363E6}" destId="{890CF854-0865-42D9-BEA5-2B1571A02897}" srcOrd="0" destOrd="0" presId="urn:microsoft.com/office/officeart/2005/8/layout/radial6"/>
    <dgm:cxn modelId="{54F3A67D-AA94-4516-A1AB-BA591A0C3F28}" srcId="{5EF8E856-421B-4C86-880B-207D23A37FB5}" destId="{1AA21EE9-FF60-4C93-BC0A-EBFA6A19123F}" srcOrd="1" destOrd="0" parTransId="{FA5BE8C8-0857-4FD6-A5C3-1C310353775A}" sibTransId="{8A91AD1A-D930-4428-A721-AE30F8C20FFC}"/>
    <dgm:cxn modelId="{F2D027A9-CEDE-4F8E-9E33-93445569F86C}" srcId="{5EF8E856-421B-4C86-880B-207D23A37FB5}" destId="{DF0825BE-ABB1-4517-A0D9-70F35B2F3236}" srcOrd="0" destOrd="0" parTransId="{94052C06-6FA7-479E-AA99-779DC4B2E3C2}" sibTransId="{4EB30AC7-132C-49A9-8DEF-67A23F2F9EB8}"/>
    <dgm:cxn modelId="{3A54AEAA-B6F5-4459-8C2F-5A19E89615B9}" type="presOf" srcId="{924F59FA-C118-4A8B-8515-0EA9DD7DA43C}" destId="{290425DB-44B5-4002-87CE-9720C5492916}" srcOrd="0" destOrd="0" presId="urn:microsoft.com/office/officeart/2005/8/layout/radial6"/>
    <dgm:cxn modelId="{0CD317AB-4C28-43A4-93D0-9DA5738017B4}" srcId="{5EF8E856-421B-4C86-880B-207D23A37FB5}" destId="{924F59FA-C118-4A8B-8515-0EA9DD7DA43C}" srcOrd="2" destOrd="0" parTransId="{69394294-E943-46CC-AB73-307378CD0B4C}" sibTransId="{74DEB967-9628-44EA-B8BF-C3FF99B363E6}"/>
    <dgm:cxn modelId="{CBB6C6B5-208A-4EE5-B638-28BD7ED6AAD3}" type="presOf" srcId="{8A91AD1A-D930-4428-A721-AE30F8C20FFC}" destId="{7305F1E4-5486-4041-B4B9-6EDF3B33BA4B}" srcOrd="0" destOrd="0" presId="urn:microsoft.com/office/officeart/2005/8/layout/radial6"/>
    <dgm:cxn modelId="{CDC600E7-D8DF-4E85-BC7F-99E5A8822A75}" srcId="{628F15F9-55A7-4177-9656-36AFA5DCBD20}" destId="{5EF8E856-421B-4C86-880B-207D23A37FB5}" srcOrd="0" destOrd="0" parTransId="{C052A491-3D5B-452E-BCE8-57265DC3C3E9}" sibTransId="{B194DB56-4A4A-482F-BCC5-0D8D21989775}"/>
    <dgm:cxn modelId="{7C7DC769-A588-4AD7-A40C-12227259518D}" type="presParOf" srcId="{0BF5A64A-EEDD-4876-8D78-4EB75BFFC45B}" destId="{072FDE8F-25FC-4A35-97C0-8DD30A53504A}" srcOrd="0" destOrd="0" presId="urn:microsoft.com/office/officeart/2005/8/layout/radial6"/>
    <dgm:cxn modelId="{755C4238-14E0-4ABB-8B76-CAD1B8259C71}" type="presParOf" srcId="{0BF5A64A-EEDD-4876-8D78-4EB75BFFC45B}" destId="{77E0AFB8-9917-4937-8174-EBA3EABCB1D8}" srcOrd="1" destOrd="0" presId="urn:microsoft.com/office/officeart/2005/8/layout/radial6"/>
    <dgm:cxn modelId="{38DB21C6-E8B1-42ED-AA7A-0A98739A6045}" type="presParOf" srcId="{0BF5A64A-EEDD-4876-8D78-4EB75BFFC45B}" destId="{DC2BDCE3-C56A-4C4B-945A-94695CBC1484}" srcOrd="2" destOrd="0" presId="urn:microsoft.com/office/officeart/2005/8/layout/radial6"/>
    <dgm:cxn modelId="{22693DA0-0DB2-49C4-941D-C1F51D5B4345}" type="presParOf" srcId="{0BF5A64A-EEDD-4876-8D78-4EB75BFFC45B}" destId="{1B87C973-8BBD-49A5-B987-CB8B66027956}" srcOrd="3" destOrd="0" presId="urn:microsoft.com/office/officeart/2005/8/layout/radial6"/>
    <dgm:cxn modelId="{3E7427F2-A0F5-4B75-9211-DCC0FBB3C9A7}" type="presParOf" srcId="{0BF5A64A-EEDD-4876-8D78-4EB75BFFC45B}" destId="{1E7EC95E-907F-4B21-92A1-04CA7D11FE4C}" srcOrd="4" destOrd="0" presId="urn:microsoft.com/office/officeart/2005/8/layout/radial6"/>
    <dgm:cxn modelId="{D3ACAE37-E5EA-4AD6-A6C2-7FF090D342D5}" type="presParOf" srcId="{0BF5A64A-EEDD-4876-8D78-4EB75BFFC45B}" destId="{56977F16-8CD3-4D79-A677-AC29415906C3}" srcOrd="5" destOrd="0" presId="urn:microsoft.com/office/officeart/2005/8/layout/radial6"/>
    <dgm:cxn modelId="{8922C588-8109-4D16-856B-D9B026560C16}" type="presParOf" srcId="{0BF5A64A-EEDD-4876-8D78-4EB75BFFC45B}" destId="{7305F1E4-5486-4041-B4B9-6EDF3B33BA4B}" srcOrd="6" destOrd="0" presId="urn:microsoft.com/office/officeart/2005/8/layout/radial6"/>
    <dgm:cxn modelId="{7E7B8DB3-CEBD-4ED4-AA2B-8AE357C5E3A8}" type="presParOf" srcId="{0BF5A64A-EEDD-4876-8D78-4EB75BFFC45B}" destId="{290425DB-44B5-4002-87CE-9720C5492916}" srcOrd="7" destOrd="0" presId="urn:microsoft.com/office/officeart/2005/8/layout/radial6"/>
    <dgm:cxn modelId="{A8200F70-D0EA-4D8A-8ECC-63D7AB3D7228}" type="presParOf" srcId="{0BF5A64A-EEDD-4876-8D78-4EB75BFFC45B}" destId="{237AE8F1-221F-4B0F-BA73-088D5D49427D}" srcOrd="8" destOrd="0" presId="urn:microsoft.com/office/officeart/2005/8/layout/radial6"/>
    <dgm:cxn modelId="{CA611AE5-73CA-4371-A2AC-55441496536E}" type="presParOf" srcId="{0BF5A64A-EEDD-4876-8D78-4EB75BFFC45B}" destId="{890CF854-0865-42D9-BEA5-2B1571A02897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30420E34-B4AE-4419-A5D1-A7370CFFCDE7}" type="doc">
      <dgm:prSet loTypeId="urn:microsoft.com/office/officeart/2005/8/layout/defaul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s-CO"/>
        </a:p>
      </dgm:t>
    </dgm:pt>
    <dgm:pt modelId="{160DE3E5-702A-4E4B-9D25-39B46D3F6D5A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Forma subclínica</a:t>
          </a:r>
          <a:endParaRPr lang="es-CO" dirty="0">
            <a:latin typeface="Montserrat" panose="00000500000000000000" pitchFamily="50" charset="0"/>
          </a:endParaRPr>
        </a:p>
      </dgm:t>
    </dgm:pt>
    <dgm:pt modelId="{04F0A42A-E533-40C5-8219-D186497920A1}" type="parTrans" cxnId="{93D45F5F-CEDD-4615-9790-57F7923035AE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6E97F368-AFFE-4C7C-92E4-31EE4363939D}" type="sibTrans" cxnId="{93D45F5F-CEDD-4615-9790-57F7923035AE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0DA6ACDD-B6B2-4967-A4FA-D35AFFB8451B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S. Nefrítico agudo</a:t>
          </a:r>
          <a:endParaRPr lang="es-CO" dirty="0">
            <a:latin typeface="Montserrat" panose="00000500000000000000" pitchFamily="50" charset="0"/>
          </a:endParaRPr>
        </a:p>
      </dgm:t>
    </dgm:pt>
    <dgm:pt modelId="{C1AD7098-5FD4-4CF6-A20C-29C7BFA2BC4D}" type="parTrans" cxnId="{128CA056-0FA5-4CF9-9251-8822686DD04F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568BD5E1-EBF6-4C54-BD96-63B16C59B5A2}" type="sibTrans" cxnId="{128CA056-0FA5-4CF9-9251-8822686DD04F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B7D1B574-3DAA-4365-82C2-B0C718229631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Rápidamente progresiva</a:t>
          </a:r>
          <a:endParaRPr lang="es-CO" dirty="0">
            <a:latin typeface="Montserrat" panose="00000500000000000000" pitchFamily="50" charset="0"/>
          </a:endParaRPr>
        </a:p>
      </dgm:t>
    </dgm:pt>
    <dgm:pt modelId="{BDC49603-55FE-46F6-9115-529F48B8B8D6}" type="parTrans" cxnId="{39D6FB6E-A179-4956-BD58-237FC9947AC3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CF2DB2F1-543D-45B2-B893-3CF94CB4F77C}" type="sibTrans" cxnId="{39D6FB6E-A179-4956-BD58-237FC9947AC3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A9E29ED2-36A2-4515-B7C0-3EB691C744B8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S. Nefrótico</a:t>
          </a:r>
          <a:endParaRPr lang="es-CO" dirty="0">
            <a:latin typeface="Montserrat" panose="00000500000000000000" pitchFamily="50" charset="0"/>
          </a:endParaRPr>
        </a:p>
      </dgm:t>
    </dgm:pt>
    <dgm:pt modelId="{3443E87F-4F9D-4376-BE4C-2614F4710C96}" type="parTrans" cxnId="{209BADE1-76B2-4FD3-B660-D06303350A3F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E35A97ED-ED45-41F6-850C-F559E390835E}" type="sibTrans" cxnId="{209BADE1-76B2-4FD3-B660-D06303350A3F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A39BD3C9-B4F3-4378-96C1-B7334CF1569F}" type="pres">
      <dgm:prSet presAssocID="{30420E34-B4AE-4419-A5D1-A7370CFFCDE7}" presName="diagram" presStyleCnt="0">
        <dgm:presLayoutVars>
          <dgm:dir/>
          <dgm:resizeHandles val="exact"/>
        </dgm:presLayoutVars>
      </dgm:prSet>
      <dgm:spPr/>
    </dgm:pt>
    <dgm:pt modelId="{79D8F2A1-17B5-4AC0-AC43-7DF928527AEA}" type="pres">
      <dgm:prSet presAssocID="{160DE3E5-702A-4E4B-9D25-39B46D3F6D5A}" presName="node" presStyleLbl="node1" presStyleIdx="0" presStyleCnt="4">
        <dgm:presLayoutVars>
          <dgm:bulletEnabled val="1"/>
        </dgm:presLayoutVars>
      </dgm:prSet>
      <dgm:spPr/>
    </dgm:pt>
    <dgm:pt modelId="{6D064C21-FC17-49ED-A39E-8F0D5A026D0D}" type="pres">
      <dgm:prSet presAssocID="{6E97F368-AFFE-4C7C-92E4-31EE4363939D}" presName="sibTrans" presStyleCnt="0"/>
      <dgm:spPr/>
    </dgm:pt>
    <dgm:pt modelId="{850E6FEE-6556-442B-8D9B-1025CD174672}" type="pres">
      <dgm:prSet presAssocID="{0DA6ACDD-B6B2-4967-A4FA-D35AFFB8451B}" presName="node" presStyleLbl="node1" presStyleIdx="1" presStyleCnt="4">
        <dgm:presLayoutVars>
          <dgm:bulletEnabled val="1"/>
        </dgm:presLayoutVars>
      </dgm:prSet>
      <dgm:spPr/>
    </dgm:pt>
    <dgm:pt modelId="{777844FA-8194-4E74-A9F2-5E6714837EF8}" type="pres">
      <dgm:prSet presAssocID="{568BD5E1-EBF6-4C54-BD96-63B16C59B5A2}" presName="sibTrans" presStyleCnt="0"/>
      <dgm:spPr/>
    </dgm:pt>
    <dgm:pt modelId="{5E59C220-26FB-4690-8375-CE9605D1BF84}" type="pres">
      <dgm:prSet presAssocID="{A9E29ED2-36A2-4515-B7C0-3EB691C744B8}" presName="node" presStyleLbl="node1" presStyleIdx="2" presStyleCnt="4">
        <dgm:presLayoutVars>
          <dgm:bulletEnabled val="1"/>
        </dgm:presLayoutVars>
      </dgm:prSet>
      <dgm:spPr/>
    </dgm:pt>
    <dgm:pt modelId="{7C521388-4FDA-435F-AE6B-955D5B76A8C6}" type="pres">
      <dgm:prSet presAssocID="{E35A97ED-ED45-41F6-850C-F559E390835E}" presName="sibTrans" presStyleCnt="0"/>
      <dgm:spPr/>
    </dgm:pt>
    <dgm:pt modelId="{9B30C450-FA0D-4667-922C-0BF8C4AA86FD}" type="pres">
      <dgm:prSet presAssocID="{B7D1B574-3DAA-4365-82C2-B0C718229631}" presName="node" presStyleLbl="node1" presStyleIdx="3" presStyleCnt="4">
        <dgm:presLayoutVars>
          <dgm:bulletEnabled val="1"/>
        </dgm:presLayoutVars>
      </dgm:prSet>
      <dgm:spPr/>
    </dgm:pt>
  </dgm:ptLst>
  <dgm:cxnLst>
    <dgm:cxn modelId="{93D45F5F-CEDD-4615-9790-57F7923035AE}" srcId="{30420E34-B4AE-4419-A5D1-A7370CFFCDE7}" destId="{160DE3E5-702A-4E4B-9D25-39B46D3F6D5A}" srcOrd="0" destOrd="0" parTransId="{04F0A42A-E533-40C5-8219-D186497920A1}" sibTransId="{6E97F368-AFFE-4C7C-92E4-31EE4363939D}"/>
    <dgm:cxn modelId="{39D6FB6E-A179-4956-BD58-237FC9947AC3}" srcId="{30420E34-B4AE-4419-A5D1-A7370CFFCDE7}" destId="{B7D1B574-3DAA-4365-82C2-B0C718229631}" srcOrd="3" destOrd="0" parTransId="{BDC49603-55FE-46F6-9115-529F48B8B8D6}" sibTransId="{CF2DB2F1-543D-45B2-B893-3CF94CB4F77C}"/>
    <dgm:cxn modelId="{128CA056-0FA5-4CF9-9251-8822686DD04F}" srcId="{30420E34-B4AE-4419-A5D1-A7370CFFCDE7}" destId="{0DA6ACDD-B6B2-4967-A4FA-D35AFFB8451B}" srcOrd="1" destOrd="0" parTransId="{C1AD7098-5FD4-4CF6-A20C-29C7BFA2BC4D}" sibTransId="{568BD5E1-EBF6-4C54-BD96-63B16C59B5A2}"/>
    <dgm:cxn modelId="{7414B77E-5D53-48FC-A6C2-CB426B71501D}" type="presOf" srcId="{0DA6ACDD-B6B2-4967-A4FA-D35AFFB8451B}" destId="{850E6FEE-6556-442B-8D9B-1025CD174672}" srcOrd="0" destOrd="0" presId="urn:microsoft.com/office/officeart/2005/8/layout/default"/>
    <dgm:cxn modelId="{A716567F-0CF8-4854-8626-24652C549D4D}" type="presOf" srcId="{160DE3E5-702A-4E4B-9D25-39B46D3F6D5A}" destId="{79D8F2A1-17B5-4AC0-AC43-7DF928527AEA}" srcOrd="0" destOrd="0" presId="urn:microsoft.com/office/officeart/2005/8/layout/default"/>
    <dgm:cxn modelId="{D7454E99-0C35-42DD-A5C7-7A341FD5ECF6}" type="presOf" srcId="{30420E34-B4AE-4419-A5D1-A7370CFFCDE7}" destId="{A39BD3C9-B4F3-4378-96C1-B7334CF1569F}" srcOrd="0" destOrd="0" presId="urn:microsoft.com/office/officeart/2005/8/layout/default"/>
    <dgm:cxn modelId="{5FDF1CA4-71A7-4C57-A8EF-ADA5CD5FC63F}" type="presOf" srcId="{A9E29ED2-36A2-4515-B7C0-3EB691C744B8}" destId="{5E59C220-26FB-4690-8375-CE9605D1BF84}" srcOrd="0" destOrd="0" presId="urn:microsoft.com/office/officeart/2005/8/layout/default"/>
    <dgm:cxn modelId="{209BADE1-76B2-4FD3-B660-D06303350A3F}" srcId="{30420E34-B4AE-4419-A5D1-A7370CFFCDE7}" destId="{A9E29ED2-36A2-4515-B7C0-3EB691C744B8}" srcOrd="2" destOrd="0" parTransId="{3443E87F-4F9D-4376-BE4C-2614F4710C96}" sibTransId="{E35A97ED-ED45-41F6-850C-F559E390835E}"/>
    <dgm:cxn modelId="{819887E4-C977-46E8-88CE-026F0FFB3547}" type="presOf" srcId="{B7D1B574-3DAA-4365-82C2-B0C718229631}" destId="{9B30C450-FA0D-4667-922C-0BF8C4AA86FD}" srcOrd="0" destOrd="0" presId="urn:microsoft.com/office/officeart/2005/8/layout/default"/>
    <dgm:cxn modelId="{687BFB35-8BBE-4CF4-AA66-597BD93E1843}" type="presParOf" srcId="{A39BD3C9-B4F3-4378-96C1-B7334CF1569F}" destId="{79D8F2A1-17B5-4AC0-AC43-7DF928527AEA}" srcOrd="0" destOrd="0" presId="urn:microsoft.com/office/officeart/2005/8/layout/default"/>
    <dgm:cxn modelId="{E3DB4640-0CBB-4FBD-83AC-96DBD72EF65A}" type="presParOf" srcId="{A39BD3C9-B4F3-4378-96C1-B7334CF1569F}" destId="{6D064C21-FC17-49ED-A39E-8F0D5A026D0D}" srcOrd="1" destOrd="0" presId="urn:microsoft.com/office/officeart/2005/8/layout/default"/>
    <dgm:cxn modelId="{D05E7383-9EC9-4F54-AF6E-C22E3CB9D3C8}" type="presParOf" srcId="{A39BD3C9-B4F3-4378-96C1-B7334CF1569F}" destId="{850E6FEE-6556-442B-8D9B-1025CD174672}" srcOrd="2" destOrd="0" presId="urn:microsoft.com/office/officeart/2005/8/layout/default"/>
    <dgm:cxn modelId="{706254A1-67C4-4106-8189-E4E16835E32B}" type="presParOf" srcId="{A39BD3C9-B4F3-4378-96C1-B7334CF1569F}" destId="{777844FA-8194-4E74-A9F2-5E6714837EF8}" srcOrd="3" destOrd="0" presId="urn:microsoft.com/office/officeart/2005/8/layout/default"/>
    <dgm:cxn modelId="{FD0191B4-DEC3-425D-B7F9-2323AF70C617}" type="presParOf" srcId="{A39BD3C9-B4F3-4378-96C1-B7334CF1569F}" destId="{5E59C220-26FB-4690-8375-CE9605D1BF84}" srcOrd="4" destOrd="0" presId="urn:microsoft.com/office/officeart/2005/8/layout/default"/>
    <dgm:cxn modelId="{C3504C98-8D4E-43B0-89BF-21723ED89480}" type="presParOf" srcId="{A39BD3C9-B4F3-4378-96C1-B7334CF1569F}" destId="{7C521388-4FDA-435F-AE6B-955D5B76A8C6}" srcOrd="5" destOrd="0" presId="urn:microsoft.com/office/officeart/2005/8/layout/default"/>
    <dgm:cxn modelId="{5EF41069-0AAE-4AB8-B897-374BB48660A8}" type="presParOf" srcId="{A39BD3C9-B4F3-4378-96C1-B7334CF1569F}" destId="{9B30C450-FA0D-4667-922C-0BF8C4AA86FD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30420E34-B4AE-4419-A5D1-A7370CFFCDE7}" type="doc">
      <dgm:prSet loTypeId="urn:microsoft.com/office/officeart/2005/8/layout/defaul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s-CO"/>
        </a:p>
      </dgm:t>
    </dgm:pt>
    <dgm:pt modelId="{160DE3E5-702A-4E4B-9D25-39B46D3F6D5A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Hematuria asintomática</a:t>
          </a:r>
          <a:endParaRPr lang="es-CO" dirty="0">
            <a:latin typeface="Montserrat" panose="00000500000000000000" pitchFamily="50" charset="0"/>
          </a:endParaRPr>
        </a:p>
      </dgm:t>
    </dgm:pt>
    <dgm:pt modelId="{04F0A42A-E533-40C5-8219-D186497920A1}" type="parTrans" cxnId="{93D45F5F-CEDD-4615-9790-57F7923035AE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6E97F368-AFFE-4C7C-92E4-31EE4363939D}" type="sibTrans" cxnId="{93D45F5F-CEDD-4615-9790-57F7923035AE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B35A52DB-C3E3-4CB9-938C-EC3F4591022A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Presión arterial normal o elevada</a:t>
          </a:r>
          <a:endParaRPr lang="es-CO" dirty="0">
            <a:latin typeface="Montserrat" panose="00000500000000000000" pitchFamily="50" charset="0"/>
          </a:endParaRPr>
        </a:p>
      </dgm:t>
    </dgm:pt>
    <dgm:pt modelId="{70F8641F-4970-4021-A9DF-5745F22AE5B6}" type="parTrans" cxnId="{6B2242EC-2CEB-478C-A7B3-0067B7D8C8F2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7F171357-6F05-4962-8551-6B4C32DDE2E3}" type="sibTrans" cxnId="{6B2242EC-2CEB-478C-A7B3-0067B7D8C8F2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9B028921-C8C7-4687-AFFF-0109261226A3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C3 disminuido</a:t>
          </a:r>
          <a:endParaRPr lang="es-CO" dirty="0">
            <a:latin typeface="Montserrat" panose="00000500000000000000" pitchFamily="50" charset="0"/>
          </a:endParaRPr>
        </a:p>
      </dgm:t>
    </dgm:pt>
    <dgm:pt modelId="{719F74DF-2E27-4F57-BDC0-9A33EB9F7A26}" type="parTrans" cxnId="{59341D2B-B696-464F-8D9E-33713A5B9A41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1568258D-1964-400B-AFF2-9DC4DED58864}" type="sibTrans" cxnId="{59341D2B-B696-464F-8D9E-33713A5B9A41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A39BD3C9-B4F3-4378-96C1-B7334CF1569F}" type="pres">
      <dgm:prSet presAssocID="{30420E34-B4AE-4419-A5D1-A7370CFFCDE7}" presName="diagram" presStyleCnt="0">
        <dgm:presLayoutVars>
          <dgm:dir/>
          <dgm:resizeHandles val="exact"/>
        </dgm:presLayoutVars>
      </dgm:prSet>
      <dgm:spPr/>
    </dgm:pt>
    <dgm:pt modelId="{79D8F2A1-17B5-4AC0-AC43-7DF928527AEA}" type="pres">
      <dgm:prSet presAssocID="{160DE3E5-702A-4E4B-9D25-39B46D3F6D5A}" presName="node" presStyleLbl="node1" presStyleIdx="0" presStyleCnt="3">
        <dgm:presLayoutVars>
          <dgm:bulletEnabled val="1"/>
        </dgm:presLayoutVars>
      </dgm:prSet>
      <dgm:spPr/>
    </dgm:pt>
    <dgm:pt modelId="{85E18162-DB89-499A-B38B-50CE79F680EC}" type="pres">
      <dgm:prSet presAssocID="{6E97F368-AFFE-4C7C-92E4-31EE4363939D}" presName="sibTrans" presStyleCnt="0"/>
      <dgm:spPr/>
    </dgm:pt>
    <dgm:pt modelId="{CC3E90B5-0EFF-4E4B-8D0C-1B6410A33082}" type="pres">
      <dgm:prSet presAssocID="{B35A52DB-C3E3-4CB9-938C-EC3F4591022A}" presName="node" presStyleLbl="node1" presStyleIdx="1" presStyleCnt="3">
        <dgm:presLayoutVars>
          <dgm:bulletEnabled val="1"/>
        </dgm:presLayoutVars>
      </dgm:prSet>
      <dgm:spPr/>
    </dgm:pt>
    <dgm:pt modelId="{49C54EAF-BCAC-467E-BDBA-8AD3775835CF}" type="pres">
      <dgm:prSet presAssocID="{7F171357-6F05-4962-8551-6B4C32DDE2E3}" presName="sibTrans" presStyleCnt="0"/>
      <dgm:spPr/>
    </dgm:pt>
    <dgm:pt modelId="{C1773316-15C3-4AAE-920F-BC0F25F58EA4}" type="pres">
      <dgm:prSet presAssocID="{9B028921-C8C7-4687-AFFF-0109261226A3}" presName="node" presStyleLbl="node1" presStyleIdx="2" presStyleCnt="3">
        <dgm:presLayoutVars>
          <dgm:bulletEnabled val="1"/>
        </dgm:presLayoutVars>
      </dgm:prSet>
      <dgm:spPr/>
    </dgm:pt>
  </dgm:ptLst>
  <dgm:cxnLst>
    <dgm:cxn modelId="{59341D2B-B696-464F-8D9E-33713A5B9A41}" srcId="{30420E34-B4AE-4419-A5D1-A7370CFFCDE7}" destId="{9B028921-C8C7-4687-AFFF-0109261226A3}" srcOrd="2" destOrd="0" parTransId="{719F74DF-2E27-4F57-BDC0-9A33EB9F7A26}" sibTransId="{1568258D-1964-400B-AFF2-9DC4DED58864}"/>
    <dgm:cxn modelId="{93D45F5F-CEDD-4615-9790-57F7923035AE}" srcId="{30420E34-B4AE-4419-A5D1-A7370CFFCDE7}" destId="{160DE3E5-702A-4E4B-9D25-39B46D3F6D5A}" srcOrd="0" destOrd="0" parTransId="{04F0A42A-E533-40C5-8219-D186497920A1}" sibTransId="{6E97F368-AFFE-4C7C-92E4-31EE4363939D}"/>
    <dgm:cxn modelId="{A716567F-0CF8-4854-8626-24652C549D4D}" type="presOf" srcId="{160DE3E5-702A-4E4B-9D25-39B46D3F6D5A}" destId="{79D8F2A1-17B5-4AC0-AC43-7DF928527AEA}" srcOrd="0" destOrd="0" presId="urn:microsoft.com/office/officeart/2005/8/layout/default"/>
    <dgm:cxn modelId="{E63A4281-375A-4F50-9484-9DB6C5CAA398}" type="presOf" srcId="{B35A52DB-C3E3-4CB9-938C-EC3F4591022A}" destId="{CC3E90B5-0EFF-4E4B-8D0C-1B6410A33082}" srcOrd="0" destOrd="0" presId="urn:microsoft.com/office/officeart/2005/8/layout/default"/>
    <dgm:cxn modelId="{20BCC686-E1A6-4AE6-B29A-E7D523F5FCA6}" type="presOf" srcId="{9B028921-C8C7-4687-AFFF-0109261226A3}" destId="{C1773316-15C3-4AAE-920F-BC0F25F58EA4}" srcOrd="0" destOrd="0" presId="urn:microsoft.com/office/officeart/2005/8/layout/default"/>
    <dgm:cxn modelId="{D7454E99-0C35-42DD-A5C7-7A341FD5ECF6}" type="presOf" srcId="{30420E34-B4AE-4419-A5D1-A7370CFFCDE7}" destId="{A39BD3C9-B4F3-4378-96C1-B7334CF1569F}" srcOrd="0" destOrd="0" presId="urn:microsoft.com/office/officeart/2005/8/layout/default"/>
    <dgm:cxn modelId="{6B2242EC-2CEB-478C-A7B3-0067B7D8C8F2}" srcId="{30420E34-B4AE-4419-A5D1-A7370CFFCDE7}" destId="{B35A52DB-C3E3-4CB9-938C-EC3F4591022A}" srcOrd="1" destOrd="0" parTransId="{70F8641F-4970-4021-A9DF-5745F22AE5B6}" sibTransId="{7F171357-6F05-4962-8551-6B4C32DDE2E3}"/>
    <dgm:cxn modelId="{687BFB35-8BBE-4CF4-AA66-597BD93E1843}" type="presParOf" srcId="{A39BD3C9-B4F3-4378-96C1-B7334CF1569F}" destId="{79D8F2A1-17B5-4AC0-AC43-7DF928527AEA}" srcOrd="0" destOrd="0" presId="urn:microsoft.com/office/officeart/2005/8/layout/default"/>
    <dgm:cxn modelId="{8FBD9FE4-77BB-417C-9D2D-B672497D9B32}" type="presParOf" srcId="{A39BD3C9-B4F3-4378-96C1-B7334CF1569F}" destId="{85E18162-DB89-499A-B38B-50CE79F680EC}" srcOrd="1" destOrd="0" presId="urn:microsoft.com/office/officeart/2005/8/layout/default"/>
    <dgm:cxn modelId="{6AD0B4AA-8D98-4683-B73A-C4E5EEC279B0}" type="presParOf" srcId="{A39BD3C9-B4F3-4378-96C1-B7334CF1569F}" destId="{CC3E90B5-0EFF-4E4B-8D0C-1B6410A33082}" srcOrd="2" destOrd="0" presId="urn:microsoft.com/office/officeart/2005/8/layout/default"/>
    <dgm:cxn modelId="{369203F5-A207-4F5E-9D39-CAA0BDAF6086}" type="presParOf" srcId="{A39BD3C9-B4F3-4378-96C1-B7334CF1569F}" destId="{49C54EAF-BCAC-467E-BDBA-8AD3775835CF}" srcOrd="3" destOrd="0" presId="urn:microsoft.com/office/officeart/2005/8/layout/default"/>
    <dgm:cxn modelId="{2A1EEA2E-3C38-45AA-B35B-F25323108664}" type="presParOf" srcId="{A39BD3C9-B4F3-4378-96C1-B7334CF1569F}" destId="{C1773316-15C3-4AAE-920F-BC0F25F58EA4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30420E34-B4AE-4419-A5D1-A7370CFFCDE7}" type="doc">
      <dgm:prSet loTypeId="urn:microsoft.com/office/officeart/2005/8/layout/defaul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s-CO"/>
        </a:p>
      </dgm:t>
    </dgm:pt>
    <dgm:pt modelId="{160DE3E5-702A-4E4B-9D25-39B46D3F6D5A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Hematuria*</a:t>
          </a:r>
        </a:p>
        <a:p>
          <a:r>
            <a:rPr lang="es-ES" dirty="0">
              <a:latin typeface="Montserrat" panose="00000500000000000000" pitchFamily="50" charset="0"/>
            </a:rPr>
            <a:t>100% microscópica </a:t>
          </a:r>
          <a:endParaRPr lang="es-CO" dirty="0">
            <a:latin typeface="Montserrat" panose="00000500000000000000" pitchFamily="50" charset="0"/>
          </a:endParaRPr>
        </a:p>
      </dgm:t>
    </dgm:pt>
    <dgm:pt modelId="{04F0A42A-E533-40C5-8219-D186497920A1}" type="parTrans" cxnId="{93D45F5F-CEDD-4615-9790-57F7923035AE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6E97F368-AFFE-4C7C-92E4-31EE4363939D}" type="sibTrans" cxnId="{93D45F5F-CEDD-4615-9790-57F7923035AE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B35A52DB-C3E3-4CB9-938C-EC3F4591022A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Edema</a:t>
          </a:r>
        </a:p>
        <a:p>
          <a:r>
            <a:rPr lang="es-ES" dirty="0">
              <a:latin typeface="Montserrat" panose="00000500000000000000" pitchFamily="50" charset="0"/>
            </a:rPr>
            <a:t>Facial y palpebral</a:t>
          </a:r>
          <a:endParaRPr lang="es-CO" dirty="0">
            <a:latin typeface="Montserrat" panose="00000500000000000000" pitchFamily="50" charset="0"/>
          </a:endParaRPr>
        </a:p>
      </dgm:t>
    </dgm:pt>
    <dgm:pt modelId="{70F8641F-4970-4021-A9DF-5745F22AE5B6}" type="parTrans" cxnId="{6B2242EC-2CEB-478C-A7B3-0067B7D8C8F2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7F171357-6F05-4962-8551-6B4C32DDE2E3}" type="sibTrans" cxnId="{6B2242EC-2CEB-478C-A7B3-0067B7D8C8F2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D2B522CA-2E46-4D29-AD8D-487099E1CF0D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Hipertensión</a:t>
          </a:r>
        </a:p>
        <a:p>
          <a:r>
            <a:rPr lang="es-ES" dirty="0">
              <a:latin typeface="Montserrat" panose="00000500000000000000" pitchFamily="50" charset="0"/>
            </a:rPr>
            <a:t>60-80%</a:t>
          </a:r>
          <a:endParaRPr lang="es-CO" dirty="0">
            <a:latin typeface="Montserrat" panose="00000500000000000000" pitchFamily="50" charset="0"/>
          </a:endParaRPr>
        </a:p>
      </dgm:t>
    </dgm:pt>
    <dgm:pt modelId="{34AAAAC5-CA9A-4154-87A3-995A69DBB76F}" type="parTrans" cxnId="{FA9BBB24-3344-40FE-80A7-96462F4DCBA6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C64F4522-387A-420D-92BD-133FA2862B6C}" type="sibTrans" cxnId="{FA9BBB24-3344-40FE-80A7-96462F4DCBA6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8845396B-799B-4416-B165-ACB80DC8FEF5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Proteinuria moderada</a:t>
          </a:r>
          <a:endParaRPr lang="es-CO" dirty="0">
            <a:latin typeface="Montserrat" panose="00000500000000000000" pitchFamily="50" charset="0"/>
          </a:endParaRPr>
        </a:p>
      </dgm:t>
    </dgm:pt>
    <dgm:pt modelId="{E7CDF629-42F7-4A38-8CE0-0605ECD1081C}" type="parTrans" cxnId="{875EC6FF-1822-43F9-A05C-5A561ED03B8C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D64BCA58-D735-4B1B-A380-05D2CE1E79DA}" type="sibTrans" cxnId="{875EC6FF-1822-43F9-A05C-5A561ED03B8C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1F5C54FB-EAD9-496C-8514-7C54878EE32C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Oliguria</a:t>
          </a:r>
        </a:p>
        <a:p>
          <a:r>
            <a:rPr lang="es-ES" dirty="0">
              <a:latin typeface="Montserrat" panose="00000500000000000000" pitchFamily="50" charset="0"/>
            </a:rPr>
            <a:t>30-50%</a:t>
          </a:r>
          <a:endParaRPr lang="es-CO" dirty="0">
            <a:latin typeface="Montserrat" panose="00000500000000000000" pitchFamily="50" charset="0"/>
          </a:endParaRPr>
        </a:p>
      </dgm:t>
    </dgm:pt>
    <dgm:pt modelId="{0CFF6764-C4AF-4861-944E-86C53411F89D}" type="parTrans" cxnId="{F627629F-CB22-4534-B557-08209F07271D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644C0C45-6A47-4D32-BA3D-82A90A264A39}" type="sibTrans" cxnId="{F627629F-CB22-4534-B557-08209F07271D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EBFAE490-9E2A-4AEA-99C1-9EC131C38626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Alteración de la función renal 20%</a:t>
          </a:r>
          <a:endParaRPr lang="es-CO" dirty="0">
            <a:latin typeface="Montserrat" panose="00000500000000000000" pitchFamily="50" charset="0"/>
          </a:endParaRPr>
        </a:p>
      </dgm:t>
    </dgm:pt>
    <dgm:pt modelId="{F58F443B-8F2C-460E-B68D-E8300CEDB6E5}" type="parTrans" cxnId="{1459E8B3-D141-4B1A-A4B2-B7A503D96E5E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46F24B99-3F60-4D83-B7D8-54BE363234AC}" type="sibTrans" cxnId="{1459E8B3-D141-4B1A-A4B2-B7A503D96E5E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7B054045-8EC2-4685-B824-D6E0CF5401A4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Malestar, astenia.</a:t>
          </a:r>
          <a:endParaRPr lang="es-CO" dirty="0">
            <a:latin typeface="Montserrat" panose="00000500000000000000" pitchFamily="50" charset="0"/>
          </a:endParaRPr>
        </a:p>
      </dgm:t>
    </dgm:pt>
    <dgm:pt modelId="{4503790D-2B60-443D-83C4-BEE2DA386526}" type="parTrans" cxnId="{C999E492-2746-46B5-BD53-FDB78905FC42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75515C18-9C44-47D8-BDC6-7E3CDFA802E9}" type="sibTrans" cxnId="{C999E492-2746-46B5-BD53-FDB78905FC42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1950CF37-6656-44A6-B65C-EA19AE9F94B3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Cefalea, vómitos, dolor lumbar.</a:t>
          </a:r>
          <a:endParaRPr lang="es-CO" dirty="0">
            <a:latin typeface="Montserrat" panose="00000500000000000000" pitchFamily="50" charset="0"/>
          </a:endParaRPr>
        </a:p>
      </dgm:t>
    </dgm:pt>
    <dgm:pt modelId="{51F8F564-E666-474B-9BD0-7B2743AB72BF}" type="parTrans" cxnId="{A4562D26-B3EA-47C9-B972-FD716D6CBDB4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5AAB2A75-2F34-464F-A46A-51B0B5EAF295}" type="sibTrans" cxnId="{A4562D26-B3EA-47C9-B972-FD716D6CBDB4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A39BD3C9-B4F3-4378-96C1-B7334CF1569F}" type="pres">
      <dgm:prSet presAssocID="{30420E34-B4AE-4419-A5D1-A7370CFFCDE7}" presName="diagram" presStyleCnt="0">
        <dgm:presLayoutVars>
          <dgm:dir/>
          <dgm:resizeHandles val="exact"/>
        </dgm:presLayoutVars>
      </dgm:prSet>
      <dgm:spPr/>
    </dgm:pt>
    <dgm:pt modelId="{79D8F2A1-17B5-4AC0-AC43-7DF928527AEA}" type="pres">
      <dgm:prSet presAssocID="{160DE3E5-702A-4E4B-9D25-39B46D3F6D5A}" presName="node" presStyleLbl="node1" presStyleIdx="0" presStyleCnt="8">
        <dgm:presLayoutVars>
          <dgm:bulletEnabled val="1"/>
        </dgm:presLayoutVars>
      </dgm:prSet>
      <dgm:spPr/>
    </dgm:pt>
    <dgm:pt modelId="{85E18162-DB89-499A-B38B-50CE79F680EC}" type="pres">
      <dgm:prSet presAssocID="{6E97F368-AFFE-4C7C-92E4-31EE4363939D}" presName="sibTrans" presStyleCnt="0"/>
      <dgm:spPr/>
    </dgm:pt>
    <dgm:pt modelId="{CC3E90B5-0EFF-4E4B-8D0C-1B6410A33082}" type="pres">
      <dgm:prSet presAssocID="{B35A52DB-C3E3-4CB9-938C-EC3F4591022A}" presName="node" presStyleLbl="node1" presStyleIdx="1" presStyleCnt="8">
        <dgm:presLayoutVars>
          <dgm:bulletEnabled val="1"/>
        </dgm:presLayoutVars>
      </dgm:prSet>
      <dgm:spPr/>
    </dgm:pt>
    <dgm:pt modelId="{FCB7CC4F-4EB7-4C61-91BC-6C7397AC8727}" type="pres">
      <dgm:prSet presAssocID="{7F171357-6F05-4962-8551-6B4C32DDE2E3}" presName="sibTrans" presStyleCnt="0"/>
      <dgm:spPr/>
    </dgm:pt>
    <dgm:pt modelId="{91114720-9438-4FFA-BE02-01356D02F84F}" type="pres">
      <dgm:prSet presAssocID="{D2B522CA-2E46-4D29-AD8D-487099E1CF0D}" presName="node" presStyleLbl="node1" presStyleIdx="2" presStyleCnt="8">
        <dgm:presLayoutVars>
          <dgm:bulletEnabled val="1"/>
        </dgm:presLayoutVars>
      </dgm:prSet>
      <dgm:spPr/>
    </dgm:pt>
    <dgm:pt modelId="{EC31FB48-6996-4596-BFC3-E057480EEDA5}" type="pres">
      <dgm:prSet presAssocID="{C64F4522-387A-420D-92BD-133FA2862B6C}" presName="sibTrans" presStyleCnt="0"/>
      <dgm:spPr/>
    </dgm:pt>
    <dgm:pt modelId="{857DF991-20CF-417C-A88F-06E7A8790055}" type="pres">
      <dgm:prSet presAssocID="{8845396B-799B-4416-B165-ACB80DC8FEF5}" presName="node" presStyleLbl="node1" presStyleIdx="3" presStyleCnt="8">
        <dgm:presLayoutVars>
          <dgm:bulletEnabled val="1"/>
        </dgm:presLayoutVars>
      </dgm:prSet>
      <dgm:spPr/>
    </dgm:pt>
    <dgm:pt modelId="{3FBA758E-7FC4-4268-AFE7-742ACA1E5CBB}" type="pres">
      <dgm:prSet presAssocID="{D64BCA58-D735-4B1B-A380-05D2CE1E79DA}" presName="sibTrans" presStyleCnt="0"/>
      <dgm:spPr/>
    </dgm:pt>
    <dgm:pt modelId="{C70D795A-9350-4396-9ED6-2C19281954D8}" type="pres">
      <dgm:prSet presAssocID="{1F5C54FB-EAD9-496C-8514-7C54878EE32C}" presName="node" presStyleLbl="node1" presStyleIdx="4" presStyleCnt="8">
        <dgm:presLayoutVars>
          <dgm:bulletEnabled val="1"/>
        </dgm:presLayoutVars>
      </dgm:prSet>
      <dgm:spPr/>
    </dgm:pt>
    <dgm:pt modelId="{8814DEFD-FBA7-43E7-98A5-B6187DF017BB}" type="pres">
      <dgm:prSet presAssocID="{644C0C45-6A47-4D32-BA3D-82A90A264A39}" presName="sibTrans" presStyleCnt="0"/>
      <dgm:spPr/>
    </dgm:pt>
    <dgm:pt modelId="{32364EE0-E275-4253-A31E-26AF375998BA}" type="pres">
      <dgm:prSet presAssocID="{EBFAE490-9E2A-4AEA-99C1-9EC131C38626}" presName="node" presStyleLbl="node1" presStyleIdx="5" presStyleCnt="8">
        <dgm:presLayoutVars>
          <dgm:bulletEnabled val="1"/>
        </dgm:presLayoutVars>
      </dgm:prSet>
      <dgm:spPr/>
    </dgm:pt>
    <dgm:pt modelId="{83117B6F-3F34-4B19-9443-2FAE230820F7}" type="pres">
      <dgm:prSet presAssocID="{46F24B99-3F60-4D83-B7D8-54BE363234AC}" presName="sibTrans" presStyleCnt="0"/>
      <dgm:spPr/>
    </dgm:pt>
    <dgm:pt modelId="{58A773D3-151E-44A3-801A-C87739DB16DC}" type="pres">
      <dgm:prSet presAssocID="{7B054045-8EC2-4685-B824-D6E0CF5401A4}" presName="node" presStyleLbl="node1" presStyleIdx="6" presStyleCnt="8">
        <dgm:presLayoutVars>
          <dgm:bulletEnabled val="1"/>
        </dgm:presLayoutVars>
      </dgm:prSet>
      <dgm:spPr/>
    </dgm:pt>
    <dgm:pt modelId="{B199930B-575D-4603-9716-CED1272FB7A2}" type="pres">
      <dgm:prSet presAssocID="{75515C18-9C44-47D8-BDC6-7E3CDFA802E9}" presName="sibTrans" presStyleCnt="0"/>
      <dgm:spPr/>
    </dgm:pt>
    <dgm:pt modelId="{E566662F-E64B-4877-AED1-8EF682F4754A}" type="pres">
      <dgm:prSet presAssocID="{1950CF37-6656-44A6-B65C-EA19AE9F94B3}" presName="node" presStyleLbl="node1" presStyleIdx="7" presStyleCnt="8">
        <dgm:presLayoutVars>
          <dgm:bulletEnabled val="1"/>
        </dgm:presLayoutVars>
      </dgm:prSet>
      <dgm:spPr/>
    </dgm:pt>
  </dgm:ptLst>
  <dgm:cxnLst>
    <dgm:cxn modelId="{15AA9705-5270-4FB3-A06F-F1F9BC94F95A}" type="presOf" srcId="{7B054045-8EC2-4685-B824-D6E0CF5401A4}" destId="{58A773D3-151E-44A3-801A-C87739DB16DC}" srcOrd="0" destOrd="0" presId="urn:microsoft.com/office/officeart/2005/8/layout/default"/>
    <dgm:cxn modelId="{FA9BBB24-3344-40FE-80A7-96462F4DCBA6}" srcId="{30420E34-B4AE-4419-A5D1-A7370CFFCDE7}" destId="{D2B522CA-2E46-4D29-AD8D-487099E1CF0D}" srcOrd="2" destOrd="0" parTransId="{34AAAAC5-CA9A-4154-87A3-995A69DBB76F}" sibTransId="{C64F4522-387A-420D-92BD-133FA2862B6C}"/>
    <dgm:cxn modelId="{A4562D26-B3EA-47C9-B972-FD716D6CBDB4}" srcId="{30420E34-B4AE-4419-A5D1-A7370CFFCDE7}" destId="{1950CF37-6656-44A6-B65C-EA19AE9F94B3}" srcOrd="7" destOrd="0" parTransId="{51F8F564-E666-474B-9BD0-7B2743AB72BF}" sibTransId="{5AAB2A75-2F34-464F-A46A-51B0B5EAF295}"/>
    <dgm:cxn modelId="{D7956A2C-78BF-4B4C-B61F-8B58CE66FB4A}" type="presOf" srcId="{8845396B-799B-4416-B165-ACB80DC8FEF5}" destId="{857DF991-20CF-417C-A88F-06E7A8790055}" srcOrd="0" destOrd="0" presId="urn:microsoft.com/office/officeart/2005/8/layout/default"/>
    <dgm:cxn modelId="{C854C05D-7ADC-4679-A209-AB33020D4B77}" type="presOf" srcId="{D2B522CA-2E46-4D29-AD8D-487099E1CF0D}" destId="{91114720-9438-4FFA-BE02-01356D02F84F}" srcOrd="0" destOrd="0" presId="urn:microsoft.com/office/officeart/2005/8/layout/default"/>
    <dgm:cxn modelId="{93D45F5F-CEDD-4615-9790-57F7923035AE}" srcId="{30420E34-B4AE-4419-A5D1-A7370CFFCDE7}" destId="{160DE3E5-702A-4E4B-9D25-39B46D3F6D5A}" srcOrd="0" destOrd="0" parTransId="{04F0A42A-E533-40C5-8219-D186497920A1}" sibTransId="{6E97F368-AFFE-4C7C-92E4-31EE4363939D}"/>
    <dgm:cxn modelId="{9FCF6F71-5C24-42C9-9487-BB41861F7055}" type="presOf" srcId="{EBFAE490-9E2A-4AEA-99C1-9EC131C38626}" destId="{32364EE0-E275-4253-A31E-26AF375998BA}" srcOrd="0" destOrd="0" presId="urn:microsoft.com/office/officeart/2005/8/layout/default"/>
    <dgm:cxn modelId="{A716567F-0CF8-4854-8626-24652C549D4D}" type="presOf" srcId="{160DE3E5-702A-4E4B-9D25-39B46D3F6D5A}" destId="{79D8F2A1-17B5-4AC0-AC43-7DF928527AEA}" srcOrd="0" destOrd="0" presId="urn:microsoft.com/office/officeart/2005/8/layout/default"/>
    <dgm:cxn modelId="{E63A4281-375A-4F50-9484-9DB6C5CAA398}" type="presOf" srcId="{B35A52DB-C3E3-4CB9-938C-EC3F4591022A}" destId="{CC3E90B5-0EFF-4E4B-8D0C-1B6410A33082}" srcOrd="0" destOrd="0" presId="urn:microsoft.com/office/officeart/2005/8/layout/default"/>
    <dgm:cxn modelId="{C999E492-2746-46B5-BD53-FDB78905FC42}" srcId="{30420E34-B4AE-4419-A5D1-A7370CFFCDE7}" destId="{7B054045-8EC2-4685-B824-D6E0CF5401A4}" srcOrd="6" destOrd="0" parTransId="{4503790D-2B60-443D-83C4-BEE2DA386526}" sibTransId="{75515C18-9C44-47D8-BDC6-7E3CDFA802E9}"/>
    <dgm:cxn modelId="{D7454E99-0C35-42DD-A5C7-7A341FD5ECF6}" type="presOf" srcId="{30420E34-B4AE-4419-A5D1-A7370CFFCDE7}" destId="{A39BD3C9-B4F3-4378-96C1-B7334CF1569F}" srcOrd="0" destOrd="0" presId="urn:microsoft.com/office/officeart/2005/8/layout/default"/>
    <dgm:cxn modelId="{F627629F-CB22-4534-B557-08209F07271D}" srcId="{30420E34-B4AE-4419-A5D1-A7370CFFCDE7}" destId="{1F5C54FB-EAD9-496C-8514-7C54878EE32C}" srcOrd="4" destOrd="0" parTransId="{0CFF6764-C4AF-4861-944E-86C53411F89D}" sibTransId="{644C0C45-6A47-4D32-BA3D-82A90A264A39}"/>
    <dgm:cxn modelId="{7F41AAA5-8910-4E61-ADF3-CFE1C145410D}" type="presOf" srcId="{1F5C54FB-EAD9-496C-8514-7C54878EE32C}" destId="{C70D795A-9350-4396-9ED6-2C19281954D8}" srcOrd="0" destOrd="0" presId="urn:microsoft.com/office/officeart/2005/8/layout/default"/>
    <dgm:cxn modelId="{2523DFA6-A9C6-401C-BB4B-F53B3130851A}" type="presOf" srcId="{1950CF37-6656-44A6-B65C-EA19AE9F94B3}" destId="{E566662F-E64B-4877-AED1-8EF682F4754A}" srcOrd="0" destOrd="0" presId="urn:microsoft.com/office/officeart/2005/8/layout/default"/>
    <dgm:cxn modelId="{1459E8B3-D141-4B1A-A4B2-B7A503D96E5E}" srcId="{30420E34-B4AE-4419-A5D1-A7370CFFCDE7}" destId="{EBFAE490-9E2A-4AEA-99C1-9EC131C38626}" srcOrd="5" destOrd="0" parTransId="{F58F443B-8F2C-460E-B68D-E8300CEDB6E5}" sibTransId="{46F24B99-3F60-4D83-B7D8-54BE363234AC}"/>
    <dgm:cxn modelId="{6B2242EC-2CEB-478C-A7B3-0067B7D8C8F2}" srcId="{30420E34-B4AE-4419-A5D1-A7370CFFCDE7}" destId="{B35A52DB-C3E3-4CB9-938C-EC3F4591022A}" srcOrd="1" destOrd="0" parTransId="{70F8641F-4970-4021-A9DF-5745F22AE5B6}" sibTransId="{7F171357-6F05-4962-8551-6B4C32DDE2E3}"/>
    <dgm:cxn modelId="{875EC6FF-1822-43F9-A05C-5A561ED03B8C}" srcId="{30420E34-B4AE-4419-A5D1-A7370CFFCDE7}" destId="{8845396B-799B-4416-B165-ACB80DC8FEF5}" srcOrd="3" destOrd="0" parTransId="{E7CDF629-42F7-4A38-8CE0-0605ECD1081C}" sibTransId="{D64BCA58-D735-4B1B-A380-05D2CE1E79DA}"/>
    <dgm:cxn modelId="{687BFB35-8BBE-4CF4-AA66-597BD93E1843}" type="presParOf" srcId="{A39BD3C9-B4F3-4378-96C1-B7334CF1569F}" destId="{79D8F2A1-17B5-4AC0-AC43-7DF928527AEA}" srcOrd="0" destOrd="0" presId="urn:microsoft.com/office/officeart/2005/8/layout/default"/>
    <dgm:cxn modelId="{8FBD9FE4-77BB-417C-9D2D-B672497D9B32}" type="presParOf" srcId="{A39BD3C9-B4F3-4378-96C1-B7334CF1569F}" destId="{85E18162-DB89-499A-B38B-50CE79F680EC}" srcOrd="1" destOrd="0" presId="urn:microsoft.com/office/officeart/2005/8/layout/default"/>
    <dgm:cxn modelId="{6AD0B4AA-8D98-4683-B73A-C4E5EEC279B0}" type="presParOf" srcId="{A39BD3C9-B4F3-4378-96C1-B7334CF1569F}" destId="{CC3E90B5-0EFF-4E4B-8D0C-1B6410A33082}" srcOrd="2" destOrd="0" presId="urn:microsoft.com/office/officeart/2005/8/layout/default"/>
    <dgm:cxn modelId="{F4A6E163-D5D0-40E6-86E2-3B4A35DFF993}" type="presParOf" srcId="{A39BD3C9-B4F3-4378-96C1-B7334CF1569F}" destId="{FCB7CC4F-4EB7-4C61-91BC-6C7397AC8727}" srcOrd="3" destOrd="0" presId="urn:microsoft.com/office/officeart/2005/8/layout/default"/>
    <dgm:cxn modelId="{BDB75C62-E351-45BA-BC74-32151E4126F1}" type="presParOf" srcId="{A39BD3C9-B4F3-4378-96C1-B7334CF1569F}" destId="{91114720-9438-4FFA-BE02-01356D02F84F}" srcOrd="4" destOrd="0" presId="urn:microsoft.com/office/officeart/2005/8/layout/default"/>
    <dgm:cxn modelId="{7F867C23-2CC6-4FC9-B6A2-A3FB66CC1A1E}" type="presParOf" srcId="{A39BD3C9-B4F3-4378-96C1-B7334CF1569F}" destId="{EC31FB48-6996-4596-BFC3-E057480EEDA5}" srcOrd="5" destOrd="0" presId="urn:microsoft.com/office/officeart/2005/8/layout/default"/>
    <dgm:cxn modelId="{5BB57853-E680-4588-997F-1A436C1CC905}" type="presParOf" srcId="{A39BD3C9-B4F3-4378-96C1-B7334CF1569F}" destId="{857DF991-20CF-417C-A88F-06E7A8790055}" srcOrd="6" destOrd="0" presId="urn:microsoft.com/office/officeart/2005/8/layout/default"/>
    <dgm:cxn modelId="{8A9B26F1-B1B7-48E6-B666-B3C8DD07BF12}" type="presParOf" srcId="{A39BD3C9-B4F3-4378-96C1-B7334CF1569F}" destId="{3FBA758E-7FC4-4268-AFE7-742ACA1E5CBB}" srcOrd="7" destOrd="0" presId="urn:microsoft.com/office/officeart/2005/8/layout/default"/>
    <dgm:cxn modelId="{4D75D9C5-06E5-4F73-BD20-53AAD9F79941}" type="presParOf" srcId="{A39BD3C9-B4F3-4378-96C1-B7334CF1569F}" destId="{C70D795A-9350-4396-9ED6-2C19281954D8}" srcOrd="8" destOrd="0" presId="urn:microsoft.com/office/officeart/2005/8/layout/default"/>
    <dgm:cxn modelId="{2E4AEA7B-9650-438B-9C4B-DEA6E58E71D7}" type="presParOf" srcId="{A39BD3C9-B4F3-4378-96C1-B7334CF1569F}" destId="{8814DEFD-FBA7-43E7-98A5-B6187DF017BB}" srcOrd="9" destOrd="0" presId="urn:microsoft.com/office/officeart/2005/8/layout/default"/>
    <dgm:cxn modelId="{D0D7E51B-E907-449D-87D4-90A23AF7A743}" type="presParOf" srcId="{A39BD3C9-B4F3-4378-96C1-B7334CF1569F}" destId="{32364EE0-E275-4253-A31E-26AF375998BA}" srcOrd="10" destOrd="0" presId="urn:microsoft.com/office/officeart/2005/8/layout/default"/>
    <dgm:cxn modelId="{3133ABE9-7585-4032-944A-515B431CB67B}" type="presParOf" srcId="{A39BD3C9-B4F3-4378-96C1-B7334CF1569F}" destId="{83117B6F-3F34-4B19-9443-2FAE230820F7}" srcOrd="11" destOrd="0" presId="urn:microsoft.com/office/officeart/2005/8/layout/default"/>
    <dgm:cxn modelId="{40F5CE56-F161-4B08-8F67-2328A950B314}" type="presParOf" srcId="{A39BD3C9-B4F3-4378-96C1-B7334CF1569F}" destId="{58A773D3-151E-44A3-801A-C87739DB16DC}" srcOrd="12" destOrd="0" presId="urn:microsoft.com/office/officeart/2005/8/layout/default"/>
    <dgm:cxn modelId="{121889E3-449F-4970-BB14-AEC0C63F3FEF}" type="presParOf" srcId="{A39BD3C9-B4F3-4378-96C1-B7334CF1569F}" destId="{B199930B-575D-4603-9716-CED1272FB7A2}" srcOrd="13" destOrd="0" presId="urn:microsoft.com/office/officeart/2005/8/layout/default"/>
    <dgm:cxn modelId="{98F94E36-89BC-44AE-B6E4-0E2062A130F7}" type="presParOf" srcId="{A39BD3C9-B4F3-4378-96C1-B7334CF1569F}" destId="{E566662F-E64B-4877-AED1-8EF682F4754A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18CA0953-DD3A-4FA0-BAE5-3A51C2E83CB3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s-CO"/>
        </a:p>
      </dgm:t>
    </dgm:pt>
    <dgm:pt modelId="{AB7EFD06-287C-49D9-9CDE-BCA49E8CA38A}">
      <dgm:prSet phldrT="[Texto]"/>
      <dgm:spPr/>
      <dgm:t>
        <a:bodyPr/>
        <a:lstStyle/>
        <a:p>
          <a:r>
            <a:rPr lang="es-CO" b="0" i="0" dirty="0">
              <a:latin typeface="Montserrat" panose="00000500000000000000" pitchFamily="50" charset="0"/>
            </a:rPr>
            <a:t>Análisis de orina.</a:t>
          </a:r>
          <a:endParaRPr lang="es-CO" dirty="0">
            <a:latin typeface="Montserrat" panose="00000500000000000000" pitchFamily="50" charset="0"/>
          </a:endParaRPr>
        </a:p>
      </dgm:t>
    </dgm:pt>
    <dgm:pt modelId="{24459A5E-73B3-47B0-AFE4-D9055E0478AF}" type="parTrans" cxnId="{B4DEB011-AA54-4C03-8443-B1BD8F89244C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61559405-8EFD-48E6-BCEC-3F86D5A37D98}" type="sibTrans" cxnId="{B4DEB011-AA54-4C03-8443-B1BD8F89244C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C23BD698-5EF4-43A4-9A6F-0F69013E045C}">
      <dgm:prSet/>
      <dgm:spPr/>
      <dgm:t>
        <a:bodyPr/>
        <a:lstStyle/>
        <a:p>
          <a:r>
            <a:rPr lang="es-ES" b="0" i="0" dirty="0">
              <a:latin typeface="Montserrat" panose="00000500000000000000" pitchFamily="50" charset="0"/>
            </a:rPr>
            <a:t>Relación proteína/creatinina.</a:t>
          </a:r>
        </a:p>
      </dgm:t>
    </dgm:pt>
    <dgm:pt modelId="{1446ACAC-2D46-44CF-B227-19DA38780502}" type="parTrans" cxnId="{4928C6C5-67D7-4D23-934D-C96F42F577C0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FBF8D7CF-F6B7-4B7C-B548-5A554F5E36FB}" type="sibTrans" cxnId="{4928C6C5-67D7-4D23-934D-C96F42F577C0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66AF7B1C-A4BA-49B5-A6BF-30864253EC7E}">
      <dgm:prSet/>
      <dgm:spPr/>
      <dgm:t>
        <a:bodyPr/>
        <a:lstStyle/>
        <a:p>
          <a:r>
            <a:rPr lang="es-ES" b="0" i="0" dirty="0">
              <a:latin typeface="Montserrat" panose="00000500000000000000" pitchFamily="50" charset="0"/>
            </a:rPr>
            <a:t>Hemograma, electrolitos, creatinina, nitrógeno ureico en sangre, colesterol, albúmina y C3-C4.</a:t>
          </a:r>
        </a:p>
      </dgm:t>
    </dgm:pt>
    <dgm:pt modelId="{6B78EAB3-F7EC-431B-908D-250554D708B8}" type="parTrans" cxnId="{97589C46-73AD-41AC-A550-E982A55FF53D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494CB0FA-17FB-421E-8F82-8253E26D27D4}" type="sibTrans" cxnId="{97589C46-73AD-41AC-A550-E982A55FF53D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CBFD2373-4CED-4BD9-8850-2EA7C1B4F6F8}">
      <dgm:prSet/>
      <dgm:spPr/>
      <dgm:t>
        <a:bodyPr/>
        <a:lstStyle/>
        <a:p>
          <a:r>
            <a:rPr lang="es-ES" b="0" i="0" dirty="0">
              <a:latin typeface="Montserrat" panose="00000500000000000000" pitchFamily="50" charset="0"/>
            </a:rPr>
            <a:t>ANAA para pacientes ≥10 años de edad o con signos de lupus eritematoso sistémico.</a:t>
          </a:r>
        </a:p>
      </dgm:t>
    </dgm:pt>
    <dgm:pt modelId="{B5F6C5CC-75FC-4D9B-95DD-02E1C37DACEB}" type="parTrans" cxnId="{50E6C874-3401-4642-9EA1-7050DE822C84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B5123039-5384-4AD8-B285-9D95182291AD}" type="sibTrans" cxnId="{50E6C874-3401-4642-9EA1-7050DE822C84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81018609-B618-4B44-AD8E-B673DF7F12D0}">
      <dgm:prSet/>
      <dgm:spPr/>
      <dgm:t>
        <a:bodyPr/>
        <a:lstStyle/>
        <a:p>
          <a:r>
            <a:rPr lang="es-ES" b="0" i="0" dirty="0">
              <a:latin typeface="Montserrat" panose="00000500000000000000" pitchFamily="50" charset="0"/>
            </a:rPr>
            <a:t>Serología para </a:t>
          </a:r>
          <a:r>
            <a:rPr lang="es-CO" b="0" i="0" dirty="0">
              <a:latin typeface="Montserrat" panose="00000500000000000000" pitchFamily="50" charset="0"/>
            </a:rPr>
            <a:t>VHB.</a:t>
          </a:r>
          <a:endParaRPr lang="es-ES" b="0" i="0" dirty="0">
            <a:latin typeface="Montserrat" panose="00000500000000000000" pitchFamily="50" charset="0"/>
          </a:endParaRPr>
        </a:p>
      </dgm:t>
    </dgm:pt>
    <dgm:pt modelId="{077FEDA1-1B23-4B24-B42C-A2B1B66CE258}" type="parTrans" cxnId="{42471533-0997-44F7-AC29-ED9E2B3E7DDA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4CBCB7DF-F672-4718-B97D-404A361A554E}" type="sibTrans" cxnId="{42471533-0997-44F7-AC29-ED9E2B3E7DDA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6E717D20-17C9-42FE-9B2D-943AD67AC725}">
      <dgm:prSet/>
      <dgm:spPr/>
      <dgm:t>
        <a:bodyPr/>
        <a:lstStyle/>
        <a:p>
          <a:r>
            <a:rPr lang="es-ES" b="0" i="0" dirty="0">
              <a:latin typeface="Montserrat" panose="00000500000000000000" pitchFamily="50" charset="0"/>
            </a:rPr>
            <a:t>VHC, VEB, CMV, VHS y otros estudios microbiológicos en función de la sospecha.</a:t>
          </a:r>
          <a:endParaRPr lang="es-CO" b="0" i="0" dirty="0">
            <a:latin typeface="Montserrat" panose="00000500000000000000" pitchFamily="50" charset="0"/>
          </a:endParaRPr>
        </a:p>
      </dgm:t>
    </dgm:pt>
    <dgm:pt modelId="{1FE7DB35-7BCC-4680-8AA2-A8613D54FA9C}" type="parTrans" cxnId="{DEE21C80-2A84-4173-B2BC-E126E8B13A84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938A3AB4-9950-43BE-8F25-952D911A0F3F}" type="sibTrans" cxnId="{DEE21C80-2A84-4173-B2BC-E126E8B13A84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5E471D7D-AE4C-46CF-B0D3-8DEA556E931C}">
      <dgm:prSet/>
      <dgm:spPr/>
      <dgm:t>
        <a:bodyPr/>
        <a:lstStyle/>
        <a:p>
          <a:r>
            <a:rPr lang="es-CO" b="0" i="0" dirty="0">
              <a:latin typeface="Montserrat" panose="00000500000000000000" pitchFamily="50" charset="0"/>
            </a:rPr>
            <a:t>Ecografía renal.</a:t>
          </a:r>
        </a:p>
      </dgm:t>
    </dgm:pt>
    <dgm:pt modelId="{B7EBC47A-BF4A-481E-8CF9-CFF9224861B7}" type="parTrans" cxnId="{2057B1F9-1C38-4CD1-93E2-89DFDB6120E6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A6AF71A9-C3D9-417F-9856-AE74985F2BA9}" type="sibTrans" cxnId="{2057B1F9-1C38-4CD1-93E2-89DFDB6120E6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A02570E1-F6FD-4F97-91FF-2463C863F826}" type="pres">
      <dgm:prSet presAssocID="{18CA0953-DD3A-4FA0-BAE5-3A51C2E83CB3}" presName="linear" presStyleCnt="0">
        <dgm:presLayoutVars>
          <dgm:animLvl val="lvl"/>
          <dgm:resizeHandles val="exact"/>
        </dgm:presLayoutVars>
      </dgm:prSet>
      <dgm:spPr/>
    </dgm:pt>
    <dgm:pt modelId="{CCAFD32E-4FD4-402E-8EAA-C40F818CB6FA}" type="pres">
      <dgm:prSet presAssocID="{AB7EFD06-287C-49D9-9CDE-BCA49E8CA38A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DFDA00F2-840F-4488-A727-BFA7261578B1}" type="pres">
      <dgm:prSet presAssocID="{61559405-8EFD-48E6-BCEC-3F86D5A37D98}" presName="spacer" presStyleCnt="0"/>
      <dgm:spPr/>
    </dgm:pt>
    <dgm:pt modelId="{4105B4EB-5C88-4467-820A-B2708C62C1A8}" type="pres">
      <dgm:prSet presAssocID="{C23BD698-5EF4-43A4-9A6F-0F69013E045C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A413312B-E06D-4B31-8FCC-31866BBFC3AB}" type="pres">
      <dgm:prSet presAssocID="{FBF8D7CF-F6B7-4B7C-B548-5A554F5E36FB}" presName="spacer" presStyleCnt="0"/>
      <dgm:spPr/>
    </dgm:pt>
    <dgm:pt modelId="{C0929188-5114-44DE-95F7-3C8D519EB15E}" type="pres">
      <dgm:prSet presAssocID="{66AF7B1C-A4BA-49B5-A6BF-30864253EC7E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E6F2D1C0-63A4-486A-BEC6-BFACFABD9524}" type="pres">
      <dgm:prSet presAssocID="{494CB0FA-17FB-421E-8F82-8253E26D27D4}" presName="spacer" presStyleCnt="0"/>
      <dgm:spPr/>
    </dgm:pt>
    <dgm:pt modelId="{991E9B7A-FF3C-4E31-8467-7CE1B9D7BF23}" type="pres">
      <dgm:prSet presAssocID="{CBFD2373-4CED-4BD9-8850-2EA7C1B4F6F8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0D01BB22-9D77-4BF1-B08E-729DB38237C5}" type="pres">
      <dgm:prSet presAssocID="{B5123039-5384-4AD8-B285-9D95182291AD}" presName="spacer" presStyleCnt="0"/>
      <dgm:spPr/>
    </dgm:pt>
    <dgm:pt modelId="{9E24786F-D5C5-4771-A855-1BFF3D0F2F42}" type="pres">
      <dgm:prSet presAssocID="{81018609-B618-4B44-AD8E-B673DF7F12D0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8F2CBF4E-C580-46B3-A8D8-348BC43451ED}" type="pres">
      <dgm:prSet presAssocID="{4CBCB7DF-F672-4718-B97D-404A361A554E}" presName="spacer" presStyleCnt="0"/>
      <dgm:spPr/>
    </dgm:pt>
    <dgm:pt modelId="{1DE0B91D-D8B3-4F41-AE81-AE582DD78619}" type="pres">
      <dgm:prSet presAssocID="{6E717D20-17C9-42FE-9B2D-943AD67AC725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29C69CB3-E252-4D4A-9B66-9156A942491C}" type="pres">
      <dgm:prSet presAssocID="{938A3AB4-9950-43BE-8F25-952D911A0F3F}" presName="spacer" presStyleCnt="0"/>
      <dgm:spPr/>
    </dgm:pt>
    <dgm:pt modelId="{0557D890-3804-4502-86BA-A85AEC6D28C8}" type="pres">
      <dgm:prSet presAssocID="{5E471D7D-AE4C-46CF-B0D3-8DEA556E931C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A220B508-39FC-458A-B20A-6E7F01CCEB04}" type="presOf" srcId="{81018609-B618-4B44-AD8E-B673DF7F12D0}" destId="{9E24786F-D5C5-4771-A855-1BFF3D0F2F42}" srcOrd="0" destOrd="0" presId="urn:microsoft.com/office/officeart/2005/8/layout/vList2"/>
    <dgm:cxn modelId="{B4DEB011-AA54-4C03-8443-B1BD8F89244C}" srcId="{18CA0953-DD3A-4FA0-BAE5-3A51C2E83CB3}" destId="{AB7EFD06-287C-49D9-9CDE-BCA49E8CA38A}" srcOrd="0" destOrd="0" parTransId="{24459A5E-73B3-47B0-AFE4-D9055E0478AF}" sibTransId="{61559405-8EFD-48E6-BCEC-3F86D5A37D98}"/>
    <dgm:cxn modelId="{9CE1831A-75C9-4B61-A989-A2C8A224C725}" type="presOf" srcId="{18CA0953-DD3A-4FA0-BAE5-3A51C2E83CB3}" destId="{A02570E1-F6FD-4F97-91FF-2463C863F826}" srcOrd="0" destOrd="0" presId="urn:microsoft.com/office/officeart/2005/8/layout/vList2"/>
    <dgm:cxn modelId="{42471533-0997-44F7-AC29-ED9E2B3E7DDA}" srcId="{18CA0953-DD3A-4FA0-BAE5-3A51C2E83CB3}" destId="{81018609-B618-4B44-AD8E-B673DF7F12D0}" srcOrd="4" destOrd="0" parTransId="{077FEDA1-1B23-4B24-B42C-A2B1B66CE258}" sibTransId="{4CBCB7DF-F672-4718-B97D-404A361A554E}"/>
    <dgm:cxn modelId="{40F1B942-C54E-4137-AB84-CD6FBF51816E}" type="presOf" srcId="{CBFD2373-4CED-4BD9-8850-2EA7C1B4F6F8}" destId="{991E9B7A-FF3C-4E31-8467-7CE1B9D7BF23}" srcOrd="0" destOrd="0" presId="urn:microsoft.com/office/officeart/2005/8/layout/vList2"/>
    <dgm:cxn modelId="{96FD7543-1507-4B58-97C1-D457A4B47D2E}" type="presOf" srcId="{5E471D7D-AE4C-46CF-B0D3-8DEA556E931C}" destId="{0557D890-3804-4502-86BA-A85AEC6D28C8}" srcOrd="0" destOrd="0" presId="urn:microsoft.com/office/officeart/2005/8/layout/vList2"/>
    <dgm:cxn modelId="{97589C46-73AD-41AC-A550-E982A55FF53D}" srcId="{18CA0953-DD3A-4FA0-BAE5-3A51C2E83CB3}" destId="{66AF7B1C-A4BA-49B5-A6BF-30864253EC7E}" srcOrd="2" destOrd="0" parTransId="{6B78EAB3-F7EC-431B-908D-250554D708B8}" sibTransId="{494CB0FA-17FB-421E-8F82-8253E26D27D4}"/>
    <dgm:cxn modelId="{50E6C874-3401-4642-9EA1-7050DE822C84}" srcId="{18CA0953-DD3A-4FA0-BAE5-3A51C2E83CB3}" destId="{CBFD2373-4CED-4BD9-8850-2EA7C1B4F6F8}" srcOrd="3" destOrd="0" parTransId="{B5F6C5CC-75FC-4D9B-95DD-02E1C37DACEB}" sibTransId="{B5123039-5384-4AD8-B285-9D95182291AD}"/>
    <dgm:cxn modelId="{0478DA7A-CC88-42D1-A9C6-8794EBBA1D36}" type="presOf" srcId="{6E717D20-17C9-42FE-9B2D-943AD67AC725}" destId="{1DE0B91D-D8B3-4F41-AE81-AE582DD78619}" srcOrd="0" destOrd="0" presId="urn:microsoft.com/office/officeart/2005/8/layout/vList2"/>
    <dgm:cxn modelId="{EAAC977E-0FC7-4B6B-86DB-AC37391F4024}" type="presOf" srcId="{C23BD698-5EF4-43A4-9A6F-0F69013E045C}" destId="{4105B4EB-5C88-4467-820A-B2708C62C1A8}" srcOrd="0" destOrd="0" presId="urn:microsoft.com/office/officeart/2005/8/layout/vList2"/>
    <dgm:cxn modelId="{DEE21C80-2A84-4173-B2BC-E126E8B13A84}" srcId="{18CA0953-DD3A-4FA0-BAE5-3A51C2E83CB3}" destId="{6E717D20-17C9-42FE-9B2D-943AD67AC725}" srcOrd="5" destOrd="0" parTransId="{1FE7DB35-7BCC-4680-8AA2-A8613D54FA9C}" sibTransId="{938A3AB4-9950-43BE-8F25-952D911A0F3F}"/>
    <dgm:cxn modelId="{4928C6C5-67D7-4D23-934D-C96F42F577C0}" srcId="{18CA0953-DD3A-4FA0-BAE5-3A51C2E83CB3}" destId="{C23BD698-5EF4-43A4-9A6F-0F69013E045C}" srcOrd="1" destOrd="0" parTransId="{1446ACAC-2D46-44CF-B227-19DA38780502}" sibTransId="{FBF8D7CF-F6B7-4B7C-B548-5A554F5E36FB}"/>
    <dgm:cxn modelId="{8A8729F3-4172-478E-A320-153CC6E132B8}" type="presOf" srcId="{AB7EFD06-287C-49D9-9CDE-BCA49E8CA38A}" destId="{CCAFD32E-4FD4-402E-8EAA-C40F818CB6FA}" srcOrd="0" destOrd="0" presId="urn:microsoft.com/office/officeart/2005/8/layout/vList2"/>
    <dgm:cxn modelId="{2057B1F9-1C38-4CD1-93E2-89DFDB6120E6}" srcId="{18CA0953-DD3A-4FA0-BAE5-3A51C2E83CB3}" destId="{5E471D7D-AE4C-46CF-B0D3-8DEA556E931C}" srcOrd="6" destOrd="0" parTransId="{B7EBC47A-BF4A-481E-8CF9-CFF9224861B7}" sibTransId="{A6AF71A9-C3D9-417F-9856-AE74985F2BA9}"/>
    <dgm:cxn modelId="{D45B49FD-E985-4DE5-8D1B-488A2C09A529}" type="presOf" srcId="{66AF7B1C-A4BA-49B5-A6BF-30864253EC7E}" destId="{C0929188-5114-44DE-95F7-3C8D519EB15E}" srcOrd="0" destOrd="0" presId="urn:microsoft.com/office/officeart/2005/8/layout/vList2"/>
    <dgm:cxn modelId="{0C823F23-5815-42BC-9726-BC0E09C27031}" type="presParOf" srcId="{A02570E1-F6FD-4F97-91FF-2463C863F826}" destId="{CCAFD32E-4FD4-402E-8EAA-C40F818CB6FA}" srcOrd="0" destOrd="0" presId="urn:microsoft.com/office/officeart/2005/8/layout/vList2"/>
    <dgm:cxn modelId="{4BEB6531-B7C2-4D4F-A85F-035DCEB1BC18}" type="presParOf" srcId="{A02570E1-F6FD-4F97-91FF-2463C863F826}" destId="{DFDA00F2-840F-4488-A727-BFA7261578B1}" srcOrd="1" destOrd="0" presId="urn:microsoft.com/office/officeart/2005/8/layout/vList2"/>
    <dgm:cxn modelId="{A6B6E02A-496C-4D20-9188-FE90522DE0A8}" type="presParOf" srcId="{A02570E1-F6FD-4F97-91FF-2463C863F826}" destId="{4105B4EB-5C88-4467-820A-B2708C62C1A8}" srcOrd="2" destOrd="0" presId="urn:microsoft.com/office/officeart/2005/8/layout/vList2"/>
    <dgm:cxn modelId="{9BF2D4F5-59A1-44DA-93A8-D408DC43E98F}" type="presParOf" srcId="{A02570E1-F6FD-4F97-91FF-2463C863F826}" destId="{A413312B-E06D-4B31-8FCC-31866BBFC3AB}" srcOrd="3" destOrd="0" presId="urn:microsoft.com/office/officeart/2005/8/layout/vList2"/>
    <dgm:cxn modelId="{18E15BB6-1E5C-4668-A3B8-680F112CAF19}" type="presParOf" srcId="{A02570E1-F6FD-4F97-91FF-2463C863F826}" destId="{C0929188-5114-44DE-95F7-3C8D519EB15E}" srcOrd="4" destOrd="0" presId="urn:microsoft.com/office/officeart/2005/8/layout/vList2"/>
    <dgm:cxn modelId="{F310DC28-4DF1-410F-AF14-973E9BABEFD1}" type="presParOf" srcId="{A02570E1-F6FD-4F97-91FF-2463C863F826}" destId="{E6F2D1C0-63A4-486A-BEC6-BFACFABD9524}" srcOrd="5" destOrd="0" presId="urn:microsoft.com/office/officeart/2005/8/layout/vList2"/>
    <dgm:cxn modelId="{986CE57C-FD63-442E-AAE2-2A3A04DEB9B4}" type="presParOf" srcId="{A02570E1-F6FD-4F97-91FF-2463C863F826}" destId="{991E9B7A-FF3C-4E31-8467-7CE1B9D7BF23}" srcOrd="6" destOrd="0" presId="urn:microsoft.com/office/officeart/2005/8/layout/vList2"/>
    <dgm:cxn modelId="{EE4DAF44-E1D5-43C7-B038-BB2528CC8102}" type="presParOf" srcId="{A02570E1-F6FD-4F97-91FF-2463C863F826}" destId="{0D01BB22-9D77-4BF1-B08E-729DB38237C5}" srcOrd="7" destOrd="0" presId="urn:microsoft.com/office/officeart/2005/8/layout/vList2"/>
    <dgm:cxn modelId="{7C06EB26-AB4D-4B54-B5CE-27ADCFCA618C}" type="presParOf" srcId="{A02570E1-F6FD-4F97-91FF-2463C863F826}" destId="{9E24786F-D5C5-4771-A855-1BFF3D0F2F42}" srcOrd="8" destOrd="0" presId="urn:microsoft.com/office/officeart/2005/8/layout/vList2"/>
    <dgm:cxn modelId="{0390565A-2077-44DF-9427-6B8D537C13B9}" type="presParOf" srcId="{A02570E1-F6FD-4F97-91FF-2463C863F826}" destId="{8F2CBF4E-C580-46B3-A8D8-348BC43451ED}" srcOrd="9" destOrd="0" presId="urn:microsoft.com/office/officeart/2005/8/layout/vList2"/>
    <dgm:cxn modelId="{EAA640A4-1C4F-4295-9385-6BD532C9A28B}" type="presParOf" srcId="{A02570E1-F6FD-4F97-91FF-2463C863F826}" destId="{1DE0B91D-D8B3-4F41-AE81-AE582DD78619}" srcOrd="10" destOrd="0" presId="urn:microsoft.com/office/officeart/2005/8/layout/vList2"/>
    <dgm:cxn modelId="{13076046-97A9-45E7-9803-894589065300}" type="presParOf" srcId="{A02570E1-F6FD-4F97-91FF-2463C863F826}" destId="{29C69CB3-E252-4D4A-9B66-9156A942491C}" srcOrd="11" destOrd="0" presId="urn:microsoft.com/office/officeart/2005/8/layout/vList2"/>
    <dgm:cxn modelId="{B198FAD4-2D4B-462F-9878-5A0C9A737849}" type="presParOf" srcId="{A02570E1-F6FD-4F97-91FF-2463C863F826}" destId="{0557D890-3804-4502-86BA-A85AEC6D28C8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821F1FFB-E022-4410-9FF7-AF3069EF1FC3}" type="doc">
      <dgm:prSet loTypeId="urn:microsoft.com/office/officeart/2005/8/layout/defaul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s-CO"/>
        </a:p>
      </dgm:t>
    </dgm:pt>
    <dgm:pt modelId="{E49350E3-5697-4838-8106-8443A298F89A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GMN membranoproliferativa</a:t>
          </a:r>
          <a:endParaRPr lang="es-CO" dirty="0">
            <a:latin typeface="Montserrat" panose="00000500000000000000" pitchFamily="50" charset="0"/>
          </a:endParaRPr>
        </a:p>
      </dgm:t>
    </dgm:pt>
    <dgm:pt modelId="{FF97C292-6324-4305-9374-55A3E7492CA8}" type="parTrans" cxnId="{DC733B08-1B21-4307-8F68-B5155D7EE72D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72D642D4-3E9B-455A-B18B-A01B5F00FBCA}" type="sibTrans" cxnId="{DC733B08-1B21-4307-8F68-B5155D7EE72D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70D6A2FB-D4BC-4679-BBF7-B6CB784FA705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Nefropatía por IgA</a:t>
          </a:r>
          <a:endParaRPr lang="es-CO" dirty="0">
            <a:latin typeface="Montserrat" panose="00000500000000000000" pitchFamily="50" charset="0"/>
          </a:endParaRPr>
        </a:p>
      </dgm:t>
    </dgm:pt>
    <dgm:pt modelId="{035DF8A7-9F44-4458-8741-A63BA39E0BCE}" type="parTrans" cxnId="{57C6CB08-03F2-4381-98C1-3DE0ACA121FC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CAB7236F-42F7-41D9-98EE-D700D773E375}" type="sibTrans" cxnId="{57C6CB08-03F2-4381-98C1-3DE0ACA121FC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1B7342C3-784C-4B4B-B1FB-6B81979CA69A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GMN por LES</a:t>
          </a:r>
          <a:endParaRPr lang="es-CO" dirty="0">
            <a:latin typeface="Montserrat" panose="00000500000000000000" pitchFamily="50" charset="0"/>
          </a:endParaRPr>
        </a:p>
      </dgm:t>
    </dgm:pt>
    <dgm:pt modelId="{C3CA0F9C-7DE7-4F82-AFFE-3D663F3FB256}" type="parTrans" cxnId="{CEB11B25-D94C-4553-A25E-27D3166893D9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DCB97706-E542-4151-9E84-D8BE47BA1716}" type="sibTrans" cxnId="{CEB11B25-D94C-4553-A25E-27D3166893D9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CDA18C27-A8B8-4081-9051-102EB1BD71B7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GMN por púrpura de Scholein-Henoch</a:t>
          </a:r>
          <a:endParaRPr lang="es-CO" dirty="0">
            <a:latin typeface="Montserrat" panose="00000500000000000000" pitchFamily="50" charset="0"/>
          </a:endParaRPr>
        </a:p>
      </dgm:t>
    </dgm:pt>
    <dgm:pt modelId="{8EF38DA4-58E2-41B5-8D5B-54E7EEA5D779}" type="parTrans" cxnId="{63D58FEF-73FA-4C59-B072-3E71ACF7CB09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AA6CCC39-5F75-4F20-B0C1-F6A1B6207AA4}" type="sibTrans" cxnId="{63D58FEF-73FA-4C59-B072-3E71ACF7CB09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83E79DBA-8F4E-4C47-A134-A197025A2612}" type="pres">
      <dgm:prSet presAssocID="{821F1FFB-E022-4410-9FF7-AF3069EF1FC3}" presName="diagram" presStyleCnt="0">
        <dgm:presLayoutVars>
          <dgm:dir/>
          <dgm:resizeHandles val="exact"/>
        </dgm:presLayoutVars>
      </dgm:prSet>
      <dgm:spPr/>
    </dgm:pt>
    <dgm:pt modelId="{5FFA9385-56D8-4580-A6F4-FEE8BB15AF8F}" type="pres">
      <dgm:prSet presAssocID="{E49350E3-5697-4838-8106-8443A298F89A}" presName="node" presStyleLbl="node1" presStyleIdx="0" presStyleCnt="4">
        <dgm:presLayoutVars>
          <dgm:bulletEnabled val="1"/>
        </dgm:presLayoutVars>
      </dgm:prSet>
      <dgm:spPr/>
    </dgm:pt>
    <dgm:pt modelId="{B6A2D93E-18B2-4AD4-A1EE-3EF2AF7F4D28}" type="pres">
      <dgm:prSet presAssocID="{72D642D4-3E9B-455A-B18B-A01B5F00FBCA}" presName="sibTrans" presStyleCnt="0"/>
      <dgm:spPr/>
    </dgm:pt>
    <dgm:pt modelId="{BB83292B-8426-455E-A200-F8A1E77A156D}" type="pres">
      <dgm:prSet presAssocID="{70D6A2FB-D4BC-4679-BBF7-B6CB784FA705}" presName="node" presStyleLbl="node1" presStyleIdx="1" presStyleCnt="4">
        <dgm:presLayoutVars>
          <dgm:bulletEnabled val="1"/>
        </dgm:presLayoutVars>
      </dgm:prSet>
      <dgm:spPr/>
    </dgm:pt>
    <dgm:pt modelId="{AE40D23F-2868-41A3-859A-246557B85B86}" type="pres">
      <dgm:prSet presAssocID="{CAB7236F-42F7-41D9-98EE-D700D773E375}" presName="sibTrans" presStyleCnt="0"/>
      <dgm:spPr/>
    </dgm:pt>
    <dgm:pt modelId="{D695073A-6CAC-4089-A3EF-E4A99E09D6B8}" type="pres">
      <dgm:prSet presAssocID="{1B7342C3-784C-4B4B-B1FB-6B81979CA69A}" presName="node" presStyleLbl="node1" presStyleIdx="2" presStyleCnt="4">
        <dgm:presLayoutVars>
          <dgm:bulletEnabled val="1"/>
        </dgm:presLayoutVars>
      </dgm:prSet>
      <dgm:spPr/>
    </dgm:pt>
    <dgm:pt modelId="{30E0004E-7BAC-4F1E-9C3D-188B1C69C5A8}" type="pres">
      <dgm:prSet presAssocID="{DCB97706-E542-4151-9E84-D8BE47BA1716}" presName="sibTrans" presStyleCnt="0"/>
      <dgm:spPr/>
    </dgm:pt>
    <dgm:pt modelId="{850FF698-E755-47AB-BB4D-64288A4E3127}" type="pres">
      <dgm:prSet presAssocID="{CDA18C27-A8B8-4081-9051-102EB1BD71B7}" presName="node" presStyleLbl="node1" presStyleIdx="3" presStyleCnt="4">
        <dgm:presLayoutVars>
          <dgm:bulletEnabled val="1"/>
        </dgm:presLayoutVars>
      </dgm:prSet>
      <dgm:spPr/>
    </dgm:pt>
  </dgm:ptLst>
  <dgm:cxnLst>
    <dgm:cxn modelId="{DC733B08-1B21-4307-8F68-B5155D7EE72D}" srcId="{821F1FFB-E022-4410-9FF7-AF3069EF1FC3}" destId="{E49350E3-5697-4838-8106-8443A298F89A}" srcOrd="0" destOrd="0" parTransId="{FF97C292-6324-4305-9374-55A3E7492CA8}" sibTransId="{72D642D4-3E9B-455A-B18B-A01B5F00FBCA}"/>
    <dgm:cxn modelId="{57C6CB08-03F2-4381-98C1-3DE0ACA121FC}" srcId="{821F1FFB-E022-4410-9FF7-AF3069EF1FC3}" destId="{70D6A2FB-D4BC-4679-BBF7-B6CB784FA705}" srcOrd="1" destOrd="0" parTransId="{035DF8A7-9F44-4458-8741-A63BA39E0BCE}" sibTransId="{CAB7236F-42F7-41D9-98EE-D700D773E375}"/>
    <dgm:cxn modelId="{DCBC6F16-5700-407B-90AC-FEA793094499}" type="presOf" srcId="{70D6A2FB-D4BC-4679-BBF7-B6CB784FA705}" destId="{BB83292B-8426-455E-A200-F8A1E77A156D}" srcOrd="0" destOrd="0" presId="urn:microsoft.com/office/officeart/2005/8/layout/default"/>
    <dgm:cxn modelId="{842AC51D-426D-4942-819F-87D01F131D56}" type="presOf" srcId="{821F1FFB-E022-4410-9FF7-AF3069EF1FC3}" destId="{83E79DBA-8F4E-4C47-A134-A197025A2612}" srcOrd="0" destOrd="0" presId="urn:microsoft.com/office/officeart/2005/8/layout/default"/>
    <dgm:cxn modelId="{CEB11B25-D94C-4553-A25E-27D3166893D9}" srcId="{821F1FFB-E022-4410-9FF7-AF3069EF1FC3}" destId="{1B7342C3-784C-4B4B-B1FB-6B81979CA69A}" srcOrd="2" destOrd="0" parTransId="{C3CA0F9C-7DE7-4F82-AFFE-3D663F3FB256}" sibTransId="{DCB97706-E542-4151-9E84-D8BE47BA1716}"/>
    <dgm:cxn modelId="{2F847A9D-D2AB-416E-A234-F97D3D338F9E}" type="presOf" srcId="{1B7342C3-784C-4B4B-B1FB-6B81979CA69A}" destId="{D695073A-6CAC-4089-A3EF-E4A99E09D6B8}" srcOrd="0" destOrd="0" presId="urn:microsoft.com/office/officeart/2005/8/layout/default"/>
    <dgm:cxn modelId="{60B05EAA-1741-4972-B58F-26C5E3EBBCAE}" type="presOf" srcId="{CDA18C27-A8B8-4081-9051-102EB1BD71B7}" destId="{850FF698-E755-47AB-BB4D-64288A4E3127}" srcOrd="0" destOrd="0" presId="urn:microsoft.com/office/officeart/2005/8/layout/default"/>
    <dgm:cxn modelId="{3FA314B3-6233-4909-B270-CF38621495DC}" type="presOf" srcId="{E49350E3-5697-4838-8106-8443A298F89A}" destId="{5FFA9385-56D8-4580-A6F4-FEE8BB15AF8F}" srcOrd="0" destOrd="0" presId="urn:microsoft.com/office/officeart/2005/8/layout/default"/>
    <dgm:cxn modelId="{63D58FEF-73FA-4C59-B072-3E71ACF7CB09}" srcId="{821F1FFB-E022-4410-9FF7-AF3069EF1FC3}" destId="{CDA18C27-A8B8-4081-9051-102EB1BD71B7}" srcOrd="3" destOrd="0" parTransId="{8EF38DA4-58E2-41B5-8D5B-54E7EEA5D779}" sibTransId="{AA6CCC39-5F75-4F20-B0C1-F6A1B6207AA4}"/>
    <dgm:cxn modelId="{C42FDDB2-F3D8-43AD-8E30-B2D807C84136}" type="presParOf" srcId="{83E79DBA-8F4E-4C47-A134-A197025A2612}" destId="{5FFA9385-56D8-4580-A6F4-FEE8BB15AF8F}" srcOrd="0" destOrd="0" presId="urn:microsoft.com/office/officeart/2005/8/layout/default"/>
    <dgm:cxn modelId="{9EFD67CB-0C24-4A11-9A90-3A36B92DCC5F}" type="presParOf" srcId="{83E79DBA-8F4E-4C47-A134-A197025A2612}" destId="{B6A2D93E-18B2-4AD4-A1EE-3EF2AF7F4D28}" srcOrd="1" destOrd="0" presId="urn:microsoft.com/office/officeart/2005/8/layout/default"/>
    <dgm:cxn modelId="{1625F5F3-EBA0-40A4-A9E8-86AD9BECCA6E}" type="presParOf" srcId="{83E79DBA-8F4E-4C47-A134-A197025A2612}" destId="{BB83292B-8426-455E-A200-F8A1E77A156D}" srcOrd="2" destOrd="0" presId="urn:microsoft.com/office/officeart/2005/8/layout/default"/>
    <dgm:cxn modelId="{65523665-4F76-440B-8CD8-0EB1C798E4BE}" type="presParOf" srcId="{83E79DBA-8F4E-4C47-A134-A197025A2612}" destId="{AE40D23F-2868-41A3-859A-246557B85B86}" srcOrd="3" destOrd="0" presId="urn:microsoft.com/office/officeart/2005/8/layout/default"/>
    <dgm:cxn modelId="{00030A8C-2B84-48D6-87C3-155C450911AF}" type="presParOf" srcId="{83E79DBA-8F4E-4C47-A134-A197025A2612}" destId="{D695073A-6CAC-4089-A3EF-E4A99E09D6B8}" srcOrd="4" destOrd="0" presId="urn:microsoft.com/office/officeart/2005/8/layout/default"/>
    <dgm:cxn modelId="{3EBEF23E-D0D3-4BAD-BC3A-0E9C0B2AFD47}" type="presParOf" srcId="{83E79DBA-8F4E-4C47-A134-A197025A2612}" destId="{30E0004E-7BAC-4F1E-9C3D-188B1C69C5A8}" srcOrd="5" destOrd="0" presId="urn:microsoft.com/office/officeart/2005/8/layout/default"/>
    <dgm:cxn modelId="{1D340572-E4A2-42CB-83B5-480792D7A688}" type="presParOf" srcId="{83E79DBA-8F4E-4C47-A134-A197025A2612}" destId="{850FF698-E755-47AB-BB4D-64288A4E3127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288FFC4A-92D1-439C-995E-B338CC8FEBC0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s-CO"/>
        </a:p>
      </dgm:t>
    </dgm:pt>
    <dgm:pt modelId="{F75F5503-93FF-42B1-8383-B166B6068892}">
      <dgm:prSet phldrT="[Texto]"/>
      <dgm:spPr/>
      <dgm:t>
        <a:bodyPr/>
        <a:lstStyle/>
        <a:p>
          <a:r>
            <a:rPr lang="es-CO" dirty="0">
              <a:latin typeface="Montserrat" panose="00000500000000000000" pitchFamily="50" charset="0"/>
            </a:rPr>
            <a:t> Restricción hidrosalina - </a:t>
          </a:r>
          <a:r>
            <a:rPr lang="es-ES" dirty="0">
              <a:latin typeface="Montserrat" panose="00000500000000000000" pitchFamily="50" charset="0"/>
            </a:rPr>
            <a:t>300-400 ml/m2/día (pérdidas insensibles) y la de Na a 1-2 meq/kg/</a:t>
          </a:r>
          <a:r>
            <a:rPr lang="es-CO" dirty="0">
              <a:latin typeface="Montserrat" panose="00000500000000000000" pitchFamily="50" charset="0"/>
            </a:rPr>
            <a:t>día.</a:t>
          </a:r>
        </a:p>
      </dgm:t>
    </dgm:pt>
    <dgm:pt modelId="{9D60284A-9CD3-4131-AB4E-FB91495DDCB7}" type="parTrans" cxnId="{2F2F528F-EC02-46E2-BD02-31D37D36632D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F5B254F3-5D5C-4E5C-BFA0-48AF308A9D9A}" type="sibTrans" cxnId="{2F2F528F-EC02-46E2-BD02-31D37D36632D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2D0F8E19-2CA1-433D-A50D-04D89B3A8691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Diuréticos de ASA – Furosemida 1-2mg/kg/dosis o 2-4mg/kg/día.</a:t>
          </a:r>
          <a:endParaRPr lang="es-CO" dirty="0">
            <a:latin typeface="Montserrat" panose="00000500000000000000" pitchFamily="50" charset="0"/>
          </a:endParaRPr>
        </a:p>
      </dgm:t>
    </dgm:pt>
    <dgm:pt modelId="{6C06177E-30BC-4C02-A5BD-8027C23D649C}" type="parTrans" cxnId="{58FFB9E4-E600-45BD-9121-7046585984C2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013DD88F-DF3A-49C2-A208-B1376AB75C06}" type="sibTrans" cxnId="{58FFB9E4-E600-45BD-9121-7046585984C2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39FB2982-4C69-4DC9-A910-C74B4C5F4BBC}">
      <dgm:prSet phldrT="[Texto]"/>
      <dgm:spPr/>
      <dgm:t>
        <a:bodyPr/>
        <a:lstStyle/>
        <a:p>
          <a:r>
            <a:rPr lang="es-CO" dirty="0">
              <a:latin typeface="Montserrat" panose="00000500000000000000" pitchFamily="50" charset="0"/>
            </a:rPr>
            <a:t>Manejo etiológico*.</a:t>
          </a:r>
        </a:p>
      </dgm:t>
    </dgm:pt>
    <dgm:pt modelId="{E94204EB-77A2-43D5-9521-5DB685C2BB0F}" type="parTrans" cxnId="{7C9D9A82-3108-4C91-B576-DB6BFC97F175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261132D0-6BC3-4B5E-8C3E-6ECF21DD3072}" type="sibTrans" cxnId="{7C9D9A82-3108-4C91-B576-DB6BFC97F175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B3DCE729-D3EA-4F13-82BE-3A9E99C4EE16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Hipertensión.</a:t>
          </a:r>
          <a:endParaRPr lang="es-CO" dirty="0">
            <a:latin typeface="Montserrat" panose="00000500000000000000" pitchFamily="50" charset="0"/>
          </a:endParaRPr>
        </a:p>
      </dgm:t>
    </dgm:pt>
    <dgm:pt modelId="{A5466D01-9F0D-4809-95BF-F7FF4F29AD92}" type="parTrans" cxnId="{1196B8F3-883B-4864-BB01-E1776E6E585E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6D957BAC-CA4D-4BA5-A571-4E67B4EBC65A}" type="sibTrans" cxnId="{1196B8F3-883B-4864-BB01-E1776E6E585E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89A4AB15-B0F3-4DCA-9A78-72E6551725C1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Hidralazina Oral: 0,75-1 mg/kg/día, repartidos </a:t>
          </a:r>
          <a:r>
            <a:rPr lang="es-CO" dirty="0">
              <a:latin typeface="Montserrat" panose="00000500000000000000" pitchFamily="50" charset="0"/>
            </a:rPr>
            <a:t>cada 6-12 h IV.</a:t>
          </a:r>
        </a:p>
      </dgm:t>
    </dgm:pt>
    <dgm:pt modelId="{EFA9C047-16FE-48EF-9A96-245A2664218A}" type="parTrans" cxnId="{C6F21157-6A0F-4828-8782-A688DE8626C8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D4939216-E77A-4C3D-9FDA-53CF6348B670}" type="sibTrans" cxnId="{C6F21157-6A0F-4828-8782-A688DE8626C8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60B5FB46-8AEF-467A-8265-51E148ACB7D9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Nifedipina 0,25-0,5 mg/kg/dosis (máximo 10 mg/</a:t>
          </a:r>
          <a:r>
            <a:rPr lang="es-CO" dirty="0">
              <a:latin typeface="Montserrat" panose="00000500000000000000" pitchFamily="50" charset="0"/>
            </a:rPr>
            <a:t>dosis) oral.</a:t>
          </a:r>
        </a:p>
      </dgm:t>
    </dgm:pt>
    <dgm:pt modelId="{98FE6236-2B1B-44E3-81E1-C36A1432D867}" type="parTrans" cxnId="{51D28891-CD54-480F-A590-D286774E32DE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591DD86B-1F6D-47A8-BFA2-78789F99AD9B}" type="sibTrans" cxnId="{51D28891-CD54-480F-A590-D286774E32DE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C1775054-D4B7-4931-B279-60D518A378BE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Manejo de trastornos hidroelectrolíticos.</a:t>
          </a:r>
          <a:endParaRPr lang="es-CO" dirty="0">
            <a:latin typeface="Montserrat" panose="00000500000000000000" pitchFamily="50" charset="0"/>
          </a:endParaRPr>
        </a:p>
      </dgm:t>
    </dgm:pt>
    <dgm:pt modelId="{809B5B75-76AD-4BD5-9009-E19902BFE0B3}" type="parTrans" cxnId="{8ED45378-2E5C-41AE-8709-5E07D11C6234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47C4948C-2DD9-4F4D-A0F2-CE4A52EA077E}" type="sibTrans" cxnId="{8ED45378-2E5C-41AE-8709-5E07D11C6234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EDE805B7-1054-4CC6-A7DC-4ADAD8526E22}" type="pres">
      <dgm:prSet presAssocID="{288FFC4A-92D1-439C-995E-B338CC8FEBC0}" presName="linear" presStyleCnt="0">
        <dgm:presLayoutVars>
          <dgm:animLvl val="lvl"/>
          <dgm:resizeHandles val="exact"/>
        </dgm:presLayoutVars>
      </dgm:prSet>
      <dgm:spPr/>
    </dgm:pt>
    <dgm:pt modelId="{B224DA77-61E0-49A9-8767-23C5AB4F6756}" type="pres">
      <dgm:prSet presAssocID="{F75F5503-93FF-42B1-8383-B166B6068892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B9B97C71-5AF7-4255-B185-90DE0B34A8BD}" type="pres">
      <dgm:prSet presAssocID="{F5B254F3-5D5C-4E5C-BFA0-48AF308A9D9A}" presName="spacer" presStyleCnt="0"/>
      <dgm:spPr/>
    </dgm:pt>
    <dgm:pt modelId="{D51FAE75-E3D5-46D7-A5EB-C6F79B66910A}" type="pres">
      <dgm:prSet presAssocID="{2D0F8E19-2CA1-433D-A50D-04D89B3A8691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D4F6771F-16ED-4B6E-A631-4484A46C2529}" type="pres">
      <dgm:prSet presAssocID="{013DD88F-DF3A-49C2-A208-B1376AB75C06}" presName="spacer" presStyleCnt="0"/>
      <dgm:spPr/>
    </dgm:pt>
    <dgm:pt modelId="{2A05A727-863C-491C-964C-585CA2F69036}" type="pres">
      <dgm:prSet presAssocID="{B3DCE729-D3EA-4F13-82BE-3A9E99C4EE16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0DEEC2B6-A02F-4233-8560-21A770941B38}" type="pres">
      <dgm:prSet presAssocID="{B3DCE729-D3EA-4F13-82BE-3A9E99C4EE16}" presName="childText" presStyleLbl="revTx" presStyleIdx="0" presStyleCnt="1">
        <dgm:presLayoutVars>
          <dgm:bulletEnabled val="1"/>
        </dgm:presLayoutVars>
      </dgm:prSet>
      <dgm:spPr/>
    </dgm:pt>
    <dgm:pt modelId="{7C0CD857-B86C-4C4B-8C14-BC9F3DDDE45C}" type="pres">
      <dgm:prSet presAssocID="{39FB2982-4C69-4DC9-A910-C74B4C5F4BBC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E5FDDE70-0626-4405-833D-56E53FEB4386}" type="pres">
      <dgm:prSet presAssocID="{261132D0-6BC3-4B5E-8C3E-6ECF21DD3072}" presName="spacer" presStyleCnt="0"/>
      <dgm:spPr/>
    </dgm:pt>
    <dgm:pt modelId="{9A99ACBB-4E59-4C8D-9F6F-0E126CCF20E3}" type="pres">
      <dgm:prSet presAssocID="{C1775054-D4B7-4931-B279-60D518A378BE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81945E44-5BC1-4A2C-82BD-2F85E7D33D12}" type="presOf" srcId="{89A4AB15-B0F3-4DCA-9A78-72E6551725C1}" destId="{0DEEC2B6-A02F-4233-8560-21A770941B38}" srcOrd="0" destOrd="1" presId="urn:microsoft.com/office/officeart/2005/8/layout/vList2"/>
    <dgm:cxn modelId="{FA13506B-C9F3-4507-BD6D-F2792BEFA37D}" type="presOf" srcId="{C1775054-D4B7-4931-B279-60D518A378BE}" destId="{9A99ACBB-4E59-4C8D-9F6F-0E126CCF20E3}" srcOrd="0" destOrd="0" presId="urn:microsoft.com/office/officeart/2005/8/layout/vList2"/>
    <dgm:cxn modelId="{C6F21157-6A0F-4828-8782-A688DE8626C8}" srcId="{B3DCE729-D3EA-4F13-82BE-3A9E99C4EE16}" destId="{89A4AB15-B0F3-4DCA-9A78-72E6551725C1}" srcOrd="1" destOrd="0" parTransId="{EFA9C047-16FE-48EF-9A96-245A2664218A}" sibTransId="{D4939216-E77A-4C3D-9FDA-53CF6348B670}"/>
    <dgm:cxn modelId="{8ED45378-2E5C-41AE-8709-5E07D11C6234}" srcId="{288FFC4A-92D1-439C-995E-B338CC8FEBC0}" destId="{C1775054-D4B7-4931-B279-60D518A378BE}" srcOrd="4" destOrd="0" parTransId="{809B5B75-76AD-4BD5-9009-E19902BFE0B3}" sibTransId="{47C4948C-2DD9-4F4D-A0F2-CE4A52EA077E}"/>
    <dgm:cxn modelId="{85F67B58-8B55-46B4-A223-9FB1836A9036}" type="presOf" srcId="{288FFC4A-92D1-439C-995E-B338CC8FEBC0}" destId="{EDE805B7-1054-4CC6-A7DC-4ADAD8526E22}" srcOrd="0" destOrd="0" presId="urn:microsoft.com/office/officeart/2005/8/layout/vList2"/>
    <dgm:cxn modelId="{B18D0B82-3168-48C2-9F1A-EB34C27ED648}" type="presOf" srcId="{60B5FB46-8AEF-467A-8265-51E148ACB7D9}" destId="{0DEEC2B6-A02F-4233-8560-21A770941B38}" srcOrd="0" destOrd="0" presId="urn:microsoft.com/office/officeart/2005/8/layout/vList2"/>
    <dgm:cxn modelId="{7C9D9A82-3108-4C91-B576-DB6BFC97F175}" srcId="{288FFC4A-92D1-439C-995E-B338CC8FEBC0}" destId="{39FB2982-4C69-4DC9-A910-C74B4C5F4BBC}" srcOrd="3" destOrd="0" parTransId="{E94204EB-77A2-43D5-9521-5DB685C2BB0F}" sibTransId="{261132D0-6BC3-4B5E-8C3E-6ECF21DD3072}"/>
    <dgm:cxn modelId="{2F2F528F-EC02-46E2-BD02-31D37D36632D}" srcId="{288FFC4A-92D1-439C-995E-B338CC8FEBC0}" destId="{F75F5503-93FF-42B1-8383-B166B6068892}" srcOrd="0" destOrd="0" parTransId="{9D60284A-9CD3-4131-AB4E-FB91495DDCB7}" sibTransId="{F5B254F3-5D5C-4E5C-BFA0-48AF308A9D9A}"/>
    <dgm:cxn modelId="{51D28891-CD54-480F-A590-D286774E32DE}" srcId="{B3DCE729-D3EA-4F13-82BE-3A9E99C4EE16}" destId="{60B5FB46-8AEF-467A-8265-51E148ACB7D9}" srcOrd="0" destOrd="0" parTransId="{98FE6236-2B1B-44E3-81E1-C36A1432D867}" sibTransId="{591DD86B-1F6D-47A8-BFA2-78789F99AD9B}"/>
    <dgm:cxn modelId="{9528E3C1-4D6F-4C89-B2B3-236C65A0E474}" type="presOf" srcId="{2D0F8E19-2CA1-433D-A50D-04D89B3A8691}" destId="{D51FAE75-E3D5-46D7-A5EB-C6F79B66910A}" srcOrd="0" destOrd="0" presId="urn:microsoft.com/office/officeart/2005/8/layout/vList2"/>
    <dgm:cxn modelId="{D239FBC2-66B1-4F43-A549-69EAC0836D9D}" type="presOf" srcId="{39FB2982-4C69-4DC9-A910-C74B4C5F4BBC}" destId="{7C0CD857-B86C-4C4B-8C14-BC9F3DDDE45C}" srcOrd="0" destOrd="0" presId="urn:microsoft.com/office/officeart/2005/8/layout/vList2"/>
    <dgm:cxn modelId="{839C0FC4-DDF1-4CCD-9B66-09137BBAA95A}" type="presOf" srcId="{F75F5503-93FF-42B1-8383-B166B6068892}" destId="{B224DA77-61E0-49A9-8767-23C5AB4F6756}" srcOrd="0" destOrd="0" presId="urn:microsoft.com/office/officeart/2005/8/layout/vList2"/>
    <dgm:cxn modelId="{9B8C25D6-6518-4A66-BDC7-5C2F328754D2}" type="presOf" srcId="{B3DCE729-D3EA-4F13-82BE-3A9E99C4EE16}" destId="{2A05A727-863C-491C-964C-585CA2F69036}" srcOrd="0" destOrd="0" presId="urn:microsoft.com/office/officeart/2005/8/layout/vList2"/>
    <dgm:cxn modelId="{58FFB9E4-E600-45BD-9121-7046585984C2}" srcId="{288FFC4A-92D1-439C-995E-B338CC8FEBC0}" destId="{2D0F8E19-2CA1-433D-A50D-04D89B3A8691}" srcOrd="1" destOrd="0" parTransId="{6C06177E-30BC-4C02-A5BD-8027C23D649C}" sibTransId="{013DD88F-DF3A-49C2-A208-B1376AB75C06}"/>
    <dgm:cxn modelId="{1196B8F3-883B-4864-BB01-E1776E6E585E}" srcId="{288FFC4A-92D1-439C-995E-B338CC8FEBC0}" destId="{B3DCE729-D3EA-4F13-82BE-3A9E99C4EE16}" srcOrd="2" destOrd="0" parTransId="{A5466D01-9F0D-4809-95BF-F7FF4F29AD92}" sibTransId="{6D957BAC-CA4D-4BA5-A571-4E67B4EBC65A}"/>
    <dgm:cxn modelId="{D54E8DF7-F0EF-4874-8AF7-CC721E18C488}" type="presParOf" srcId="{EDE805B7-1054-4CC6-A7DC-4ADAD8526E22}" destId="{B224DA77-61E0-49A9-8767-23C5AB4F6756}" srcOrd="0" destOrd="0" presId="urn:microsoft.com/office/officeart/2005/8/layout/vList2"/>
    <dgm:cxn modelId="{B0166C6F-D14D-4F3C-A300-009A3F86F6FC}" type="presParOf" srcId="{EDE805B7-1054-4CC6-A7DC-4ADAD8526E22}" destId="{B9B97C71-5AF7-4255-B185-90DE0B34A8BD}" srcOrd="1" destOrd="0" presId="urn:microsoft.com/office/officeart/2005/8/layout/vList2"/>
    <dgm:cxn modelId="{C041ED4F-4278-4638-9809-703D71A8AD6E}" type="presParOf" srcId="{EDE805B7-1054-4CC6-A7DC-4ADAD8526E22}" destId="{D51FAE75-E3D5-46D7-A5EB-C6F79B66910A}" srcOrd="2" destOrd="0" presId="urn:microsoft.com/office/officeart/2005/8/layout/vList2"/>
    <dgm:cxn modelId="{9F0589EC-B9F1-402B-8F70-E2D7800D5396}" type="presParOf" srcId="{EDE805B7-1054-4CC6-A7DC-4ADAD8526E22}" destId="{D4F6771F-16ED-4B6E-A631-4484A46C2529}" srcOrd="3" destOrd="0" presId="urn:microsoft.com/office/officeart/2005/8/layout/vList2"/>
    <dgm:cxn modelId="{E0611BA8-E7B0-484A-8E57-02425DC6D483}" type="presParOf" srcId="{EDE805B7-1054-4CC6-A7DC-4ADAD8526E22}" destId="{2A05A727-863C-491C-964C-585CA2F69036}" srcOrd="4" destOrd="0" presId="urn:microsoft.com/office/officeart/2005/8/layout/vList2"/>
    <dgm:cxn modelId="{834ED626-1DF0-4BE3-8F9C-FC11995D052F}" type="presParOf" srcId="{EDE805B7-1054-4CC6-A7DC-4ADAD8526E22}" destId="{0DEEC2B6-A02F-4233-8560-21A770941B38}" srcOrd="5" destOrd="0" presId="urn:microsoft.com/office/officeart/2005/8/layout/vList2"/>
    <dgm:cxn modelId="{65A77071-B246-468E-9A75-B21E6F6D0889}" type="presParOf" srcId="{EDE805B7-1054-4CC6-A7DC-4ADAD8526E22}" destId="{7C0CD857-B86C-4C4B-8C14-BC9F3DDDE45C}" srcOrd="6" destOrd="0" presId="urn:microsoft.com/office/officeart/2005/8/layout/vList2"/>
    <dgm:cxn modelId="{4016D404-4810-4251-9720-974D5C766DBF}" type="presParOf" srcId="{EDE805B7-1054-4CC6-A7DC-4ADAD8526E22}" destId="{E5FDDE70-0626-4405-833D-56E53FEB4386}" srcOrd="7" destOrd="0" presId="urn:microsoft.com/office/officeart/2005/8/layout/vList2"/>
    <dgm:cxn modelId="{6CE32547-A066-4FEA-8A6E-FDC6D08ABE51}" type="presParOf" srcId="{EDE805B7-1054-4CC6-A7DC-4ADAD8526E22}" destId="{9A99ACBB-4E59-4C8D-9F6F-0E126CCF20E3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B86DDB-8548-4688-9BE3-B4664E612B07}" type="doc">
      <dgm:prSet loTypeId="urn:microsoft.com/office/officeart/2005/8/layout/lProcess2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s-CO"/>
        </a:p>
      </dgm:t>
    </dgm:pt>
    <dgm:pt modelId="{070EAA4A-D726-499D-91C4-136A814CA543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SN sensible a esteroides</a:t>
          </a:r>
          <a:endParaRPr lang="es-CO" dirty="0">
            <a:latin typeface="Montserrat" panose="00000500000000000000" pitchFamily="50" charset="0"/>
          </a:endParaRPr>
        </a:p>
      </dgm:t>
    </dgm:pt>
    <dgm:pt modelId="{B5FA62F7-DA25-4888-AAC0-8BCD49BA3C0A}" type="parTrans" cxnId="{1AABF2F0-EF53-4344-A825-09CE700FA066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FC3A6A48-132D-4C36-A4EC-C8DE6F2AD20C}" type="sibTrans" cxnId="{1AABF2F0-EF53-4344-A825-09CE700FA066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0CBF90A7-FA09-4491-8F7F-86CB18A94D78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Mejoría evidenciada con el ciclo de esteroides.</a:t>
          </a:r>
          <a:endParaRPr lang="es-CO" dirty="0">
            <a:latin typeface="Montserrat" panose="00000500000000000000" pitchFamily="50" charset="0"/>
          </a:endParaRPr>
        </a:p>
      </dgm:t>
    </dgm:pt>
    <dgm:pt modelId="{12B85039-4117-4C0B-BAE0-F64B2E699DC6}" type="parTrans" cxnId="{D8B3C1AC-36DD-40CF-AB17-A12D294133E3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E969285E-471F-48FB-91B4-DE466126707A}" type="sibTrans" cxnId="{D8B3C1AC-36DD-40CF-AB17-A12D294133E3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37A9632B-D126-4650-B80A-1F1D20CFF748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Mayoría ECM.</a:t>
          </a:r>
          <a:endParaRPr lang="es-CO" dirty="0">
            <a:latin typeface="Montserrat" panose="00000500000000000000" pitchFamily="50" charset="0"/>
          </a:endParaRPr>
        </a:p>
      </dgm:t>
    </dgm:pt>
    <dgm:pt modelId="{4BB5A43A-88FA-4E0B-B6CF-6E216A15163A}" type="parTrans" cxnId="{58F02C5C-BEB8-43E8-A5EA-F5DB599D08BE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39A7E89E-78C9-4021-B306-576543E03E19}" type="sibTrans" cxnId="{58F02C5C-BEB8-43E8-A5EA-F5DB599D08BE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23988069-BB20-497F-A2BC-12404C37337C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SN resistente a esteroides </a:t>
          </a:r>
          <a:endParaRPr lang="es-CO" dirty="0">
            <a:latin typeface="Montserrat" panose="00000500000000000000" pitchFamily="50" charset="0"/>
          </a:endParaRPr>
        </a:p>
      </dgm:t>
    </dgm:pt>
    <dgm:pt modelId="{C78B31ED-9E10-474F-B2C3-7BB52E294E50}" type="parTrans" cxnId="{F5420D11-D4D1-44FD-B362-FD4B88440B1B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086616F4-40D6-4360-8B81-E7628A96ED27}" type="sibTrans" cxnId="{F5420D11-D4D1-44FD-B362-FD4B88440B1B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F69BA56F-158A-42D1-B251-D364852F9CC9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20% de los casos.</a:t>
          </a:r>
          <a:endParaRPr lang="es-CO" dirty="0">
            <a:latin typeface="Montserrat" panose="00000500000000000000" pitchFamily="50" charset="0"/>
          </a:endParaRPr>
        </a:p>
      </dgm:t>
    </dgm:pt>
    <dgm:pt modelId="{519326E7-D503-4D0B-9FEF-AE06CF392786}" type="parTrans" cxnId="{D7AA2779-6894-4BF8-A064-9058816139FD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82D9AABE-5D97-4180-9EBD-FE8593BF7875}" type="sibTrans" cxnId="{D7AA2779-6894-4BF8-A064-9058816139FD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F5710DD5-8227-4C65-99DC-7A3F96638F9C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Mal pronóstico.</a:t>
          </a:r>
          <a:endParaRPr lang="es-CO" dirty="0">
            <a:latin typeface="Montserrat" panose="00000500000000000000" pitchFamily="50" charset="0"/>
          </a:endParaRPr>
        </a:p>
      </dgm:t>
    </dgm:pt>
    <dgm:pt modelId="{CE434326-76D8-4847-8694-24612BACCF86}" type="parTrans" cxnId="{7D403ACA-A7BC-467E-972B-46BBF67CB599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FF931A9D-42AE-43C1-8F31-BF9C97AECD49}" type="sibTrans" cxnId="{7D403ACA-A7BC-467E-972B-46BBF67CB599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B780BA91-8D59-45EB-8B05-DD3039683180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Mejor pronóstico.</a:t>
          </a:r>
          <a:endParaRPr lang="es-CO" dirty="0">
            <a:latin typeface="Montserrat" panose="00000500000000000000" pitchFamily="50" charset="0"/>
          </a:endParaRPr>
        </a:p>
      </dgm:t>
    </dgm:pt>
    <dgm:pt modelId="{D33506A3-890D-4522-A56F-918EB070FBF7}" type="parTrans" cxnId="{241D4ADA-DBAA-4362-BC1D-F755198866C3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37851745-E635-4EBD-BFF3-CC12FDD10ECA}" type="sibTrans" cxnId="{241D4ADA-DBAA-4362-BC1D-F755198866C3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D01C967D-6742-44F0-A30A-63DDE1FE5777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Supervivencia renal 50% en 10 años.</a:t>
          </a:r>
          <a:endParaRPr lang="es-CO" dirty="0">
            <a:latin typeface="Montserrat" panose="00000500000000000000" pitchFamily="50" charset="0"/>
          </a:endParaRPr>
        </a:p>
      </dgm:t>
    </dgm:pt>
    <dgm:pt modelId="{6906D024-98F8-4AF1-AF36-CA8949959148}" type="parTrans" cxnId="{D56298E3-C6C7-4187-99AF-612E82E1EFB3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FB448377-F811-464A-81E1-138E8A982562}" type="sibTrans" cxnId="{D56298E3-C6C7-4187-99AF-612E82E1EFB3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5292A88B-3252-4DCB-A973-2EC952FC1A67}" type="pres">
      <dgm:prSet presAssocID="{46B86DDB-8548-4688-9BE3-B4664E612B07}" presName="theList" presStyleCnt="0">
        <dgm:presLayoutVars>
          <dgm:dir/>
          <dgm:animLvl val="lvl"/>
          <dgm:resizeHandles val="exact"/>
        </dgm:presLayoutVars>
      </dgm:prSet>
      <dgm:spPr/>
    </dgm:pt>
    <dgm:pt modelId="{527290C9-97A6-456E-A883-9ECD13749965}" type="pres">
      <dgm:prSet presAssocID="{070EAA4A-D726-499D-91C4-136A814CA543}" presName="compNode" presStyleCnt="0"/>
      <dgm:spPr/>
    </dgm:pt>
    <dgm:pt modelId="{39BB0BDA-A39D-4AD0-9EEC-E0B3049DA2CD}" type="pres">
      <dgm:prSet presAssocID="{070EAA4A-D726-499D-91C4-136A814CA543}" presName="aNode" presStyleLbl="bgShp" presStyleIdx="0" presStyleCnt="2"/>
      <dgm:spPr/>
    </dgm:pt>
    <dgm:pt modelId="{CCF86412-F045-48F7-8AA1-537CBE8254CF}" type="pres">
      <dgm:prSet presAssocID="{070EAA4A-D726-499D-91C4-136A814CA543}" presName="textNode" presStyleLbl="bgShp" presStyleIdx="0" presStyleCnt="2"/>
      <dgm:spPr/>
    </dgm:pt>
    <dgm:pt modelId="{24A53070-4FB8-456E-BCDB-1774AFE40CA7}" type="pres">
      <dgm:prSet presAssocID="{070EAA4A-D726-499D-91C4-136A814CA543}" presName="compChildNode" presStyleCnt="0"/>
      <dgm:spPr/>
    </dgm:pt>
    <dgm:pt modelId="{14890F75-B3FC-41CA-97C0-9FDEEB421637}" type="pres">
      <dgm:prSet presAssocID="{070EAA4A-D726-499D-91C4-136A814CA543}" presName="theInnerList" presStyleCnt="0"/>
      <dgm:spPr/>
    </dgm:pt>
    <dgm:pt modelId="{79D21644-BA38-4BB3-B1BB-F38A3400C7C2}" type="pres">
      <dgm:prSet presAssocID="{0CBF90A7-FA09-4491-8F7F-86CB18A94D78}" presName="childNode" presStyleLbl="node1" presStyleIdx="0" presStyleCnt="6">
        <dgm:presLayoutVars>
          <dgm:bulletEnabled val="1"/>
        </dgm:presLayoutVars>
      </dgm:prSet>
      <dgm:spPr/>
    </dgm:pt>
    <dgm:pt modelId="{FB5A5384-683A-4E2B-AC13-44BB6A4305D7}" type="pres">
      <dgm:prSet presAssocID="{0CBF90A7-FA09-4491-8F7F-86CB18A94D78}" presName="aSpace2" presStyleCnt="0"/>
      <dgm:spPr/>
    </dgm:pt>
    <dgm:pt modelId="{F7515BAB-3949-4BC7-B4B9-B05468420A66}" type="pres">
      <dgm:prSet presAssocID="{37A9632B-D126-4650-B80A-1F1D20CFF748}" presName="childNode" presStyleLbl="node1" presStyleIdx="1" presStyleCnt="6">
        <dgm:presLayoutVars>
          <dgm:bulletEnabled val="1"/>
        </dgm:presLayoutVars>
      </dgm:prSet>
      <dgm:spPr/>
    </dgm:pt>
    <dgm:pt modelId="{6AEDE465-9AC1-4FEB-AFF5-32848C016E98}" type="pres">
      <dgm:prSet presAssocID="{37A9632B-D126-4650-B80A-1F1D20CFF748}" presName="aSpace2" presStyleCnt="0"/>
      <dgm:spPr/>
    </dgm:pt>
    <dgm:pt modelId="{DB965FED-E677-4BD0-9A76-56B8932AA5B1}" type="pres">
      <dgm:prSet presAssocID="{B780BA91-8D59-45EB-8B05-DD3039683180}" presName="childNode" presStyleLbl="node1" presStyleIdx="2" presStyleCnt="6">
        <dgm:presLayoutVars>
          <dgm:bulletEnabled val="1"/>
        </dgm:presLayoutVars>
      </dgm:prSet>
      <dgm:spPr/>
    </dgm:pt>
    <dgm:pt modelId="{EB60F117-9C76-402A-836D-9BB2568D8FE0}" type="pres">
      <dgm:prSet presAssocID="{070EAA4A-D726-499D-91C4-136A814CA543}" presName="aSpace" presStyleCnt="0"/>
      <dgm:spPr/>
    </dgm:pt>
    <dgm:pt modelId="{935FB717-1AC5-46E4-8B9C-729D9C448C2C}" type="pres">
      <dgm:prSet presAssocID="{23988069-BB20-497F-A2BC-12404C37337C}" presName="compNode" presStyleCnt="0"/>
      <dgm:spPr/>
    </dgm:pt>
    <dgm:pt modelId="{EA3AF2EC-EF6B-498D-9ACB-B02F01C00A82}" type="pres">
      <dgm:prSet presAssocID="{23988069-BB20-497F-A2BC-12404C37337C}" presName="aNode" presStyleLbl="bgShp" presStyleIdx="1" presStyleCnt="2"/>
      <dgm:spPr/>
    </dgm:pt>
    <dgm:pt modelId="{0A59C7AD-5011-4BEF-B6F2-A8CCBAD0EF57}" type="pres">
      <dgm:prSet presAssocID="{23988069-BB20-497F-A2BC-12404C37337C}" presName="textNode" presStyleLbl="bgShp" presStyleIdx="1" presStyleCnt="2"/>
      <dgm:spPr/>
    </dgm:pt>
    <dgm:pt modelId="{C3B7C5A0-6EF2-460B-B72D-2DD68FA65437}" type="pres">
      <dgm:prSet presAssocID="{23988069-BB20-497F-A2BC-12404C37337C}" presName="compChildNode" presStyleCnt="0"/>
      <dgm:spPr/>
    </dgm:pt>
    <dgm:pt modelId="{ED179858-E397-4F63-BAA8-EA79B397BFC5}" type="pres">
      <dgm:prSet presAssocID="{23988069-BB20-497F-A2BC-12404C37337C}" presName="theInnerList" presStyleCnt="0"/>
      <dgm:spPr/>
    </dgm:pt>
    <dgm:pt modelId="{BEBEA1BD-4975-4DB4-B811-C66C84C7E8C5}" type="pres">
      <dgm:prSet presAssocID="{F69BA56F-158A-42D1-B251-D364852F9CC9}" presName="childNode" presStyleLbl="node1" presStyleIdx="3" presStyleCnt="6">
        <dgm:presLayoutVars>
          <dgm:bulletEnabled val="1"/>
        </dgm:presLayoutVars>
      </dgm:prSet>
      <dgm:spPr/>
    </dgm:pt>
    <dgm:pt modelId="{B5A04F23-E6C5-4489-9B35-0B7C4FC48FD3}" type="pres">
      <dgm:prSet presAssocID="{F69BA56F-158A-42D1-B251-D364852F9CC9}" presName="aSpace2" presStyleCnt="0"/>
      <dgm:spPr/>
    </dgm:pt>
    <dgm:pt modelId="{F010F300-FD6F-441B-8F62-732E91E1EC66}" type="pres">
      <dgm:prSet presAssocID="{F5710DD5-8227-4C65-99DC-7A3F96638F9C}" presName="childNode" presStyleLbl="node1" presStyleIdx="4" presStyleCnt="6">
        <dgm:presLayoutVars>
          <dgm:bulletEnabled val="1"/>
        </dgm:presLayoutVars>
      </dgm:prSet>
      <dgm:spPr/>
    </dgm:pt>
    <dgm:pt modelId="{1AA9A7BA-E6D4-4E7D-BCB1-9F8DD8E4D759}" type="pres">
      <dgm:prSet presAssocID="{F5710DD5-8227-4C65-99DC-7A3F96638F9C}" presName="aSpace2" presStyleCnt="0"/>
      <dgm:spPr/>
    </dgm:pt>
    <dgm:pt modelId="{2975C099-7A66-4BC4-913A-511207AE2088}" type="pres">
      <dgm:prSet presAssocID="{D01C967D-6742-44F0-A30A-63DDE1FE5777}" presName="childNode" presStyleLbl="node1" presStyleIdx="5" presStyleCnt="6">
        <dgm:presLayoutVars>
          <dgm:bulletEnabled val="1"/>
        </dgm:presLayoutVars>
      </dgm:prSet>
      <dgm:spPr/>
    </dgm:pt>
  </dgm:ptLst>
  <dgm:cxnLst>
    <dgm:cxn modelId="{DCA2D500-769A-42C5-ADAA-050E50AB08B1}" type="presOf" srcId="{37A9632B-D126-4650-B80A-1F1D20CFF748}" destId="{F7515BAB-3949-4BC7-B4B9-B05468420A66}" srcOrd="0" destOrd="0" presId="urn:microsoft.com/office/officeart/2005/8/layout/lProcess2"/>
    <dgm:cxn modelId="{A8992608-6D53-477A-BE8B-459B57D2A120}" type="presOf" srcId="{D01C967D-6742-44F0-A30A-63DDE1FE5777}" destId="{2975C099-7A66-4BC4-913A-511207AE2088}" srcOrd="0" destOrd="0" presId="urn:microsoft.com/office/officeart/2005/8/layout/lProcess2"/>
    <dgm:cxn modelId="{ED3BA30C-E6CA-452F-BF58-87B0CF651D4F}" type="presOf" srcId="{23988069-BB20-497F-A2BC-12404C37337C}" destId="{0A59C7AD-5011-4BEF-B6F2-A8CCBAD0EF57}" srcOrd="1" destOrd="0" presId="urn:microsoft.com/office/officeart/2005/8/layout/lProcess2"/>
    <dgm:cxn modelId="{F5420D11-D4D1-44FD-B362-FD4B88440B1B}" srcId="{46B86DDB-8548-4688-9BE3-B4664E612B07}" destId="{23988069-BB20-497F-A2BC-12404C37337C}" srcOrd="1" destOrd="0" parTransId="{C78B31ED-9E10-474F-B2C3-7BB52E294E50}" sibTransId="{086616F4-40D6-4360-8B81-E7628A96ED27}"/>
    <dgm:cxn modelId="{E9202C2F-D32B-40FA-9C76-18784CE3AF36}" type="presOf" srcId="{B780BA91-8D59-45EB-8B05-DD3039683180}" destId="{DB965FED-E677-4BD0-9A76-56B8932AA5B1}" srcOrd="0" destOrd="0" presId="urn:microsoft.com/office/officeart/2005/8/layout/lProcess2"/>
    <dgm:cxn modelId="{020F6231-3B75-4154-9013-3890A195F71F}" type="presOf" srcId="{F69BA56F-158A-42D1-B251-D364852F9CC9}" destId="{BEBEA1BD-4975-4DB4-B811-C66C84C7E8C5}" srcOrd="0" destOrd="0" presId="urn:microsoft.com/office/officeart/2005/8/layout/lProcess2"/>
    <dgm:cxn modelId="{EE26923E-C4B5-4933-990C-61BFB530561F}" type="presOf" srcId="{46B86DDB-8548-4688-9BE3-B4664E612B07}" destId="{5292A88B-3252-4DCB-A973-2EC952FC1A67}" srcOrd="0" destOrd="0" presId="urn:microsoft.com/office/officeart/2005/8/layout/lProcess2"/>
    <dgm:cxn modelId="{58F02C5C-BEB8-43E8-A5EA-F5DB599D08BE}" srcId="{070EAA4A-D726-499D-91C4-136A814CA543}" destId="{37A9632B-D126-4650-B80A-1F1D20CFF748}" srcOrd="1" destOrd="0" parTransId="{4BB5A43A-88FA-4E0B-B6CF-6E216A15163A}" sibTransId="{39A7E89E-78C9-4021-B306-576543E03E19}"/>
    <dgm:cxn modelId="{D7AA2779-6894-4BF8-A064-9058816139FD}" srcId="{23988069-BB20-497F-A2BC-12404C37337C}" destId="{F69BA56F-158A-42D1-B251-D364852F9CC9}" srcOrd="0" destOrd="0" parTransId="{519326E7-D503-4D0B-9FEF-AE06CF392786}" sibTransId="{82D9AABE-5D97-4180-9EBD-FE8593BF7875}"/>
    <dgm:cxn modelId="{5593F07F-4A06-403D-80C5-C1F673E20A46}" type="presOf" srcId="{070EAA4A-D726-499D-91C4-136A814CA543}" destId="{CCF86412-F045-48F7-8AA1-537CBE8254CF}" srcOrd="1" destOrd="0" presId="urn:microsoft.com/office/officeart/2005/8/layout/lProcess2"/>
    <dgm:cxn modelId="{D9CA1E9C-C096-4CCB-A1F6-04D563CCE7BC}" type="presOf" srcId="{070EAA4A-D726-499D-91C4-136A814CA543}" destId="{39BB0BDA-A39D-4AD0-9EEC-E0B3049DA2CD}" srcOrd="0" destOrd="0" presId="urn:microsoft.com/office/officeart/2005/8/layout/lProcess2"/>
    <dgm:cxn modelId="{0C6560A3-0114-44A3-80B5-09E120A8ED3C}" type="presOf" srcId="{F5710DD5-8227-4C65-99DC-7A3F96638F9C}" destId="{F010F300-FD6F-441B-8F62-732E91E1EC66}" srcOrd="0" destOrd="0" presId="urn:microsoft.com/office/officeart/2005/8/layout/lProcess2"/>
    <dgm:cxn modelId="{D8B3C1AC-36DD-40CF-AB17-A12D294133E3}" srcId="{070EAA4A-D726-499D-91C4-136A814CA543}" destId="{0CBF90A7-FA09-4491-8F7F-86CB18A94D78}" srcOrd="0" destOrd="0" parTransId="{12B85039-4117-4C0B-BAE0-F64B2E699DC6}" sibTransId="{E969285E-471F-48FB-91B4-DE466126707A}"/>
    <dgm:cxn modelId="{2941C6BB-92B7-453A-8F2A-14B4F7A4EBF6}" type="presOf" srcId="{23988069-BB20-497F-A2BC-12404C37337C}" destId="{EA3AF2EC-EF6B-498D-9ACB-B02F01C00A82}" srcOrd="0" destOrd="0" presId="urn:microsoft.com/office/officeart/2005/8/layout/lProcess2"/>
    <dgm:cxn modelId="{3651B5C6-0D3F-4BC4-9F7F-0A3168966981}" type="presOf" srcId="{0CBF90A7-FA09-4491-8F7F-86CB18A94D78}" destId="{79D21644-BA38-4BB3-B1BB-F38A3400C7C2}" srcOrd="0" destOrd="0" presId="urn:microsoft.com/office/officeart/2005/8/layout/lProcess2"/>
    <dgm:cxn modelId="{7D403ACA-A7BC-467E-972B-46BBF67CB599}" srcId="{23988069-BB20-497F-A2BC-12404C37337C}" destId="{F5710DD5-8227-4C65-99DC-7A3F96638F9C}" srcOrd="1" destOrd="0" parTransId="{CE434326-76D8-4847-8694-24612BACCF86}" sibTransId="{FF931A9D-42AE-43C1-8F31-BF9C97AECD49}"/>
    <dgm:cxn modelId="{241D4ADA-DBAA-4362-BC1D-F755198866C3}" srcId="{070EAA4A-D726-499D-91C4-136A814CA543}" destId="{B780BA91-8D59-45EB-8B05-DD3039683180}" srcOrd="2" destOrd="0" parTransId="{D33506A3-890D-4522-A56F-918EB070FBF7}" sibTransId="{37851745-E635-4EBD-BFF3-CC12FDD10ECA}"/>
    <dgm:cxn modelId="{D56298E3-C6C7-4187-99AF-612E82E1EFB3}" srcId="{23988069-BB20-497F-A2BC-12404C37337C}" destId="{D01C967D-6742-44F0-A30A-63DDE1FE5777}" srcOrd="2" destOrd="0" parTransId="{6906D024-98F8-4AF1-AF36-CA8949959148}" sibTransId="{FB448377-F811-464A-81E1-138E8A982562}"/>
    <dgm:cxn modelId="{1AABF2F0-EF53-4344-A825-09CE700FA066}" srcId="{46B86DDB-8548-4688-9BE3-B4664E612B07}" destId="{070EAA4A-D726-499D-91C4-136A814CA543}" srcOrd="0" destOrd="0" parTransId="{B5FA62F7-DA25-4888-AAC0-8BCD49BA3C0A}" sibTransId="{FC3A6A48-132D-4C36-A4EC-C8DE6F2AD20C}"/>
    <dgm:cxn modelId="{14FA2A86-15BA-481D-A001-3274134FEF15}" type="presParOf" srcId="{5292A88B-3252-4DCB-A973-2EC952FC1A67}" destId="{527290C9-97A6-456E-A883-9ECD13749965}" srcOrd="0" destOrd="0" presId="urn:microsoft.com/office/officeart/2005/8/layout/lProcess2"/>
    <dgm:cxn modelId="{F4381BC2-9865-44FD-A24E-427FF2E5B308}" type="presParOf" srcId="{527290C9-97A6-456E-A883-9ECD13749965}" destId="{39BB0BDA-A39D-4AD0-9EEC-E0B3049DA2CD}" srcOrd="0" destOrd="0" presId="urn:microsoft.com/office/officeart/2005/8/layout/lProcess2"/>
    <dgm:cxn modelId="{3C3B06ED-DE93-41AD-9BE7-D3EDED3DC1DB}" type="presParOf" srcId="{527290C9-97A6-456E-A883-9ECD13749965}" destId="{CCF86412-F045-48F7-8AA1-537CBE8254CF}" srcOrd="1" destOrd="0" presId="urn:microsoft.com/office/officeart/2005/8/layout/lProcess2"/>
    <dgm:cxn modelId="{65D717E9-872B-41DC-B495-2C3E3BC42A1B}" type="presParOf" srcId="{527290C9-97A6-456E-A883-9ECD13749965}" destId="{24A53070-4FB8-456E-BCDB-1774AFE40CA7}" srcOrd="2" destOrd="0" presId="urn:microsoft.com/office/officeart/2005/8/layout/lProcess2"/>
    <dgm:cxn modelId="{33A9754B-3D27-479D-B26F-21BC73D39E92}" type="presParOf" srcId="{24A53070-4FB8-456E-BCDB-1774AFE40CA7}" destId="{14890F75-B3FC-41CA-97C0-9FDEEB421637}" srcOrd="0" destOrd="0" presId="urn:microsoft.com/office/officeart/2005/8/layout/lProcess2"/>
    <dgm:cxn modelId="{811327F9-7A2D-4E22-BC77-B27F780EF51A}" type="presParOf" srcId="{14890F75-B3FC-41CA-97C0-9FDEEB421637}" destId="{79D21644-BA38-4BB3-B1BB-F38A3400C7C2}" srcOrd="0" destOrd="0" presId="urn:microsoft.com/office/officeart/2005/8/layout/lProcess2"/>
    <dgm:cxn modelId="{B110D367-083A-4A23-9BDE-7B6442129180}" type="presParOf" srcId="{14890F75-B3FC-41CA-97C0-9FDEEB421637}" destId="{FB5A5384-683A-4E2B-AC13-44BB6A4305D7}" srcOrd="1" destOrd="0" presId="urn:microsoft.com/office/officeart/2005/8/layout/lProcess2"/>
    <dgm:cxn modelId="{616468C3-2CB1-4F93-BF84-DE7E35F694A8}" type="presParOf" srcId="{14890F75-B3FC-41CA-97C0-9FDEEB421637}" destId="{F7515BAB-3949-4BC7-B4B9-B05468420A66}" srcOrd="2" destOrd="0" presId="urn:microsoft.com/office/officeart/2005/8/layout/lProcess2"/>
    <dgm:cxn modelId="{35AE424D-48AB-4E6D-BC38-5C89A849BC7B}" type="presParOf" srcId="{14890F75-B3FC-41CA-97C0-9FDEEB421637}" destId="{6AEDE465-9AC1-4FEB-AFF5-32848C016E98}" srcOrd="3" destOrd="0" presId="urn:microsoft.com/office/officeart/2005/8/layout/lProcess2"/>
    <dgm:cxn modelId="{EE375AB3-146E-41FE-8A48-3768CCBF4879}" type="presParOf" srcId="{14890F75-B3FC-41CA-97C0-9FDEEB421637}" destId="{DB965FED-E677-4BD0-9A76-56B8932AA5B1}" srcOrd="4" destOrd="0" presId="urn:microsoft.com/office/officeart/2005/8/layout/lProcess2"/>
    <dgm:cxn modelId="{A1FCE921-E939-468B-A9BC-226BCB4C5C10}" type="presParOf" srcId="{5292A88B-3252-4DCB-A973-2EC952FC1A67}" destId="{EB60F117-9C76-402A-836D-9BB2568D8FE0}" srcOrd="1" destOrd="0" presId="urn:microsoft.com/office/officeart/2005/8/layout/lProcess2"/>
    <dgm:cxn modelId="{5BBB7EA6-0060-4D28-9941-D192BD29362D}" type="presParOf" srcId="{5292A88B-3252-4DCB-A973-2EC952FC1A67}" destId="{935FB717-1AC5-46E4-8B9C-729D9C448C2C}" srcOrd="2" destOrd="0" presId="urn:microsoft.com/office/officeart/2005/8/layout/lProcess2"/>
    <dgm:cxn modelId="{3F909D5E-2210-4531-AA84-A96A2828A15B}" type="presParOf" srcId="{935FB717-1AC5-46E4-8B9C-729D9C448C2C}" destId="{EA3AF2EC-EF6B-498D-9ACB-B02F01C00A82}" srcOrd="0" destOrd="0" presId="urn:microsoft.com/office/officeart/2005/8/layout/lProcess2"/>
    <dgm:cxn modelId="{8EBA9CB7-CE80-4EA2-8B3E-07EC0B353D8C}" type="presParOf" srcId="{935FB717-1AC5-46E4-8B9C-729D9C448C2C}" destId="{0A59C7AD-5011-4BEF-B6F2-A8CCBAD0EF57}" srcOrd="1" destOrd="0" presId="urn:microsoft.com/office/officeart/2005/8/layout/lProcess2"/>
    <dgm:cxn modelId="{957ECD47-6988-4F3D-BFD2-A1FDC78DDC4C}" type="presParOf" srcId="{935FB717-1AC5-46E4-8B9C-729D9C448C2C}" destId="{C3B7C5A0-6EF2-460B-B72D-2DD68FA65437}" srcOrd="2" destOrd="0" presId="urn:microsoft.com/office/officeart/2005/8/layout/lProcess2"/>
    <dgm:cxn modelId="{E1F81478-9E3B-41B3-BA4F-B3C164E05EB9}" type="presParOf" srcId="{C3B7C5A0-6EF2-460B-B72D-2DD68FA65437}" destId="{ED179858-E397-4F63-BAA8-EA79B397BFC5}" srcOrd="0" destOrd="0" presId="urn:microsoft.com/office/officeart/2005/8/layout/lProcess2"/>
    <dgm:cxn modelId="{134A6736-1CB8-4053-A4A5-C823AE19D41C}" type="presParOf" srcId="{ED179858-E397-4F63-BAA8-EA79B397BFC5}" destId="{BEBEA1BD-4975-4DB4-B811-C66C84C7E8C5}" srcOrd="0" destOrd="0" presId="urn:microsoft.com/office/officeart/2005/8/layout/lProcess2"/>
    <dgm:cxn modelId="{4BA37C9B-0AF0-49D8-9061-6FC15AE85721}" type="presParOf" srcId="{ED179858-E397-4F63-BAA8-EA79B397BFC5}" destId="{B5A04F23-E6C5-4489-9B35-0B7C4FC48FD3}" srcOrd="1" destOrd="0" presId="urn:microsoft.com/office/officeart/2005/8/layout/lProcess2"/>
    <dgm:cxn modelId="{64E7E141-8E69-457C-8D75-E0384B142029}" type="presParOf" srcId="{ED179858-E397-4F63-BAA8-EA79B397BFC5}" destId="{F010F300-FD6F-441B-8F62-732E91E1EC66}" srcOrd="2" destOrd="0" presId="urn:microsoft.com/office/officeart/2005/8/layout/lProcess2"/>
    <dgm:cxn modelId="{FC2A5357-C40E-4188-B64C-F95558B4ACCD}" type="presParOf" srcId="{ED179858-E397-4F63-BAA8-EA79B397BFC5}" destId="{1AA9A7BA-E6D4-4E7D-BCB1-9F8DD8E4D759}" srcOrd="3" destOrd="0" presId="urn:microsoft.com/office/officeart/2005/8/layout/lProcess2"/>
    <dgm:cxn modelId="{F4FF9459-5574-4C16-A48E-DDC355411EBD}" type="presParOf" srcId="{ED179858-E397-4F63-BAA8-EA79B397BFC5}" destId="{2975C099-7A66-4BC4-913A-511207AE2088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288FFC4A-92D1-439C-995E-B338CC8FEBC0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s-CO"/>
        </a:p>
      </dgm:t>
    </dgm:pt>
    <dgm:pt modelId="{F75F5503-93FF-42B1-8383-B166B6068892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La diuresis se normaliza a la semana, y la Cr </a:t>
          </a:r>
          <a:r>
            <a:rPr lang="es-CO" dirty="0">
              <a:latin typeface="Montserrat" panose="00000500000000000000" pitchFamily="50" charset="0"/>
            </a:rPr>
            <a:t>sérica regresa a valores previos  en tres o cuatro semanas.</a:t>
          </a:r>
        </a:p>
      </dgm:t>
    </dgm:pt>
    <dgm:pt modelId="{9D60284A-9CD3-4131-AB4E-FB91495DDCB7}" type="parTrans" cxnId="{2F2F528F-EC02-46E2-BD02-31D37D36632D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F5B254F3-5D5C-4E5C-BFA0-48AF308A9D9A}" type="sibTrans" cxnId="{2F2F528F-EC02-46E2-BD02-31D37D36632D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CD01D5CC-655F-4B5D-8AC8-FD781678B8BD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Edema y la hipertensión suele desparecer </a:t>
          </a:r>
          <a:r>
            <a:rPr lang="es-CO" dirty="0">
              <a:latin typeface="Montserrat" panose="00000500000000000000" pitchFamily="50" charset="0"/>
            </a:rPr>
            <a:t>en 5-10 días.</a:t>
          </a:r>
        </a:p>
      </dgm:t>
    </dgm:pt>
    <dgm:pt modelId="{E24B69D2-DE96-42AA-81E5-EA2F6E8E7226}" type="parTrans" cxnId="{50FF0431-911C-4322-AA08-7CDDD13B49D4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6B0A126C-CC6C-4E67-8A61-BF4F54EDA27C}" type="sibTrans" cxnId="{50FF0431-911C-4322-AA08-7CDDD13B49D4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7641D30E-BA5E-411E-A415-F9A77FB8E3F7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La proteinuria puede persistir durante </a:t>
          </a:r>
          <a:r>
            <a:rPr lang="es-CO" dirty="0">
              <a:latin typeface="Montserrat" panose="00000500000000000000" pitchFamily="50" charset="0"/>
            </a:rPr>
            <a:t>seis meses o más.</a:t>
          </a:r>
        </a:p>
      </dgm:t>
    </dgm:pt>
    <dgm:pt modelId="{896CAA2C-D76B-490D-A68A-737B8CF7A4CC}" type="parTrans" cxnId="{1A26B40F-D7DC-445B-86B9-FE70ADEF0A9B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07924938-B281-464F-9B83-9E6D1207941C}" type="sibTrans" cxnId="{1A26B40F-D7DC-445B-86B9-FE70ADEF0A9B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1CCA9196-4852-4564-A8E6-42D96C6E97F2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Hematuria generalmente desaparece al mes.</a:t>
          </a:r>
          <a:endParaRPr lang="es-CO" dirty="0">
            <a:latin typeface="Montserrat" panose="00000500000000000000" pitchFamily="50" charset="0"/>
          </a:endParaRPr>
        </a:p>
      </dgm:t>
    </dgm:pt>
    <dgm:pt modelId="{70C03159-504D-43B5-9555-F8FD8D00E8CE}" type="parTrans" cxnId="{3CF33966-375D-4B62-A8A0-D455373FCF3F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D1B2C95B-BCE6-4B24-A0EB-A714C379EBE6}" type="sibTrans" cxnId="{3CF33966-375D-4B62-A8A0-D455373FCF3F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D4987491-5F23-487C-8550-3987E9CC10EE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C3 se normaliza el C3 sérico.</a:t>
          </a:r>
          <a:endParaRPr lang="es-CO" dirty="0">
            <a:latin typeface="Montserrat" panose="00000500000000000000" pitchFamily="50" charset="0"/>
          </a:endParaRPr>
        </a:p>
      </dgm:t>
    </dgm:pt>
    <dgm:pt modelId="{5688FAF4-FCF7-4517-9F89-E2A4747BE4A0}" type="parTrans" cxnId="{6536D349-0274-49FA-A14D-D2A58A57C0C1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9F44B105-F028-4071-854B-B1729E1904F2}" type="sibTrans" cxnId="{6536D349-0274-49FA-A14D-D2A58A57C0C1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EDE805B7-1054-4CC6-A7DC-4ADAD8526E22}" type="pres">
      <dgm:prSet presAssocID="{288FFC4A-92D1-439C-995E-B338CC8FEBC0}" presName="linear" presStyleCnt="0">
        <dgm:presLayoutVars>
          <dgm:animLvl val="lvl"/>
          <dgm:resizeHandles val="exact"/>
        </dgm:presLayoutVars>
      </dgm:prSet>
      <dgm:spPr/>
    </dgm:pt>
    <dgm:pt modelId="{B224DA77-61E0-49A9-8767-23C5AB4F6756}" type="pres">
      <dgm:prSet presAssocID="{F75F5503-93FF-42B1-8383-B166B6068892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752561A4-6441-41D9-9DBE-4445C52FC89B}" type="pres">
      <dgm:prSet presAssocID="{F5B254F3-5D5C-4E5C-BFA0-48AF308A9D9A}" presName="spacer" presStyleCnt="0"/>
      <dgm:spPr/>
    </dgm:pt>
    <dgm:pt modelId="{F5AC1464-D5F2-40F4-BFC7-A79D40EB4740}" type="pres">
      <dgm:prSet presAssocID="{CD01D5CC-655F-4B5D-8AC8-FD781678B8BD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A904D690-7C57-4249-8A7F-54DC86C48095}" type="pres">
      <dgm:prSet presAssocID="{6B0A126C-CC6C-4E67-8A61-BF4F54EDA27C}" presName="spacer" presStyleCnt="0"/>
      <dgm:spPr/>
    </dgm:pt>
    <dgm:pt modelId="{E031E1AE-F73D-4EDA-A447-893EDC58C797}" type="pres">
      <dgm:prSet presAssocID="{7641D30E-BA5E-411E-A415-F9A77FB8E3F7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CA004BA6-F117-426B-AB1E-8806F89240B3}" type="pres">
      <dgm:prSet presAssocID="{07924938-B281-464F-9B83-9E6D1207941C}" presName="spacer" presStyleCnt="0"/>
      <dgm:spPr/>
    </dgm:pt>
    <dgm:pt modelId="{C737F13E-E54B-4B4D-BF4B-07A9121960E3}" type="pres">
      <dgm:prSet presAssocID="{1CCA9196-4852-4564-A8E6-42D96C6E97F2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4E66C355-E6D2-4D46-84B9-04299938C687}" type="pres">
      <dgm:prSet presAssocID="{D1B2C95B-BCE6-4B24-A0EB-A714C379EBE6}" presName="spacer" presStyleCnt="0"/>
      <dgm:spPr/>
    </dgm:pt>
    <dgm:pt modelId="{C4C4F591-8B49-4F18-B74F-393DA2E0BDE0}" type="pres">
      <dgm:prSet presAssocID="{D4987491-5F23-487C-8550-3987E9CC10EE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78777106-AB21-4962-98E2-092B4ADE1F85}" type="presOf" srcId="{CD01D5CC-655F-4B5D-8AC8-FD781678B8BD}" destId="{F5AC1464-D5F2-40F4-BFC7-A79D40EB4740}" srcOrd="0" destOrd="0" presId="urn:microsoft.com/office/officeart/2005/8/layout/vList2"/>
    <dgm:cxn modelId="{1A26B40F-D7DC-445B-86B9-FE70ADEF0A9B}" srcId="{288FFC4A-92D1-439C-995E-B338CC8FEBC0}" destId="{7641D30E-BA5E-411E-A415-F9A77FB8E3F7}" srcOrd="2" destOrd="0" parTransId="{896CAA2C-D76B-490D-A68A-737B8CF7A4CC}" sibTransId="{07924938-B281-464F-9B83-9E6D1207941C}"/>
    <dgm:cxn modelId="{E04D9D1A-211A-4DD8-B94F-6F4783CD0212}" type="presOf" srcId="{7641D30E-BA5E-411E-A415-F9A77FB8E3F7}" destId="{E031E1AE-F73D-4EDA-A447-893EDC58C797}" srcOrd="0" destOrd="0" presId="urn:microsoft.com/office/officeart/2005/8/layout/vList2"/>
    <dgm:cxn modelId="{50FF0431-911C-4322-AA08-7CDDD13B49D4}" srcId="{288FFC4A-92D1-439C-995E-B338CC8FEBC0}" destId="{CD01D5CC-655F-4B5D-8AC8-FD781678B8BD}" srcOrd="1" destOrd="0" parTransId="{E24B69D2-DE96-42AA-81E5-EA2F6E8E7226}" sibTransId="{6B0A126C-CC6C-4E67-8A61-BF4F54EDA27C}"/>
    <dgm:cxn modelId="{3CF33966-375D-4B62-A8A0-D455373FCF3F}" srcId="{288FFC4A-92D1-439C-995E-B338CC8FEBC0}" destId="{1CCA9196-4852-4564-A8E6-42D96C6E97F2}" srcOrd="3" destOrd="0" parTransId="{70C03159-504D-43B5-9555-F8FD8D00E8CE}" sibTransId="{D1B2C95B-BCE6-4B24-A0EB-A714C379EBE6}"/>
    <dgm:cxn modelId="{6536D349-0274-49FA-A14D-D2A58A57C0C1}" srcId="{288FFC4A-92D1-439C-995E-B338CC8FEBC0}" destId="{D4987491-5F23-487C-8550-3987E9CC10EE}" srcOrd="4" destOrd="0" parTransId="{5688FAF4-FCF7-4517-9F89-E2A4747BE4A0}" sibTransId="{9F44B105-F028-4071-854B-B1729E1904F2}"/>
    <dgm:cxn modelId="{85F67B58-8B55-46B4-A223-9FB1836A9036}" type="presOf" srcId="{288FFC4A-92D1-439C-995E-B338CC8FEBC0}" destId="{EDE805B7-1054-4CC6-A7DC-4ADAD8526E22}" srcOrd="0" destOrd="0" presId="urn:microsoft.com/office/officeart/2005/8/layout/vList2"/>
    <dgm:cxn modelId="{2F2F528F-EC02-46E2-BD02-31D37D36632D}" srcId="{288FFC4A-92D1-439C-995E-B338CC8FEBC0}" destId="{F75F5503-93FF-42B1-8383-B166B6068892}" srcOrd="0" destOrd="0" parTransId="{9D60284A-9CD3-4131-AB4E-FB91495DDCB7}" sibTransId="{F5B254F3-5D5C-4E5C-BFA0-48AF308A9D9A}"/>
    <dgm:cxn modelId="{839C0FC4-DDF1-4CCD-9B66-09137BBAA95A}" type="presOf" srcId="{F75F5503-93FF-42B1-8383-B166B6068892}" destId="{B224DA77-61E0-49A9-8767-23C5AB4F6756}" srcOrd="0" destOrd="0" presId="urn:microsoft.com/office/officeart/2005/8/layout/vList2"/>
    <dgm:cxn modelId="{8BD18ADD-4158-43DF-B084-AC99BFAF9035}" type="presOf" srcId="{1CCA9196-4852-4564-A8E6-42D96C6E97F2}" destId="{C737F13E-E54B-4B4D-BF4B-07A9121960E3}" srcOrd="0" destOrd="0" presId="urn:microsoft.com/office/officeart/2005/8/layout/vList2"/>
    <dgm:cxn modelId="{A0EE6DE2-95B6-4B1C-B56C-FFF69D9CFBBD}" type="presOf" srcId="{D4987491-5F23-487C-8550-3987E9CC10EE}" destId="{C4C4F591-8B49-4F18-B74F-393DA2E0BDE0}" srcOrd="0" destOrd="0" presId="urn:microsoft.com/office/officeart/2005/8/layout/vList2"/>
    <dgm:cxn modelId="{D54E8DF7-F0EF-4874-8AF7-CC721E18C488}" type="presParOf" srcId="{EDE805B7-1054-4CC6-A7DC-4ADAD8526E22}" destId="{B224DA77-61E0-49A9-8767-23C5AB4F6756}" srcOrd="0" destOrd="0" presId="urn:microsoft.com/office/officeart/2005/8/layout/vList2"/>
    <dgm:cxn modelId="{38C2D124-3BAD-4FFD-ADF0-20062443DBD9}" type="presParOf" srcId="{EDE805B7-1054-4CC6-A7DC-4ADAD8526E22}" destId="{752561A4-6441-41D9-9DBE-4445C52FC89B}" srcOrd="1" destOrd="0" presId="urn:microsoft.com/office/officeart/2005/8/layout/vList2"/>
    <dgm:cxn modelId="{DF601D85-7E69-41E8-AA7F-3142AFB53ABD}" type="presParOf" srcId="{EDE805B7-1054-4CC6-A7DC-4ADAD8526E22}" destId="{F5AC1464-D5F2-40F4-BFC7-A79D40EB4740}" srcOrd="2" destOrd="0" presId="urn:microsoft.com/office/officeart/2005/8/layout/vList2"/>
    <dgm:cxn modelId="{67FDC6F6-3E02-4E1E-A667-EEB599D2848C}" type="presParOf" srcId="{EDE805B7-1054-4CC6-A7DC-4ADAD8526E22}" destId="{A904D690-7C57-4249-8A7F-54DC86C48095}" srcOrd="3" destOrd="0" presId="urn:microsoft.com/office/officeart/2005/8/layout/vList2"/>
    <dgm:cxn modelId="{D21EEFF2-E382-4986-959B-7F528E7E9F65}" type="presParOf" srcId="{EDE805B7-1054-4CC6-A7DC-4ADAD8526E22}" destId="{E031E1AE-F73D-4EDA-A447-893EDC58C797}" srcOrd="4" destOrd="0" presId="urn:microsoft.com/office/officeart/2005/8/layout/vList2"/>
    <dgm:cxn modelId="{6CA4F1CE-F17F-49CD-A7BE-21BDACC5A423}" type="presParOf" srcId="{EDE805B7-1054-4CC6-A7DC-4ADAD8526E22}" destId="{CA004BA6-F117-426B-AB1E-8806F89240B3}" srcOrd="5" destOrd="0" presId="urn:microsoft.com/office/officeart/2005/8/layout/vList2"/>
    <dgm:cxn modelId="{DA961E0A-026D-4FAE-9D52-C2389BD2CC8F}" type="presParOf" srcId="{EDE805B7-1054-4CC6-A7DC-4ADAD8526E22}" destId="{C737F13E-E54B-4B4D-BF4B-07A9121960E3}" srcOrd="6" destOrd="0" presId="urn:microsoft.com/office/officeart/2005/8/layout/vList2"/>
    <dgm:cxn modelId="{B438843F-A738-45C4-A70C-0963C462252F}" type="presParOf" srcId="{EDE805B7-1054-4CC6-A7DC-4ADAD8526E22}" destId="{4E66C355-E6D2-4D46-84B9-04299938C687}" srcOrd="7" destOrd="0" presId="urn:microsoft.com/office/officeart/2005/8/layout/vList2"/>
    <dgm:cxn modelId="{E9AA89DB-71FC-4423-AB79-129102FFC0DB}" type="presParOf" srcId="{EDE805B7-1054-4CC6-A7DC-4ADAD8526E22}" destId="{C4C4F591-8B49-4F18-B74F-393DA2E0BDE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6B86DDB-8548-4688-9BE3-B4664E612B07}" type="doc">
      <dgm:prSet loTypeId="urn:microsoft.com/office/officeart/2005/8/layout/lProcess2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s-CO"/>
        </a:p>
      </dgm:t>
    </dgm:pt>
    <dgm:pt modelId="{070EAA4A-D726-499D-91C4-136A814CA543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Sin inflamación glomerular</a:t>
          </a:r>
          <a:endParaRPr lang="es-CO" dirty="0">
            <a:latin typeface="Montserrat" panose="00000500000000000000" pitchFamily="50" charset="0"/>
          </a:endParaRPr>
        </a:p>
      </dgm:t>
    </dgm:pt>
    <dgm:pt modelId="{B5FA62F7-DA25-4888-AAC0-8BCD49BA3C0A}" type="parTrans" cxnId="{1AABF2F0-EF53-4344-A825-09CE700FA066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FC3A6A48-132D-4C36-A4EC-C8DE6F2AD20C}" type="sibTrans" cxnId="{1AABF2F0-EF53-4344-A825-09CE700FA066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0CBF90A7-FA09-4491-8F7F-86CB18A94D78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Nefropatía membranosa</a:t>
          </a:r>
          <a:endParaRPr lang="es-CO" dirty="0">
            <a:latin typeface="Montserrat" panose="00000500000000000000" pitchFamily="50" charset="0"/>
          </a:endParaRPr>
        </a:p>
      </dgm:t>
    </dgm:pt>
    <dgm:pt modelId="{12B85039-4117-4C0B-BAE0-F64B2E699DC6}" type="parTrans" cxnId="{D8B3C1AC-36DD-40CF-AB17-A12D294133E3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E969285E-471F-48FB-91B4-DE466126707A}" type="sibTrans" cxnId="{D8B3C1AC-36DD-40CF-AB17-A12D294133E3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23988069-BB20-497F-A2BC-12404C37337C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Sedimento urinario e inflamación</a:t>
          </a:r>
          <a:endParaRPr lang="es-CO" dirty="0">
            <a:latin typeface="Montserrat" panose="00000500000000000000" pitchFamily="50" charset="0"/>
          </a:endParaRPr>
        </a:p>
      </dgm:t>
    </dgm:pt>
    <dgm:pt modelId="{C78B31ED-9E10-474F-B2C3-7BB52E294E50}" type="parTrans" cxnId="{F5420D11-D4D1-44FD-B362-FD4B88440B1B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086616F4-40D6-4360-8B81-E7628A96ED27}" type="sibTrans" cxnId="{F5420D11-D4D1-44FD-B362-FD4B88440B1B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F69BA56F-158A-42D1-B251-D364852F9CC9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GMN postinfecciosa</a:t>
          </a:r>
          <a:endParaRPr lang="es-CO" dirty="0">
            <a:latin typeface="Montserrat" panose="00000500000000000000" pitchFamily="50" charset="0"/>
          </a:endParaRPr>
        </a:p>
      </dgm:t>
    </dgm:pt>
    <dgm:pt modelId="{519326E7-D503-4D0B-9FEF-AE06CF392786}" type="parTrans" cxnId="{D7AA2779-6894-4BF8-A064-9058816139FD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82D9AABE-5D97-4180-9EBD-FE8593BF7875}" type="sibTrans" cxnId="{D7AA2779-6894-4BF8-A064-9058816139FD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E05DDAD9-9EC1-446C-A71A-C2C366450A86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GEFS</a:t>
          </a:r>
          <a:endParaRPr lang="es-CO" dirty="0">
            <a:latin typeface="Montserrat" panose="00000500000000000000" pitchFamily="50" charset="0"/>
          </a:endParaRPr>
        </a:p>
      </dgm:t>
    </dgm:pt>
    <dgm:pt modelId="{AC934780-1D23-40D9-B257-B9803D93262C}" type="parTrans" cxnId="{52A8B7BD-2387-4CBA-AF0C-A792798DA035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6ECA0BB9-E20D-491B-83ED-986EBF23D9A9}" type="sibTrans" cxnId="{52A8B7BD-2387-4CBA-AF0C-A792798DA035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05381B90-A1D1-4557-AEF6-689E65572990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Amiloidosis</a:t>
          </a:r>
          <a:endParaRPr lang="es-CO" dirty="0">
            <a:latin typeface="Montserrat" panose="00000500000000000000" pitchFamily="50" charset="0"/>
          </a:endParaRPr>
        </a:p>
      </dgm:t>
    </dgm:pt>
    <dgm:pt modelId="{5B223298-E91A-41FB-9F86-6C784BCB388C}" type="parTrans" cxnId="{4D0CFB75-0B50-492A-A417-5A9495EE26D8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62412514-13A6-4418-91DF-8E32107563B6}" type="sibTrans" cxnId="{4D0CFB75-0B50-492A-A417-5A9495EE26D8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0078769F-D876-4EED-ACD3-BB85E20D6C97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LES</a:t>
          </a:r>
          <a:endParaRPr lang="es-CO" dirty="0">
            <a:latin typeface="Montserrat" panose="00000500000000000000" pitchFamily="50" charset="0"/>
          </a:endParaRPr>
        </a:p>
      </dgm:t>
    </dgm:pt>
    <dgm:pt modelId="{48B4CA1B-6CD5-40EA-A751-6DD78B3560A4}" type="parTrans" cxnId="{CD12DB3C-7BA1-4ED0-A2DD-721F9F0FB926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3C326799-9C43-40EC-8C43-61E5F967BE02}" type="sibTrans" cxnId="{CD12DB3C-7BA1-4ED0-A2DD-721F9F0FB926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AE40CF42-55CA-432F-9775-59E5651F1608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Vasculitis por IgA</a:t>
          </a:r>
          <a:endParaRPr lang="es-CO" dirty="0">
            <a:latin typeface="Montserrat" panose="00000500000000000000" pitchFamily="50" charset="0"/>
          </a:endParaRPr>
        </a:p>
      </dgm:t>
    </dgm:pt>
    <dgm:pt modelId="{C32BD41F-51B2-4D35-A9F5-DFC27F8754AA}" type="parTrans" cxnId="{EDB5EC38-1350-497D-8B1F-487FAE793327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593004EB-89F4-42B2-8332-92C9AF780393}" type="sibTrans" cxnId="{EDB5EC38-1350-497D-8B1F-487FAE793327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58A26DD9-C5BA-4992-9368-114B8E0DFB62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Vasculitis ANCAS</a:t>
          </a:r>
          <a:endParaRPr lang="es-CO" dirty="0">
            <a:latin typeface="Montserrat" panose="00000500000000000000" pitchFamily="50" charset="0"/>
          </a:endParaRPr>
        </a:p>
      </dgm:t>
    </dgm:pt>
    <dgm:pt modelId="{E18DE44E-CAC2-48DC-97A4-5B426FBCABEA}" type="parTrans" cxnId="{AABFF958-91E1-4054-969C-8F1279EEAA16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5CFC0CBF-1F38-4352-B384-A1158E2BECD0}" type="sibTrans" cxnId="{AABFF958-91E1-4054-969C-8F1279EEAA16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FD76CBC0-77C4-4047-B32E-A64F7E7EA01D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SHU</a:t>
          </a:r>
          <a:endParaRPr lang="es-CO" dirty="0">
            <a:latin typeface="Montserrat" panose="00000500000000000000" pitchFamily="50" charset="0"/>
          </a:endParaRPr>
        </a:p>
      </dgm:t>
    </dgm:pt>
    <dgm:pt modelId="{C3BA01DE-372E-4990-BDEB-7D9275C55A99}" type="parTrans" cxnId="{AAC8158C-4D03-469D-892B-AE740A8D6552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11F76A63-3B60-4956-9DAB-59EACCA31BA6}" type="sibTrans" cxnId="{AAC8158C-4D03-469D-892B-AE740A8D6552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051C4EF5-0F75-49AF-8EA1-76AA4CAFDDC8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Síndrome de Alport</a:t>
          </a:r>
          <a:endParaRPr lang="es-CO" dirty="0">
            <a:latin typeface="Montserrat" panose="00000500000000000000" pitchFamily="50" charset="0"/>
          </a:endParaRPr>
        </a:p>
      </dgm:t>
    </dgm:pt>
    <dgm:pt modelId="{F4D498DE-5B2E-41FA-9B2F-17B8A5B17F79}" type="parTrans" cxnId="{5E8CB1FC-C817-42F6-8360-ABCA25066399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8455C87B-C023-42F1-9C24-82FB3685E359}" type="sibTrans" cxnId="{5E8CB1FC-C817-42F6-8360-ABCA25066399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5292A88B-3252-4DCB-A973-2EC952FC1A67}" type="pres">
      <dgm:prSet presAssocID="{46B86DDB-8548-4688-9BE3-B4664E612B07}" presName="theList" presStyleCnt="0">
        <dgm:presLayoutVars>
          <dgm:dir/>
          <dgm:animLvl val="lvl"/>
          <dgm:resizeHandles val="exact"/>
        </dgm:presLayoutVars>
      </dgm:prSet>
      <dgm:spPr/>
    </dgm:pt>
    <dgm:pt modelId="{527290C9-97A6-456E-A883-9ECD13749965}" type="pres">
      <dgm:prSet presAssocID="{070EAA4A-D726-499D-91C4-136A814CA543}" presName="compNode" presStyleCnt="0"/>
      <dgm:spPr/>
    </dgm:pt>
    <dgm:pt modelId="{39BB0BDA-A39D-4AD0-9EEC-E0B3049DA2CD}" type="pres">
      <dgm:prSet presAssocID="{070EAA4A-D726-499D-91C4-136A814CA543}" presName="aNode" presStyleLbl="bgShp" presStyleIdx="0" presStyleCnt="2"/>
      <dgm:spPr/>
    </dgm:pt>
    <dgm:pt modelId="{CCF86412-F045-48F7-8AA1-537CBE8254CF}" type="pres">
      <dgm:prSet presAssocID="{070EAA4A-D726-499D-91C4-136A814CA543}" presName="textNode" presStyleLbl="bgShp" presStyleIdx="0" presStyleCnt="2"/>
      <dgm:spPr/>
    </dgm:pt>
    <dgm:pt modelId="{24A53070-4FB8-456E-BCDB-1774AFE40CA7}" type="pres">
      <dgm:prSet presAssocID="{070EAA4A-D726-499D-91C4-136A814CA543}" presName="compChildNode" presStyleCnt="0"/>
      <dgm:spPr/>
    </dgm:pt>
    <dgm:pt modelId="{14890F75-B3FC-41CA-97C0-9FDEEB421637}" type="pres">
      <dgm:prSet presAssocID="{070EAA4A-D726-499D-91C4-136A814CA543}" presName="theInnerList" presStyleCnt="0"/>
      <dgm:spPr/>
    </dgm:pt>
    <dgm:pt modelId="{79D21644-BA38-4BB3-B1BB-F38A3400C7C2}" type="pres">
      <dgm:prSet presAssocID="{0CBF90A7-FA09-4491-8F7F-86CB18A94D78}" presName="childNode" presStyleLbl="node1" presStyleIdx="0" presStyleCnt="9">
        <dgm:presLayoutVars>
          <dgm:bulletEnabled val="1"/>
        </dgm:presLayoutVars>
      </dgm:prSet>
      <dgm:spPr/>
    </dgm:pt>
    <dgm:pt modelId="{0F69EB81-492C-4F32-9AE7-FCAAEFA79A04}" type="pres">
      <dgm:prSet presAssocID="{0CBF90A7-FA09-4491-8F7F-86CB18A94D78}" presName="aSpace2" presStyleCnt="0"/>
      <dgm:spPr/>
    </dgm:pt>
    <dgm:pt modelId="{A1D1493A-97D3-40D8-92E4-285617EEAD2F}" type="pres">
      <dgm:prSet presAssocID="{E05DDAD9-9EC1-446C-A71A-C2C366450A86}" presName="childNode" presStyleLbl="node1" presStyleIdx="1" presStyleCnt="9">
        <dgm:presLayoutVars>
          <dgm:bulletEnabled val="1"/>
        </dgm:presLayoutVars>
      </dgm:prSet>
      <dgm:spPr/>
    </dgm:pt>
    <dgm:pt modelId="{229977C3-8BD4-439A-9B04-18D32DFEA8F4}" type="pres">
      <dgm:prSet presAssocID="{E05DDAD9-9EC1-446C-A71A-C2C366450A86}" presName="aSpace2" presStyleCnt="0"/>
      <dgm:spPr/>
    </dgm:pt>
    <dgm:pt modelId="{F82C839B-882B-4237-8BC1-4246521B2304}" type="pres">
      <dgm:prSet presAssocID="{05381B90-A1D1-4557-AEF6-689E65572990}" presName="childNode" presStyleLbl="node1" presStyleIdx="2" presStyleCnt="9">
        <dgm:presLayoutVars>
          <dgm:bulletEnabled val="1"/>
        </dgm:presLayoutVars>
      </dgm:prSet>
      <dgm:spPr/>
    </dgm:pt>
    <dgm:pt modelId="{EB60F117-9C76-402A-836D-9BB2568D8FE0}" type="pres">
      <dgm:prSet presAssocID="{070EAA4A-D726-499D-91C4-136A814CA543}" presName="aSpace" presStyleCnt="0"/>
      <dgm:spPr/>
    </dgm:pt>
    <dgm:pt modelId="{935FB717-1AC5-46E4-8B9C-729D9C448C2C}" type="pres">
      <dgm:prSet presAssocID="{23988069-BB20-497F-A2BC-12404C37337C}" presName="compNode" presStyleCnt="0"/>
      <dgm:spPr/>
    </dgm:pt>
    <dgm:pt modelId="{EA3AF2EC-EF6B-498D-9ACB-B02F01C00A82}" type="pres">
      <dgm:prSet presAssocID="{23988069-BB20-497F-A2BC-12404C37337C}" presName="aNode" presStyleLbl="bgShp" presStyleIdx="1" presStyleCnt="2"/>
      <dgm:spPr/>
    </dgm:pt>
    <dgm:pt modelId="{0A59C7AD-5011-4BEF-B6F2-A8CCBAD0EF57}" type="pres">
      <dgm:prSet presAssocID="{23988069-BB20-497F-A2BC-12404C37337C}" presName="textNode" presStyleLbl="bgShp" presStyleIdx="1" presStyleCnt="2"/>
      <dgm:spPr/>
    </dgm:pt>
    <dgm:pt modelId="{C3B7C5A0-6EF2-460B-B72D-2DD68FA65437}" type="pres">
      <dgm:prSet presAssocID="{23988069-BB20-497F-A2BC-12404C37337C}" presName="compChildNode" presStyleCnt="0"/>
      <dgm:spPr/>
    </dgm:pt>
    <dgm:pt modelId="{ED179858-E397-4F63-BAA8-EA79B397BFC5}" type="pres">
      <dgm:prSet presAssocID="{23988069-BB20-497F-A2BC-12404C37337C}" presName="theInnerList" presStyleCnt="0"/>
      <dgm:spPr/>
    </dgm:pt>
    <dgm:pt modelId="{BEBEA1BD-4975-4DB4-B811-C66C84C7E8C5}" type="pres">
      <dgm:prSet presAssocID="{F69BA56F-158A-42D1-B251-D364852F9CC9}" presName="childNode" presStyleLbl="node1" presStyleIdx="3" presStyleCnt="9">
        <dgm:presLayoutVars>
          <dgm:bulletEnabled val="1"/>
        </dgm:presLayoutVars>
      </dgm:prSet>
      <dgm:spPr/>
    </dgm:pt>
    <dgm:pt modelId="{60DB8F8D-E8D2-4780-915B-EFAFAB9152B7}" type="pres">
      <dgm:prSet presAssocID="{F69BA56F-158A-42D1-B251-D364852F9CC9}" presName="aSpace2" presStyleCnt="0"/>
      <dgm:spPr/>
    </dgm:pt>
    <dgm:pt modelId="{63B1B79A-4DDE-45F5-9FA8-CE0692BEB6F0}" type="pres">
      <dgm:prSet presAssocID="{0078769F-D876-4EED-ACD3-BB85E20D6C97}" presName="childNode" presStyleLbl="node1" presStyleIdx="4" presStyleCnt="9">
        <dgm:presLayoutVars>
          <dgm:bulletEnabled val="1"/>
        </dgm:presLayoutVars>
      </dgm:prSet>
      <dgm:spPr/>
    </dgm:pt>
    <dgm:pt modelId="{AFF3FA99-7BF4-479C-A788-8D3F314F59C4}" type="pres">
      <dgm:prSet presAssocID="{0078769F-D876-4EED-ACD3-BB85E20D6C97}" presName="aSpace2" presStyleCnt="0"/>
      <dgm:spPr/>
    </dgm:pt>
    <dgm:pt modelId="{4AF571E2-BD59-4A96-9709-B051C50AF9FA}" type="pres">
      <dgm:prSet presAssocID="{AE40CF42-55CA-432F-9775-59E5651F1608}" presName="childNode" presStyleLbl="node1" presStyleIdx="5" presStyleCnt="9">
        <dgm:presLayoutVars>
          <dgm:bulletEnabled val="1"/>
        </dgm:presLayoutVars>
      </dgm:prSet>
      <dgm:spPr/>
    </dgm:pt>
    <dgm:pt modelId="{BDE0D959-1F27-483F-A8FB-F23DA577A443}" type="pres">
      <dgm:prSet presAssocID="{AE40CF42-55CA-432F-9775-59E5651F1608}" presName="aSpace2" presStyleCnt="0"/>
      <dgm:spPr/>
    </dgm:pt>
    <dgm:pt modelId="{2922EA63-C12D-4524-8264-8330D46FDB78}" type="pres">
      <dgm:prSet presAssocID="{58A26DD9-C5BA-4992-9368-114B8E0DFB62}" presName="childNode" presStyleLbl="node1" presStyleIdx="6" presStyleCnt="9">
        <dgm:presLayoutVars>
          <dgm:bulletEnabled val="1"/>
        </dgm:presLayoutVars>
      </dgm:prSet>
      <dgm:spPr/>
    </dgm:pt>
    <dgm:pt modelId="{4E1B7B68-94FE-464A-A4AA-D78F435E1E6C}" type="pres">
      <dgm:prSet presAssocID="{58A26DD9-C5BA-4992-9368-114B8E0DFB62}" presName="aSpace2" presStyleCnt="0"/>
      <dgm:spPr/>
    </dgm:pt>
    <dgm:pt modelId="{B54C2FD9-46EB-41A5-B021-DD6E141BF201}" type="pres">
      <dgm:prSet presAssocID="{FD76CBC0-77C4-4047-B32E-A64F7E7EA01D}" presName="childNode" presStyleLbl="node1" presStyleIdx="7" presStyleCnt="9">
        <dgm:presLayoutVars>
          <dgm:bulletEnabled val="1"/>
        </dgm:presLayoutVars>
      </dgm:prSet>
      <dgm:spPr/>
    </dgm:pt>
    <dgm:pt modelId="{E47BEA71-D341-48D3-B8C3-B0A1AE5481FD}" type="pres">
      <dgm:prSet presAssocID="{FD76CBC0-77C4-4047-B32E-A64F7E7EA01D}" presName="aSpace2" presStyleCnt="0"/>
      <dgm:spPr/>
    </dgm:pt>
    <dgm:pt modelId="{9397EA54-C9EC-46C3-8C5B-B026FCC23E93}" type="pres">
      <dgm:prSet presAssocID="{051C4EF5-0F75-49AF-8EA1-76AA4CAFDDC8}" presName="childNode" presStyleLbl="node1" presStyleIdx="8" presStyleCnt="9">
        <dgm:presLayoutVars>
          <dgm:bulletEnabled val="1"/>
        </dgm:presLayoutVars>
      </dgm:prSet>
      <dgm:spPr/>
    </dgm:pt>
  </dgm:ptLst>
  <dgm:cxnLst>
    <dgm:cxn modelId="{ED3BA30C-E6CA-452F-BF58-87B0CF651D4F}" type="presOf" srcId="{23988069-BB20-497F-A2BC-12404C37337C}" destId="{0A59C7AD-5011-4BEF-B6F2-A8CCBAD0EF57}" srcOrd="1" destOrd="0" presId="urn:microsoft.com/office/officeart/2005/8/layout/lProcess2"/>
    <dgm:cxn modelId="{F5420D11-D4D1-44FD-B362-FD4B88440B1B}" srcId="{46B86DDB-8548-4688-9BE3-B4664E612B07}" destId="{23988069-BB20-497F-A2BC-12404C37337C}" srcOrd="1" destOrd="0" parTransId="{C78B31ED-9E10-474F-B2C3-7BB52E294E50}" sibTransId="{086616F4-40D6-4360-8B81-E7628A96ED27}"/>
    <dgm:cxn modelId="{522B8E15-35A7-4EDE-9D28-FF6DBE5744AB}" type="presOf" srcId="{FD76CBC0-77C4-4047-B32E-A64F7E7EA01D}" destId="{B54C2FD9-46EB-41A5-B021-DD6E141BF201}" srcOrd="0" destOrd="0" presId="urn:microsoft.com/office/officeart/2005/8/layout/lProcess2"/>
    <dgm:cxn modelId="{538E0920-A478-4F63-B189-A77597FADDA8}" type="presOf" srcId="{58A26DD9-C5BA-4992-9368-114B8E0DFB62}" destId="{2922EA63-C12D-4524-8264-8330D46FDB78}" srcOrd="0" destOrd="0" presId="urn:microsoft.com/office/officeart/2005/8/layout/lProcess2"/>
    <dgm:cxn modelId="{020F6231-3B75-4154-9013-3890A195F71F}" type="presOf" srcId="{F69BA56F-158A-42D1-B251-D364852F9CC9}" destId="{BEBEA1BD-4975-4DB4-B811-C66C84C7E8C5}" srcOrd="0" destOrd="0" presId="urn:microsoft.com/office/officeart/2005/8/layout/lProcess2"/>
    <dgm:cxn modelId="{EDB5EC38-1350-497D-8B1F-487FAE793327}" srcId="{23988069-BB20-497F-A2BC-12404C37337C}" destId="{AE40CF42-55CA-432F-9775-59E5651F1608}" srcOrd="2" destOrd="0" parTransId="{C32BD41F-51B2-4D35-A9F5-DFC27F8754AA}" sibTransId="{593004EB-89F4-42B2-8332-92C9AF780393}"/>
    <dgm:cxn modelId="{CD12DB3C-7BA1-4ED0-A2DD-721F9F0FB926}" srcId="{23988069-BB20-497F-A2BC-12404C37337C}" destId="{0078769F-D876-4EED-ACD3-BB85E20D6C97}" srcOrd="1" destOrd="0" parTransId="{48B4CA1B-6CD5-40EA-A751-6DD78B3560A4}" sibTransId="{3C326799-9C43-40EC-8C43-61E5F967BE02}"/>
    <dgm:cxn modelId="{EE26923E-C4B5-4933-990C-61BFB530561F}" type="presOf" srcId="{46B86DDB-8548-4688-9BE3-B4664E612B07}" destId="{5292A88B-3252-4DCB-A973-2EC952FC1A67}" srcOrd="0" destOrd="0" presId="urn:microsoft.com/office/officeart/2005/8/layout/lProcess2"/>
    <dgm:cxn modelId="{4D0CFB75-0B50-492A-A417-5A9495EE26D8}" srcId="{070EAA4A-D726-499D-91C4-136A814CA543}" destId="{05381B90-A1D1-4557-AEF6-689E65572990}" srcOrd="2" destOrd="0" parTransId="{5B223298-E91A-41FB-9F86-6C784BCB388C}" sibTransId="{62412514-13A6-4418-91DF-8E32107563B6}"/>
    <dgm:cxn modelId="{AABFF958-91E1-4054-969C-8F1279EEAA16}" srcId="{23988069-BB20-497F-A2BC-12404C37337C}" destId="{58A26DD9-C5BA-4992-9368-114B8E0DFB62}" srcOrd="3" destOrd="0" parTransId="{E18DE44E-CAC2-48DC-97A4-5B426FBCABEA}" sibTransId="{5CFC0CBF-1F38-4352-B384-A1158E2BECD0}"/>
    <dgm:cxn modelId="{D7AA2779-6894-4BF8-A064-9058816139FD}" srcId="{23988069-BB20-497F-A2BC-12404C37337C}" destId="{F69BA56F-158A-42D1-B251-D364852F9CC9}" srcOrd="0" destOrd="0" parTransId="{519326E7-D503-4D0B-9FEF-AE06CF392786}" sibTransId="{82D9AABE-5D97-4180-9EBD-FE8593BF7875}"/>
    <dgm:cxn modelId="{D9BBDB79-91CB-45FD-BF93-E8AF769AD1FB}" type="presOf" srcId="{051C4EF5-0F75-49AF-8EA1-76AA4CAFDDC8}" destId="{9397EA54-C9EC-46C3-8C5B-B026FCC23E93}" srcOrd="0" destOrd="0" presId="urn:microsoft.com/office/officeart/2005/8/layout/lProcess2"/>
    <dgm:cxn modelId="{5593F07F-4A06-403D-80C5-C1F673E20A46}" type="presOf" srcId="{070EAA4A-D726-499D-91C4-136A814CA543}" destId="{CCF86412-F045-48F7-8AA1-537CBE8254CF}" srcOrd="1" destOrd="0" presId="urn:microsoft.com/office/officeart/2005/8/layout/lProcess2"/>
    <dgm:cxn modelId="{AAC8158C-4D03-469D-892B-AE740A8D6552}" srcId="{23988069-BB20-497F-A2BC-12404C37337C}" destId="{FD76CBC0-77C4-4047-B32E-A64F7E7EA01D}" srcOrd="4" destOrd="0" parTransId="{C3BA01DE-372E-4990-BDEB-7D9275C55A99}" sibTransId="{11F76A63-3B60-4956-9DAB-59EACCA31BA6}"/>
    <dgm:cxn modelId="{036E0F8D-80B0-46B2-A656-9DCB9336D278}" type="presOf" srcId="{05381B90-A1D1-4557-AEF6-689E65572990}" destId="{F82C839B-882B-4237-8BC1-4246521B2304}" srcOrd="0" destOrd="0" presId="urn:microsoft.com/office/officeart/2005/8/layout/lProcess2"/>
    <dgm:cxn modelId="{C15C268D-85AA-44A9-9BD8-99E50388ADBC}" type="presOf" srcId="{AE40CF42-55CA-432F-9775-59E5651F1608}" destId="{4AF571E2-BD59-4A96-9709-B051C50AF9FA}" srcOrd="0" destOrd="0" presId="urn:microsoft.com/office/officeart/2005/8/layout/lProcess2"/>
    <dgm:cxn modelId="{D9CA1E9C-C096-4CCB-A1F6-04D563CCE7BC}" type="presOf" srcId="{070EAA4A-D726-499D-91C4-136A814CA543}" destId="{39BB0BDA-A39D-4AD0-9EEC-E0B3049DA2CD}" srcOrd="0" destOrd="0" presId="urn:microsoft.com/office/officeart/2005/8/layout/lProcess2"/>
    <dgm:cxn modelId="{D8B3C1AC-36DD-40CF-AB17-A12D294133E3}" srcId="{070EAA4A-D726-499D-91C4-136A814CA543}" destId="{0CBF90A7-FA09-4491-8F7F-86CB18A94D78}" srcOrd="0" destOrd="0" parTransId="{12B85039-4117-4C0B-BAE0-F64B2E699DC6}" sibTransId="{E969285E-471F-48FB-91B4-DE466126707A}"/>
    <dgm:cxn modelId="{2941C6BB-92B7-453A-8F2A-14B4F7A4EBF6}" type="presOf" srcId="{23988069-BB20-497F-A2BC-12404C37337C}" destId="{EA3AF2EC-EF6B-498D-9ACB-B02F01C00A82}" srcOrd="0" destOrd="0" presId="urn:microsoft.com/office/officeart/2005/8/layout/lProcess2"/>
    <dgm:cxn modelId="{52A8B7BD-2387-4CBA-AF0C-A792798DA035}" srcId="{070EAA4A-D726-499D-91C4-136A814CA543}" destId="{E05DDAD9-9EC1-446C-A71A-C2C366450A86}" srcOrd="1" destOrd="0" parTransId="{AC934780-1D23-40D9-B257-B9803D93262C}" sibTransId="{6ECA0BB9-E20D-491B-83ED-986EBF23D9A9}"/>
    <dgm:cxn modelId="{3651B5C6-0D3F-4BC4-9F7F-0A3168966981}" type="presOf" srcId="{0CBF90A7-FA09-4491-8F7F-86CB18A94D78}" destId="{79D21644-BA38-4BB3-B1BB-F38A3400C7C2}" srcOrd="0" destOrd="0" presId="urn:microsoft.com/office/officeart/2005/8/layout/lProcess2"/>
    <dgm:cxn modelId="{A6EA8DD6-5068-411D-9FE4-B23419EDC6F6}" type="presOf" srcId="{E05DDAD9-9EC1-446C-A71A-C2C366450A86}" destId="{A1D1493A-97D3-40D8-92E4-285617EEAD2F}" srcOrd="0" destOrd="0" presId="urn:microsoft.com/office/officeart/2005/8/layout/lProcess2"/>
    <dgm:cxn modelId="{9423B0DA-28C4-466E-B9DE-53BDA06DDA3C}" type="presOf" srcId="{0078769F-D876-4EED-ACD3-BB85E20D6C97}" destId="{63B1B79A-4DDE-45F5-9FA8-CE0692BEB6F0}" srcOrd="0" destOrd="0" presId="urn:microsoft.com/office/officeart/2005/8/layout/lProcess2"/>
    <dgm:cxn modelId="{1AABF2F0-EF53-4344-A825-09CE700FA066}" srcId="{46B86DDB-8548-4688-9BE3-B4664E612B07}" destId="{070EAA4A-D726-499D-91C4-136A814CA543}" srcOrd="0" destOrd="0" parTransId="{B5FA62F7-DA25-4888-AAC0-8BCD49BA3C0A}" sibTransId="{FC3A6A48-132D-4C36-A4EC-C8DE6F2AD20C}"/>
    <dgm:cxn modelId="{5E8CB1FC-C817-42F6-8360-ABCA25066399}" srcId="{23988069-BB20-497F-A2BC-12404C37337C}" destId="{051C4EF5-0F75-49AF-8EA1-76AA4CAFDDC8}" srcOrd="5" destOrd="0" parTransId="{F4D498DE-5B2E-41FA-9B2F-17B8A5B17F79}" sibTransId="{8455C87B-C023-42F1-9C24-82FB3685E359}"/>
    <dgm:cxn modelId="{14FA2A86-15BA-481D-A001-3274134FEF15}" type="presParOf" srcId="{5292A88B-3252-4DCB-A973-2EC952FC1A67}" destId="{527290C9-97A6-456E-A883-9ECD13749965}" srcOrd="0" destOrd="0" presId="urn:microsoft.com/office/officeart/2005/8/layout/lProcess2"/>
    <dgm:cxn modelId="{F4381BC2-9865-44FD-A24E-427FF2E5B308}" type="presParOf" srcId="{527290C9-97A6-456E-A883-9ECD13749965}" destId="{39BB0BDA-A39D-4AD0-9EEC-E0B3049DA2CD}" srcOrd="0" destOrd="0" presId="urn:microsoft.com/office/officeart/2005/8/layout/lProcess2"/>
    <dgm:cxn modelId="{3C3B06ED-DE93-41AD-9BE7-D3EDED3DC1DB}" type="presParOf" srcId="{527290C9-97A6-456E-A883-9ECD13749965}" destId="{CCF86412-F045-48F7-8AA1-537CBE8254CF}" srcOrd="1" destOrd="0" presId="urn:microsoft.com/office/officeart/2005/8/layout/lProcess2"/>
    <dgm:cxn modelId="{65D717E9-872B-41DC-B495-2C3E3BC42A1B}" type="presParOf" srcId="{527290C9-97A6-456E-A883-9ECD13749965}" destId="{24A53070-4FB8-456E-BCDB-1774AFE40CA7}" srcOrd="2" destOrd="0" presId="urn:microsoft.com/office/officeart/2005/8/layout/lProcess2"/>
    <dgm:cxn modelId="{33A9754B-3D27-479D-B26F-21BC73D39E92}" type="presParOf" srcId="{24A53070-4FB8-456E-BCDB-1774AFE40CA7}" destId="{14890F75-B3FC-41CA-97C0-9FDEEB421637}" srcOrd="0" destOrd="0" presId="urn:microsoft.com/office/officeart/2005/8/layout/lProcess2"/>
    <dgm:cxn modelId="{811327F9-7A2D-4E22-BC77-B27F780EF51A}" type="presParOf" srcId="{14890F75-B3FC-41CA-97C0-9FDEEB421637}" destId="{79D21644-BA38-4BB3-B1BB-F38A3400C7C2}" srcOrd="0" destOrd="0" presId="urn:microsoft.com/office/officeart/2005/8/layout/lProcess2"/>
    <dgm:cxn modelId="{74C94B5C-FF26-4EAB-A93A-0FDFD1853401}" type="presParOf" srcId="{14890F75-B3FC-41CA-97C0-9FDEEB421637}" destId="{0F69EB81-492C-4F32-9AE7-FCAAEFA79A04}" srcOrd="1" destOrd="0" presId="urn:microsoft.com/office/officeart/2005/8/layout/lProcess2"/>
    <dgm:cxn modelId="{A55EE884-26D8-4E61-BA20-E68E471F3C57}" type="presParOf" srcId="{14890F75-B3FC-41CA-97C0-9FDEEB421637}" destId="{A1D1493A-97D3-40D8-92E4-285617EEAD2F}" srcOrd="2" destOrd="0" presId="urn:microsoft.com/office/officeart/2005/8/layout/lProcess2"/>
    <dgm:cxn modelId="{081502DC-F705-4D32-9CF6-E6E3036A89B7}" type="presParOf" srcId="{14890F75-B3FC-41CA-97C0-9FDEEB421637}" destId="{229977C3-8BD4-439A-9B04-18D32DFEA8F4}" srcOrd="3" destOrd="0" presId="urn:microsoft.com/office/officeart/2005/8/layout/lProcess2"/>
    <dgm:cxn modelId="{35790ABA-657A-481D-BC49-5DC9A39D17DB}" type="presParOf" srcId="{14890F75-B3FC-41CA-97C0-9FDEEB421637}" destId="{F82C839B-882B-4237-8BC1-4246521B2304}" srcOrd="4" destOrd="0" presId="urn:microsoft.com/office/officeart/2005/8/layout/lProcess2"/>
    <dgm:cxn modelId="{A1FCE921-E939-468B-A9BC-226BCB4C5C10}" type="presParOf" srcId="{5292A88B-3252-4DCB-A973-2EC952FC1A67}" destId="{EB60F117-9C76-402A-836D-9BB2568D8FE0}" srcOrd="1" destOrd="0" presId="urn:microsoft.com/office/officeart/2005/8/layout/lProcess2"/>
    <dgm:cxn modelId="{5BBB7EA6-0060-4D28-9941-D192BD29362D}" type="presParOf" srcId="{5292A88B-3252-4DCB-A973-2EC952FC1A67}" destId="{935FB717-1AC5-46E4-8B9C-729D9C448C2C}" srcOrd="2" destOrd="0" presId="urn:microsoft.com/office/officeart/2005/8/layout/lProcess2"/>
    <dgm:cxn modelId="{3F909D5E-2210-4531-AA84-A96A2828A15B}" type="presParOf" srcId="{935FB717-1AC5-46E4-8B9C-729D9C448C2C}" destId="{EA3AF2EC-EF6B-498D-9ACB-B02F01C00A82}" srcOrd="0" destOrd="0" presId="urn:microsoft.com/office/officeart/2005/8/layout/lProcess2"/>
    <dgm:cxn modelId="{8EBA9CB7-CE80-4EA2-8B3E-07EC0B353D8C}" type="presParOf" srcId="{935FB717-1AC5-46E4-8B9C-729D9C448C2C}" destId="{0A59C7AD-5011-4BEF-B6F2-A8CCBAD0EF57}" srcOrd="1" destOrd="0" presId="urn:microsoft.com/office/officeart/2005/8/layout/lProcess2"/>
    <dgm:cxn modelId="{957ECD47-6988-4F3D-BFD2-A1FDC78DDC4C}" type="presParOf" srcId="{935FB717-1AC5-46E4-8B9C-729D9C448C2C}" destId="{C3B7C5A0-6EF2-460B-B72D-2DD68FA65437}" srcOrd="2" destOrd="0" presId="urn:microsoft.com/office/officeart/2005/8/layout/lProcess2"/>
    <dgm:cxn modelId="{E1F81478-9E3B-41B3-BA4F-B3C164E05EB9}" type="presParOf" srcId="{C3B7C5A0-6EF2-460B-B72D-2DD68FA65437}" destId="{ED179858-E397-4F63-BAA8-EA79B397BFC5}" srcOrd="0" destOrd="0" presId="urn:microsoft.com/office/officeart/2005/8/layout/lProcess2"/>
    <dgm:cxn modelId="{134A6736-1CB8-4053-A4A5-C823AE19D41C}" type="presParOf" srcId="{ED179858-E397-4F63-BAA8-EA79B397BFC5}" destId="{BEBEA1BD-4975-4DB4-B811-C66C84C7E8C5}" srcOrd="0" destOrd="0" presId="urn:microsoft.com/office/officeart/2005/8/layout/lProcess2"/>
    <dgm:cxn modelId="{9D4598A9-966B-468C-9436-79C161F7DF93}" type="presParOf" srcId="{ED179858-E397-4F63-BAA8-EA79B397BFC5}" destId="{60DB8F8D-E8D2-4780-915B-EFAFAB9152B7}" srcOrd="1" destOrd="0" presId="urn:microsoft.com/office/officeart/2005/8/layout/lProcess2"/>
    <dgm:cxn modelId="{E13C8AB3-83C3-4F9E-986A-078E7674D970}" type="presParOf" srcId="{ED179858-E397-4F63-BAA8-EA79B397BFC5}" destId="{63B1B79A-4DDE-45F5-9FA8-CE0692BEB6F0}" srcOrd="2" destOrd="0" presId="urn:microsoft.com/office/officeart/2005/8/layout/lProcess2"/>
    <dgm:cxn modelId="{54662E50-3BC0-4151-B390-9F2B0FCE5E70}" type="presParOf" srcId="{ED179858-E397-4F63-BAA8-EA79B397BFC5}" destId="{AFF3FA99-7BF4-479C-A788-8D3F314F59C4}" srcOrd="3" destOrd="0" presId="urn:microsoft.com/office/officeart/2005/8/layout/lProcess2"/>
    <dgm:cxn modelId="{BE2C0E6D-78D1-44FC-B988-8DDF5DB893EB}" type="presParOf" srcId="{ED179858-E397-4F63-BAA8-EA79B397BFC5}" destId="{4AF571E2-BD59-4A96-9709-B051C50AF9FA}" srcOrd="4" destOrd="0" presId="urn:microsoft.com/office/officeart/2005/8/layout/lProcess2"/>
    <dgm:cxn modelId="{FD30043D-1E5D-4B0A-931F-754853D12316}" type="presParOf" srcId="{ED179858-E397-4F63-BAA8-EA79B397BFC5}" destId="{BDE0D959-1F27-483F-A8FB-F23DA577A443}" srcOrd="5" destOrd="0" presId="urn:microsoft.com/office/officeart/2005/8/layout/lProcess2"/>
    <dgm:cxn modelId="{3138F377-8280-42DF-A7A0-4F5375CE1836}" type="presParOf" srcId="{ED179858-E397-4F63-BAA8-EA79B397BFC5}" destId="{2922EA63-C12D-4524-8264-8330D46FDB78}" srcOrd="6" destOrd="0" presId="urn:microsoft.com/office/officeart/2005/8/layout/lProcess2"/>
    <dgm:cxn modelId="{57CEE034-E5D1-47CD-8238-5DA05527DB29}" type="presParOf" srcId="{ED179858-E397-4F63-BAA8-EA79B397BFC5}" destId="{4E1B7B68-94FE-464A-A4AA-D78F435E1E6C}" srcOrd="7" destOrd="0" presId="urn:microsoft.com/office/officeart/2005/8/layout/lProcess2"/>
    <dgm:cxn modelId="{AD161617-7643-45C5-94CF-8CD926C05671}" type="presParOf" srcId="{ED179858-E397-4F63-BAA8-EA79B397BFC5}" destId="{B54C2FD9-46EB-41A5-B021-DD6E141BF201}" srcOrd="8" destOrd="0" presId="urn:microsoft.com/office/officeart/2005/8/layout/lProcess2"/>
    <dgm:cxn modelId="{8D46619C-6DAD-4993-93EA-2B032C001D7D}" type="presParOf" srcId="{ED179858-E397-4F63-BAA8-EA79B397BFC5}" destId="{E47BEA71-D341-48D3-B8C3-B0A1AE5481FD}" srcOrd="9" destOrd="0" presId="urn:microsoft.com/office/officeart/2005/8/layout/lProcess2"/>
    <dgm:cxn modelId="{641D68BD-0A86-4B0B-98EB-6CDBF4136EC0}" type="presParOf" srcId="{ED179858-E397-4F63-BAA8-EA79B397BFC5}" destId="{9397EA54-C9EC-46C3-8C5B-B026FCC23E93}" srcOrd="1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F3B0243-89BC-4B98-AF8B-AF2FEC8BDFA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CFBFA105-540F-44ED-B94C-70A055692831}">
      <dgm:prSet phldrT="[Texto]"/>
      <dgm:spPr>
        <a:solidFill>
          <a:srgbClr val="152B48"/>
        </a:solidFill>
        <a:ln>
          <a:solidFill>
            <a:srgbClr val="152B48"/>
          </a:solidFill>
        </a:ln>
      </dgm:spPr>
      <dgm:t>
        <a:bodyPr/>
        <a:lstStyle/>
        <a:p>
          <a:r>
            <a:rPr lang="es-ES" dirty="0">
              <a:latin typeface="Montserrat" panose="00000500000000000000" pitchFamily="50" charset="0"/>
            </a:rPr>
            <a:t>E. Cambios mínimos (77%)</a:t>
          </a:r>
          <a:endParaRPr lang="es-CO" dirty="0">
            <a:latin typeface="Montserrat" panose="00000500000000000000" pitchFamily="50" charset="0"/>
          </a:endParaRPr>
        </a:p>
      </dgm:t>
    </dgm:pt>
    <dgm:pt modelId="{1D902BDD-772A-48BA-8896-014EA2396C84}" type="parTrans" cxnId="{2F863721-F364-4B05-B8AF-D3BD86395AB6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503BFE76-FFA7-4440-920B-56BF832B256A}" type="sibTrans" cxnId="{2F863721-F364-4B05-B8AF-D3BD86395AB6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2CCDB517-9A8D-4E57-A33C-D3D71F3BFE5B}">
      <dgm:prSet phldrT="[Texto]"/>
      <dgm:spPr>
        <a:solidFill>
          <a:srgbClr val="152B48"/>
        </a:solidFill>
        <a:ln>
          <a:solidFill>
            <a:srgbClr val="152B48"/>
          </a:solidFill>
        </a:ln>
      </dgm:spPr>
      <dgm:t>
        <a:bodyPr/>
        <a:lstStyle/>
        <a:p>
          <a:r>
            <a:rPr lang="es-ES" dirty="0">
              <a:latin typeface="Montserrat" panose="00000500000000000000" pitchFamily="50" charset="0"/>
            </a:rPr>
            <a:t>Glomerulonefritis membranoproliferativa (8%)</a:t>
          </a:r>
          <a:endParaRPr lang="es-CO" dirty="0">
            <a:latin typeface="Montserrat" panose="00000500000000000000" pitchFamily="50" charset="0"/>
          </a:endParaRPr>
        </a:p>
      </dgm:t>
    </dgm:pt>
    <dgm:pt modelId="{762A5B86-19FF-4B12-8E18-E354DCA0FC57}" type="parTrans" cxnId="{06AFE1F0-31BA-467F-A97A-F0BC392E18AC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27E470C8-7F72-46CC-8929-83EA70EED81A}" type="sibTrans" cxnId="{06AFE1F0-31BA-467F-A97A-F0BC392E18AC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DCD7BACF-EF07-4F4E-A1BB-8AD61BBB93F9}">
      <dgm:prSet phldrT="[Texto]"/>
      <dgm:spPr>
        <a:solidFill>
          <a:srgbClr val="152B48"/>
        </a:solidFill>
        <a:ln>
          <a:solidFill>
            <a:srgbClr val="152B48"/>
          </a:solidFill>
        </a:ln>
      </dgm:spPr>
      <dgm:t>
        <a:bodyPr/>
        <a:lstStyle/>
        <a:p>
          <a:r>
            <a:rPr lang="es-ES" dirty="0">
              <a:latin typeface="Montserrat" panose="00000500000000000000" pitchFamily="50" charset="0"/>
            </a:rPr>
            <a:t>Glomeruloesclerosis focal y segmentaria (7%)</a:t>
          </a:r>
          <a:endParaRPr lang="es-CO" dirty="0">
            <a:latin typeface="Montserrat" panose="00000500000000000000" pitchFamily="50" charset="0"/>
          </a:endParaRPr>
        </a:p>
      </dgm:t>
    </dgm:pt>
    <dgm:pt modelId="{9F46AEA0-8035-4C27-842B-EE9E421C06C6}" type="parTrans" cxnId="{7972E13B-C5E1-4F67-B915-7C02B72D4520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EBD87204-7131-4245-9327-397E5D598D9D}" type="sibTrans" cxnId="{7972E13B-C5E1-4F67-B915-7C02B72D4520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CE067128-1A91-4F64-BE55-DFE8ED3116D8}">
      <dgm:prSet phldrT="[Texto]"/>
      <dgm:spPr>
        <a:solidFill>
          <a:srgbClr val="152B48"/>
        </a:solidFill>
        <a:ln>
          <a:solidFill>
            <a:srgbClr val="152B48"/>
          </a:solidFill>
        </a:ln>
      </dgm:spPr>
      <dgm:t>
        <a:bodyPr/>
        <a:lstStyle/>
        <a:p>
          <a:r>
            <a:rPr lang="es-ES" dirty="0">
              <a:latin typeface="Montserrat" panose="00000500000000000000" pitchFamily="50" charset="0"/>
            </a:rPr>
            <a:t>Glomerulonefritis proliferativa (2%)</a:t>
          </a:r>
          <a:endParaRPr lang="es-CO" dirty="0">
            <a:latin typeface="Montserrat" panose="00000500000000000000" pitchFamily="50" charset="0"/>
          </a:endParaRPr>
        </a:p>
      </dgm:t>
    </dgm:pt>
    <dgm:pt modelId="{E3E99261-3B3C-4B5C-928B-EB1072E10386}" type="parTrans" cxnId="{0AC9BA53-E4A9-49A5-B550-8B90FE26DF60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E1EAAFCA-D9D9-4D2B-AE07-031A4233E81E}" type="sibTrans" cxnId="{0AC9BA53-E4A9-49A5-B550-8B90FE26DF60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9FEF87CF-A236-4BE1-8D5D-7D653EDB4BD3}">
      <dgm:prSet phldrT="[Texto]"/>
      <dgm:spPr>
        <a:solidFill>
          <a:srgbClr val="152B48"/>
        </a:solidFill>
        <a:ln>
          <a:solidFill>
            <a:srgbClr val="152B48"/>
          </a:solidFill>
        </a:ln>
      </dgm:spPr>
      <dgm:t>
        <a:bodyPr/>
        <a:lstStyle/>
        <a:p>
          <a:r>
            <a:rPr lang="es-ES" dirty="0">
              <a:latin typeface="Montserrat" panose="00000500000000000000" pitchFamily="50" charset="0"/>
            </a:rPr>
            <a:t>Proliferación mensagial (2%)</a:t>
          </a:r>
          <a:endParaRPr lang="es-CO" dirty="0">
            <a:latin typeface="Montserrat" panose="00000500000000000000" pitchFamily="50" charset="0"/>
          </a:endParaRPr>
        </a:p>
      </dgm:t>
    </dgm:pt>
    <dgm:pt modelId="{5FAEDA44-DB05-4B65-93F1-D1FB7480E1E1}" type="parTrans" cxnId="{33E3D538-0487-4E5C-879E-13A9F5234971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E48D00DB-D2C9-411D-AF5E-5BD77DBBB1EF}" type="sibTrans" cxnId="{33E3D538-0487-4E5C-879E-13A9F5234971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5CD80EC6-648B-4F42-A50D-11B37EB1F036}" type="pres">
      <dgm:prSet presAssocID="{1F3B0243-89BC-4B98-AF8B-AF2FEC8BDFA1}" presName="diagram" presStyleCnt="0">
        <dgm:presLayoutVars>
          <dgm:dir/>
          <dgm:resizeHandles val="exact"/>
        </dgm:presLayoutVars>
      </dgm:prSet>
      <dgm:spPr/>
    </dgm:pt>
    <dgm:pt modelId="{2A6803B3-B434-43B8-95F3-3271487D032F}" type="pres">
      <dgm:prSet presAssocID="{CFBFA105-540F-44ED-B94C-70A055692831}" presName="node" presStyleLbl="node1" presStyleIdx="0" presStyleCnt="5">
        <dgm:presLayoutVars>
          <dgm:bulletEnabled val="1"/>
        </dgm:presLayoutVars>
      </dgm:prSet>
      <dgm:spPr/>
    </dgm:pt>
    <dgm:pt modelId="{4E445D7F-3C58-4D1A-A520-345B8BE69C9C}" type="pres">
      <dgm:prSet presAssocID="{503BFE76-FFA7-4440-920B-56BF832B256A}" presName="sibTrans" presStyleCnt="0"/>
      <dgm:spPr/>
    </dgm:pt>
    <dgm:pt modelId="{2D5DBF54-DE46-458E-B51A-2E7C4AB8E116}" type="pres">
      <dgm:prSet presAssocID="{2CCDB517-9A8D-4E57-A33C-D3D71F3BFE5B}" presName="node" presStyleLbl="node1" presStyleIdx="1" presStyleCnt="5">
        <dgm:presLayoutVars>
          <dgm:bulletEnabled val="1"/>
        </dgm:presLayoutVars>
      </dgm:prSet>
      <dgm:spPr/>
    </dgm:pt>
    <dgm:pt modelId="{5573FB8D-F719-4EE3-B1FE-BC34780E4A21}" type="pres">
      <dgm:prSet presAssocID="{27E470C8-7F72-46CC-8929-83EA70EED81A}" presName="sibTrans" presStyleCnt="0"/>
      <dgm:spPr/>
    </dgm:pt>
    <dgm:pt modelId="{74FC20C0-9844-4F3A-9FED-4F0DC42DF14D}" type="pres">
      <dgm:prSet presAssocID="{DCD7BACF-EF07-4F4E-A1BB-8AD61BBB93F9}" presName="node" presStyleLbl="node1" presStyleIdx="2" presStyleCnt="5">
        <dgm:presLayoutVars>
          <dgm:bulletEnabled val="1"/>
        </dgm:presLayoutVars>
      </dgm:prSet>
      <dgm:spPr/>
    </dgm:pt>
    <dgm:pt modelId="{B5C89532-C267-4EE1-8054-D1F411A0D50D}" type="pres">
      <dgm:prSet presAssocID="{EBD87204-7131-4245-9327-397E5D598D9D}" presName="sibTrans" presStyleCnt="0"/>
      <dgm:spPr/>
    </dgm:pt>
    <dgm:pt modelId="{C5B8A1D7-DC23-4A71-930F-7ADDAADC6878}" type="pres">
      <dgm:prSet presAssocID="{CE067128-1A91-4F64-BE55-DFE8ED3116D8}" presName="node" presStyleLbl="node1" presStyleIdx="3" presStyleCnt="5">
        <dgm:presLayoutVars>
          <dgm:bulletEnabled val="1"/>
        </dgm:presLayoutVars>
      </dgm:prSet>
      <dgm:spPr/>
    </dgm:pt>
    <dgm:pt modelId="{79DAF7F4-CF3F-4985-AE96-AB5EC0225B13}" type="pres">
      <dgm:prSet presAssocID="{E1EAAFCA-D9D9-4D2B-AE07-031A4233E81E}" presName="sibTrans" presStyleCnt="0"/>
      <dgm:spPr/>
    </dgm:pt>
    <dgm:pt modelId="{3F6B28A0-B083-452E-82EC-5ABF112235DD}" type="pres">
      <dgm:prSet presAssocID="{9FEF87CF-A236-4BE1-8D5D-7D653EDB4BD3}" presName="node" presStyleLbl="node1" presStyleIdx="4" presStyleCnt="5">
        <dgm:presLayoutVars>
          <dgm:bulletEnabled val="1"/>
        </dgm:presLayoutVars>
      </dgm:prSet>
      <dgm:spPr/>
    </dgm:pt>
  </dgm:ptLst>
  <dgm:cxnLst>
    <dgm:cxn modelId="{5712FF03-E3FC-4B9A-9A16-95501B8FED07}" type="presOf" srcId="{9FEF87CF-A236-4BE1-8D5D-7D653EDB4BD3}" destId="{3F6B28A0-B083-452E-82EC-5ABF112235DD}" srcOrd="0" destOrd="0" presId="urn:microsoft.com/office/officeart/2005/8/layout/default"/>
    <dgm:cxn modelId="{2F863721-F364-4B05-B8AF-D3BD86395AB6}" srcId="{1F3B0243-89BC-4B98-AF8B-AF2FEC8BDFA1}" destId="{CFBFA105-540F-44ED-B94C-70A055692831}" srcOrd="0" destOrd="0" parTransId="{1D902BDD-772A-48BA-8896-014EA2396C84}" sibTransId="{503BFE76-FFA7-4440-920B-56BF832B256A}"/>
    <dgm:cxn modelId="{8D8D5822-7513-4837-BEAD-1A059FE1AAE8}" type="presOf" srcId="{CE067128-1A91-4F64-BE55-DFE8ED3116D8}" destId="{C5B8A1D7-DC23-4A71-930F-7ADDAADC6878}" srcOrd="0" destOrd="0" presId="urn:microsoft.com/office/officeart/2005/8/layout/default"/>
    <dgm:cxn modelId="{DCAE9637-9871-4063-87C3-5B2A04E1C896}" type="presOf" srcId="{CFBFA105-540F-44ED-B94C-70A055692831}" destId="{2A6803B3-B434-43B8-95F3-3271487D032F}" srcOrd="0" destOrd="0" presId="urn:microsoft.com/office/officeart/2005/8/layout/default"/>
    <dgm:cxn modelId="{33E3D538-0487-4E5C-879E-13A9F5234971}" srcId="{1F3B0243-89BC-4B98-AF8B-AF2FEC8BDFA1}" destId="{9FEF87CF-A236-4BE1-8D5D-7D653EDB4BD3}" srcOrd="4" destOrd="0" parTransId="{5FAEDA44-DB05-4B65-93F1-D1FB7480E1E1}" sibTransId="{E48D00DB-D2C9-411D-AF5E-5BD77DBBB1EF}"/>
    <dgm:cxn modelId="{7972E13B-C5E1-4F67-B915-7C02B72D4520}" srcId="{1F3B0243-89BC-4B98-AF8B-AF2FEC8BDFA1}" destId="{DCD7BACF-EF07-4F4E-A1BB-8AD61BBB93F9}" srcOrd="2" destOrd="0" parTransId="{9F46AEA0-8035-4C27-842B-EE9E421C06C6}" sibTransId="{EBD87204-7131-4245-9327-397E5D598D9D}"/>
    <dgm:cxn modelId="{E731216D-0212-4E18-AA09-E31497665C20}" type="presOf" srcId="{1F3B0243-89BC-4B98-AF8B-AF2FEC8BDFA1}" destId="{5CD80EC6-648B-4F42-A50D-11B37EB1F036}" srcOrd="0" destOrd="0" presId="urn:microsoft.com/office/officeart/2005/8/layout/default"/>
    <dgm:cxn modelId="{0AC9BA53-E4A9-49A5-B550-8B90FE26DF60}" srcId="{1F3B0243-89BC-4B98-AF8B-AF2FEC8BDFA1}" destId="{CE067128-1A91-4F64-BE55-DFE8ED3116D8}" srcOrd="3" destOrd="0" parTransId="{E3E99261-3B3C-4B5C-928B-EB1072E10386}" sibTransId="{E1EAAFCA-D9D9-4D2B-AE07-031A4233E81E}"/>
    <dgm:cxn modelId="{85B0D9B8-A976-4F0F-9516-896CFD231001}" type="presOf" srcId="{2CCDB517-9A8D-4E57-A33C-D3D71F3BFE5B}" destId="{2D5DBF54-DE46-458E-B51A-2E7C4AB8E116}" srcOrd="0" destOrd="0" presId="urn:microsoft.com/office/officeart/2005/8/layout/default"/>
    <dgm:cxn modelId="{7B6181E4-3401-4614-9779-6DF9BCAD6975}" type="presOf" srcId="{DCD7BACF-EF07-4F4E-A1BB-8AD61BBB93F9}" destId="{74FC20C0-9844-4F3A-9FED-4F0DC42DF14D}" srcOrd="0" destOrd="0" presId="urn:microsoft.com/office/officeart/2005/8/layout/default"/>
    <dgm:cxn modelId="{06AFE1F0-31BA-467F-A97A-F0BC392E18AC}" srcId="{1F3B0243-89BC-4B98-AF8B-AF2FEC8BDFA1}" destId="{2CCDB517-9A8D-4E57-A33C-D3D71F3BFE5B}" srcOrd="1" destOrd="0" parTransId="{762A5B86-19FF-4B12-8E18-E354DCA0FC57}" sibTransId="{27E470C8-7F72-46CC-8929-83EA70EED81A}"/>
    <dgm:cxn modelId="{24204CB5-56F0-441F-8CD9-EBBC9B3BE08B}" type="presParOf" srcId="{5CD80EC6-648B-4F42-A50D-11B37EB1F036}" destId="{2A6803B3-B434-43B8-95F3-3271487D032F}" srcOrd="0" destOrd="0" presId="urn:microsoft.com/office/officeart/2005/8/layout/default"/>
    <dgm:cxn modelId="{1DB345B4-5560-4AD9-A081-1699B0A66416}" type="presParOf" srcId="{5CD80EC6-648B-4F42-A50D-11B37EB1F036}" destId="{4E445D7F-3C58-4D1A-A520-345B8BE69C9C}" srcOrd="1" destOrd="0" presId="urn:microsoft.com/office/officeart/2005/8/layout/default"/>
    <dgm:cxn modelId="{467455F8-FA74-44AD-A82F-4DCEA77BDDD2}" type="presParOf" srcId="{5CD80EC6-648B-4F42-A50D-11B37EB1F036}" destId="{2D5DBF54-DE46-458E-B51A-2E7C4AB8E116}" srcOrd="2" destOrd="0" presId="urn:microsoft.com/office/officeart/2005/8/layout/default"/>
    <dgm:cxn modelId="{4082D7B0-8FC2-4E44-A127-2475F678CE02}" type="presParOf" srcId="{5CD80EC6-648B-4F42-A50D-11B37EB1F036}" destId="{5573FB8D-F719-4EE3-B1FE-BC34780E4A21}" srcOrd="3" destOrd="0" presId="urn:microsoft.com/office/officeart/2005/8/layout/default"/>
    <dgm:cxn modelId="{2DFFFB39-A9FF-49DC-B041-08FA7807E9A9}" type="presParOf" srcId="{5CD80EC6-648B-4F42-A50D-11B37EB1F036}" destId="{74FC20C0-9844-4F3A-9FED-4F0DC42DF14D}" srcOrd="4" destOrd="0" presId="urn:microsoft.com/office/officeart/2005/8/layout/default"/>
    <dgm:cxn modelId="{210925D9-FAE3-417C-968B-E2737DC79DD2}" type="presParOf" srcId="{5CD80EC6-648B-4F42-A50D-11B37EB1F036}" destId="{B5C89532-C267-4EE1-8054-D1F411A0D50D}" srcOrd="5" destOrd="0" presId="urn:microsoft.com/office/officeart/2005/8/layout/default"/>
    <dgm:cxn modelId="{F0159945-1A8A-48FD-B0FA-2A5B5B80101C}" type="presParOf" srcId="{5CD80EC6-648B-4F42-A50D-11B37EB1F036}" destId="{C5B8A1D7-DC23-4A71-930F-7ADDAADC6878}" srcOrd="6" destOrd="0" presId="urn:microsoft.com/office/officeart/2005/8/layout/default"/>
    <dgm:cxn modelId="{4EBDCE00-752D-440D-8C89-4C182907B742}" type="presParOf" srcId="{5CD80EC6-648B-4F42-A50D-11B37EB1F036}" destId="{79DAF7F4-CF3F-4985-AE96-AB5EC0225B13}" srcOrd="7" destOrd="0" presId="urn:microsoft.com/office/officeart/2005/8/layout/default"/>
    <dgm:cxn modelId="{02E64E2B-8562-4AF3-B4F3-F6C239FDEB8D}" type="presParOf" srcId="{5CD80EC6-648B-4F42-A50D-11B37EB1F036}" destId="{3F6B28A0-B083-452E-82EC-5ABF112235DD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3C763F3-17CA-40A4-B950-1AC7DF712CBF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B993D570-E94C-463E-898D-2AC74DE24FC5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Edema</a:t>
          </a:r>
          <a:endParaRPr lang="es-CO" dirty="0">
            <a:latin typeface="Montserrat" panose="00000500000000000000" pitchFamily="50" charset="0"/>
          </a:endParaRPr>
        </a:p>
      </dgm:t>
    </dgm:pt>
    <dgm:pt modelId="{0DEC5BEB-21C3-4ED6-80A7-B45D6A1CEBA3}" type="parTrans" cxnId="{E8FA0BDE-F8C8-4C38-8D92-1D92A3F65C8A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66AF21A2-EF10-4952-8ADF-4A4EDB5EE74C}" type="sibTrans" cxnId="{E8FA0BDE-F8C8-4C38-8D92-1D92A3F65C8A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6C26D0D5-8BE4-4F07-B4CA-55F115F5FE22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Hipertensión*</a:t>
          </a:r>
          <a:endParaRPr lang="es-CO" dirty="0">
            <a:latin typeface="Montserrat" panose="00000500000000000000" pitchFamily="50" charset="0"/>
          </a:endParaRPr>
        </a:p>
      </dgm:t>
    </dgm:pt>
    <dgm:pt modelId="{E345D216-4E0E-40A6-959F-E31E5E424EA9}" type="parTrans" cxnId="{CBD6CA26-B206-4512-8983-36667C41340A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ECDF27A0-21B3-4849-8CA9-E39F7AA011CD}" type="sibTrans" cxnId="{CBD6CA26-B206-4512-8983-36667C41340A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424EC51E-6ACE-48DF-BF88-FE0958F9CAF8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Hematuria </a:t>
          </a:r>
          <a:endParaRPr lang="es-CO" dirty="0">
            <a:latin typeface="Montserrat" panose="00000500000000000000" pitchFamily="50" charset="0"/>
          </a:endParaRPr>
        </a:p>
      </dgm:t>
    </dgm:pt>
    <dgm:pt modelId="{F1300BB6-6969-4657-94E6-958742790C74}" type="parTrans" cxnId="{6BD41712-3EEA-4B1F-ABBA-54983E9572EB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E62E9082-0C71-4166-8361-0250243E94C3}" type="sibTrans" cxnId="{6BD41712-3EEA-4B1F-ABBA-54983E9572EB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9F294020-4149-4C9F-951D-F17A25B720AF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Otros síntomas*</a:t>
          </a:r>
          <a:endParaRPr lang="es-CO" dirty="0">
            <a:latin typeface="Montserrat" panose="00000500000000000000" pitchFamily="50" charset="0"/>
          </a:endParaRPr>
        </a:p>
      </dgm:t>
    </dgm:pt>
    <dgm:pt modelId="{5E98FFB4-8F06-4F5A-A8FB-32A3EDA7D291}" type="parTrans" cxnId="{934D88B3-0857-4540-97BE-3804E507FA45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ACD257C0-F415-4F8D-B30D-8260DD19C88A}" type="sibTrans" cxnId="{934D88B3-0857-4540-97BE-3804E507FA45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459B2DB3-A802-4E59-A07D-BA80144A11EB}" type="pres">
      <dgm:prSet presAssocID="{D3C763F3-17CA-40A4-B950-1AC7DF712CBF}" presName="Name0" presStyleCnt="0">
        <dgm:presLayoutVars>
          <dgm:dir/>
          <dgm:resizeHandles val="exact"/>
        </dgm:presLayoutVars>
      </dgm:prSet>
      <dgm:spPr/>
    </dgm:pt>
    <dgm:pt modelId="{130AB042-1923-4B53-9D0F-A0DE77390ED6}" type="pres">
      <dgm:prSet presAssocID="{B993D570-E94C-463E-898D-2AC74DE24FC5}" presName="compNode" presStyleCnt="0"/>
      <dgm:spPr/>
    </dgm:pt>
    <dgm:pt modelId="{8EF629CF-7505-4F79-90F7-7C6102A9C12D}" type="pres">
      <dgm:prSet presAssocID="{B993D570-E94C-463E-898D-2AC74DE24FC5}" presName="pictRect" presStyleLbl="node1" presStyleIdx="0" presStyleCnt="4"/>
      <dgm:spPr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3CC4A1A1-7C36-4D73-86D8-1871B2C7950F}" type="pres">
      <dgm:prSet presAssocID="{B993D570-E94C-463E-898D-2AC74DE24FC5}" presName="textRect" presStyleLbl="revTx" presStyleIdx="0" presStyleCnt="4">
        <dgm:presLayoutVars>
          <dgm:bulletEnabled val="1"/>
        </dgm:presLayoutVars>
      </dgm:prSet>
      <dgm:spPr/>
    </dgm:pt>
    <dgm:pt modelId="{8DB1B3B6-F8FD-4DBB-9E5C-D929A6ABAF34}" type="pres">
      <dgm:prSet presAssocID="{66AF21A2-EF10-4952-8ADF-4A4EDB5EE74C}" presName="sibTrans" presStyleLbl="sibTrans2D1" presStyleIdx="0" presStyleCnt="0"/>
      <dgm:spPr/>
    </dgm:pt>
    <dgm:pt modelId="{0BF3B6D4-2235-4208-9C64-E2972CDB5D3A}" type="pres">
      <dgm:prSet presAssocID="{6C26D0D5-8BE4-4F07-B4CA-55F115F5FE22}" presName="compNode" presStyleCnt="0"/>
      <dgm:spPr/>
    </dgm:pt>
    <dgm:pt modelId="{2F19E4C0-3ABB-429F-9A0D-20634FA5AE47}" type="pres">
      <dgm:prSet presAssocID="{6C26D0D5-8BE4-4F07-B4CA-55F115F5FE22}" presName="pictRect" presStyleLbl="node1" presStyleIdx="1" presStyleCnt="4"/>
      <dgm:spPr>
        <a:blipFill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85099D12-BAC2-4C85-846C-3F176B79FE0A}" type="pres">
      <dgm:prSet presAssocID="{6C26D0D5-8BE4-4F07-B4CA-55F115F5FE22}" presName="textRect" presStyleLbl="revTx" presStyleIdx="1" presStyleCnt="4">
        <dgm:presLayoutVars>
          <dgm:bulletEnabled val="1"/>
        </dgm:presLayoutVars>
      </dgm:prSet>
      <dgm:spPr/>
    </dgm:pt>
    <dgm:pt modelId="{2E89BE12-8817-4139-8E62-7B1AC13082B8}" type="pres">
      <dgm:prSet presAssocID="{ECDF27A0-21B3-4849-8CA9-E39F7AA011CD}" presName="sibTrans" presStyleLbl="sibTrans2D1" presStyleIdx="0" presStyleCnt="0"/>
      <dgm:spPr/>
    </dgm:pt>
    <dgm:pt modelId="{1B219765-DB87-4A93-8B82-C766AF5F3037}" type="pres">
      <dgm:prSet presAssocID="{424EC51E-6ACE-48DF-BF88-FE0958F9CAF8}" presName="compNode" presStyleCnt="0"/>
      <dgm:spPr/>
    </dgm:pt>
    <dgm:pt modelId="{A33B6495-594B-44DF-AD44-6FC5507ABF91}" type="pres">
      <dgm:prSet presAssocID="{424EC51E-6ACE-48DF-BF88-FE0958F9CAF8}" presName="pictRect" presStyleLbl="node1" presStyleIdx="2" presStyleCnt="4"/>
      <dgm:spPr>
        <a:blipFill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291905DA-9395-4565-AB9A-56FE9DF07C6B}" type="pres">
      <dgm:prSet presAssocID="{424EC51E-6ACE-48DF-BF88-FE0958F9CAF8}" presName="textRect" presStyleLbl="revTx" presStyleIdx="2" presStyleCnt="4">
        <dgm:presLayoutVars>
          <dgm:bulletEnabled val="1"/>
        </dgm:presLayoutVars>
      </dgm:prSet>
      <dgm:spPr/>
    </dgm:pt>
    <dgm:pt modelId="{280831DD-6D12-42AC-AF61-67ED2C70EB18}" type="pres">
      <dgm:prSet presAssocID="{E62E9082-0C71-4166-8361-0250243E94C3}" presName="sibTrans" presStyleLbl="sibTrans2D1" presStyleIdx="0" presStyleCnt="0"/>
      <dgm:spPr/>
    </dgm:pt>
    <dgm:pt modelId="{968B5BA8-05A6-403D-8BA1-878E12E167E5}" type="pres">
      <dgm:prSet presAssocID="{9F294020-4149-4C9F-951D-F17A25B720AF}" presName="compNode" presStyleCnt="0"/>
      <dgm:spPr/>
    </dgm:pt>
    <dgm:pt modelId="{2AA23C92-540D-49FB-A076-81AD44D3B2C4}" type="pres">
      <dgm:prSet presAssocID="{9F294020-4149-4C9F-951D-F17A25B720AF}" presName="pictRect" presStyleLbl="node1" presStyleIdx="3" presStyleCnt="4"/>
      <dgm:spPr>
        <a:blipFill>
          <a:blip xmlns:r="http://schemas.openxmlformats.org/officeDocument/2006/relationships"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061AE131-9EDA-4F66-996B-108879AA5811}" type="pres">
      <dgm:prSet presAssocID="{9F294020-4149-4C9F-951D-F17A25B720AF}" presName="textRect" presStyleLbl="revTx" presStyleIdx="3" presStyleCnt="4">
        <dgm:presLayoutVars>
          <dgm:bulletEnabled val="1"/>
        </dgm:presLayoutVars>
      </dgm:prSet>
      <dgm:spPr/>
    </dgm:pt>
  </dgm:ptLst>
  <dgm:cxnLst>
    <dgm:cxn modelId="{430DB503-641F-4673-9FE6-ACEEE100279B}" type="presOf" srcId="{ECDF27A0-21B3-4849-8CA9-E39F7AA011CD}" destId="{2E89BE12-8817-4139-8E62-7B1AC13082B8}" srcOrd="0" destOrd="0" presId="urn:microsoft.com/office/officeart/2005/8/layout/pList1"/>
    <dgm:cxn modelId="{6BD41712-3EEA-4B1F-ABBA-54983E9572EB}" srcId="{D3C763F3-17CA-40A4-B950-1AC7DF712CBF}" destId="{424EC51E-6ACE-48DF-BF88-FE0958F9CAF8}" srcOrd="2" destOrd="0" parTransId="{F1300BB6-6969-4657-94E6-958742790C74}" sibTransId="{E62E9082-0C71-4166-8361-0250243E94C3}"/>
    <dgm:cxn modelId="{E41C641B-8909-4166-A10F-1A3D1A91370B}" type="presOf" srcId="{E62E9082-0C71-4166-8361-0250243E94C3}" destId="{280831DD-6D12-42AC-AF61-67ED2C70EB18}" srcOrd="0" destOrd="0" presId="urn:microsoft.com/office/officeart/2005/8/layout/pList1"/>
    <dgm:cxn modelId="{CBD6CA26-B206-4512-8983-36667C41340A}" srcId="{D3C763F3-17CA-40A4-B950-1AC7DF712CBF}" destId="{6C26D0D5-8BE4-4F07-B4CA-55F115F5FE22}" srcOrd="1" destOrd="0" parTransId="{E345D216-4E0E-40A6-959F-E31E5E424EA9}" sibTransId="{ECDF27A0-21B3-4849-8CA9-E39F7AA011CD}"/>
    <dgm:cxn modelId="{81022354-36F8-4D37-AE8C-598769E0B35C}" type="presOf" srcId="{D3C763F3-17CA-40A4-B950-1AC7DF712CBF}" destId="{459B2DB3-A802-4E59-A07D-BA80144A11EB}" srcOrd="0" destOrd="0" presId="urn:microsoft.com/office/officeart/2005/8/layout/pList1"/>
    <dgm:cxn modelId="{B30DC37A-048E-4782-8591-EE12FAA66EF1}" type="presOf" srcId="{424EC51E-6ACE-48DF-BF88-FE0958F9CAF8}" destId="{291905DA-9395-4565-AB9A-56FE9DF07C6B}" srcOrd="0" destOrd="0" presId="urn:microsoft.com/office/officeart/2005/8/layout/pList1"/>
    <dgm:cxn modelId="{4D8EFEB2-6289-4E64-AF4F-47A7387E742E}" type="presOf" srcId="{6C26D0D5-8BE4-4F07-B4CA-55F115F5FE22}" destId="{85099D12-BAC2-4C85-846C-3F176B79FE0A}" srcOrd="0" destOrd="0" presId="urn:microsoft.com/office/officeart/2005/8/layout/pList1"/>
    <dgm:cxn modelId="{934D88B3-0857-4540-97BE-3804E507FA45}" srcId="{D3C763F3-17CA-40A4-B950-1AC7DF712CBF}" destId="{9F294020-4149-4C9F-951D-F17A25B720AF}" srcOrd="3" destOrd="0" parTransId="{5E98FFB4-8F06-4F5A-A8FB-32A3EDA7D291}" sibTransId="{ACD257C0-F415-4F8D-B30D-8260DD19C88A}"/>
    <dgm:cxn modelId="{8A7B21C0-3E44-49C0-804F-DE1ABF5AB2B3}" type="presOf" srcId="{66AF21A2-EF10-4952-8ADF-4A4EDB5EE74C}" destId="{8DB1B3B6-F8FD-4DBB-9E5C-D929A6ABAF34}" srcOrd="0" destOrd="0" presId="urn:microsoft.com/office/officeart/2005/8/layout/pList1"/>
    <dgm:cxn modelId="{E8FA0BDE-F8C8-4C38-8D92-1D92A3F65C8A}" srcId="{D3C763F3-17CA-40A4-B950-1AC7DF712CBF}" destId="{B993D570-E94C-463E-898D-2AC74DE24FC5}" srcOrd="0" destOrd="0" parTransId="{0DEC5BEB-21C3-4ED6-80A7-B45D6A1CEBA3}" sibTransId="{66AF21A2-EF10-4952-8ADF-4A4EDB5EE74C}"/>
    <dgm:cxn modelId="{549A05EB-ED92-44A6-8FAB-72086C8BB846}" type="presOf" srcId="{9F294020-4149-4C9F-951D-F17A25B720AF}" destId="{061AE131-9EDA-4F66-996B-108879AA5811}" srcOrd="0" destOrd="0" presId="urn:microsoft.com/office/officeart/2005/8/layout/pList1"/>
    <dgm:cxn modelId="{564C2DEE-4608-4A79-B305-2EEB2F0BD0CB}" type="presOf" srcId="{B993D570-E94C-463E-898D-2AC74DE24FC5}" destId="{3CC4A1A1-7C36-4D73-86D8-1871B2C7950F}" srcOrd="0" destOrd="0" presId="urn:microsoft.com/office/officeart/2005/8/layout/pList1"/>
    <dgm:cxn modelId="{6B9DD044-0AE3-46C2-BC0B-B12238EB9716}" type="presParOf" srcId="{459B2DB3-A802-4E59-A07D-BA80144A11EB}" destId="{130AB042-1923-4B53-9D0F-A0DE77390ED6}" srcOrd="0" destOrd="0" presId="urn:microsoft.com/office/officeart/2005/8/layout/pList1"/>
    <dgm:cxn modelId="{5D84AF5E-A8D8-4558-BC99-BA96C6AEE222}" type="presParOf" srcId="{130AB042-1923-4B53-9D0F-A0DE77390ED6}" destId="{8EF629CF-7505-4F79-90F7-7C6102A9C12D}" srcOrd="0" destOrd="0" presId="urn:microsoft.com/office/officeart/2005/8/layout/pList1"/>
    <dgm:cxn modelId="{A3C3CB9E-E913-4E26-96CD-38F0B10FD992}" type="presParOf" srcId="{130AB042-1923-4B53-9D0F-A0DE77390ED6}" destId="{3CC4A1A1-7C36-4D73-86D8-1871B2C7950F}" srcOrd="1" destOrd="0" presId="urn:microsoft.com/office/officeart/2005/8/layout/pList1"/>
    <dgm:cxn modelId="{C0A48C46-4636-40B1-AF8D-743DED6B25C7}" type="presParOf" srcId="{459B2DB3-A802-4E59-A07D-BA80144A11EB}" destId="{8DB1B3B6-F8FD-4DBB-9E5C-D929A6ABAF34}" srcOrd="1" destOrd="0" presId="urn:microsoft.com/office/officeart/2005/8/layout/pList1"/>
    <dgm:cxn modelId="{29E02753-E3B6-481C-9D43-AFDAAFB6C187}" type="presParOf" srcId="{459B2DB3-A802-4E59-A07D-BA80144A11EB}" destId="{0BF3B6D4-2235-4208-9C64-E2972CDB5D3A}" srcOrd="2" destOrd="0" presId="urn:microsoft.com/office/officeart/2005/8/layout/pList1"/>
    <dgm:cxn modelId="{CAE6CC46-2298-44F7-BA12-C07E411D4C83}" type="presParOf" srcId="{0BF3B6D4-2235-4208-9C64-E2972CDB5D3A}" destId="{2F19E4C0-3ABB-429F-9A0D-20634FA5AE47}" srcOrd="0" destOrd="0" presId="urn:microsoft.com/office/officeart/2005/8/layout/pList1"/>
    <dgm:cxn modelId="{7DEF1FED-8437-4FF8-84EA-0443EACF474F}" type="presParOf" srcId="{0BF3B6D4-2235-4208-9C64-E2972CDB5D3A}" destId="{85099D12-BAC2-4C85-846C-3F176B79FE0A}" srcOrd="1" destOrd="0" presId="urn:microsoft.com/office/officeart/2005/8/layout/pList1"/>
    <dgm:cxn modelId="{EAAFC8EA-2DF0-4A00-A265-BA402B6181AC}" type="presParOf" srcId="{459B2DB3-A802-4E59-A07D-BA80144A11EB}" destId="{2E89BE12-8817-4139-8E62-7B1AC13082B8}" srcOrd="3" destOrd="0" presId="urn:microsoft.com/office/officeart/2005/8/layout/pList1"/>
    <dgm:cxn modelId="{50A623F7-1034-4970-8DF0-A10B82B38FB4}" type="presParOf" srcId="{459B2DB3-A802-4E59-A07D-BA80144A11EB}" destId="{1B219765-DB87-4A93-8B82-C766AF5F3037}" srcOrd="4" destOrd="0" presId="urn:microsoft.com/office/officeart/2005/8/layout/pList1"/>
    <dgm:cxn modelId="{C499B4EA-B206-4081-BB78-2D88BBB1E4DB}" type="presParOf" srcId="{1B219765-DB87-4A93-8B82-C766AF5F3037}" destId="{A33B6495-594B-44DF-AD44-6FC5507ABF91}" srcOrd="0" destOrd="0" presId="urn:microsoft.com/office/officeart/2005/8/layout/pList1"/>
    <dgm:cxn modelId="{B7C3BEF7-256F-44EF-B467-BB74F38A23D8}" type="presParOf" srcId="{1B219765-DB87-4A93-8B82-C766AF5F3037}" destId="{291905DA-9395-4565-AB9A-56FE9DF07C6B}" srcOrd="1" destOrd="0" presId="urn:microsoft.com/office/officeart/2005/8/layout/pList1"/>
    <dgm:cxn modelId="{E331390F-61E6-491E-A6DF-D9D5867B1867}" type="presParOf" srcId="{459B2DB3-A802-4E59-A07D-BA80144A11EB}" destId="{280831DD-6D12-42AC-AF61-67ED2C70EB18}" srcOrd="5" destOrd="0" presId="urn:microsoft.com/office/officeart/2005/8/layout/pList1"/>
    <dgm:cxn modelId="{0BE7283B-5545-4D44-9B3A-3C2122F1D738}" type="presParOf" srcId="{459B2DB3-A802-4E59-A07D-BA80144A11EB}" destId="{968B5BA8-05A6-403D-8BA1-878E12E167E5}" srcOrd="6" destOrd="0" presId="urn:microsoft.com/office/officeart/2005/8/layout/pList1"/>
    <dgm:cxn modelId="{1DE2A791-AF25-4EB6-8BC6-C46649D55C9E}" type="presParOf" srcId="{968B5BA8-05A6-403D-8BA1-878E12E167E5}" destId="{2AA23C92-540D-49FB-A076-81AD44D3B2C4}" srcOrd="0" destOrd="0" presId="urn:microsoft.com/office/officeart/2005/8/layout/pList1"/>
    <dgm:cxn modelId="{E408911E-8B2D-4FC9-A0BE-D4A11F757871}" type="presParOf" srcId="{968B5BA8-05A6-403D-8BA1-878E12E167E5}" destId="{061AE131-9EDA-4F66-996B-108879AA5811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8CA0953-DD3A-4FA0-BAE5-3A51C2E83CB3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s-CO"/>
        </a:p>
      </dgm:t>
    </dgm:pt>
    <dgm:pt modelId="{AB7EFD06-287C-49D9-9CDE-BCA49E8CA38A}">
      <dgm:prSet phldrT="[Texto]"/>
      <dgm:spPr/>
      <dgm:t>
        <a:bodyPr/>
        <a:lstStyle/>
        <a:p>
          <a:r>
            <a:rPr lang="es-CO" b="0" i="0" dirty="0">
              <a:latin typeface="Montserrat" panose="00000500000000000000" pitchFamily="50" charset="0"/>
            </a:rPr>
            <a:t>Análisis de orina</a:t>
          </a:r>
          <a:endParaRPr lang="es-CO" dirty="0">
            <a:latin typeface="Montserrat" panose="00000500000000000000" pitchFamily="50" charset="0"/>
          </a:endParaRPr>
        </a:p>
      </dgm:t>
    </dgm:pt>
    <dgm:pt modelId="{24459A5E-73B3-47B0-AFE4-D9055E0478AF}" type="parTrans" cxnId="{B4DEB011-AA54-4C03-8443-B1BD8F89244C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61559405-8EFD-48E6-BCEC-3F86D5A37D98}" type="sibTrans" cxnId="{B4DEB011-AA54-4C03-8443-B1BD8F89244C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C23BD698-5EF4-43A4-9A6F-0F69013E045C}">
      <dgm:prSet/>
      <dgm:spPr/>
      <dgm:t>
        <a:bodyPr/>
        <a:lstStyle/>
        <a:p>
          <a:r>
            <a:rPr lang="es-ES" b="0" i="0" dirty="0">
              <a:latin typeface="Montserrat" panose="00000500000000000000" pitchFamily="50" charset="0"/>
            </a:rPr>
            <a:t>Relación proteína/creatinina</a:t>
          </a:r>
        </a:p>
      </dgm:t>
    </dgm:pt>
    <dgm:pt modelId="{1446ACAC-2D46-44CF-B227-19DA38780502}" type="parTrans" cxnId="{4928C6C5-67D7-4D23-934D-C96F42F577C0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FBF8D7CF-F6B7-4B7C-B548-5A554F5E36FB}" type="sibTrans" cxnId="{4928C6C5-67D7-4D23-934D-C96F42F577C0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66AF7B1C-A4BA-49B5-A6BF-30864253EC7E}">
      <dgm:prSet/>
      <dgm:spPr/>
      <dgm:t>
        <a:bodyPr/>
        <a:lstStyle/>
        <a:p>
          <a:r>
            <a:rPr lang="es-ES" b="0" i="0" dirty="0">
              <a:latin typeface="Montserrat" panose="00000500000000000000" pitchFamily="50" charset="0"/>
            </a:rPr>
            <a:t>Hemograma, electrolitos, creatinina, nitrógeno ureico en sangre, colesterol, albúmina y C3</a:t>
          </a:r>
        </a:p>
      </dgm:t>
    </dgm:pt>
    <dgm:pt modelId="{6B78EAB3-F7EC-431B-908D-250554D708B8}" type="parTrans" cxnId="{97589C46-73AD-41AC-A550-E982A55FF53D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494CB0FA-17FB-421E-8F82-8253E26D27D4}" type="sibTrans" cxnId="{97589C46-73AD-41AC-A550-E982A55FF53D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CBFD2373-4CED-4BD9-8850-2EA7C1B4F6F8}">
      <dgm:prSet/>
      <dgm:spPr/>
      <dgm:t>
        <a:bodyPr/>
        <a:lstStyle/>
        <a:p>
          <a:r>
            <a:rPr lang="es-ES" b="0" i="0" dirty="0">
              <a:latin typeface="Montserrat" panose="00000500000000000000" pitchFamily="50" charset="0"/>
            </a:rPr>
            <a:t>ANAA para pacientes ≥10 años de edad o con signos de lupus eritematoso sistémico</a:t>
          </a:r>
        </a:p>
      </dgm:t>
    </dgm:pt>
    <dgm:pt modelId="{B5F6C5CC-75FC-4D9B-95DD-02E1C37DACEB}" type="parTrans" cxnId="{50E6C874-3401-4642-9EA1-7050DE822C84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B5123039-5384-4AD8-B285-9D95182291AD}" type="sibTrans" cxnId="{50E6C874-3401-4642-9EA1-7050DE822C84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DCAADBFD-3E1D-4741-86C5-E7639FD0EA22}">
      <dgm:prSet/>
      <dgm:spPr/>
      <dgm:t>
        <a:bodyPr/>
        <a:lstStyle/>
        <a:p>
          <a:r>
            <a:rPr lang="es-ES" b="0" i="0" dirty="0">
              <a:latin typeface="Montserrat" panose="00000500000000000000" pitchFamily="50" charset="0"/>
            </a:rPr>
            <a:t>Biopsia de riñón para niños ≥12 años</a:t>
          </a:r>
        </a:p>
      </dgm:t>
    </dgm:pt>
    <dgm:pt modelId="{025DE2B2-B747-41E6-9CCE-5110D7F3478F}" type="parTrans" cxnId="{28AF0685-7799-453D-975D-EC6D79BAE7BB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9B58AE25-02BB-4D3E-A03F-E91108C865B1}" type="sibTrans" cxnId="{28AF0685-7799-453D-975D-EC6D79BAE7BB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81018609-B618-4B44-AD8E-B673DF7F12D0}">
      <dgm:prSet/>
      <dgm:spPr/>
      <dgm:t>
        <a:bodyPr/>
        <a:lstStyle/>
        <a:p>
          <a:r>
            <a:rPr lang="es-ES" b="0" i="0" dirty="0">
              <a:latin typeface="Montserrat" panose="00000500000000000000" pitchFamily="50" charset="0"/>
            </a:rPr>
            <a:t>Serología para hepatitis B, C y virus de inmunodeficiencia humana (VIH) en poblaciones de alto riesgo.</a:t>
          </a:r>
        </a:p>
      </dgm:t>
    </dgm:pt>
    <dgm:pt modelId="{077FEDA1-1B23-4B24-B42C-A2B1B66CE258}" type="parTrans" cxnId="{42471533-0997-44F7-AC29-ED9E2B3E7DDA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4CBCB7DF-F672-4718-B97D-404A361A554E}" type="sibTrans" cxnId="{42471533-0997-44F7-AC29-ED9E2B3E7DDA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A02570E1-F6FD-4F97-91FF-2463C863F826}" type="pres">
      <dgm:prSet presAssocID="{18CA0953-DD3A-4FA0-BAE5-3A51C2E83CB3}" presName="linear" presStyleCnt="0">
        <dgm:presLayoutVars>
          <dgm:animLvl val="lvl"/>
          <dgm:resizeHandles val="exact"/>
        </dgm:presLayoutVars>
      </dgm:prSet>
      <dgm:spPr/>
    </dgm:pt>
    <dgm:pt modelId="{CCAFD32E-4FD4-402E-8EAA-C40F818CB6FA}" type="pres">
      <dgm:prSet presAssocID="{AB7EFD06-287C-49D9-9CDE-BCA49E8CA38A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DFDA00F2-840F-4488-A727-BFA7261578B1}" type="pres">
      <dgm:prSet presAssocID="{61559405-8EFD-48E6-BCEC-3F86D5A37D98}" presName="spacer" presStyleCnt="0"/>
      <dgm:spPr/>
    </dgm:pt>
    <dgm:pt modelId="{4105B4EB-5C88-4467-820A-B2708C62C1A8}" type="pres">
      <dgm:prSet presAssocID="{C23BD698-5EF4-43A4-9A6F-0F69013E045C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A413312B-E06D-4B31-8FCC-31866BBFC3AB}" type="pres">
      <dgm:prSet presAssocID="{FBF8D7CF-F6B7-4B7C-B548-5A554F5E36FB}" presName="spacer" presStyleCnt="0"/>
      <dgm:spPr/>
    </dgm:pt>
    <dgm:pt modelId="{C0929188-5114-44DE-95F7-3C8D519EB15E}" type="pres">
      <dgm:prSet presAssocID="{66AF7B1C-A4BA-49B5-A6BF-30864253EC7E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E6F2D1C0-63A4-486A-BEC6-BFACFABD9524}" type="pres">
      <dgm:prSet presAssocID="{494CB0FA-17FB-421E-8F82-8253E26D27D4}" presName="spacer" presStyleCnt="0"/>
      <dgm:spPr/>
    </dgm:pt>
    <dgm:pt modelId="{991E9B7A-FF3C-4E31-8467-7CE1B9D7BF23}" type="pres">
      <dgm:prSet presAssocID="{CBFD2373-4CED-4BD9-8850-2EA7C1B4F6F8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0D01BB22-9D77-4BF1-B08E-729DB38237C5}" type="pres">
      <dgm:prSet presAssocID="{B5123039-5384-4AD8-B285-9D95182291AD}" presName="spacer" presStyleCnt="0"/>
      <dgm:spPr/>
    </dgm:pt>
    <dgm:pt modelId="{9E24786F-D5C5-4771-A855-1BFF3D0F2F42}" type="pres">
      <dgm:prSet presAssocID="{81018609-B618-4B44-AD8E-B673DF7F12D0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7FD0DD26-83CB-4E73-8A28-D2217FDBF8F0}" type="pres">
      <dgm:prSet presAssocID="{4CBCB7DF-F672-4718-B97D-404A361A554E}" presName="spacer" presStyleCnt="0"/>
      <dgm:spPr/>
    </dgm:pt>
    <dgm:pt modelId="{38EAC192-29CB-47C5-B704-0AE320540656}" type="pres">
      <dgm:prSet presAssocID="{DCAADBFD-3E1D-4741-86C5-E7639FD0EA22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A220B508-39FC-458A-B20A-6E7F01CCEB04}" type="presOf" srcId="{81018609-B618-4B44-AD8E-B673DF7F12D0}" destId="{9E24786F-D5C5-4771-A855-1BFF3D0F2F42}" srcOrd="0" destOrd="0" presId="urn:microsoft.com/office/officeart/2005/8/layout/vList2"/>
    <dgm:cxn modelId="{B4DEB011-AA54-4C03-8443-B1BD8F89244C}" srcId="{18CA0953-DD3A-4FA0-BAE5-3A51C2E83CB3}" destId="{AB7EFD06-287C-49D9-9CDE-BCA49E8CA38A}" srcOrd="0" destOrd="0" parTransId="{24459A5E-73B3-47B0-AFE4-D9055E0478AF}" sibTransId="{61559405-8EFD-48E6-BCEC-3F86D5A37D98}"/>
    <dgm:cxn modelId="{9CE1831A-75C9-4B61-A989-A2C8A224C725}" type="presOf" srcId="{18CA0953-DD3A-4FA0-BAE5-3A51C2E83CB3}" destId="{A02570E1-F6FD-4F97-91FF-2463C863F826}" srcOrd="0" destOrd="0" presId="urn:microsoft.com/office/officeart/2005/8/layout/vList2"/>
    <dgm:cxn modelId="{42471533-0997-44F7-AC29-ED9E2B3E7DDA}" srcId="{18CA0953-DD3A-4FA0-BAE5-3A51C2E83CB3}" destId="{81018609-B618-4B44-AD8E-B673DF7F12D0}" srcOrd="4" destOrd="0" parTransId="{077FEDA1-1B23-4B24-B42C-A2B1B66CE258}" sibTransId="{4CBCB7DF-F672-4718-B97D-404A361A554E}"/>
    <dgm:cxn modelId="{40F1B942-C54E-4137-AB84-CD6FBF51816E}" type="presOf" srcId="{CBFD2373-4CED-4BD9-8850-2EA7C1B4F6F8}" destId="{991E9B7A-FF3C-4E31-8467-7CE1B9D7BF23}" srcOrd="0" destOrd="0" presId="urn:microsoft.com/office/officeart/2005/8/layout/vList2"/>
    <dgm:cxn modelId="{97589C46-73AD-41AC-A550-E982A55FF53D}" srcId="{18CA0953-DD3A-4FA0-BAE5-3A51C2E83CB3}" destId="{66AF7B1C-A4BA-49B5-A6BF-30864253EC7E}" srcOrd="2" destOrd="0" parTransId="{6B78EAB3-F7EC-431B-908D-250554D708B8}" sibTransId="{494CB0FA-17FB-421E-8F82-8253E26D27D4}"/>
    <dgm:cxn modelId="{50E6C874-3401-4642-9EA1-7050DE822C84}" srcId="{18CA0953-DD3A-4FA0-BAE5-3A51C2E83CB3}" destId="{CBFD2373-4CED-4BD9-8850-2EA7C1B4F6F8}" srcOrd="3" destOrd="0" parTransId="{B5F6C5CC-75FC-4D9B-95DD-02E1C37DACEB}" sibTransId="{B5123039-5384-4AD8-B285-9D95182291AD}"/>
    <dgm:cxn modelId="{EAAC977E-0FC7-4B6B-86DB-AC37391F4024}" type="presOf" srcId="{C23BD698-5EF4-43A4-9A6F-0F69013E045C}" destId="{4105B4EB-5C88-4467-820A-B2708C62C1A8}" srcOrd="0" destOrd="0" presId="urn:microsoft.com/office/officeart/2005/8/layout/vList2"/>
    <dgm:cxn modelId="{28AF0685-7799-453D-975D-EC6D79BAE7BB}" srcId="{18CA0953-DD3A-4FA0-BAE5-3A51C2E83CB3}" destId="{DCAADBFD-3E1D-4741-86C5-E7639FD0EA22}" srcOrd="5" destOrd="0" parTransId="{025DE2B2-B747-41E6-9CCE-5110D7F3478F}" sibTransId="{9B58AE25-02BB-4D3E-A03F-E91108C865B1}"/>
    <dgm:cxn modelId="{A50F2AB0-0CFC-4D81-A1B1-3000858C99F9}" type="presOf" srcId="{DCAADBFD-3E1D-4741-86C5-E7639FD0EA22}" destId="{38EAC192-29CB-47C5-B704-0AE320540656}" srcOrd="0" destOrd="0" presId="urn:microsoft.com/office/officeart/2005/8/layout/vList2"/>
    <dgm:cxn modelId="{4928C6C5-67D7-4D23-934D-C96F42F577C0}" srcId="{18CA0953-DD3A-4FA0-BAE5-3A51C2E83CB3}" destId="{C23BD698-5EF4-43A4-9A6F-0F69013E045C}" srcOrd="1" destOrd="0" parTransId="{1446ACAC-2D46-44CF-B227-19DA38780502}" sibTransId="{FBF8D7CF-F6B7-4B7C-B548-5A554F5E36FB}"/>
    <dgm:cxn modelId="{8A8729F3-4172-478E-A320-153CC6E132B8}" type="presOf" srcId="{AB7EFD06-287C-49D9-9CDE-BCA49E8CA38A}" destId="{CCAFD32E-4FD4-402E-8EAA-C40F818CB6FA}" srcOrd="0" destOrd="0" presId="urn:microsoft.com/office/officeart/2005/8/layout/vList2"/>
    <dgm:cxn modelId="{D45B49FD-E985-4DE5-8D1B-488A2C09A529}" type="presOf" srcId="{66AF7B1C-A4BA-49B5-A6BF-30864253EC7E}" destId="{C0929188-5114-44DE-95F7-3C8D519EB15E}" srcOrd="0" destOrd="0" presId="urn:microsoft.com/office/officeart/2005/8/layout/vList2"/>
    <dgm:cxn modelId="{0C823F23-5815-42BC-9726-BC0E09C27031}" type="presParOf" srcId="{A02570E1-F6FD-4F97-91FF-2463C863F826}" destId="{CCAFD32E-4FD4-402E-8EAA-C40F818CB6FA}" srcOrd="0" destOrd="0" presId="urn:microsoft.com/office/officeart/2005/8/layout/vList2"/>
    <dgm:cxn modelId="{4BEB6531-B7C2-4D4F-A85F-035DCEB1BC18}" type="presParOf" srcId="{A02570E1-F6FD-4F97-91FF-2463C863F826}" destId="{DFDA00F2-840F-4488-A727-BFA7261578B1}" srcOrd="1" destOrd="0" presId="urn:microsoft.com/office/officeart/2005/8/layout/vList2"/>
    <dgm:cxn modelId="{A6B6E02A-496C-4D20-9188-FE90522DE0A8}" type="presParOf" srcId="{A02570E1-F6FD-4F97-91FF-2463C863F826}" destId="{4105B4EB-5C88-4467-820A-B2708C62C1A8}" srcOrd="2" destOrd="0" presId="urn:microsoft.com/office/officeart/2005/8/layout/vList2"/>
    <dgm:cxn modelId="{9BF2D4F5-59A1-44DA-93A8-D408DC43E98F}" type="presParOf" srcId="{A02570E1-F6FD-4F97-91FF-2463C863F826}" destId="{A413312B-E06D-4B31-8FCC-31866BBFC3AB}" srcOrd="3" destOrd="0" presId="urn:microsoft.com/office/officeart/2005/8/layout/vList2"/>
    <dgm:cxn modelId="{18E15BB6-1E5C-4668-A3B8-680F112CAF19}" type="presParOf" srcId="{A02570E1-F6FD-4F97-91FF-2463C863F826}" destId="{C0929188-5114-44DE-95F7-3C8D519EB15E}" srcOrd="4" destOrd="0" presId="urn:microsoft.com/office/officeart/2005/8/layout/vList2"/>
    <dgm:cxn modelId="{F310DC28-4DF1-410F-AF14-973E9BABEFD1}" type="presParOf" srcId="{A02570E1-F6FD-4F97-91FF-2463C863F826}" destId="{E6F2D1C0-63A4-486A-BEC6-BFACFABD9524}" srcOrd="5" destOrd="0" presId="urn:microsoft.com/office/officeart/2005/8/layout/vList2"/>
    <dgm:cxn modelId="{986CE57C-FD63-442E-AAE2-2A3A04DEB9B4}" type="presParOf" srcId="{A02570E1-F6FD-4F97-91FF-2463C863F826}" destId="{991E9B7A-FF3C-4E31-8467-7CE1B9D7BF23}" srcOrd="6" destOrd="0" presId="urn:microsoft.com/office/officeart/2005/8/layout/vList2"/>
    <dgm:cxn modelId="{EE4DAF44-E1D5-43C7-B038-BB2528CC8102}" type="presParOf" srcId="{A02570E1-F6FD-4F97-91FF-2463C863F826}" destId="{0D01BB22-9D77-4BF1-B08E-729DB38237C5}" srcOrd="7" destOrd="0" presId="urn:microsoft.com/office/officeart/2005/8/layout/vList2"/>
    <dgm:cxn modelId="{7C06EB26-AB4D-4B54-B5CE-27ADCFCA618C}" type="presParOf" srcId="{A02570E1-F6FD-4F97-91FF-2463C863F826}" destId="{9E24786F-D5C5-4771-A855-1BFF3D0F2F42}" srcOrd="8" destOrd="0" presId="urn:microsoft.com/office/officeart/2005/8/layout/vList2"/>
    <dgm:cxn modelId="{FB902213-85CF-4333-BA81-54E33DC07BCD}" type="presParOf" srcId="{A02570E1-F6FD-4F97-91FF-2463C863F826}" destId="{7FD0DD26-83CB-4E73-8A28-D2217FDBF8F0}" srcOrd="9" destOrd="0" presId="urn:microsoft.com/office/officeart/2005/8/layout/vList2"/>
    <dgm:cxn modelId="{8BAB2425-8E4B-4C30-8EDC-FB234EC68C42}" type="presParOf" srcId="{A02570E1-F6FD-4F97-91FF-2463C863F826}" destId="{38EAC192-29CB-47C5-B704-0AE320540656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88FFC4A-92D1-439C-995E-B338CC8FEBC0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s-CO"/>
        </a:p>
      </dgm:t>
    </dgm:pt>
    <dgm:pt modelId="{F75F5503-93FF-42B1-8383-B166B6068892}">
      <dgm:prSet phldrT="[Texto]" custT="1"/>
      <dgm:spPr/>
      <dgm:t>
        <a:bodyPr/>
        <a:lstStyle/>
        <a:p>
          <a:r>
            <a:rPr lang="es-CO" sz="1400" dirty="0">
              <a:latin typeface="Montserrat" panose="00000500000000000000" pitchFamily="50" charset="0"/>
            </a:rPr>
            <a:t> Insuficiencia renal, hematuria macroscópica, hipertensión arterial.</a:t>
          </a:r>
        </a:p>
      </dgm:t>
    </dgm:pt>
    <dgm:pt modelId="{9D60284A-9CD3-4131-AB4E-FB91495DDCB7}" type="parTrans" cxnId="{2F2F528F-EC02-46E2-BD02-31D37D36632D}">
      <dgm:prSet/>
      <dgm:spPr/>
      <dgm:t>
        <a:bodyPr/>
        <a:lstStyle/>
        <a:p>
          <a:endParaRPr lang="es-CO" sz="2000">
            <a:latin typeface="Montserrat" panose="00000500000000000000" pitchFamily="50" charset="0"/>
          </a:endParaRPr>
        </a:p>
      </dgm:t>
    </dgm:pt>
    <dgm:pt modelId="{F5B254F3-5D5C-4E5C-BFA0-48AF308A9D9A}" type="sibTrans" cxnId="{2F2F528F-EC02-46E2-BD02-31D37D36632D}">
      <dgm:prSet/>
      <dgm:spPr/>
      <dgm:t>
        <a:bodyPr/>
        <a:lstStyle/>
        <a:p>
          <a:endParaRPr lang="es-CO" sz="2000">
            <a:latin typeface="Montserrat" panose="00000500000000000000" pitchFamily="50" charset="0"/>
          </a:endParaRPr>
        </a:p>
      </dgm:t>
    </dgm:pt>
    <dgm:pt modelId="{AFF2DDED-8A5F-45BF-B9B1-44504E7096FC}">
      <dgm:prSet custT="1"/>
      <dgm:spPr/>
      <dgm:t>
        <a:bodyPr/>
        <a:lstStyle/>
        <a:p>
          <a:r>
            <a:rPr lang="es-ES" sz="1400" dirty="0">
              <a:latin typeface="Montserrat" panose="00000500000000000000" pitchFamily="50" charset="0"/>
            </a:rPr>
            <a:t>Edad menor de 1 año (o mayor de 10).</a:t>
          </a:r>
          <a:endParaRPr lang="es-CO" sz="1400" dirty="0">
            <a:latin typeface="Montserrat" panose="00000500000000000000" pitchFamily="50" charset="0"/>
          </a:endParaRPr>
        </a:p>
      </dgm:t>
    </dgm:pt>
    <dgm:pt modelId="{1C964AB4-F23D-42B5-B108-6D237A0744C2}" type="parTrans" cxnId="{DD5E044F-8D82-4BEA-823B-D3683CA63BDF}">
      <dgm:prSet/>
      <dgm:spPr/>
      <dgm:t>
        <a:bodyPr/>
        <a:lstStyle/>
        <a:p>
          <a:endParaRPr lang="es-CO" sz="2000">
            <a:latin typeface="Montserrat" panose="00000500000000000000" pitchFamily="50" charset="0"/>
          </a:endParaRPr>
        </a:p>
      </dgm:t>
    </dgm:pt>
    <dgm:pt modelId="{FDAF181B-7309-4AED-89CE-C61BCE47E657}" type="sibTrans" cxnId="{DD5E044F-8D82-4BEA-823B-D3683CA63BDF}">
      <dgm:prSet/>
      <dgm:spPr/>
      <dgm:t>
        <a:bodyPr/>
        <a:lstStyle/>
        <a:p>
          <a:endParaRPr lang="es-CO" sz="2000">
            <a:latin typeface="Montserrat" panose="00000500000000000000" pitchFamily="50" charset="0"/>
          </a:endParaRPr>
        </a:p>
      </dgm:t>
    </dgm:pt>
    <dgm:pt modelId="{552FF9BA-E446-4A1A-B99B-08C13D79A90A}">
      <dgm:prSet custT="1"/>
      <dgm:spPr/>
      <dgm:t>
        <a:bodyPr/>
        <a:lstStyle/>
        <a:p>
          <a:r>
            <a:rPr lang="es-CO" sz="1400" dirty="0">
              <a:latin typeface="Montserrat" panose="00000500000000000000" pitchFamily="50" charset="0"/>
            </a:rPr>
            <a:t>Síndrome nefrótico familiar.</a:t>
          </a:r>
        </a:p>
      </dgm:t>
    </dgm:pt>
    <dgm:pt modelId="{7DD5B701-027F-4C0B-B6E7-C436C289076B}" type="parTrans" cxnId="{22F256EA-9AB4-4A55-AB23-45D97399910A}">
      <dgm:prSet/>
      <dgm:spPr/>
      <dgm:t>
        <a:bodyPr/>
        <a:lstStyle/>
        <a:p>
          <a:endParaRPr lang="es-CO" sz="2000">
            <a:latin typeface="Montserrat" panose="00000500000000000000" pitchFamily="50" charset="0"/>
          </a:endParaRPr>
        </a:p>
      </dgm:t>
    </dgm:pt>
    <dgm:pt modelId="{CF832720-4463-43AC-9855-731D798FCEB0}" type="sibTrans" cxnId="{22F256EA-9AB4-4A55-AB23-45D97399910A}">
      <dgm:prSet/>
      <dgm:spPr/>
      <dgm:t>
        <a:bodyPr/>
        <a:lstStyle/>
        <a:p>
          <a:endParaRPr lang="es-CO" sz="2000">
            <a:latin typeface="Montserrat" panose="00000500000000000000" pitchFamily="50" charset="0"/>
          </a:endParaRPr>
        </a:p>
      </dgm:t>
    </dgm:pt>
    <dgm:pt modelId="{1C7C00F6-85C0-4325-BD90-113A7EDA4C2A}">
      <dgm:prSet custT="1"/>
      <dgm:spPr/>
      <dgm:t>
        <a:bodyPr/>
        <a:lstStyle/>
        <a:p>
          <a:r>
            <a:rPr lang="es-CO" sz="1400" dirty="0">
              <a:latin typeface="Montserrat" panose="00000500000000000000" pitchFamily="50" charset="0"/>
            </a:rPr>
            <a:t>SN </a:t>
          </a:r>
          <a:r>
            <a:rPr lang="es-CO" sz="1400" dirty="0" err="1">
              <a:latin typeface="Montserrat" panose="00000500000000000000" pitchFamily="50" charset="0"/>
            </a:rPr>
            <a:t>corticorresistente</a:t>
          </a:r>
          <a:r>
            <a:rPr lang="es-CO" sz="1400" dirty="0">
              <a:latin typeface="Montserrat" panose="00000500000000000000" pitchFamily="50" charset="0"/>
            </a:rPr>
            <a:t>.</a:t>
          </a:r>
        </a:p>
      </dgm:t>
    </dgm:pt>
    <dgm:pt modelId="{29B43D37-FF33-4072-A8C1-829FFDF8E4BA}" type="parTrans" cxnId="{5B8F2382-5591-4564-A613-07FCA66BD2F7}">
      <dgm:prSet/>
      <dgm:spPr/>
      <dgm:t>
        <a:bodyPr/>
        <a:lstStyle/>
        <a:p>
          <a:endParaRPr lang="es-CO" sz="2000">
            <a:latin typeface="Montserrat" panose="00000500000000000000" pitchFamily="50" charset="0"/>
          </a:endParaRPr>
        </a:p>
      </dgm:t>
    </dgm:pt>
    <dgm:pt modelId="{6E68BE5A-D711-46D7-A417-66CB4108892D}" type="sibTrans" cxnId="{5B8F2382-5591-4564-A613-07FCA66BD2F7}">
      <dgm:prSet/>
      <dgm:spPr/>
      <dgm:t>
        <a:bodyPr/>
        <a:lstStyle/>
        <a:p>
          <a:endParaRPr lang="es-CO" sz="2000">
            <a:latin typeface="Montserrat" panose="00000500000000000000" pitchFamily="50" charset="0"/>
          </a:endParaRPr>
        </a:p>
      </dgm:t>
    </dgm:pt>
    <dgm:pt modelId="{01F69383-8D34-4FF3-BF32-842C756A7C4C}">
      <dgm:prSet custT="1"/>
      <dgm:spPr/>
      <dgm:t>
        <a:bodyPr/>
        <a:lstStyle/>
        <a:p>
          <a:r>
            <a:rPr lang="es-ES" sz="1400" dirty="0">
              <a:latin typeface="Montserrat" panose="00000500000000000000" pitchFamily="50" charset="0"/>
            </a:rPr>
            <a:t>Respuesta a tratamiento desfavorable, </a:t>
          </a:r>
          <a:r>
            <a:rPr lang="es-ES" sz="1400" dirty="0" err="1">
              <a:latin typeface="Montserrat" panose="00000500000000000000" pitchFamily="50" charset="0"/>
            </a:rPr>
            <a:t>corticorresistencia</a:t>
          </a:r>
          <a:r>
            <a:rPr lang="es-CO" sz="1400" dirty="0">
              <a:latin typeface="Montserrat" panose="00000500000000000000" pitchFamily="50" charset="0"/>
            </a:rPr>
            <a:t>tardía.</a:t>
          </a:r>
        </a:p>
      </dgm:t>
    </dgm:pt>
    <dgm:pt modelId="{E3163FAA-1F0E-483F-8F72-AA75934B1F34}" type="parTrans" cxnId="{9AECE2BE-B278-4983-B9BC-88EF0FE2CC76}">
      <dgm:prSet/>
      <dgm:spPr/>
      <dgm:t>
        <a:bodyPr/>
        <a:lstStyle/>
        <a:p>
          <a:endParaRPr lang="es-CO" sz="2000">
            <a:latin typeface="Montserrat" panose="00000500000000000000" pitchFamily="50" charset="0"/>
          </a:endParaRPr>
        </a:p>
      </dgm:t>
    </dgm:pt>
    <dgm:pt modelId="{1582F5BB-40F8-45AF-A6C4-2408E01BA9DE}" type="sibTrans" cxnId="{9AECE2BE-B278-4983-B9BC-88EF0FE2CC76}">
      <dgm:prSet/>
      <dgm:spPr/>
      <dgm:t>
        <a:bodyPr/>
        <a:lstStyle/>
        <a:p>
          <a:endParaRPr lang="es-CO" sz="2000">
            <a:latin typeface="Montserrat" panose="00000500000000000000" pitchFamily="50" charset="0"/>
          </a:endParaRPr>
        </a:p>
      </dgm:t>
    </dgm:pt>
    <dgm:pt modelId="{63196086-8E95-463C-9892-F5C77C6E4615}">
      <dgm:prSet custT="1"/>
      <dgm:spPr/>
      <dgm:t>
        <a:bodyPr/>
        <a:lstStyle/>
        <a:p>
          <a:r>
            <a:rPr lang="es-ES" sz="1400" dirty="0">
              <a:latin typeface="Montserrat" panose="00000500000000000000" pitchFamily="50" charset="0"/>
            </a:rPr>
            <a:t>Previa a la indicación de tratamiento inmunosupresor con</a:t>
          </a:r>
          <a:r>
            <a:rPr lang="es-CO" sz="1400" dirty="0">
              <a:latin typeface="Montserrat" panose="00000500000000000000" pitchFamily="50" charset="0"/>
            </a:rPr>
            <a:t>anticalcineurínicos o tratamiento prolongado (&gt;24 meses) con </a:t>
          </a:r>
          <a:r>
            <a:rPr lang="es-CO" sz="1400" dirty="0" err="1">
              <a:latin typeface="Montserrat" panose="00000500000000000000" pitchFamily="50" charset="0"/>
            </a:rPr>
            <a:t>anticalcineurínicos</a:t>
          </a:r>
          <a:r>
            <a:rPr lang="es-CO" sz="1400" dirty="0">
              <a:latin typeface="Montserrat" panose="00000500000000000000" pitchFamily="50" charset="0"/>
            </a:rPr>
            <a:t>.</a:t>
          </a:r>
        </a:p>
      </dgm:t>
    </dgm:pt>
    <dgm:pt modelId="{991C5E36-BEA5-4C12-A3C4-A4A783D72B15}" type="parTrans" cxnId="{2670502B-C7BE-4D51-926A-D760E86AE725}">
      <dgm:prSet/>
      <dgm:spPr/>
      <dgm:t>
        <a:bodyPr/>
        <a:lstStyle/>
        <a:p>
          <a:endParaRPr lang="es-CO" sz="2000">
            <a:latin typeface="Montserrat" panose="00000500000000000000" pitchFamily="50" charset="0"/>
          </a:endParaRPr>
        </a:p>
      </dgm:t>
    </dgm:pt>
    <dgm:pt modelId="{CA0DA2D8-48CC-4910-8D8B-818628F403F6}" type="sibTrans" cxnId="{2670502B-C7BE-4D51-926A-D760E86AE725}">
      <dgm:prSet/>
      <dgm:spPr/>
      <dgm:t>
        <a:bodyPr/>
        <a:lstStyle/>
        <a:p>
          <a:endParaRPr lang="es-CO" sz="2000">
            <a:latin typeface="Montserrat" panose="00000500000000000000" pitchFamily="50" charset="0"/>
          </a:endParaRPr>
        </a:p>
      </dgm:t>
    </dgm:pt>
    <dgm:pt modelId="{EDE805B7-1054-4CC6-A7DC-4ADAD8526E22}" type="pres">
      <dgm:prSet presAssocID="{288FFC4A-92D1-439C-995E-B338CC8FEBC0}" presName="linear" presStyleCnt="0">
        <dgm:presLayoutVars>
          <dgm:animLvl val="lvl"/>
          <dgm:resizeHandles val="exact"/>
        </dgm:presLayoutVars>
      </dgm:prSet>
      <dgm:spPr/>
    </dgm:pt>
    <dgm:pt modelId="{B224DA77-61E0-49A9-8767-23C5AB4F6756}" type="pres">
      <dgm:prSet presAssocID="{F75F5503-93FF-42B1-8383-B166B6068892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7CBCFA13-6374-4271-9067-9CD4AEF08B80}" type="pres">
      <dgm:prSet presAssocID="{F5B254F3-5D5C-4E5C-BFA0-48AF308A9D9A}" presName="spacer" presStyleCnt="0"/>
      <dgm:spPr/>
    </dgm:pt>
    <dgm:pt modelId="{C0D19B86-E577-4F11-977C-6662ED242C7F}" type="pres">
      <dgm:prSet presAssocID="{AFF2DDED-8A5F-45BF-B9B1-44504E7096FC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DA706316-741C-49A6-9098-F24BB2F97B31}" type="pres">
      <dgm:prSet presAssocID="{FDAF181B-7309-4AED-89CE-C61BCE47E657}" presName="spacer" presStyleCnt="0"/>
      <dgm:spPr/>
    </dgm:pt>
    <dgm:pt modelId="{4B8AEDD9-622B-4DBC-B6E8-FDABA3487D0F}" type="pres">
      <dgm:prSet presAssocID="{552FF9BA-E446-4A1A-B99B-08C13D79A90A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EF3BD4F4-6DFF-4408-817A-2EEB45462735}" type="pres">
      <dgm:prSet presAssocID="{CF832720-4463-43AC-9855-731D798FCEB0}" presName="spacer" presStyleCnt="0"/>
      <dgm:spPr/>
    </dgm:pt>
    <dgm:pt modelId="{151B4456-FFA2-44E8-984C-632ADABA8897}" type="pres">
      <dgm:prSet presAssocID="{1C7C00F6-85C0-4325-BD90-113A7EDA4C2A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031BF061-D7BE-4EC2-BA8A-5C285AB173AE}" type="pres">
      <dgm:prSet presAssocID="{6E68BE5A-D711-46D7-A417-66CB4108892D}" presName="spacer" presStyleCnt="0"/>
      <dgm:spPr/>
    </dgm:pt>
    <dgm:pt modelId="{C1E02F07-CB6B-4C69-B2AB-1BAEDE370B68}" type="pres">
      <dgm:prSet presAssocID="{01F69383-8D34-4FF3-BF32-842C756A7C4C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29BFB999-278E-4EB0-91D3-85FC1DB9DABB}" type="pres">
      <dgm:prSet presAssocID="{1582F5BB-40F8-45AF-A6C4-2408E01BA9DE}" presName="spacer" presStyleCnt="0"/>
      <dgm:spPr/>
    </dgm:pt>
    <dgm:pt modelId="{DF3EFB2F-6C17-42CE-B879-051BBB0EF6EF}" type="pres">
      <dgm:prSet presAssocID="{63196086-8E95-463C-9892-F5C77C6E4615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C09B7105-FBE6-427D-AE51-11778DAFA904}" type="presOf" srcId="{552FF9BA-E446-4A1A-B99B-08C13D79A90A}" destId="{4B8AEDD9-622B-4DBC-B6E8-FDABA3487D0F}" srcOrd="0" destOrd="0" presId="urn:microsoft.com/office/officeart/2005/8/layout/vList2"/>
    <dgm:cxn modelId="{70A36523-10FC-4294-B980-B80371B02187}" type="presOf" srcId="{AFF2DDED-8A5F-45BF-B9B1-44504E7096FC}" destId="{C0D19B86-E577-4F11-977C-6662ED242C7F}" srcOrd="0" destOrd="0" presId="urn:microsoft.com/office/officeart/2005/8/layout/vList2"/>
    <dgm:cxn modelId="{2670502B-C7BE-4D51-926A-D760E86AE725}" srcId="{288FFC4A-92D1-439C-995E-B338CC8FEBC0}" destId="{63196086-8E95-463C-9892-F5C77C6E4615}" srcOrd="5" destOrd="0" parTransId="{991C5E36-BEA5-4C12-A3C4-A4A783D72B15}" sibTransId="{CA0DA2D8-48CC-4910-8D8B-818628F403F6}"/>
    <dgm:cxn modelId="{967D2933-1DF9-4A0E-8A36-C348AD9FCE03}" type="presOf" srcId="{63196086-8E95-463C-9892-F5C77C6E4615}" destId="{DF3EFB2F-6C17-42CE-B879-051BBB0EF6EF}" srcOrd="0" destOrd="0" presId="urn:microsoft.com/office/officeart/2005/8/layout/vList2"/>
    <dgm:cxn modelId="{A523BA5D-1B8E-443D-9EAD-51A70BD9C79D}" type="presOf" srcId="{01F69383-8D34-4FF3-BF32-842C756A7C4C}" destId="{C1E02F07-CB6B-4C69-B2AB-1BAEDE370B68}" srcOrd="0" destOrd="0" presId="urn:microsoft.com/office/officeart/2005/8/layout/vList2"/>
    <dgm:cxn modelId="{DD5E044F-8D82-4BEA-823B-D3683CA63BDF}" srcId="{288FFC4A-92D1-439C-995E-B338CC8FEBC0}" destId="{AFF2DDED-8A5F-45BF-B9B1-44504E7096FC}" srcOrd="1" destOrd="0" parTransId="{1C964AB4-F23D-42B5-B108-6D237A0744C2}" sibTransId="{FDAF181B-7309-4AED-89CE-C61BCE47E657}"/>
    <dgm:cxn modelId="{85F67B58-8B55-46B4-A223-9FB1836A9036}" type="presOf" srcId="{288FFC4A-92D1-439C-995E-B338CC8FEBC0}" destId="{EDE805B7-1054-4CC6-A7DC-4ADAD8526E22}" srcOrd="0" destOrd="0" presId="urn:microsoft.com/office/officeart/2005/8/layout/vList2"/>
    <dgm:cxn modelId="{5B8F2382-5591-4564-A613-07FCA66BD2F7}" srcId="{288FFC4A-92D1-439C-995E-B338CC8FEBC0}" destId="{1C7C00F6-85C0-4325-BD90-113A7EDA4C2A}" srcOrd="3" destOrd="0" parTransId="{29B43D37-FF33-4072-A8C1-829FFDF8E4BA}" sibTransId="{6E68BE5A-D711-46D7-A417-66CB4108892D}"/>
    <dgm:cxn modelId="{2F2F528F-EC02-46E2-BD02-31D37D36632D}" srcId="{288FFC4A-92D1-439C-995E-B338CC8FEBC0}" destId="{F75F5503-93FF-42B1-8383-B166B6068892}" srcOrd="0" destOrd="0" parTransId="{9D60284A-9CD3-4131-AB4E-FB91495DDCB7}" sibTransId="{F5B254F3-5D5C-4E5C-BFA0-48AF308A9D9A}"/>
    <dgm:cxn modelId="{9AECE2BE-B278-4983-B9BC-88EF0FE2CC76}" srcId="{288FFC4A-92D1-439C-995E-B338CC8FEBC0}" destId="{01F69383-8D34-4FF3-BF32-842C756A7C4C}" srcOrd="4" destOrd="0" parTransId="{E3163FAA-1F0E-483F-8F72-AA75934B1F34}" sibTransId="{1582F5BB-40F8-45AF-A6C4-2408E01BA9DE}"/>
    <dgm:cxn modelId="{839C0FC4-DDF1-4CCD-9B66-09137BBAA95A}" type="presOf" srcId="{F75F5503-93FF-42B1-8383-B166B6068892}" destId="{B224DA77-61E0-49A9-8767-23C5AB4F6756}" srcOrd="0" destOrd="0" presId="urn:microsoft.com/office/officeart/2005/8/layout/vList2"/>
    <dgm:cxn modelId="{A172F5E7-AB01-45D3-8294-E62A9F9A548F}" type="presOf" srcId="{1C7C00F6-85C0-4325-BD90-113A7EDA4C2A}" destId="{151B4456-FFA2-44E8-984C-632ADABA8897}" srcOrd="0" destOrd="0" presId="urn:microsoft.com/office/officeart/2005/8/layout/vList2"/>
    <dgm:cxn modelId="{22F256EA-9AB4-4A55-AB23-45D97399910A}" srcId="{288FFC4A-92D1-439C-995E-B338CC8FEBC0}" destId="{552FF9BA-E446-4A1A-B99B-08C13D79A90A}" srcOrd="2" destOrd="0" parTransId="{7DD5B701-027F-4C0B-B6E7-C436C289076B}" sibTransId="{CF832720-4463-43AC-9855-731D798FCEB0}"/>
    <dgm:cxn modelId="{D54E8DF7-F0EF-4874-8AF7-CC721E18C488}" type="presParOf" srcId="{EDE805B7-1054-4CC6-A7DC-4ADAD8526E22}" destId="{B224DA77-61E0-49A9-8767-23C5AB4F6756}" srcOrd="0" destOrd="0" presId="urn:microsoft.com/office/officeart/2005/8/layout/vList2"/>
    <dgm:cxn modelId="{3CFD6505-8C29-4919-B5D3-4670D0B88B81}" type="presParOf" srcId="{EDE805B7-1054-4CC6-A7DC-4ADAD8526E22}" destId="{7CBCFA13-6374-4271-9067-9CD4AEF08B80}" srcOrd="1" destOrd="0" presId="urn:microsoft.com/office/officeart/2005/8/layout/vList2"/>
    <dgm:cxn modelId="{79BEE370-001B-42BB-8469-79509A7D6256}" type="presParOf" srcId="{EDE805B7-1054-4CC6-A7DC-4ADAD8526E22}" destId="{C0D19B86-E577-4F11-977C-6662ED242C7F}" srcOrd="2" destOrd="0" presId="urn:microsoft.com/office/officeart/2005/8/layout/vList2"/>
    <dgm:cxn modelId="{C87EA9E4-F969-46F8-B104-2EEE59B98792}" type="presParOf" srcId="{EDE805B7-1054-4CC6-A7DC-4ADAD8526E22}" destId="{DA706316-741C-49A6-9098-F24BB2F97B31}" srcOrd="3" destOrd="0" presId="urn:microsoft.com/office/officeart/2005/8/layout/vList2"/>
    <dgm:cxn modelId="{AC4703F0-21C1-46E3-820E-75BD1E71DEF1}" type="presParOf" srcId="{EDE805B7-1054-4CC6-A7DC-4ADAD8526E22}" destId="{4B8AEDD9-622B-4DBC-B6E8-FDABA3487D0F}" srcOrd="4" destOrd="0" presId="urn:microsoft.com/office/officeart/2005/8/layout/vList2"/>
    <dgm:cxn modelId="{2FC31397-1C51-445E-9D71-A1AC7C4C5981}" type="presParOf" srcId="{EDE805B7-1054-4CC6-A7DC-4ADAD8526E22}" destId="{EF3BD4F4-6DFF-4408-817A-2EEB45462735}" srcOrd="5" destOrd="0" presId="urn:microsoft.com/office/officeart/2005/8/layout/vList2"/>
    <dgm:cxn modelId="{F1C019ED-E8EA-43FC-9A6E-049D6EF20F23}" type="presParOf" srcId="{EDE805B7-1054-4CC6-A7DC-4ADAD8526E22}" destId="{151B4456-FFA2-44E8-984C-632ADABA8897}" srcOrd="6" destOrd="0" presId="urn:microsoft.com/office/officeart/2005/8/layout/vList2"/>
    <dgm:cxn modelId="{85762F71-B902-4568-8D5C-E8F71DC3F19F}" type="presParOf" srcId="{EDE805B7-1054-4CC6-A7DC-4ADAD8526E22}" destId="{031BF061-D7BE-4EC2-BA8A-5C285AB173AE}" srcOrd="7" destOrd="0" presId="urn:microsoft.com/office/officeart/2005/8/layout/vList2"/>
    <dgm:cxn modelId="{0192FC68-FA63-42E6-A0E1-E1958D89E847}" type="presParOf" srcId="{EDE805B7-1054-4CC6-A7DC-4ADAD8526E22}" destId="{C1E02F07-CB6B-4C69-B2AB-1BAEDE370B68}" srcOrd="8" destOrd="0" presId="urn:microsoft.com/office/officeart/2005/8/layout/vList2"/>
    <dgm:cxn modelId="{82737C2C-C2DC-4CC2-A65A-C8B073629BF4}" type="presParOf" srcId="{EDE805B7-1054-4CC6-A7DC-4ADAD8526E22}" destId="{29BFB999-278E-4EB0-91D3-85FC1DB9DABB}" srcOrd="9" destOrd="0" presId="urn:microsoft.com/office/officeart/2005/8/layout/vList2"/>
    <dgm:cxn modelId="{187A61FB-E785-406C-90F2-370BC0048587}" type="presParOf" srcId="{EDE805B7-1054-4CC6-A7DC-4ADAD8526E22}" destId="{DF3EFB2F-6C17-42CE-B879-051BBB0EF6EF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21F1FFB-E022-4410-9FF7-AF3069EF1FC3}" type="doc">
      <dgm:prSet loTypeId="urn:microsoft.com/office/officeart/2005/8/layout/defaul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s-CO"/>
        </a:p>
      </dgm:t>
    </dgm:pt>
    <dgm:pt modelId="{E49350E3-5697-4838-8106-8443A298F89A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Insuficiencia cardíaca</a:t>
          </a:r>
          <a:endParaRPr lang="es-CO" dirty="0">
            <a:latin typeface="Montserrat" panose="00000500000000000000" pitchFamily="50" charset="0"/>
          </a:endParaRPr>
        </a:p>
      </dgm:t>
    </dgm:pt>
    <dgm:pt modelId="{FF97C292-6324-4305-9374-55A3E7492CA8}" type="parTrans" cxnId="{DC733B08-1B21-4307-8F68-B5155D7EE72D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72D642D4-3E9B-455A-B18B-A01B5F00FBCA}" type="sibTrans" cxnId="{DC733B08-1B21-4307-8F68-B5155D7EE72D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7B6EE564-2362-4D35-9F81-3E4DDF39CD66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Enteropatía perdedora de proteínas</a:t>
          </a:r>
          <a:endParaRPr lang="es-CO" dirty="0">
            <a:latin typeface="Montserrat" panose="00000500000000000000" pitchFamily="50" charset="0"/>
          </a:endParaRPr>
        </a:p>
      </dgm:t>
    </dgm:pt>
    <dgm:pt modelId="{3B8B7ACE-F42E-417B-956A-A15C75930863}" type="parTrans" cxnId="{57FBF14B-CA06-4696-9A83-F3986C3941C7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D4844A49-AA7C-46F6-9627-925ADFC2368A}" type="sibTrans" cxnId="{57FBF14B-CA06-4696-9A83-F3986C3941C7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19D24D7F-17DF-4046-AF33-34EB8B35673D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Desnutrición aguda grave</a:t>
          </a:r>
          <a:endParaRPr lang="es-CO" dirty="0">
            <a:latin typeface="Montserrat" panose="00000500000000000000" pitchFamily="50" charset="0"/>
          </a:endParaRPr>
        </a:p>
      </dgm:t>
    </dgm:pt>
    <dgm:pt modelId="{6D021E2C-7794-4F3A-8B4D-9BE67984EDCB}" type="parTrans" cxnId="{0E931174-81EA-458F-8348-61FF7BF6BADE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931A9DD3-1529-4087-A2EE-6616D94CA07E}" type="sibTrans" cxnId="{0E931174-81EA-458F-8348-61FF7BF6BADE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9CEF8EA2-A928-49C8-BD7D-EDE2F50152EB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Cirrosis</a:t>
          </a:r>
          <a:endParaRPr lang="es-CO" dirty="0">
            <a:latin typeface="Montserrat" panose="00000500000000000000" pitchFamily="50" charset="0"/>
          </a:endParaRPr>
        </a:p>
      </dgm:t>
    </dgm:pt>
    <dgm:pt modelId="{5C3FB972-C908-4C3F-A994-78CB0772B7E2}" type="parTrans" cxnId="{1540E709-D0D5-4FD3-8DDC-657CD5BD545E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458556DD-9864-448C-B428-A23B77018B55}" type="sibTrans" cxnId="{1540E709-D0D5-4FD3-8DDC-657CD5BD545E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F8134F2C-0FDC-4572-B627-2319F232ABC7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Angioedema hereditario</a:t>
          </a:r>
          <a:endParaRPr lang="es-CO" dirty="0">
            <a:latin typeface="Montserrat" panose="00000500000000000000" pitchFamily="50" charset="0"/>
          </a:endParaRPr>
        </a:p>
      </dgm:t>
    </dgm:pt>
    <dgm:pt modelId="{95B613E6-2670-48F2-A662-99246F7453D1}" type="parTrans" cxnId="{51C62E48-247D-4627-AF29-7622D6C59A58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1431BE48-7AE8-4CE4-8F2B-7DEC84031CDF}" type="sibTrans" cxnId="{51C62E48-247D-4627-AF29-7622D6C59A58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83E79DBA-8F4E-4C47-A134-A197025A2612}" type="pres">
      <dgm:prSet presAssocID="{821F1FFB-E022-4410-9FF7-AF3069EF1FC3}" presName="diagram" presStyleCnt="0">
        <dgm:presLayoutVars>
          <dgm:dir/>
          <dgm:resizeHandles val="exact"/>
        </dgm:presLayoutVars>
      </dgm:prSet>
      <dgm:spPr/>
    </dgm:pt>
    <dgm:pt modelId="{5FFA9385-56D8-4580-A6F4-FEE8BB15AF8F}" type="pres">
      <dgm:prSet presAssocID="{E49350E3-5697-4838-8106-8443A298F89A}" presName="node" presStyleLbl="node1" presStyleIdx="0" presStyleCnt="5">
        <dgm:presLayoutVars>
          <dgm:bulletEnabled val="1"/>
        </dgm:presLayoutVars>
      </dgm:prSet>
      <dgm:spPr/>
    </dgm:pt>
    <dgm:pt modelId="{44FF386B-9E6D-41C0-8A44-09F90A617071}" type="pres">
      <dgm:prSet presAssocID="{72D642D4-3E9B-455A-B18B-A01B5F00FBCA}" presName="sibTrans" presStyleCnt="0"/>
      <dgm:spPr/>
    </dgm:pt>
    <dgm:pt modelId="{7EB598A1-0F44-47C8-8D9F-1D480EF88D20}" type="pres">
      <dgm:prSet presAssocID="{7B6EE564-2362-4D35-9F81-3E4DDF39CD66}" presName="node" presStyleLbl="node1" presStyleIdx="1" presStyleCnt="5">
        <dgm:presLayoutVars>
          <dgm:bulletEnabled val="1"/>
        </dgm:presLayoutVars>
      </dgm:prSet>
      <dgm:spPr/>
    </dgm:pt>
    <dgm:pt modelId="{CF943D01-778A-4CDA-8699-7F8EDBD56439}" type="pres">
      <dgm:prSet presAssocID="{D4844A49-AA7C-46F6-9627-925ADFC2368A}" presName="sibTrans" presStyleCnt="0"/>
      <dgm:spPr/>
    </dgm:pt>
    <dgm:pt modelId="{47DBF9D5-C216-48DE-B439-AB01F723E888}" type="pres">
      <dgm:prSet presAssocID="{19D24D7F-17DF-4046-AF33-34EB8B35673D}" presName="node" presStyleLbl="node1" presStyleIdx="2" presStyleCnt="5">
        <dgm:presLayoutVars>
          <dgm:bulletEnabled val="1"/>
        </dgm:presLayoutVars>
      </dgm:prSet>
      <dgm:spPr/>
    </dgm:pt>
    <dgm:pt modelId="{E74DFC29-1BE6-4048-86F8-448736E218A0}" type="pres">
      <dgm:prSet presAssocID="{931A9DD3-1529-4087-A2EE-6616D94CA07E}" presName="sibTrans" presStyleCnt="0"/>
      <dgm:spPr/>
    </dgm:pt>
    <dgm:pt modelId="{CB3E4DE7-6812-4E4B-B3CA-14A7019751A6}" type="pres">
      <dgm:prSet presAssocID="{9CEF8EA2-A928-49C8-BD7D-EDE2F50152EB}" presName="node" presStyleLbl="node1" presStyleIdx="3" presStyleCnt="5">
        <dgm:presLayoutVars>
          <dgm:bulletEnabled val="1"/>
        </dgm:presLayoutVars>
      </dgm:prSet>
      <dgm:spPr/>
    </dgm:pt>
    <dgm:pt modelId="{13D41847-0B3D-40FB-B62C-D0B62F5F2C52}" type="pres">
      <dgm:prSet presAssocID="{458556DD-9864-448C-B428-A23B77018B55}" presName="sibTrans" presStyleCnt="0"/>
      <dgm:spPr/>
    </dgm:pt>
    <dgm:pt modelId="{4A1C449E-8634-4832-9CF8-37BF0ACF0A4B}" type="pres">
      <dgm:prSet presAssocID="{F8134F2C-0FDC-4572-B627-2319F232ABC7}" presName="node" presStyleLbl="node1" presStyleIdx="4" presStyleCnt="5">
        <dgm:presLayoutVars>
          <dgm:bulletEnabled val="1"/>
        </dgm:presLayoutVars>
      </dgm:prSet>
      <dgm:spPr/>
    </dgm:pt>
  </dgm:ptLst>
  <dgm:cxnLst>
    <dgm:cxn modelId="{DC733B08-1B21-4307-8F68-B5155D7EE72D}" srcId="{821F1FFB-E022-4410-9FF7-AF3069EF1FC3}" destId="{E49350E3-5697-4838-8106-8443A298F89A}" srcOrd="0" destOrd="0" parTransId="{FF97C292-6324-4305-9374-55A3E7492CA8}" sibTransId="{72D642D4-3E9B-455A-B18B-A01B5F00FBCA}"/>
    <dgm:cxn modelId="{1540E709-D0D5-4FD3-8DDC-657CD5BD545E}" srcId="{821F1FFB-E022-4410-9FF7-AF3069EF1FC3}" destId="{9CEF8EA2-A928-49C8-BD7D-EDE2F50152EB}" srcOrd="3" destOrd="0" parTransId="{5C3FB972-C908-4C3F-A994-78CB0772B7E2}" sibTransId="{458556DD-9864-448C-B428-A23B77018B55}"/>
    <dgm:cxn modelId="{842AC51D-426D-4942-819F-87D01F131D56}" type="presOf" srcId="{821F1FFB-E022-4410-9FF7-AF3069EF1FC3}" destId="{83E79DBA-8F4E-4C47-A134-A197025A2612}" srcOrd="0" destOrd="0" presId="urn:microsoft.com/office/officeart/2005/8/layout/default"/>
    <dgm:cxn modelId="{51C62E48-247D-4627-AF29-7622D6C59A58}" srcId="{821F1FFB-E022-4410-9FF7-AF3069EF1FC3}" destId="{F8134F2C-0FDC-4572-B627-2319F232ABC7}" srcOrd="4" destOrd="0" parTransId="{95B613E6-2670-48F2-A662-99246F7453D1}" sibTransId="{1431BE48-7AE8-4CE4-8F2B-7DEC84031CDF}"/>
    <dgm:cxn modelId="{57FBF14B-CA06-4696-9A83-F3986C3941C7}" srcId="{821F1FFB-E022-4410-9FF7-AF3069EF1FC3}" destId="{7B6EE564-2362-4D35-9F81-3E4DDF39CD66}" srcOrd="1" destOrd="0" parTransId="{3B8B7ACE-F42E-417B-956A-A15C75930863}" sibTransId="{D4844A49-AA7C-46F6-9627-925ADFC2368A}"/>
    <dgm:cxn modelId="{7D7F3E4E-2C41-4B60-9226-B03AC46C976F}" type="presOf" srcId="{F8134F2C-0FDC-4572-B627-2319F232ABC7}" destId="{4A1C449E-8634-4832-9CF8-37BF0ACF0A4B}" srcOrd="0" destOrd="0" presId="urn:microsoft.com/office/officeart/2005/8/layout/default"/>
    <dgm:cxn modelId="{0E931174-81EA-458F-8348-61FF7BF6BADE}" srcId="{821F1FFB-E022-4410-9FF7-AF3069EF1FC3}" destId="{19D24D7F-17DF-4046-AF33-34EB8B35673D}" srcOrd="2" destOrd="0" parTransId="{6D021E2C-7794-4F3A-8B4D-9BE67984EDCB}" sibTransId="{931A9DD3-1529-4087-A2EE-6616D94CA07E}"/>
    <dgm:cxn modelId="{18707D84-3265-4614-B096-A2BAC379C8AA}" type="presOf" srcId="{19D24D7F-17DF-4046-AF33-34EB8B35673D}" destId="{47DBF9D5-C216-48DE-B439-AB01F723E888}" srcOrd="0" destOrd="0" presId="urn:microsoft.com/office/officeart/2005/8/layout/default"/>
    <dgm:cxn modelId="{28AC0898-1C18-4756-9861-79EA5131600A}" type="presOf" srcId="{9CEF8EA2-A928-49C8-BD7D-EDE2F50152EB}" destId="{CB3E4DE7-6812-4E4B-B3CA-14A7019751A6}" srcOrd="0" destOrd="0" presId="urn:microsoft.com/office/officeart/2005/8/layout/default"/>
    <dgm:cxn modelId="{3FA314B3-6233-4909-B270-CF38621495DC}" type="presOf" srcId="{E49350E3-5697-4838-8106-8443A298F89A}" destId="{5FFA9385-56D8-4580-A6F4-FEE8BB15AF8F}" srcOrd="0" destOrd="0" presId="urn:microsoft.com/office/officeart/2005/8/layout/default"/>
    <dgm:cxn modelId="{F95355FF-3CB8-412F-95BC-468EB748F079}" type="presOf" srcId="{7B6EE564-2362-4D35-9F81-3E4DDF39CD66}" destId="{7EB598A1-0F44-47C8-8D9F-1D480EF88D20}" srcOrd="0" destOrd="0" presId="urn:microsoft.com/office/officeart/2005/8/layout/default"/>
    <dgm:cxn modelId="{C42FDDB2-F3D8-43AD-8E30-B2D807C84136}" type="presParOf" srcId="{83E79DBA-8F4E-4C47-A134-A197025A2612}" destId="{5FFA9385-56D8-4580-A6F4-FEE8BB15AF8F}" srcOrd="0" destOrd="0" presId="urn:microsoft.com/office/officeart/2005/8/layout/default"/>
    <dgm:cxn modelId="{C2B93C6B-AC1F-4885-9792-2998A65D556B}" type="presParOf" srcId="{83E79DBA-8F4E-4C47-A134-A197025A2612}" destId="{44FF386B-9E6D-41C0-8A44-09F90A617071}" srcOrd="1" destOrd="0" presId="urn:microsoft.com/office/officeart/2005/8/layout/default"/>
    <dgm:cxn modelId="{A6E3792F-CBBE-47EA-8715-56AED7890BFB}" type="presParOf" srcId="{83E79DBA-8F4E-4C47-A134-A197025A2612}" destId="{7EB598A1-0F44-47C8-8D9F-1D480EF88D20}" srcOrd="2" destOrd="0" presId="urn:microsoft.com/office/officeart/2005/8/layout/default"/>
    <dgm:cxn modelId="{8AAC72D5-C6CC-4AF6-8397-913F4A3D44B7}" type="presParOf" srcId="{83E79DBA-8F4E-4C47-A134-A197025A2612}" destId="{CF943D01-778A-4CDA-8699-7F8EDBD56439}" srcOrd="3" destOrd="0" presId="urn:microsoft.com/office/officeart/2005/8/layout/default"/>
    <dgm:cxn modelId="{96D755BF-7B39-466C-83EF-8A54C0E58B35}" type="presParOf" srcId="{83E79DBA-8F4E-4C47-A134-A197025A2612}" destId="{47DBF9D5-C216-48DE-B439-AB01F723E888}" srcOrd="4" destOrd="0" presId="urn:microsoft.com/office/officeart/2005/8/layout/default"/>
    <dgm:cxn modelId="{5B0C6C87-C952-4BF2-9CF1-403AAE1961F3}" type="presParOf" srcId="{83E79DBA-8F4E-4C47-A134-A197025A2612}" destId="{E74DFC29-1BE6-4048-86F8-448736E218A0}" srcOrd="5" destOrd="0" presId="urn:microsoft.com/office/officeart/2005/8/layout/default"/>
    <dgm:cxn modelId="{E2DDEDB2-11DE-4952-A953-B8DDA22A48FB}" type="presParOf" srcId="{83E79DBA-8F4E-4C47-A134-A197025A2612}" destId="{CB3E4DE7-6812-4E4B-B3CA-14A7019751A6}" srcOrd="6" destOrd="0" presId="urn:microsoft.com/office/officeart/2005/8/layout/default"/>
    <dgm:cxn modelId="{EC4B00AE-7E4C-4489-A57A-2115637FDDF4}" type="presParOf" srcId="{83E79DBA-8F4E-4C47-A134-A197025A2612}" destId="{13D41847-0B3D-40FB-B62C-D0B62F5F2C52}" srcOrd="7" destOrd="0" presId="urn:microsoft.com/office/officeart/2005/8/layout/default"/>
    <dgm:cxn modelId="{19823806-92F4-406E-AB72-0003285F3A95}" type="presParOf" srcId="{83E79DBA-8F4E-4C47-A134-A197025A2612}" destId="{4A1C449E-8634-4832-9CF8-37BF0ACF0A4B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88FFC4A-92D1-439C-995E-B338CC8FEBC0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s-CO"/>
        </a:p>
      </dgm:t>
    </dgm:pt>
    <dgm:pt modelId="{F75F5503-93FF-42B1-8383-B166B6068892}">
      <dgm:prSet phldrT="[Texto]"/>
      <dgm:spPr/>
      <dgm:t>
        <a:bodyPr/>
        <a:lstStyle/>
        <a:p>
          <a:r>
            <a:rPr lang="es-CO" dirty="0">
              <a:latin typeface="Montserrat" panose="00000500000000000000" pitchFamily="50" charset="0"/>
            </a:rPr>
            <a:t> Actividad física diaria – Evitar trombosis.</a:t>
          </a:r>
        </a:p>
      </dgm:t>
    </dgm:pt>
    <dgm:pt modelId="{9D60284A-9CD3-4131-AB4E-FB91495DDCB7}" type="parTrans" cxnId="{2F2F528F-EC02-46E2-BD02-31D37D36632D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F5B254F3-5D5C-4E5C-BFA0-48AF308A9D9A}" type="sibTrans" cxnId="{2F2F528F-EC02-46E2-BD02-31D37D36632D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2D0F8E19-2CA1-433D-A50D-04D89B3A8691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Dieta </a:t>
          </a:r>
          <a:r>
            <a:rPr lang="es-ES" dirty="0" err="1">
              <a:latin typeface="Montserrat" panose="00000500000000000000" pitchFamily="50" charset="0"/>
            </a:rPr>
            <a:t>normoproteíca</a:t>
          </a:r>
          <a:r>
            <a:rPr lang="es-ES" dirty="0">
              <a:latin typeface="Montserrat" panose="00000500000000000000" pitchFamily="50" charset="0"/>
            </a:rPr>
            <a:t>.</a:t>
          </a:r>
          <a:endParaRPr lang="es-CO" dirty="0">
            <a:latin typeface="Montserrat" panose="00000500000000000000" pitchFamily="50" charset="0"/>
          </a:endParaRPr>
        </a:p>
      </dgm:t>
    </dgm:pt>
    <dgm:pt modelId="{6C06177E-30BC-4C02-A5BD-8027C23D649C}" type="parTrans" cxnId="{58FFB9E4-E600-45BD-9121-7046585984C2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013DD88F-DF3A-49C2-A208-B1376AB75C06}" type="sibTrans" cxnId="{58FFB9E4-E600-45BD-9121-7046585984C2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1C1F03CE-A858-4A59-8CFB-F5A61FDE18FA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Restricción de sodio y modearda de líquidos – balance negativo (</a:t>
          </a:r>
          <a:r>
            <a:rPr lang="es-CO" dirty="0">
              <a:latin typeface="Montserrat" panose="00000500000000000000" pitchFamily="50" charset="0"/>
            </a:rPr>
            <a:t>400 ml/m2/día) + 2/3 diuresis).</a:t>
          </a:r>
        </a:p>
      </dgm:t>
    </dgm:pt>
    <dgm:pt modelId="{EAB873E5-266F-4455-B037-613A08F86DA9}" type="parTrans" cxnId="{3B84A9AC-CD5C-4F19-A210-D7D5C062CA66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264B5316-4DB5-41DA-A52E-569317FB2D6D}" type="sibTrans" cxnId="{3B84A9AC-CD5C-4F19-A210-D7D5C062CA66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ECDD102B-EC76-478D-A4D4-A5FB30105B39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Diuréticos solo en caso de edema incapacitante – Elección furosemida 1-2mg/kg/dosis.</a:t>
          </a:r>
          <a:endParaRPr lang="es-CO" dirty="0">
            <a:latin typeface="Montserrat" panose="00000500000000000000" pitchFamily="50" charset="0"/>
          </a:endParaRPr>
        </a:p>
      </dgm:t>
    </dgm:pt>
    <dgm:pt modelId="{55837B8B-1B1B-468B-92BC-16E817D4A954}" type="parTrans" cxnId="{CC2B5043-35A3-485E-BC21-D2B0A74A6522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0DEF0097-CC78-4D45-A6AF-86C0B7A5A884}" type="sibTrans" cxnId="{CC2B5043-35A3-485E-BC21-D2B0A74A6522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39FB2982-4C69-4DC9-A910-C74B4C5F4BBC}">
      <dgm:prSet phldrT="[Texto]"/>
      <dgm:spPr/>
      <dgm:t>
        <a:bodyPr/>
        <a:lstStyle/>
        <a:p>
          <a:r>
            <a:rPr lang="es-CO" dirty="0">
              <a:latin typeface="Montserrat" panose="00000500000000000000" pitchFamily="50" charset="0"/>
            </a:rPr>
            <a:t>Albúmina en SN congénito, hipovolemia clínica con taquicardia e hipotensión arterial, edemas incapacitantes o infecciones graves. </a:t>
          </a:r>
        </a:p>
      </dgm:t>
    </dgm:pt>
    <dgm:pt modelId="{E94204EB-77A2-43D5-9521-5DB685C2BB0F}" type="parTrans" cxnId="{7C9D9A82-3108-4C91-B576-DB6BFC97F175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261132D0-6BC3-4B5E-8C3E-6ECF21DD3072}" type="sibTrans" cxnId="{7C9D9A82-3108-4C91-B576-DB6BFC97F175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A3738A07-06AD-476D-8C7A-E2C07849E184}">
      <dgm:prSet phldrT="[Texto]"/>
      <dgm:spPr/>
      <dgm:t>
        <a:bodyPr/>
        <a:lstStyle/>
        <a:p>
          <a:r>
            <a:rPr lang="es-CO" dirty="0">
              <a:latin typeface="Montserrat" panose="00000500000000000000" pitchFamily="50" charset="0"/>
            </a:rPr>
            <a:t>Seroalbúmina </a:t>
          </a:r>
          <a:r>
            <a:rPr lang="es-ES" dirty="0">
              <a:latin typeface="Montserrat" panose="00000500000000000000" pitchFamily="50" charset="0"/>
            </a:rPr>
            <a:t>al 20% pobre en sal, 0,5-1 g/kg IV en 2-4 horas, dos veces al día.</a:t>
          </a:r>
          <a:endParaRPr lang="es-CO" dirty="0">
            <a:latin typeface="Montserrat" panose="00000500000000000000" pitchFamily="50" charset="0"/>
          </a:endParaRPr>
        </a:p>
      </dgm:t>
    </dgm:pt>
    <dgm:pt modelId="{F4662380-5630-44F7-9064-3A795688626A}" type="parTrans" cxnId="{502FA90C-B614-420B-8907-D6A00B61EC0D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07B4793E-C906-4DE7-8BC4-88C40AE9EE87}" type="sibTrans" cxnId="{502FA90C-B614-420B-8907-D6A00B61EC0D}">
      <dgm:prSet/>
      <dgm:spPr/>
      <dgm:t>
        <a:bodyPr/>
        <a:lstStyle/>
        <a:p>
          <a:endParaRPr lang="es-CO">
            <a:latin typeface="Montserrat" panose="00000500000000000000" pitchFamily="50" charset="0"/>
          </a:endParaRPr>
        </a:p>
      </dgm:t>
    </dgm:pt>
    <dgm:pt modelId="{EDE805B7-1054-4CC6-A7DC-4ADAD8526E22}" type="pres">
      <dgm:prSet presAssocID="{288FFC4A-92D1-439C-995E-B338CC8FEBC0}" presName="linear" presStyleCnt="0">
        <dgm:presLayoutVars>
          <dgm:animLvl val="lvl"/>
          <dgm:resizeHandles val="exact"/>
        </dgm:presLayoutVars>
      </dgm:prSet>
      <dgm:spPr/>
    </dgm:pt>
    <dgm:pt modelId="{B224DA77-61E0-49A9-8767-23C5AB4F6756}" type="pres">
      <dgm:prSet presAssocID="{F75F5503-93FF-42B1-8383-B166B6068892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B9B97C71-5AF7-4255-B185-90DE0B34A8BD}" type="pres">
      <dgm:prSet presAssocID="{F5B254F3-5D5C-4E5C-BFA0-48AF308A9D9A}" presName="spacer" presStyleCnt="0"/>
      <dgm:spPr/>
    </dgm:pt>
    <dgm:pt modelId="{D51FAE75-E3D5-46D7-A5EB-C6F79B66910A}" type="pres">
      <dgm:prSet presAssocID="{2D0F8E19-2CA1-433D-A50D-04D89B3A8691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D4F6771F-16ED-4B6E-A631-4484A46C2529}" type="pres">
      <dgm:prSet presAssocID="{013DD88F-DF3A-49C2-A208-B1376AB75C06}" presName="spacer" presStyleCnt="0"/>
      <dgm:spPr/>
    </dgm:pt>
    <dgm:pt modelId="{18795D65-3B80-485B-A6AB-76B0A0F3A58A}" type="pres">
      <dgm:prSet presAssocID="{1C1F03CE-A858-4A59-8CFB-F5A61FDE18FA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481ACE31-BCB2-486F-8228-860144C67BEE}" type="pres">
      <dgm:prSet presAssocID="{264B5316-4DB5-41DA-A52E-569317FB2D6D}" presName="spacer" presStyleCnt="0"/>
      <dgm:spPr/>
    </dgm:pt>
    <dgm:pt modelId="{05B20945-138E-4ABF-982C-1175AE959692}" type="pres">
      <dgm:prSet presAssocID="{ECDD102B-EC76-478D-A4D4-A5FB30105B39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2830A70C-1142-4BDD-8480-9C3B0710B6A1}" type="pres">
      <dgm:prSet presAssocID="{0DEF0097-CC78-4D45-A6AF-86C0B7A5A884}" presName="spacer" presStyleCnt="0"/>
      <dgm:spPr/>
    </dgm:pt>
    <dgm:pt modelId="{7C0CD857-B86C-4C4B-8C14-BC9F3DDDE45C}" type="pres">
      <dgm:prSet presAssocID="{39FB2982-4C69-4DC9-A910-C74B4C5F4BBC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4B3F68AD-04AD-4A9C-91EC-E373C9C82845}" type="pres">
      <dgm:prSet presAssocID="{39FB2982-4C69-4DC9-A910-C74B4C5F4BBC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502FA90C-B614-420B-8907-D6A00B61EC0D}" srcId="{39FB2982-4C69-4DC9-A910-C74B4C5F4BBC}" destId="{A3738A07-06AD-476D-8C7A-E2C07849E184}" srcOrd="0" destOrd="0" parTransId="{F4662380-5630-44F7-9064-3A795688626A}" sibTransId="{07B4793E-C906-4DE7-8BC4-88C40AE9EE87}"/>
    <dgm:cxn modelId="{5BC5035C-2342-497E-9C91-E80B8AB47F1D}" type="presOf" srcId="{ECDD102B-EC76-478D-A4D4-A5FB30105B39}" destId="{05B20945-138E-4ABF-982C-1175AE959692}" srcOrd="0" destOrd="0" presId="urn:microsoft.com/office/officeart/2005/8/layout/vList2"/>
    <dgm:cxn modelId="{2D9F5A42-C296-45EC-8F37-44029B732A41}" type="presOf" srcId="{A3738A07-06AD-476D-8C7A-E2C07849E184}" destId="{4B3F68AD-04AD-4A9C-91EC-E373C9C82845}" srcOrd="0" destOrd="0" presId="urn:microsoft.com/office/officeart/2005/8/layout/vList2"/>
    <dgm:cxn modelId="{CC2B5043-35A3-485E-BC21-D2B0A74A6522}" srcId="{288FFC4A-92D1-439C-995E-B338CC8FEBC0}" destId="{ECDD102B-EC76-478D-A4D4-A5FB30105B39}" srcOrd="3" destOrd="0" parTransId="{55837B8B-1B1B-468B-92BC-16E817D4A954}" sibTransId="{0DEF0097-CC78-4D45-A6AF-86C0B7A5A884}"/>
    <dgm:cxn modelId="{85F67B58-8B55-46B4-A223-9FB1836A9036}" type="presOf" srcId="{288FFC4A-92D1-439C-995E-B338CC8FEBC0}" destId="{EDE805B7-1054-4CC6-A7DC-4ADAD8526E22}" srcOrd="0" destOrd="0" presId="urn:microsoft.com/office/officeart/2005/8/layout/vList2"/>
    <dgm:cxn modelId="{7C9D9A82-3108-4C91-B576-DB6BFC97F175}" srcId="{288FFC4A-92D1-439C-995E-B338CC8FEBC0}" destId="{39FB2982-4C69-4DC9-A910-C74B4C5F4BBC}" srcOrd="4" destOrd="0" parTransId="{E94204EB-77A2-43D5-9521-5DB685C2BB0F}" sibTransId="{261132D0-6BC3-4B5E-8C3E-6ECF21DD3072}"/>
    <dgm:cxn modelId="{2F2F528F-EC02-46E2-BD02-31D37D36632D}" srcId="{288FFC4A-92D1-439C-995E-B338CC8FEBC0}" destId="{F75F5503-93FF-42B1-8383-B166B6068892}" srcOrd="0" destOrd="0" parTransId="{9D60284A-9CD3-4131-AB4E-FB91495DDCB7}" sibTransId="{F5B254F3-5D5C-4E5C-BFA0-48AF308A9D9A}"/>
    <dgm:cxn modelId="{3B84A9AC-CD5C-4F19-A210-D7D5C062CA66}" srcId="{288FFC4A-92D1-439C-995E-B338CC8FEBC0}" destId="{1C1F03CE-A858-4A59-8CFB-F5A61FDE18FA}" srcOrd="2" destOrd="0" parTransId="{EAB873E5-266F-4455-B037-613A08F86DA9}" sibTransId="{264B5316-4DB5-41DA-A52E-569317FB2D6D}"/>
    <dgm:cxn modelId="{9528E3C1-4D6F-4C89-B2B3-236C65A0E474}" type="presOf" srcId="{2D0F8E19-2CA1-433D-A50D-04D89B3A8691}" destId="{D51FAE75-E3D5-46D7-A5EB-C6F79B66910A}" srcOrd="0" destOrd="0" presId="urn:microsoft.com/office/officeart/2005/8/layout/vList2"/>
    <dgm:cxn modelId="{D239FBC2-66B1-4F43-A549-69EAC0836D9D}" type="presOf" srcId="{39FB2982-4C69-4DC9-A910-C74B4C5F4BBC}" destId="{7C0CD857-B86C-4C4B-8C14-BC9F3DDDE45C}" srcOrd="0" destOrd="0" presId="urn:microsoft.com/office/officeart/2005/8/layout/vList2"/>
    <dgm:cxn modelId="{839C0FC4-DDF1-4CCD-9B66-09137BBAA95A}" type="presOf" srcId="{F75F5503-93FF-42B1-8383-B166B6068892}" destId="{B224DA77-61E0-49A9-8767-23C5AB4F6756}" srcOrd="0" destOrd="0" presId="urn:microsoft.com/office/officeart/2005/8/layout/vList2"/>
    <dgm:cxn modelId="{AF9BBFCA-B594-4A51-A7C2-FEA3D547DF24}" type="presOf" srcId="{1C1F03CE-A858-4A59-8CFB-F5A61FDE18FA}" destId="{18795D65-3B80-485B-A6AB-76B0A0F3A58A}" srcOrd="0" destOrd="0" presId="urn:microsoft.com/office/officeart/2005/8/layout/vList2"/>
    <dgm:cxn modelId="{58FFB9E4-E600-45BD-9121-7046585984C2}" srcId="{288FFC4A-92D1-439C-995E-B338CC8FEBC0}" destId="{2D0F8E19-2CA1-433D-A50D-04D89B3A8691}" srcOrd="1" destOrd="0" parTransId="{6C06177E-30BC-4C02-A5BD-8027C23D649C}" sibTransId="{013DD88F-DF3A-49C2-A208-B1376AB75C06}"/>
    <dgm:cxn modelId="{D54E8DF7-F0EF-4874-8AF7-CC721E18C488}" type="presParOf" srcId="{EDE805B7-1054-4CC6-A7DC-4ADAD8526E22}" destId="{B224DA77-61E0-49A9-8767-23C5AB4F6756}" srcOrd="0" destOrd="0" presId="urn:microsoft.com/office/officeart/2005/8/layout/vList2"/>
    <dgm:cxn modelId="{B0166C6F-D14D-4F3C-A300-009A3F86F6FC}" type="presParOf" srcId="{EDE805B7-1054-4CC6-A7DC-4ADAD8526E22}" destId="{B9B97C71-5AF7-4255-B185-90DE0B34A8BD}" srcOrd="1" destOrd="0" presId="urn:microsoft.com/office/officeart/2005/8/layout/vList2"/>
    <dgm:cxn modelId="{C041ED4F-4278-4638-9809-703D71A8AD6E}" type="presParOf" srcId="{EDE805B7-1054-4CC6-A7DC-4ADAD8526E22}" destId="{D51FAE75-E3D5-46D7-A5EB-C6F79B66910A}" srcOrd="2" destOrd="0" presId="urn:microsoft.com/office/officeart/2005/8/layout/vList2"/>
    <dgm:cxn modelId="{9F0589EC-B9F1-402B-8F70-E2D7800D5396}" type="presParOf" srcId="{EDE805B7-1054-4CC6-A7DC-4ADAD8526E22}" destId="{D4F6771F-16ED-4B6E-A631-4484A46C2529}" srcOrd="3" destOrd="0" presId="urn:microsoft.com/office/officeart/2005/8/layout/vList2"/>
    <dgm:cxn modelId="{27C87869-826A-412F-A3E0-9BAEA37BC7D2}" type="presParOf" srcId="{EDE805B7-1054-4CC6-A7DC-4ADAD8526E22}" destId="{18795D65-3B80-485B-A6AB-76B0A0F3A58A}" srcOrd="4" destOrd="0" presId="urn:microsoft.com/office/officeart/2005/8/layout/vList2"/>
    <dgm:cxn modelId="{2C2CAE55-D02A-41AE-8181-2B516E90B6EC}" type="presParOf" srcId="{EDE805B7-1054-4CC6-A7DC-4ADAD8526E22}" destId="{481ACE31-BCB2-486F-8228-860144C67BEE}" srcOrd="5" destOrd="0" presId="urn:microsoft.com/office/officeart/2005/8/layout/vList2"/>
    <dgm:cxn modelId="{5359A425-5D60-4E70-8EC4-1956289ED826}" type="presParOf" srcId="{EDE805B7-1054-4CC6-A7DC-4ADAD8526E22}" destId="{05B20945-138E-4ABF-982C-1175AE959692}" srcOrd="6" destOrd="0" presId="urn:microsoft.com/office/officeart/2005/8/layout/vList2"/>
    <dgm:cxn modelId="{12B13BD4-3FCB-41F7-AB2D-5BCF07A5AACF}" type="presParOf" srcId="{EDE805B7-1054-4CC6-A7DC-4ADAD8526E22}" destId="{2830A70C-1142-4BDD-8480-9C3B0710B6A1}" srcOrd="7" destOrd="0" presId="urn:microsoft.com/office/officeart/2005/8/layout/vList2"/>
    <dgm:cxn modelId="{65A77071-B246-468E-9A75-B21E6F6D0889}" type="presParOf" srcId="{EDE805B7-1054-4CC6-A7DC-4ADAD8526E22}" destId="{7C0CD857-B86C-4C4B-8C14-BC9F3DDDE45C}" srcOrd="8" destOrd="0" presId="urn:microsoft.com/office/officeart/2005/8/layout/vList2"/>
    <dgm:cxn modelId="{0FDF6FC5-0AE9-45F0-822A-4D67EC94AE68}" type="presParOf" srcId="{EDE805B7-1054-4CC6-A7DC-4ADAD8526E22}" destId="{4B3F68AD-04AD-4A9C-91EC-E373C9C82845}" srcOrd="9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FA733F-F72D-4E54-9C22-5CC4A89C0063}">
      <dsp:nvSpPr>
        <dsp:cNvPr id="0" name=""/>
        <dsp:cNvSpPr/>
      </dsp:nvSpPr>
      <dsp:spPr>
        <a:xfrm>
          <a:off x="2214" y="17557"/>
          <a:ext cx="2159198" cy="7548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b="1" kern="1200" dirty="0">
              <a:latin typeface="Montserrat" panose="00000500000000000000" pitchFamily="50" charset="0"/>
            </a:rPr>
            <a:t>Primario </a:t>
          </a:r>
          <a:endParaRPr lang="es-CO" sz="1900" b="1" kern="1200" dirty="0">
            <a:latin typeface="Montserrat" panose="00000500000000000000" pitchFamily="50" charset="0"/>
          </a:endParaRPr>
        </a:p>
      </dsp:txBody>
      <dsp:txXfrm>
        <a:off x="2214" y="17557"/>
        <a:ext cx="2159198" cy="754889"/>
      </dsp:txXfrm>
    </dsp:sp>
    <dsp:sp modelId="{ECEBFB6C-3CF1-4167-96FA-4D364B46EAA6}">
      <dsp:nvSpPr>
        <dsp:cNvPr id="0" name=""/>
        <dsp:cNvSpPr/>
      </dsp:nvSpPr>
      <dsp:spPr>
        <a:xfrm>
          <a:off x="2214" y="772446"/>
          <a:ext cx="2159198" cy="3370516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900" kern="1200" dirty="0">
              <a:latin typeface="Montserrat" panose="00000500000000000000" pitchFamily="50" charset="0"/>
            </a:rPr>
            <a:t>Ausencia de una enfermedad sistémica identificable.</a:t>
          </a:r>
          <a:endParaRPr lang="es-CO" sz="1900" kern="1200" dirty="0">
            <a:latin typeface="Montserrat" panose="00000500000000000000" pitchFamily="50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900" kern="1200" dirty="0">
              <a:latin typeface="Montserrat" panose="00000500000000000000" pitchFamily="50" charset="0"/>
            </a:rPr>
            <a:t>Idiopático o GMN primaria.</a:t>
          </a:r>
          <a:endParaRPr lang="es-CO" sz="1900" kern="1200" dirty="0">
            <a:latin typeface="Montserrat" panose="00000500000000000000" pitchFamily="50" charset="0"/>
          </a:endParaRPr>
        </a:p>
      </dsp:txBody>
      <dsp:txXfrm>
        <a:off x="2214" y="772446"/>
        <a:ext cx="2159198" cy="3370516"/>
      </dsp:txXfrm>
    </dsp:sp>
    <dsp:sp modelId="{799D1D3D-0AB0-49CC-B7B5-3C9ADA5E3940}">
      <dsp:nvSpPr>
        <dsp:cNvPr id="0" name=""/>
        <dsp:cNvSpPr/>
      </dsp:nvSpPr>
      <dsp:spPr>
        <a:xfrm>
          <a:off x="2463700" y="17557"/>
          <a:ext cx="2159198" cy="7548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b="1" kern="1200" dirty="0">
              <a:latin typeface="Montserrat" panose="00000500000000000000" pitchFamily="50" charset="0"/>
            </a:rPr>
            <a:t>Secundario</a:t>
          </a:r>
          <a:endParaRPr lang="es-CO" sz="1900" b="1" kern="1200" dirty="0">
            <a:latin typeface="Montserrat" panose="00000500000000000000" pitchFamily="50" charset="0"/>
          </a:endParaRPr>
        </a:p>
      </dsp:txBody>
      <dsp:txXfrm>
        <a:off x="2463700" y="17557"/>
        <a:ext cx="2159198" cy="754889"/>
      </dsp:txXfrm>
    </dsp:sp>
    <dsp:sp modelId="{79816023-183B-46AC-A897-6DD768389EEA}">
      <dsp:nvSpPr>
        <dsp:cNvPr id="0" name=""/>
        <dsp:cNvSpPr/>
      </dsp:nvSpPr>
      <dsp:spPr>
        <a:xfrm>
          <a:off x="2463700" y="772446"/>
          <a:ext cx="2159198" cy="3370516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900" kern="1200" dirty="0">
              <a:latin typeface="Montserrat" panose="00000500000000000000" pitchFamily="50" charset="0"/>
            </a:rPr>
            <a:t>Presencia de una enfermedad sistémica identificable.</a:t>
          </a:r>
          <a:endParaRPr lang="es-CO" sz="1900" kern="1200" dirty="0">
            <a:latin typeface="Montserrat" panose="00000500000000000000" pitchFamily="50" charset="0"/>
          </a:endParaRPr>
        </a:p>
      </dsp:txBody>
      <dsp:txXfrm>
        <a:off x="2463700" y="772446"/>
        <a:ext cx="2159198" cy="3370516"/>
      </dsp:txXfrm>
    </dsp:sp>
    <dsp:sp modelId="{6C3EC455-AA7C-42D7-8932-1800124775A7}">
      <dsp:nvSpPr>
        <dsp:cNvPr id="0" name=""/>
        <dsp:cNvSpPr/>
      </dsp:nvSpPr>
      <dsp:spPr>
        <a:xfrm>
          <a:off x="4925186" y="17557"/>
          <a:ext cx="2159198" cy="7548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b="1" kern="1200" dirty="0">
              <a:latin typeface="Montserrat" panose="00000500000000000000" pitchFamily="50" charset="0"/>
            </a:rPr>
            <a:t>Congénito e infantil</a:t>
          </a:r>
          <a:endParaRPr lang="es-CO" sz="1900" b="1" kern="1200" dirty="0">
            <a:latin typeface="Montserrat" panose="00000500000000000000" pitchFamily="50" charset="0"/>
          </a:endParaRPr>
        </a:p>
      </dsp:txBody>
      <dsp:txXfrm>
        <a:off x="4925186" y="17557"/>
        <a:ext cx="2159198" cy="754889"/>
      </dsp:txXfrm>
    </dsp:sp>
    <dsp:sp modelId="{76D6FBBA-EB13-46BD-886A-E2887EF1F224}">
      <dsp:nvSpPr>
        <dsp:cNvPr id="0" name=""/>
        <dsp:cNvSpPr/>
      </dsp:nvSpPr>
      <dsp:spPr>
        <a:xfrm>
          <a:off x="4925186" y="772446"/>
          <a:ext cx="2159198" cy="3370516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900" kern="1200" dirty="0">
              <a:latin typeface="Montserrat" panose="00000500000000000000" pitchFamily="50" charset="0"/>
            </a:rPr>
            <a:t>Se presenta en &lt; 1 año.</a:t>
          </a:r>
          <a:endParaRPr lang="es-CO" sz="1900" kern="1200" dirty="0">
            <a:latin typeface="Montserrat" panose="00000500000000000000" pitchFamily="50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900" kern="1200" dirty="0">
              <a:latin typeface="Montserrat" panose="00000500000000000000" pitchFamily="50" charset="0"/>
            </a:rPr>
            <a:t>Puede ser primario o secundario.</a:t>
          </a:r>
          <a:endParaRPr lang="es-CO" sz="1900" kern="1200" dirty="0">
            <a:latin typeface="Montserrat" panose="00000500000000000000" pitchFamily="50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900" kern="1200" dirty="0">
              <a:latin typeface="Montserrat" panose="00000500000000000000" pitchFamily="50" charset="0"/>
            </a:rPr>
            <a:t>66%  de los casos que ocurren &lt; 1 año </a:t>
          </a:r>
          <a:r>
            <a:rPr lang="es-ES" sz="1900" kern="1200" dirty="0">
              <a:latin typeface="Montserrat" panose="00000500000000000000" pitchFamily="50" charset="0"/>
              <a:sym typeface="Wingdings" panose="05000000000000000000" pitchFamily="2" charset="2"/>
            </a:rPr>
            <a:t> mal pronóstico.</a:t>
          </a:r>
          <a:endParaRPr lang="es-CO" sz="1900" kern="1200" dirty="0">
            <a:latin typeface="Montserrat" panose="00000500000000000000" pitchFamily="50" charset="0"/>
          </a:endParaRPr>
        </a:p>
      </dsp:txBody>
      <dsp:txXfrm>
        <a:off x="4925186" y="772446"/>
        <a:ext cx="2159198" cy="337051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24DA77-61E0-49A9-8767-23C5AB4F6756}">
      <dsp:nvSpPr>
        <dsp:cNvPr id="0" name=""/>
        <dsp:cNvSpPr/>
      </dsp:nvSpPr>
      <dsp:spPr>
        <a:xfrm>
          <a:off x="0" y="771902"/>
          <a:ext cx="6576764" cy="4212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 pitchFamily="50" charset="0"/>
            </a:rPr>
            <a:t> Profilaxis de osteoporosis – suplemento de calcio y vitamina D.</a:t>
          </a:r>
        </a:p>
      </dsp:txBody>
      <dsp:txXfrm>
        <a:off x="20561" y="792463"/>
        <a:ext cx="6535642" cy="380078"/>
      </dsp:txXfrm>
    </dsp:sp>
    <dsp:sp modelId="{7C03A71E-43D9-4134-BD35-4164B9B90580}">
      <dsp:nvSpPr>
        <dsp:cNvPr id="0" name=""/>
        <dsp:cNvSpPr/>
      </dsp:nvSpPr>
      <dsp:spPr>
        <a:xfrm>
          <a:off x="0" y="1239182"/>
          <a:ext cx="6576764" cy="4212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Montserrat" panose="00000500000000000000" pitchFamily="50" charset="0"/>
            </a:rPr>
            <a:t>Manejo de hipertensión arterial: Enalapril 0,1-0,6mg/kg/d.</a:t>
          </a:r>
          <a:endParaRPr lang="es-CO" sz="1600" kern="1200" dirty="0">
            <a:latin typeface="Montserrat" panose="00000500000000000000" pitchFamily="50" charset="0"/>
          </a:endParaRPr>
        </a:p>
      </dsp:txBody>
      <dsp:txXfrm>
        <a:off x="20561" y="1259743"/>
        <a:ext cx="6535642" cy="380078"/>
      </dsp:txXfrm>
    </dsp:sp>
    <dsp:sp modelId="{3B1EF219-E33A-436A-AFF0-E96809066AE4}">
      <dsp:nvSpPr>
        <dsp:cNvPr id="0" name=""/>
        <dsp:cNvSpPr/>
      </dsp:nvSpPr>
      <dsp:spPr>
        <a:xfrm>
          <a:off x="0" y="1706462"/>
          <a:ext cx="6576764" cy="4212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Montserrat" panose="00000500000000000000" pitchFamily="50" charset="0"/>
            </a:rPr>
            <a:t>Medidas de prevención tromboembólica.</a:t>
          </a:r>
          <a:endParaRPr lang="es-CO" sz="1600" kern="1200" dirty="0">
            <a:latin typeface="Montserrat" panose="00000500000000000000" pitchFamily="50" charset="0"/>
          </a:endParaRPr>
        </a:p>
      </dsp:txBody>
      <dsp:txXfrm>
        <a:off x="20561" y="1727023"/>
        <a:ext cx="6535642" cy="380078"/>
      </dsp:txXfrm>
    </dsp:sp>
    <dsp:sp modelId="{FD29B1FB-FEA4-4246-BF27-6CB48E6380DA}">
      <dsp:nvSpPr>
        <dsp:cNvPr id="0" name=""/>
        <dsp:cNvSpPr/>
      </dsp:nvSpPr>
      <dsp:spPr>
        <a:xfrm>
          <a:off x="0" y="2127662"/>
          <a:ext cx="6576764" cy="463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812" tIns="20320" rIns="113792" bIns="203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200" kern="1200" dirty="0">
              <a:latin typeface="Montserrat" panose="00000500000000000000" pitchFamily="50" charset="0"/>
            </a:rPr>
            <a:t>Evitar el reposo.</a:t>
          </a:r>
          <a:endParaRPr lang="es-CO" sz="1200" kern="1200" dirty="0">
            <a:latin typeface="Montserrat" panose="00000500000000000000" pitchFamily="50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200" kern="1200" dirty="0">
              <a:latin typeface="Montserrat" panose="00000500000000000000" pitchFamily="50" charset="0"/>
            </a:rPr>
            <a:t>Antiagregación o anticoagulación si alto riesgo trombótico.</a:t>
          </a:r>
          <a:endParaRPr lang="es-CO" sz="1200" kern="1200" dirty="0">
            <a:latin typeface="Montserrat" panose="00000500000000000000" pitchFamily="50" charset="0"/>
          </a:endParaRPr>
        </a:p>
      </dsp:txBody>
      <dsp:txXfrm>
        <a:off x="0" y="2127662"/>
        <a:ext cx="6576764" cy="463680"/>
      </dsp:txXfrm>
    </dsp:sp>
    <dsp:sp modelId="{10286830-6301-462E-AD38-B74A033075B2}">
      <dsp:nvSpPr>
        <dsp:cNvPr id="0" name=""/>
        <dsp:cNvSpPr/>
      </dsp:nvSpPr>
      <dsp:spPr>
        <a:xfrm>
          <a:off x="0" y="2591342"/>
          <a:ext cx="6576764" cy="4212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Montserrat" panose="00000500000000000000" pitchFamily="50" charset="0"/>
            </a:rPr>
            <a:t>Manejo de infecciones secundarias.</a:t>
          </a:r>
          <a:endParaRPr lang="es-CO" sz="1600" kern="1200" dirty="0">
            <a:latin typeface="Montserrat" panose="00000500000000000000" pitchFamily="50" charset="0"/>
          </a:endParaRPr>
        </a:p>
      </dsp:txBody>
      <dsp:txXfrm>
        <a:off x="20561" y="2611903"/>
        <a:ext cx="6535642" cy="380078"/>
      </dsp:txXfrm>
    </dsp:sp>
    <dsp:sp modelId="{882B1A93-239A-4D4E-B477-ADB2BE8BB8A6}">
      <dsp:nvSpPr>
        <dsp:cNvPr id="0" name=""/>
        <dsp:cNvSpPr/>
      </dsp:nvSpPr>
      <dsp:spPr>
        <a:xfrm>
          <a:off x="0" y="3058623"/>
          <a:ext cx="6576764" cy="4212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Montserrat" panose="00000500000000000000" pitchFamily="50" charset="0"/>
            </a:rPr>
            <a:t>Manejo de hiperlipidemia. </a:t>
          </a:r>
          <a:endParaRPr lang="es-CO" sz="1600" kern="1200" dirty="0">
            <a:latin typeface="Montserrat" panose="00000500000000000000" pitchFamily="50" charset="0"/>
          </a:endParaRPr>
        </a:p>
      </dsp:txBody>
      <dsp:txXfrm>
        <a:off x="20561" y="3079184"/>
        <a:ext cx="6535642" cy="380078"/>
      </dsp:txXfrm>
    </dsp:sp>
    <dsp:sp modelId="{971F41C5-08B7-4806-9B09-B9DC31C8D2C7}">
      <dsp:nvSpPr>
        <dsp:cNvPr id="0" name=""/>
        <dsp:cNvSpPr/>
      </dsp:nvSpPr>
      <dsp:spPr>
        <a:xfrm>
          <a:off x="0" y="3525903"/>
          <a:ext cx="6576764" cy="4212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Montserrat" panose="00000500000000000000" pitchFamily="50" charset="0"/>
            </a:rPr>
            <a:t>Calendario vacunal.</a:t>
          </a:r>
          <a:endParaRPr lang="es-CO" sz="1600" kern="1200" dirty="0">
            <a:latin typeface="Montserrat" panose="00000500000000000000" pitchFamily="50" charset="0"/>
          </a:endParaRPr>
        </a:p>
      </dsp:txBody>
      <dsp:txXfrm>
        <a:off x="20561" y="3546464"/>
        <a:ext cx="6535642" cy="38007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066215-79AC-4968-9CD0-2255CB681830}">
      <dsp:nvSpPr>
        <dsp:cNvPr id="0" name=""/>
        <dsp:cNvSpPr/>
      </dsp:nvSpPr>
      <dsp:spPr>
        <a:xfrm>
          <a:off x="2152" y="177034"/>
          <a:ext cx="2098833" cy="757314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>
              <a:latin typeface="Montserrat" panose="00000500000000000000" pitchFamily="50" charset="0"/>
            </a:rPr>
            <a:t>Remisión completa</a:t>
          </a:r>
          <a:endParaRPr lang="es-CO" sz="1900" kern="1200" dirty="0">
            <a:latin typeface="Montserrat" panose="00000500000000000000" pitchFamily="50" charset="0"/>
          </a:endParaRPr>
        </a:p>
      </dsp:txBody>
      <dsp:txXfrm>
        <a:off x="2152" y="177034"/>
        <a:ext cx="2098833" cy="757314"/>
      </dsp:txXfrm>
    </dsp:sp>
    <dsp:sp modelId="{8228124C-FF0C-4732-8C44-92A20B034629}">
      <dsp:nvSpPr>
        <dsp:cNvPr id="0" name=""/>
        <dsp:cNvSpPr/>
      </dsp:nvSpPr>
      <dsp:spPr>
        <a:xfrm>
          <a:off x="2152" y="934349"/>
          <a:ext cx="2098833" cy="3650849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900" kern="1200" dirty="0">
              <a:latin typeface="Montserrat" panose="00000500000000000000" pitchFamily="50" charset="0"/>
            </a:rPr>
            <a:t>Resolución de proteinuria Rln P/Cr &lt;20mg/mmol o lecturas de tira reactiva traza o negativa en 3 días consecutivos.</a:t>
          </a:r>
          <a:endParaRPr lang="es-CO" sz="1900" kern="1200" dirty="0">
            <a:latin typeface="Montserrat" panose="00000500000000000000" pitchFamily="50" charset="0"/>
          </a:endParaRPr>
        </a:p>
      </dsp:txBody>
      <dsp:txXfrm>
        <a:off x="2152" y="934349"/>
        <a:ext cx="2098833" cy="3650849"/>
      </dsp:txXfrm>
    </dsp:sp>
    <dsp:sp modelId="{80C2C180-2455-49A5-859E-113C0BF35944}">
      <dsp:nvSpPr>
        <dsp:cNvPr id="0" name=""/>
        <dsp:cNvSpPr/>
      </dsp:nvSpPr>
      <dsp:spPr>
        <a:xfrm>
          <a:off x="2394823" y="177034"/>
          <a:ext cx="2098833" cy="757314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>
              <a:latin typeface="Montserrat" panose="00000500000000000000" pitchFamily="50" charset="0"/>
            </a:rPr>
            <a:t>Remisión parcial</a:t>
          </a:r>
          <a:endParaRPr lang="es-CO" sz="1900" kern="1200" dirty="0">
            <a:latin typeface="Montserrat" panose="00000500000000000000" pitchFamily="50" charset="0"/>
          </a:endParaRPr>
        </a:p>
      </dsp:txBody>
      <dsp:txXfrm>
        <a:off x="2394823" y="177034"/>
        <a:ext cx="2098833" cy="757314"/>
      </dsp:txXfrm>
    </dsp:sp>
    <dsp:sp modelId="{D6D13669-E952-4409-A00C-7665FF87668D}">
      <dsp:nvSpPr>
        <dsp:cNvPr id="0" name=""/>
        <dsp:cNvSpPr/>
      </dsp:nvSpPr>
      <dsp:spPr>
        <a:xfrm>
          <a:off x="2394823" y="934349"/>
          <a:ext cx="2098833" cy="3650849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900" kern="1200" dirty="0">
              <a:latin typeface="Montserrat" panose="00000500000000000000" pitchFamily="50" charset="0"/>
            </a:rPr>
            <a:t>Rln P/Cr 20-200 mg/mmol + Albúmina &gt;3gr/</a:t>
          </a:r>
          <a:r>
            <a:rPr lang="es-ES" sz="1900" kern="1200" dirty="0" err="1">
              <a:latin typeface="Montserrat" panose="00000500000000000000" pitchFamily="50" charset="0"/>
            </a:rPr>
            <a:t>dL</a:t>
          </a:r>
          <a:r>
            <a:rPr lang="es-ES" sz="1900" kern="1200" dirty="0">
              <a:latin typeface="Montserrat" panose="00000500000000000000" pitchFamily="50" charset="0"/>
            </a:rPr>
            <a:t>.</a:t>
          </a:r>
          <a:endParaRPr lang="es-CO" sz="1900" kern="1200" dirty="0">
            <a:latin typeface="Montserrat" panose="00000500000000000000" pitchFamily="50" charset="0"/>
          </a:endParaRPr>
        </a:p>
      </dsp:txBody>
      <dsp:txXfrm>
        <a:off x="2394823" y="934349"/>
        <a:ext cx="2098833" cy="3650849"/>
      </dsp:txXfrm>
    </dsp:sp>
    <dsp:sp modelId="{F16B2B46-ED8B-4B01-B4C8-3DBCB8B7A88F}">
      <dsp:nvSpPr>
        <dsp:cNvPr id="0" name=""/>
        <dsp:cNvSpPr/>
      </dsp:nvSpPr>
      <dsp:spPr>
        <a:xfrm>
          <a:off x="4787493" y="177034"/>
          <a:ext cx="2098833" cy="757314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>
              <a:latin typeface="Montserrat" panose="00000500000000000000" pitchFamily="50" charset="0"/>
            </a:rPr>
            <a:t>Recaída</a:t>
          </a:r>
          <a:endParaRPr lang="es-CO" sz="1900" kern="1200" dirty="0">
            <a:latin typeface="Montserrat" panose="00000500000000000000" pitchFamily="50" charset="0"/>
          </a:endParaRPr>
        </a:p>
      </dsp:txBody>
      <dsp:txXfrm>
        <a:off x="4787493" y="177034"/>
        <a:ext cx="2098833" cy="757314"/>
      </dsp:txXfrm>
    </dsp:sp>
    <dsp:sp modelId="{0CF8DDD3-1D99-4F0C-95B7-BCDA473493EB}">
      <dsp:nvSpPr>
        <dsp:cNvPr id="0" name=""/>
        <dsp:cNvSpPr/>
      </dsp:nvSpPr>
      <dsp:spPr>
        <a:xfrm>
          <a:off x="4787493" y="934349"/>
          <a:ext cx="2098833" cy="3650849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900" kern="1200" dirty="0">
              <a:latin typeface="Montserrat" panose="00000500000000000000" pitchFamily="50" charset="0"/>
            </a:rPr>
            <a:t>Recurrencia de la proteinuria en rango nefrótico después de una remisión completa o parcial.</a:t>
          </a:r>
          <a:endParaRPr lang="es-CO" sz="1900" kern="1200" dirty="0">
            <a:latin typeface="Montserrat" panose="00000500000000000000" pitchFamily="50" charset="0"/>
          </a:endParaRPr>
        </a:p>
      </dsp:txBody>
      <dsp:txXfrm>
        <a:off x="4787493" y="934349"/>
        <a:ext cx="2098833" cy="365084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0CF854-0865-42D9-BEA5-2B1571A02897}">
      <dsp:nvSpPr>
        <dsp:cNvPr id="0" name=""/>
        <dsp:cNvSpPr/>
      </dsp:nvSpPr>
      <dsp:spPr>
        <a:xfrm>
          <a:off x="1800116" y="714685"/>
          <a:ext cx="4769068" cy="4769068"/>
        </a:xfrm>
        <a:prstGeom prst="blockArc">
          <a:avLst>
            <a:gd name="adj1" fmla="val 9000000"/>
            <a:gd name="adj2" fmla="val 16200000"/>
            <a:gd name="adj3" fmla="val 4638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05F1E4-5486-4041-B4B9-6EDF3B33BA4B}">
      <dsp:nvSpPr>
        <dsp:cNvPr id="0" name=""/>
        <dsp:cNvSpPr/>
      </dsp:nvSpPr>
      <dsp:spPr>
        <a:xfrm>
          <a:off x="1800116" y="714685"/>
          <a:ext cx="4769068" cy="4769068"/>
        </a:xfrm>
        <a:prstGeom prst="blockArc">
          <a:avLst>
            <a:gd name="adj1" fmla="val 1800000"/>
            <a:gd name="adj2" fmla="val 9000000"/>
            <a:gd name="adj3" fmla="val 4638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87C973-8BBD-49A5-B987-CB8B66027956}">
      <dsp:nvSpPr>
        <dsp:cNvPr id="0" name=""/>
        <dsp:cNvSpPr/>
      </dsp:nvSpPr>
      <dsp:spPr>
        <a:xfrm>
          <a:off x="1800116" y="714685"/>
          <a:ext cx="4769068" cy="4769068"/>
        </a:xfrm>
        <a:prstGeom prst="blockArc">
          <a:avLst>
            <a:gd name="adj1" fmla="val 16200000"/>
            <a:gd name="adj2" fmla="val 1800000"/>
            <a:gd name="adj3" fmla="val 4638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2FDE8F-25FC-4A35-97C0-8DD30A53504A}">
      <dsp:nvSpPr>
        <dsp:cNvPr id="0" name=""/>
        <dsp:cNvSpPr/>
      </dsp:nvSpPr>
      <dsp:spPr>
        <a:xfrm>
          <a:off x="3087406" y="2001975"/>
          <a:ext cx="2194489" cy="219448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Montserrat" panose="00000500000000000000" pitchFamily="50" charset="0"/>
            </a:rPr>
            <a:t>Daño inmunológico</a:t>
          </a:r>
          <a:endParaRPr lang="es-CO" sz="1600" kern="1200" dirty="0">
            <a:latin typeface="Montserrat" panose="00000500000000000000" pitchFamily="50" charset="0"/>
          </a:endParaRPr>
        </a:p>
      </dsp:txBody>
      <dsp:txXfrm>
        <a:off x="3408781" y="2323350"/>
        <a:ext cx="1551739" cy="1551739"/>
      </dsp:txXfrm>
    </dsp:sp>
    <dsp:sp modelId="{77E0AFB8-9917-4937-8174-EBA3EABCB1D8}">
      <dsp:nvSpPr>
        <dsp:cNvPr id="0" name=""/>
        <dsp:cNvSpPr/>
      </dsp:nvSpPr>
      <dsp:spPr>
        <a:xfrm>
          <a:off x="3416579" y="1915"/>
          <a:ext cx="1536142" cy="15361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>
              <a:latin typeface="Montserrat" panose="00000500000000000000" pitchFamily="50" charset="0"/>
            </a:rPr>
            <a:t>Formación de complejos inmunes</a:t>
          </a:r>
          <a:endParaRPr lang="es-CO" sz="900" kern="1200" dirty="0">
            <a:latin typeface="Montserrat" panose="00000500000000000000" pitchFamily="50" charset="0"/>
          </a:endParaRPr>
        </a:p>
      </dsp:txBody>
      <dsp:txXfrm>
        <a:off x="3641542" y="226878"/>
        <a:ext cx="1086216" cy="1086216"/>
      </dsp:txXfrm>
    </dsp:sp>
    <dsp:sp modelId="{1E7EC95E-907F-4B21-92A1-04CA7D11FE4C}">
      <dsp:nvSpPr>
        <dsp:cNvPr id="0" name=""/>
        <dsp:cNvSpPr/>
      </dsp:nvSpPr>
      <dsp:spPr>
        <a:xfrm>
          <a:off x="5433754" y="3495765"/>
          <a:ext cx="1536142" cy="15361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>
              <a:latin typeface="Montserrat" panose="00000500000000000000" pitchFamily="50" charset="0"/>
            </a:rPr>
            <a:t>Alteraciones de antígenos renales</a:t>
          </a:r>
          <a:endParaRPr lang="es-CO" sz="900" kern="1200" dirty="0">
            <a:latin typeface="Montserrat" panose="00000500000000000000" pitchFamily="50" charset="0"/>
          </a:endParaRPr>
        </a:p>
      </dsp:txBody>
      <dsp:txXfrm>
        <a:off x="5658717" y="3720728"/>
        <a:ext cx="1086216" cy="1086216"/>
      </dsp:txXfrm>
    </dsp:sp>
    <dsp:sp modelId="{290425DB-44B5-4002-87CE-9720C5492916}">
      <dsp:nvSpPr>
        <dsp:cNvPr id="0" name=""/>
        <dsp:cNvSpPr/>
      </dsp:nvSpPr>
      <dsp:spPr>
        <a:xfrm>
          <a:off x="1399404" y="3495765"/>
          <a:ext cx="1536142" cy="15361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>
              <a:latin typeface="Montserrat" panose="00000500000000000000" pitchFamily="50" charset="0"/>
            </a:rPr>
            <a:t>Depósito de inmunocomplejos</a:t>
          </a:r>
          <a:endParaRPr lang="es-CO" sz="900" kern="1200" dirty="0">
            <a:latin typeface="Montserrat" panose="00000500000000000000" pitchFamily="50" charset="0"/>
          </a:endParaRPr>
        </a:p>
      </dsp:txBody>
      <dsp:txXfrm>
        <a:off x="1624367" y="3720728"/>
        <a:ext cx="1086216" cy="108621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0CF854-0865-42D9-BEA5-2B1571A02897}">
      <dsp:nvSpPr>
        <dsp:cNvPr id="0" name=""/>
        <dsp:cNvSpPr/>
      </dsp:nvSpPr>
      <dsp:spPr>
        <a:xfrm>
          <a:off x="1800116" y="714685"/>
          <a:ext cx="4769068" cy="4769068"/>
        </a:xfrm>
        <a:prstGeom prst="blockArc">
          <a:avLst>
            <a:gd name="adj1" fmla="val 9000000"/>
            <a:gd name="adj2" fmla="val 16200000"/>
            <a:gd name="adj3" fmla="val 4638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05F1E4-5486-4041-B4B9-6EDF3B33BA4B}">
      <dsp:nvSpPr>
        <dsp:cNvPr id="0" name=""/>
        <dsp:cNvSpPr/>
      </dsp:nvSpPr>
      <dsp:spPr>
        <a:xfrm>
          <a:off x="1800116" y="714685"/>
          <a:ext cx="4769068" cy="4769068"/>
        </a:xfrm>
        <a:prstGeom prst="blockArc">
          <a:avLst>
            <a:gd name="adj1" fmla="val 1800000"/>
            <a:gd name="adj2" fmla="val 9000000"/>
            <a:gd name="adj3" fmla="val 4638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87C973-8BBD-49A5-B987-CB8B66027956}">
      <dsp:nvSpPr>
        <dsp:cNvPr id="0" name=""/>
        <dsp:cNvSpPr/>
      </dsp:nvSpPr>
      <dsp:spPr>
        <a:xfrm>
          <a:off x="1800116" y="714685"/>
          <a:ext cx="4769068" cy="4769068"/>
        </a:xfrm>
        <a:prstGeom prst="blockArc">
          <a:avLst>
            <a:gd name="adj1" fmla="val 16200000"/>
            <a:gd name="adj2" fmla="val 1800000"/>
            <a:gd name="adj3" fmla="val 4638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2FDE8F-25FC-4A35-97C0-8DD30A53504A}">
      <dsp:nvSpPr>
        <dsp:cNvPr id="0" name=""/>
        <dsp:cNvSpPr/>
      </dsp:nvSpPr>
      <dsp:spPr>
        <a:xfrm>
          <a:off x="3087406" y="2001975"/>
          <a:ext cx="2194489" cy="219448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>
              <a:latin typeface="Montserrat" panose="00000500000000000000" pitchFamily="50" charset="0"/>
            </a:rPr>
            <a:t>Procesos secundarios</a:t>
          </a:r>
          <a:endParaRPr lang="es-CO" sz="1900" kern="1200" dirty="0">
            <a:latin typeface="Montserrat" panose="00000500000000000000" pitchFamily="50" charset="0"/>
          </a:endParaRPr>
        </a:p>
      </dsp:txBody>
      <dsp:txXfrm>
        <a:off x="3408781" y="2323350"/>
        <a:ext cx="1551739" cy="1551739"/>
      </dsp:txXfrm>
    </dsp:sp>
    <dsp:sp modelId="{77E0AFB8-9917-4937-8174-EBA3EABCB1D8}">
      <dsp:nvSpPr>
        <dsp:cNvPr id="0" name=""/>
        <dsp:cNvSpPr/>
      </dsp:nvSpPr>
      <dsp:spPr>
        <a:xfrm>
          <a:off x="3416579" y="1915"/>
          <a:ext cx="1536142" cy="15361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>
              <a:latin typeface="Montserrat" panose="00000500000000000000" pitchFamily="50" charset="0"/>
            </a:rPr>
            <a:t>Reclutamiento y proliferación celular</a:t>
          </a:r>
          <a:endParaRPr lang="es-CO" sz="1100" kern="1200" dirty="0">
            <a:latin typeface="Montserrat" panose="00000500000000000000" pitchFamily="50" charset="0"/>
          </a:endParaRPr>
        </a:p>
      </dsp:txBody>
      <dsp:txXfrm>
        <a:off x="3641542" y="226878"/>
        <a:ext cx="1086216" cy="1086216"/>
      </dsp:txXfrm>
    </dsp:sp>
    <dsp:sp modelId="{1E7EC95E-907F-4B21-92A1-04CA7D11FE4C}">
      <dsp:nvSpPr>
        <dsp:cNvPr id="0" name=""/>
        <dsp:cNvSpPr/>
      </dsp:nvSpPr>
      <dsp:spPr>
        <a:xfrm>
          <a:off x="5433754" y="3495765"/>
          <a:ext cx="1536142" cy="15361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>
              <a:latin typeface="Montserrat" panose="00000500000000000000" pitchFamily="50" charset="0"/>
            </a:rPr>
            <a:t>Activación de la cascada de coagulación</a:t>
          </a:r>
          <a:endParaRPr lang="es-CO" sz="1100" kern="1200" dirty="0">
            <a:latin typeface="Montserrat" panose="00000500000000000000" pitchFamily="50" charset="0"/>
          </a:endParaRPr>
        </a:p>
      </dsp:txBody>
      <dsp:txXfrm>
        <a:off x="5658717" y="3720728"/>
        <a:ext cx="1086216" cy="1086216"/>
      </dsp:txXfrm>
    </dsp:sp>
    <dsp:sp modelId="{290425DB-44B5-4002-87CE-9720C5492916}">
      <dsp:nvSpPr>
        <dsp:cNvPr id="0" name=""/>
        <dsp:cNvSpPr/>
      </dsp:nvSpPr>
      <dsp:spPr>
        <a:xfrm>
          <a:off x="1399404" y="3495765"/>
          <a:ext cx="1536142" cy="15361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 dirty="0">
              <a:latin typeface="Montserrat" panose="00000500000000000000" pitchFamily="50" charset="0"/>
            </a:rPr>
            <a:t>Activación del complemento</a:t>
          </a:r>
          <a:endParaRPr lang="es-CO" sz="1100" kern="1200" dirty="0">
            <a:latin typeface="Montserrat" panose="00000500000000000000" pitchFamily="50" charset="0"/>
          </a:endParaRPr>
        </a:p>
      </dsp:txBody>
      <dsp:txXfrm>
        <a:off x="1624367" y="3720728"/>
        <a:ext cx="1086216" cy="1086216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D8F2A1-17B5-4AC0-AC43-7DF928527AEA}">
      <dsp:nvSpPr>
        <dsp:cNvPr id="0" name=""/>
        <dsp:cNvSpPr/>
      </dsp:nvSpPr>
      <dsp:spPr>
        <a:xfrm>
          <a:off x="909657" y="873"/>
          <a:ext cx="1985716" cy="119143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>
              <a:latin typeface="Montserrat" panose="00000500000000000000" pitchFamily="50" charset="0"/>
            </a:rPr>
            <a:t>Forma subclínica</a:t>
          </a:r>
          <a:endParaRPr lang="es-CO" sz="2000" kern="1200" dirty="0">
            <a:latin typeface="Montserrat" panose="00000500000000000000" pitchFamily="50" charset="0"/>
          </a:endParaRPr>
        </a:p>
      </dsp:txBody>
      <dsp:txXfrm>
        <a:off x="909657" y="873"/>
        <a:ext cx="1985716" cy="1191430"/>
      </dsp:txXfrm>
    </dsp:sp>
    <dsp:sp modelId="{850E6FEE-6556-442B-8D9B-1025CD174672}">
      <dsp:nvSpPr>
        <dsp:cNvPr id="0" name=""/>
        <dsp:cNvSpPr/>
      </dsp:nvSpPr>
      <dsp:spPr>
        <a:xfrm>
          <a:off x="3093945" y="873"/>
          <a:ext cx="1985716" cy="119143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>
              <a:latin typeface="Montserrat" panose="00000500000000000000" pitchFamily="50" charset="0"/>
            </a:rPr>
            <a:t>S. Nefrítico agudo</a:t>
          </a:r>
          <a:endParaRPr lang="es-CO" sz="2000" kern="1200" dirty="0">
            <a:latin typeface="Montserrat" panose="00000500000000000000" pitchFamily="50" charset="0"/>
          </a:endParaRPr>
        </a:p>
      </dsp:txBody>
      <dsp:txXfrm>
        <a:off x="3093945" y="873"/>
        <a:ext cx="1985716" cy="1191430"/>
      </dsp:txXfrm>
    </dsp:sp>
    <dsp:sp modelId="{5E59C220-26FB-4690-8375-CE9605D1BF84}">
      <dsp:nvSpPr>
        <dsp:cNvPr id="0" name=""/>
        <dsp:cNvSpPr/>
      </dsp:nvSpPr>
      <dsp:spPr>
        <a:xfrm>
          <a:off x="909657" y="1390875"/>
          <a:ext cx="1985716" cy="119143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>
              <a:latin typeface="Montserrat" panose="00000500000000000000" pitchFamily="50" charset="0"/>
            </a:rPr>
            <a:t>S. Nefrótico</a:t>
          </a:r>
          <a:endParaRPr lang="es-CO" sz="2000" kern="1200" dirty="0">
            <a:latin typeface="Montserrat" panose="00000500000000000000" pitchFamily="50" charset="0"/>
          </a:endParaRPr>
        </a:p>
      </dsp:txBody>
      <dsp:txXfrm>
        <a:off x="909657" y="1390875"/>
        <a:ext cx="1985716" cy="1191430"/>
      </dsp:txXfrm>
    </dsp:sp>
    <dsp:sp modelId="{9B30C450-FA0D-4667-922C-0BF8C4AA86FD}">
      <dsp:nvSpPr>
        <dsp:cNvPr id="0" name=""/>
        <dsp:cNvSpPr/>
      </dsp:nvSpPr>
      <dsp:spPr>
        <a:xfrm>
          <a:off x="3093945" y="1390875"/>
          <a:ext cx="1985716" cy="119143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>
              <a:latin typeface="Montserrat" panose="00000500000000000000" pitchFamily="50" charset="0"/>
            </a:rPr>
            <a:t>Rápidamente progresiva</a:t>
          </a:r>
          <a:endParaRPr lang="es-CO" sz="2000" kern="1200" dirty="0">
            <a:latin typeface="Montserrat" panose="00000500000000000000" pitchFamily="50" charset="0"/>
          </a:endParaRPr>
        </a:p>
      </dsp:txBody>
      <dsp:txXfrm>
        <a:off x="3093945" y="1390875"/>
        <a:ext cx="1985716" cy="119143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D8F2A1-17B5-4AC0-AC43-7DF928527AEA}">
      <dsp:nvSpPr>
        <dsp:cNvPr id="0" name=""/>
        <dsp:cNvSpPr/>
      </dsp:nvSpPr>
      <dsp:spPr>
        <a:xfrm>
          <a:off x="909657" y="873"/>
          <a:ext cx="1985716" cy="119143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>
              <a:latin typeface="Montserrat" panose="00000500000000000000" pitchFamily="50" charset="0"/>
            </a:rPr>
            <a:t>Hematuria asintomática</a:t>
          </a:r>
          <a:endParaRPr lang="es-CO" sz="1900" kern="1200" dirty="0">
            <a:latin typeface="Montserrat" panose="00000500000000000000" pitchFamily="50" charset="0"/>
          </a:endParaRPr>
        </a:p>
      </dsp:txBody>
      <dsp:txXfrm>
        <a:off x="909657" y="873"/>
        <a:ext cx="1985716" cy="1191430"/>
      </dsp:txXfrm>
    </dsp:sp>
    <dsp:sp modelId="{CC3E90B5-0EFF-4E4B-8D0C-1B6410A33082}">
      <dsp:nvSpPr>
        <dsp:cNvPr id="0" name=""/>
        <dsp:cNvSpPr/>
      </dsp:nvSpPr>
      <dsp:spPr>
        <a:xfrm>
          <a:off x="3093945" y="873"/>
          <a:ext cx="1985716" cy="119143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>
              <a:latin typeface="Montserrat" panose="00000500000000000000" pitchFamily="50" charset="0"/>
            </a:rPr>
            <a:t>Presión arterial normal o elevada</a:t>
          </a:r>
          <a:endParaRPr lang="es-CO" sz="1900" kern="1200" dirty="0">
            <a:latin typeface="Montserrat" panose="00000500000000000000" pitchFamily="50" charset="0"/>
          </a:endParaRPr>
        </a:p>
      </dsp:txBody>
      <dsp:txXfrm>
        <a:off x="3093945" y="873"/>
        <a:ext cx="1985716" cy="1191430"/>
      </dsp:txXfrm>
    </dsp:sp>
    <dsp:sp modelId="{C1773316-15C3-4AAE-920F-BC0F25F58EA4}">
      <dsp:nvSpPr>
        <dsp:cNvPr id="0" name=""/>
        <dsp:cNvSpPr/>
      </dsp:nvSpPr>
      <dsp:spPr>
        <a:xfrm>
          <a:off x="2001801" y="1390875"/>
          <a:ext cx="1985716" cy="119143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>
              <a:latin typeface="Montserrat" panose="00000500000000000000" pitchFamily="50" charset="0"/>
            </a:rPr>
            <a:t>C3 disminuido</a:t>
          </a:r>
          <a:endParaRPr lang="es-CO" sz="1900" kern="1200" dirty="0">
            <a:latin typeface="Montserrat" panose="00000500000000000000" pitchFamily="50" charset="0"/>
          </a:endParaRPr>
        </a:p>
      </dsp:txBody>
      <dsp:txXfrm>
        <a:off x="2001801" y="1390875"/>
        <a:ext cx="1985716" cy="119143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D8F2A1-17B5-4AC0-AC43-7DF928527AEA}">
      <dsp:nvSpPr>
        <dsp:cNvPr id="0" name=""/>
        <dsp:cNvSpPr/>
      </dsp:nvSpPr>
      <dsp:spPr>
        <a:xfrm>
          <a:off x="389137" y="1056"/>
          <a:ext cx="1804883" cy="108293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>
              <a:latin typeface="Montserrat" panose="00000500000000000000" pitchFamily="50" charset="0"/>
            </a:rPr>
            <a:t>Hematuria*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>
              <a:latin typeface="Montserrat" panose="00000500000000000000" pitchFamily="50" charset="0"/>
            </a:rPr>
            <a:t>100% microscópica </a:t>
          </a:r>
          <a:endParaRPr lang="es-CO" sz="1700" kern="1200" dirty="0">
            <a:latin typeface="Montserrat" panose="00000500000000000000" pitchFamily="50" charset="0"/>
          </a:endParaRPr>
        </a:p>
      </dsp:txBody>
      <dsp:txXfrm>
        <a:off x="389137" y="1056"/>
        <a:ext cx="1804883" cy="1082930"/>
      </dsp:txXfrm>
    </dsp:sp>
    <dsp:sp modelId="{CC3E90B5-0EFF-4E4B-8D0C-1B6410A33082}">
      <dsp:nvSpPr>
        <dsp:cNvPr id="0" name=""/>
        <dsp:cNvSpPr/>
      </dsp:nvSpPr>
      <dsp:spPr>
        <a:xfrm>
          <a:off x="2374509" y="1056"/>
          <a:ext cx="1804883" cy="108293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>
              <a:latin typeface="Montserrat" panose="00000500000000000000" pitchFamily="50" charset="0"/>
            </a:rPr>
            <a:t>Edema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>
              <a:latin typeface="Montserrat" panose="00000500000000000000" pitchFamily="50" charset="0"/>
            </a:rPr>
            <a:t>Facial y palpebral</a:t>
          </a:r>
          <a:endParaRPr lang="es-CO" sz="1700" kern="1200" dirty="0">
            <a:latin typeface="Montserrat" panose="00000500000000000000" pitchFamily="50" charset="0"/>
          </a:endParaRPr>
        </a:p>
      </dsp:txBody>
      <dsp:txXfrm>
        <a:off x="2374509" y="1056"/>
        <a:ext cx="1804883" cy="1082930"/>
      </dsp:txXfrm>
    </dsp:sp>
    <dsp:sp modelId="{91114720-9438-4FFA-BE02-01356D02F84F}">
      <dsp:nvSpPr>
        <dsp:cNvPr id="0" name=""/>
        <dsp:cNvSpPr/>
      </dsp:nvSpPr>
      <dsp:spPr>
        <a:xfrm>
          <a:off x="4359881" y="1056"/>
          <a:ext cx="1804883" cy="108293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>
              <a:latin typeface="Montserrat" panose="00000500000000000000" pitchFamily="50" charset="0"/>
            </a:rPr>
            <a:t>Hipertensión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>
              <a:latin typeface="Montserrat" panose="00000500000000000000" pitchFamily="50" charset="0"/>
            </a:rPr>
            <a:t>60-80%</a:t>
          </a:r>
          <a:endParaRPr lang="es-CO" sz="1700" kern="1200" dirty="0">
            <a:latin typeface="Montserrat" panose="00000500000000000000" pitchFamily="50" charset="0"/>
          </a:endParaRPr>
        </a:p>
      </dsp:txBody>
      <dsp:txXfrm>
        <a:off x="4359881" y="1056"/>
        <a:ext cx="1804883" cy="1082930"/>
      </dsp:txXfrm>
    </dsp:sp>
    <dsp:sp modelId="{857DF991-20CF-417C-A88F-06E7A8790055}">
      <dsp:nvSpPr>
        <dsp:cNvPr id="0" name=""/>
        <dsp:cNvSpPr/>
      </dsp:nvSpPr>
      <dsp:spPr>
        <a:xfrm>
          <a:off x="389137" y="1264474"/>
          <a:ext cx="1804883" cy="108293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>
              <a:latin typeface="Montserrat" panose="00000500000000000000" pitchFamily="50" charset="0"/>
            </a:rPr>
            <a:t>Proteinuria moderada</a:t>
          </a:r>
          <a:endParaRPr lang="es-CO" sz="1700" kern="1200" dirty="0">
            <a:latin typeface="Montserrat" panose="00000500000000000000" pitchFamily="50" charset="0"/>
          </a:endParaRPr>
        </a:p>
      </dsp:txBody>
      <dsp:txXfrm>
        <a:off x="389137" y="1264474"/>
        <a:ext cx="1804883" cy="1082930"/>
      </dsp:txXfrm>
    </dsp:sp>
    <dsp:sp modelId="{C70D795A-9350-4396-9ED6-2C19281954D8}">
      <dsp:nvSpPr>
        <dsp:cNvPr id="0" name=""/>
        <dsp:cNvSpPr/>
      </dsp:nvSpPr>
      <dsp:spPr>
        <a:xfrm>
          <a:off x="2374509" y="1264474"/>
          <a:ext cx="1804883" cy="108293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>
              <a:latin typeface="Montserrat" panose="00000500000000000000" pitchFamily="50" charset="0"/>
            </a:rPr>
            <a:t>Oliguria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>
              <a:latin typeface="Montserrat" panose="00000500000000000000" pitchFamily="50" charset="0"/>
            </a:rPr>
            <a:t>30-50%</a:t>
          </a:r>
          <a:endParaRPr lang="es-CO" sz="1700" kern="1200" dirty="0">
            <a:latin typeface="Montserrat" panose="00000500000000000000" pitchFamily="50" charset="0"/>
          </a:endParaRPr>
        </a:p>
      </dsp:txBody>
      <dsp:txXfrm>
        <a:off x="2374509" y="1264474"/>
        <a:ext cx="1804883" cy="1082930"/>
      </dsp:txXfrm>
    </dsp:sp>
    <dsp:sp modelId="{32364EE0-E275-4253-A31E-26AF375998BA}">
      <dsp:nvSpPr>
        <dsp:cNvPr id="0" name=""/>
        <dsp:cNvSpPr/>
      </dsp:nvSpPr>
      <dsp:spPr>
        <a:xfrm>
          <a:off x="4359881" y="1264474"/>
          <a:ext cx="1804883" cy="108293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>
              <a:latin typeface="Montserrat" panose="00000500000000000000" pitchFamily="50" charset="0"/>
            </a:rPr>
            <a:t>Alteración de la función renal 20%</a:t>
          </a:r>
          <a:endParaRPr lang="es-CO" sz="1700" kern="1200" dirty="0">
            <a:latin typeface="Montserrat" panose="00000500000000000000" pitchFamily="50" charset="0"/>
          </a:endParaRPr>
        </a:p>
      </dsp:txBody>
      <dsp:txXfrm>
        <a:off x="4359881" y="1264474"/>
        <a:ext cx="1804883" cy="1082930"/>
      </dsp:txXfrm>
    </dsp:sp>
    <dsp:sp modelId="{58A773D3-151E-44A3-801A-C87739DB16DC}">
      <dsp:nvSpPr>
        <dsp:cNvPr id="0" name=""/>
        <dsp:cNvSpPr/>
      </dsp:nvSpPr>
      <dsp:spPr>
        <a:xfrm>
          <a:off x="1381823" y="2527893"/>
          <a:ext cx="1804883" cy="108293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>
              <a:latin typeface="Montserrat" panose="00000500000000000000" pitchFamily="50" charset="0"/>
            </a:rPr>
            <a:t>Malestar, astenia.</a:t>
          </a:r>
          <a:endParaRPr lang="es-CO" sz="1700" kern="1200" dirty="0">
            <a:latin typeface="Montserrat" panose="00000500000000000000" pitchFamily="50" charset="0"/>
          </a:endParaRPr>
        </a:p>
      </dsp:txBody>
      <dsp:txXfrm>
        <a:off x="1381823" y="2527893"/>
        <a:ext cx="1804883" cy="1082930"/>
      </dsp:txXfrm>
    </dsp:sp>
    <dsp:sp modelId="{E566662F-E64B-4877-AED1-8EF682F4754A}">
      <dsp:nvSpPr>
        <dsp:cNvPr id="0" name=""/>
        <dsp:cNvSpPr/>
      </dsp:nvSpPr>
      <dsp:spPr>
        <a:xfrm>
          <a:off x="3367195" y="2527893"/>
          <a:ext cx="1804883" cy="108293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>
              <a:latin typeface="Montserrat" panose="00000500000000000000" pitchFamily="50" charset="0"/>
            </a:rPr>
            <a:t>Cefalea, vómitos, dolor lumbar.</a:t>
          </a:r>
          <a:endParaRPr lang="es-CO" sz="1700" kern="1200" dirty="0">
            <a:latin typeface="Montserrat" panose="00000500000000000000" pitchFamily="50" charset="0"/>
          </a:endParaRPr>
        </a:p>
      </dsp:txBody>
      <dsp:txXfrm>
        <a:off x="3367195" y="2527893"/>
        <a:ext cx="1804883" cy="1082930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AFD32E-4FD4-402E-8EAA-C40F818CB6FA}">
      <dsp:nvSpPr>
        <dsp:cNvPr id="0" name=""/>
        <dsp:cNvSpPr/>
      </dsp:nvSpPr>
      <dsp:spPr>
        <a:xfrm>
          <a:off x="0" y="28601"/>
          <a:ext cx="6462464" cy="6104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b="0" i="0" kern="1200" dirty="0">
              <a:latin typeface="Montserrat" panose="00000500000000000000" pitchFamily="50" charset="0"/>
            </a:rPr>
            <a:t>Análisis de orina.</a:t>
          </a:r>
          <a:endParaRPr lang="es-CO" sz="1400" kern="1200" dirty="0">
            <a:latin typeface="Montserrat" panose="00000500000000000000" pitchFamily="50" charset="0"/>
          </a:endParaRPr>
        </a:p>
      </dsp:txBody>
      <dsp:txXfrm>
        <a:off x="29798" y="58399"/>
        <a:ext cx="6402868" cy="550814"/>
      </dsp:txXfrm>
    </dsp:sp>
    <dsp:sp modelId="{4105B4EB-5C88-4467-820A-B2708C62C1A8}">
      <dsp:nvSpPr>
        <dsp:cNvPr id="0" name=""/>
        <dsp:cNvSpPr/>
      </dsp:nvSpPr>
      <dsp:spPr>
        <a:xfrm>
          <a:off x="0" y="679332"/>
          <a:ext cx="6462464" cy="6104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0" i="0" kern="1200" dirty="0">
              <a:latin typeface="Montserrat" panose="00000500000000000000" pitchFamily="50" charset="0"/>
            </a:rPr>
            <a:t>Relación proteína/creatinina.</a:t>
          </a:r>
        </a:p>
      </dsp:txBody>
      <dsp:txXfrm>
        <a:off x="29798" y="709130"/>
        <a:ext cx="6402868" cy="550814"/>
      </dsp:txXfrm>
    </dsp:sp>
    <dsp:sp modelId="{C0929188-5114-44DE-95F7-3C8D519EB15E}">
      <dsp:nvSpPr>
        <dsp:cNvPr id="0" name=""/>
        <dsp:cNvSpPr/>
      </dsp:nvSpPr>
      <dsp:spPr>
        <a:xfrm>
          <a:off x="0" y="1330063"/>
          <a:ext cx="6462464" cy="6104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0" i="0" kern="1200" dirty="0">
              <a:latin typeface="Montserrat" panose="00000500000000000000" pitchFamily="50" charset="0"/>
            </a:rPr>
            <a:t>Hemograma, electrolitos, creatinina, nitrógeno ureico en sangre, colesterol, albúmina y C3-C4.</a:t>
          </a:r>
        </a:p>
      </dsp:txBody>
      <dsp:txXfrm>
        <a:off x="29798" y="1359861"/>
        <a:ext cx="6402868" cy="550814"/>
      </dsp:txXfrm>
    </dsp:sp>
    <dsp:sp modelId="{991E9B7A-FF3C-4E31-8467-7CE1B9D7BF23}">
      <dsp:nvSpPr>
        <dsp:cNvPr id="0" name=""/>
        <dsp:cNvSpPr/>
      </dsp:nvSpPr>
      <dsp:spPr>
        <a:xfrm>
          <a:off x="0" y="1980794"/>
          <a:ext cx="6462464" cy="6104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0" i="0" kern="1200" dirty="0">
              <a:latin typeface="Montserrat" panose="00000500000000000000" pitchFamily="50" charset="0"/>
            </a:rPr>
            <a:t>ANAA para pacientes ≥10 años de edad o con signos de lupus eritematoso sistémico.</a:t>
          </a:r>
        </a:p>
      </dsp:txBody>
      <dsp:txXfrm>
        <a:off x="29798" y="2010592"/>
        <a:ext cx="6402868" cy="550814"/>
      </dsp:txXfrm>
    </dsp:sp>
    <dsp:sp modelId="{9E24786F-D5C5-4771-A855-1BFF3D0F2F42}">
      <dsp:nvSpPr>
        <dsp:cNvPr id="0" name=""/>
        <dsp:cNvSpPr/>
      </dsp:nvSpPr>
      <dsp:spPr>
        <a:xfrm>
          <a:off x="0" y="2631525"/>
          <a:ext cx="6462464" cy="6104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0" i="0" kern="1200" dirty="0">
              <a:latin typeface="Montserrat" panose="00000500000000000000" pitchFamily="50" charset="0"/>
            </a:rPr>
            <a:t>Serología para </a:t>
          </a:r>
          <a:r>
            <a:rPr lang="es-CO" sz="1400" b="0" i="0" kern="1200" dirty="0">
              <a:latin typeface="Montserrat" panose="00000500000000000000" pitchFamily="50" charset="0"/>
            </a:rPr>
            <a:t>VHB.</a:t>
          </a:r>
          <a:endParaRPr lang="es-ES" sz="1400" b="0" i="0" kern="1200" dirty="0">
            <a:latin typeface="Montserrat" panose="00000500000000000000" pitchFamily="50" charset="0"/>
          </a:endParaRPr>
        </a:p>
      </dsp:txBody>
      <dsp:txXfrm>
        <a:off x="29798" y="2661323"/>
        <a:ext cx="6402868" cy="550814"/>
      </dsp:txXfrm>
    </dsp:sp>
    <dsp:sp modelId="{1DE0B91D-D8B3-4F41-AE81-AE582DD78619}">
      <dsp:nvSpPr>
        <dsp:cNvPr id="0" name=""/>
        <dsp:cNvSpPr/>
      </dsp:nvSpPr>
      <dsp:spPr>
        <a:xfrm>
          <a:off x="0" y="3282256"/>
          <a:ext cx="6462464" cy="6104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0" i="0" kern="1200" dirty="0">
              <a:latin typeface="Montserrat" panose="00000500000000000000" pitchFamily="50" charset="0"/>
            </a:rPr>
            <a:t>VHC, VEB, CMV, VHS y otros estudios microbiológicos en función de la sospecha.</a:t>
          </a:r>
          <a:endParaRPr lang="es-CO" sz="1400" b="0" i="0" kern="1200" dirty="0">
            <a:latin typeface="Montserrat" panose="00000500000000000000" pitchFamily="50" charset="0"/>
          </a:endParaRPr>
        </a:p>
      </dsp:txBody>
      <dsp:txXfrm>
        <a:off x="29798" y="3312054"/>
        <a:ext cx="6402868" cy="550814"/>
      </dsp:txXfrm>
    </dsp:sp>
    <dsp:sp modelId="{0557D890-3804-4502-86BA-A85AEC6D28C8}">
      <dsp:nvSpPr>
        <dsp:cNvPr id="0" name=""/>
        <dsp:cNvSpPr/>
      </dsp:nvSpPr>
      <dsp:spPr>
        <a:xfrm>
          <a:off x="0" y="3932987"/>
          <a:ext cx="6462464" cy="6104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b="0" i="0" kern="1200" dirty="0">
              <a:latin typeface="Montserrat" panose="00000500000000000000" pitchFamily="50" charset="0"/>
            </a:rPr>
            <a:t>Ecografía renal.</a:t>
          </a:r>
        </a:p>
      </dsp:txBody>
      <dsp:txXfrm>
        <a:off x="29798" y="3962785"/>
        <a:ext cx="6402868" cy="550814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FA9385-56D8-4580-A6F4-FEE8BB15AF8F}">
      <dsp:nvSpPr>
        <dsp:cNvPr id="0" name=""/>
        <dsp:cNvSpPr/>
      </dsp:nvSpPr>
      <dsp:spPr>
        <a:xfrm>
          <a:off x="807" y="122472"/>
          <a:ext cx="3149705" cy="188982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>
              <a:latin typeface="Montserrat" panose="00000500000000000000" pitchFamily="50" charset="0"/>
            </a:rPr>
            <a:t>GMN membranoproliferativa</a:t>
          </a:r>
          <a:endParaRPr lang="es-CO" sz="2000" kern="1200" dirty="0">
            <a:latin typeface="Montserrat" panose="00000500000000000000" pitchFamily="50" charset="0"/>
          </a:endParaRPr>
        </a:p>
      </dsp:txBody>
      <dsp:txXfrm>
        <a:off x="807" y="122472"/>
        <a:ext cx="3149705" cy="1889823"/>
      </dsp:txXfrm>
    </dsp:sp>
    <dsp:sp modelId="{BB83292B-8426-455E-A200-F8A1E77A156D}">
      <dsp:nvSpPr>
        <dsp:cNvPr id="0" name=""/>
        <dsp:cNvSpPr/>
      </dsp:nvSpPr>
      <dsp:spPr>
        <a:xfrm>
          <a:off x="3465483" y="122472"/>
          <a:ext cx="3149705" cy="188982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>
              <a:latin typeface="Montserrat" panose="00000500000000000000" pitchFamily="50" charset="0"/>
            </a:rPr>
            <a:t>Nefropatía por IgA</a:t>
          </a:r>
          <a:endParaRPr lang="es-CO" sz="2000" kern="1200" dirty="0">
            <a:latin typeface="Montserrat" panose="00000500000000000000" pitchFamily="50" charset="0"/>
          </a:endParaRPr>
        </a:p>
      </dsp:txBody>
      <dsp:txXfrm>
        <a:off x="3465483" y="122472"/>
        <a:ext cx="3149705" cy="1889823"/>
      </dsp:txXfrm>
    </dsp:sp>
    <dsp:sp modelId="{D695073A-6CAC-4089-A3EF-E4A99E09D6B8}">
      <dsp:nvSpPr>
        <dsp:cNvPr id="0" name=""/>
        <dsp:cNvSpPr/>
      </dsp:nvSpPr>
      <dsp:spPr>
        <a:xfrm>
          <a:off x="807" y="2327266"/>
          <a:ext cx="3149705" cy="188982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>
              <a:latin typeface="Montserrat" panose="00000500000000000000" pitchFamily="50" charset="0"/>
            </a:rPr>
            <a:t>GMN por LES</a:t>
          </a:r>
          <a:endParaRPr lang="es-CO" sz="2000" kern="1200" dirty="0">
            <a:latin typeface="Montserrat" panose="00000500000000000000" pitchFamily="50" charset="0"/>
          </a:endParaRPr>
        </a:p>
      </dsp:txBody>
      <dsp:txXfrm>
        <a:off x="807" y="2327266"/>
        <a:ext cx="3149705" cy="1889823"/>
      </dsp:txXfrm>
    </dsp:sp>
    <dsp:sp modelId="{850FF698-E755-47AB-BB4D-64288A4E3127}">
      <dsp:nvSpPr>
        <dsp:cNvPr id="0" name=""/>
        <dsp:cNvSpPr/>
      </dsp:nvSpPr>
      <dsp:spPr>
        <a:xfrm>
          <a:off x="3465483" y="2327266"/>
          <a:ext cx="3149705" cy="188982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>
              <a:latin typeface="Montserrat" panose="00000500000000000000" pitchFamily="50" charset="0"/>
            </a:rPr>
            <a:t>GMN por púrpura de Scholein-Henoch</a:t>
          </a:r>
          <a:endParaRPr lang="es-CO" sz="2000" kern="1200" dirty="0">
            <a:latin typeface="Montserrat" panose="00000500000000000000" pitchFamily="50" charset="0"/>
          </a:endParaRPr>
        </a:p>
      </dsp:txBody>
      <dsp:txXfrm>
        <a:off x="3465483" y="2327266"/>
        <a:ext cx="3149705" cy="1889823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24DA77-61E0-49A9-8767-23C5AB4F6756}">
      <dsp:nvSpPr>
        <dsp:cNvPr id="0" name=""/>
        <dsp:cNvSpPr/>
      </dsp:nvSpPr>
      <dsp:spPr>
        <a:xfrm>
          <a:off x="0" y="35190"/>
          <a:ext cx="6782505" cy="71135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 pitchFamily="50" charset="0"/>
            </a:rPr>
            <a:t> Restricción hidrosalina - </a:t>
          </a:r>
          <a:r>
            <a:rPr lang="es-ES" sz="1600" kern="1200" dirty="0">
              <a:latin typeface="Montserrat" panose="00000500000000000000" pitchFamily="50" charset="0"/>
            </a:rPr>
            <a:t>300-400 ml/m2/día (pérdidas insensibles) y la de Na a 1-2 meq/kg/</a:t>
          </a:r>
          <a:r>
            <a:rPr lang="es-CO" sz="1600" kern="1200" dirty="0">
              <a:latin typeface="Montserrat" panose="00000500000000000000" pitchFamily="50" charset="0"/>
            </a:rPr>
            <a:t>día.</a:t>
          </a:r>
        </a:p>
      </dsp:txBody>
      <dsp:txXfrm>
        <a:off x="34726" y="69916"/>
        <a:ext cx="6713053" cy="641907"/>
      </dsp:txXfrm>
    </dsp:sp>
    <dsp:sp modelId="{D51FAE75-E3D5-46D7-A5EB-C6F79B66910A}">
      <dsp:nvSpPr>
        <dsp:cNvPr id="0" name=""/>
        <dsp:cNvSpPr/>
      </dsp:nvSpPr>
      <dsp:spPr>
        <a:xfrm>
          <a:off x="0" y="792630"/>
          <a:ext cx="6782505" cy="71135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Montserrat" panose="00000500000000000000" pitchFamily="50" charset="0"/>
            </a:rPr>
            <a:t>Diuréticos de ASA – Furosemida 1-2mg/kg/dosis o 2-4mg/kg/día.</a:t>
          </a:r>
          <a:endParaRPr lang="es-CO" sz="1600" kern="1200" dirty="0">
            <a:latin typeface="Montserrat" panose="00000500000000000000" pitchFamily="50" charset="0"/>
          </a:endParaRPr>
        </a:p>
      </dsp:txBody>
      <dsp:txXfrm>
        <a:off x="34726" y="827356"/>
        <a:ext cx="6713053" cy="641907"/>
      </dsp:txXfrm>
    </dsp:sp>
    <dsp:sp modelId="{2A05A727-863C-491C-964C-585CA2F69036}">
      <dsp:nvSpPr>
        <dsp:cNvPr id="0" name=""/>
        <dsp:cNvSpPr/>
      </dsp:nvSpPr>
      <dsp:spPr>
        <a:xfrm>
          <a:off x="0" y="1550070"/>
          <a:ext cx="6782505" cy="71135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Montserrat" panose="00000500000000000000" pitchFamily="50" charset="0"/>
            </a:rPr>
            <a:t>Hipertensión.</a:t>
          </a:r>
          <a:endParaRPr lang="es-CO" sz="1600" kern="1200" dirty="0">
            <a:latin typeface="Montserrat" panose="00000500000000000000" pitchFamily="50" charset="0"/>
          </a:endParaRPr>
        </a:p>
      </dsp:txBody>
      <dsp:txXfrm>
        <a:off x="34726" y="1584796"/>
        <a:ext cx="6713053" cy="641907"/>
      </dsp:txXfrm>
    </dsp:sp>
    <dsp:sp modelId="{0DEEC2B6-A02F-4233-8560-21A770941B38}">
      <dsp:nvSpPr>
        <dsp:cNvPr id="0" name=""/>
        <dsp:cNvSpPr/>
      </dsp:nvSpPr>
      <dsp:spPr>
        <a:xfrm>
          <a:off x="0" y="2261430"/>
          <a:ext cx="6782505" cy="463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345" tIns="20320" rIns="113792" bIns="203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200" kern="1200" dirty="0">
              <a:latin typeface="Montserrat" panose="00000500000000000000" pitchFamily="50" charset="0"/>
            </a:rPr>
            <a:t>Nifedipina 0,25-0,5 mg/kg/dosis (máximo 10 mg/</a:t>
          </a:r>
          <a:r>
            <a:rPr lang="es-CO" sz="1200" kern="1200" dirty="0">
              <a:latin typeface="Montserrat" panose="00000500000000000000" pitchFamily="50" charset="0"/>
            </a:rPr>
            <a:t>dosis) oral.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200" kern="1200" dirty="0">
              <a:latin typeface="Montserrat" panose="00000500000000000000" pitchFamily="50" charset="0"/>
            </a:rPr>
            <a:t>Hidralazina Oral: 0,75-1 mg/kg/día, repartidos </a:t>
          </a:r>
          <a:r>
            <a:rPr lang="es-CO" sz="1200" kern="1200" dirty="0">
              <a:latin typeface="Montserrat" panose="00000500000000000000" pitchFamily="50" charset="0"/>
            </a:rPr>
            <a:t>cada 6-12 h IV.</a:t>
          </a:r>
        </a:p>
      </dsp:txBody>
      <dsp:txXfrm>
        <a:off x="0" y="2261430"/>
        <a:ext cx="6782505" cy="463680"/>
      </dsp:txXfrm>
    </dsp:sp>
    <dsp:sp modelId="{7C0CD857-B86C-4C4B-8C14-BC9F3DDDE45C}">
      <dsp:nvSpPr>
        <dsp:cNvPr id="0" name=""/>
        <dsp:cNvSpPr/>
      </dsp:nvSpPr>
      <dsp:spPr>
        <a:xfrm>
          <a:off x="0" y="2725110"/>
          <a:ext cx="6782505" cy="71135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 pitchFamily="50" charset="0"/>
            </a:rPr>
            <a:t>Manejo etiológico*.</a:t>
          </a:r>
        </a:p>
      </dsp:txBody>
      <dsp:txXfrm>
        <a:off x="34726" y="2759836"/>
        <a:ext cx="6713053" cy="641907"/>
      </dsp:txXfrm>
    </dsp:sp>
    <dsp:sp modelId="{9A99ACBB-4E59-4C8D-9F6F-0E126CCF20E3}">
      <dsp:nvSpPr>
        <dsp:cNvPr id="0" name=""/>
        <dsp:cNvSpPr/>
      </dsp:nvSpPr>
      <dsp:spPr>
        <a:xfrm>
          <a:off x="0" y="3482550"/>
          <a:ext cx="6782505" cy="71135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Montserrat" panose="00000500000000000000" pitchFamily="50" charset="0"/>
            </a:rPr>
            <a:t>Manejo de trastornos hidroelectrolíticos.</a:t>
          </a:r>
          <a:endParaRPr lang="es-CO" sz="1600" kern="1200" dirty="0">
            <a:latin typeface="Montserrat" panose="00000500000000000000" pitchFamily="50" charset="0"/>
          </a:endParaRPr>
        </a:p>
      </dsp:txBody>
      <dsp:txXfrm>
        <a:off x="34726" y="3517276"/>
        <a:ext cx="6713053" cy="6419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BB0BDA-A39D-4AD0-9EEC-E0B3049DA2CD}">
      <dsp:nvSpPr>
        <dsp:cNvPr id="0" name=""/>
        <dsp:cNvSpPr/>
      </dsp:nvSpPr>
      <dsp:spPr>
        <a:xfrm>
          <a:off x="3384" y="0"/>
          <a:ext cx="3255828" cy="3833165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900" kern="1200" dirty="0">
              <a:latin typeface="Montserrat" panose="00000500000000000000" pitchFamily="50" charset="0"/>
            </a:rPr>
            <a:t>SN sensible a esteroides</a:t>
          </a:r>
          <a:endParaRPr lang="es-CO" sz="2900" kern="1200" dirty="0">
            <a:latin typeface="Montserrat" panose="00000500000000000000" pitchFamily="50" charset="0"/>
          </a:endParaRPr>
        </a:p>
      </dsp:txBody>
      <dsp:txXfrm>
        <a:off x="3384" y="0"/>
        <a:ext cx="3255828" cy="1149949"/>
      </dsp:txXfrm>
    </dsp:sp>
    <dsp:sp modelId="{79D21644-BA38-4BB3-B1BB-F38A3400C7C2}">
      <dsp:nvSpPr>
        <dsp:cNvPr id="0" name=""/>
        <dsp:cNvSpPr/>
      </dsp:nvSpPr>
      <dsp:spPr>
        <a:xfrm>
          <a:off x="328967" y="1150277"/>
          <a:ext cx="2604663" cy="75306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Montserrat" panose="00000500000000000000" pitchFamily="50" charset="0"/>
            </a:rPr>
            <a:t>Mejoría evidenciada con el ciclo de esteroides.</a:t>
          </a:r>
          <a:endParaRPr lang="es-CO" sz="1600" kern="1200" dirty="0">
            <a:latin typeface="Montserrat" panose="00000500000000000000" pitchFamily="50" charset="0"/>
          </a:endParaRPr>
        </a:p>
      </dsp:txBody>
      <dsp:txXfrm>
        <a:off x="351023" y="1172333"/>
        <a:ext cx="2560551" cy="708951"/>
      </dsp:txXfrm>
    </dsp:sp>
    <dsp:sp modelId="{F7515BAB-3949-4BC7-B4B9-B05468420A66}">
      <dsp:nvSpPr>
        <dsp:cNvPr id="0" name=""/>
        <dsp:cNvSpPr/>
      </dsp:nvSpPr>
      <dsp:spPr>
        <a:xfrm>
          <a:off x="328967" y="2019196"/>
          <a:ext cx="2604663" cy="75306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Montserrat" panose="00000500000000000000" pitchFamily="50" charset="0"/>
            </a:rPr>
            <a:t>Mayoría ECM.</a:t>
          </a:r>
          <a:endParaRPr lang="es-CO" sz="1600" kern="1200" dirty="0">
            <a:latin typeface="Montserrat" panose="00000500000000000000" pitchFamily="50" charset="0"/>
          </a:endParaRPr>
        </a:p>
      </dsp:txBody>
      <dsp:txXfrm>
        <a:off x="351023" y="2041252"/>
        <a:ext cx="2560551" cy="708951"/>
      </dsp:txXfrm>
    </dsp:sp>
    <dsp:sp modelId="{DB965FED-E677-4BD0-9A76-56B8932AA5B1}">
      <dsp:nvSpPr>
        <dsp:cNvPr id="0" name=""/>
        <dsp:cNvSpPr/>
      </dsp:nvSpPr>
      <dsp:spPr>
        <a:xfrm>
          <a:off x="328967" y="2888115"/>
          <a:ext cx="2604663" cy="75306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Montserrat" panose="00000500000000000000" pitchFamily="50" charset="0"/>
            </a:rPr>
            <a:t>Mejor pronóstico.</a:t>
          </a:r>
          <a:endParaRPr lang="es-CO" sz="1600" kern="1200" dirty="0">
            <a:latin typeface="Montserrat" panose="00000500000000000000" pitchFamily="50" charset="0"/>
          </a:endParaRPr>
        </a:p>
      </dsp:txBody>
      <dsp:txXfrm>
        <a:off x="351023" y="2910171"/>
        <a:ext cx="2560551" cy="708951"/>
      </dsp:txXfrm>
    </dsp:sp>
    <dsp:sp modelId="{EA3AF2EC-EF6B-498D-9ACB-B02F01C00A82}">
      <dsp:nvSpPr>
        <dsp:cNvPr id="0" name=""/>
        <dsp:cNvSpPr/>
      </dsp:nvSpPr>
      <dsp:spPr>
        <a:xfrm>
          <a:off x="3503400" y="0"/>
          <a:ext cx="3255828" cy="3833165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900" kern="1200" dirty="0">
              <a:latin typeface="Montserrat" panose="00000500000000000000" pitchFamily="50" charset="0"/>
            </a:rPr>
            <a:t>SN resistente a esteroides </a:t>
          </a:r>
          <a:endParaRPr lang="es-CO" sz="2900" kern="1200" dirty="0">
            <a:latin typeface="Montserrat" panose="00000500000000000000" pitchFamily="50" charset="0"/>
          </a:endParaRPr>
        </a:p>
      </dsp:txBody>
      <dsp:txXfrm>
        <a:off x="3503400" y="0"/>
        <a:ext cx="3255828" cy="1149949"/>
      </dsp:txXfrm>
    </dsp:sp>
    <dsp:sp modelId="{BEBEA1BD-4975-4DB4-B811-C66C84C7E8C5}">
      <dsp:nvSpPr>
        <dsp:cNvPr id="0" name=""/>
        <dsp:cNvSpPr/>
      </dsp:nvSpPr>
      <dsp:spPr>
        <a:xfrm>
          <a:off x="3828983" y="1150277"/>
          <a:ext cx="2604663" cy="75306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Montserrat" panose="00000500000000000000" pitchFamily="50" charset="0"/>
            </a:rPr>
            <a:t>20% de los casos.</a:t>
          </a:r>
          <a:endParaRPr lang="es-CO" sz="1600" kern="1200" dirty="0">
            <a:latin typeface="Montserrat" panose="00000500000000000000" pitchFamily="50" charset="0"/>
          </a:endParaRPr>
        </a:p>
      </dsp:txBody>
      <dsp:txXfrm>
        <a:off x="3851039" y="1172333"/>
        <a:ext cx="2560551" cy="708951"/>
      </dsp:txXfrm>
    </dsp:sp>
    <dsp:sp modelId="{F010F300-FD6F-441B-8F62-732E91E1EC66}">
      <dsp:nvSpPr>
        <dsp:cNvPr id="0" name=""/>
        <dsp:cNvSpPr/>
      </dsp:nvSpPr>
      <dsp:spPr>
        <a:xfrm>
          <a:off x="3828983" y="2019196"/>
          <a:ext cx="2604663" cy="75306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Montserrat" panose="00000500000000000000" pitchFamily="50" charset="0"/>
            </a:rPr>
            <a:t>Mal pronóstico.</a:t>
          </a:r>
          <a:endParaRPr lang="es-CO" sz="1600" kern="1200" dirty="0">
            <a:latin typeface="Montserrat" panose="00000500000000000000" pitchFamily="50" charset="0"/>
          </a:endParaRPr>
        </a:p>
      </dsp:txBody>
      <dsp:txXfrm>
        <a:off x="3851039" y="2041252"/>
        <a:ext cx="2560551" cy="708951"/>
      </dsp:txXfrm>
    </dsp:sp>
    <dsp:sp modelId="{2975C099-7A66-4BC4-913A-511207AE2088}">
      <dsp:nvSpPr>
        <dsp:cNvPr id="0" name=""/>
        <dsp:cNvSpPr/>
      </dsp:nvSpPr>
      <dsp:spPr>
        <a:xfrm>
          <a:off x="3828983" y="2888115"/>
          <a:ext cx="2604663" cy="75306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Montserrat" panose="00000500000000000000" pitchFamily="50" charset="0"/>
            </a:rPr>
            <a:t>Supervivencia renal 50% en 10 años.</a:t>
          </a:r>
          <a:endParaRPr lang="es-CO" sz="1600" kern="1200" dirty="0">
            <a:latin typeface="Montserrat" panose="00000500000000000000" pitchFamily="50" charset="0"/>
          </a:endParaRPr>
        </a:p>
      </dsp:txBody>
      <dsp:txXfrm>
        <a:off x="3851039" y="2910171"/>
        <a:ext cx="2560551" cy="708951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24DA77-61E0-49A9-8767-23C5AB4F6756}">
      <dsp:nvSpPr>
        <dsp:cNvPr id="0" name=""/>
        <dsp:cNvSpPr/>
      </dsp:nvSpPr>
      <dsp:spPr>
        <a:xfrm>
          <a:off x="0" y="10170"/>
          <a:ext cx="6782505" cy="80027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>
              <a:latin typeface="Montserrat" panose="00000500000000000000" pitchFamily="50" charset="0"/>
            </a:rPr>
            <a:t>La diuresis se normaliza a la semana, y la Cr </a:t>
          </a:r>
          <a:r>
            <a:rPr lang="es-CO" sz="1800" kern="1200" dirty="0">
              <a:latin typeface="Montserrat" panose="00000500000000000000" pitchFamily="50" charset="0"/>
            </a:rPr>
            <a:t>sérica regresa a valores previos  en tres o cuatro semanas.</a:t>
          </a:r>
        </a:p>
      </dsp:txBody>
      <dsp:txXfrm>
        <a:off x="39066" y="49236"/>
        <a:ext cx="6704373" cy="722147"/>
      </dsp:txXfrm>
    </dsp:sp>
    <dsp:sp modelId="{F5AC1464-D5F2-40F4-BFC7-A79D40EB4740}">
      <dsp:nvSpPr>
        <dsp:cNvPr id="0" name=""/>
        <dsp:cNvSpPr/>
      </dsp:nvSpPr>
      <dsp:spPr>
        <a:xfrm>
          <a:off x="0" y="862290"/>
          <a:ext cx="6782505" cy="80027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>
              <a:latin typeface="Montserrat" panose="00000500000000000000" pitchFamily="50" charset="0"/>
            </a:rPr>
            <a:t>Edema y la hipertensión suele desparecer </a:t>
          </a:r>
          <a:r>
            <a:rPr lang="es-CO" sz="1800" kern="1200" dirty="0">
              <a:latin typeface="Montserrat" panose="00000500000000000000" pitchFamily="50" charset="0"/>
            </a:rPr>
            <a:t>en 5-10 días.</a:t>
          </a:r>
        </a:p>
      </dsp:txBody>
      <dsp:txXfrm>
        <a:off x="39066" y="901356"/>
        <a:ext cx="6704373" cy="722147"/>
      </dsp:txXfrm>
    </dsp:sp>
    <dsp:sp modelId="{E031E1AE-F73D-4EDA-A447-893EDC58C797}">
      <dsp:nvSpPr>
        <dsp:cNvPr id="0" name=""/>
        <dsp:cNvSpPr/>
      </dsp:nvSpPr>
      <dsp:spPr>
        <a:xfrm>
          <a:off x="0" y="1714410"/>
          <a:ext cx="6782505" cy="80027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>
              <a:latin typeface="Montserrat" panose="00000500000000000000" pitchFamily="50" charset="0"/>
            </a:rPr>
            <a:t>La proteinuria puede persistir durante </a:t>
          </a:r>
          <a:r>
            <a:rPr lang="es-CO" sz="1800" kern="1200" dirty="0">
              <a:latin typeface="Montserrat" panose="00000500000000000000" pitchFamily="50" charset="0"/>
            </a:rPr>
            <a:t>seis meses o más.</a:t>
          </a:r>
        </a:p>
      </dsp:txBody>
      <dsp:txXfrm>
        <a:off x="39066" y="1753476"/>
        <a:ext cx="6704373" cy="722147"/>
      </dsp:txXfrm>
    </dsp:sp>
    <dsp:sp modelId="{C737F13E-E54B-4B4D-BF4B-07A9121960E3}">
      <dsp:nvSpPr>
        <dsp:cNvPr id="0" name=""/>
        <dsp:cNvSpPr/>
      </dsp:nvSpPr>
      <dsp:spPr>
        <a:xfrm>
          <a:off x="0" y="2566530"/>
          <a:ext cx="6782505" cy="80027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>
              <a:latin typeface="Montserrat" panose="00000500000000000000" pitchFamily="50" charset="0"/>
            </a:rPr>
            <a:t>Hematuria generalmente desaparece al mes.</a:t>
          </a:r>
          <a:endParaRPr lang="es-CO" sz="1800" kern="1200" dirty="0">
            <a:latin typeface="Montserrat" panose="00000500000000000000" pitchFamily="50" charset="0"/>
          </a:endParaRPr>
        </a:p>
      </dsp:txBody>
      <dsp:txXfrm>
        <a:off x="39066" y="2605596"/>
        <a:ext cx="6704373" cy="722147"/>
      </dsp:txXfrm>
    </dsp:sp>
    <dsp:sp modelId="{C4C4F591-8B49-4F18-B74F-393DA2E0BDE0}">
      <dsp:nvSpPr>
        <dsp:cNvPr id="0" name=""/>
        <dsp:cNvSpPr/>
      </dsp:nvSpPr>
      <dsp:spPr>
        <a:xfrm>
          <a:off x="0" y="3418650"/>
          <a:ext cx="6782505" cy="80027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>
              <a:latin typeface="Montserrat" panose="00000500000000000000" pitchFamily="50" charset="0"/>
            </a:rPr>
            <a:t>C3 se normaliza el C3 sérico.</a:t>
          </a:r>
          <a:endParaRPr lang="es-CO" sz="1800" kern="1200" dirty="0">
            <a:latin typeface="Montserrat" panose="00000500000000000000" pitchFamily="50" charset="0"/>
          </a:endParaRPr>
        </a:p>
      </dsp:txBody>
      <dsp:txXfrm>
        <a:off x="39066" y="3457716"/>
        <a:ext cx="6704373" cy="7221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BB0BDA-A39D-4AD0-9EEC-E0B3049DA2CD}">
      <dsp:nvSpPr>
        <dsp:cNvPr id="0" name=""/>
        <dsp:cNvSpPr/>
      </dsp:nvSpPr>
      <dsp:spPr>
        <a:xfrm>
          <a:off x="3384" y="0"/>
          <a:ext cx="3255828" cy="3833165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>
              <a:latin typeface="Montserrat" panose="00000500000000000000" pitchFamily="50" charset="0"/>
            </a:rPr>
            <a:t>Sin inflamación glomerular</a:t>
          </a:r>
          <a:endParaRPr lang="es-CO" sz="2400" kern="1200" dirty="0">
            <a:latin typeface="Montserrat" panose="00000500000000000000" pitchFamily="50" charset="0"/>
          </a:endParaRPr>
        </a:p>
      </dsp:txBody>
      <dsp:txXfrm>
        <a:off x="3384" y="0"/>
        <a:ext cx="3255828" cy="1149949"/>
      </dsp:txXfrm>
    </dsp:sp>
    <dsp:sp modelId="{79D21644-BA38-4BB3-B1BB-F38A3400C7C2}">
      <dsp:nvSpPr>
        <dsp:cNvPr id="0" name=""/>
        <dsp:cNvSpPr/>
      </dsp:nvSpPr>
      <dsp:spPr>
        <a:xfrm>
          <a:off x="328967" y="1150277"/>
          <a:ext cx="2604663" cy="75306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>
              <a:latin typeface="Montserrat" panose="00000500000000000000" pitchFamily="50" charset="0"/>
            </a:rPr>
            <a:t>Nefropatía membranosa</a:t>
          </a:r>
          <a:endParaRPr lang="es-CO" sz="1700" kern="1200" dirty="0">
            <a:latin typeface="Montserrat" panose="00000500000000000000" pitchFamily="50" charset="0"/>
          </a:endParaRPr>
        </a:p>
      </dsp:txBody>
      <dsp:txXfrm>
        <a:off x="351023" y="1172333"/>
        <a:ext cx="2560551" cy="708951"/>
      </dsp:txXfrm>
    </dsp:sp>
    <dsp:sp modelId="{A1D1493A-97D3-40D8-92E4-285617EEAD2F}">
      <dsp:nvSpPr>
        <dsp:cNvPr id="0" name=""/>
        <dsp:cNvSpPr/>
      </dsp:nvSpPr>
      <dsp:spPr>
        <a:xfrm>
          <a:off x="328967" y="2019196"/>
          <a:ext cx="2604663" cy="75306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>
              <a:latin typeface="Montserrat" panose="00000500000000000000" pitchFamily="50" charset="0"/>
            </a:rPr>
            <a:t>GEFS</a:t>
          </a:r>
          <a:endParaRPr lang="es-CO" sz="1700" kern="1200" dirty="0">
            <a:latin typeface="Montserrat" panose="00000500000000000000" pitchFamily="50" charset="0"/>
          </a:endParaRPr>
        </a:p>
      </dsp:txBody>
      <dsp:txXfrm>
        <a:off x="351023" y="2041252"/>
        <a:ext cx="2560551" cy="708951"/>
      </dsp:txXfrm>
    </dsp:sp>
    <dsp:sp modelId="{F82C839B-882B-4237-8BC1-4246521B2304}">
      <dsp:nvSpPr>
        <dsp:cNvPr id="0" name=""/>
        <dsp:cNvSpPr/>
      </dsp:nvSpPr>
      <dsp:spPr>
        <a:xfrm>
          <a:off x="328967" y="2888115"/>
          <a:ext cx="2604663" cy="75306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>
              <a:latin typeface="Montserrat" panose="00000500000000000000" pitchFamily="50" charset="0"/>
            </a:rPr>
            <a:t>Amiloidosis</a:t>
          </a:r>
          <a:endParaRPr lang="es-CO" sz="1700" kern="1200" dirty="0">
            <a:latin typeface="Montserrat" panose="00000500000000000000" pitchFamily="50" charset="0"/>
          </a:endParaRPr>
        </a:p>
      </dsp:txBody>
      <dsp:txXfrm>
        <a:off x="351023" y="2910171"/>
        <a:ext cx="2560551" cy="708951"/>
      </dsp:txXfrm>
    </dsp:sp>
    <dsp:sp modelId="{EA3AF2EC-EF6B-498D-9ACB-B02F01C00A82}">
      <dsp:nvSpPr>
        <dsp:cNvPr id="0" name=""/>
        <dsp:cNvSpPr/>
      </dsp:nvSpPr>
      <dsp:spPr>
        <a:xfrm>
          <a:off x="3503400" y="0"/>
          <a:ext cx="3255828" cy="3833165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>
              <a:latin typeface="Montserrat" panose="00000500000000000000" pitchFamily="50" charset="0"/>
            </a:rPr>
            <a:t>Sedimento urinario e inflamación</a:t>
          </a:r>
          <a:endParaRPr lang="es-CO" sz="2400" kern="1200" dirty="0">
            <a:latin typeface="Montserrat" panose="00000500000000000000" pitchFamily="50" charset="0"/>
          </a:endParaRPr>
        </a:p>
      </dsp:txBody>
      <dsp:txXfrm>
        <a:off x="3503400" y="0"/>
        <a:ext cx="3255828" cy="1149949"/>
      </dsp:txXfrm>
    </dsp:sp>
    <dsp:sp modelId="{BEBEA1BD-4975-4DB4-B811-C66C84C7E8C5}">
      <dsp:nvSpPr>
        <dsp:cNvPr id="0" name=""/>
        <dsp:cNvSpPr/>
      </dsp:nvSpPr>
      <dsp:spPr>
        <a:xfrm>
          <a:off x="3828983" y="1150136"/>
          <a:ext cx="2604663" cy="36801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>
              <a:latin typeface="Montserrat" panose="00000500000000000000" pitchFamily="50" charset="0"/>
            </a:rPr>
            <a:t>GMN postinfecciosa</a:t>
          </a:r>
          <a:endParaRPr lang="es-CO" sz="1700" kern="1200" dirty="0">
            <a:latin typeface="Montserrat" panose="00000500000000000000" pitchFamily="50" charset="0"/>
          </a:endParaRPr>
        </a:p>
      </dsp:txBody>
      <dsp:txXfrm>
        <a:off x="3839762" y="1160915"/>
        <a:ext cx="2583105" cy="346457"/>
      </dsp:txXfrm>
    </dsp:sp>
    <dsp:sp modelId="{63B1B79A-4DDE-45F5-9FA8-CE0692BEB6F0}">
      <dsp:nvSpPr>
        <dsp:cNvPr id="0" name=""/>
        <dsp:cNvSpPr/>
      </dsp:nvSpPr>
      <dsp:spPr>
        <a:xfrm>
          <a:off x="3828983" y="1574770"/>
          <a:ext cx="2604663" cy="36801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>
              <a:latin typeface="Montserrat" panose="00000500000000000000" pitchFamily="50" charset="0"/>
            </a:rPr>
            <a:t>LES</a:t>
          </a:r>
          <a:endParaRPr lang="es-CO" sz="1700" kern="1200" dirty="0">
            <a:latin typeface="Montserrat" panose="00000500000000000000" pitchFamily="50" charset="0"/>
          </a:endParaRPr>
        </a:p>
      </dsp:txBody>
      <dsp:txXfrm>
        <a:off x="3839762" y="1585549"/>
        <a:ext cx="2583105" cy="346457"/>
      </dsp:txXfrm>
    </dsp:sp>
    <dsp:sp modelId="{4AF571E2-BD59-4A96-9709-B051C50AF9FA}">
      <dsp:nvSpPr>
        <dsp:cNvPr id="0" name=""/>
        <dsp:cNvSpPr/>
      </dsp:nvSpPr>
      <dsp:spPr>
        <a:xfrm>
          <a:off x="3828983" y="1999403"/>
          <a:ext cx="2604663" cy="36801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>
              <a:latin typeface="Montserrat" panose="00000500000000000000" pitchFamily="50" charset="0"/>
            </a:rPr>
            <a:t>Vasculitis por IgA</a:t>
          </a:r>
          <a:endParaRPr lang="es-CO" sz="1700" kern="1200" dirty="0">
            <a:latin typeface="Montserrat" panose="00000500000000000000" pitchFamily="50" charset="0"/>
          </a:endParaRPr>
        </a:p>
      </dsp:txBody>
      <dsp:txXfrm>
        <a:off x="3839762" y="2010182"/>
        <a:ext cx="2583105" cy="346457"/>
      </dsp:txXfrm>
    </dsp:sp>
    <dsp:sp modelId="{2922EA63-C12D-4524-8264-8330D46FDB78}">
      <dsp:nvSpPr>
        <dsp:cNvPr id="0" name=""/>
        <dsp:cNvSpPr/>
      </dsp:nvSpPr>
      <dsp:spPr>
        <a:xfrm>
          <a:off x="3828983" y="2424037"/>
          <a:ext cx="2604663" cy="36801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>
              <a:latin typeface="Montserrat" panose="00000500000000000000" pitchFamily="50" charset="0"/>
            </a:rPr>
            <a:t>Vasculitis ANCAS</a:t>
          </a:r>
          <a:endParaRPr lang="es-CO" sz="1700" kern="1200" dirty="0">
            <a:latin typeface="Montserrat" panose="00000500000000000000" pitchFamily="50" charset="0"/>
          </a:endParaRPr>
        </a:p>
      </dsp:txBody>
      <dsp:txXfrm>
        <a:off x="3839762" y="2434816"/>
        <a:ext cx="2583105" cy="346457"/>
      </dsp:txXfrm>
    </dsp:sp>
    <dsp:sp modelId="{B54C2FD9-46EB-41A5-B021-DD6E141BF201}">
      <dsp:nvSpPr>
        <dsp:cNvPr id="0" name=""/>
        <dsp:cNvSpPr/>
      </dsp:nvSpPr>
      <dsp:spPr>
        <a:xfrm>
          <a:off x="3828983" y="2848670"/>
          <a:ext cx="2604663" cy="36801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>
              <a:latin typeface="Montserrat" panose="00000500000000000000" pitchFamily="50" charset="0"/>
            </a:rPr>
            <a:t>SHU</a:t>
          </a:r>
          <a:endParaRPr lang="es-CO" sz="1700" kern="1200" dirty="0">
            <a:latin typeface="Montserrat" panose="00000500000000000000" pitchFamily="50" charset="0"/>
          </a:endParaRPr>
        </a:p>
      </dsp:txBody>
      <dsp:txXfrm>
        <a:off x="3839762" y="2859449"/>
        <a:ext cx="2583105" cy="346457"/>
      </dsp:txXfrm>
    </dsp:sp>
    <dsp:sp modelId="{9397EA54-C9EC-46C3-8C5B-B026FCC23E93}">
      <dsp:nvSpPr>
        <dsp:cNvPr id="0" name=""/>
        <dsp:cNvSpPr/>
      </dsp:nvSpPr>
      <dsp:spPr>
        <a:xfrm>
          <a:off x="3828983" y="3273303"/>
          <a:ext cx="2604663" cy="36801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>
              <a:latin typeface="Montserrat" panose="00000500000000000000" pitchFamily="50" charset="0"/>
            </a:rPr>
            <a:t>Síndrome de Alport</a:t>
          </a:r>
          <a:endParaRPr lang="es-CO" sz="1700" kern="1200" dirty="0">
            <a:latin typeface="Montserrat" panose="00000500000000000000" pitchFamily="50" charset="0"/>
          </a:endParaRPr>
        </a:p>
      </dsp:txBody>
      <dsp:txXfrm>
        <a:off x="3839762" y="3284082"/>
        <a:ext cx="2583105" cy="34645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6803B3-B434-43B8-95F3-3271487D032F}">
      <dsp:nvSpPr>
        <dsp:cNvPr id="0" name=""/>
        <dsp:cNvSpPr/>
      </dsp:nvSpPr>
      <dsp:spPr>
        <a:xfrm>
          <a:off x="3594" y="651194"/>
          <a:ext cx="1946002" cy="1167601"/>
        </a:xfrm>
        <a:prstGeom prst="rect">
          <a:avLst/>
        </a:prstGeom>
        <a:solidFill>
          <a:srgbClr val="152B48"/>
        </a:solidFill>
        <a:ln w="12700" cap="flat" cmpd="sng" algn="ctr">
          <a:solidFill>
            <a:srgbClr val="152B4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>
              <a:latin typeface="Montserrat" panose="00000500000000000000" pitchFamily="50" charset="0"/>
            </a:rPr>
            <a:t>E. Cambios mínimos (77%)</a:t>
          </a:r>
          <a:endParaRPr lang="es-CO" sz="1200" kern="1200" dirty="0">
            <a:latin typeface="Montserrat" panose="00000500000000000000" pitchFamily="50" charset="0"/>
          </a:endParaRPr>
        </a:p>
      </dsp:txBody>
      <dsp:txXfrm>
        <a:off x="3594" y="651194"/>
        <a:ext cx="1946002" cy="1167601"/>
      </dsp:txXfrm>
    </dsp:sp>
    <dsp:sp modelId="{2D5DBF54-DE46-458E-B51A-2E7C4AB8E116}">
      <dsp:nvSpPr>
        <dsp:cNvPr id="0" name=""/>
        <dsp:cNvSpPr/>
      </dsp:nvSpPr>
      <dsp:spPr>
        <a:xfrm>
          <a:off x="2144196" y="651194"/>
          <a:ext cx="1946002" cy="1167601"/>
        </a:xfrm>
        <a:prstGeom prst="rect">
          <a:avLst/>
        </a:prstGeom>
        <a:solidFill>
          <a:srgbClr val="152B48"/>
        </a:solidFill>
        <a:ln w="12700" cap="flat" cmpd="sng" algn="ctr">
          <a:solidFill>
            <a:srgbClr val="152B4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>
              <a:latin typeface="Montserrat" panose="00000500000000000000" pitchFamily="50" charset="0"/>
            </a:rPr>
            <a:t>Glomerulonefritis membranoproliferativa (8%)</a:t>
          </a:r>
          <a:endParaRPr lang="es-CO" sz="1200" kern="1200" dirty="0">
            <a:latin typeface="Montserrat" panose="00000500000000000000" pitchFamily="50" charset="0"/>
          </a:endParaRPr>
        </a:p>
      </dsp:txBody>
      <dsp:txXfrm>
        <a:off x="2144196" y="651194"/>
        <a:ext cx="1946002" cy="1167601"/>
      </dsp:txXfrm>
    </dsp:sp>
    <dsp:sp modelId="{74FC20C0-9844-4F3A-9FED-4F0DC42DF14D}">
      <dsp:nvSpPr>
        <dsp:cNvPr id="0" name=""/>
        <dsp:cNvSpPr/>
      </dsp:nvSpPr>
      <dsp:spPr>
        <a:xfrm>
          <a:off x="4284798" y="651194"/>
          <a:ext cx="1946002" cy="1167601"/>
        </a:xfrm>
        <a:prstGeom prst="rect">
          <a:avLst/>
        </a:prstGeom>
        <a:solidFill>
          <a:srgbClr val="152B48"/>
        </a:solidFill>
        <a:ln w="12700" cap="flat" cmpd="sng" algn="ctr">
          <a:solidFill>
            <a:srgbClr val="152B4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>
              <a:latin typeface="Montserrat" panose="00000500000000000000" pitchFamily="50" charset="0"/>
            </a:rPr>
            <a:t>Glomeruloesclerosis focal y segmentaria (7%)</a:t>
          </a:r>
          <a:endParaRPr lang="es-CO" sz="1200" kern="1200" dirty="0">
            <a:latin typeface="Montserrat" panose="00000500000000000000" pitchFamily="50" charset="0"/>
          </a:endParaRPr>
        </a:p>
      </dsp:txBody>
      <dsp:txXfrm>
        <a:off x="4284798" y="651194"/>
        <a:ext cx="1946002" cy="1167601"/>
      </dsp:txXfrm>
    </dsp:sp>
    <dsp:sp modelId="{C5B8A1D7-DC23-4A71-930F-7ADDAADC6878}">
      <dsp:nvSpPr>
        <dsp:cNvPr id="0" name=""/>
        <dsp:cNvSpPr/>
      </dsp:nvSpPr>
      <dsp:spPr>
        <a:xfrm>
          <a:off x="6425401" y="651194"/>
          <a:ext cx="1946002" cy="1167601"/>
        </a:xfrm>
        <a:prstGeom prst="rect">
          <a:avLst/>
        </a:prstGeom>
        <a:solidFill>
          <a:srgbClr val="152B48"/>
        </a:solidFill>
        <a:ln w="12700" cap="flat" cmpd="sng" algn="ctr">
          <a:solidFill>
            <a:srgbClr val="152B4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>
              <a:latin typeface="Montserrat" panose="00000500000000000000" pitchFamily="50" charset="0"/>
            </a:rPr>
            <a:t>Glomerulonefritis proliferativa (2%)</a:t>
          </a:r>
          <a:endParaRPr lang="es-CO" sz="1200" kern="1200" dirty="0">
            <a:latin typeface="Montserrat" panose="00000500000000000000" pitchFamily="50" charset="0"/>
          </a:endParaRPr>
        </a:p>
      </dsp:txBody>
      <dsp:txXfrm>
        <a:off x="6425401" y="651194"/>
        <a:ext cx="1946002" cy="1167601"/>
      </dsp:txXfrm>
    </dsp:sp>
    <dsp:sp modelId="{3F6B28A0-B083-452E-82EC-5ABF112235DD}">
      <dsp:nvSpPr>
        <dsp:cNvPr id="0" name=""/>
        <dsp:cNvSpPr/>
      </dsp:nvSpPr>
      <dsp:spPr>
        <a:xfrm>
          <a:off x="8566003" y="651194"/>
          <a:ext cx="1946002" cy="1167601"/>
        </a:xfrm>
        <a:prstGeom prst="rect">
          <a:avLst/>
        </a:prstGeom>
        <a:solidFill>
          <a:srgbClr val="152B48"/>
        </a:solidFill>
        <a:ln w="12700" cap="flat" cmpd="sng" algn="ctr">
          <a:solidFill>
            <a:srgbClr val="152B4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>
              <a:latin typeface="Montserrat" panose="00000500000000000000" pitchFamily="50" charset="0"/>
            </a:rPr>
            <a:t>Proliferación mensagial (2%)</a:t>
          </a:r>
          <a:endParaRPr lang="es-CO" sz="1200" kern="1200" dirty="0">
            <a:latin typeface="Montserrat" panose="00000500000000000000" pitchFamily="50" charset="0"/>
          </a:endParaRPr>
        </a:p>
      </dsp:txBody>
      <dsp:txXfrm>
        <a:off x="8566003" y="651194"/>
        <a:ext cx="1946002" cy="116760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F629CF-7505-4F79-90F7-7C6102A9C12D}">
      <dsp:nvSpPr>
        <dsp:cNvPr id="0" name=""/>
        <dsp:cNvSpPr/>
      </dsp:nvSpPr>
      <dsp:spPr>
        <a:xfrm>
          <a:off x="360199" y="3036"/>
          <a:ext cx="2682220" cy="1848050"/>
        </a:xfrm>
        <a:prstGeom prst="roundRect">
          <a:avLst/>
        </a:prstGeom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C4A1A1-7C36-4D73-86D8-1871B2C7950F}">
      <dsp:nvSpPr>
        <dsp:cNvPr id="0" name=""/>
        <dsp:cNvSpPr/>
      </dsp:nvSpPr>
      <dsp:spPr>
        <a:xfrm>
          <a:off x="360199" y="1851087"/>
          <a:ext cx="2682220" cy="9951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77800" rIns="17780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>
              <a:latin typeface="Montserrat" panose="00000500000000000000" pitchFamily="50" charset="0"/>
            </a:rPr>
            <a:t>Edema</a:t>
          </a:r>
          <a:endParaRPr lang="es-CO" sz="2500" kern="1200" dirty="0">
            <a:latin typeface="Montserrat" panose="00000500000000000000" pitchFamily="50" charset="0"/>
          </a:endParaRPr>
        </a:p>
      </dsp:txBody>
      <dsp:txXfrm>
        <a:off x="360199" y="1851087"/>
        <a:ext cx="2682220" cy="995103"/>
      </dsp:txXfrm>
    </dsp:sp>
    <dsp:sp modelId="{2F19E4C0-3ABB-429F-9A0D-20634FA5AE47}">
      <dsp:nvSpPr>
        <dsp:cNvPr id="0" name=""/>
        <dsp:cNvSpPr/>
      </dsp:nvSpPr>
      <dsp:spPr>
        <a:xfrm>
          <a:off x="3310754" y="3036"/>
          <a:ext cx="2682220" cy="1848050"/>
        </a:xfrm>
        <a:prstGeom prst="roundRect">
          <a:avLst/>
        </a:prstGeom>
        <a:blipFill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099D12-BAC2-4C85-846C-3F176B79FE0A}">
      <dsp:nvSpPr>
        <dsp:cNvPr id="0" name=""/>
        <dsp:cNvSpPr/>
      </dsp:nvSpPr>
      <dsp:spPr>
        <a:xfrm>
          <a:off x="3310754" y="1851087"/>
          <a:ext cx="2682220" cy="9951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77800" rIns="17780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>
              <a:latin typeface="Montserrat" panose="00000500000000000000" pitchFamily="50" charset="0"/>
            </a:rPr>
            <a:t>Hipertensión*</a:t>
          </a:r>
          <a:endParaRPr lang="es-CO" sz="2500" kern="1200" dirty="0">
            <a:latin typeface="Montserrat" panose="00000500000000000000" pitchFamily="50" charset="0"/>
          </a:endParaRPr>
        </a:p>
      </dsp:txBody>
      <dsp:txXfrm>
        <a:off x="3310754" y="1851087"/>
        <a:ext cx="2682220" cy="995103"/>
      </dsp:txXfrm>
    </dsp:sp>
    <dsp:sp modelId="{A33B6495-594B-44DF-AD44-6FC5507ABF91}">
      <dsp:nvSpPr>
        <dsp:cNvPr id="0" name=""/>
        <dsp:cNvSpPr/>
      </dsp:nvSpPr>
      <dsp:spPr>
        <a:xfrm>
          <a:off x="360199" y="3114413"/>
          <a:ext cx="2682220" cy="1848050"/>
        </a:xfrm>
        <a:prstGeom prst="roundRect">
          <a:avLst/>
        </a:prstGeom>
        <a:blipFill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1905DA-9395-4565-AB9A-56FE9DF07C6B}">
      <dsp:nvSpPr>
        <dsp:cNvPr id="0" name=""/>
        <dsp:cNvSpPr/>
      </dsp:nvSpPr>
      <dsp:spPr>
        <a:xfrm>
          <a:off x="360199" y="4962463"/>
          <a:ext cx="2682220" cy="9951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77800" rIns="17780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>
              <a:latin typeface="Montserrat" panose="00000500000000000000" pitchFamily="50" charset="0"/>
            </a:rPr>
            <a:t>Hematuria </a:t>
          </a:r>
          <a:endParaRPr lang="es-CO" sz="2500" kern="1200" dirty="0">
            <a:latin typeface="Montserrat" panose="00000500000000000000" pitchFamily="50" charset="0"/>
          </a:endParaRPr>
        </a:p>
      </dsp:txBody>
      <dsp:txXfrm>
        <a:off x="360199" y="4962463"/>
        <a:ext cx="2682220" cy="995103"/>
      </dsp:txXfrm>
    </dsp:sp>
    <dsp:sp modelId="{2AA23C92-540D-49FB-A076-81AD44D3B2C4}">
      <dsp:nvSpPr>
        <dsp:cNvPr id="0" name=""/>
        <dsp:cNvSpPr/>
      </dsp:nvSpPr>
      <dsp:spPr>
        <a:xfrm>
          <a:off x="3310754" y="3114413"/>
          <a:ext cx="2682220" cy="1848050"/>
        </a:xfrm>
        <a:prstGeom prst="roundRect">
          <a:avLst/>
        </a:prstGeom>
        <a:blipFill>
          <a:blip xmlns:r="http://schemas.openxmlformats.org/officeDocument/2006/relationships"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1AE131-9EDA-4F66-996B-108879AA5811}">
      <dsp:nvSpPr>
        <dsp:cNvPr id="0" name=""/>
        <dsp:cNvSpPr/>
      </dsp:nvSpPr>
      <dsp:spPr>
        <a:xfrm>
          <a:off x="3310754" y="4962463"/>
          <a:ext cx="2682220" cy="9951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77800" rIns="17780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 dirty="0">
              <a:latin typeface="Montserrat" panose="00000500000000000000" pitchFamily="50" charset="0"/>
            </a:rPr>
            <a:t>Otros síntomas*</a:t>
          </a:r>
          <a:endParaRPr lang="es-CO" sz="2500" kern="1200" dirty="0">
            <a:latin typeface="Montserrat" panose="00000500000000000000" pitchFamily="50" charset="0"/>
          </a:endParaRPr>
        </a:p>
      </dsp:txBody>
      <dsp:txXfrm>
        <a:off x="3310754" y="4962463"/>
        <a:ext cx="2682220" cy="9951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AFD32E-4FD4-402E-8EAA-C40F818CB6FA}">
      <dsp:nvSpPr>
        <dsp:cNvPr id="0" name=""/>
        <dsp:cNvSpPr/>
      </dsp:nvSpPr>
      <dsp:spPr>
        <a:xfrm>
          <a:off x="0" y="77962"/>
          <a:ext cx="6462464" cy="69761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0" i="0" kern="1200" dirty="0">
              <a:latin typeface="Montserrat" panose="00000500000000000000" pitchFamily="50" charset="0"/>
            </a:rPr>
            <a:t>Análisis de orina</a:t>
          </a:r>
          <a:endParaRPr lang="es-CO" sz="1600" kern="1200" dirty="0">
            <a:latin typeface="Montserrat" panose="00000500000000000000" pitchFamily="50" charset="0"/>
          </a:endParaRPr>
        </a:p>
      </dsp:txBody>
      <dsp:txXfrm>
        <a:off x="34055" y="112017"/>
        <a:ext cx="6394354" cy="629502"/>
      </dsp:txXfrm>
    </dsp:sp>
    <dsp:sp modelId="{4105B4EB-5C88-4467-820A-B2708C62C1A8}">
      <dsp:nvSpPr>
        <dsp:cNvPr id="0" name=""/>
        <dsp:cNvSpPr/>
      </dsp:nvSpPr>
      <dsp:spPr>
        <a:xfrm>
          <a:off x="0" y="821655"/>
          <a:ext cx="6462464" cy="69761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0" i="0" kern="1200" dirty="0">
              <a:latin typeface="Montserrat" panose="00000500000000000000" pitchFamily="50" charset="0"/>
            </a:rPr>
            <a:t>Relación proteína/creatinina</a:t>
          </a:r>
        </a:p>
      </dsp:txBody>
      <dsp:txXfrm>
        <a:off x="34055" y="855710"/>
        <a:ext cx="6394354" cy="629502"/>
      </dsp:txXfrm>
    </dsp:sp>
    <dsp:sp modelId="{C0929188-5114-44DE-95F7-3C8D519EB15E}">
      <dsp:nvSpPr>
        <dsp:cNvPr id="0" name=""/>
        <dsp:cNvSpPr/>
      </dsp:nvSpPr>
      <dsp:spPr>
        <a:xfrm>
          <a:off x="0" y="1565347"/>
          <a:ext cx="6462464" cy="69761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0" i="0" kern="1200" dirty="0">
              <a:latin typeface="Montserrat" panose="00000500000000000000" pitchFamily="50" charset="0"/>
            </a:rPr>
            <a:t>Hemograma, electrolitos, creatinina, nitrógeno ureico en sangre, colesterol, albúmina y C3</a:t>
          </a:r>
        </a:p>
      </dsp:txBody>
      <dsp:txXfrm>
        <a:off x="34055" y="1599402"/>
        <a:ext cx="6394354" cy="629502"/>
      </dsp:txXfrm>
    </dsp:sp>
    <dsp:sp modelId="{991E9B7A-FF3C-4E31-8467-7CE1B9D7BF23}">
      <dsp:nvSpPr>
        <dsp:cNvPr id="0" name=""/>
        <dsp:cNvSpPr/>
      </dsp:nvSpPr>
      <dsp:spPr>
        <a:xfrm>
          <a:off x="0" y="2309040"/>
          <a:ext cx="6462464" cy="69761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0" i="0" kern="1200" dirty="0">
              <a:latin typeface="Montserrat" panose="00000500000000000000" pitchFamily="50" charset="0"/>
            </a:rPr>
            <a:t>ANAA para pacientes ≥10 años de edad o con signos de lupus eritematoso sistémico</a:t>
          </a:r>
        </a:p>
      </dsp:txBody>
      <dsp:txXfrm>
        <a:off x="34055" y="2343095"/>
        <a:ext cx="6394354" cy="629502"/>
      </dsp:txXfrm>
    </dsp:sp>
    <dsp:sp modelId="{9E24786F-D5C5-4771-A855-1BFF3D0F2F42}">
      <dsp:nvSpPr>
        <dsp:cNvPr id="0" name=""/>
        <dsp:cNvSpPr/>
      </dsp:nvSpPr>
      <dsp:spPr>
        <a:xfrm>
          <a:off x="0" y="3052732"/>
          <a:ext cx="6462464" cy="69761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0" i="0" kern="1200" dirty="0">
              <a:latin typeface="Montserrat" panose="00000500000000000000" pitchFamily="50" charset="0"/>
            </a:rPr>
            <a:t>Serología para hepatitis B, C y virus de inmunodeficiencia humana (VIH) en poblaciones de alto riesgo.</a:t>
          </a:r>
        </a:p>
      </dsp:txBody>
      <dsp:txXfrm>
        <a:off x="34055" y="3086787"/>
        <a:ext cx="6394354" cy="629502"/>
      </dsp:txXfrm>
    </dsp:sp>
    <dsp:sp modelId="{38EAC192-29CB-47C5-B704-0AE320540656}">
      <dsp:nvSpPr>
        <dsp:cNvPr id="0" name=""/>
        <dsp:cNvSpPr/>
      </dsp:nvSpPr>
      <dsp:spPr>
        <a:xfrm>
          <a:off x="0" y="3796425"/>
          <a:ext cx="6462464" cy="69761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0" i="0" kern="1200" dirty="0">
              <a:latin typeface="Montserrat" panose="00000500000000000000" pitchFamily="50" charset="0"/>
            </a:rPr>
            <a:t>Biopsia de riñón para niños ≥12 años</a:t>
          </a:r>
        </a:p>
      </dsp:txBody>
      <dsp:txXfrm>
        <a:off x="34055" y="3830480"/>
        <a:ext cx="6394354" cy="62950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24DA77-61E0-49A9-8767-23C5AB4F6756}">
      <dsp:nvSpPr>
        <dsp:cNvPr id="0" name=""/>
        <dsp:cNvSpPr/>
      </dsp:nvSpPr>
      <dsp:spPr>
        <a:xfrm>
          <a:off x="0" y="2303"/>
          <a:ext cx="6576764" cy="84727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Montserrat" panose="00000500000000000000" pitchFamily="50" charset="0"/>
            </a:rPr>
            <a:t> Insuficiencia renal, hematuria macroscópica, hipertensión arterial.</a:t>
          </a:r>
        </a:p>
      </dsp:txBody>
      <dsp:txXfrm>
        <a:off x="41361" y="43664"/>
        <a:ext cx="6494042" cy="764556"/>
      </dsp:txXfrm>
    </dsp:sp>
    <dsp:sp modelId="{C0D19B86-E577-4F11-977C-6662ED242C7F}">
      <dsp:nvSpPr>
        <dsp:cNvPr id="0" name=""/>
        <dsp:cNvSpPr/>
      </dsp:nvSpPr>
      <dsp:spPr>
        <a:xfrm>
          <a:off x="0" y="863896"/>
          <a:ext cx="6576764" cy="84727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>
              <a:latin typeface="Montserrat" panose="00000500000000000000" pitchFamily="50" charset="0"/>
            </a:rPr>
            <a:t>Edad menor de 1 año (o mayor de 10).</a:t>
          </a:r>
          <a:endParaRPr lang="es-CO" sz="1400" kern="1200" dirty="0">
            <a:latin typeface="Montserrat" panose="00000500000000000000" pitchFamily="50" charset="0"/>
          </a:endParaRPr>
        </a:p>
      </dsp:txBody>
      <dsp:txXfrm>
        <a:off x="41361" y="905257"/>
        <a:ext cx="6494042" cy="764556"/>
      </dsp:txXfrm>
    </dsp:sp>
    <dsp:sp modelId="{4B8AEDD9-622B-4DBC-B6E8-FDABA3487D0F}">
      <dsp:nvSpPr>
        <dsp:cNvPr id="0" name=""/>
        <dsp:cNvSpPr/>
      </dsp:nvSpPr>
      <dsp:spPr>
        <a:xfrm>
          <a:off x="0" y="1725490"/>
          <a:ext cx="6576764" cy="84727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Montserrat" panose="00000500000000000000" pitchFamily="50" charset="0"/>
            </a:rPr>
            <a:t>Síndrome nefrótico familiar.</a:t>
          </a:r>
        </a:p>
      </dsp:txBody>
      <dsp:txXfrm>
        <a:off x="41361" y="1766851"/>
        <a:ext cx="6494042" cy="764556"/>
      </dsp:txXfrm>
    </dsp:sp>
    <dsp:sp modelId="{151B4456-FFA2-44E8-984C-632ADABA8897}">
      <dsp:nvSpPr>
        <dsp:cNvPr id="0" name=""/>
        <dsp:cNvSpPr/>
      </dsp:nvSpPr>
      <dsp:spPr>
        <a:xfrm>
          <a:off x="0" y="2587084"/>
          <a:ext cx="6576764" cy="84727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Montserrat" panose="00000500000000000000" pitchFamily="50" charset="0"/>
            </a:rPr>
            <a:t>SN </a:t>
          </a:r>
          <a:r>
            <a:rPr lang="es-CO" sz="1400" kern="1200" dirty="0" err="1">
              <a:latin typeface="Montserrat" panose="00000500000000000000" pitchFamily="50" charset="0"/>
            </a:rPr>
            <a:t>corticorresistente</a:t>
          </a:r>
          <a:r>
            <a:rPr lang="es-CO" sz="1400" kern="1200" dirty="0">
              <a:latin typeface="Montserrat" panose="00000500000000000000" pitchFamily="50" charset="0"/>
            </a:rPr>
            <a:t>.</a:t>
          </a:r>
        </a:p>
      </dsp:txBody>
      <dsp:txXfrm>
        <a:off x="41361" y="2628445"/>
        <a:ext cx="6494042" cy="764556"/>
      </dsp:txXfrm>
    </dsp:sp>
    <dsp:sp modelId="{C1E02F07-CB6B-4C69-B2AB-1BAEDE370B68}">
      <dsp:nvSpPr>
        <dsp:cNvPr id="0" name=""/>
        <dsp:cNvSpPr/>
      </dsp:nvSpPr>
      <dsp:spPr>
        <a:xfrm>
          <a:off x="0" y="3448678"/>
          <a:ext cx="6576764" cy="84727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>
              <a:latin typeface="Montserrat" panose="00000500000000000000" pitchFamily="50" charset="0"/>
            </a:rPr>
            <a:t>Respuesta a tratamiento desfavorable, </a:t>
          </a:r>
          <a:r>
            <a:rPr lang="es-ES" sz="1400" kern="1200" dirty="0" err="1">
              <a:latin typeface="Montserrat" panose="00000500000000000000" pitchFamily="50" charset="0"/>
            </a:rPr>
            <a:t>corticorresistencia</a:t>
          </a:r>
          <a:r>
            <a:rPr lang="es-CO" sz="1400" kern="1200" dirty="0">
              <a:latin typeface="Montserrat" panose="00000500000000000000" pitchFamily="50" charset="0"/>
            </a:rPr>
            <a:t>tardía.</a:t>
          </a:r>
        </a:p>
      </dsp:txBody>
      <dsp:txXfrm>
        <a:off x="41361" y="3490039"/>
        <a:ext cx="6494042" cy="764556"/>
      </dsp:txXfrm>
    </dsp:sp>
    <dsp:sp modelId="{DF3EFB2F-6C17-42CE-B879-051BBB0EF6EF}">
      <dsp:nvSpPr>
        <dsp:cNvPr id="0" name=""/>
        <dsp:cNvSpPr/>
      </dsp:nvSpPr>
      <dsp:spPr>
        <a:xfrm>
          <a:off x="0" y="4310271"/>
          <a:ext cx="6576764" cy="84727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>
              <a:latin typeface="Montserrat" panose="00000500000000000000" pitchFamily="50" charset="0"/>
            </a:rPr>
            <a:t>Previa a la indicación de tratamiento inmunosupresor con</a:t>
          </a:r>
          <a:r>
            <a:rPr lang="es-CO" sz="1400" kern="1200" dirty="0">
              <a:latin typeface="Montserrat" panose="00000500000000000000" pitchFamily="50" charset="0"/>
            </a:rPr>
            <a:t>anticalcineurínicos o tratamiento prolongado (&gt;24 meses) con </a:t>
          </a:r>
          <a:r>
            <a:rPr lang="es-CO" sz="1400" kern="1200" dirty="0" err="1">
              <a:latin typeface="Montserrat" panose="00000500000000000000" pitchFamily="50" charset="0"/>
            </a:rPr>
            <a:t>anticalcineurínicos</a:t>
          </a:r>
          <a:r>
            <a:rPr lang="es-CO" sz="1400" kern="1200" dirty="0">
              <a:latin typeface="Montserrat" panose="00000500000000000000" pitchFamily="50" charset="0"/>
            </a:rPr>
            <a:t>.</a:t>
          </a:r>
        </a:p>
      </dsp:txBody>
      <dsp:txXfrm>
        <a:off x="41361" y="4351632"/>
        <a:ext cx="6494042" cy="76455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FA9385-56D8-4580-A6F4-FEE8BB15AF8F}">
      <dsp:nvSpPr>
        <dsp:cNvPr id="0" name=""/>
        <dsp:cNvSpPr/>
      </dsp:nvSpPr>
      <dsp:spPr>
        <a:xfrm>
          <a:off x="1031972" y="2137"/>
          <a:ext cx="2167643" cy="130058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kern="1200" dirty="0">
              <a:latin typeface="Montserrat" panose="00000500000000000000" pitchFamily="50" charset="0"/>
            </a:rPr>
            <a:t>Insuficiencia cardíaca</a:t>
          </a:r>
          <a:endParaRPr lang="es-CO" sz="2300" kern="1200" dirty="0">
            <a:latin typeface="Montserrat" panose="00000500000000000000" pitchFamily="50" charset="0"/>
          </a:endParaRPr>
        </a:p>
      </dsp:txBody>
      <dsp:txXfrm>
        <a:off x="1031972" y="2137"/>
        <a:ext cx="2167643" cy="1300586"/>
      </dsp:txXfrm>
    </dsp:sp>
    <dsp:sp modelId="{7EB598A1-0F44-47C8-8D9F-1D480EF88D20}">
      <dsp:nvSpPr>
        <dsp:cNvPr id="0" name=""/>
        <dsp:cNvSpPr/>
      </dsp:nvSpPr>
      <dsp:spPr>
        <a:xfrm>
          <a:off x="3416380" y="2137"/>
          <a:ext cx="2167643" cy="130058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kern="1200" dirty="0">
              <a:latin typeface="Montserrat" panose="00000500000000000000" pitchFamily="50" charset="0"/>
            </a:rPr>
            <a:t>Enteropatía perdedora de proteínas</a:t>
          </a:r>
          <a:endParaRPr lang="es-CO" sz="2300" kern="1200" dirty="0">
            <a:latin typeface="Montserrat" panose="00000500000000000000" pitchFamily="50" charset="0"/>
          </a:endParaRPr>
        </a:p>
      </dsp:txBody>
      <dsp:txXfrm>
        <a:off x="3416380" y="2137"/>
        <a:ext cx="2167643" cy="1300586"/>
      </dsp:txXfrm>
    </dsp:sp>
    <dsp:sp modelId="{47DBF9D5-C216-48DE-B439-AB01F723E888}">
      <dsp:nvSpPr>
        <dsp:cNvPr id="0" name=""/>
        <dsp:cNvSpPr/>
      </dsp:nvSpPr>
      <dsp:spPr>
        <a:xfrm>
          <a:off x="1031972" y="1519487"/>
          <a:ext cx="2167643" cy="130058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kern="1200" dirty="0">
              <a:latin typeface="Montserrat" panose="00000500000000000000" pitchFamily="50" charset="0"/>
            </a:rPr>
            <a:t>Desnutrición aguda grave</a:t>
          </a:r>
          <a:endParaRPr lang="es-CO" sz="2300" kern="1200" dirty="0">
            <a:latin typeface="Montserrat" panose="00000500000000000000" pitchFamily="50" charset="0"/>
          </a:endParaRPr>
        </a:p>
      </dsp:txBody>
      <dsp:txXfrm>
        <a:off x="1031972" y="1519487"/>
        <a:ext cx="2167643" cy="1300586"/>
      </dsp:txXfrm>
    </dsp:sp>
    <dsp:sp modelId="{CB3E4DE7-6812-4E4B-B3CA-14A7019751A6}">
      <dsp:nvSpPr>
        <dsp:cNvPr id="0" name=""/>
        <dsp:cNvSpPr/>
      </dsp:nvSpPr>
      <dsp:spPr>
        <a:xfrm>
          <a:off x="3416380" y="1519487"/>
          <a:ext cx="2167643" cy="130058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kern="1200" dirty="0">
              <a:latin typeface="Montserrat" panose="00000500000000000000" pitchFamily="50" charset="0"/>
            </a:rPr>
            <a:t>Cirrosis</a:t>
          </a:r>
          <a:endParaRPr lang="es-CO" sz="2300" kern="1200" dirty="0">
            <a:latin typeface="Montserrat" panose="00000500000000000000" pitchFamily="50" charset="0"/>
          </a:endParaRPr>
        </a:p>
      </dsp:txBody>
      <dsp:txXfrm>
        <a:off x="3416380" y="1519487"/>
        <a:ext cx="2167643" cy="1300586"/>
      </dsp:txXfrm>
    </dsp:sp>
    <dsp:sp modelId="{4A1C449E-8634-4832-9CF8-37BF0ACF0A4B}">
      <dsp:nvSpPr>
        <dsp:cNvPr id="0" name=""/>
        <dsp:cNvSpPr/>
      </dsp:nvSpPr>
      <dsp:spPr>
        <a:xfrm>
          <a:off x="2224176" y="3036838"/>
          <a:ext cx="2167643" cy="130058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kern="1200" dirty="0">
              <a:latin typeface="Montserrat" panose="00000500000000000000" pitchFamily="50" charset="0"/>
            </a:rPr>
            <a:t>Angioedema hereditario</a:t>
          </a:r>
          <a:endParaRPr lang="es-CO" sz="2300" kern="1200" dirty="0">
            <a:latin typeface="Montserrat" panose="00000500000000000000" pitchFamily="50" charset="0"/>
          </a:endParaRPr>
        </a:p>
      </dsp:txBody>
      <dsp:txXfrm>
        <a:off x="2224176" y="3036838"/>
        <a:ext cx="2167643" cy="130058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24DA77-61E0-49A9-8767-23C5AB4F6756}">
      <dsp:nvSpPr>
        <dsp:cNvPr id="0" name=""/>
        <dsp:cNvSpPr/>
      </dsp:nvSpPr>
      <dsp:spPr>
        <a:xfrm>
          <a:off x="0" y="66968"/>
          <a:ext cx="6576764" cy="98101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 pitchFamily="50" charset="0"/>
            </a:rPr>
            <a:t> Actividad física diaria – Evitar trombosis.</a:t>
          </a:r>
        </a:p>
      </dsp:txBody>
      <dsp:txXfrm>
        <a:off x="47889" y="114857"/>
        <a:ext cx="6480986" cy="885239"/>
      </dsp:txXfrm>
    </dsp:sp>
    <dsp:sp modelId="{D51FAE75-E3D5-46D7-A5EB-C6F79B66910A}">
      <dsp:nvSpPr>
        <dsp:cNvPr id="0" name=""/>
        <dsp:cNvSpPr/>
      </dsp:nvSpPr>
      <dsp:spPr>
        <a:xfrm>
          <a:off x="0" y="1094066"/>
          <a:ext cx="6576764" cy="98101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Montserrat" panose="00000500000000000000" pitchFamily="50" charset="0"/>
            </a:rPr>
            <a:t>Dieta </a:t>
          </a:r>
          <a:r>
            <a:rPr lang="es-ES" sz="1600" kern="1200" dirty="0" err="1">
              <a:latin typeface="Montserrat" panose="00000500000000000000" pitchFamily="50" charset="0"/>
            </a:rPr>
            <a:t>normoproteíca</a:t>
          </a:r>
          <a:r>
            <a:rPr lang="es-ES" sz="1600" kern="1200" dirty="0">
              <a:latin typeface="Montserrat" panose="00000500000000000000" pitchFamily="50" charset="0"/>
            </a:rPr>
            <a:t>.</a:t>
          </a:r>
          <a:endParaRPr lang="es-CO" sz="1600" kern="1200" dirty="0">
            <a:latin typeface="Montserrat" panose="00000500000000000000" pitchFamily="50" charset="0"/>
          </a:endParaRPr>
        </a:p>
      </dsp:txBody>
      <dsp:txXfrm>
        <a:off x="47889" y="1141955"/>
        <a:ext cx="6480986" cy="885239"/>
      </dsp:txXfrm>
    </dsp:sp>
    <dsp:sp modelId="{18795D65-3B80-485B-A6AB-76B0A0F3A58A}">
      <dsp:nvSpPr>
        <dsp:cNvPr id="0" name=""/>
        <dsp:cNvSpPr/>
      </dsp:nvSpPr>
      <dsp:spPr>
        <a:xfrm>
          <a:off x="0" y="2121163"/>
          <a:ext cx="6576764" cy="98101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Montserrat" panose="00000500000000000000" pitchFamily="50" charset="0"/>
            </a:rPr>
            <a:t>Restricción de sodio y modearda de líquidos – balance negativo (</a:t>
          </a:r>
          <a:r>
            <a:rPr lang="es-CO" sz="1600" kern="1200" dirty="0">
              <a:latin typeface="Montserrat" panose="00000500000000000000" pitchFamily="50" charset="0"/>
            </a:rPr>
            <a:t>400 ml/m2/día) + 2/3 diuresis).</a:t>
          </a:r>
        </a:p>
      </dsp:txBody>
      <dsp:txXfrm>
        <a:off x="47889" y="2169052"/>
        <a:ext cx="6480986" cy="885239"/>
      </dsp:txXfrm>
    </dsp:sp>
    <dsp:sp modelId="{05B20945-138E-4ABF-982C-1175AE959692}">
      <dsp:nvSpPr>
        <dsp:cNvPr id="0" name=""/>
        <dsp:cNvSpPr/>
      </dsp:nvSpPr>
      <dsp:spPr>
        <a:xfrm>
          <a:off x="0" y="3148261"/>
          <a:ext cx="6576764" cy="98101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latin typeface="Montserrat" panose="00000500000000000000" pitchFamily="50" charset="0"/>
            </a:rPr>
            <a:t>Diuréticos solo en caso de edema incapacitante – Elección furosemida 1-2mg/kg/dosis.</a:t>
          </a:r>
          <a:endParaRPr lang="es-CO" sz="1600" kern="1200" dirty="0">
            <a:latin typeface="Montserrat" panose="00000500000000000000" pitchFamily="50" charset="0"/>
          </a:endParaRPr>
        </a:p>
      </dsp:txBody>
      <dsp:txXfrm>
        <a:off x="47889" y="3196150"/>
        <a:ext cx="6480986" cy="885239"/>
      </dsp:txXfrm>
    </dsp:sp>
    <dsp:sp modelId="{7C0CD857-B86C-4C4B-8C14-BC9F3DDDE45C}">
      <dsp:nvSpPr>
        <dsp:cNvPr id="0" name=""/>
        <dsp:cNvSpPr/>
      </dsp:nvSpPr>
      <dsp:spPr>
        <a:xfrm>
          <a:off x="0" y="4175358"/>
          <a:ext cx="6576764" cy="98101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latin typeface="Montserrat" panose="00000500000000000000" pitchFamily="50" charset="0"/>
            </a:rPr>
            <a:t>Albúmina en SN congénito, hipovolemia clínica con taquicardia e hipotensión arterial, edemas incapacitantes o infecciones graves. </a:t>
          </a:r>
        </a:p>
      </dsp:txBody>
      <dsp:txXfrm>
        <a:off x="47889" y="4223247"/>
        <a:ext cx="6480986" cy="885239"/>
      </dsp:txXfrm>
    </dsp:sp>
    <dsp:sp modelId="{4B3F68AD-04AD-4A9C-91EC-E373C9C82845}">
      <dsp:nvSpPr>
        <dsp:cNvPr id="0" name=""/>
        <dsp:cNvSpPr/>
      </dsp:nvSpPr>
      <dsp:spPr>
        <a:xfrm>
          <a:off x="0" y="5156376"/>
          <a:ext cx="6576764" cy="264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812" tIns="20320" rIns="113792" bIns="203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O" sz="1200" kern="1200" dirty="0">
              <a:latin typeface="Montserrat" panose="00000500000000000000" pitchFamily="50" charset="0"/>
            </a:rPr>
            <a:t>Seroalbúmina </a:t>
          </a:r>
          <a:r>
            <a:rPr lang="es-ES" sz="1200" kern="1200" dirty="0">
              <a:latin typeface="Montserrat" panose="00000500000000000000" pitchFamily="50" charset="0"/>
            </a:rPr>
            <a:t>al 20% pobre en sal, 0,5-1 g/kg IV en 2-4 horas, dos veces al día.</a:t>
          </a:r>
          <a:endParaRPr lang="es-CO" sz="1200" kern="1200" dirty="0">
            <a:latin typeface="Montserrat" panose="00000500000000000000" pitchFamily="50" charset="0"/>
          </a:endParaRPr>
        </a:p>
      </dsp:txBody>
      <dsp:txXfrm>
        <a:off x="0" y="5156376"/>
        <a:ext cx="6576764" cy="2649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27FE2F-6AD0-4D33-8701-3096543A2997}" type="datetimeFigureOut">
              <a:rPr lang="es-CO" smtClean="0"/>
              <a:t>7/04/2021</a:t>
            </a:fld>
            <a:endParaRPr lang="es-CO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0C24BD-5541-441F-9A42-755192DD7FCC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01734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0047A-6EC4-4A2D-B8AF-4C5A172A47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14972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>
                <a:solidFill>
                  <a:srgbClr val="06AEAA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012E75-5901-4AB9-BA44-79DAC562EF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94647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CF14C973-513F-41DA-A3AB-77550ECE2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57214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58FCC-6E3B-47E9-801A-B6268B66F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4372"/>
          </a:xfrm>
        </p:spPr>
        <p:txBody>
          <a:bodyPr/>
          <a:lstStyle>
            <a:lvl1pPr>
              <a:defRPr>
                <a:solidFill>
                  <a:srgbClr val="06AEAA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60BF2F-53A6-45FA-BA44-A39B9CD768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263193"/>
            <a:ext cx="10515600" cy="3874416"/>
          </a:xfrm>
        </p:spPr>
        <p:txBody>
          <a:bodyPr vert="eaVert"/>
          <a:lstStyle>
            <a:lvl1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2pPr>
            <a:lvl3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3pPr>
            <a:lvl4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4pPr>
            <a:lvl5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84837F9C-EF2D-4624-8666-D15412D81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33537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61AAF6-645E-45DB-88C5-B685DED37F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008153"/>
          </a:xfrm>
        </p:spPr>
        <p:txBody>
          <a:bodyPr vert="eaVert"/>
          <a:lstStyle>
            <a:lvl1pPr>
              <a:defRPr>
                <a:solidFill>
                  <a:srgbClr val="06AEAA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EA42E8-4EE7-4CDB-82E1-0D6F70FB5E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008153"/>
          </a:xfrm>
        </p:spPr>
        <p:txBody>
          <a:bodyPr vert="eaVert"/>
          <a:lstStyle>
            <a:lvl1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2pPr>
            <a:lvl3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3pPr>
            <a:lvl4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4pPr>
            <a:lvl5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416C949A-1DB0-484C-B83A-73B793034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60846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A07E2-18A0-4E89-8129-4F3B4CE59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7676"/>
            <a:ext cx="10515600" cy="1325563"/>
          </a:xfrm>
        </p:spPr>
        <p:txBody>
          <a:bodyPr/>
          <a:lstStyle>
            <a:lvl1pPr>
              <a:defRPr>
                <a:solidFill>
                  <a:srgbClr val="06AEAA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E751E-DC67-45AE-AC21-1BAF627A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8176"/>
            <a:ext cx="10515600" cy="3142301"/>
          </a:xfrm>
        </p:spPr>
        <p:txBody>
          <a:bodyPr/>
          <a:lstStyle>
            <a:lvl1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2pPr>
            <a:lvl3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3pPr>
            <a:lvl4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4pPr>
            <a:lvl5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4B8CF820-BA39-44DA-B961-85651CA30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86185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DEBAD-7D2B-47CB-80B5-6403037F0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616229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6AEAA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A489C9-371B-45E3-A6DB-E33EE1A30E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49595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0029BDD4-EE3B-47E9-A956-B5F90223C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36847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2702F-78D2-4AF1-983C-DA18C98DF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7238"/>
          </a:xfrm>
        </p:spPr>
        <p:txBody>
          <a:bodyPr/>
          <a:lstStyle>
            <a:lvl1pPr>
              <a:defRPr>
                <a:solidFill>
                  <a:srgbClr val="06AEAA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D59DBA-9112-4EFB-B9A3-F8978A8B1C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10327"/>
            <a:ext cx="5181600" cy="3987538"/>
          </a:xfrm>
        </p:spPr>
        <p:txBody>
          <a:bodyPr/>
          <a:lstStyle>
            <a:lvl1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2pPr>
            <a:lvl3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3pPr>
            <a:lvl4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4pPr>
            <a:lvl5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A2B617-1355-47D0-8D4F-5AC8EDA4C1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10327"/>
            <a:ext cx="5181600" cy="3987538"/>
          </a:xfrm>
        </p:spPr>
        <p:txBody>
          <a:bodyPr/>
          <a:lstStyle>
            <a:lvl1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2pPr>
            <a:lvl3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3pPr>
            <a:lvl4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4pPr>
            <a:lvl5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52D606-F212-4585-9FAA-747E2569E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9209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CB48D-F53C-414C-84D0-89B177ABF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823912"/>
          </a:xfrm>
        </p:spPr>
        <p:txBody>
          <a:bodyPr/>
          <a:lstStyle>
            <a:lvl1pPr>
              <a:defRPr>
                <a:solidFill>
                  <a:srgbClr val="06AEAA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2994F5-3A06-471D-814D-DC1C1A451C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266385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6751E4-B757-4C66-94E7-CE7C811370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090296"/>
            <a:ext cx="5157787" cy="3332455"/>
          </a:xfrm>
        </p:spPr>
        <p:txBody>
          <a:bodyPr/>
          <a:lstStyle>
            <a:lvl1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2pPr>
            <a:lvl3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3pPr>
            <a:lvl4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4pPr>
            <a:lvl5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203A93-6FB4-44E7-8C29-347536F756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266385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92DC14-50BB-4409-B856-127CD069E1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090297"/>
            <a:ext cx="5183188" cy="3332454"/>
          </a:xfrm>
        </p:spPr>
        <p:txBody>
          <a:bodyPr/>
          <a:lstStyle>
            <a:lvl1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2pPr>
            <a:lvl3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3pPr>
            <a:lvl4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4pPr>
            <a:lvl5pPr>
              <a:defRPr>
                <a:solidFill>
                  <a:srgbClr val="152B48"/>
                </a:solidFill>
                <a:latin typeface="Montserrat" panose="00000500000000000000" pitchFamily="50" charset="0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DAD5AE52-F7EF-4469-B97A-6232CC89B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70240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565D4-46AF-4EC5-9850-A3103999F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6AEAA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BD86CA-CE51-4727-B90C-9AE9BDC7B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38771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CD957EEA-F866-4147-A1E6-014124E68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36643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3D072-B9E5-442A-A8D1-C784A3D0A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06AEAA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39CC3-7CE2-400C-AC74-ADEF44A5A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319866"/>
          </a:xfrm>
        </p:spPr>
        <p:txBody>
          <a:bodyPr/>
          <a:lstStyle>
            <a:lvl1pPr>
              <a:defRPr sz="3200"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>
              <a:defRPr sz="2800">
                <a:solidFill>
                  <a:srgbClr val="152B48"/>
                </a:solidFill>
                <a:latin typeface="Montserrat" panose="00000500000000000000" pitchFamily="50" charset="0"/>
              </a:defRPr>
            </a:lvl2pPr>
            <a:lvl3pPr>
              <a:defRPr sz="2400">
                <a:solidFill>
                  <a:srgbClr val="152B48"/>
                </a:solidFill>
                <a:latin typeface="Montserrat" panose="00000500000000000000" pitchFamily="50" charset="0"/>
              </a:defRPr>
            </a:lvl3pPr>
            <a:lvl4pPr>
              <a:defRPr sz="2000">
                <a:solidFill>
                  <a:srgbClr val="152B48"/>
                </a:solidFill>
                <a:latin typeface="Montserrat" panose="00000500000000000000" pitchFamily="50" charset="0"/>
              </a:defRPr>
            </a:lvl4pPr>
            <a:lvl5pPr>
              <a:defRPr sz="2000">
                <a:solidFill>
                  <a:srgbClr val="152B48"/>
                </a:solidFill>
                <a:latin typeface="Montserrat" panose="00000500000000000000" pitchFamily="50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B08FEE-50F8-4AB8-BB85-E508A07F9E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249891"/>
          </a:xfrm>
        </p:spPr>
        <p:txBody>
          <a:bodyPr/>
          <a:lstStyle>
            <a:lvl1pPr marL="0" indent="0">
              <a:buNone/>
              <a:defRPr sz="1600"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D2E27C76-4A91-47CA-B503-7097C21B3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45948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6866C-B389-49E5-8F02-3D3335841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06AEAA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56A72E-87D8-40FA-A59C-EC6BDDF6F7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0012" y="457200"/>
            <a:ext cx="6172200" cy="4404707"/>
          </a:xfrm>
        </p:spPr>
        <p:txBody>
          <a:bodyPr/>
          <a:lstStyle>
            <a:lvl1pPr marL="0" indent="0">
              <a:buNone/>
              <a:defRPr sz="3200"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s-CO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D373FC-0E16-41C4-BE15-F8C74A7813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334732"/>
          </a:xfrm>
        </p:spPr>
        <p:txBody>
          <a:bodyPr/>
          <a:lstStyle>
            <a:lvl1pPr marL="0" indent="0">
              <a:buNone/>
              <a:defRPr sz="1600">
                <a:solidFill>
                  <a:srgbClr val="152B48"/>
                </a:solidFill>
                <a:latin typeface="Montserrat" panose="00000500000000000000" pitchFamily="50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DE7B3239-B346-4CBD-BEDB-FCE674D57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06861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A1E9BE-6297-4FF5-8CFC-C0643BD20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805350-59D5-4EFA-92C0-A5BEBAD80B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5382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ECD52E45-B1F2-47DC-949B-127B2639E3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24011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bg1"/>
                </a:solidFill>
                <a:latin typeface="Montserrat" panose="00000500000000000000" pitchFamily="50" charset="0"/>
              </a:defRPr>
            </a:lvl1pPr>
          </a:lstStyle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62617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6AEAA"/>
          </a:solidFill>
          <a:latin typeface="Montserrat" panose="00000500000000000000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52B48"/>
          </a:solidFill>
          <a:latin typeface="Montserrat" panose="00000500000000000000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52B48"/>
          </a:solidFill>
          <a:latin typeface="Montserrat" panose="00000500000000000000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0000500000000000000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52B48"/>
          </a:solidFill>
          <a:latin typeface="Montserrat" panose="00000500000000000000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52B48"/>
          </a:solidFill>
          <a:latin typeface="Montserrat" panose="00000500000000000000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9387" y="1248806"/>
            <a:ext cx="8213226" cy="2334024"/>
          </a:xfrm>
        </p:spPr>
        <p:txBody>
          <a:bodyPr>
            <a:normAutofit/>
          </a:bodyPr>
          <a:lstStyle/>
          <a:p>
            <a:pPr algn="ctr"/>
            <a:r>
              <a:rPr lang="es-CO" sz="4000" b="1" dirty="0"/>
              <a:t>SINDROME NEFRÓTICO Y NEFRÍTICO EN PEDIATRÍA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EB08CA-8941-4F79-8B75-C81DE46D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7076" y="3481230"/>
            <a:ext cx="6977848" cy="25426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O" sz="2000" b="1" dirty="0"/>
              <a:t>Andrés David Aranzazu Ceballos</a:t>
            </a:r>
          </a:p>
          <a:p>
            <a:pPr marL="0" indent="0" algn="ctr">
              <a:buNone/>
            </a:pPr>
            <a:r>
              <a:rPr lang="es-CO" sz="2000" b="1" dirty="0"/>
              <a:t>Residente de pediatría</a:t>
            </a:r>
          </a:p>
          <a:p>
            <a:pPr marL="0" indent="0" algn="ctr">
              <a:buNone/>
            </a:pPr>
            <a:r>
              <a:rPr lang="es-CO" sz="2000" b="1" dirty="0"/>
              <a:t>Medellín, 2021</a:t>
            </a:r>
          </a:p>
        </p:txBody>
      </p:sp>
    </p:spTree>
    <p:extLst>
      <p:ext uri="{BB962C8B-B14F-4D97-AF65-F5344CB8AC3E}">
        <p14:creationId xmlns:p14="http://schemas.microsoft.com/office/powerpoint/2010/main" val="10125537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69623"/>
            <a:ext cx="10515600" cy="1325563"/>
          </a:xfrm>
        </p:spPr>
        <p:txBody>
          <a:bodyPr/>
          <a:lstStyle/>
          <a:p>
            <a:pPr algn="ctr"/>
            <a:r>
              <a:rPr lang="es-ES" b="1" dirty="0"/>
              <a:t>FISIOPATOLOGÍA</a:t>
            </a:r>
            <a:endParaRPr lang="en-US" b="1" dirty="0"/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10B41847-5722-4003-A1AC-D2DF2787CB57}"/>
              </a:ext>
            </a:extLst>
          </p:cNvPr>
          <p:cNvSpPr/>
          <p:nvPr/>
        </p:nvSpPr>
        <p:spPr>
          <a:xfrm>
            <a:off x="765810" y="1691880"/>
            <a:ext cx="3543300" cy="731520"/>
          </a:xfrm>
          <a:prstGeom prst="roundRect">
            <a:avLst/>
          </a:prstGeom>
          <a:solidFill>
            <a:srgbClr val="152B48"/>
          </a:solidFill>
          <a:ln>
            <a:solidFill>
              <a:srgbClr val="152B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latin typeface="Montserrat" panose="00000500000000000000" pitchFamily="50" charset="0"/>
              </a:rPr>
              <a:t>Mecanismos de lesión glomerular</a:t>
            </a:r>
            <a:endParaRPr lang="es-CO" sz="2400" b="1" dirty="0">
              <a:latin typeface="Montserrat" panose="00000500000000000000" pitchFamily="50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945E7555-6933-44CC-AA94-79DF46D8E0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3736" y="1691880"/>
            <a:ext cx="6260064" cy="3203970"/>
          </a:xfrm>
          <a:prstGeom prst="rect">
            <a:avLst/>
          </a:prstGeom>
        </p:spPr>
      </p:pic>
      <p:sp>
        <p:nvSpPr>
          <p:cNvPr id="6" name="Elipse 5">
            <a:extLst>
              <a:ext uri="{FF2B5EF4-FFF2-40B4-BE49-F238E27FC236}">
                <a16:creationId xmlns:a16="http://schemas.microsoft.com/office/drawing/2014/main" id="{239DDF19-CB15-4C13-8BEF-55B95A9123DD}"/>
              </a:ext>
            </a:extLst>
          </p:cNvPr>
          <p:cNvSpPr/>
          <p:nvPr/>
        </p:nvSpPr>
        <p:spPr>
          <a:xfrm>
            <a:off x="6774179" y="3324028"/>
            <a:ext cx="1712595" cy="145891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41880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69623"/>
            <a:ext cx="10515600" cy="1325563"/>
          </a:xfrm>
        </p:spPr>
        <p:txBody>
          <a:bodyPr/>
          <a:lstStyle/>
          <a:p>
            <a:pPr algn="ctr"/>
            <a:r>
              <a:rPr lang="es-ES" b="1" dirty="0"/>
              <a:t>FISIOPATOLOGÍA</a:t>
            </a:r>
            <a:endParaRPr lang="en-US" b="1" dirty="0"/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10B41847-5722-4003-A1AC-D2DF2787CB57}"/>
              </a:ext>
            </a:extLst>
          </p:cNvPr>
          <p:cNvSpPr/>
          <p:nvPr/>
        </p:nvSpPr>
        <p:spPr>
          <a:xfrm>
            <a:off x="927735" y="1549721"/>
            <a:ext cx="3543300" cy="731520"/>
          </a:xfrm>
          <a:prstGeom prst="roundRect">
            <a:avLst/>
          </a:prstGeom>
          <a:solidFill>
            <a:srgbClr val="152B48"/>
          </a:solidFill>
          <a:ln>
            <a:solidFill>
              <a:srgbClr val="152B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latin typeface="Montserrat" panose="00000500000000000000" pitchFamily="50" charset="0"/>
              </a:rPr>
              <a:t>ECM – Fusión de procesos podocitarios</a:t>
            </a:r>
            <a:endParaRPr lang="es-CO" sz="2000" b="1" dirty="0">
              <a:latin typeface="Montserrat" panose="00000500000000000000" pitchFamily="50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BA73B82-6A88-458E-8030-4A36B65555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3814" y="1549721"/>
            <a:ext cx="5446543" cy="4327204"/>
          </a:xfrm>
          <a:prstGeom prst="rect">
            <a:avLst/>
          </a:prstGeom>
        </p:spPr>
      </p:pic>
      <p:sp>
        <p:nvSpPr>
          <p:cNvPr id="6" name="Elipse 5">
            <a:extLst>
              <a:ext uri="{FF2B5EF4-FFF2-40B4-BE49-F238E27FC236}">
                <a16:creationId xmlns:a16="http://schemas.microsoft.com/office/drawing/2014/main" id="{239DDF19-CB15-4C13-8BEF-55B95A9123DD}"/>
              </a:ext>
            </a:extLst>
          </p:cNvPr>
          <p:cNvSpPr/>
          <p:nvPr/>
        </p:nvSpPr>
        <p:spPr>
          <a:xfrm>
            <a:off x="6918959" y="1920240"/>
            <a:ext cx="1866425" cy="15460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142070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2119788" y="136208"/>
            <a:ext cx="10515600" cy="1325563"/>
          </a:xfrm>
        </p:spPr>
        <p:txBody>
          <a:bodyPr/>
          <a:lstStyle/>
          <a:p>
            <a:pPr algn="ctr"/>
            <a:r>
              <a:rPr lang="es-ES" b="1" dirty="0"/>
              <a:t>FISIOPATOLOGÍA</a:t>
            </a:r>
            <a:endParaRPr lang="en-US" b="1" dirty="0"/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10B41847-5722-4003-A1AC-D2DF2787CB57}"/>
              </a:ext>
            </a:extLst>
          </p:cNvPr>
          <p:cNvSpPr/>
          <p:nvPr/>
        </p:nvSpPr>
        <p:spPr>
          <a:xfrm>
            <a:off x="613410" y="1461771"/>
            <a:ext cx="3543300" cy="731520"/>
          </a:xfrm>
          <a:prstGeom prst="roundRect">
            <a:avLst/>
          </a:prstGeom>
          <a:solidFill>
            <a:srgbClr val="152B48"/>
          </a:solidFill>
          <a:ln>
            <a:solidFill>
              <a:srgbClr val="152B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latin typeface="Montserrat" panose="00000500000000000000" pitchFamily="50" charset="0"/>
              </a:rPr>
              <a:t>Mecanismos de edema</a:t>
            </a:r>
            <a:endParaRPr lang="es-CO" sz="2000" b="1" dirty="0">
              <a:latin typeface="Montserrat" panose="00000500000000000000" pitchFamily="50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1EA2982D-B0FA-48CB-8CB0-FDAA41B031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49" y="633393"/>
            <a:ext cx="5895975" cy="5591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3278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69623"/>
            <a:ext cx="10515600" cy="1325563"/>
          </a:xfrm>
        </p:spPr>
        <p:txBody>
          <a:bodyPr/>
          <a:lstStyle/>
          <a:p>
            <a:pPr algn="ctr"/>
            <a:r>
              <a:rPr lang="es-ES" b="1" dirty="0"/>
              <a:t>EPIDEMIOLOGÍA</a:t>
            </a:r>
            <a:endParaRPr lang="en-U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751732" y="1841225"/>
            <a:ext cx="6788758" cy="381231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000" dirty="0"/>
              <a:t>Incidencia annual 2/100,000 </a:t>
            </a:r>
            <a:r>
              <a:rPr lang="en-US" sz="2000" dirty="0" err="1"/>
              <a:t>niños</a:t>
            </a:r>
            <a:r>
              <a:rPr lang="en-US" sz="2000" dirty="0"/>
              <a:t>.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/>
              <a:t>SN primario es más común en niños pequeños </a:t>
            </a:r>
            <a:r>
              <a:rPr lang="en-US" sz="2000" dirty="0">
                <a:sym typeface="Wingdings" panose="05000000000000000000" pitchFamily="2" charset="2"/>
              </a:rPr>
              <a:t> &lt;6 </a:t>
            </a:r>
            <a:r>
              <a:rPr lang="en-US" sz="2000" dirty="0" err="1">
                <a:sym typeface="Wingdings" panose="05000000000000000000" pitchFamily="2" charset="2"/>
              </a:rPr>
              <a:t>años</a:t>
            </a:r>
            <a:r>
              <a:rPr lang="en-US" sz="2000" dirty="0">
                <a:sym typeface="Wingdings" panose="05000000000000000000" pitchFamily="2" charset="2"/>
              </a:rPr>
              <a:t>.</a:t>
            </a:r>
          </a:p>
          <a:p>
            <a:pPr algn="just"/>
            <a:endParaRPr lang="en-US" sz="2000" dirty="0">
              <a:sym typeface="Wingdings" panose="05000000000000000000" pitchFamily="2" charset="2"/>
            </a:endParaRPr>
          </a:p>
          <a:p>
            <a:pPr algn="just"/>
            <a:r>
              <a:rPr lang="en-US" sz="2000" dirty="0">
                <a:sym typeface="Wingdings" panose="05000000000000000000" pitchFamily="2" charset="2"/>
              </a:rPr>
              <a:t>Relación hombre:mujer  2:1.</a:t>
            </a:r>
          </a:p>
          <a:p>
            <a:pPr algn="just"/>
            <a:endParaRPr lang="en-US" sz="2000" dirty="0">
              <a:sym typeface="Wingdings" panose="05000000000000000000" pitchFamily="2" charset="2"/>
            </a:endParaRPr>
          </a:p>
          <a:p>
            <a:pPr algn="just"/>
            <a:r>
              <a:rPr lang="en-US" sz="2000" dirty="0">
                <a:sym typeface="Wingdings" panose="05000000000000000000" pitchFamily="2" charset="2"/>
              </a:rPr>
              <a:t>Enfermedad de cambios mínimos el es diagnóstico más común de SN infantile.</a:t>
            </a:r>
          </a:p>
          <a:p>
            <a:pPr algn="just"/>
            <a:endParaRPr lang="en-US" sz="2000" dirty="0">
              <a:sym typeface="Wingdings" panose="05000000000000000000" pitchFamily="2" charset="2"/>
            </a:endParaRPr>
          </a:p>
          <a:p>
            <a:pPr algn="just"/>
            <a:r>
              <a:rPr lang="en-US" sz="2000" dirty="0">
                <a:sym typeface="Wingdings" panose="05000000000000000000" pitchFamily="2" charset="2"/>
              </a:rPr>
              <a:t>Mayor incidencia de SN en miembros de la </a:t>
            </a:r>
            <a:r>
              <a:rPr lang="en-US" sz="2000" dirty="0" err="1">
                <a:sym typeface="Wingdings" panose="05000000000000000000" pitchFamily="2" charset="2"/>
              </a:rPr>
              <a:t>familia</a:t>
            </a:r>
            <a:r>
              <a:rPr lang="en-US" sz="2000" dirty="0">
                <a:sym typeface="Wingdings" panose="05000000000000000000" pitchFamily="2" charset="2"/>
              </a:rPr>
              <a:t>.</a:t>
            </a:r>
          </a:p>
          <a:p>
            <a:pPr algn="just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896670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a 6">
            <a:extLst>
              <a:ext uri="{FF2B5EF4-FFF2-40B4-BE49-F238E27FC236}">
                <a16:creationId xmlns:a16="http://schemas.microsoft.com/office/drawing/2014/main" id="{E8EB345E-9FB8-467E-A372-0438C39016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02223937"/>
              </p:ext>
            </p:extLst>
          </p:nvPr>
        </p:nvGraphicFramePr>
        <p:xfrm>
          <a:off x="1120140" y="1303019"/>
          <a:ext cx="10515600" cy="24699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ítulo 1">
            <a:extLst>
              <a:ext uri="{FF2B5EF4-FFF2-40B4-BE49-F238E27FC236}">
                <a16:creationId xmlns:a16="http://schemas.microsoft.com/office/drawing/2014/main" id="{0285DFCB-84CE-4E17-A6CD-62258AD8F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9623"/>
            <a:ext cx="10515600" cy="1325563"/>
          </a:xfrm>
        </p:spPr>
        <p:txBody>
          <a:bodyPr/>
          <a:lstStyle/>
          <a:p>
            <a:pPr algn="ctr"/>
            <a:r>
              <a:rPr lang="es-ES" b="1" dirty="0"/>
              <a:t>EPIDEMIOLOGÍA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633830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482107"/>
            <a:ext cx="6286500" cy="1325563"/>
          </a:xfrm>
        </p:spPr>
        <p:txBody>
          <a:bodyPr>
            <a:normAutofit/>
          </a:bodyPr>
          <a:lstStyle/>
          <a:p>
            <a:r>
              <a:rPr lang="es-ES" sz="3600" b="1" dirty="0"/>
              <a:t>MANIFESTACIONES CLÍNICAS</a:t>
            </a:r>
            <a:endParaRPr lang="en-US" sz="3600" b="1" dirty="0"/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D52A348F-C745-409C-B581-B5ABFC582E4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27762988"/>
              </p:ext>
            </p:extLst>
          </p:nvPr>
        </p:nvGraphicFramePr>
        <p:xfrm>
          <a:off x="5448299" y="482107"/>
          <a:ext cx="6353175" cy="59606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73703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5">
            <a:extLst>
              <a:ext uri="{FF2B5EF4-FFF2-40B4-BE49-F238E27FC236}">
                <a16:creationId xmlns:a16="http://schemas.microsoft.com/office/drawing/2014/main" id="{110220A1-73E3-48FB-97E2-A7CE4A38A0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6063121"/>
              </p:ext>
            </p:extLst>
          </p:nvPr>
        </p:nvGraphicFramePr>
        <p:xfrm>
          <a:off x="4823460" y="1654730"/>
          <a:ext cx="6873240" cy="415813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873240">
                  <a:extLst>
                    <a:ext uri="{9D8B030D-6E8A-4147-A177-3AD203B41FA5}">
                      <a16:colId xmlns:a16="http://schemas.microsoft.com/office/drawing/2014/main" val="2769275524"/>
                    </a:ext>
                  </a:extLst>
                </a:gridCol>
              </a:tblGrid>
              <a:tr h="427527"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latin typeface="Montserrat" panose="00000500000000000000" pitchFamily="50" charset="0"/>
                        </a:rPr>
                        <a:t>Otras manifestaciones</a:t>
                      </a:r>
                      <a:endParaRPr lang="es-CO" dirty="0">
                        <a:latin typeface="Montserrat" panose="000005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1996541"/>
                  </a:ext>
                </a:extLst>
              </a:tr>
              <a:tr h="427527"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latin typeface="Montserrat" panose="00000500000000000000" pitchFamily="50" charset="0"/>
                        </a:rPr>
                        <a:t>Hernias umbilicales o inguinales</a:t>
                      </a:r>
                      <a:endParaRPr lang="es-CO" dirty="0">
                        <a:latin typeface="Montserrat" panose="000005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5477482"/>
                  </a:ext>
                </a:extLst>
              </a:tr>
              <a:tr h="427527"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latin typeface="Montserrat" panose="00000500000000000000" pitchFamily="50" charset="0"/>
                        </a:rPr>
                        <a:t>Dolor abdominal</a:t>
                      </a:r>
                      <a:endParaRPr lang="es-CO" dirty="0">
                        <a:latin typeface="Montserrat" panose="000005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9428579"/>
                  </a:ext>
                </a:extLst>
              </a:tr>
              <a:tr h="427527"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latin typeface="Montserrat" panose="00000500000000000000" pitchFamily="50" charset="0"/>
                        </a:rPr>
                        <a:t>Disnea (derrame pleural o ascitis)</a:t>
                      </a:r>
                      <a:endParaRPr lang="es-CO" dirty="0">
                        <a:latin typeface="Montserrat" panose="000005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860880"/>
                  </a:ext>
                </a:extLst>
              </a:tr>
              <a:tr h="427527"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latin typeface="Montserrat" panose="00000500000000000000" pitchFamily="50" charset="0"/>
                        </a:rPr>
                        <a:t>Cefalea</a:t>
                      </a:r>
                      <a:endParaRPr lang="es-CO" dirty="0">
                        <a:latin typeface="Montserrat" panose="000005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874155"/>
                  </a:ext>
                </a:extLst>
              </a:tr>
              <a:tr h="427527"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latin typeface="Montserrat" panose="00000500000000000000" pitchFamily="50" charset="0"/>
                        </a:rPr>
                        <a:t>Irritabilidad</a:t>
                      </a:r>
                      <a:endParaRPr lang="es-CO" dirty="0">
                        <a:latin typeface="Montserrat" panose="000005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8845955"/>
                  </a:ext>
                </a:extLst>
              </a:tr>
              <a:tr h="427527"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latin typeface="Montserrat" panose="00000500000000000000" pitchFamily="50" charset="0"/>
                        </a:rPr>
                        <a:t>Malestar o fatiga</a:t>
                      </a:r>
                      <a:endParaRPr lang="es-CO" dirty="0">
                        <a:latin typeface="Montserrat" panose="000005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1370271"/>
                  </a:ext>
                </a:extLst>
              </a:tr>
              <a:tr h="427527"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latin typeface="Montserrat" panose="00000500000000000000" pitchFamily="50" charset="0"/>
                        </a:rPr>
                        <a:t>Orina espumosa</a:t>
                      </a:r>
                      <a:endParaRPr lang="es-CO" dirty="0">
                        <a:latin typeface="Montserrat" panose="000005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296837"/>
                  </a:ext>
                </a:extLst>
              </a:tr>
              <a:tr h="737923"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latin typeface="Montserrat" panose="00000500000000000000" pitchFamily="50" charset="0"/>
                        </a:rPr>
                        <a:t>Ojo con focos infecciosos o evidencia de tromboembolismo</a:t>
                      </a:r>
                      <a:endParaRPr lang="es-CO" dirty="0">
                        <a:latin typeface="Montserrat" panose="000005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4650235"/>
                  </a:ext>
                </a:extLst>
              </a:tr>
            </a:tbl>
          </a:graphicData>
        </a:graphic>
      </p:graphicFrame>
      <p:sp>
        <p:nvSpPr>
          <p:cNvPr id="6" name="Título 1">
            <a:extLst>
              <a:ext uri="{FF2B5EF4-FFF2-40B4-BE49-F238E27FC236}">
                <a16:creationId xmlns:a16="http://schemas.microsoft.com/office/drawing/2014/main" id="{E22301C5-F8A3-4F07-B157-DE64D5F66129}"/>
              </a:ext>
            </a:extLst>
          </p:cNvPr>
          <p:cNvSpPr txBox="1">
            <a:spLocks/>
          </p:cNvSpPr>
          <p:nvPr/>
        </p:nvSpPr>
        <p:spPr>
          <a:xfrm>
            <a:off x="495300" y="482107"/>
            <a:ext cx="62865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6AEAA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r>
              <a:rPr lang="es-ES" sz="3600" b="1"/>
              <a:t>MANIFESTACIONES CLÍNICAS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316928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9352" y="576102"/>
            <a:ext cx="5448300" cy="1325563"/>
          </a:xfrm>
        </p:spPr>
        <p:txBody>
          <a:bodyPr/>
          <a:lstStyle/>
          <a:p>
            <a:r>
              <a:rPr lang="es-ES" b="1" dirty="0"/>
              <a:t>EVALUACIÓN DIAGNÓSTICA</a:t>
            </a:r>
            <a:endParaRPr lang="en-US" b="1" dirty="0"/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8A6EE452-9AE4-49D4-B76B-3B6EAC7F7E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18779336"/>
              </p:ext>
            </p:extLst>
          </p:nvPr>
        </p:nvGraphicFramePr>
        <p:xfrm>
          <a:off x="5058977" y="1143000"/>
          <a:ext cx="6462464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606840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927" y="633252"/>
            <a:ext cx="5448300" cy="1325563"/>
          </a:xfrm>
        </p:spPr>
        <p:txBody>
          <a:bodyPr/>
          <a:lstStyle/>
          <a:p>
            <a:r>
              <a:rPr lang="es-ES" b="1" dirty="0"/>
              <a:t>EVALUACIÓN DIAGNÓSTICA</a:t>
            </a:r>
            <a:endParaRPr lang="en-US" b="1" dirty="0"/>
          </a:p>
        </p:txBody>
      </p:sp>
      <p:graphicFrame>
        <p:nvGraphicFramePr>
          <p:cNvPr id="3" name="Tabla 5">
            <a:extLst>
              <a:ext uri="{FF2B5EF4-FFF2-40B4-BE49-F238E27FC236}">
                <a16:creationId xmlns:a16="http://schemas.microsoft.com/office/drawing/2014/main" id="{FEA30A6C-3029-4EFD-9EAE-79E6A4F3D9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1458770"/>
              </p:ext>
            </p:extLst>
          </p:nvPr>
        </p:nvGraphicFramePr>
        <p:xfrm>
          <a:off x="5068502" y="490220"/>
          <a:ext cx="6792664" cy="58775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187644">
                  <a:extLst>
                    <a:ext uri="{9D8B030D-6E8A-4147-A177-3AD203B41FA5}">
                      <a16:colId xmlns:a16="http://schemas.microsoft.com/office/drawing/2014/main" val="2765498906"/>
                    </a:ext>
                  </a:extLst>
                </a:gridCol>
                <a:gridCol w="4605020">
                  <a:extLst>
                    <a:ext uri="{9D8B030D-6E8A-4147-A177-3AD203B41FA5}">
                      <a16:colId xmlns:a16="http://schemas.microsoft.com/office/drawing/2014/main" val="37179766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latin typeface="Montserrat" panose="00000500000000000000" pitchFamily="50" charset="0"/>
                        </a:rPr>
                        <a:t>Laboratorios</a:t>
                      </a:r>
                      <a:endParaRPr lang="es-CO" dirty="0">
                        <a:latin typeface="Montserrat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>
                          <a:latin typeface="Montserrat" panose="00000500000000000000" pitchFamily="50" charset="0"/>
                        </a:rPr>
                        <a:t>Resultado esperado</a:t>
                      </a:r>
                      <a:endParaRPr lang="es-CO" dirty="0">
                        <a:latin typeface="Montserrat" panose="000005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5068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>
                          <a:latin typeface="Montserrat" panose="00000500000000000000" pitchFamily="50" charset="0"/>
                        </a:rPr>
                        <a:t>Proteínas 24 h</a:t>
                      </a:r>
                      <a:endParaRPr lang="es-CO" dirty="0">
                        <a:latin typeface="Montserrat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latin typeface="Montserrat" panose="00000500000000000000" pitchFamily="50" charset="0"/>
                        </a:rPr>
                        <a:t>50mg/kg/d o 40mg/m2/h</a:t>
                      </a:r>
                      <a:endParaRPr lang="es-CO" dirty="0">
                        <a:latin typeface="Montserrat" panose="000005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8285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>
                          <a:latin typeface="Montserrat" panose="00000500000000000000" pitchFamily="50" charset="0"/>
                        </a:rPr>
                        <a:t>Relación P/Cr</a:t>
                      </a:r>
                      <a:endParaRPr lang="es-CO" dirty="0">
                        <a:latin typeface="Montserrat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latin typeface="Montserrat" panose="00000500000000000000" pitchFamily="50" charset="0"/>
                        </a:rPr>
                        <a:t>&gt;3mg de P/mg de Cr (nefrótico)</a:t>
                      </a:r>
                      <a:endParaRPr lang="es-CO" dirty="0">
                        <a:latin typeface="Montserrat" panose="000005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355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>
                          <a:latin typeface="Montserrat" panose="00000500000000000000" pitchFamily="50" charset="0"/>
                        </a:rPr>
                        <a:t>Análisis de orina</a:t>
                      </a:r>
                      <a:endParaRPr lang="es-CO" dirty="0">
                        <a:latin typeface="Montserrat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dirty="0">
                          <a:latin typeface="Montserrat" panose="00000500000000000000" pitchFamily="50" charset="0"/>
                        </a:rPr>
                        <a:t>Proteínas +3/+4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dirty="0">
                          <a:latin typeface="Montserrat" panose="00000500000000000000" pitchFamily="50" charset="0"/>
                        </a:rPr>
                        <a:t>Sedimento inactivo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dirty="0">
                          <a:latin typeface="Montserrat" panose="00000500000000000000" pitchFamily="50" charset="0"/>
                        </a:rPr>
                        <a:t>Hematuria y cilindro poco frecuentes</a:t>
                      </a:r>
                      <a:endParaRPr lang="es-CO" dirty="0">
                        <a:latin typeface="Montserrat" panose="000005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6891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>
                          <a:latin typeface="Montserrat" panose="00000500000000000000" pitchFamily="50" charset="0"/>
                        </a:rPr>
                        <a:t>Albúmina</a:t>
                      </a:r>
                      <a:endParaRPr lang="es-CO" dirty="0">
                        <a:latin typeface="Montserrat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latin typeface="Montserrat" panose="00000500000000000000" pitchFamily="50" charset="0"/>
                        </a:rPr>
                        <a:t>&lt;3gr/dL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56709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>
                          <a:latin typeface="Montserrat" panose="00000500000000000000" pitchFamily="50" charset="0"/>
                        </a:rPr>
                        <a:t>Lípidos</a:t>
                      </a:r>
                      <a:endParaRPr lang="es-CO" dirty="0">
                        <a:latin typeface="Montserrat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latin typeface="Montserrat" panose="00000500000000000000" pitchFamily="50" charset="0"/>
                        </a:rPr>
                        <a:t>Hipercolesterolemia e hipertrigliceridemia</a:t>
                      </a:r>
                      <a:endParaRPr lang="es-CO" dirty="0">
                        <a:latin typeface="Montserrat" panose="000005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602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>
                          <a:latin typeface="Montserrat" panose="00000500000000000000" pitchFamily="50" charset="0"/>
                        </a:rPr>
                        <a:t>Función renal</a:t>
                      </a:r>
                      <a:endParaRPr lang="es-CO" dirty="0">
                        <a:latin typeface="Montserrat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latin typeface="Montserrat" panose="00000500000000000000" pitchFamily="50" charset="0"/>
                        </a:rPr>
                        <a:t>Puede ser normal o estar levemente elevada</a:t>
                      </a:r>
                      <a:endParaRPr lang="es-CO" dirty="0">
                        <a:latin typeface="Montserrat" panose="000005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8337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>
                          <a:latin typeface="Montserrat" panose="00000500000000000000" pitchFamily="50" charset="0"/>
                        </a:rPr>
                        <a:t>Hemograma</a:t>
                      </a:r>
                      <a:endParaRPr lang="es-CO" dirty="0">
                        <a:latin typeface="Montserrat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dirty="0">
                          <a:latin typeface="Montserrat" panose="00000500000000000000" pitchFamily="50" charset="0"/>
                        </a:rPr>
                        <a:t>Aumento en Hb y Hto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dirty="0">
                          <a:latin typeface="Montserrat" panose="00000500000000000000" pitchFamily="50" charset="0"/>
                        </a:rPr>
                        <a:t>Trombocitosis</a:t>
                      </a:r>
                      <a:endParaRPr lang="es-CO" dirty="0">
                        <a:latin typeface="Montserrat" panose="000005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31992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>
                          <a:latin typeface="Montserrat" panose="00000500000000000000" pitchFamily="50" charset="0"/>
                        </a:rPr>
                        <a:t>Complemento</a:t>
                      </a:r>
                      <a:endParaRPr lang="es-CO" dirty="0">
                        <a:latin typeface="Montserrat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latin typeface="Montserrat" panose="00000500000000000000" pitchFamily="50" charset="0"/>
                        </a:rPr>
                        <a:t>C3 bajo </a:t>
                      </a:r>
                      <a:r>
                        <a:rPr lang="es-ES" dirty="0">
                          <a:latin typeface="Montserrat" panose="00000500000000000000" pitchFamily="50" charset="0"/>
                          <a:sym typeface="Wingdings" panose="05000000000000000000" pitchFamily="2" charset="2"/>
                        </a:rPr>
                        <a:t> GMN membrano proliferativa o postinfecciosa</a:t>
                      </a:r>
                    </a:p>
                    <a:p>
                      <a:r>
                        <a:rPr lang="es-ES" dirty="0">
                          <a:latin typeface="Montserrat" panose="00000500000000000000" pitchFamily="50" charset="0"/>
                          <a:sym typeface="Wingdings" panose="05000000000000000000" pitchFamily="2" charset="2"/>
                        </a:rPr>
                        <a:t>C3 y C4 bajo  LES</a:t>
                      </a:r>
                      <a:endParaRPr lang="es-CO" dirty="0">
                        <a:latin typeface="Montserrat" panose="000005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96387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>
                          <a:latin typeface="Montserrat" panose="00000500000000000000" pitchFamily="50" charset="0"/>
                        </a:rPr>
                        <a:t>Electrolitos</a:t>
                      </a:r>
                      <a:endParaRPr lang="es-CO" dirty="0">
                        <a:latin typeface="Montserrat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latin typeface="Montserrat" panose="00000500000000000000" pitchFamily="50" charset="0"/>
                        </a:rPr>
                        <a:t>Puede haber hiponatremia</a:t>
                      </a:r>
                      <a:endParaRPr lang="es-CO" dirty="0">
                        <a:latin typeface="Montserrat" panose="000005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359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80552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0201" y="0"/>
            <a:ext cx="10971598" cy="1325563"/>
          </a:xfrm>
        </p:spPr>
        <p:txBody>
          <a:bodyPr/>
          <a:lstStyle/>
          <a:p>
            <a:pPr algn="ctr"/>
            <a:r>
              <a:rPr lang="es-ES" b="1" dirty="0"/>
              <a:t>CUÁNDO HACER BIOPSIA RENAL</a:t>
            </a:r>
            <a:endParaRPr lang="en-US" b="1" dirty="0"/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B9C12B4D-70CE-47A1-A5A5-AC34C8B3E2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5852339"/>
              </p:ext>
            </p:extLst>
          </p:nvPr>
        </p:nvGraphicFramePr>
        <p:xfrm>
          <a:off x="5005035" y="1193083"/>
          <a:ext cx="6576764" cy="51598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53526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b="1" dirty="0"/>
              <a:t>TABLA DE CONTENIDOS</a:t>
            </a:r>
            <a:endParaRPr lang="en-U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75582" y="1902461"/>
            <a:ext cx="6788758" cy="3142301"/>
          </a:xfrm>
        </p:spPr>
        <p:txBody>
          <a:bodyPr>
            <a:normAutofit lnSpcReduction="10000"/>
          </a:bodyPr>
          <a:lstStyle/>
          <a:p>
            <a:pPr algn="just"/>
            <a:r>
              <a:rPr lang="es-CO" sz="2400" dirty="0"/>
              <a:t>Generalidades.</a:t>
            </a:r>
          </a:p>
          <a:p>
            <a:pPr algn="just"/>
            <a:r>
              <a:rPr lang="es-CO" sz="2400" dirty="0"/>
              <a:t>Epidemiología.</a:t>
            </a:r>
          </a:p>
          <a:p>
            <a:pPr algn="just"/>
            <a:r>
              <a:rPr lang="es-CO" sz="2400" dirty="0"/>
              <a:t>Etiología.</a:t>
            </a:r>
          </a:p>
          <a:p>
            <a:pPr algn="just"/>
            <a:r>
              <a:rPr lang="es-CO" sz="2400" dirty="0"/>
              <a:t>Fisiopatología.</a:t>
            </a:r>
          </a:p>
          <a:p>
            <a:pPr algn="just"/>
            <a:r>
              <a:rPr lang="es-CO" sz="2400" dirty="0"/>
              <a:t>Diagnóstico.</a:t>
            </a:r>
          </a:p>
          <a:p>
            <a:pPr algn="just"/>
            <a:r>
              <a:rPr lang="es-CO" sz="2400" dirty="0"/>
              <a:t>Tratamiento.</a:t>
            </a:r>
          </a:p>
          <a:p>
            <a:pPr algn="just"/>
            <a:r>
              <a:rPr lang="es-CO" sz="2400" dirty="0"/>
              <a:t>Complicaciones.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843936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7026" y="364041"/>
            <a:ext cx="5448300" cy="1325563"/>
          </a:xfrm>
        </p:spPr>
        <p:txBody>
          <a:bodyPr/>
          <a:lstStyle/>
          <a:p>
            <a:r>
              <a:rPr lang="es-ES" b="1" dirty="0"/>
              <a:t>DIAGNÓSTICO DIFERENCIAL</a:t>
            </a:r>
            <a:endParaRPr lang="en-US" b="1" dirty="0"/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58D20C1F-5CDF-4ADD-99F8-A8273D7FE1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63024457"/>
              </p:ext>
            </p:extLst>
          </p:nvPr>
        </p:nvGraphicFramePr>
        <p:xfrm>
          <a:off x="5058977" y="1350673"/>
          <a:ext cx="6615997" cy="4339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72638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0302" y="71277"/>
            <a:ext cx="5448300" cy="1325563"/>
          </a:xfrm>
        </p:spPr>
        <p:txBody>
          <a:bodyPr>
            <a:normAutofit/>
          </a:bodyPr>
          <a:lstStyle/>
          <a:p>
            <a:r>
              <a:rPr lang="es-ES" sz="4000" b="1" dirty="0"/>
              <a:t>TRATAMIENTO</a:t>
            </a:r>
            <a:endParaRPr lang="en-US" sz="4000" b="1" dirty="0"/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B212DB56-8E62-464A-A08D-E4744441F37C}"/>
              </a:ext>
            </a:extLst>
          </p:cNvPr>
          <p:cNvSpPr/>
          <p:nvPr/>
        </p:nvSpPr>
        <p:spPr>
          <a:xfrm>
            <a:off x="5058976" y="400207"/>
            <a:ext cx="6553903" cy="445613"/>
          </a:xfrm>
          <a:prstGeom prst="roundRect">
            <a:avLst/>
          </a:prstGeom>
          <a:solidFill>
            <a:srgbClr val="152B48"/>
          </a:solidFill>
          <a:ln>
            <a:solidFill>
              <a:srgbClr val="152B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latin typeface="Montserrat" panose="00000500000000000000" pitchFamily="50" charset="0"/>
              </a:rPr>
              <a:t>Manejo sintomático</a:t>
            </a:r>
            <a:endParaRPr lang="es-CO" sz="2400" b="1" dirty="0">
              <a:latin typeface="Montserrat" panose="00000500000000000000" pitchFamily="50" charset="0"/>
            </a:endParaRPr>
          </a:p>
        </p:txBody>
      </p:sp>
      <p:graphicFrame>
        <p:nvGraphicFramePr>
          <p:cNvPr id="7" name="Diagrama 6">
            <a:extLst>
              <a:ext uri="{FF2B5EF4-FFF2-40B4-BE49-F238E27FC236}">
                <a16:creationId xmlns:a16="http://schemas.microsoft.com/office/drawing/2014/main" id="{E14A567D-57BD-4A5D-9A18-C4D2A70FBF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69800608"/>
              </p:ext>
            </p:extLst>
          </p:nvPr>
        </p:nvGraphicFramePr>
        <p:xfrm>
          <a:off x="5036115" y="845819"/>
          <a:ext cx="6576764" cy="54883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17075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6927" y="184780"/>
            <a:ext cx="5448300" cy="1325563"/>
          </a:xfrm>
        </p:spPr>
        <p:txBody>
          <a:bodyPr/>
          <a:lstStyle/>
          <a:p>
            <a:pPr algn="ctr"/>
            <a:r>
              <a:rPr lang="es-ES" b="1" dirty="0"/>
              <a:t>TRATAMIENTO</a:t>
            </a:r>
            <a:endParaRPr lang="en-US" b="1" dirty="0"/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B212DB56-8E62-464A-A08D-E4744441F37C}"/>
              </a:ext>
            </a:extLst>
          </p:cNvPr>
          <p:cNvSpPr/>
          <p:nvPr/>
        </p:nvSpPr>
        <p:spPr>
          <a:xfrm>
            <a:off x="5030401" y="1508601"/>
            <a:ext cx="6553903" cy="445613"/>
          </a:xfrm>
          <a:prstGeom prst="roundRect">
            <a:avLst/>
          </a:prstGeom>
          <a:solidFill>
            <a:srgbClr val="152B48"/>
          </a:solidFill>
          <a:ln>
            <a:solidFill>
              <a:srgbClr val="152B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latin typeface="Montserrat" panose="00000500000000000000" pitchFamily="50" charset="0"/>
              </a:rPr>
              <a:t>Tratamiento y prevención de complicaciones</a:t>
            </a:r>
            <a:endParaRPr lang="es-CO" sz="2000" b="1" dirty="0">
              <a:latin typeface="Montserrat" panose="00000500000000000000" pitchFamily="50" charset="0"/>
            </a:endParaRPr>
          </a:p>
        </p:txBody>
      </p:sp>
      <p:graphicFrame>
        <p:nvGraphicFramePr>
          <p:cNvPr id="7" name="Diagrama 6">
            <a:extLst>
              <a:ext uri="{FF2B5EF4-FFF2-40B4-BE49-F238E27FC236}">
                <a16:creationId xmlns:a16="http://schemas.microsoft.com/office/drawing/2014/main" id="{E14A567D-57BD-4A5D-9A18-C4D2A70FBF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88467731"/>
              </p:ext>
            </p:extLst>
          </p:nvPr>
        </p:nvGraphicFramePr>
        <p:xfrm>
          <a:off x="5007540" y="1954214"/>
          <a:ext cx="6576764" cy="47190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466565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98264"/>
            <a:ext cx="5448300" cy="1325563"/>
          </a:xfrm>
        </p:spPr>
        <p:txBody>
          <a:bodyPr/>
          <a:lstStyle/>
          <a:p>
            <a:pPr algn="ctr"/>
            <a:r>
              <a:rPr lang="es-ES" b="1" dirty="0"/>
              <a:t>TRATAMIENTO</a:t>
            </a:r>
            <a:endParaRPr lang="en-US" b="1" dirty="0"/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B212DB56-8E62-464A-A08D-E4744441F37C}"/>
              </a:ext>
            </a:extLst>
          </p:cNvPr>
          <p:cNvSpPr/>
          <p:nvPr/>
        </p:nvSpPr>
        <p:spPr>
          <a:xfrm>
            <a:off x="4982777" y="1423827"/>
            <a:ext cx="6553903" cy="445613"/>
          </a:xfrm>
          <a:prstGeom prst="roundRect">
            <a:avLst/>
          </a:prstGeom>
          <a:solidFill>
            <a:srgbClr val="152B48"/>
          </a:solidFill>
          <a:ln>
            <a:solidFill>
              <a:srgbClr val="152B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latin typeface="Montserrat" panose="00000500000000000000" pitchFamily="50" charset="0"/>
              </a:rPr>
              <a:t>Tratamiento específico</a:t>
            </a:r>
            <a:endParaRPr lang="es-CO" sz="2400" b="1" dirty="0">
              <a:latin typeface="Montserrat" panose="00000500000000000000" pitchFamily="50" charset="0"/>
            </a:endParaRP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49427FE4-146B-4A61-816C-D7205AD32446}"/>
              </a:ext>
            </a:extLst>
          </p:cNvPr>
          <p:cNvSpPr/>
          <p:nvPr/>
        </p:nvSpPr>
        <p:spPr>
          <a:xfrm>
            <a:off x="4982777" y="2001834"/>
            <a:ext cx="6553903" cy="445613"/>
          </a:xfrm>
          <a:prstGeom prst="roundRect">
            <a:avLst/>
          </a:prstGeom>
          <a:solidFill>
            <a:srgbClr val="152B48"/>
          </a:solidFill>
          <a:ln>
            <a:solidFill>
              <a:srgbClr val="152B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latin typeface="Montserrat" panose="00000500000000000000" pitchFamily="50" charset="0"/>
              </a:rPr>
              <a:t>Tratamiento empírico</a:t>
            </a:r>
            <a:endParaRPr lang="es-CO" sz="2400" b="1" dirty="0">
              <a:latin typeface="Montserrat" panose="00000500000000000000" pitchFamily="50" charset="0"/>
            </a:endParaRP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10B291F6-6C0D-4272-A73C-4DCE4EB0C23B}"/>
              </a:ext>
            </a:extLst>
          </p:cNvPr>
          <p:cNvSpPr/>
          <p:nvPr/>
        </p:nvSpPr>
        <p:spPr>
          <a:xfrm>
            <a:off x="4982777" y="2887422"/>
            <a:ext cx="6553903" cy="1153718"/>
          </a:xfrm>
          <a:prstGeom prst="roundRect">
            <a:avLst/>
          </a:prstGeom>
          <a:noFill/>
          <a:ln>
            <a:solidFill>
              <a:srgbClr val="152B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chemeClr val="tx1"/>
                </a:solidFill>
                <a:latin typeface="Montserrat" panose="00000500000000000000" pitchFamily="50" charset="0"/>
              </a:rPr>
              <a:t>Prednisona 60mg/m2/día (máximo 60mg/d) por 4 semanas.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chemeClr val="tx1"/>
                </a:solidFill>
                <a:latin typeface="Montserrat" panose="00000500000000000000" pitchFamily="50" charset="0"/>
              </a:rPr>
              <a:t>90% de los niños responde con esta terapia.</a:t>
            </a:r>
            <a:endParaRPr lang="es-CO" sz="2000" b="1" dirty="0">
              <a:solidFill>
                <a:schemeClr val="tx1"/>
              </a:solidFill>
              <a:latin typeface="Montserrat" panose="00000500000000000000" pitchFamily="50" charset="0"/>
            </a:endParaRPr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1ED19920-6DCD-4D29-9885-05D9FED63EF4}"/>
              </a:ext>
            </a:extLst>
          </p:cNvPr>
          <p:cNvSpPr/>
          <p:nvPr/>
        </p:nvSpPr>
        <p:spPr>
          <a:xfrm>
            <a:off x="4982777" y="4796630"/>
            <a:ext cx="6553903" cy="1153718"/>
          </a:xfrm>
          <a:prstGeom prst="roundRect">
            <a:avLst/>
          </a:prstGeom>
          <a:noFill/>
          <a:ln>
            <a:solidFill>
              <a:srgbClr val="152B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>
                <a:solidFill>
                  <a:schemeClr val="tx1"/>
                </a:solidFill>
                <a:latin typeface="Montserrat" panose="00000500000000000000" pitchFamily="50" charset="0"/>
              </a:rPr>
              <a:t>No respuesta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chemeClr val="tx1"/>
                </a:solidFill>
                <a:latin typeface="Montserrat" panose="00000500000000000000" pitchFamily="50" charset="0"/>
              </a:rPr>
              <a:t>Metilprednisolona (1000 mg / 1,73 m 2 ) cada dos días en caso de no respuesta.</a:t>
            </a:r>
            <a:endParaRPr lang="es-CO" sz="2000" b="1" dirty="0">
              <a:solidFill>
                <a:schemeClr val="tx1"/>
              </a:solidFill>
              <a:latin typeface="Montserrat" panose="00000500000000000000" pitchFamily="50" charset="0"/>
            </a:endParaRPr>
          </a:p>
        </p:txBody>
      </p:sp>
      <p:sp>
        <p:nvSpPr>
          <p:cNvPr id="3" name="Flecha: hacia abajo 2">
            <a:extLst>
              <a:ext uri="{FF2B5EF4-FFF2-40B4-BE49-F238E27FC236}">
                <a16:creationId xmlns:a16="http://schemas.microsoft.com/office/drawing/2014/main" id="{29DCE18E-C94D-41B4-8E77-74FAD20F2E25}"/>
              </a:ext>
            </a:extLst>
          </p:cNvPr>
          <p:cNvSpPr/>
          <p:nvPr/>
        </p:nvSpPr>
        <p:spPr>
          <a:xfrm>
            <a:off x="7970520" y="2447447"/>
            <a:ext cx="594360" cy="439975"/>
          </a:xfrm>
          <a:prstGeom prst="downArrow">
            <a:avLst/>
          </a:prstGeom>
          <a:solidFill>
            <a:srgbClr val="152B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latin typeface="Montserrat" panose="00000500000000000000" pitchFamily="50" charset="0"/>
            </a:endParaRPr>
          </a:p>
        </p:txBody>
      </p:sp>
      <p:sp>
        <p:nvSpPr>
          <p:cNvPr id="11" name="Flecha: hacia abajo 10">
            <a:extLst>
              <a:ext uri="{FF2B5EF4-FFF2-40B4-BE49-F238E27FC236}">
                <a16:creationId xmlns:a16="http://schemas.microsoft.com/office/drawing/2014/main" id="{0AFDD605-DE94-4A2E-A3E6-9CFB66EDFA31}"/>
              </a:ext>
            </a:extLst>
          </p:cNvPr>
          <p:cNvSpPr/>
          <p:nvPr/>
        </p:nvSpPr>
        <p:spPr>
          <a:xfrm>
            <a:off x="7993380" y="4198897"/>
            <a:ext cx="594360" cy="439975"/>
          </a:xfrm>
          <a:prstGeom prst="downArrow">
            <a:avLst/>
          </a:prstGeom>
          <a:solidFill>
            <a:srgbClr val="152B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latin typeface="Montserrat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720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98823" y="98264"/>
            <a:ext cx="5448300" cy="1325563"/>
          </a:xfrm>
        </p:spPr>
        <p:txBody>
          <a:bodyPr/>
          <a:lstStyle/>
          <a:p>
            <a:pPr algn="ctr"/>
            <a:r>
              <a:rPr lang="en-US" b="1" dirty="0"/>
              <a:t>DESENLACES</a:t>
            </a: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B171F33A-C05D-4415-BAA7-42EB0E428A9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55217622"/>
              </p:ext>
            </p:extLst>
          </p:nvPr>
        </p:nvGraphicFramePr>
        <p:xfrm>
          <a:off x="4767512" y="1423827"/>
          <a:ext cx="6888480" cy="47622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547020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759427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s-CO" b="1" dirty="0"/>
              <a:t>SÍNDROME NEFRÍTICO EN PEDIATRÍA</a:t>
            </a:r>
            <a:br>
              <a:rPr lang="es-CO" b="1" dirty="0"/>
            </a:br>
            <a:r>
              <a:rPr lang="es-CO" b="1" dirty="0"/>
              <a:t>GMN POSTINFECCIOSA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866824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69623"/>
            <a:ext cx="10515600" cy="1325563"/>
          </a:xfrm>
        </p:spPr>
        <p:txBody>
          <a:bodyPr/>
          <a:lstStyle/>
          <a:p>
            <a:pPr algn="ctr"/>
            <a:r>
              <a:rPr lang="es-ES" b="1" dirty="0"/>
              <a:t>G</a:t>
            </a:r>
            <a:r>
              <a:rPr lang="es-CO" b="1" dirty="0"/>
              <a:t>ENERALIDADES</a:t>
            </a:r>
            <a:endParaRPr lang="en-U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56482" y="1679300"/>
            <a:ext cx="6788758" cy="43405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000" dirty="0"/>
              <a:t>Lesión inflamatoria no supurativa de </a:t>
            </a:r>
            <a:r>
              <a:rPr lang="en-US" sz="2000" dirty="0" err="1"/>
              <a:t>predominio</a:t>
            </a:r>
            <a:r>
              <a:rPr lang="en-US" sz="2000" dirty="0"/>
              <a:t> glomerular.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/>
              <a:t>Desencadenada por una gran variedad de </a:t>
            </a:r>
            <a:r>
              <a:rPr lang="en-US" sz="2000" dirty="0" err="1"/>
              <a:t>gérmenes</a:t>
            </a:r>
            <a:r>
              <a:rPr lang="en-US" sz="2000" dirty="0"/>
              <a:t>.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/>
              <a:t>Proceso patológico de base </a:t>
            </a:r>
            <a:r>
              <a:rPr lang="en-US" sz="2000" dirty="0" err="1"/>
              <a:t>inmunológica</a:t>
            </a:r>
            <a:r>
              <a:rPr lang="en-US" sz="2000" dirty="0"/>
              <a:t>.</a:t>
            </a:r>
          </a:p>
          <a:p>
            <a:pPr lvl="1" algn="just"/>
            <a:r>
              <a:rPr lang="en-US" sz="1600" dirty="0"/>
              <a:t>Inmunidad celular y humoral.</a:t>
            </a:r>
          </a:p>
          <a:p>
            <a:pPr lvl="1" algn="just"/>
            <a:endParaRPr lang="en-US" sz="1600" dirty="0"/>
          </a:p>
          <a:p>
            <a:pPr algn="just"/>
            <a:r>
              <a:rPr lang="en-US" sz="2000" dirty="0"/>
              <a:t>Presentación clínica variable </a:t>
            </a:r>
            <a:r>
              <a:rPr lang="en-US" sz="2000" dirty="0">
                <a:sym typeface="Wingdings" panose="05000000000000000000" pitchFamily="2" charset="2"/>
              </a:rPr>
              <a:t> oligosintomáticos, síndrome nefrítico agudo, síndrome nefrótico y de forma excepcional formas </a:t>
            </a:r>
            <a:r>
              <a:rPr lang="en-US" sz="2000" dirty="0" err="1">
                <a:sym typeface="Wingdings" panose="05000000000000000000" pitchFamily="2" charset="2"/>
              </a:rPr>
              <a:t>rápidamente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progresivas</a:t>
            </a:r>
            <a:r>
              <a:rPr lang="en-US" sz="2000" dirty="0">
                <a:sym typeface="Wingdings" panose="05000000000000000000" pitchFamily="2" charset="2"/>
              </a:rPr>
              <a:t>.</a:t>
            </a:r>
          </a:p>
          <a:p>
            <a:pPr algn="just"/>
            <a:endParaRPr lang="en-US" sz="2000" dirty="0">
              <a:sym typeface="Wingdings" panose="05000000000000000000" pitchFamily="2" charset="2"/>
            </a:endParaRPr>
          </a:p>
          <a:p>
            <a:pPr algn="just"/>
            <a:r>
              <a:rPr lang="en-US" sz="2000" dirty="0" err="1">
                <a:sym typeface="Wingdings" panose="05000000000000000000" pitchFamily="2" charset="2"/>
              </a:rPr>
              <a:t>Evolución</a:t>
            </a:r>
            <a:r>
              <a:rPr lang="en-US" sz="2000" dirty="0">
                <a:sym typeface="Wingdings" panose="05000000000000000000" pitchFamily="2" charset="2"/>
              </a:rPr>
              <a:t> favorable.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79085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3019425" y="130652"/>
            <a:ext cx="10515600" cy="1325563"/>
          </a:xfrm>
        </p:spPr>
        <p:txBody>
          <a:bodyPr/>
          <a:lstStyle/>
          <a:p>
            <a:pPr algn="ctr"/>
            <a:r>
              <a:rPr lang="es-ES" b="1" dirty="0"/>
              <a:t>ETIOLOGÍA</a:t>
            </a:r>
            <a:endParaRPr lang="en-US" b="1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5387144-5BC6-4286-8BD9-4AFD8B6FAA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90" y="1910290"/>
            <a:ext cx="7988589" cy="3037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3402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3105764" y="85640"/>
            <a:ext cx="10515600" cy="1325563"/>
          </a:xfrm>
        </p:spPr>
        <p:txBody>
          <a:bodyPr/>
          <a:lstStyle/>
          <a:p>
            <a:pPr algn="ctr"/>
            <a:r>
              <a:rPr lang="es-ES" b="1" dirty="0"/>
              <a:t>ETIOLOGÍA</a:t>
            </a:r>
            <a:endParaRPr lang="en-US" b="1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2BCFC962-8C69-47CC-83B0-CFA41448B2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2688" y="1411203"/>
            <a:ext cx="4947309" cy="387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4769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2099310" y="118615"/>
            <a:ext cx="10515600" cy="1325563"/>
          </a:xfrm>
        </p:spPr>
        <p:txBody>
          <a:bodyPr/>
          <a:lstStyle/>
          <a:p>
            <a:pPr algn="ctr"/>
            <a:r>
              <a:rPr lang="es-ES" b="1" dirty="0"/>
              <a:t>EPIDEMIOLOGÍA</a:t>
            </a:r>
            <a:endParaRPr lang="en-U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930140" y="1666875"/>
            <a:ext cx="6972300" cy="4605785"/>
          </a:xfrm>
        </p:spPr>
        <p:txBody>
          <a:bodyPr>
            <a:normAutofit/>
          </a:bodyPr>
          <a:lstStyle/>
          <a:p>
            <a:pPr algn="just"/>
            <a:r>
              <a:rPr lang="en-US" sz="2000" dirty="0"/>
              <a:t>Incidencia mal conocida por la </a:t>
            </a:r>
            <a:r>
              <a:rPr lang="es-CO" sz="2000" dirty="0"/>
              <a:t>existencia</a:t>
            </a:r>
            <a:r>
              <a:rPr lang="en-US" sz="2000" dirty="0"/>
              <a:t> de </a:t>
            </a:r>
            <a:r>
              <a:rPr lang="en-US" sz="2000" dirty="0" err="1"/>
              <a:t>formas</a:t>
            </a:r>
            <a:r>
              <a:rPr lang="en-US" sz="2000" dirty="0"/>
              <a:t> </a:t>
            </a:r>
            <a:r>
              <a:rPr lang="en-US" sz="2000" dirty="0" err="1"/>
              <a:t>asintomáticas</a:t>
            </a:r>
            <a:r>
              <a:rPr lang="en-US" sz="2000" dirty="0"/>
              <a:t>.</a:t>
            </a:r>
          </a:p>
          <a:p>
            <a:pPr algn="just"/>
            <a:endParaRPr lang="en-US" sz="2000" dirty="0">
              <a:sym typeface="Wingdings" panose="05000000000000000000" pitchFamily="2" charset="2"/>
            </a:endParaRPr>
          </a:p>
          <a:p>
            <a:pPr algn="just"/>
            <a:r>
              <a:rPr lang="en-US" sz="2000" dirty="0">
                <a:sym typeface="Wingdings" panose="05000000000000000000" pitchFamily="2" charset="2"/>
              </a:rPr>
              <a:t>Tiene una tendencia a la disminución en los últimos 30 años  mejoría </a:t>
            </a:r>
            <a:r>
              <a:rPr lang="en-US" sz="2000" dirty="0" err="1">
                <a:sym typeface="Wingdings" panose="05000000000000000000" pitchFamily="2" charset="2"/>
              </a:rPr>
              <a:t>en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s-CO" sz="2000" dirty="0">
                <a:sym typeface="Wingdings" panose="05000000000000000000" pitchFamily="2" charset="2"/>
              </a:rPr>
              <a:t>condiciones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s-CO" sz="2000" dirty="0">
                <a:sym typeface="Wingdings" panose="05000000000000000000" pitchFamily="2" charset="2"/>
              </a:rPr>
              <a:t>higiénicas</a:t>
            </a:r>
            <a:r>
              <a:rPr lang="en-US" sz="2000" dirty="0">
                <a:sym typeface="Wingdings" panose="05000000000000000000" pitchFamily="2" charset="2"/>
              </a:rPr>
              <a:t>, antibióticos, reconocimiento precoz y aumento en la resistencia del </a:t>
            </a:r>
            <a:r>
              <a:rPr lang="es-CO" sz="2000" dirty="0">
                <a:sym typeface="Wingdings" panose="05000000000000000000" pitchFamily="2" charset="2"/>
              </a:rPr>
              <a:t>huésped</a:t>
            </a:r>
            <a:r>
              <a:rPr lang="en-US" sz="2000" dirty="0">
                <a:sym typeface="Wingdings" panose="05000000000000000000" pitchFamily="2" charset="2"/>
              </a:rPr>
              <a:t>.</a:t>
            </a:r>
          </a:p>
          <a:p>
            <a:pPr algn="just"/>
            <a:endParaRPr lang="en-US" sz="2000" dirty="0">
              <a:sym typeface="Wingdings" panose="05000000000000000000" pitchFamily="2" charset="2"/>
            </a:endParaRPr>
          </a:p>
          <a:p>
            <a:pPr algn="just"/>
            <a:r>
              <a:rPr lang="en-US" sz="2000" dirty="0">
                <a:sym typeface="Wingdings" panose="05000000000000000000" pitchFamily="2" charset="2"/>
              </a:rPr>
              <a:t>Más frecuente entre 4 y 14 </a:t>
            </a:r>
            <a:r>
              <a:rPr lang="en-US" sz="2000" dirty="0" err="1">
                <a:sym typeface="Wingdings" panose="05000000000000000000" pitchFamily="2" charset="2"/>
              </a:rPr>
              <a:t>años</a:t>
            </a:r>
            <a:r>
              <a:rPr lang="en-US" sz="2000" dirty="0">
                <a:sym typeface="Wingdings" panose="05000000000000000000" pitchFamily="2" charset="2"/>
              </a:rPr>
              <a:t>.</a:t>
            </a:r>
          </a:p>
          <a:p>
            <a:pPr algn="just"/>
            <a:endParaRPr lang="en-US" sz="2000" dirty="0">
              <a:sym typeface="Wingdings" panose="05000000000000000000" pitchFamily="2" charset="2"/>
            </a:endParaRPr>
          </a:p>
          <a:p>
            <a:pPr algn="just"/>
            <a:r>
              <a:rPr lang="en-US" sz="2000" dirty="0">
                <a:sym typeface="Wingdings" panose="05000000000000000000" pitchFamily="2" charset="2"/>
              </a:rPr>
              <a:t>Relación hombre: </a:t>
            </a:r>
            <a:r>
              <a:rPr lang="en-US" sz="2000" dirty="0" err="1">
                <a:sym typeface="Wingdings" panose="05000000000000000000" pitchFamily="2" charset="2"/>
              </a:rPr>
              <a:t>mujer</a:t>
            </a:r>
            <a:r>
              <a:rPr lang="en-US" sz="2000" dirty="0">
                <a:sym typeface="Wingdings" panose="05000000000000000000" pitchFamily="2" charset="2"/>
              </a:rPr>
              <a:t>  2:1</a:t>
            </a:r>
          </a:p>
          <a:p>
            <a:pPr algn="just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35413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759427"/>
            <a:ext cx="10515600" cy="1325563"/>
          </a:xfrm>
        </p:spPr>
        <p:txBody>
          <a:bodyPr/>
          <a:lstStyle/>
          <a:p>
            <a:pPr algn="ctr"/>
            <a:r>
              <a:rPr lang="es-CO" b="1" dirty="0"/>
              <a:t>SÍNDROME NEFRÓTICO </a:t>
            </a:r>
            <a:br>
              <a:rPr lang="es-CO" b="1" dirty="0"/>
            </a:br>
            <a:r>
              <a:rPr lang="es-CO" b="1" dirty="0"/>
              <a:t>EN PEDIATRÍA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156718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2275273" y="40603"/>
            <a:ext cx="10515600" cy="1325563"/>
          </a:xfrm>
        </p:spPr>
        <p:txBody>
          <a:bodyPr/>
          <a:lstStyle/>
          <a:p>
            <a:pPr algn="ctr"/>
            <a:r>
              <a:rPr lang="es-ES" b="1" dirty="0"/>
              <a:t>EPIDEMIOLOGÍA</a:t>
            </a:r>
            <a:endParaRPr lang="en-U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901565" y="1548830"/>
            <a:ext cx="6972300" cy="4605785"/>
          </a:xfrm>
        </p:spPr>
        <p:txBody>
          <a:bodyPr>
            <a:normAutofit/>
          </a:bodyPr>
          <a:lstStyle/>
          <a:p>
            <a:pPr algn="just"/>
            <a:r>
              <a:rPr lang="es-ES" sz="2000" dirty="0"/>
              <a:t>Los serotipos nefritógenos del estreptococo hemolítico de grupo A (SBGA) son 1, 2, 4, 12 y 25 en las infecciones faríngeas y 2, 42, 49, 56, 57 y 60 en las infecciones cutáneas.</a:t>
            </a:r>
          </a:p>
          <a:p>
            <a:pPr algn="just"/>
            <a:endParaRPr lang="es-ES" sz="2000" dirty="0"/>
          </a:p>
          <a:p>
            <a:pPr algn="just"/>
            <a:r>
              <a:rPr lang="es-ES" sz="2000" dirty="0"/>
              <a:t>Secundario a infecciones respiratorias en invierno y cutáneas en verano</a:t>
            </a:r>
          </a:p>
          <a:p>
            <a:pPr algn="just"/>
            <a:endParaRPr lang="es-ES" sz="2000" dirty="0"/>
          </a:p>
          <a:p>
            <a:pPr algn="just"/>
            <a:r>
              <a:rPr lang="es-ES" sz="2000" dirty="0"/>
              <a:t>Periodo de latencia en infecciones cutáneas 3-5 semanas y respiratorias 7 a 15 días.</a:t>
            </a:r>
          </a:p>
          <a:p>
            <a:pPr algn="just"/>
            <a:endParaRPr lang="es-ES" sz="2000" dirty="0"/>
          </a:p>
          <a:p>
            <a:pPr algn="just"/>
            <a:r>
              <a:rPr lang="es-ES" sz="2000" dirty="0"/>
              <a:t>Formas no estreptococcicas son esporádicas.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138539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2165889" y="109948"/>
            <a:ext cx="10515600" cy="1325563"/>
          </a:xfrm>
        </p:spPr>
        <p:txBody>
          <a:bodyPr/>
          <a:lstStyle/>
          <a:p>
            <a:pPr algn="ctr"/>
            <a:r>
              <a:rPr lang="es-ES" b="1" dirty="0"/>
              <a:t>FISIOPATOLOGÍA</a:t>
            </a:r>
            <a:endParaRPr lang="en-US" b="1" dirty="0"/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1BAB9F61-653A-4A1A-AB0B-9B8131FA5C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63322486"/>
              </p:ext>
            </p:extLst>
          </p:nvPr>
        </p:nvGraphicFramePr>
        <p:xfrm>
          <a:off x="4345120" y="531838"/>
          <a:ext cx="8369302" cy="57943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80142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2224883" y="129612"/>
            <a:ext cx="10515600" cy="1325563"/>
          </a:xfrm>
        </p:spPr>
        <p:txBody>
          <a:bodyPr/>
          <a:lstStyle/>
          <a:p>
            <a:pPr algn="ctr"/>
            <a:r>
              <a:rPr lang="es-ES" b="1" dirty="0"/>
              <a:t>FISIOPATOLOGÍA</a:t>
            </a:r>
            <a:endParaRPr lang="en-US" b="1" dirty="0"/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1BAB9F61-653A-4A1A-AB0B-9B8131FA5C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3105196"/>
              </p:ext>
            </p:extLst>
          </p:nvPr>
        </p:nvGraphicFramePr>
        <p:xfrm>
          <a:off x="4325456" y="531838"/>
          <a:ext cx="8369302" cy="57943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28293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2932498" y="234321"/>
            <a:ext cx="10515600" cy="1325563"/>
          </a:xfrm>
        </p:spPr>
        <p:txBody>
          <a:bodyPr/>
          <a:lstStyle/>
          <a:p>
            <a:pPr algn="ctr"/>
            <a:r>
              <a:rPr lang="es-ES" b="1" dirty="0"/>
              <a:t>PATOLOGÍA</a:t>
            </a:r>
            <a:endParaRPr lang="en-US" b="1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D8547D4B-E34C-4219-BE30-F849079C95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3065" y="1063677"/>
            <a:ext cx="6271260" cy="489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3963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1971" y="425130"/>
            <a:ext cx="5239953" cy="1325563"/>
          </a:xfrm>
        </p:spPr>
        <p:txBody>
          <a:bodyPr>
            <a:normAutofit/>
          </a:bodyPr>
          <a:lstStyle/>
          <a:p>
            <a:r>
              <a:rPr lang="es-ES" sz="3600" b="1" dirty="0"/>
              <a:t>MANIFESTACIONES CLÍNICAS</a:t>
            </a:r>
            <a:endParaRPr lang="en-US" sz="3600" b="1" dirty="0"/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1DC9DAC4-23EE-4AEA-88C5-2F82823F4204}"/>
              </a:ext>
            </a:extLst>
          </p:cNvPr>
          <p:cNvSpPr/>
          <p:nvPr/>
        </p:nvSpPr>
        <p:spPr>
          <a:xfrm>
            <a:off x="5116126" y="1362232"/>
            <a:ext cx="6553903" cy="445613"/>
          </a:xfrm>
          <a:prstGeom prst="roundRect">
            <a:avLst/>
          </a:prstGeom>
          <a:solidFill>
            <a:srgbClr val="152B48"/>
          </a:solidFill>
          <a:ln>
            <a:solidFill>
              <a:srgbClr val="152B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latin typeface="Montserrat" panose="00000500000000000000" pitchFamily="50" charset="0"/>
              </a:rPr>
              <a:t>Presentación más común </a:t>
            </a:r>
            <a:r>
              <a:rPr lang="es-ES" b="1" dirty="0">
                <a:latin typeface="Montserrat" panose="00000500000000000000" pitchFamily="50" charset="0"/>
                <a:sym typeface="Wingdings" panose="05000000000000000000" pitchFamily="2" charset="2"/>
              </a:rPr>
              <a:t> S. nefrítico agudo</a:t>
            </a:r>
            <a:endParaRPr lang="es-CO" b="1" dirty="0">
              <a:latin typeface="Montserrat" panose="00000500000000000000" pitchFamily="50" charset="0"/>
            </a:endParaRPr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DACF7C32-6826-432C-B875-3D7EFEE8B653}"/>
              </a:ext>
            </a:extLst>
          </p:cNvPr>
          <p:cNvSpPr/>
          <p:nvPr/>
        </p:nvSpPr>
        <p:spPr>
          <a:xfrm>
            <a:off x="5116126" y="2066133"/>
            <a:ext cx="6553903" cy="884712"/>
          </a:xfrm>
          <a:prstGeom prst="roundRect">
            <a:avLst/>
          </a:prstGeom>
          <a:solidFill>
            <a:srgbClr val="152B48"/>
          </a:solidFill>
          <a:ln>
            <a:solidFill>
              <a:srgbClr val="152B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latin typeface="Montserrat" panose="00000500000000000000" pitchFamily="50" charset="0"/>
              </a:rPr>
              <a:t>Rara vez se manifiesta como síndrome nefrótico o glomerulonefritis rápidamente progresiva.</a:t>
            </a:r>
            <a:endParaRPr lang="es-CO" b="1" dirty="0">
              <a:latin typeface="Montserrat" panose="00000500000000000000" pitchFamily="50" charset="0"/>
            </a:endParaRP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34244B83-F83A-4DD4-AB60-70FFE2BE36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8410225"/>
              </p:ext>
            </p:extLst>
          </p:nvPr>
        </p:nvGraphicFramePr>
        <p:xfrm>
          <a:off x="5314950" y="3499486"/>
          <a:ext cx="5989320" cy="25831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783253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1496" y="358940"/>
            <a:ext cx="6276975" cy="1325563"/>
          </a:xfrm>
        </p:spPr>
        <p:txBody>
          <a:bodyPr>
            <a:normAutofit/>
          </a:bodyPr>
          <a:lstStyle/>
          <a:p>
            <a:r>
              <a:rPr lang="es-ES" sz="3600" b="1" dirty="0"/>
              <a:t>MANIFESTACIONES CLÍNICAS</a:t>
            </a:r>
            <a:endParaRPr lang="en-US" sz="3600" b="1" dirty="0"/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1DC9DAC4-23EE-4AEA-88C5-2F82823F4204}"/>
              </a:ext>
            </a:extLst>
          </p:cNvPr>
          <p:cNvSpPr/>
          <p:nvPr/>
        </p:nvSpPr>
        <p:spPr>
          <a:xfrm>
            <a:off x="5106601" y="1549721"/>
            <a:ext cx="6553903" cy="445613"/>
          </a:xfrm>
          <a:prstGeom prst="roundRect">
            <a:avLst/>
          </a:prstGeom>
          <a:solidFill>
            <a:srgbClr val="152B48"/>
          </a:solidFill>
          <a:ln>
            <a:solidFill>
              <a:srgbClr val="152B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latin typeface="Montserrat" panose="00000500000000000000" pitchFamily="50" charset="0"/>
              </a:rPr>
              <a:t>Presentación subclínica</a:t>
            </a:r>
            <a:endParaRPr lang="es-CO" sz="2400" b="1" dirty="0">
              <a:latin typeface="Montserrat" panose="00000500000000000000" pitchFamily="50" charset="0"/>
            </a:endParaRPr>
          </a:p>
        </p:txBody>
      </p:sp>
      <p:graphicFrame>
        <p:nvGraphicFramePr>
          <p:cNvPr id="7" name="Diagrama 6">
            <a:extLst>
              <a:ext uri="{FF2B5EF4-FFF2-40B4-BE49-F238E27FC236}">
                <a16:creationId xmlns:a16="http://schemas.microsoft.com/office/drawing/2014/main" id="{338AA56E-FF83-4170-85DC-62637F31F9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81507617"/>
              </p:ext>
            </p:extLst>
          </p:nvPr>
        </p:nvGraphicFramePr>
        <p:xfrm>
          <a:off x="5388892" y="2699235"/>
          <a:ext cx="5989320" cy="25831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0518003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1971" y="345121"/>
            <a:ext cx="6096000" cy="1325563"/>
          </a:xfrm>
        </p:spPr>
        <p:txBody>
          <a:bodyPr>
            <a:normAutofit/>
          </a:bodyPr>
          <a:lstStyle/>
          <a:p>
            <a:r>
              <a:rPr lang="es-ES" sz="4000" b="1" dirty="0"/>
              <a:t>MANIFESTACIONES CLÍNICAS</a:t>
            </a:r>
            <a:endParaRPr lang="en-US" sz="4000" b="1" dirty="0"/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1DC9DAC4-23EE-4AEA-88C5-2F82823F4204}"/>
              </a:ext>
            </a:extLst>
          </p:cNvPr>
          <p:cNvSpPr/>
          <p:nvPr/>
        </p:nvSpPr>
        <p:spPr>
          <a:xfrm>
            <a:off x="5116126" y="1247932"/>
            <a:ext cx="6553903" cy="445613"/>
          </a:xfrm>
          <a:prstGeom prst="roundRect">
            <a:avLst/>
          </a:prstGeom>
          <a:solidFill>
            <a:srgbClr val="152B48"/>
          </a:solidFill>
          <a:ln>
            <a:solidFill>
              <a:srgbClr val="152B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latin typeface="Montserrat" panose="00000500000000000000" pitchFamily="50" charset="0"/>
              </a:rPr>
              <a:t>S. Nefrítico agudo</a:t>
            </a:r>
            <a:endParaRPr lang="es-CO" sz="2400" b="1" dirty="0">
              <a:latin typeface="Montserrat" panose="00000500000000000000" pitchFamily="50" charset="0"/>
            </a:endParaRPr>
          </a:p>
        </p:txBody>
      </p:sp>
      <p:graphicFrame>
        <p:nvGraphicFramePr>
          <p:cNvPr id="7" name="Diagrama 6">
            <a:extLst>
              <a:ext uri="{FF2B5EF4-FFF2-40B4-BE49-F238E27FC236}">
                <a16:creationId xmlns:a16="http://schemas.microsoft.com/office/drawing/2014/main" id="{338AA56E-FF83-4170-85DC-62637F31F9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39674504"/>
              </p:ext>
            </p:extLst>
          </p:nvPr>
        </p:nvGraphicFramePr>
        <p:xfrm>
          <a:off x="5116126" y="2173605"/>
          <a:ext cx="6553903" cy="3611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411544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7452" y="411481"/>
            <a:ext cx="5448300" cy="1325563"/>
          </a:xfrm>
        </p:spPr>
        <p:txBody>
          <a:bodyPr/>
          <a:lstStyle/>
          <a:p>
            <a:r>
              <a:rPr lang="es-ES" b="1" dirty="0"/>
              <a:t>EVALUACIÓN DIAGNÓSTICA</a:t>
            </a:r>
            <a:endParaRPr lang="en-US" b="1" dirty="0"/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8A6EE452-9AE4-49D4-B76B-3B6EAC7F7E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46120284"/>
              </p:ext>
            </p:extLst>
          </p:nvPr>
        </p:nvGraphicFramePr>
        <p:xfrm>
          <a:off x="5144701" y="1143000"/>
          <a:ext cx="6462464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8492323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7700" y="471327"/>
            <a:ext cx="5448300" cy="1325563"/>
          </a:xfrm>
        </p:spPr>
        <p:txBody>
          <a:bodyPr/>
          <a:lstStyle/>
          <a:p>
            <a:r>
              <a:rPr lang="es-ES" b="1" dirty="0"/>
              <a:t>EVALUACIÓN DIAGNÓSTICA</a:t>
            </a:r>
            <a:endParaRPr lang="en-US" b="1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7F6A9DAB-0E6F-4051-B056-CE4BEFEB3C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9116" y="787260"/>
            <a:ext cx="6238059" cy="5283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98777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5077" y="414177"/>
            <a:ext cx="5448300" cy="1325563"/>
          </a:xfrm>
        </p:spPr>
        <p:txBody>
          <a:bodyPr/>
          <a:lstStyle/>
          <a:p>
            <a:r>
              <a:rPr lang="es-ES" b="1" dirty="0"/>
              <a:t>DIAGNÓSTICO DIFERENCIAL</a:t>
            </a:r>
            <a:endParaRPr lang="en-US" b="1" dirty="0"/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58D20C1F-5CDF-4ADD-99F8-A8273D7FE1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81397782"/>
              </p:ext>
            </p:extLst>
          </p:nvPr>
        </p:nvGraphicFramePr>
        <p:xfrm>
          <a:off x="5126854" y="1259219"/>
          <a:ext cx="6615997" cy="4339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91442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69623"/>
            <a:ext cx="10515600" cy="1325563"/>
          </a:xfrm>
        </p:spPr>
        <p:txBody>
          <a:bodyPr/>
          <a:lstStyle/>
          <a:p>
            <a:pPr algn="ctr"/>
            <a:r>
              <a:rPr lang="es-ES" b="1" dirty="0"/>
              <a:t>G</a:t>
            </a:r>
            <a:r>
              <a:rPr lang="es-CO" b="1" dirty="0"/>
              <a:t>ENERALIDADES</a:t>
            </a:r>
            <a:endParaRPr lang="en-U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65042" y="1872975"/>
            <a:ext cx="6864958" cy="3812310"/>
          </a:xfrm>
        </p:spPr>
        <p:txBody>
          <a:bodyPr>
            <a:normAutofit/>
          </a:bodyPr>
          <a:lstStyle/>
          <a:p>
            <a:pPr algn="just"/>
            <a:r>
              <a:rPr lang="en-US" sz="2000" dirty="0"/>
              <a:t>Es la glomerulopatía primaria más frecuente </a:t>
            </a:r>
            <a:r>
              <a:rPr lang="en-US" sz="2000" dirty="0" err="1"/>
              <a:t>en</a:t>
            </a:r>
            <a:r>
              <a:rPr lang="en-US" sz="2000" dirty="0"/>
              <a:t> </a:t>
            </a:r>
            <a:r>
              <a:rPr lang="en-US" sz="2000" dirty="0" err="1"/>
              <a:t>pediatría</a:t>
            </a:r>
            <a:r>
              <a:rPr lang="en-US" sz="2000" dirty="0"/>
              <a:t>.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/>
              <a:t>Término clínico que aplica a enfermedades glomerulares caracterizada por :</a:t>
            </a:r>
          </a:p>
          <a:p>
            <a:pPr lvl="1" algn="just"/>
            <a:r>
              <a:rPr lang="en-US" sz="2000" dirty="0"/>
              <a:t>Proteinuria (&gt;40mg/m2/h).</a:t>
            </a:r>
          </a:p>
          <a:p>
            <a:pPr lvl="1" algn="just"/>
            <a:r>
              <a:rPr lang="en-US" sz="2000" dirty="0"/>
              <a:t>Hipoalbuminemia (&lt;2.5).</a:t>
            </a:r>
          </a:p>
          <a:p>
            <a:pPr lvl="1" algn="just"/>
            <a:r>
              <a:rPr lang="en-US" sz="2000" dirty="0"/>
              <a:t>Edema, dislipidemia y </a:t>
            </a:r>
            <a:r>
              <a:rPr lang="en-US" sz="2000" dirty="0" err="1"/>
              <a:t>alteraciones</a:t>
            </a:r>
            <a:r>
              <a:rPr lang="en-US" sz="2000" dirty="0"/>
              <a:t> </a:t>
            </a:r>
            <a:r>
              <a:rPr lang="en-US" sz="2000" dirty="0" err="1"/>
              <a:t>endocrinas</a:t>
            </a:r>
            <a:r>
              <a:rPr lang="en-US" sz="2000" dirty="0"/>
              <a:t>.</a:t>
            </a:r>
          </a:p>
          <a:p>
            <a:pPr lvl="1" algn="just"/>
            <a:endParaRPr lang="en-US" sz="2000" dirty="0"/>
          </a:p>
          <a:p>
            <a:pPr algn="just"/>
            <a:r>
              <a:rPr lang="en-US" sz="2000" dirty="0"/>
              <a:t>Múltiples etiologías que se pueden diferenciar en causas primarias vs </a:t>
            </a:r>
            <a:r>
              <a:rPr lang="en-US" sz="2000" dirty="0" err="1"/>
              <a:t>causas</a:t>
            </a:r>
            <a:r>
              <a:rPr lang="en-US" sz="2000" dirty="0"/>
              <a:t> </a:t>
            </a:r>
            <a:r>
              <a:rPr lang="es-CO" sz="2000" dirty="0"/>
              <a:t>secundarias.</a:t>
            </a:r>
          </a:p>
        </p:txBody>
      </p:sp>
    </p:spTree>
    <p:extLst>
      <p:ext uri="{BB962C8B-B14F-4D97-AF65-F5344CB8AC3E}">
        <p14:creationId xmlns:p14="http://schemas.microsoft.com/office/powerpoint/2010/main" val="128867754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83038"/>
            <a:ext cx="5448300" cy="1325563"/>
          </a:xfrm>
        </p:spPr>
        <p:txBody>
          <a:bodyPr/>
          <a:lstStyle/>
          <a:p>
            <a:pPr algn="ctr"/>
            <a:r>
              <a:rPr lang="es-ES" b="1" dirty="0"/>
              <a:t>TRATAMIENTO</a:t>
            </a:r>
            <a:endParaRPr lang="en-US" b="1" dirty="0"/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B212DB56-8E62-464A-A08D-E4744441F37C}"/>
              </a:ext>
            </a:extLst>
          </p:cNvPr>
          <p:cNvSpPr/>
          <p:nvPr/>
        </p:nvSpPr>
        <p:spPr>
          <a:xfrm>
            <a:off x="4982776" y="1209832"/>
            <a:ext cx="6553903" cy="445613"/>
          </a:xfrm>
          <a:prstGeom prst="roundRect">
            <a:avLst/>
          </a:prstGeom>
          <a:solidFill>
            <a:srgbClr val="152B48"/>
          </a:solidFill>
          <a:ln>
            <a:solidFill>
              <a:srgbClr val="152B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latin typeface="Montserrat" panose="00000500000000000000" pitchFamily="50" charset="0"/>
              </a:rPr>
              <a:t>Manejo sintomático</a:t>
            </a:r>
            <a:endParaRPr lang="es-CO" sz="2400" b="1" dirty="0">
              <a:latin typeface="Montserrat" panose="00000500000000000000" pitchFamily="50" charset="0"/>
            </a:endParaRPr>
          </a:p>
        </p:txBody>
      </p:sp>
      <p:graphicFrame>
        <p:nvGraphicFramePr>
          <p:cNvPr id="7" name="Diagrama 6">
            <a:extLst>
              <a:ext uri="{FF2B5EF4-FFF2-40B4-BE49-F238E27FC236}">
                <a16:creationId xmlns:a16="http://schemas.microsoft.com/office/drawing/2014/main" id="{E14A567D-57BD-4A5D-9A18-C4D2A70FBF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03927639"/>
              </p:ext>
            </p:extLst>
          </p:nvPr>
        </p:nvGraphicFramePr>
        <p:xfrm>
          <a:off x="4959914" y="1655445"/>
          <a:ext cx="6782505" cy="4229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801009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4602" y="471327"/>
            <a:ext cx="5448300" cy="1325563"/>
          </a:xfrm>
        </p:spPr>
        <p:txBody>
          <a:bodyPr/>
          <a:lstStyle/>
          <a:p>
            <a:r>
              <a:rPr lang="en-US" b="1" dirty="0"/>
              <a:t>EVOLUCIÓN Y PRONÓSTICO</a:t>
            </a:r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2E2D646C-4294-4B66-BDB3-13A36DD860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81028507"/>
              </p:ext>
            </p:extLst>
          </p:nvPr>
        </p:nvGraphicFramePr>
        <p:xfrm>
          <a:off x="4998014" y="1722120"/>
          <a:ext cx="6782505" cy="4229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156579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0952-4EA6-472B-BE0E-B9D58D5B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480" y="2085975"/>
            <a:ext cx="4669654" cy="845820"/>
          </a:xfrm>
        </p:spPr>
        <p:txBody>
          <a:bodyPr>
            <a:normAutofit fontScale="90000"/>
          </a:bodyPr>
          <a:lstStyle/>
          <a:p>
            <a:pPr algn="ctr"/>
            <a:r>
              <a:rPr lang="es-CO" b="1" dirty="0"/>
              <a:t>MUCHAS GRACIAS</a:t>
            </a:r>
          </a:p>
        </p:txBody>
      </p:sp>
      <p:pic>
        <p:nvPicPr>
          <p:cNvPr id="4" name="Imagen 3" descr="Imagen que contiene dibujo&#10;&#10;Descripción generada automáticamente">
            <a:extLst>
              <a:ext uri="{FF2B5EF4-FFF2-40B4-BE49-F238E27FC236}">
                <a16:creationId xmlns:a16="http://schemas.microsoft.com/office/drawing/2014/main" id="{80B483FC-7FC5-4E34-9271-0FC951C6782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70505" y="1379171"/>
            <a:ext cx="2450989" cy="2450989"/>
          </a:xfrm>
          <a:prstGeom prst="ellipse">
            <a:avLst/>
          </a:prstGeom>
        </p:spPr>
      </p:pic>
      <p:pic>
        <p:nvPicPr>
          <p:cNvPr id="5" name="Picture 4" descr="Instagram Logo - PNG y Vector">
            <a:extLst>
              <a:ext uri="{FF2B5EF4-FFF2-40B4-BE49-F238E27FC236}">
                <a16:creationId xmlns:a16="http://schemas.microsoft.com/office/drawing/2014/main" id="{163E564D-1A54-4EF9-BBA7-187A2F619F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470413" y="1880351"/>
            <a:ext cx="625303" cy="625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3D381994-BAA7-405B-8799-091BDCC93DED}"/>
              </a:ext>
            </a:extLst>
          </p:cNvPr>
          <p:cNvSpPr txBox="1">
            <a:spLocks/>
          </p:cNvSpPr>
          <p:nvPr/>
        </p:nvSpPr>
        <p:spPr>
          <a:xfrm>
            <a:off x="8564692" y="2505654"/>
            <a:ext cx="2436744" cy="7795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 b="1" dirty="0">
                <a:solidFill>
                  <a:srgbClr val="152B48"/>
                </a:solidFill>
              </a:rPr>
              <a:t>@zazu_pediatría</a:t>
            </a:r>
            <a:endParaRPr lang="es-CO" sz="2400" b="1" dirty="0">
              <a:solidFill>
                <a:srgbClr val="152B4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684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69623"/>
            <a:ext cx="10515600" cy="1325563"/>
          </a:xfrm>
        </p:spPr>
        <p:txBody>
          <a:bodyPr/>
          <a:lstStyle/>
          <a:p>
            <a:pPr algn="ctr"/>
            <a:r>
              <a:rPr lang="es-ES" b="1" dirty="0"/>
              <a:t>CLASIFICACIÓN Y ETIOLOGÍA</a:t>
            </a:r>
            <a:endParaRPr lang="en-US" b="1" dirty="0"/>
          </a:p>
        </p:txBody>
      </p:sp>
      <p:graphicFrame>
        <p:nvGraphicFramePr>
          <p:cNvPr id="7" name="Diagrama 6">
            <a:extLst>
              <a:ext uri="{FF2B5EF4-FFF2-40B4-BE49-F238E27FC236}">
                <a16:creationId xmlns:a16="http://schemas.microsoft.com/office/drawing/2014/main" id="{F591665A-98DB-4876-9443-FC723EE8A0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85400045"/>
              </p:ext>
            </p:extLst>
          </p:nvPr>
        </p:nvGraphicFramePr>
        <p:xfrm>
          <a:off x="4672965" y="1910715"/>
          <a:ext cx="7086600" cy="41605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10B41847-5722-4003-A1AC-D2DF2787CB57}"/>
              </a:ext>
            </a:extLst>
          </p:cNvPr>
          <p:cNvSpPr/>
          <p:nvPr/>
        </p:nvSpPr>
        <p:spPr>
          <a:xfrm>
            <a:off x="432435" y="1910715"/>
            <a:ext cx="3543300" cy="731520"/>
          </a:xfrm>
          <a:prstGeom prst="roundRect">
            <a:avLst/>
          </a:prstGeom>
          <a:solidFill>
            <a:srgbClr val="152B48"/>
          </a:solidFill>
          <a:ln>
            <a:solidFill>
              <a:srgbClr val="152B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latin typeface="Montserrat" panose="00000500000000000000" pitchFamily="50" charset="0"/>
                <a:cs typeface="Mongolian Baiti" panose="03000500000000000000" pitchFamily="66" charset="0"/>
              </a:rPr>
              <a:t>Síndrome nefrótico</a:t>
            </a:r>
            <a:endParaRPr lang="es-CO" sz="2400" b="1" dirty="0">
              <a:latin typeface="Montserrat" panose="00000500000000000000" pitchFamily="50" charset="0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617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69623"/>
            <a:ext cx="10515600" cy="1325563"/>
          </a:xfrm>
        </p:spPr>
        <p:txBody>
          <a:bodyPr/>
          <a:lstStyle/>
          <a:p>
            <a:pPr algn="ctr"/>
            <a:r>
              <a:rPr lang="es-ES" b="1" dirty="0"/>
              <a:t>SÍNDROME NEFRÓTICO PRIMARIO</a:t>
            </a:r>
            <a:endParaRPr lang="en-US" b="1" dirty="0"/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651147B7-1DD2-4BC5-A305-10A6924FF9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9382" y="1946000"/>
            <a:ext cx="6788758" cy="3812310"/>
          </a:xfrm>
        </p:spPr>
        <p:txBody>
          <a:bodyPr>
            <a:normAutofit/>
          </a:bodyPr>
          <a:lstStyle/>
          <a:p>
            <a:pPr algn="just"/>
            <a:r>
              <a:rPr lang="en-US" sz="2000" dirty="0"/>
              <a:t>Incidencia de 1,5 por cada 100.000 niños por </a:t>
            </a:r>
            <a:r>
              <a:rPr lang="en-US" sz="2000" dirty="0" err="1"/>
              <a:t>año</a:t>
            </a:r>
            <a:r>
              <a:rPr lang="en-US" sz="2000" dirty="0"/>
              <a:t>.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/>
              <a:t>Se distinguen </a:t>
            </a:r>
            <a:r>
              <a:rPr lang="en-US" sz="2000" dirty="0" err="1"/>
              <a:t>varios</a:t>
            </a:r>
            <a:r>
              <a:rPr lang="en-US" sz="2000" dirty="0"/>
              <a:t> </a:t>
            </a:r>
            <a:r>
              <a:rPr lang="en-US" sz="2000" dirty="0" err="1"/>
              <a:t>subgrupos</a:t>
            </a:r>
            <a:r>
              <a:rPr lang="en-US" sz="2000" dirty="0"/>
              <a:t>:</a:t>
            </a:r>
          </a:p>
          <a:p>
            <a:pPr lvl="1" algn="just"/>
            <a:r>
              <a:rPr lang="en-US" sz="2000" b="1" dirty="0"/>
              <a:t>Sin </a:t>
            </a:r>
            <a:r>
              <a:rPr lang="en-US" sz="2000" b="1" dirty="0" err="1"/>
              <a:t>inflamación</a:t>
            </a:r>
            <a:r>
              <a:rPr lang="en-US" sz="2000" b="1" dirty="0"/>
              <a:t> glomerular</a:t>
            </a:r>
          </a:p>
          <a:p>
            <a:pPr lvl="2" algn="just"/>
            <a:r>
              <a:rPr lang="en-US" dirty="0"/>
              <a:t>SN </a:t>
            </a:r>
            <a:r>
              <a:rPr lang="en-US" dirty="0" err="1"/>
              <a:t>idiopático</a:t>
            </a:r>
            <a:r>
              <a:rPr lang="en-US" dirty="0"/>
              <a:t>.</a:t>
            </a:r>
          </a:p>
          <a:p>
            <a:pPr lvl="2" algn="just"/>
            <a:r>
              <a:rPr lang="en-US" dirty="0"/>
              <a:t>GMN </a:t>
            </a:r>
            <a:r>
              <a:rPr lang="en-US" dirty="0" err="1"/>
              <a:t>membranosa</a:t>
            </a:r>
            <a:r>
              <a:rPr lang="en-US" dirty="0"/>
              <a:t>.</a:t>
            </a:r>
          </a:p>
          <a:p>
            <a:pPr lvl="1" algn="just"/>
            <a:r>
              <a:rPr lang="en-US" sz="2000" b="1" dirty="0"/>
              <a:t>Asociado a </a:t>
            </a:r>
            <a:r>
              <a:rPr lang="en-US" sz="2000" b="1" dirty="0" err="1"/>
              <a:t>sedimento</a:t>
            </a:r>
            <a:r>
              <a:rPr lang="en-US" sz="2000" b="1" dirty="0"/>
              <a:t> activo e inflamación</a:t>
            </a:r>
          </a:p>
          <a:p>
            <a:pPr lvl="2" algn="just"/>
            <a:r>
              <a:rPr lang="en-US" dirty="0"/>
              <a:t>GMN membranoproliferative.</a:t>
            </a:r>
          </a:p>
          <a:p>
            <a:pPr lvl="2" algn="just"/>
            <a:r>
              <a:rPr lang="en-US" dirty="0"/>
              <a:t>Nefropatía por IgA.</a:t>
            </a:r>
          </a:p>
        </p:txBody>
      </p:sp>
    </p:spTree>
    <p:extLst>
      <p:ext uri="{BB962C8B-B14F-4D97-AF65-F5344CB8AC3E}">
        <p14:creationId xmlns:p14="http://schemas.microsoft.com/office/powerpoint/2010/main" val="3488740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69623"/>
            <a:ext cx="10515600" cy="1325563"/>
          </a:xfrm>
        </p:spPr>
        <p:txBody>
          <a:bodyPr/>
          <a:lstStyle/>
          <a:p>
            <a:pPr algn="ctr"/>
            <a:r>
              <a:rPr lang="es-ES" b="1" dirty="0"/>
              <a:t>SÍNDROME NEFRÓTICO PRIMARIO</a:t>
            </a:r>
            <a:endParaRPr lang="en-US" b="1" dirty="0"/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10B41847-5722-4003-A1AC-D2DF2787CB57}"/>
              </a:ext>
            </a:extLst>
          </p:cNvPr>
          <p:cNvSpPr/>
          <p:nvPr/>
        </p:nvSpPr>
        <p:spPr>
          <a:xfrm>
            <a:off x="838200" y="1729740"/>
            <a:ext cx="3543300" cy="731520"/>
          </a:xfrm>
          <a:prstGeom prst="roundRect">
            <a:avLst/>
          </a:prstGeom>
          <a:solidFill>
            <a:srgbClr val="152B48"/>
          </a:solidFill>
          <a:ln>
            <a:solidFill>
              <a:srgbClr val="152B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latin typeface="Montserrat" panose="00000500000000000000" pitchFamily="50" charset="0"/>
              </a:rPr>
              <a:t>Síndrome nefrótico idiopático</a:t>
            </a:r>
            <a:endParaRPr lang="es-CO" sz="2400" b="1" dirty="0">
              <a:latin typeface="Montserrat" panose="00000500000000000000" pitchFamily="50" charset="0"/>
            </a:endParaRP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651147B7-1DD2-4BC5-A305-10A6924FF9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9857" y="1729740"/>
            <a:ext cx="6788758" cy="3812310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2000" dirty="0"/>
              <a:t>Representa &gt;90% del SN entre 1-10 </a:t>
            </a:r>
            <a:r>
              <a:rPr lang="en-US" sz="2000" dirty="0" err="1"/>
              <a:t>años</a:t>
            </a:r>
            <a:r>
              <a:rPr lang="en-US" sz="2000" dirty="0"/>
              <a:t>.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/>
              <a:t>Se </a:t>
            </a:r>
            <a:r>
              <a:rPr lang="es-ES" sz="2000" dirty="0"/>
              <a:t>define por la asociación de un SN con hallazgos de biopsia renal: </a:t>
            </a:r>
          </a:p>
          <a:p>
            <a:pPr lvl="1" algn="just"/>
            <a:r>
              <a:rPr lang="es-ES" sz="2000" dirty="0"/>
              <a:t>Borramiento difuso del proceso del podocito en microscopía electrónica y cambios mínimos. </a:t>
            </a:r>
          </a:p>
          <a:p>
            <a:pPr lvl="1" algn="just"/>
            <a:r>
              <a:rPr lang="es-ES" sz="2000" dirty="0"/>
              <a:t>Glomeruloesclerosis focal y segmentaria (FSGS). </a:t>
            </a:r>
          </a:p>
          <a:p>
            <a:pPr lvl="1" algn="just"/>
            <a:r>
              <a:rPr lang="es-ES" sz="2000" dirty="0"/>
              <a:t>Proliferación mesangial en microscopía óptica.</a:t>
            </a:r>
          </a:p>
          <a:p>
            <a:pPr lvl="1" algn="just"/>
            <a:endParaRPr lang="es-ES" sz="2000" dirty="0"/>
          </a:p>
          <a:p>
            <a:pPr algn="just"/>
            <a:r>
              <a:rPr lang="es-ES" sz="2000" dirty="0"/>
              <a:t>Enfermedad de cambios mínimos &gt;90%, buena respuesta a esteroides.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62202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69623"/>
            <a:ext cx="10515600" cy="1325563"/>
          </a:xfrm>
        </p:spPr>
        <p:txBody>
          <a:bodyPr/>
          <a:lstStyle/>
          <a:p>
            <a:pPr algn="ctr"/>
            <a:r>
              <a:rPr lang="es-ES" b="1" dirty="0"/>
              <a:t>SÍNDROME NEFRÓTICO PRIMARIO</a:t>
            </a:r>
            <a:endParaRPr lang="en-US" b="1" dirty="0"/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10B41847-5722-4003-A1AC-D2DF2787CB57}"/>
              </a:ext>
            </a:extLst>
          </p:cNvPr>
          <p:cNvSpPr/>
          <p:nvPr/>
        </p:nvSpPr>
        <p:spPr>
          <a:xfrm>
            <a:off x="838200" y="1767840"/>
            <a:ext cx="3543300" cy="731520"/>
          </a:xfrm>
          <a:prstGeom prst="roundRect">
            <a:avLst/>
          </a:prstGeom>
          <a:solidFill>
            <a:srgbClr val="152B48"/>
          </a:solidFill>
          <a:ln>
            <a:solidFill>
              <a:srgbClr val="152B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latin typeface="Montserrat" panose="00000500000000000000" pitchFamily="50" charset="0"/>
              </a:rPr>
              <a:t>Clasificación del SN idiopático</a:t>
            </a:r>
            <a:endParaRPr lang="es-CO" sz="2400" b="1" dirty="0">
              <a:latin typeface="Montserrat" panose="00000500000000000000" pitchFamily="50" charset="0"/>
            </a:endParaRPr>
          </a:p>
        </p:txBody>
      </p:sp>
      <p:graphicFrame>
        <p:nvGraphicFramePr>
          <p:cNvPr id="7" name="Diagrama 6">
            <a:extLst>
              <a:ext uri="{FF2B5EF4-FFF2-40B4-BE49-F238E27FC236}">
                <a16:creationId xmlns:a16="http://schemas.microsoft.com/office/drawing/2014/main" id="{6096442B-6617-4E8B-8982-5129B55A73C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56229879"/>
              </p:ext>
            </p:extLst>
          </p:nvPr>
        </p:nvGraphicFramePr>
        <p:xfrm>
          <a:off x="4949394" y="1767840"/>
          <a:ext cx="6762614" cy="38331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509604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69623"/>
            <a:ext cx="10515600" cy="1325563"/>
          </a:xfrm>
        </p:spPr>
        <p:txBody>
          <a:bodyPr/>
          <a:lstStyle/>
          <a:p>
            <a:pPr algn="ctr"/>
            <a:r>
              <a:rPr lang="es-ES" b="1" dirty="0"/>
              <a:t>SÍNDROME NEFRÓTICO SECUNDARIO</a:t>
            </a:r>
            <a:endParaRPr lang="en-US" b="1" dirty="0"/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10B41847-5722-4003-A1AC-D2DF2787CB57}"/>
              </a:ext>
            </a:extLst>
          </p:cNvPr>
          <p:cNvSpPr/>
          <p:nvPr/>
        </p:nvSpPr>
        <p:spPr>
          <a:xfrm>
            <a:off x="480060" y="1920240"/>
            <a:ext cx="3543300" cy="731520"/>
          </a:xfrm>
          <a:prstGeom prst="roundRect">
            <a:avLst/>
          </a:prstGeom>
          <a:solidFill>
            <a:srgbClr val="152B48"/>
          </a:solidFill>
          <a:ln>
            <a:solidFill>
              <a:srgbClr val="152B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latin typeface="Montserrat" panose="00000500000000000000" pitchFamily="50" charset="0"/>
              </a:rPr>
              <a:t>Asociado a enfermedades sistémicas</a:t>
            </a:r>
            <a:endParaRPr lang="es-CO" b="1" dirty="0">
              <a:latin typeface="Montserrat" panose="00000500000000000000" pitchFamily="50" charset="0"/>
            </a:endParaRPr>
          </a:p>
        </p:txBody>
      </p:sp>
      <p:graphicFrame>
        <p:nvGraphicFramePr>
          <p:cNvPr id="7" name="Diagrama 6">
            <a:extLst>
              <a:ext uri="{FF2B5EF4-FFF2-40B4-BE49-F238E27FC236}">
                <a16:creationId xmlns:a16="http://schemas.microsoft.com/office/drawing/2014/main" id="{6096442B-6617-4E8B-8982-5129B55A73C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76302429"/>
              </p:ext>
            </p:extLst>
          </p:nvPr>
        </p:nvGraphicFramePr>
        <p:xfrm>
          <a:off x="4949326" y="1920240"/>
          <a:ext cx="6762614" cy="38331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48325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7E1B3DF-0BB0-4C66-B149-D1D47889E4A5}" vid="{BF97386F-A394-4AC0-8781-7EAE8F5D2577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COM_FR_2020</Template>
  <TotalTime>677</TotalTime>
  <Words>1509</Words>
  <Application>Microsoft Office PowerPoint</Application>
  <PresentationFormat>Panorámica</PresentationFormat>
  <Paragraphs>288</Paragraphs>
  <Slides>42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42</vt:i4>
      </vt:variant>
    </vt:vector>
  </HeadingPairs>
  <TitlesOfParts>
    <vt:vector size="47" baseType="lpstr">
      <vt:lpstr>Arial</vt:lpstr>
      <vt:lpstr>Calibri</vt:lpstr>
      <vt:lpstr>Calibri Light</vt:lpstr>
      <vt:lpstr>Montserrat</vt:lpstr>
      <vt:lpstr>Tema de Office</vt:lpstr>
      <vt:lpstr>SINDROME NEFRÓTICO Y NEFRÍTICO EN PEDIATRÍA</vt:lpstr>
      <vt:lpstr>TABLA DE CONTENIDOS</vt:lpstr>
      <vt:lpstr>SÍNDROME NEFRÓTICO  EN PEDIATRÍA</vt:lpstr>
      <vt:lpstr>GENERALIDADES</vt:lpstr>
      <vt:lpstr>CLASIFICACIÓN Y ETIOLOGÍA</vt:lpstr>
      <vt:lpstr>SÍNDROME NEFRÓTICO PRIMARIO</vt:lpstr>
      <vt:lpstr>SÍNDROME NEFRÓTICO PRIMARIO</vt:lpstr>
      <vt:lpstr>SÍNDROME NEFRÓTICO PRIMARIO</vt:lpstr>
      <vt:lpstr>SÍNDROME NEFRÓTICO SECUNDARIO</vt:lpstr>
      <vt:lpstr>FISIOPATOLOGÍA</vt:lpstr>
      <vt:lpstr>FISIOPATOLOGÍA</vt:lpstr>
      <vt:lpstr>FISIOPATOLOGÍA</vt:lpstr>
      <vt:lpstr>EPIDEMIOLOGÍA</vt:lpstr>
      <vt:lpstr>EPIDEMIOLOGÍA</vt:lpstr>
      <vt:lpstr>MANIFESTACIONES CLÍNICAS</vt:lpstr>
      <vt:lpstr>Presentación de PowerPoint</vt:lpstr>
      <vt:lpstr>EVALUACIÓN DIAGNÓSTICA</vt:lpstr>
      <vt:lpstr>EVALUACIÓN DIAGNÓSTICA</vt:lpstr>
      <vt:lpstr>CUÁNDO HACER BIOPSIA RENAL</vt:lpstr>
      <vt:lpstr>DIAGNÓSTICO DIFERENCIAL</vt:lpstr>
      <vt:lpstr>TRATAMIENTO</vt:lpstr>
      <vt:lpstr>TRATAMIENTO</vt:lpstr>
      <vt:lpstr>TRATAMIENTO</vt:lpstr>
      <vt:lpstr>DESENLACES</vt:lpstr>
      <vt:lpstr>SÍNDROME NEFRÍTICO EN PEDIATRÍA GMN POSTINFECCIOSA</vt:lpstr>
      <vt:lpstr>GENERALIDADES</vt:lpstr>
      <vt:lpstr>ETIOLOGÍA</vt:lpstr>
      <vt:lpstr>ETIOLOGÍA</vt:lpstr>
      <vt:lpstr>EPIDEMIOLOGÍA</vt:lpstr>
      <vt:lpstr>EPIDEMIOLOGÍA</vt:lpstr>
      <vt:lpstr>FISIOPATOLOGÍA</vt:lpstr>
      <vt:lpstr>FISIOPATOLOGÍA</vt:lpstr>
      <vt:lpstr>PATOLOGÍA</vt:lpstr>
      <vt:lpstr>MANIFESTACIONES CLÍNICAS</vt:lpstr>
      <vt:lpstr>MANIFESTACIONES CLÍNICAS</vt:lpstr>
      <vt:lpstr>MANIFESTACIONES CLÍNICAS</vt:lpstr>
      <vt:lpstr>EVALUACIÓN DIAGNÓSTICA</vt:lpstr>
      <vt:lpstr>EVALUACIÓN DIAGNÓSTICA</vt:lpstr>
      <vt:lpstr>DIAGNÓSTICO DIFERENCIAL</vt:lpstr>
      <vt:lpstr>TRATAMIENTO</vt:lpstr>
      <vt:lpstr>EVOLUCIÓN Y PRONÓSTICO</vt:lpstr>
      <vt:lpstr>MUCHAS GRACIAS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Sentire Taller SAS</dc:creator>
  <cp:lastModifiedBy>User</cp:lastModifiedBy>
  <cp:revision>78</cp:revision>
  <dcterms:created xsi:type="dcterms:W3CDTF">2020-11-06T17:03:47Z</dcterms:created>
  <dcterms:modified xsi:type="dcterms:W3CDTF">2021-04-07T21:53:14Z</dcterms:modified>
</cp:coreProperties>
</file>