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officedocument.drawingml.diagramData+xml" PartName="/ppt/diagrams/data9.xml"/>
  <Override ContentType="application/vnd.openxmlformats-officedocument.drawingml.diagramLayout+xml" PartName="/ppt/diagrams/layout9.xml"/>
  <Override ContentType="application/vnd.openxmlformats-officedocument.drawingml.diagramStyle+xml" PartName="/ppt/diagrams/quickStyle9.xml"/>
  <Override ContentType="application/vnd.openxmlformats-officedocument.drawingml.diagramColors+xml" PartName="/ppt/diagrams/colors9.xml"/>
  <Override ContentType="application/vnd.ms-office.drawingml.diagramDrawing+xml" PartName="/ppt/diagrams/drawing9.xml"/>
  <Override ContentType="application/vnd.openxmlformats-officedocument.drawingml.diagramData+xml" PartName="/ppt/diagrams/data10.xml"/>
  <Override ContentType="application/vnd.openxmlformats-officedocument.drawingml.diagramLayout+xml" PartName="/ppt/diagrams/layout10.xml"/>
  <Override ContentType="application/vnd.openxmlformats-officedocument.drawingml.diagramStyle+xml" PartName="/ppt/diagrams/quickStyle10.xml"/>
  <Override ContentType="application/vnd.openxmlformats-officedocument.drawingml.diagramColors+xml" PartName="/ppt/diagrams/colors10.xml"/>
  <Override ContentType="application/vnd.ms-office.drawingml.diagramDrawing+xml" PartName="/ppt/diagrams/drawing10.xml"/>
  <Override ContentType="application/vnd.openxmlformats-officedocument.presentationml.notesSlide+xml" PartName="/ppt/notesSlides/notesSlide3.xml"/>
  <Override ContentType="application/vnd.openxmlformats-officedocument.drawingml.diagramData+xml" PartName="/ppt/diagrams/data11.xml"/>
  <Override ContentType="application/vnd.openxmlformats-officedocument.drawingml.diagramLayout+xml" PartName="/ppt/diagrams/layout11.xml"/>
  <Override ContentType="application/vnd.openxmlformats-officedocument.drawingml.diagramStyle+xml" PartName="/ppt/diagrams/quickStyle11.xml"/>
  <Override ContentType="application/vnd.openxmlformats-officedocument.drawingml.diagramColors+xml" PartName="/ppt/diagrams/colors11.xml"/>
  <Override ContentType="application/vnd.ms-office.drawingml.diagramDrawing+xml" PartName="/ppt/diagrams/drawing11.xml"/>
  <Override ContentType="application/vnd.openxmlformats-officedocument.drawingml.diagramData+xml" PartName="/ppt/diagrams/data12.xml"/>
  <Override ContentType="application/vnd.openxmlformats-officedocument.drawingml.diagramLayout+xml" PartName="/ppt/diagrams/layout12.xml"/>
  <Override ContentType="application/vnd.openxmlformats-officedocument.drawingml.diagramStyle+xml" PartName="/ppt/diagrams/quickStyle12.xml"/>
  <Override ContentType="application/vnd.openxmlformats-officedocument.drawingml.diagramColors+xml" PartName="/ppt/diagrams/colors12.xml"/>
  <Override ContentType="application/vnd.ms-office.drawingml.diagramDrawing+xml" PartName="/ppt/diagrams/drawing12.xml"/>
  <Override ContentType="application/vnd.openxmlformats-officedocument.drawingml.diagramData+xml" PartName="/ppt/diagrams/data13.xml"/>
  <Override ContentType="application/vnd.openxmlformats-officedocument.drawingml.diagramLayout+xml" PartName="/ppt/diagrams/layout13.xml"/>
  <Override ContentType="application/vnd.openxmlformats-officedocument.drawingml.diagramStyle+xml" PartName="/ppt/diagrams/quickStyle13.xml"/>
  <Override ContentType="application/vnd.openxmlformats-officedocument.drawingml.diagramColors+xml" PartName="/ppt/diagrams/colors13.xml"/>
  <Override ContentType="application/vnd.ms-office.drawingml.diagramDrawing+xml" PartName="/ppt/diagrams/drawing13.xml"/>
  <Override ContentType="application/vnd.openxmlformats-officedocument.drawingml.diagramData+xml" PartName="/ppt/diagrams/data14.xml"/>
  <Override ContentType="application/vnd.openxmlformats-officedocument.drawingml.diagramLayout+xml" PartName="/ppt/diagrams/layout14.xml"/>
  <Override ContentType="application/vnd.openxmlformats-officedocument.drawingml.diagramStyle+xml" PartName="/ppt/diagrams/quickStyle14.xml"/>
  <Override ContentType="application/vnd.openxmlformats-officedocument.drawingml.diagramColors+xml" PartName="/ppt/diagrams/colors14.xml"/>
  <Override ContentType="application/vnd.ms-office.drawingml.diagramDrawing+xml" PartName="/ppt/diagrams/drawing14.xml"/>
  <Override ContentType="application/vnd.openxmlformats-officedocument.drawingml.diagramData+xml" PartName="/ppt/diagrams/data15.xml"/>
  <Override ContentType="application/vnd.openxmlformats-officedocument.drawingml.diagramLayout+xml" PartName="/ppt/diagrams/layout15.xml"/>
  <Override ContentType="application/vnd.openxmlformats-officedocument.drawingml.diagramStyle+xml" PartName="/ppt/diagrams/quickStyle15.xml"/>
  <Override ContentType="application/vnd.openxmlformats-officedocument.drawingml.diagramColors+xml" PartName="/ppt/diagrams/colors15.xml"/>
  <Override ContentType="application/vnd.ms-office.drawingml.diagramDrawing+xml" PartName="/ppt/diagrams/drawing15.xml"/>
  <Override ContentType="application/vnd.openxmlformats-officedocument.drawingml.diagramData+xml" PartName="/ppt/diagrams/data16.xml"/>
  <Override ContentType="application/vnd.openxmlformats-officedocument.drawingml.diagramLayout+xml" PartName="/ppt/diagrams/layout16.xml"/>
  <Override ContentType="application/vnd.openxmlformats-officedocument.drawingml.diagramStyle+xml" PartName="/ppt/diagrams/quickStyle16.xml"/>
  <Override ContentType="application/vnd.openxmlformats-officedocument.drawingml.diagramColors+xml" PartName="/ppt/diagrams/colors16.xml"/>
  <Override ContentType="application/vnd.ms-office.drawingml.diagramDrawing+xml" PartName="/ppt/diagrams/drawing16.xml"/>
  <Override ContentType="application/vnd.openxmlformats-officedocument.drawingml.diagramData+xml" PartName="/ppt/diagrams/data17.xml"/>
  <Override ContentType="application/vnd.openxmlformats-officedocument.drawingml.diagramLayout+xml" PartName="/ppt/diagrams/layout17.xml"/>
  <Override ContentType="application/vnd.openxmlformats-officedocument.drawingml.diagramStyle+xml" PartName="/ppt/diagrams/quickStyle17.xml"/>
  <Override ContentType="application/vnd.openxmlformats-officedocument.drawingml.diagramColors+xml" PartName="/ppt/diagrams/colors17.xml"/>
  <Override ContentType="application/vnd.ms-office.drawingml.diagramDrawing+xml" PartName="/ppt/diagrams/drawing17.xml"/>
  <Override ContentType="application/vnd.openxmlformats-officedocument.drawingml.diagramData+xml" PartName="/ppt/diagrams/data18.xml"/>
  <Override ContentType="application/vnd.openxmlformats-officedocument.drawingml.diagramLayout+xml" PartName="/ppt/diagrams/layout18.xml"/>
  <Override ContentType="application/vnd.openxmlformats-officedocument.drawingml.diagramStyle+xml" PartName="/ppt/diagrams/quickStyle18.xml"/>
  <Override ContentType="application/vnd.openxmlformats-officedocument.drawingml.diagramColors+xml" PartName="/ppt/diagrams/colors18.xml"/>
  <Override ContentType="application/vnd.ms-office.drawingml.diagramDrawing+xml" PartName="/ppt/diagrams/drawing18.xml"/>
  <Override ContentType="application/vnd.openxmlformats-officedocument.drawingml.diagramData+xml" PartName="/ppt/diagrams/data19.xml"/>
  <Override ContentType="application/vnd.openxmlformats-officedocument.drawingml.diagramLayout+xml" PartName="/ppt/diagrams/layout19.xml"/>
  <Override ContentType="application/vnd.openxmlformats-officedocument.drawingml.diagramStyle+xml" PartName="/ppt/diagrams/quickStyle19.xml"/>
  <Override ContentType="application/vnd.openxmlformats-officedocument.drawingml.diagramColors+xml" PartName="/ppt/diagrams/colors19.xml"/>
  <Override ContentType="application/vnd.ms-office.drawingml.diagramDrawing+xml" PartName="/ppt/diagrams/drawing19.xml"/>
  <Override ContentType="application/vnd.openxmlformats-officedocument.drawingml.diagramData+xml" PartName="/ppt/diagrams/data20.xml"/>
  <Override ContentType="application/vnd.openxmlformats-officedocument.drawingml.diagramLayout+xml" PartName="/ppt/diagrams/layout20.xml"/>
  <Override ContentType="application/vnd.openxmlformats-officedocument.drawingml.diagramStyle+xml" PartName="/ppt/diagrams/quickStyle20.xml"/>
  <Override ContentType="application/vnd.openxmlformats-officedocument.drawingml.diagramColors+xml" PartName="/ppt/diagrams/colors20.xml"/>
  <Override ContentType="application/vnd.ms-office.drawingml.diagramDrawing+xml" PartName="/ppt/diagrams/drawing20.xml"/>
  <Override ContentType="application/vnd.openxmlformats-officedocument.drawingml.diagramData+xml" PartName="/ppt/diagrams/data21.xml"/>
  <Override ContentType="application/vnd.openxmlformats-officedocument.drawingml.diagramLayout+xml" PartName="/ppt/diagrams/layout21.xml"/>
  <Override ContentType="application/vnd.openxmlformats-officedocument.drawingml.diagramStyle+xml" PartName="/ppt/diagrams/quickStyle21.xml"/>
  <Override ContentType="application/vnd.openxmlformats-officedocument.drawingml.diagramColors+xml" PartName="/ppt/diagrams/colors21.xml"/>
  <Override ContentType="application/vnd.ms-office.drawingml.diagramDrawing+xml" PartName="/ppt/diagrams/drawing21.xml"/>
  <Override ContentType="application/vnd.openxmlformats-officedocument.drawingml.diagramData+xml" PartName="/ppt/diagrams/data22.xml"/>
  <Override ContentType="application/vnd.openxmlformats-officedocument.drawingml.diagramLayout+xml" PartName="/ppt/diagrams/layout22.xml"/>
  <Override ContentType="application/vnd.openxmlformats-officedocument.drawingml.diagramStyle+xml" PartName="/ppt/diagrams/quickStyle22.xml"/>
  <Override ContentType="application/vnd.openxmlformats-officedocument.drawingml.diagramColors+xml" PartName="/ppt/diagrams/colors22.xml"/>
  <Override ContentType="application/vnd.ms-office.drawingml.diagramDrawing+xml" PartName="/ppt/diagrams/drawing22.xml"/>
  <Override ContentType="application/vnd.openxmlformats-officedocument.drawingml.diagramData+xml" PartName="/ppt/diagrams/data23.xml"/>
  <Override ContentType="application/vnd.openxmlformats-officedocument.drawingml.diagramLayout+xml" PartName="/ppt/diagrams/layout23.xml"/>
  <Override ContentType="application/vnd.openxmlformats-officedocument.drawingml.diagramStyle+xml" PartName="/ppt/diagrams/quickStyle23.xml"/>
  <Override ContentType="application/vnd.openxmlformats-officedocument.drawingml.diagramColors+xml" PartName="/ppt/diagrams/colors23.xml"/>
  <Override ContentType="application/vnd.ms-office.drawingml.diagramDrawing+xml" PartName="/ppt/diagrams/drawing23.xml"/>
  <Override ContentType="application/vnd.openxmlformats-officedocument.drawingml.diagramData+xml" PartName="/ppt/diagrams/data24.xml"/>
  <Override ContentType="application/vnd.openxmlformats-officedocument.drawingml.diagramLayout+xml" PartName="/ppt/diagrams/layout24.xml"/>
  <Override ContentType="application/vnd.openxmlformats-officedocument.drawingml.diagramStyle+xml" PartName="/ppt/diagrams/quickStyle24.xml"/>
  <Override ContentType="application/vnd.openxmlformats-officedocument.drawingml.diagramColors+xml" PartName="/ppt/diagrams/colors24.xml"/>
  <Override ContentType="application/vnd.ms-office.drawingml.diagramDrawing+xml" PartName="/ppt/diagrams/drawing24.xml"/>
  <Override ContentType="application/vnd.openxmlformats-officedocument.presentationml.notesSlide+xml" PartName="/ppt/notesSlides/notesSlide4.xml"/>
  <Override ContentType="application/vnd.openxmlformats-officedocument.drawingml.diagramData+xml" PartName="/ppt/diagrams/data25.xml"/>
  <Override ContentType="application/vnd.openxmlformats-officedocument.drawingml.diagramLayout+xml" PartName="/ppt/diagrams/layout25.xml"/>
  <Override ContentType="application/vnd.openxmlformats-officedocument.drawingml.diagramStyle+xml" PartName="/ppt/diagrams/quickStyle25.xml"/>
  <Override ContentType="application/vnd.openxmlformats-officedocument.drawingml.diagramColors+xml" PartName="/ppt/diagrams/colors25.xml"/>
  <Override ContentType="application/vnd.ms-office.drawingml.diagramDrawing+xml" PartName="/ppt/diagrams/drawing25.xml"/>
  <Override ContentType="application/vnd.openxmlformats-officedocument.drawingml.diagramData+xml" PartName="/ppt/diagrams/data26.xml"/>
  <Override ContentType="application/vnd.openxmlformats-officedocument.drawingml.diagramLayout+xml" PartName="/ppt/diagrams/layout26.xml"/>
  <Override ContentType="application/vnd.openxmlformats-officedocument.drawingml.diagramStyle+xml" PartName="/ppt/diagrams/quickStyle26.xml"/>
  <Override ContentType="application/vnd.openxmlformats-officedocument.drawingml.diagramColors+xml" PartName="/ppt/diagrams/colors26.xml"/>
  <Override ContentType="application/vnd.ms-office.drawingml.diagramDrawing+xml" PartName="/ppt/diagrams/drawing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drawingml.diagramData+xml" PartName="/ppt/diagrams/data27.xml"/>
  <Override ContentType="application/vnd.openxmlformats-officedocument.drawingml.diagramLayout+xml" PartName="/ppt/diagrams/layout27.xml"/>
  <Override ContentType="application/vnd.openxmlformats-officedocument.drawingml.diagramStyle+xml" PartName="/ppt/diagrams/quickStyle27.xml"/>
  <Override ContentType="application/vnd.openxmlformats-officedocument.drawingml.diagramColors+xml" PartName="/ppt/diagrams/colors27.xml"/>
  <Override ContentType="application/vnd.ms-office.drawingml.diagramDrawing+xml" PartName="/ppt/diagrams/drawing27.xml"/>
  <Override ContentType="application/vnd.openxmlformats-officedocument.drawingml.diagramData+xml" PartName="/ppt/diagrams/data28.xml"/>
  <Override ContentType="application/vnd.openxmlformats-officedocument.drawingml.diagramLayout+xml" PartName="/ppt/diagrams/layout28.xml"/>
  <Override ContentType="application/vnd.openxmlformats-officedocument.drawingml.diagramStyle+xml" PartName="/ppt/diagrams/quickStyle28.xml"/>
  <Override ContentType="application/vnd.openxmlformats-officedocument.drawingml.diagramColors+xml" PartName="/ppt/diagrams/colors28.xml"/>
  <Override ContentType="application/vnd.ms-office.drawingml.diagramDrawing+xml" PartName="/ppt/diagrams/drawing28.xml"/>
  <Override ContentType="application/vnd.openxmlformats-officedocument.presentationml.notesSlide+xml" PartName="/ppt/notesSlides/notesSlide7.xml"/>
  <Override ContentType="application/vnd.openxmlformats-officedocument.drawingml.diagramData+xml" PartName="/ppt/diagrams/data29.xml"/>
  <Override ContentType="application/vnd.openxmlformats-officedocument.drawingml.diagramLayout+xml" PartName="/ppt/diagrams/layout29.xml"/>
  <Override ContentType="application/vnd.openxmlformats-officedocument.drawingml.diagramStyle+xml" PartName="/ppt/diagrams/quickStyle29.xml"/>
  <Override ContentType="application/vnd.openxmlformats-officedocument.drawingml.diagramColors+xml" PartName="/ppt/diagrams/colors29.xml"/>
  <Override ContentType="application/vnd.ms-office.drawingml.diagramDrawing+xml" PartName="/ppt/diagrams/drawing29.xml"/>
  <Override ContentType="application/vnd.openxmlformats-officedocument.drawingml.diagramData+xml" PartName="/ppt/diagrams/data30.xml"/>
  <Override ContentType="application/vnd.openxmlformats-officedocument.drawingml.diagramLayout+xml" PartName="/ppt/diagrams/layout30.xml"/>
  <Override ContentType="application/vnd.openxmlformats-officedocument.drawingml.diagramStyle+xml" PartName="/ppt/diagrams/quickStyle30.xml"/>
  <Override ContentType="application/vnd.openxmlformats-officedocument.drawingml.diagramColors+xml" PartName="/ppt/diagrams/colors30.xml"/>
  <Override ContentType="application/vnd.ms-office.drawingml.diagramDrawing+xml" PartName="/ppt/diagrams/drawing30.xml"/>
  <Override ContentType="application/vnd.openxmlformats-officedocument.drawingml.diagramData+xml" PartName="/ppt/diagrams/data31.xml"/>
  <Override ContentType="application/vnd.openxmlformats-officedocument.drawingml.diagramLayout+xml" PartName="/ppt/diagrams/layout31.xml"/>
  <Override ContentType="application/vnd.openxmlformats-officedocument.drawingml.diagramStyle+xml" PartName="/ppt/diagrams/quickStyle31.xml"/>
  <Override ContentType="application/vnd.openxmlformats-officedocument.drawingml.diagramColors+xml" PartName="/ppt/diagrams/colors31.xml"/>
  <Override ContentType="application/vnd.ms-office.drawingml.diagramDrawing+xml" PartName="/ppt/diagrams/drawing31.xml"/>
  <Override ContentType="application/vnd.openxmlformats-officedocument.drawingml.diagramData+xml" PartName="/ppt/diagrams/data32.xml"/>
  <Override ContentType="application/vnd.openxmlformats-officedocument.drawingml.diagramLayout+xml" PartName="/ppt/diagrams/layout32.xml"/>
  <Override ContentType="application/vnd.openxmlformats-officedocument.drawingml.diagramStyle+xml" PartName="/ppt/diagrams/quickStyle32.xml"/>
  <Override ContentType="application/vnd.openxmlformats-officedocument.drawingml.diagramColors+xml" PartName="/ppt/diagrams/colors32.xml"/>
  <Override ContentType="application/vnd.ms-office.drawingml.diagramDrawing+xml" PartName="/ppt/diagrams/drawing32.xml"/>
  <Override ContentType="application/vnd.openxmlformats-officedocument.presentationml.notesSlide+xml" PartName="/ppt/notesSlides/notesSlide8.xml"/>
  <Override ContentType="application/vnd.openxmlformats-officedocument.drawingml.diagramData+xml" PartName="/ppt/diagrams/data33.xml"/>
  <Override ContentType="application/vnd.openxmlformats-officedocument.drawingml.diagramLayout+xml" PartName="/ppt/diagrams/layout33.xml"/>
  <Override ContentType="application/vnd.openxmlformats-officedocument.drawingml.diagramStyle+xml" PartName="/ppt/diagrams/quickStyle33.xml"/>
  <Override ContentType="application/vnd.openxmlformats-officedocument.drawingml.diagramColors+xml" PartName="/ppt/diagrams/colors33.xml"/>
  <Override ContentType="application/vnd.ms-office.drawingml.diagramDrawing+xml" PartName="/ppt/diagrams/drawing33.xml"/>
  <Override ContentType="application/vnd.openxmlformats-officedocument.presentationml.notesSlide+xml" PartName="/ppt/notesSlides/notesSlide9.xml"/>
  <Override ContentType="application/vnd.openxmlformats-officedocument.drawingml.diagramData+xml" PartName="/ppt/diagrams/data34.xml"/>
  <Override ContentType="application/vnd.openxmlformats-officedocument.drawingml.diagramLayout+xml" PartName="/ppt/diagrams/layout34.xml"/>
  <Override ContentType="application/vnd.openxmlformats-officedocument.drawingml.diagramStyle+xml" PartName="/ppt/diagrams/quickStyle34.xml"/>
  <Override ContentType="application/vnd.openxmlformats-officedocument.drawingml.diagramColors+xml" PartName="/ppt/diagrams/colors34.xml"/>
  <Override ContentType="application/vnd.ms-office.drawingml.diagramDrawing+xml" PartName="/ppt/diagrams/drawing34.xml"/>
  <Override ContentType="application/vnd.openxmlformats-officedocument.drawingml.diagramData+xml" PartName="/ppt/diagrams/data35.xml"/>
  <Override ContentType="application/vnd.openxmlformats-officedocument.drawingml.diagramLayout+xml" PartName="/ppt/diagrams/layout35.xml"/>
  <Override ContentType="application/vnd.openxmlformats-officedocument.drawingml.diagramStyle+xml" PartName="/ppt/diagrams/quickStyle35.xml"/>
  <Override ContentType="application/vnd.openxmlformats-officedocument.drawingml.diagramColors+xml" PartName="/ppt/diagrams/colors35.xml"/>
  <Override ContentType="application/vnd.ms-office.drawingml.diagramDrawing+xml" PartName="/ppt/diagrams/drawing3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67" r:id="rId43"/>
    <p:sldId id="26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0ABA7"/>
    <a:srgbClr val="0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82648"/>
  </p:normalViewPr>
  <p:slideViewPr>
    <p:cSldViewPr snapToGrid="0" showGuides="1">
      <p:cViewPr varScale="1">
        <p:scale>
          <a:sx n="71" d="100"/>
          <a:sy n="71" d="100"/>
        </p:scale>
        <p:origin x="120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D795E-872E-42D0-A0E9-376E6B6F11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714C37-671F-4297-83C6-56B6868FFAB8}">
      <dgm:prSet/>
      <dgm:spPr/>
      <dgm:t>
        <a:bodyPr/>
        <a:lstStyle/>
        <a:p>
          <a:r>
            <a:rPr lang="es-ES_tradnl" dirty="0">
              <a:latin typeface="Montserrat" pitchFamily="2" charset="77"/>
              <a:cs typeface="Arabic Typesetting" panose="03020402040406030203" pitchFamily="66" charset="-78"/>
            </a:rPr>
            <a:t>Epidemiología.</a:t>
          </a:r>
          <a:endParaRPr lang="en-US" dirty="0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4F6F9AB2-EBE5-4482-994B-F001019EEE06}" type="parTrans" cxnId="{870B2AB4-F8FD-4B5C-BEFD-8E628BFB7344}">
      <dgm:prSet/>
      <dgm:spPr/>
      <dgm:t>
        <a:bodyPr/>
        <a:lstStyle/>
        <a:p>
          <a:endParaRPr lang="en-US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6C3D95F3-6872-4226-8D0F-F5D2A2B3B638}" type="sibTrans" cxnId="{870B2AB4-F8FD-4B5C-BEFD-8E628BFB7344}">
      <dgm:prSet/>
      <dgm:spPr/>
      <dgm:t>
        <a:bodyPr/>
        <a:lstStyle/>
        <a:p>
          <a:endParaRPr lang="en-US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ACB05162-2B2A-42A6-BB3D-B8AAC6C86359}">
      <dgm:prSet/>
      <dgm:spPr/>
      <dgm:t>
        <a:bodyPr/>
        <a:lstStyle/>
        <a:p>
          <a:r>
            <a:rPr lang="es-ES_tradnl" dirty="0">
              <a:latin typeface="Montserrat" pitchFamily="2" charset="77"/>
              <a:cs typeface="Arabic Typesetting" panose="03020402040406030203" pitchFamily="66" charset="-78"/>
            </a:rPr>
            <a:t>Abordaje inicial.</a:t>
          </a:r>
          <a:endParaRPr lang="en-US" dirty="0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B942302B-9B3E-4334-A851-EBF32218AF6C}" type="parTrans" cxnId="{9B82B770-ECD3-4B8C-9BD1-5A24300619E9}">
      <dgm:prSet/>
      <dgm:spPr/>
      <dgm:t>
        <a:bodyPr/>
        <a:lstStyle/>
        <a:p>
          <a:endParaRPr lang="en-US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68FE562D-F388-419B-8D37-E1F58C36D4E1}" type="sibTrans" cxnId="{9B82B770-ECD3-4B8C-9BD1-5A24300619E9}">
      <dgm:prSet/>
      <dgm:spPr/>
      <dgm:t>
        <a:bodyPr/>
        <a:lstStyle/>
        <a:p>
          <a:endParaRPr lang="en-US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D1C1045B-9D82-4016-A6EA-943EBA21CEA9}">
      <dgm:prSet/>
      <dgm:spPr/>
      <dgm:t>
        <a:bodyPr/>
        <a:lstStyle/>
        <a:p>
          <a:r>
            <a:rPr lang="es-ES_tradnl" dirty="0">
              <a:latin typeface="Montserrat" pitchFamily="2" charset="77"/>
              <a:cs typeface="Arabic Typesetting" panose="03020402040406030203" pitchFamily="66" charset="-78"/>
            </a:rPr>
            <a:t>Intervenciones en la valoración primaria.</a:t>
          </a:r>
          <a:endParaRPr lang="en-US" dirty="0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A0F0E036-F02E-490E-950C-804DC5D404F9}" type="parTrans" cxnId="{1FDC8978-78AC-4DDD-B3A4-A7DFDA6B7DF9}">
      <dgm:prSet/>
      <dgm:spPr/>
      <dgm:t>
        <a:bodyPr/>
        <a:lstStyle/>
        <a:p>
          <a:endParaRPr lang="en-US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8ADB4BF5-02DF-4ACF-B6D5-DB72AF8C9B64}" type="sibTrans" cxnId="{1FDC8978-78AC-4DDD-B3A4-A7DFDA6B7DF9}">
      <dgm:prSet/>
      <dgm:spPr/>
      <dgm:t>
        <a:bodyPr/>
        <a:lstStyle/>
        <a:p>
          <a:endParaRPr lang="en-US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0F28E413-9542-4286-8412-DAC94686FC26}">
      <dgm:prSet/>
      <dgm:spPr/>
      <dgm:t>
        <a:bodyPr/>
        <a:lstStyle/>
        <a:p>
          <a:r>
            <a:rPr lang="es-ES_tradnl" dirty="0">
              <a:latin typeface="Montserrat" pitchFamily="2" charset="77"/>
              <a:cs typeface="Arabic Typesetting" panose="03020402040406030203" pitchFamily="66" charset="-78"/>
            </a:rPr>
            <a:t>Lesiones rápidamente mortales.</a:t>
          </a:r>
          <a:endParaRPr lang="en-US" dirty="0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AFFF1F86-B27B-4D92-80F8-C774411626B8}" type="parTrans" cxnId="{DE92FB38-B17B-4E8E-922B-6B09B2E07BE0}">
      <dgm:prSet/>
      <dgm:spPr/>
      <dgm:t>
        <a:bodyPr/>
        <a:lstStyle/>
        <a:p>
          <a:endParaRPr lang="en-US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D2B82D2B-525E-4136-B6C7-DDF419E90777}" type="sibTrans" cxnId="{DE92FB38-B17B-4E8E-922B-6B09B2E07BE0}">
      <dgm:prSet/>
      <dgm:spPr/>
      <dgm:t>
        <a:bodyPr/>
        <a:lstStyle/>
        <a:p>
          <a:endParaRPr lang="en-US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C2A45126-E087-4490-AEED-72BA20601D17}">
      <dgm:prSet/>
      <dgm:spPr/>
      <dgm:t>
        <a:bodyPr/>
        <a:lstStyle/>
        <a:p>
          <a:r>
            <a:rPr lang="es-ES_tradnl" dirty="0">
              <a:latin typeface="Montserrat" pitchFamily="2" charset="77"/>
              <a:cs typeface="Arabic Typesetting" panose="03020402040406030203" pitchFamily="66" charset="-78"/>
            </a:rPr>
            <a:t>Conclusiones.</a:t>
          </a:r>
          <a:endParaRPr lang="en-US" dirty="0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7F407EC2-2392-4C09-8188-7806B5EFCFFF}" type="parTrans" cxnId="{6BF23616-7B95-460C-B108-6A48F3F382F5}">
      <dgm:prSet/>
      <dgm:spPr/>
      <dgm:t>
        <a:bodyPr/>
        <a:lstStyle/>
        <a:p>
          <a:endParaRPr lang="en-US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27A6331A-EE26-4B8E-92D2-86445DC7226D}" type="sibTrans" cxnId="{6BF23616-7B95-460C-B108-6A48F3F382F5}">
      <dgm:prSet/>
      <dgm:spPr/>
      <dgm:t>
        <a:bodyPr/>
        <a:lstStyle/>
        <a:p>
          <a:endParaRPr lang="en-US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62B37744-9991-C748-A76D-BA95848C77FD}">
      <dgm:prSet/>
      <dgm:spPr/>
      <dgm:t>
        <a:bodyPr/>
        <a:lstStyle/>
        <a:p>
          <a:r>
            <a:rPr lang="en-US" dirty="0" err="1">
              <a:latin typeface="Montserrat" pitchFamily="2" charset="77"/>
              <a:cs typeface="Arabic Typesetting" panose="03020402040406030203" pitchFamily="66" charset="-78"/>
            </a:rPr>
            <a:t>Fisiopatología</a:t>
          </a:r>
          <a:r>
            <a:rPr lang="en-US" dirty="0">
              <a:latin typeface="Montserrat" pitchFamily="2" charset="77"/>
              <a:cs typeface="Arabic Typesetting" panose="03020402040406030203" pitchFamily="66" charset="-78"/>
            </a:rPr>
            <a:t>.</a:t>
          </a:r>
        </a:p>
      </dgm:t>
    </dgm:pt>
    <dgm:pt modelId="{9170A85D-4327-E44F-918E-596C1D092CDA}" type="parTrans" cxnId="{9693408B-18AA-944C-84B5-1D98B205999B}">
      <dgm:prSet/>
      <dgm:spPr/>
      <dgm:t>
        <a:bodyPr/>
        <a:lstStyle/>
        <a:p>
          <a:endParaRPr lang="es-ES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4245A990-A353-DF41-B092-8C815610D807}" type="sibTrans" cxnId="{9693408B-18AA-944C-84B5-1D98B205999B}">
      <dgm:prSet/>
      <dgm:spPr/>
      <dgm:t>
        <a:bodyPr/>
        <a:lstStyle/>
        <a:p>
          <a:endParaRPr lang="es-ES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2FD03FE4-97AD-BD41-BAEF-C603F10C8485}">
      <dgm:prSet/>
      <dgm:spPr/>
      <dgm:t>
        <a:bodyPr/>
        <a:lstStyle/>
        <a:p>
          <a:r>
            <a:rPr lang="en-US" dirty="0" err="1">
              <a:latin typeface="Montserrat" pitchFamily="2" charset="77"/>
              <a:cs typeface="Arabic Typesetting" panose="03020402040406030203" pitchFamily="66" charset="-78"/>
            </a:rPr>
            <a:t>Valoración</a:t>
          </a:r>
          <a:r>
            <a:rPr lang="en-US" dirty="0">
              <a:latin typeface="Montserrat" pitchFamily="2" charset="77"/>
              <a:cs typeface="Arabic Typesetting" panose="03020402040406030203" pitchFamily="66" charset="-78"/>
            </a:rPr>
            <a:t> </a:t>
          </a:r>
          <a:r>
            <a:rPr lang="en-US" dirty="0" err="1">
              <a:latin typeface="Montserrat" pitchFamily="2" charset="77"/>
              <a:cs typeface="Arabic Typesetting" panose="03020402040406030203" pitchFamily="66" charset="-78"/>
            </a:rPr>
            <a:t>secundaria</a:t>
          </a:r>
          <a:r>
            <a:rPr lang="en-US" dirty="0">
              <a:latin typeface="Montserrat" pitchFamily="2" charset="77"/>
              <a:cs typeface="Arabic Typesetting" panose="03020402040406030203" pitchFamily="66" charset="-78"/>
            </a:rPr>
            <a:t>.</a:t>
          </a:r>
        </a:p>
      </dgm:t>
    </dgm:pt>
    <dgm:pt modelId="{3DC71356-A551-4A42-B554-417B2815E582}" type="parTrans" cxnId="{713D60F8-9DD9-DB46-88DF-5919CED45623}">
      <dgm:prSet/>
      <dgm:spPr/>
      <dgm:t>
        <a:bodyPr/>
        <a:lstStyle/>
        <a:p>
          <a:endParaRPr lang="es-ES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7E862F6E-5D14-3F40-A8A7-CAF2845ED282}" type="sibTrans" cxnId="{713D60F8-9DD9-DB46-88DF-5919CED45623}">
      <dgm:prSet/>
      <dgm:spPr/>
      <dgm:t>
        <a:bodyPr/>
        <a:lstStyle/>
        <a:p>
          <a:endParaRPr lang="es-ES">
            <a:latin typeface="Montserrat" pitchFamily="2" charset="77"/>
            <a:cs typeface="Arabic Typesetting" panose="03020402040406030203" pitchFamily="66" charset="-78"/>
          </a:endParaRPr>
        </a:p>
      </dgm:t>
    </dgm:pt>
    <dgm:pt modelId="{188D0C6F-76B0-4547-B453-A07AB5020E12}" type="pres">
      <dgm:prSet presAssocID="{3FAD795E-872E-42D0-A0E9-376E6B6F119D}" presName="linear" presStyleCnt="0">
        <dgm:presLayoutVars>
          <dgm:animLvl val="lvl"/>
          <dgm:resizeHandles val="exact"/>
        </dgm:presLayoutVars>
      </dgm:prSet>
      <dgm:spPr/>
    </dgm:pt>
    <dgm:pt modelId="{4D813D8D-592D-3943-BE08-63593DAC6D8E}" type="pres">
      <dgm:prSet presAssocID="{75714C37-671F-4297-83C6-56B6868FFAB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AA197E8-8BBF-7E4E-8A3C-AEE9F8FB294E}" type="pres">
      <dgm:prSet presAssocID="{6C3D95F3-6872-4226-8D0F-F5D2A2B3B638}" presName="spacer" presStyleCnt="0"/>
      <dgm:spPr/>
    </dgm:pt>
    <dgm:pt modelId="{A8B47A70-4A5C-704E-87D1-AB1FC5C4E78D}" type="pres">
      <dgm:prSet presAssocID="{62B37744-9991-C748-A76D-BA95848C77F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DCF7323-C7CD-0E4E-912E-C96431F852F3}" type="pres">
      <dgm:prSet presAssocID="{4245A990-A353-DF41-B092-8C815610D807}" presName="spacer" presStyleCnt="0"/>
      <dgm:spPr/>
    </dgm:pt>
    <dgm:pt modelId="{2434EAB0-DD90-5248-AA1E-E1B28AA665AB}" type="pres">
      <dgm:prSet presAssocID="{ACB05162-2B2A-42A6-BB3D-B8AAC6C8635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C5C5F05-CCA5-9F44-8739-3CDF5BD2354B}" type="pres">
      <dgm:prSet presAssocID="{68FE562D-F388-419B-8D37-E1F58C36D4E1}" presName="spacer" presStyleCnt="0"/>
      <dgm:spPr/>
    </dgm:pt>
    <dgm:pt modelId="{496F4619-AE9A-2248-8AB9-1478F875FAD7}" type="pres">
      <dgm:prSet presAssocID="{D1C1045B-9D82-4016-A6EA-943EBA21CEA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ADD2D4B-8A04-8E4B-B9A0-267A28CD8366}" type="pres">
      <dgm:prSet presAssocID="{8ADB4BF5-02DF-4ACF-B6D5-DB72AF8C9B64}" presName="spacer" presStyleCnt="0"/>
      <dgm:spPr/>
    </dgm:pt>
    <dgm:pt modelId="{BC702F83-D81E-E74F-8976-23638B2554C1}" type="pres">
      <dgm:prSet presAssocID="{0F28E413-9542-4286-8412-DAC94686FC2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8F1A886-4C8A-EB40-B598-9CC032F3910D}" type="pres">
      <dgm:prSet presAssocID="{D2B82D2B-525E-4136-B6C7-DDF419E90777}" presName="spacer" presStyleCnt="0"/>
      <dgm:spPr/>
    </dgm:pt>
    <dgm:pt modelId="{13C9E73E-8CFD-0B46-83AC-A6CF6306465A}" type="pres">
      <dgm:prSet presAssocID="{2FD03FE4-97AD-BD41-BAEF-C603F10C848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B399020-087C-504C-ADF7-6AE8DCBD9B7C}" type="pres">
      <dgm:prSet presAssocID="{7E862F6E-5D14-3F40-A8A7-CAF2845ED282}" presName="spacer" presStyleCnt="0"/>
      <dgm:spPr/>
    </dgm:pt>
    <dgm:pt modelId="{6BFBC648-9299-9E40-8405-C373C9134F75}" type="pres">
      <dgm:prSet presAssocID="{C2A45126-E087-4490-AEED-72BA20601D1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B97BB10-B612-774E-AFA6-D385E9E4D8BB}" type="presOf" srcId="{ACB05162-2B2A-42A6-BB3D-B8AAC6C86359}" destId="{2434EAB0-DD90-5248-AA1E-E1B28AA665AB}" srcOrd="0" destOrd="0" presId="urn:microsoft.com/office/officeart/2005/8/layout/vList2"/>
    <dgm:cxn modelId="{6BF23616-7B95-460C-B108-6A48F3F382F5}" srcId="{3FAD795E-872E-42D0-A0E9-376E6B6F119D}" destId="{C2A45126-E087-4490-AEED-72BA20601D17}" srcOrd="6" destOrd="0" parTransId="{7F407EC2-2392-4C09-8188-7806B5EFCFFF}" sibTransId="{27A6331A-EE26-4B8E-92D2-86445DC7226D}"/>
    <dgm:cxn modelId="{DA570632-0B47-E040-B1EA-3D41829D7838}" type="presOf" srcId="{3FAD795E-872E-42D0-A0E9-376E6B6F119D}" destId="{188D0C6F-76B0-4547-B453-A07AB5020E12}" srcOrd="0" destOrd="0" presId="urn:microsoft.com/office/officeart/2005/8/layout/vList2"/>
    <dgm:cxn modelId="{DE92FB38-B17B-4E8E-922B-6B09B2E07BE0}" srcId="{3FAD795E-872E-42D0-A0E9-376E6B6F119D}" destId="{0F28E413-9542-4286-8412-DAC94686FC26}" srcOrd="4" destOrd="0" parTransId="{AFFF1F86-B27B-4D92-80F8-C774411626B8}" sibTransId="{D2B82D2B-525E-4136-B6C7-DDF419E90777}"/>
    <dgm:cxn modelId="{9162FC62-89F1-D043-AF9E-35948589742E}" type="presOf" srcId="{D1C1045B-9D82-4016-A6EA-943EBA21CEA9}" destId="{496F4619-AE9A-2248-8AB9-1478F875FAD7}" srcOrd="0" destOrd="0" presId="urn:microsoft.com/office/officeart/2005/8/layout/vList2"/>
    <dgm:cxn modelId="{9B82B770-ECD3-4B8C-9BD1-5A24300619E9}" srcId="{3FAD795E-872E-42D0-A0E9-376E6B6F119D}" destId="{ACB05162-2B2A-42A6-BB3D-B8AAC6C86359}" srcOrd="2" destOrd="0" parTransId="{B942302B-9B3E-4334-A851-EBF32218AF6C}" sibTransId="{68FE562D-F388-419B-8D37-E1F58C36D4E1}"/>
    <dgm:cxn modelId="{1FDC8978-78AC-4DDD-B3A4-A7DFDA6B7DF9}" srcId="{3FAD795E-872E-42D0-A0E9-376E6B6F119D}" destId="{D1C1045B-9D82-4016-A6EA-943EBA21CEA9}" srcOrd="3" destOrd="0" parTransId="{A0F0E036-F02E-490E-950C-804DC5D404F9}" sibTransId="{8ADB4BF5-02DF-4ACF-B6D5-DB72AF8C9B64}"/>
    <dgm:cxn modelId="{AF467382-6B04-BC49-B46A-A5E7B451E4E8}" type="presOf" srcId="{75714C37-671F-4297-83C6-56B6868FFAB8}" destId="{4D813D8D-592D-3943-BE08-63593DAC6D8E}" srcOrd="0" destOrd="0" presId="urn:microsoft.com/office/officeart/2005/8/layout/vList2"/>
    <dgm:cxn modelId="{9693408B-18AA-944C-84B5-1D98B205999B}" srcId="{3FAD795E-872E-42D0-A0E9-376E6B6F119D}" destId="{62B37744-9991-C748-A76D-BA95848C77FD}" srcOrd="1" destOrd="0" parTransId="{9170A85D-4327-E44F-918E-596C1D092CDA}" sibTransId="{4245A990-A353-DF41-B092-8C815610D807}"/>
    <dgm:cxn modelId="{73C33892-D89B-D142-BFBD-2BD48CD7F34A}" type="presOf" srcId="{C2A45126-E087-4490-AEED-72BA20601D17}" destId="{6BFBC648-9299-9E40-8405-C373C9134F75}" srcOrd="0" destOrd="0" presId="urn:microsoft.com/office/officeart/2005/8/layout/vList2"/>
    <dgm:cxn modelId="{870B2AB4-F8FD-4B5C-BEFD-8E628BFB7344}" srcId="{3FAD795E-872E-42D0-A0E9-376E6B6F119D}" destId="{75714C37-671F-4297-83C6-56B6868FFAB8}" srcOrd="0" destOrd="0" parTransId="{4F6F9AB2-EBE5-4482-994B-F001019EEE06}" sibTransId="{6C3D95F3-6872-4226-8D0F-F5D2A2B3B638}"/>
    <dgm:cxn modelId="{96F809C1-3770-A145-9364-197FF5BE2E6E}" type="presOf" srcId="{62B37744-9991-C748-A76D-BA95848C77FD}" destId="{A8B47A70-4A5C-704E-87D1-AB1FC5C4E78D}" srcOrd="0" destOrd="0" presId="urn:microsoft.com/office/officeart/2005/8/layout/vList2"/>
    <dgm:cxn modelId="{CDD266D8-E554-6F48-A4F3-394816DB813B}" type="presOf" srcId="{0F28E413-9542-4286-8412-DAC94686FC26}" destId="{BC702F83-D81E-E74F-8976-23638B2554C1}" srcOrd="0" destOrd="0" presId="urn:microsoft.com/office/officeart/2005/8/layout/vList2"/>
    <dgm:cxn modelId="{C57443E9-0B1B-4D44-B28C-56995AB1DFD7}" type="presOf" srcId="{2FD03FE4-97AD-BD41-BAEF-C603F10C8485}" destId="{13C9E73E-8CFD-0B46-83AC-A6CF6306465A}" srcOrd="0" destOrd="0" presId="urn:microsoft.com/office/officeart/2005/8/layout/vList2"/>
    <dgm:cxn modelId="{713D60F8-9DD9-DB46-88DF-5919CED45623}" srcId="{3FAD795E-872E-42D0-A0E9-376E6B6F119D}" destId="{2FD03FE4-97AD-BD41-BAEF-C603F10C8485}" srcOrd="5" destOrd="0" parTransId="{3DC71356-A551-4A42-B554-417B2815E582}" sibTransId="{7E862F6E-5D14-3F40-A8A7-CAF2845ED282}"/>
    <dgm:cxn modelId="{6DC5A67C-18EF-E840-B1EF-EB7906FE75F9}" type="presParOf" srcId="{188D0C6F-76B0-4547-B453-A07AB5020E12}" destId="{4D813D8D-592D-3943-BE08-63593DAC6D8E}" srcOrd="0" destOrd="0" presId="urn:microsoft.com/office/officeart/2005/8/layout/vList2"/>
    <dgm:cxn modelId="{1DAF14E2-5FFB-A641-9536-8623FFFF41B6}" type="presParOf" srcId="{188D0C6F-76B0-4547-B453-A07AB5020E12}" destId="{8AA197E8-8BBF-7E4E-8A3C-AEE9F8FB294E}" srcOrd="1" destOrd="0" presId="urn:microsoft.com/office/officeart/2005/8/layout/vList2"/>
    <dgm:cxn modelId="{E56EB655-E6DF-B748-BA2B-4B78FADFBEB6}" type="presParOf" srcId="{188D0C6F-76B0-4547-B453-A07AB5020E12}" destId="{A8B47A70-4A5C-704E-87D1-AB1FC5C4E78D}" srcOrd="2" destOrd="0" presId="urn:microsoft.com/office/officeart/2005/8/layout/vList2"/>
    <dgm:cxn modelId="{E8D888F3-13EC-364A-A4AD-97DA766D1872}" type="presParOf" srcId="{188D0C6F-76B0-4547-B453-A07AB5020E12}" destId="{FDCF7323-C7CD-0E4E-912E-C96431F852F3}" srcOrd="3" destOrd="0" presId="urn:microsoft.com/office/officeart/2005/8/layout/vList2"/>
    <dgm:cxn modelId="{E7E9D26A-A269-BB49-8D6F-EAA3B677CFAD}" type="presParOf" srcId="{188D0C6F-76B0-4547-B453-A07AB5020E12}" destId="{2434EAB0-DD90-5248-AA1E-E1B28AA665AB}" srcOrd="4" destOrd="0" presId="urn:microsoft.com/office/officeart/2005/8/layout/vList2"/>
    <dgm:cxn modelId="{F26F46E5-A147-0143-930B-BC79D3B58EBD}" type="presParOf" srcId="{188D0C6F-76B0-4547-B453-A07AB5020E12}" destId="{CC5C5F05-CCA5-9F44-8739-3CDF5BD2354B}" srcOrd="5" destOrd="0" presId="urn:microsoft.com/office/officeart/2005/8/layout/vList2"/>
    <dgm:cxn modelId="{48F0F0A0-7D88-F147-B223-052A6EB7990D}" type="presParOf" srcId="{188D0C6F-76B0-4547-B453-A07AB5020E12}" destId="{496F4619-AE9A-2248-8AB9-1478F875FAD7}" srcOrd="6" destOrd="0" presId="urn:microsoft.com/office/officeart/2005/8/layout/vList2"/>
    <dgm:cxn modelId="{6885EAFB-B14B-9B47-8194-2F620145B8A7}" type="presParOf" srcId="{188D0C6F-76B0-4547-B453-A07AB5020E12}" destId="{6ADD2D4B-8A04-8E4B-B9A0-267A28CD8366}" srcOrd="7" destOrd="0" presId="urn:microsoft.com/office/officeart/2005/8/layout/vList2"/>
    <dgm:cxn modelId="{81525B44-AA24-CE43-8C58-9440BE7F83AE}" type="presParOf" srcId="{188D0C6F-76B0-4547-B453-A07AB5020E12}" destId="{BC702F83-D81E-E74F-8976-23638B2554C1}" srcOrd="8" destOrd="0" presId="urn:microsoft.com/office/officeart/2005/8/layout/vList2"/>
    <dgm:cxn modelId="{D3FAAA59-703B-4E42-BB53-B1889BDC1B87}" type="presParOf" srcId="{188D0C6F-76B0-4547-B453-A07AB5020E12}" destId="{08F1A886-4C8A-EB40-B598-9CC032F3910D}" srcOrd="9" destOrd="0" presId="urn:microsoft.com/office/officeart/2005/8/layout/vList2"/>
    <dgm:cxn modelId="{20A3EA10-88C8-D341-8B95-B720DC336B71}" type="presParOf" srcId="{188D0C6F-76B0-4547-B453-A07AB5020E12}" destId="{13C9E73E-8CFD-0B46-83AC-A6CF6306465A}" srcOrd="10" destOrd="0" presId="urn:microsoft.com/office/officeart/2005/8/layout/vList2"/>
    <dgm:cxn modelId="{1B05DC4D-B400-7647-BAD8-979D9892DC95}" type="presParOf" srcId="{188D0C6F-76B0-4547-B453-A07AB5020E12}" destId="{1B399020-087C-504C-ADF7-6AE8DCBD9B7C}" srcOrd="11" destOrd="0" presId="urn:microsoft.com/office/officeart/2005/8/layout/vList2"/>
    <dgm:cxn modelId="{EB548304-408D-B04C-8D9D-09058CA77AE2}" type="presParOf" srcId="{188D0C6F-76B0-4547-B453-A07AB5020E12}" destId="{6BFBC648-9299-9E40-8405-C373C9134F7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C026D0-E8A0-9448-8543-BBA276B63AFB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B50AB02-971F-E241-BD49-059D1C41733B}">
      <dgm:prSet/>
      <dgm:spPr/>
      <dgm:t>
        <a:bodyPr/>
        <a:lstStyle/>
        <a:p>
          <a:r>
            <a:rPr lang="es-CO" b="1" dirty="0">
              <a:latin typeface="Montserrat" pitchFamily="2" charset="77"/>
            </a:rPr>
            <a:t>Tres intervenciones:</a:t>
          </a:r>
        </a:p>
      </dgm:t>
    </dgm:pt>
    <dgm:pt modelId="{B387609D-7406-C041-82F1-A0992EBE121B}" type="parTrans" cxnId="{92751323-620A-CE4B-B037-889E32B9D248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179B7BE-44FD-2844-B03C-38819B8C29F8}" type="sibTrans" cxnId="{92751323-620A-CE4B-B037-889E32B9D248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636B555C-85FD-5C42-BCCF-BCA674092152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1.Toracostomía cerrada.</a:t>
          </a:r>
        </a:p>
      </dgm:t>
    </dgm:pt>
    <dgm:pt modelId="{F9D7E9AC-01FB-264C-97DD-6E99FAC0E76D}" type="parTrans" cxnId="{6A44B63D-EEE2-C046-8439-972922EE1A76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C92737B2-7C6B-274C-923D-9D72B044EA87}" type="sibTrans" cxnId="{6A44B63D-EEE2-C046-8439-972922EE1A76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6689B95A-80D4-3147-9129-E8B47597B702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2. Toracotomía de resucitación.</a:t>
          </a:r>
        </a:p>
      </dgm:t>
    </dgm:pt>
    <dgm:pt modelId="{8F537743-C2C7-9B49-9761-3FB6F2091D0D}" type="parTrans" cxnId="{479BD4EA-A3D7-9E4D-B8F9-C2BBC75676A0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14E8A13C-5D64-AD41-961B-B4CC20CFBBB7}" type="sibTrans" cxnId="{479BD4EA-A3D7-9E4D-B8F9-C2BBC75676A0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17FDBF4D-A394-1149-B078-5EDC9145C4DE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3. Cirugía de control daño torácico.</a:t>
          </a:r>
        </a:p>
      </dgm:t>
    </dgm:pt>
    <dgm:pt modelId="{E0249361-B5EF-F74D-B863-276D733CAB69}" type="parTrans" cxnId="{DDEDF618-849F-E347-AA4A-982C7097348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1E879D3-962D-F448-9670-483E7BA7C8FD}" type="sibTrans" cxnId="{DDEDF618-849F-E347-AA4A-982C7097348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45738C03-A024-314E-954F-3127B89A7059}" type="pres">
      <dgm:prSet presAssocID="{E9C026D0-E8A0-9448-8543-BBA276B63AFB}" presName="CompostProcess" presStyleCnt="0">
        <dgm:presLayoutVars>
          <dgm:dir/>
          <dgm:resizeHandles val="exact"/>
        </dgm:presLayoutVars>
      </dgm:prSet>
      <dgm:spPr/>
    </dgm:pt>
    <dgm:pt modelId="{D531DBA7-CEF9-CA4D-B523-49A05433D0F8}" type="pres">
      <dgm:prSet presAssocID="{E9C026D0-E8A0-9448-8543-BBA276B63AFB}" presName="arrow" presStyleLbl="bgShp" presStyleIdx="0" presStyleCnt="1"/>
      <dgm:spPr/>
    </dgm:pt>
    <dgm:pt modelId="{14DE32AC-9F23-AA42-8648-99957962D394}" type="pres">
      <dgm:prSet presAssocID="{E9C026D0-E8A0-9448-8543-BBA276B63AFB}" presName="linearProcess" presStyleCnt="0"/>
      <dgm:spPr/>
    </dgm:pt>
    <dgm:pt modelId="{1757EDDF-AC15-8A45-995A-60CAD075B26C}" type="pres">
      <dgm:prSet presAssocID="{5B50AB02-971F-E241-BD49-059D1C41733B}" presName="textNode" presStyleLbl="node1" presStyleIdx="0" presStyleCnt="4">
        <dgm:presLayoutVars>
          <dgm:bulletEnabled val="1"/>
        </dgm:presLayoutVars>
      </dgm:prSet>
      <dgm:spPr/>
    </dgm:pt>
    <dgm:pt modelId="{AA16AE6C-0F98-2549-8770-1E03163BCD22}" type="pres">
      <dgm:prSet presAssocID="{9179B7BE-44FD-2844-B03C-38819B8C29F8}" presName="sibTrans" presStyleCnt="0"/>
      <dgm:spPr/>
    </dgm:pt>
    <dgm:pt modelId="{743C310D-85F9-8342-944D-0612C5BED513}" type="pres">
      <dgm:prSet presAssocID="{636B555C-85FD-5C42-BCCF-BCA674092152}" presName="textNode" presStyleLbl="node1" presStyleIdx="1" presStyleCnt="4">
        <dgm:presLayoutVars>
          <dgm:bulletEnabled val="1"/>
        </dgm:presLayoutVars>
      </dgm:prSet>
      <dgm:spPr/>
    </dgm:pt>
    <dgm:pt modelId="{CA594AD3-FCF9-F141-A8C9-DDE15F3C20D6}" type="pres">
      <dgm:prSet presAssocID="{C92737B2-7C6B-274C-923D-9D72B044EA87}" presName="sibTrans" presStyleCnt="0"/>
      <dgm:spPr/>
    </dgm:pt>
    <dgm:pt modelId="{85DB2891-0444-DD4C-9690-730E97F22CCA}" type="pres">
      <dgm:prSet presAssocID="{6689B95A-80D4-3147-9129-E8B47597B702}" presName="textNode" presStyleLbl="node1" presStyleIdx="2" presStyleCnt="4">
        <dgm:presLayoutVars>
          <dgm:bulletEnabled val="1"/>
        </dgm:presLayoutVars>
      </dgm:prSet>
      <dgm:spPr/>
    </dgm:pt>
    <dgm:pt modelId="{4D048EEB-A890-2C48-8590-4DE7E669ADAF}" type="pres">
      <dgm:prSet presAssocID="{14E8A13C-5D64-AD41-961B-B4CC20CFBBB7}" presName="sibTrans" presStyleCnt="0"/>
      <dgm:spPr/>
    </dgm:pt>
    <dgm:pt modelId="{E2748A0F-674B-3845-A99C-B84DF6A8C09A}" type="pres">
      <dgm:prSet presAssocID="{17FDBF4D-A394-1149-B078-5EDC9145C4D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DEDF618-849F-E347-AA4A-982C7097348E}" srcId="{E9C026D0-E8A0-9448-8543-BBA276B63AFB}" destId="{17FDBF4D-A394-1149-B078-5EDC9145C4DE}" srcOrd="3" destOrd="0" parTransId="{E0249361-B5EF-F74D-B863-276D733CAB69}" sibTransId="{91E879D3-962D-F448-9670-483E7BA7C8FD}"/>
    <dgm:cxn modelId="{92751323-620A-CE4B-B037-889E32B9D248}" srcId="{E9C026D0-E8A0-9448-8543-BBA276B63AFB}" destId="{5B50AB02-971F-E241-BD49-059D1C41733B}" srcOrd="0" destOrd="0" parTransId="{B387609D-7406-C041-82F1-A0992EBE121B}" sibTransId="{9179B7BE-44FD-2844-B03C-38819B8C29F8}"/>
    <dgm:cxn modelId="{52BFE438-3ADB-194F-A61F-03B2C842507A}" type="presOf" srcId="{E9C026D0-E8A0-9448-8543-BBA276B63AFB}" destId="{45738C03-A024-314E-954F-3127B89A7059}" srcOrd="0" destOrd="0" presId="urn:microsoft.com/office/officeart/2005/8/layout/hProcess9"/>
    <dgm:cxn modelId="{6A44B63D-EEE2-C046-8439-972922EE1A76}" srcId="{E9C026D0-E8A0-9448-8543-BBA276B63AFB}" destId="{636B555C-85FD-5C42-BCCF-BCA674092152}" srcOrd="1" destOrd="0" parTransId="{F9D7E9AC-01FB-264C-97DD-6E99FAC0E76D}" sibTransId="{C92737B2-7C6B-274C-923D-9D72B044EA87}"/>
    <dgm:cxn modelId="{7CF11449-9837-864E-9282-02648EED4E16}" type="presOf" srcId="{636B555C-85FD-5C42-BCCF-BCA674092152}" destId="{743C310D-85F9-8342-944D-0612C5BED513}" srcOrd="0" destOrd="0" presId="urn:microsoft.com/office/officeart/2005/8/layout/hProcess9"/>
    <dgm:cxn modelId="{A37E2249-E2AB-EE4B-AFA4-77938A4164FB}" type="presOf" srcId="{17FDBF4D-A394-1149-B078-5EDC9145C4DE}" destId="{E2748A0F-674B-3845-A99C-B84DF6A8C09A}" srcOrd="0" destOrd="0" presId="urn:microsoft.com/office/officeart/2005/8/layout/hProcess9"/>
    <dgm:cxn modelId="{3C5F82B8-7029-9445-BFE0-29F821289B42}" type="presOf" srcId="{6689B95A-80D4-3147-9129-E8B47597B702}" destId="{85DB2891-0444-DD4C-9690-730E97F22CCA}" srcOrd="0" destOrd="0" presId="urn:microsoft.com/office/officeart/2005/8/layout/hProcess9"/>
    <dgm:cxn modelId="{6CFE56D9-5030-1D4E-999F-DE8E652DF550}" type="presOf" srcId="{5B50AB02-971F-E241-BD49-059D1C41733B}" destId="{1757EDDF-AC15-8A45-995A-60CAD075B26C}" srcOrd="0" destOrd="0" presId="urn:microsoft.com/office/officeart/2005/8/layout/hProcess9"/>
    <dgm:cxn modelId="{479BD4EA-A3D7-9E4D-B8F9-C2BBC75676A0}" srcId="{E9C026D0-E8A0-9448-8543-BBA276B63AFB}" destId="{6689B95A-80D4-3147-9129-E8B47597B702}" srcOrd="2" destOrd="0" parTransId="{8F537743-C2C7-9B49-9761-3FB6F2091D0D}" sibTransId="{14E8A13C-5D64-AD41-961B-B4CC20CFBBB7}"/>
    <dgm:cxn modelId="{9081312C-685B-4C44-BCE4-3AC2DDCE46C2}" type="presParOf" srcId="{45738C03-A024-314E-954F-3127B89A7059}" destId="{D531DBA7-CEF9-CA4D-B523-49A05433D0F8}" srcOrd="0" destOrd="0" presId="urn:microsoft.com/office/officeart/2005/8/layout/hProcess9"/>
    <dgm:cxn modelId="{C0E10C23-B6D9-1748-80EC-DB7074C6C590}" type="presParOf" srcId="{45738C03-A024-314E-954F-3127B89A7059}" destId="{14DE32AC-9F23-AA42-8648-99957962D394}" srcOrd="1" destOrd="0" presId="urn:microsoft.com/office/officeart/2005/8/layout/hProcess9"/>
    <dgm:cxn modelId="{D7D6BDA1-3363-4848-8785-FEED836996AC}" type="presParOf" srcId="{14DE32AC-9F23-AA42-8648-99957962D394}" destId="{1757EDDF-AC15-8A45-995A-60CAD075B26C}" srcOrd="0" destOrd="0" presId="urn:microsoft.com/office/officeart/2005/8/layout/hProcess9"/>
    <dgm:cxn modelId="{C7209FB5-188D-F742-BBA1-462733E38CBB}" type="presParOf" srcId="{14DE32AC-9F23-AA42-8648-99957962D394}" destId="{AA16AE6C-0F98-2549-8770-1E03163BCD22}" srcOrd="1" destOrd="0" presId="urn:microsoft.com/office/officeart/2005/8/layout/hProcess9"/>
    <dgm:cxn modelId="{50B40AC3-3E22-3143-8AFB-B62F90EA4155}" type="presParOf" srcId="{14DE32AC-9F23-AA42-8648-99957962D394}" destId="{743C310D-85F9-8342-944D-0612C5BED513}" srcOrd="2" destOrd="0" presId="urn:microsoft.com/office/officeart/2005/8/layout/hProcess9"/>
    <dgm:cxn modelId="{6398DFDB-CE95-D546-87B2-0EB4326A698A}" type="presParOf" srcId="{14DE32AC-9F23-AA42-8648-99957962D394}" destId="{CA594AD3-FCF9-F141-A8C9-DDE15F3C20D6}" srcOrd="3" destOrd="0" presId="urn:microsoft.com/office/officeart/2005/8/layout/hProcess9"/>
    <dgm:cxn modelId="{5F9656BA-2EE5-AE45-AB40-FD450D7E108C}" type="presParOf" srcId="{14DE32AC-9F23-AA42-8648-99957962D394}" destId="{85DB2891-0444-DD4C-9690-730E97F22CCA}" srcOrd="4" destOrd="0" presId="urn:microsoft.com/office/officeart/2005/8/layout/hProcess9"/>
    <dgm:cxn modelId="{707CFEA7-AF6C-BD4C-B51F-865DB387D80B}" type="presParOf" srcId="{14DE32AC-9F23-AA42-8648-99957962D394}" destId="{4D048EEB-A890-2C48-8590-4DE7E669ADAF}" srcOrd="5" destOrd="0" presId="urn:microsoft.com/office/officeart/2005/8/layout/hProcess9"/>
    <dgm:cxn modelId="{87257D2E-C23C-8F47-8DFD-C18A19F2D017}" type="presParOf" srcId="{14DE32AC-9F23-AA42-8648-99957962D394}" destId="{E2748A0F-674B-3845-A99C-B84DF6A8C09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F6454D-90CD-C94A-8B55-0EB92AD9C794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FD454EF9-D8CD-8A43-A1FC-3731EC0764FD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Trauma penetrante de tórax con paro y &lt;15 min de RCP.</a:t>
          </a:r>
        </a:p>
      </dgm:t>
    </dgm:pt>
    <dgm:pt modelId="{D2109127-B858-8840-97BB-3C0570E231CB}" type="parTrans" cxnId="{5ECD4D70-5B60-C143-BC12-5967DD43D86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AA2E6A43-A99D-1744-949A-D83324BDCF1E}" type="sibTrans" cxnId="{5ECD4D70-5B60-C143-BC12-5967DD43D86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A21DD6AA-52A1-9244-8966-867FFBC9E6DB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Trauma penetrante extratorácico con paro y &lt;5 min de RCP.</a:t>
          </a:r>
        </a:p>
      </dgm:t>
    </dgm:pt>
    <dgm:pt modelId="{0F05AC90-68D3-C24E-AF08-2EFB351982D2}" type="parTrans" cxnId="{129A9ACC-C5E4-FF48-B81B-A5CD59A38C6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3F113F60-82C0-2A47-829D-73500E575D9A}" type="sibTrans" cxnId="{129A9ACC-C5E4-FF48-B81B-A5CD59A38C6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1219CA48-CA62-224D-B856-E82C7F617740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Trauma cerrado con paro y &lt;10 min de RCP.</a:t>
          </a:r>
        </a:p>
      </dgm:t>
    </dgm:pt>
    <dgm:pt modelId="{750FDD81-CEE2-724A-BAD4-7636D6FDCE2B}" type="parTrans" cxnId="{D9485792-BDC8-4A45-85EF-853D6DE774D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1B432F3F-7E21-1B40-95ED-508DAA3266BB}" type="sibTrans" cxnId="{D9485792-BDC8-4A45-85EF-853D6DE774D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7BEFD666-06FF-DE44-8E5D-6FD47F8F824B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Hipotensión sostenida (PAS &lt;60) por taponamiento cardíaco; hemorragia intratorácica, abdominal, en extremidades o cervical.</a:t>
          </a:r>
        </a:p>
      </dgm:t>
    </dgm:pt>
    <dgm:pt modelId="{19E1303B-9775-FC4F-9CE8-D7D744C25F70}" type="parTrans" cxnId="{7A724074-9918-B54A-B35F-10229C4C7BCB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7EF8ECE3-12E3-3949-BEF7-1EC0AB4BF8B5}" type="sibTrans" cxnId="{7A724074-9918-B54A-B35F-10229C4C7BCB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232557C3-8FBA-6841-8BAC-C962490C377D}" type="pres">
      <dgm:prSet presAssocID="{FDF6454D-90CD-C94A-8B55-0EB92AD9C794}" presName="matrix" presStyleCnt="0">
        <dgm:presLayoutVars>
          <dgm:chMax val="1"/>
          <dgm:dir/>
          <dgm:resizeHandles val="exact"/>
        </dgm:presLayoutVars>
      </dgm:prSet>
      <dgm:spPr/>
    </dgm:pt>
    <dgm:pt modelId="{2DE91310-FDA7-7448-B301-2FB4224BC097}" type="pres">
      <dgm:prSet presAssocID="{FDF6454D-90CD-C94A-8B55-0EB92AD9C794}" presName="diamond" presStyleLbl="bgShp" presStyleIdx="0" presStyleCnt="1"/>
      <dgm:spPr/>
    </dgm:pt>
    <dgm:pt modelId="{D9B2DAB2-9A5C-1E46-93DC-AA822876B741}" type="pres">
      <dgm:prSet presAssocID="{FDF6454D-90CD-C94A-8B55-0EB92AD9C79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268D3C3-945C-B74C-AFFF-FDB99788FBF9}" type="pres">
      <dgm:prSet presAssocID="{FDF6454D-90CD-C94A-8B55-0EB92AD9C79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EAAFCC8-337C-3A4D-862F-E8394E70BED5}" type="pres">
      <dgm:prSet presAssocID="{FDF6454D-90CD-C94A-8B55-0EB92AD9C79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6DF0461-F226-B048-B354-13CB62335B59}" type="pres">
      <dgm:prSet presAssocID="{FDF6454D-90CD-C94A-8B55-0EB92AD9C79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C5C3605-ED49-034C-8600-6FC70C763651}" type="presOf" srcId="{1219CA48-CA62-224D-B856-E82C7F617740}" destId="{1EAAFCC8-337C-3A4D-862F-E8394E70BED5}" srcOrd="0" destOrd="0" presId="urn:microsoft.com/office/officeart/2005/8/layout/matrix3"/>
    <dgm:cxn modelId="{C51EA317-D56E-DE49-82EF-C6C5960A7C70}" type="presOf" srcId="{7BEFD666-06FF-DE44-8E5D-6FD47F8F824B}" destId="{F6DF0461-F226-B048-B354-13CB62335B59}" srcOrd="0" destOrd="0" presId="urn:microsoft.com/office/officeart/2005/8/layout/matrix3"/>
    <dgm:cxn modelId="{74CC2F47-6CDB-034B-ACE1-4F6C11891524}" type="presOf" srcId="{A21DD6AA-52A1-9244-8966-867FFBC9E6DB}" destId="{B268D3C3-945C-B74C-AFFF-FDB99788FBF9}" srcOrd="0" destOrd="0" presId="urn:microsoft.com/office/officeart/2005/8/layout/matrix3"/>
    <dgm:cxn modelId="{5ECD4D70-5B60-C143-BC12-5967DD43D869}" srcId="{FDF6454D-90CD-C94A-8B55-0EB92AD9C794}" destId="{FD454EF9-D8CD-8A43-A1FC-3731EC0764FD}" srcOrd="0" destOrd="0" parTransId="{D2109127-B858-8840-97BB-3C0570E231CB}" sibTransId="{AA2E6A43-A99D-1744-949A-D83324BDCF1E}"/>
    <dgm:cxn modelId="{7A724074-9918-B54A-B35F-10229C4C7BCB}" srcId="{FDF6454D-90CD-C94A-8B55-0EB92AD9C794}" destId="{7BEFD666-06FF-DE44-8E5D-6FD47F8F824B}" srcOrd="3" destOrd="0" parTransId="{19E1303B-9775-FC4F-9CE8-D7D744C25F70}" sibTransId="{7EF8ECE3-12E3-3949-BEF7-1EC0AB4BF8B5}"/>
    <dgm:cxn modelId="{D9485792-BDC8-4A45-85EF-853D6DE774DE}" srcId="{FDF6454D-90CD-C94A-8B55-0EB92AD9C794}" destId="{1219CA48-CA62-224D-B856-E82C7F617740}" srcOrd="2" destOrd="0" parTransId="{750FDD81-CEE2-724A-BAD4-7636D6FDCE2B}" sibTransId="{1B432F3F-7E21-1B40-95ED-508DAA3266BB}"/>
    <dgm:cxn modelId="{E7F6F1C9-A0E3-D043-A325-AA2DD82FF69C}" type="presOf" srcId="{FDF6454D-90CD-C94A-8B55-0EB92AD9C794}" destId="{232557C3-8FBA-6841-8BAC-C962490C377D}" srcOrd="0" destOrd="0" presId="urn:microsoft.com/office/officeart/2005/8/layout/matrix3"/>
    <dgm:cxn modelId="{129A9ACC-C5E4-FF48-B81B-A5CD59A38C69}" srcId="{FDF6454D-90CD-C94A-8B55-0EB92AD9C794}" destId="{A21DD6AA-52A1-9244-8966-867FFBC9E6DB}" srcOrd="1" destOrd="0" parTransId="{0F05AC90-68D3-C24E-AF08-2EFB351982D2}" sibTransId="{3F113F60-82C0-2A47-829D-73500E575D9A}"/>
    <dgm:cxn modelId="{8259A5DB-BF69-E540-82EB-11FD265EC752}" type="presOf" srcId="{FD454EF9-D8CD-8A43-A1FC-3731EC0764FD}" destId="{D9B2DAB2-9A5C-1E46-93DC-AA822876B741}" srcOrd="0" destOrd="0" presId="urn:microsoft.com/office/officeart/2005/8/layout/matrix3"/>
    <dgm:cxn modelId="{08DD8129-B322-1649-8910-BA237B79FB1C}" type="presParOf" srcId="{232557C3-8FBA-6841-8BAC-C962490C377D}" destId="{2DE91310-FDA7-7448-B301-2FB4224BC097}" srcOrd="0" destOrd="0" presId="urn:microsoft.com/office/officeart/2005/8/layout/matrix3"/>
    <dgm:cxn modelId="{94C3C554-4EF3-0E4A-A7FE-6DCA4B8A8CC7}" type="presParOf" srcId="{232557C3-8FBA-6841-8BAC-C962490C377D}" destId="{D9B2DAB2-9A5C-1E46-93DC-AA822876B741}" srcOrd="1" destOrd="0" presId="urn:microsoft.com/office/officeart/2005/8/layout/matrix3"/>
    <dgm:cxn modelId="{51F2B604-A8F6-6A4A-8E53-591ABB1017D4}" type="presParOf" srcId="{232557C3-8FBA-6841-8BAC-C962490C377D}" destId="{B268D3C3-945C-B74C-AFFF-FDB99788FBF9}" srcOrd="2" destOrd="0" presId="urn:microsoft.com/office/officeart/2005/8/layout/matrix3"/>
    <dgm:cxn modelId="{59573CEA-5522-274F-9E68-68A41D53AEEF}" type="presParOf" srcId="{232557C3-8FBA-6841-8BAC-C962490C377D}" destId="{1EAAFCC8-337C-3A4D-862F-E8394E70BED5}" srcOrd="3" destOrd="0" presId="urn:microsoft.com/office/officeart/2005/8/layout/matrix3"/>
    <dgm:cxn modelId="{687C2E6C-7BA8-2447-8CC7-7A7B49157FE0}" type="presParOf" srcId="{232557C3-8FBA-6841-8BAC-C962490C377D}" destId="{F6DF0461-F226-B048-B354-13CB62335B5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477C8F-A0B6-8540-B32D-0238BA2F4532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11AB5AB-0A69-DD45-AA65-009C4B19D1FE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Neumotórax a tensión.</a:t>
          </a:r>
        </a:p>
      </dgm:t>
    </dgm:pt>
    <dgm:pt modelId="{543109CD-F7FD-D04B-B2DD-C79FC910497F}" type="parTrans" cxnId="{7B0166FB-E962-9544-A680-F5FEF8AF550C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86EC12DE-6913-2445-A13E-018C853A870E}" type="sibTrans" cxnId="{7B0166FB-E962-9544-A680-F5FEF8AF550C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7E4AFD5B-69A2-2246-8D25-B6B425309C95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Neumotórax abierto.</a:t>
          </a:r>
        </a:p>
      </dgm:t>
    </dgm:pt>
    <dgm:pt modelId="{46CA600C-917A-1F43-9837-8DE414C75D61}" type="parTrans" cxnId="{B3C18CC3-0A24-3A42-9859-1AF474F3289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9E16F1D6-E7E1-0342-8CCD-DDF9A4FB23C7}" type="sibTrans" cxnId="{B3C18CC3-0A24-3A42-9859-1AF474F3289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0CC14CD1-BAB4-3D4B-818B-FC76FC2BC206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Hemotórax masivo.</a:t>
          </a:r>
        </a:p>
      </dgm:t>
    </dgm:pt>
    <dgm:pt modelId="{D1FAC646-97A8-5A40-890C-DC0C389C3E27}" type="parTrans" cxnId="{F0A65737-986D-0541-83AF-34E033C509E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55BAA97E-967D-1948-8A2C-48389386201B}" type="sibTrans" cxnId="{F0A65737-986D-0541-83AF-34E033C509E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5CB174F9-F684-1B45-95C4-22CAE72E75B7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Taponamiento cardíaco.</a:t>
          </a:r>
        </a:p>
      </dgm:t>
    </dgm:pt>
    <dgm:pt modelId="{DF7C67AA-9706-5243-B194-7E59109F61CD}" type="parTrans" cxnId="{6193356C-0654-DC49-8DE6-F532060682A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422C712C-B66D-834F-B8EB-B40DB08C22CD}" type="sibTrans" cxnId="{6193356C-0654-DC49-8DE6-F532060682A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09E4667F-CFA4-754B-A3CE-043CD84B0CE2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Herida cardíaca.</a:t>
          </a:r>
        </a:p>
      </dgm:t>
    </dgm:pt>
    <dgm:pt modelId="{25F50AC3-AD49-C54A-BFB5-28F13DCE4C48}" type="parTrans" cxnId="{A91E7ABE-65EE-F845-B66C-4261B8ACF515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0D482D51-478B-6049-B3B1-2BDC5F78E25E}" type="sibTrans" cxnId="{A91E7ABE-65EE-F845-B66C-4261B8ACF515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F28041BB-D8E4-D74E-8FD1-09E9ED4BABC3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Herida de grandes vasos.</a:t>
          </a:r>
        </a:p>
      </dgm:t>
    </dgm:pt>
    <dgm:pt modelId="{27C0ABA9-F735-1744-BA17-E7BED6CA5FB1}" type="parTrans" cxnId="{EFA79505-CBE7-9E49-9BA9-69C0EC942E65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07055AE3-E294-E044-A59D-FD764134B262}" type="sibTrans" cxnId="{EFA79505-CBE7-9E49-9BA9-69C0EC942E65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C4B3B2CB-C05B-7645-B9CD-B3017684050B}" type="pres">
      <dgm:prSet presAssocID="{AC477C8F-A0B6-8540-B32D-0238BA2F4532}" presName="vert0" presStyleCnt="0">
        <dgm:presLayoutVars>
          <dgm:dir/>
          <dgm:animOne val="branch"/>
          <dgm:animLvl val="lvl"/>
        </dgm:presLayoutVars>
      </dgm:prSet>
      <dgm:spPr/>
    </dgm:pt>
    <dgm:pt modelId="{6F24842F-A5BA-AB4C-A654-C68BAB8697A4}" type="pres">
      <dgm:prSet presAssocID="{711AB5AB-0A69-DD45-AA65-009C4B19D1FE}" presName="thickLine" presStyleLbl="alignNode1" presStyleIdx="0" presStyleCnt="6"/>
      <dgm:spPr/>
    </dgm:pt>
    <dgm:pt modelId="{110EE58A-9B95-A44B-8150-0BD1B7CE0693}" type="pres">
      <dgm:prSet presAssocID="{711AB5AB-0A69-DD45-AA65-009C4B19D1FE}" presName="horz1" presStyleCnt="0"/>
      <dgm:spPr/>
    </dgm:pt>
    <dgm:pt modelId="{1433616A-EB97-AE4D-8D5D-44DF10675E5B}" type="pres">
      <dgm:prSet presAssocID="{711AB5AB-0A69-DD45-AA65-009C4B19D1FE}" presName="tx1" presStyleLbl="revTx" presStyleIdx="0" presStyleCnt="6"/>
      <dgm:spPr/>
    </dgm:pt>
    <dgm:pt modelId="{6CC578CD-CA31-3244-A376-B2F70EE0B1DE}" type="pres">
      <dgm:prSet presAssocID="{711AB5AB-0A69-DD45-AA65-009C4B19D1FE}" presName="vert1" presStyleCnt="0"/>
      <dgm:spPr/>
    </dgm:pt>
    <dgm:pt modelId="{728C2350-144B-944E-8E15-86F27A74F47D}" type="pres">
      <dgm:prSet presAssocID="{7E4AFD5B-69A2-2246-8D25-B6B425309C95}" presName="thickLine" presStyleLbl="alignNode1" presStyleIdx="1" presStyleCnt="6"/>
      <dgm:spPr/>
    </dgm:pt>
    <dgm:pt modelId="{C7BC2A1C-9E23-4444-8533-1C7A592C4615}" type="pres">
      <dgm:prSet presAssocID="{7E4AFD5B-69A2-2246-8D25-B6B425309C95}" presName="horz1" presStyleCnt="0"/>
      <dgm:spPr/>
    </dgm:pt>
    <dgm:pt modelId="{2EE7E66E-3CA9-354A-806F-EEA543AC4691}" type="pres">
      <dgm:prSet presAssocID="{7E4AFD5B-69A2-2246-8D25-B6B425309C95}" presName="tx1" presStyleLbl="revTx" presStyleIdx="1" presStyleCnt="6"/>
      <dgm:spPr/>
    </dgm:pt>
    <dgm:pt modelId="{E6915261-034D-8C4E-8AA1-1653A05288ED}" type="pres">
      <dgm:prSet presAssocID="{7E4AFD5B-69A2-2246-8D25-B6B425309C95}" presName="vert1" presStyleCnt="0"/>
      <dgm:spPr/>
    </dgm:pt>
    <dgm:pt modelId="{4AF05320-52A0-3F4F-BDE9-A58D23DC76A6}" type="pres">
      <dgm:prSet presAssocID="{0CC14CD1-BAB4-3D4B-818B-FC76FC2BC206}" presName="thickLine" presStyleLbl="alignNode1" presStyleIdx="2" presStyleCnt="6"/>
      <dgm:spPr/>
    </dgm:pt>
    <dgm:pt modelId="{7E2BC276-FC53-3045-8BD9-15D97AD87AA1}" type="pres">
      <dgm:prSet presAssocID="{0CC14CD1-BAB4-3D4B-818B-FC76FC2BC206}" presName="horz1" presStyleCnt="0"/>
      <dgm:spPr/>
    </dgm:pt>
    <dgm:pt modelId="{792EBB2B-C1DC-8E44-A023-C5219CBE28C5}" type="pres">
      <dgm:prSet presAssocID="{0CC14CD1-BAB4-3D4B-818B-FC76FC2BC206}" presName="tx1" presStyleLbl="revTx" presStyleIdx="2" presStyleCnt="6"/>
      <dgm:spPr/>
    </dgm:pt>
    <dgm:pt modelId="{7FE05B9D-09A9-5F4C-AD11-9354FDDDE28A}" type="pres">
      <dgm:prSet presAssocID="{0CC14CD1-BAB4-3D4B-818B-FC76FC2BC206}" presName="vert1" presStyleCnt="0"/>
      <dgm:spPr/>
    </dgm:pt>
    <dgm:pt modelId="{57BA0806-200F-694D-8E0C-737AF7ADA283}" type="pres">
      <dgm:prSet presAssocID="{5CB174F9-F684-1B45-95C4-22CAE72E75B7}" presName="thickLine" presStyleLbl="alignNode1" presStyleIdx="3" presStyleCnt="6"/>
      <dgm:spPr/>
    </dgm:pt>
    <dgm:pt modelId="{59E263A2-D483-F34F-9C9A-E38B915F29B4}" type="pres">
      <dgm:prSet presAssocID="{5CB174F9-F684-1B45-95C4-22CAE72E75B7}" presName="horz1" presStyleCnt="0"/>
      <dgm:spPr/>
    </dgm:pt>
    <dgm:pt modelId="{283563B3-6CC4-1440-A117-257D18DC8D59}" type="pres">
      <dgm:prSet presAssocID="{5CB174F9-F684-1B45-95C4-22CAE72E75B7}" presName="tx1" presStyleLbl="revTx" presStyleIdx="3" presStyleCnt="6"/>
      <dgm:spPr/>
    </dgm:pt>
    <dgm:pt modelId="{F504B9D8-C9EF-FE4B-974E-6AFDE84613AF}" type="pres">
      <dgm:prSet presAssocID="{5CB174F9-F684-1B45-95C4-22CAE72E75B7}" presName="vert1" presStyleCnt="0"/>
      <dgm:spPr/>
    </dgm:pt>
    <dgm:pt modelId="{E0689513-DAB1-B44A-ADFE-FF1703EE1BA0}" type="pres">
      <dgm:prSet presAssocID="{09E4667F-CFA4-754B-A3CE-043CD84B0CE2}" presName="thickLine" presStyleLbl="alignNode1" presStyleIdx="4" presStyleCnt="6"/>
      <dgm:spPr/>
    </dgm:pt>
    <dgm:pt modelId="{A40C319C-A355-9449-B8E1-F9205689176D}" type="pres">
      <dgm:prSet presAssocID="{09E4667F-CFA4-754B-A3CE-043CD84B0CE2}" presName="horz1" presStyleCnt="0"/>
      <dgm:spPr/>
    </dgm:pt>
    <dgm:pt modelId="{F9CE6822-DCFD-8941-B3E8-32590DBEB5AA}" type="pres">
      <dgm:prSet presAssocID="{09E4667F-CFA4-754B-A3CE-043CD84B0CE2}" presName="tx1" presStyleLbl="revTx" presStyleIdx="4" presStyleCnt="6"/>
      <dgm:spPr/>
    </dgm:pt>
    <dgm:pt modelId="{D00F7E95-1CD4-2749-AEA4-15EF0245A5B6}" type="pres">
      <dgm:prSet presAssocID="{09E4667F-CFA4-754B-A3CE-043CD84B0CE2}" presName="vert1" presStyleCnt="0"/>
      <dgm:spPr/>
    </dgm:pt>
    <dgm:pt modelId="{7BBC0DC7-5675-8840-8EA5-00D9FA68B4D0}" type="pres">
      <dgm:prSet presAssocID="{F28041BB-D8E4-D74E-8FD1-09E9ED4BABC3}" presName="thickLine" presStyleLbl="alignNode1" presStyleIdx="5" presStyleCnt="6"/>
      <dgm:spPr/>
    </dgm:pt>
    <dgm:pt modelId="{006A30F8-48AC-0349-A7EA-9304E39BA422}" type="pres">
      <dgm:prSet presAssocID="{F28041BB-D8E4-D74E-8FD1-09E9ED4BABC3}" presName="horz1" presStyleCnt="0"/>
      <dgm:spPr/>
    </dgm:pt>
    <dgm:pt modelId="{CC25E0C8-EC91-3B43-B685-95D4FA125A6B}" type="pres">
      <dgm:prSet presAssocID="{F28041BB-D8E4-D74E-8FD1-09E9ED4BABC3}" presName="tx1" presStyleLbl="revTx" presStyleIdx="5" presStyleCnt="6"/>
      <dgm:spPr/>
    </dgm:pt>
    <dgm:pt modelId="{540FD6A7-1057-A141-86C5-E99BFB2513E0}" type="pres">
      <dgm:prSet presAssocID="{F28041BB-D8E4-D74E-8FD1-09E9ED4BABC3}" presName="vert1" presStyleCnt="0"/>
      <dgm:spPr/>
    </dgm:pt>
  </dgm:ptLst>
  <dgm:cxnLst>
    <dgm:cxn modelId="{EFA79505-CBE7-9E49-9BA9-69C0EC942E65}" srcId="{AC477C8F-A0B6-8540-B32D-0238BA2F4532}" destId="{F28041BB-D8E4-D74E-8FD1-09E9ED4BABC3}" srcOrd="5" destOrd="0" parTransId="{27C0ABA9-F735-1744-BA17-E7BED6CA5FB1}" sibTransId="{07055AE3-E294-E044-A59D-FD764134B262}"/>
    <dgm:cxn modelId="{C64D1A20-4B1C-CF40-BC21-3274E9BDAFD9}" type="presOf" srcId="{AC477C8F-A0B6-8540-B32D-0238BA2F4532}" destId="{C4B3B2CB-C05B-7645-B9CD-B3017684050B}" srcOrd="0" destOrd="0" presId="urn:microsoft.com/office/officeart/2008/layout/LinedList"/>
    <dgm:cxn modelId="{F0A65737-986D-0541-83AF-34E033C509EE}" srcId="{AC477C8F-A0B6-8540-B32D-0238BA2F4532}" destId="{0CC14CD1-BAB4-3D4B-818B-FC76FC2BC206}" srcOrd="2" destOrd="0" parTransId="{D1FAC646-97A8-5A40-890C-DC0C389C3E27}" sibTransId="{55BAA97E-967D-1948-8A2C-48389386201B}"/>
    <dgm:cxn modelId="{12CDDC60-0DEA-B74A-AE9A-2C3A659A83D1}" type="presOf" srcId="{711AB5AB-0A69-DD45-AA65-009C4B19D1FE}" destId="{1433616A-EB97-AE4D-8D5D-44DF10675E5B}" srcOrd="0" destOrd="0" presId="urn:microsoft.com/office/officeart/2008/layout/LinedList"/>
    <dgm:cxn modelId="{DAC6FE45-E58D-634D-8CA1-27021BDC2B8D}" type="presOf" srcId="{09E4667F-CFA4-754B-A3CE-043CD84B0CE2}" destId="{F9CE6822-DCFD-8941-B3E8-32590DBEB5AA}" srcOrd="0" destOrd="0" presId="urn:microsoft.com/office/officeart/2008/layout/LinedList"/>
    <dgm:cxn modelId="{6193356C-0654-DC49-8DE6-F532060682A9}" srcId="{AC477C8F-A0B6-8540-B32D-0238BA2F4532}" destId="{5CB174F9-F684-1B45-95C4-22CAE72E75B7}" srcOrd="3" destOrd="0" parTransId="{DF7C67AA-9706-5243-B194-7E59109F61CD}" sibTransId="{422C712C-B66D-834F-B8EB-B40DB08C22CD}"/>
    <dgm:cxn modelId="{EA916457-C220-3449-B14C-147E4389D203}" type="presOf" srcId="{7E4AFD5B-69A2-2246-8D25-B6B425309C95}" destId="{2EE7E66E-3CA9-354A-806F-EEA543AC4691}" srcOrd="0" destOrd="0" presId="urn:microsoft.com/office/officeart/2008/layout/LinedList"/>
    <dgm:cxn modelId="{A5431D59-11A5-3C4C-B6CA-F1D0A38621C8}" type="presOf" srcId="{0CC14CD1-BAB4-3D4B-818B-FC76FC2BC206}" destId="{792EBB2B-C1DC-8E44-A023-C5219CBE28C5}" srcOrd="0" destOrd="0" presId="urn:microsoft.com/office/officeart/2008/layout/LinedList"/>
    <dgm:cxn modelId="{0ACBFB8D-8AD4-6443-A155-7102B213CE8A}" type="presOf" srcId="{5CB174F9-F684-1B45-95C4-22CAE72E75B7}" destId="{283563B3-6CC4-1440-A117-257D18DC8D59}" srcOrd="0" destOrd="0" presId="urn:microsoft.com/office/officeart/2008/layout/LinedList"/>
    <dgm:cxn modelId="{A91E7ABE-65EE-F845-B66C-4261B8ACF515}" srcId="{AC477C8F-A0B6-8540-B32D-0238BA2F4532}" destId="{09E4667F-CFA4-754B-A3CE-043CD84B0CE2}" srcOrd="4" destOrd="0" parTransId="{25F50AC3-AD49-C54A-BFB5-28F13DCE4C48}" sibTransId="{0D482D51-478B-6049-B3B1-2BDC5F78E25E}"/>
    <dgm:cxn modelId="{B3C18CC3-0A24-3A42-9859-1AF474F32893}" srcId="{AC477C8F-A0B6-8540-B32D-0238BA2F4532}" destId="{7E4AFD5B-69A2-2246-8D25-B6B425309C95}" srcOrd="1" destOrd="0" parTransId="{46CA600C-917A-1F43-9837-8DE414C75D61}" sibTransId="{9E16F1D6-E7E1-0342-8CCD-DDF9A4FB23C7}"/>
    <dgm:cxn modelId="{4942F4E0-0981-7749-9C4D-43E205C1A9CC}" type="presOf" srcId="{F28041BB-D8E4-D74E-8FD1-09E9ED4BABC3}" destId="{CC25E0C8-EC91-3B43-B685-95D4FA125A6B}" srcOrd="0" destOrd="0" presId="urn:microsoft.com/office/officeart/2008/layout/LinedList"/>
    <dgm:cxn modelId="{7B0166FB-E962-9544-A680-F5FEF8AF550C}" srcId="{AC477C8F-A0B6-8540-B32D-0238BA2F4532}" destId="{711AB5AB-0A69-DD45-AA65-009C4B19D1FE}" srcOrd="0" destOrd="0" parTransId="{543109CD-F7FD-D04B-B2DD-C79FC910497F}" sibTransId="{86EC12DE-6913-2445-A13E-018C853A870E}"/>
    <dgm:cxn modelId="{5F52A1BD-C9AD-AA47-AD20-D209ED1727E8}" type="presParOf" srcId="{C4B3B2CB-C05B-7645-B9CD-B3017684050B}" destId="{6F24842F-A5BA-AB4C-A654-C68BAB8697A4}" srcOrd="0" destOrd="0" presId="urn:microsoft.com/office/officeart/2008/layout/LinedList"/>
    <dgm:cxn modelId="{26439A91-5AF9-524E-B663-C2E4898075D1}" type="presParOf" srcId="{C4B3B2CB-C05B-7645-B9CD-B3017684050B}" destId="{110EE58A-9B95-A44B-8150-0BD1B7CE0693}" srcOrd="1" destOrd="0" presId="urn:microsoft.com/office/officeart/2008/layout/LinedList"/>
    <dgm:cxn modelId="{B964A4D4-2750-7541-AF70-B644CE5EEBFE}" type="presParOf" srcId="{110EE58A-9B95-A44B-8150-0BD1B7CE0693}" destId="{1433616A-EB97-AE4D-8D5D-44DF10675E5B}" srcOrd="0" destOrd="0" presId="urn:microsoft.com/office/officeart/2008/layout/LinedList"/>
    <dgm:cxn modelId="{FF82B978-FB25-B945-87FD-79CA69B65EF8}" type="presParOf" srcId="{110EE58A-9B95-A44B-8150-0BD1B7CE0693}" destId="{6CC578CD-CA31-3244-A376-B2F70EE0B1DE}" srcOrd="1" destOrd="0" presId="urn:microsoft.com/office/officeart/2008/layout/LinedList"/>
    <dgm:cxn modelId="{36C2FD6C-D0A8-F141-A7C3-E19B39CCC26A}" type="presParOf" srcId="{C4B3B2CB-C05B-7645-B9CD-B3017684050B}" destId="{728C2350-144B-944E-8E15-86F27A74F47D}" srcOrd="2" destOrd="0" presId="urn:microsoft.com/office/officeart/2008/layout/LinedList"/>
    <dgm:cxn modelId="{2385AB30-5A2C-1547-8E04-A71C3F5DC3D1}" type="presParOf" srcId="{C4B3B2CB-C05B-7645-B9CD-B3017684050B}" destId="{C7BC2A1C-9E23-4444-8533-1C7A592C4615}" srcOrd="3" destOrd="0" presId="urn:microsoft.com/office/officeart/2008/layout/LinedList"/>
    <dgm:cxn modelId="{4D9131E3-9300-9D45-9C02-B772881B121A}" type="presParOf" srcId="{C7BC2A1C-9E23-4444-8533-1C7A592C4615}" destId="{2EE7E66E-3CA9-354A-806F-EEA543AC4691}" srcOrd="0" destOrd="0" presId="urn:microsoft.com/office/officeart/2008/layout/LinedList"/>
    <dgm:cxn modelId="{82120BB4-19A8-D14B-80F4-3FC2EFC11D26}" type="presParOf" srcId="{C7BC2A1C-9E23-4444-8533-1C7A592C4615}" destId="{E6915261-034D-8C4E-8AA1-1653A05288ED}" srcOrd="1" destOrd="0" presId="urn:microsoft.com/office/officeart/2008/layout/LinedList"/>
    <dgm:cxn modelId="{8FE2AB06-CCCF-E345-B777-6968C85E24AE}" type="presParOf" srcId="{C4B3B2CB-C05B-7645-B9CD-B3017684050B}" destId="{4AF05320-52A0-3F4F-BDE9-A58D23DC76A6}" srcOrd="4" destOrd="0" presId="urn:microsoft.com/office/officeart/2008/layout/LinedList"/>
    <dgm:cxn modelId="{1C379A0B-A1A9-7A42-B0AF-D27F268C0011}" type="presParOf" srcId="{C4B3B2CB-C05B-7645-B9CD-B3017684050B}" destId="{7E2BC276-FC53-3045-8BD9-15D97AD87AA1}" srcOrd="5" destOrd="0" presId="urn:microsoft.com/office/officeart/2008/layout/LinedList"/>
    <dgm:cxn modelId="{AE2D2E99-A11C-E44C-8E0B-8CBE56E9654C}" type="presParOf" srcId="{7E2BC276-FC53-3045-8BD9-15D97AD87AA1}" destId="{792EBB2B-C1DC-8E44-A023-C5219CBE28C5}" srcOrd="0" destOrd="0" presId="urn:microsoft.com/office/officeart/2008/layout/LinedList"/>
    <dgm:cxn modelId="{C4A65CBA-230E-3946-9068-4A8D7E65D255}" type="presParOf" srcId="{7E2BC276-FC53-3045-8BD9-15D97AD87AA1}" destId="{7FE05B9D-09A9-5F4C-AD11-9354FDDDE28A}" srcOrd="1" destOrd="0" presId="urn:microsoft.com/office/officeart/2008/layout/LinedList"/>
    <dgm:cxn modelId="{A994FAA6-A444-7B4E-8C20-254FBB822260}" type="presParOf" srcId="{C4B3B2CB-C05B-7645-B9CD-B3017684050B}" destId="{57BA0806-200F-694D-8E0C-737AF7ADA283}" srcOrd="6" destOrd="0" presId="urn:microsoft.com/office/officeart/2008/layout/LinedList"/>
    <dgm:cxn modelId="{8EEDA253-CEC0-9048-A213-2CE58E271D6B}" type="presParOf" srcId="{C4B3B2CB-C05B-7645-B9CD-B3017684050B}" destId="{59E263A2-D483-F34F-9C9A-E38B915F29B4}" srcOrd="7" destOrd="0" presId="urn:microsoft.com/office/officeart/2008/layout/LinedList"/>
    <dgm:cxn modelId="{A0AA05B5-E607-3B4F-9EFD-F02D99DA926F}" type="presParOf" srcId="{59E263A2-D483-F34F-9C9A-E38B915F29B4}" destId="{283563B3-6CC4-1440-A117-257D18DC8D59}" srcOrd="0" destOrd="0" presId="urn:microsoft.com/office/officeart/2008/layout/LinedList"/>
    <dgm:cxn modelId="{216D0815-11C6-284D-A317-47B33889DA07}" type="presParOf" srcId="{59E263A2-D483-F34F-9C9A-E38B915F29B4}" destId="{F504B9D8-C9EF-FE4B-974E-6AFDE84613AF}" srcOrd="1" destOrd="0" presId="urn:microsoft.com/office/officeart/2008/layout/LinedList"/>
    <dgm:cxn modelId="{F1C6AD92-247C-844D-8978-E14C832E9627}" type="presParOf" srcId="{C4B3B2CB-C05B-7645-B9CD-B3017684050B}" destId="{E0689513-DAB1-B44A-ADFE-FF1703EE1BA0}" srcOrd="8" destOrd="0" presId="urn:microsoft.com/office/officeart/2008/layout/LinedList"/>
    <dgm:cxn modelId="{EAC0C1B4-D913-5E42-94E4-5D17183A4926}" type="presParOf" srcId="{C4B3B2CB-C05B-7645-B9CD-B3017684050B}" destId="{A40C319C-A355-9449-B8E1-F9205689176D}" srcOrd="9" destOrd="0" presId="urn:microsoft.com/office/officeart/2008/layout/LinedList"/>
    <dgm:cxn modelId="{59ECAA16-33DC-824B-94A1-933D5C3568EB}" type="presParOf" srcId="{A40C319C-A355-9449-B8E1-F9205689176D}" destId="{F9CE6822-DCFD-8941-B3E8-32590DBEB5AA}" srcOrd="0" destOrd="0" presId="urn:microsoft.com/office/officeart/2008/layout/LinedList"/>
    <dgm:cxn modelId="{91D60CEC-08BB-3444-8274-038A37E56A52}" type="presParOf" srcId="{A40C319C-A355-9449-B8E1-F9205689176D}" destId="{D00F7E95-1CD4-2749-AEA4-15EF0245A5B6}" srcOrd="1" destOrd="0" presId="urn:microsoft.com/office/officeart/2008/layout/LinedList"/>
    <dgm:cxn modelId="{57F96A58-C06B-4644-B6D3-9592D6B2AF85}" type="presParOf" srcId="{C4B3B2CB-C05B-7645-B9CD-B3017684050B}" destId="{7BBC0DC7-5675-8840-8EA5-00D9FA68B4D0}" srcOrd="10" destOrd="0" presId="urn:microsoft.com/office/officeart/2008/layout/LinedList"/>
    <dgm:cxn modelId="{D261706B-32D6-964D-8339-D809685CE977}" type="presParOf" srcId="{C4B3B2CB-C05B-7645-B9CD-B3017684050B}" destId="{006A30F8-48AC-0349-A7EA-9304E39BA422}" srcOrd="11" destOrd="0" presId="urn:microsoft.com/office/officeart/2008/layout/LinedList"/>
    <dgm:cxn modelId="{26772358-2F5A-7140-A2CF-0D34ED790550}" type="presParOf" srcId="{006A30F8-48AC-0349-A7EA-9304E39BA422}" destId="{CC25E0C8-EC91-3B43-B685-95D4FA125A6B}" srcOrd="0" destOrd="0" presId="urn:microsoft.com/office/officeart/2008/layout/LinedList"/>
    <dgm:cxn modelId="{855F716E-F7D2-F043-AC56-1386D1C4DA68}" type="presParOf" srcId="{006A30F8-48AC-0349-A7EA-9304E39BA422}" destId="{540FD6A7-1057-A141-86C5-E99BFB2513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3D168B-F05D-AF43-BF1A-EB80B4D654C4}" type="doc">
      <dgm:prSet loTypeId="urn:microsoft.com/office/officeart/2005/8/layout/process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EAAFFB6-550E-B24F-9A79-C8D5CD90B08D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Acumulación de aire en la cavidad pleural por efececto de válvula.</a:t>
          </a:r>
        </a:p>
      </dgm:t>
    </dgm:pt>
    <dgm:pt modelId="{155ABBA5-31C3-AC40-9754-FF8DC46D118A}" type="parTrans" cxnId="{B233C61C-B08E-0D45-9984-F526944B7A2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201D7E4E-D1CB-3E46-8249-FB6F50D6742E}" type="sibTrans" cxnId="{B233C61C-B08E-0D45-9984-F526944B7A2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D81ECA86-4FBB-C14E-960A-2DA561EAE338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Aumento de la p. intratorácica con colapso pulmonar.</a:t>
          </a:r>
        </a:p>
      </dgm:t>
    </dgm:pt>
    <dgm:pt modelId="{7301EA2E-F4D8-694A-B59C-21D43860F969}" type="parTrans" cxnId="{2017128A-0F40-304B-BB20-F81B37F4C307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0054444B-9B99-BA4B-A124-FA0290CA2E9A}" type="sibTrans" cxnId="{2017128A-0F40-304B-BB20-F81B37F4C307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C28EEC59-D8DD-9445-954B-B56C6C0D1ED9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Desplazamiento mediastinal contralateral.</a:t>
          </a:r>
        </a:p>
      </dgm:t>
    </dgm:pt>
    <dgm:pt modelId="{75FC409E-7534-CD4A-AA1B-8672D2E7474F}" type="parTrans" cxnId="{4BC4F6C4-7527-EE4F-AEA4-403EA6DAA312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6453526A-BFF2-EF46-8F44-32829E8CADF3}" type="sibTrans" cxnId="{4BC4F6C4-7527-EE4F-AEA4-403EA6DAA312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DF04BC0D-BB31-4E4B-A9E3-A2E3ECF7377C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Reducción del retorno venoso y compresión pulmonar.</a:t>
          </a:r>
        </a:p>
      </dgm:t>
    </dgm:pt>
    <dgm:pt modelId="{93866676-0A51-AB4B-B094-4B8A97652A83}" type="parTrans" cxnId="{BB82C09B-EDF7-2048-900F-34A502F2800D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DDFA9C3A-7504-1243-B1B5-77CA8EB33BFA}" type="sibTrans" cxnId="{BB82C09B-EDF7-2048-900F-34A502F2800D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5FF3048A-5075-0D41-A389-BAB9E01E7A05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Choque obstructivo por reducción de precarga.</a:t>
          </a:r>
        </a:p>
      </dgm:t>
    </dgm:pt>
    <dgm:pt modelId="{3CCCE2FF-5D7C-4E45-B062-9624C64B3197}" type="parTrans" cxnId="{DAA62DC1-C9BF-8449-8341-36C2381185C1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5BDEDA44-B5AD-ED44-9BB8-1E0463F4F505}" type="sibTrans" cxnId="{DAA62DC1-C9BF-8449-8341-36C2381185C1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A0C0A12-DD91-EA4B-AD89-575C45A3F684}" type="pres">
      <dgm:prSet presAssocID="{B33D168B-F05D-AF43-BF1A-EB80B4D654C4}" presName="diagram" presStyleCnt="0">
        <dgm:presLayoutVars>
          <dgm:dir/>
          <dgm:resizeHandles val="exact"/>
        </dgm:presLayoutVars>
      </dgm:prSet>
      <dgm:spPr/>
    </dgm:pt>
    <dgm:pt modelId="{0FCB99AD-6B15-7844-869D-C1126080423F}" type="pres">
      <dgm:prSet presAssocID="{2EAAFFB6-550E-B24F-9A79-C8D5CD90B08D}" presName="node" presStyleLbl="node1" presStyleIdx="0" presStyleCnt="5">
        <dgm:presLayoutVars>
          <dgm:bulletEnabled val="1"/>
        </dgm:presLayoutVars>
      </dgm:prSet>
      <dgm:spPr/>
    </dgm:pt>
    <dgm:pt modelId="{D4B059DC-7746-6F47-96BC-8300F9604317}" type="pres">
      <dgm:prSet presAssocID="{201D7E4E-D1CB-3E46-8249-FB6F50D6742E}" presName="sibTrans" presStyleLbl="sibTrans2D1" presStyleIdx="0" presStyleCnt="4"/>
      <dgm:spPr/>
    </dgm:pt>
    <dgm:pt modelId="{AAE9126E-293E-4648-BC01-4F1BE43FECA6}" type="pres">
      <dgm:prSet presAssocID="{201D7E4E-D1CB-3E46-8249-FB6F50D6742E}" presName="connectorText" presStyleLbl="sibTrans2D1" presStyleIdx="0" presStyleCnt="4"/>
      <dgm:spPr/>
    </dgm:pt>
    <dgm:pt modelId="{743053D4-C4B7-D747-A54D-B5BB6F919B63}" type="pres">
      <dgm:prSet presAssocID="{D81ECA86-4FBB-C14E-960A-2DA561EAE338}" presName="node" presStyleLbl="node1" presStyleIdx="1" presStyleCnt="5">
        <dgm:presLayoutVars>
          <dgm:bulletEnabled val="1"/>
        </dgm:presLayoutVars>
      </dgm:prSet>
      <dgm:spPr/>
    </dgm:pt>
    <dgm:pt modelId="{313DD7F5-F72D-7147-8329-72A1F7A48B8B}" type="pres">
      <dgm:prSet presAssocID="{0054444B-9B99-BA4B-A124-FA0290CA2E9A}" presName="sibTrans" presStyleLbl="sibTrans2D1" presStyleIdx="1" presStyleCnt="4"/>
      <dgm:spPr/>
    </dgm:pt>
    <dgm:pt modelId="{40EF0CED-EF15-8F4A-84E9-6978D8C45D6E}" type="pres">
      <dgm:prSet presAssocID="{0054444B-9B99-BA4B-A124-FA0290CA2E9A}" presName="connectorText" presStyleLbl="sibTrans2D1" presStyleIdx="1" presStyleCnt="4"/>
      <dgm:spPr/>
    </dgm:pt>
    <dgm:pt modelId="{B7E3A696-0975-EE48-B0A0-4C2D21807D19}" type="pres">
      <dgm:prSet presAssocID="{C28EEC59-D8DD-9445-954B-B56C6C0D1ED9}" presName="node" presStyleLbl="node1" presStyleIdx="2" presStyleCnt="5">
        <dgm:presLayoutVars>
          <dgm:bulletEnabled val="1"/>
        </dgm:presLayoutVars>
      </dgm:prSet>
      <dgm:spPr/>
    </dgm:pt>
    <dgm:pt modelId="{530F40B0-0A1C-8F4D-A9C4-AC75CE6342EC}" type="pres">
      <dgm:prSet presAssocID="{6453526A-BFF2-EF46-8F44-32829E8CADF3}" presName="sibTrans" presStyleLbl="sibTrans2D1" presStyleIdx="2" presStyleCnt="4"/>
      <dgm:spPr/>
    </dgm:pt>
    <dgm:pt modelId="{20F0D0A9-514F-9842-9D8F-725A6544F34A}" type="pres">
      <dgm:prSet presAssocID="{6453526A-BFF2-EF46-8F44-32829E8CADF3}" presName="connectorText" presStyleLbl="sibTrans2D1" presStyleIdx="2" presStyleCnt="4"/>
      <dgm:spPr/>
    </dgm:pt>
    <dgm:pt modelId="{3574B0CF-8F3E-1B45-B9B6-6FD1B9292403}" type="pres">
      <dgm:prSet presAssocID="{DF04BC0D-BB31-4E4B-A9E3-A2E3ECF7377C}" presName="node" presStyleLbl="node1" presStyleIdx="3" presStyleCnt="5">
        <dgm:presLayoutVars>
          <dgm:bulletEnabled val="1"/>
        </dgm:presLayoutVars>
      </dgm:prSet>
      <dgm:spPr/>
    </dgm:pt>
    <dgm:pt modelId="{DE6EFCB0-A0C3-D845-8401-0194AE90F767}" type="pres">
      <dgm:prSet presAssocID="{DDFA9C3A-7504-1243-B1B5-77CA8EB33BFA}" presName="sibTrans" presStyleLbl="sibTrans2D1" presStyleIdx="3" presStyleCnt="4"/>
      <dgm:spPr/>
    </dgm:pt>
    <dgm:pt modelId="{0A5D714E-EDA9-574B-A6C5-61FD87D16D43}" type="pres">
      <dgm:prSet presAssocID="{DDFA9C3A-7504-1243-B1B5-77CA8EB33BFA}" presName="connectorText" presStyleLbl="sibTrans2D1" presStyleIdx="3" presStyleCnt="4"/>
      <dgm:spPr/>
    </dgm:pt>
    <dgm:pt modelId="{FC7229F3-3BFD-5F4D-B4B1-F2B56E1B9174}" type="pres">
      <dgm:prSet presAssocID="{5FF3048A-5075-0D41-A389-BAB9E01E7A05}" presName="node" presStyleLbl="node1" presStyleIdx="4" presStyleCnt="5">
        <dgm:presLayoutVars>
          <dgm:bulletEnabled val="1"/>
        </dgm:presLayoutVars>
      </dgm:prSet>
      <dgm:spPr/>
    </dgm:pt>
  </dgm:ptLst>
  <dgm:cxnLst>
    <dgm:cxn modelId="{27E1D017-AF51-0D40-8B65-F45DC38C4C3E}" type="presOf" srcId="{0054444B-9B99-BA4B-A124-FA0290CA2E9A}" destId="{313DD7F5-F72D-7147-8329-72A1F7A48B8B}" srcOrd="0" destOrd="0" presId="urn:microsoft.com/office/officeart/2005/8/layout/process5"/>
    <dgm:cxn modelId="{0D45D31A-3610-C945-A564-FC995F7B6F5C}" type="presOf" srcId="{5FF3048A-5075-0D41-A389-BAB9E01E7A05}" destId="{FC7229F3-3BFD-5F4D-B4B1-F2B56E1B9174}" srcOrd="0" destOrd="0" presId="urn:microsoft.com/office/officeart/2005/8/layout/process5"/>
    <dgm:cxn modelId="{B233C61C-B08E-0D45-9984-F526944B7A29}" srcId="{B33D168B-F05D-AF43-BF1A-EB80B4D654C4}" destId="{2EAAFFB6-550E-B24F-9A79-C8D5CD90B08D}" srcOrd="0" destOrd="0" parTransId="{155ABBA5-31C3-AC40-9754-FF8DC46D118A}" sibTransId="{201D7E4E-D1CB-3E46-8249-FB6F50D6742E}"/>
    <dgm:cxn modelId="{A5B80D1D-7A63-A24E-A51A-31C4AB6CF22A}" type="presOf" srcId="{0054444B-9B99-BA4B-A124-FA0290CA2E9A}" destId="{40EF0CED-EF15-8F4A-84E9-6978D8C45D6E}" srcOrd="1" destOrd="0" presId="urn:microsoft.com/office/officeart/2005/8/layout/process5"/>
    <dgm:cxn modelId="{756BBF27-3644-D04B-948C-482581B16A0D}" type="presOf" srcId="{2EAAFFB6-550E-B24F-9A79-C8D5CD90B08D}" destId="{0FCB99AD-6B15-7844-869D-C1126080423F}" srcOrd="0" destOrd="0" presId="urn:microsoft.com/office/officeart/2005/8/layout/process5"/>
    <dgm:cxn modelId="{BF160030-181A-2949-B3E0-4E200831964F}" type="presOf" srcId="{6453526A-BFF2-EF46-8F44-32829E8CADF3}" destId="{530F40B0-0A1C-8F4D-A9C4-AC75CE6342EC}" srcOrd="0" destOrd="0" presId="urn:microsoft.com/office/officeart/2005/8/layout/process5"/>
    <dgm:cxn modelId="{E785223B-5D3A-ED4D-A903-FFD85F02377C}" type="presOf" srcId="{D81ECA86-4FBB-C14E-960A-2DA561EAE338}" destId="{743053D4-C4B7-D747-A54D-B5BB6F919B63}" srcOrd="0" destOrd="0" presId="urn:microsoft.com/office/officeart/2005/8/layout/process5"/>
    <dgm:cxn modelId="{65B51B3C-DA41-5C4F-8A59-B6AC9EBACE16}" type="presOf" srcId="{6453526A-BFF2-EF46-8F44-32829E8CADF3}" destId="{20F0D0A9-514F-9842-9D8F-725A6544F34A}" srcOrd="1" destOrd="0" presId="urn:microsoft.com/office/officeart/2005/8/layout/process5"/>
    <dgm:cxn modelId="{E5D6C45E-D230-F348-9CE3-7A7150B6E181}" type="presOf" srcId="{B33D168B-F05D-AF43-BF1A-EB80B4D654C4}" destId="{9A0C0A12-DD91-EA4B-AD89-575C45A3F684}" srcOrd="0" destOrd="0" presId="urn:microsoft.com/office/officeart/2005/8/layout/process5"/>
    <dgm:cxn modelId="{B3F7274E-E026-EA4D-B7E9-9A14D81A0239}" type="presOf" srcId="{DF04BC0D-BB31-4E4B-A9E3-A2E3ECF7377C}" destId="{3574B0CF-8F3E-1B45-B9B6-6FD1B9292403}" srcOrd="0" destOrd="0" presId="urn:microsoft.com/office/officeart/2005/8/layout/process5"/>
    <dgm:cxn modelId="{230AA481-4151-A54F-B328-578786060C69}" type="presOf" srcId="{DDFA9C3A-7504-1243-B1B5-77CA8EB33BFA}" destId="{DE6EFCB0-A0C3-D845-8401-0194AE90F767}" srcOrd="0" destOrd="0" presId="urn:microsoft.com/office/officeart/2005/8/layout/process5"/>
    <dgm:cxn modelId="{605B1484-1BED-5541-9055-CC30DBCCC9E8}" type="presOf" srcId="{C28EEC59-D8DD-9445-954B-B56C6C0D1ED9}" destId="{B7E3A696-0975-EE48-B0A0-4C2D21807D19}" srcOrd="0" destOrd="0" presId="urn:microsoft.com/office/officeart/2005/8/layout/process5"/>
    <dgm:cxn modelId="{2017128A-0F40-304B-BB20-F81B37F4C307}" srcId="{B33D168B-F05D-AF43-BF1A-EB80B4D654C4}" destId="{D81ECA86-4FBB-C14E-960A-2DA561EAE338}" srcOrd="1" destOrd="0" parTransId="{7301EA2E-F4D8-694A-B59C-21D43860F969}" sibTransId="{0054444B-9B99-BA4B-A124-FA0290CA2E9A}"/>
    <dgm:cxn modelId="{BB82C09B-EDF7-2048-900F-34A502F2800D}" srcId="{B33D168B-F05D-AF43-BF1A-EB80B4D654C4}" destId="{DF04BC0D-BB31-4E4B-A9E3-A2E3ECF7377C}" srcOrd="3" destOrd="0" parTransId="{93866676-0A51-AB4B-B094-4B8A97652A83}" sibTransId="{DDFA9C3A-7504-1243-B1B5-77CA8EB33BFA}"/>
    <dgm:cxn modelId="{DAA62DC1-C9BF-8449-8341-36C2381185C1}" srcId="{B33D168B-F05D-AF43-BF1A-EB80B4D654C4}" destId="{5FF3048A-5075-0D41-A389-BAB9E01E7A05}" srcOrd="4" destOrd="0" parTransId="{3CCCE2FF-5D7C-4E45-B062-9624C64B3197}" sibTransId="{5BDEDA44-B5AD-ED44-9BB8-1E0463F4F505}"/>
    <dgm:cxn modelId="{4BC4F6C4-7527-EE4F-AEA4-403EA6DAA312}" srcId="{B33D168B-F05D-AF43-BF1A-EB80B4D654C4}" destId="{C28EEC59-D8DD-9445-954B-B56C6C0D1ED9}" srcOrd="2" destOrd="0" parTransId="{75FC409E-7534-CD4A-AA1B-8672D2E7474F}" sibTransId="{6453526A-BFF2-EF46-8F44-32829E8CADF3}"/>
    <dgm:cxn modelId="{BDFABEDC-9FD0-8D44-A277-CB1E0CE2F921}" type="presOf" srcId="{201D7E4E-D1CB-3E46-8249-FB6F50D6742E}" destId="{D4B059DC-7746-6F47-96BC-8300F9604317}" srcOrd="0" destOrd="0" presId="urn:microsoft.com/office/officeart/2005/8/layout/process5"/>
    <dgm:cxn modelId="{5BCE6FDD-EE2A-A746-906B-E29BA0FF3494}" type="presOf" srcId="{DDFA9C3A-7504-1243-B1B5-77CA8EB33BFA}" destId="{0A5D714E-EDA9-574B-A6C5-61FD87D16D43}" srcOrd="1" destOrd="0" presId="urn:microsoft.com/office/officeart/2005/8/layout/process5"/>
    <dgm:cxn modelId="{68BC9CF9-D669-2B45-BD15-4E2D4C1FA74A}" type="presOf" srcId="{201D7E4E-D1CB-3E46-8249-FB6F50D6742E}" destId="{AAE9126E-293E-4648-BC01-4F1BE43FECA6}" srcOrd="1" destOrd="0" presId="urn:microsoft.com/office/officeart/2005/8/layout/process5"/>
    <dgm:cxn modelId="{E7969B72-E6F0-FF4A-9813-C48CAF76DCC0}" type="presParOf" srcId="{9A0C0A12-DD91-EA4B-AD89-575C45A3F684}" destId="{0FCB99AD-6B15-7844-869D-C1126080423F}" srcOrd="0" destOrd="0" presId="urn:microsoft.com/office/officeart/2005/8/layout/process5"/>
    <dgm:cxn modelId="{1A32DBEF-73C1-0249-A947-0E00C4F420B2}" type="presParOf" srcId="{9A0C0A12-DD91-EA4B-AD89-575C45A3F684}" destId="{D4B059DC-7746-6F47-96BC-8300F9604317}" srcOrd="1" destOrd="0" presId="urn:microsoft.com/office/officeart/2005/8/layout/process5"/>
    <dgm:cxn modelId="{342C157F-6932-E04D-9790-3DA8F1D9600E}" type="presParOf" srcId="{D4B059DC-7746-6F47-96BC-8300F9604317}" destId="{AAE9126E-293E-4648-BC01-4F1BE43FECA6}" srcOrd="0" destOrd="0" presId="urn:microsoft.com/office/officeart/2005/8/layout/process5"/>
    <dgm:cxn modelId="{EAE8E44B-CC60-B04A-9FD2-45F7D715709B}" type="presParOf" srcId="{9A0C0A12-DD91-EA4B-AD89-575C45A3F684}" destId="{743053D4-C4B7-D747-A54D-B5BB6F919B63}" srcOrd="2" destOrd="0" presId="urn:microsoft.com/office/officeart/2005/8/layout/process5"/>
    <dgm:cxn modelId="{69658679-6DD2-5146-AEB8-245280153D75}" type="presParOf" srcId="{9A0C0A12-DD91-EA4B-AD89-575C45A3F684}" destId="{313DD7F5-F72D-7147-8329-72A1F7A48B8B}" srcOrd="3" destOrd="0" presId="urn:microsoft.com/office/officeart/2005/8/layout/process5"/>
    <dgm:cxn modelId="{F88D4A90-3B0C-0546-B9D1-EE9C0FC73D2A}" type="presParOf" srcId="{313DD7F5-F72D-7147-8329-72A1F7A48B8B}" destId="{40EF0CED-EF15-8F4A-84E9-6978D8C45D6E}" srcOrd="0" destOrd="0" presId="urn:microsoft.com/office/officeart/2005/8/layout/process5"/>
    <dgm:cxn modelId="{02391D7E-1138-F845-8F8C-90AE58108690}" type="presParOf" srcId="{9A0C0A12-DD91-EA4B-AD89-575C45A3F684}" destId="{B7E3A696-0975-EE48-B0A0-4C2D21807D19}" srcOrd="4" destOrd="0" presId="urn:microsoft.com/office/officeart/2005/8/layout/process5"/>
    <dgm:cxn modelId="{89F00C5C-7AE1-FE47-816C-F53E8455916E}" type="presParOf" srcId="{9A0C0A12-DD91-EA4B-AD89-575C45A3F684}" destId="{530F40B0-0A1C-8F4D-A9C4-AC75CE6342EC}" srcOrd="5" destOrd="0" presId="urn:microsoft.com/office/officeart/2005/8/layout/process5"/>
    <dgm:cxn modelId="{375E02D2-A288-0F4B-B9E5-2362ED932BD6}" type="presParOf" srcId="{530F40B0-0A1C-8F4D-A9C4-AC75CE6342EC}" destId="{20F0D0A9-514F-9842-9D8F-725A6544F34A}" srcOrd="0" destOrd="0" presId="urn:microsoft.com/office/officeart/2005/8/layout/process5"/>
    <dgm:cxn modelId="{87BF3612-C90C-4343-AA36-3F6AF77C8FCF}" type="presParOf" srcId="{9A0C0A12-DD91-EA4B-AD89-575C45A3F684}" destId="{3574B0CF-8F3E-1B45-B9B6-6FD1B9292403}" srcOrd="6" destOrd="0" presId="urn:microsoft.com/office/officeart/2005/8/layout/process5"/>
    <dgm:cxn modelId="{37863DE3-5292-D842-9153-2CFC66E9FB19}" type="presParOf" srcId="{9A0C0A12-DD91-EA4B-AD89-575C45A3F684}" destId="{DE6EFCB0-A0C3-D845-8401-0194AE90F767}" srcOrd="7" destOrd="0" presId="urn:microsoft.com/office/officeart/2005/8/layout/process5"/>
    <dgm:cxn modelId="{F2956965-C836-5241-897D-1428F237366E}" type="presParOf" srcId="{DE6EFCB0-A0C3-D845-8401-0194AE90F767}" destId="{0A5D714E-EDA9-574B-A6C5-61FD87D16D43}" srcOrd="0" destOrd="0" presId="urn:microsoft.com/office/officeart/2005/8/layout/process5"/>
    <dgm:cxn modelId="{12CF5083-3A80-FF45-8BC2-CA9870533747}" type="presParOf" srcId="{9A0C0A12-DD91-EA4B-AD89-575C45A3F684}" destId="{FC7229F3-3BFD-5F4D-B4B1-F2B56E1B917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EA2375-EF26-F249-B80D-3C7B9770A33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10ACD78-E5CE-B141-82BC-87E9A6B5D984}">
      <dgm:prSet/>
      <dgm:spPr/>
      <dgm:t>
        <a:bodyPr/>
        <a:lstStyle/>
        <a:p>
          <a:r>
            <a:rPr lang="es-CO" b="1" dirty="0">
              <a:latin typeface="Montserrat" pitchFamily="2" charset="77"/>
            </a:rPr>
            <a:t>Incidencia del 1-3%.</a:t>
          </a:r>
        </a:p>
      </dgm:t>
    </dgm:pt>
    <dgm:pt modelId="{96B5C5BB-7573-BF43-8F2D-BC183906174E}" type="parTrans" cxnId="{B5398EAD-F107-BA46-ABC6-610A494C2B6A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1D5CC4DB-68A7-BD4B-BB3E-4EB48BDA8C0E}" type="sibTrans" cxnId="{B5398EAD-F107-BA46-ABC6-610A494C2B6A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ECC1264-117D-BF48-84FB-FB09F59C4C04}">
      <dgm:prSet/>
      <dgm:spPr/>
      <dgm:t>
        <a:bodyPr/>
        <a:lstStyle/>
        <a:p>
          <a:r>
            <a:rPr lang="es-CO" b="1" dirty="0">
              <a:latin typeface="Montserrat" pitchFamily="2" charset="77"/>
            </a:rPr>
            <a:t>Clínica:</a:t>
          </a:r>
        </a:p>
      </dgm:t>
    </dgm:pt>
    <dgm:pt modelId="{DD44B6EF-40D3-A843-94B6-69D8D78C40E9}" type="parTrans" cxnId="{9C21073A-8326-4142-B849-3F583550A320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CD1577B8-B43F-8E45-BB5D-892277E7A669}" type="sibTrans" cxnId="{9C21073A-8326-4142-B849-3F583550A320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49056CCA-C5F7-6B4B-A855-C59B610A62D8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Hipoxia.</a:t>
          </a:r>
        </a:p>
      </dgm:t>
    </dgm:pt>
    <dgm:pt modelId="{74F042BD-F7E3-AA4C-8D4B-D7F298C3C728}" type="parTrans" cxnId="{B25F9731-0390-E748-9C14-EDDDC5155694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0B2DC98E-E6CE-AF40-9895-1A9966B6EA70}" type="sibTrans" cxnId="{B25F9731-0390-E748-9C14-EDDDC5155694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7C8E8A48-AAC1-E346-BDB8-8CF517AA2AE1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Enfisema hipotensión.</a:t>
          </a:r>
        </a:p>
      </dgm:t>
    </dgm:pt>
    <dgm:pt modelId="{ECEE993B-6B32-A640-BAE3-A20BE1B9FE55}" type="parTrans" cxnId="{A9E8EA19-3162-C74C-AD43-DF064B060401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3A1A018C-2E53-694C-B5D7-C666A2A541EC}" type="sibTrans" cxnId="{A9E8EA19-3162-C74C-AD43-DF064B060401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DFD88224-6386-1F43-85A4-F890F43C7782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Hiperresonancia.</a:t>
          </a:r>
        </a:p>
      </dgm:t>
    </dgm:pt>
    <dgm:pt modelId="{9817CA54-99A1-0445-BA4F-9C92D2CE3FA1}" type="parTrans" cxnId="{E0AB48F1-FBBD-9547-8AEE-1D15437D5FAC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C4C908AB-7CE7-AC49-B1DB-B34A2145E2F8}" type="sibTrans" cxnId="{E0AB48F1-FBBD-9547-8AEE-1D15437D5FAC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45041827-CD23-0C4A-8BC8-1CD8187BA525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Murmullo vesicular abolido.</a:t>
          </a:r>
        </a:p>
      </dgm:t>
    </dgm:pt>
    <dgm:pt modelId="{D96635D6-67BC-6C44-B522-6490A6206CA2}" type="parTrans" cxnId="{7348F515-667E-F142-BBFE-D161660259C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FEF62B64-715C-4A42-BAF1-245FA4986400}" type="sibTrans" cxnId="{7348F515-667E-F142-BBFE-D161660259C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EBB3FDC0-0037-F148-B8B8-8435F0231E9D}" type="pres">
      <dgm:prSet presAssocID="{FCEA2375-EF26-F249-B80D-3C7B9770A339}" presName="linear" presStyleCnt="0">
        <dgm:presLayoutVars>
          <dgm:dir/>
          <dgm:animLvl val="lvl"/>
          <dgm:resizeHandles val="exact"/>
        </dgm:presLayoutVars>
      </dgm:prSet>
      <dgm:spPr/>
    </dgm:pt>
    <dgm:pt modelId="{D3781820-7EA5-D04D-97B3-083D5D0952D0}" type="pres">
      <dgm:prSet presAssocID="{010ACD78-E5CE-B141-82BC-87E9A6B5D984}" presName="parentLin" presStyleCnt="0"/>
      <dgm:spPr/>
    </dgm:pt>
    <dgm:pt modelId="{BC7EF183-7CD4-6249-AC9C-EB3C7D516C40}" type="pres">
      <dgm:prSet presAssocID="{010ACD78-E5CE-B141-82BC-87E9A6B5D984}" presName="parentLeftMargin" presStyleLbl="node1" presStyleIdx="0" presStyleCnt="2"/>
      <dgm:spPr/>
    </dgm:pt>
    <dgm:pt modelId="{EDD6A6EE-6EA9-C847-9E04-EDCA56C6422D}" type="pres">
      <dgm:prSet presAssocID="{010ACD78-E5CE-B141-82BC-87E9A6B5D9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96D243E-5C50-2C41-82EE-1CFF67E26340}" type="pres">
      <dgm:prSet presAssocID="{010ACD78-E5CE-B141-82BC-87E9A6B5D984}" presName="negativeSpace" presStyleCnt="0"/>
      <dgm:spPr/>
    </dgm:pt>
    <dgm:pt modelId="{4C496B2A-E746-AF41-8F39-6AEF964A09EF}" type="pres">
      <dgm:prSet presAssocID="{010ACD78-E5CE-B141-82BC-87E9A6B5D984}" presName="childText" presStyleLbl="conFgAcc1" presStyleIdx="0" presStyleCnt="2">
        <dgm:presLayoutVars>
          <dgm:bulletEnabled val="1"/>
        </dgm:presLayoutVars>
      </dgm:prSet>
      <dgm:spPr/>
    </dgm:pt>
    <dgm:pt modelId="{ADBB54FE-443E-3F4F-8C7B-8B0B76154D0D}" type="pres">
      <dgm:prSet presAssocID="{1D5CC4DB-68A7-BD4B-BB3E-4EB48BDA8C0E}" presName="spaceBetweenRectangles" presStyleCnt="0"/>
      <dgm:spPr/>
    </dgm:pt>
    <dgm:pt modelId="{CCB584C4-B87F-AE4B-A0B9-C7E5F3DA05F1}" type="pres">
      <dgm:prSet presAssocID="{9ECC1264-117D-BF48-84FB-FB09F59C4C04}" presName="parentLin" presStyleCnt="0"/>
      <dgm:spPr/>
    </dgm:pt>
    <dgm:pt modelId="{89DA4CC4-6348-944F-9BFD-65B7B2BD63B8}" type="pres">
      <dgm:prSet presAssocID="{9ECC1264-117D-BF48-84FB-FB09F59C4C04}" presName="parentLeftMargin" presStyleLbl="node1" presStyleIdx="0" presStyleCnt="2"/>
      <dgm:spPr/>
    </dgm:pt>
    <dgm:pt modelId="{4CB5E713-1CD0-FF4A-BBC0-29D50E9CCCD9}" type="pres">
      <dgm:prSet presAssocID="{9ECC1264-117D-BF48-84FB-FB09F59C4C0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600CF16-9896-584B-91D1-62B833FC11A4}" type="pres">
      <dgm:prSet presAssocID="{9ECC1264-117D-BF48-84FB-FB09F59C4C04}" presName="negativeSpace" presStyleCnt="0"/>
      <dgm:spPr/>
    </dgm:pt>
    <dgm:pt modelId="{0F81EAF4-5E08-4545-8B17-E09D9199B5A7}" type="pres">
      <dgm:prSet presAssocID="{9ECC1264-117D-BF48-84FB-FB09F59C4C0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10BE00B-3269-864D-B3E5-6BE6D7AF2FD2}" type="presOf" srcId="{9ECC1264-117D-BF48-84FB-FB09F59C4C04}" destId="{89DA4CC4-6348-944F-9BFD-65B7B2BD63B8}" srcOrd="0" destOrd="0" presId="urn:microsoft.com/office/officeart/2005/8/layout/list1"/>
    <dgm:cxn modelId="{7348F515-667E-F142-BBFE-D161660259CE}" srcId="{9ECC1264-117D-BF48-84FB-FB09F59C4C04}" destId="{45041827-CD23-0C4A-8BC8-1CD8187BA525}" srcOrd="3" destOrd="0" parTransId="{D96635D6-67BC-6C44-B522-6490A6206CA2}" sibTransId="{FEF62B64-715C-4A42-BAF1-245FA4986400}"/>
    <dgm:cxn modelId="{A9E8EA19-3162-C74C-AD43-DF064B060401}" srcId="{9ECC1264-117D-BF48-84FB-FB09F59C4C04}" destId="{7C8E8A48-AAC1-E346-BDB8-8CF517AA2AE1}" srcOrd="1" destOrd="0" parTransId="{ECEE993B-6B32-A640-BAE3-A20BE1B9FE55}" sibTransId="{3A1A018C-2E53-694C-B5D7-C666A2A541EC}"/>
    <dgm:cxn modelId="{B25F9731-0390-E748-9C14-EDDDC5155694}" srcId="{9ECC1264-117D-BF48-84FB-FB09F59C4C04}" destId="{49056CCA-C5F7-6B4B-A855-C59B610A62D8}" srcOrd="0" destOrd="0" parTransId="{74F042BD-F7E3-AA4C-8D4B-D7F298C3C728}" sibTransId="{0B2DC98E-E6CE-AF40-9895-1A9966B6EA70}"/>
    <dgm:cxn modelId="{9C21073A-8326-4142-B849-3F583550A320}" srcId="{FCEA2375-EF26-F249-B80D-3C7B9770A339}" destId="{9ECC1264-117D-BF48-84FB-FB09F59C4C04}" srcOrd="1" destOrd="0" parTransId="{DD44B6EF-40D3-A843-94B6-69D8D78C40E9}" sibTransId="{CD1577B8-B43F-8E45-BB5D-892277E7A669}"/>
    <dgm:cxn modelId="{737C725E-D7C0-1342-8CE5-B17DFD593A9C}" type="presOf" srcId="{7C8E8A48-AAC1-E346-BDB8-8CF517AA2AE1}" destId="{0F81EAF4-5E08-4545-8B17-E09D9199B5A7}" srcOrd="0" destOrd="1" presId="urn:microsoft.com/office/officeart/2005/8/layout/list1"/>
    <dgm:cxn modelId="{7365804E-A2DA-344C-8E35-6B41D76EBF48}" type="presOf" srcId="{010ACD78-E5CE-B141-82BC-87E9A6B5D984}" destId="{BC7EF183-7CD4-6249-AC9C-EB3C7D516C40}" srcOrd="0" destOrd="0" presId="urn:microsoft.com/office/officeart/2005/8/layout/list1"/>
    <dgm:cxn modelId="{2C9FB873-A067-304B-977A-DD3AEE8983B9}" type="presOf" srcId="{FCEA2375-EF26-F249-B80D-3C7B9770A339}" destId="{EBB3FDC0-0037-F148-B8B8-8435F0231E9D}" srcOrd="0" destOrd="0" presId="urn:microsoft.com/office/officeart/2005/8/layout/list1"/>
    <dgm:cxn modelId="{3FBA5893-1694-224C-9E50-011603DB297F}" type="presOf" srcId="{010ACD78-E5CE-B141-82BC-87E9A6B5D984}" destId="{EDD6A6EE-6EA9-C847-9E04-EDCA56C6422D}" srcOrd="1" destOrd="0" presId="urn:microsoft.com/office/officeart/2005/8/layout/list1"/>
    <dgm:cxn modelId="{B5398EAD-F107-BA46-ABC6-610A494C2B6A}" srcId="{FCEA2375-EF26-F249-B80D-3C7B9770A339}" destId="{010ACD78-E5CE-B141-82BC-87E9A6B5D984}" srcOrd="0" destOrd="0" parTransId="{96B5C5BB-7573-BF43-8F2D-BC183906174E}" sibTransId="{1D5CC4DB-68A7-BD4B-BB3E-4EB48BDA8C0E}"/>
    <dgm:cxn modelId="{82FB36B5-6FB3-9E4A-B74E-E224D75E00DF}" type="presOf" srcId="{45041827-CD23-0C4A-8BC8-1CD8187BA525}" destId="{0F81EAF4-5E08-4545-8B17-E09D9199B5A7}" srcOrd="0" destOrd="3" presId="urn:microsoft.com/office/officeart/2005/8/layout/list1"/>
    <dgm:cxn modelId="{81F2B2BF-132D-2445-BFCE-6D349A5FF8B4}" type="presOf" srcId="{9ECC1264-117D-BF48-84FB-FB09F59C4C04}" destId="{4CB5E713-1CD0-FF4A-BBC0-29D50E9CCCD9}" srcOrd="1" destOrd="0" presId="urn:microsoft.com/office/officeart/2005/8/layout/list1"/>
    <dgm:cxn modelId="{31C3B1D4-E366-9041-BEB5-11B869CC51BE}" type="presOf" srcId="{49056CCA-C5F7-6B4B-A855-C59B610A62D8}" destId="{0F81EAF4-5E08-4545-8B17-E09D9199B5A7}" srcOrd="0" destOrd="0" presId="urn:microsoft.com/office/officeart/2005/8/layout/list1"/>
    <dgm:cxn modelId="{CF38FCE2-6BE3-3645-A720-C763EF063919}" type="presOf" srcId="{DFD88224-6386-1F43-85A4-F890F43C7782}" destId="{0F81EAF4-5E08-4545-8B17-E09D9199B5A7}" srcOrd="0" destOrd="2" presId="urn:microsoft.com/office/officeart/2005/8/layout/list1"/>
    <dgm:cxn modelId="{E0AB48F1-FBBD-9547-8AEE-1D15437D5FAC}" srcId="{9ECC1264-117D-BF48-84FB-FB09F59C4C04}" destId="{DFD88224-6386-1F43-85A4-F890F43C7782}" srcOrd="2" destOrd="0" parTransId="{9817CA54-99A1-0445-BA4F-9C92D2CE3FA1}" sibTransId="{C4C908AB-7CE7-AC49-B1DB-B34A2145E2F8}"/>
    <dgm:cxn modelId="{3FE7ED64-7E16-454A-BB1A-2F9D8C43A757}" type="presParOf" srcId="{EBB3FDC0-0037-F148-B8B8-8435F0231E9D}" destId="{D3781820-7EA5-D04D-97B3-083D5D0952D0}" srcOrd="0" destOrd="0" presId="urn:microsoft.com/office/officeart/2005/8/layout/list1"/>
    <dgm:cxn modelId="{6A55D9E6-64AB-5E41-9DA1-3FA7A2C01357}" type="presParOf" srcId="{D3781820-7EA5-D04D-97B3-083D5D0952D0}" destId="{BC7EF183-7CD4-6249-AC9C-EB3C7D516C40}" srcOrd="0" destOrd="0" presId="urn:microsoft.com/office/officeart/2005/8/layout/list1"/>
    <dgm:cxn modelId="{6AD41EC5-EEC8-FF49-AE03-8071A1E59EE4}" type="presParOf" srcId="{D3781820-7EA5-D04D-97B3-083D5D0952D0}" destId="{EDD6A6EE-6EA9-C847-9E04-EDCA56C6422D}" srcOrd="1" destOrd="0" presId="urn:microsoft.com/office/officeart/2005/8/layout/list1"/>
    <dgm:cxn modelId="{1E3656E7-51B8-934C-8E9C-A36EC8D9D0C9}" type="presParOf" srcId="{EBB3FDC0-0037-F148-B8B8-8435F0231E9D}" destId="{996D243E-5C50-2C41-82EE-1CFF67E26340}" srcOrd="1" destOrd="0" presId="urn:microsoft.com/office/officeart/2005/8/layout/list1"/>
    <dgm:cxn modelId="{165348A4-1064-E54F-8D10-9E18F3CCCF06}" type="presParOf" srcId="{EBB3FDC0-0037-F148-B8B8-8435F0231E9D}" destId="{4C496B2A-E746-AF41-8F39-6AEF964A09EF}" srcOrd="2" destOrd="0" presId="urn:microsoft.com/office/officeart/2005/8/layout/list1"/>
    <dgm:cxn modelId="{FABF2D65-6727-BA4C-94C6-E68399571E0D}" type="presParOf" srcId="{EBB3FDC0-0037-F148-B8B8-8435F0231E9D}" destId="{ADBB54FE-443E-3F4F-8C7B-8B0B76154D0D}" srcOrd="3" destOrd="0" presId="urn:microsoft.com/office/officeart/2005/8/layout/list1"/>
    <dgm:cxn modelId="{943A7903-BB9F-9B44-B025-C40241394FF8}" type="presParOf" srcId="{EBB3FDC0-0037-F148-B8B8-8435F0231E9D}" destId="{CCB584C4-B87F-AE4B-A0B9-C7E5F3DA05F1}" srcOrd="4" destOrd="0" presId="urn:microsoft.com/office/officeart/2005/8/layout/list1"/>
    <dgm:cxn modelId="{2776600C-A453-AA42-8896-89581C445334}" type="presParOf" srcId="{CCB584C4-B87F-AE4B-A0B9-C7E5F3DA05F1}" destId="{89DA4CC4-6348-944F-9BFD-65B7B2BD63B8}" srcOrd="0" destOrd="0" presId="urn:microsoft.com/office/officeart/2005/8/layout/list1"/>
    <dgm:cxn modelId="{571AA5CC-E79D-5C47-8B71-291B5E35265B}" type="presParOf" srcId="{CCB584C4-B87F-AE4B-A0B9-C7E5F3DA05F1}" destId="{4CB5E713-1CD0-FF4A-BBC0-29D50E9CCCD9}" srcOrd="1" destOrd="0" presId="urn:microsoft.com/office/officeart/2005/8/layout/list1"/>
    <dgm:cxn modelId="{8A5D513F-2A4C-A942-9D96-6894E816071C}" type="presParOf" srcId="{EBB3FDC0-0037-F148-B8B8-8435F0231E9D}" destId="{1600CF16-9896-584B-91D1-62B833FC11A4}" srcOrd="5" destOrd="0" presId="urn:microsoft.com/office/officeart/2005/8/layout/list1"/>
    <dgm:cxn modelId="{5BD53C01-C2AF-4046-A827-ACB7533336BC}" type="presParOf" srcId="{EBB3FDC0-0037-F148-B8B8-8435F0231E9D}" destId="{0F81EAF4-5E08-4545-8B17-E09D9199B5A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C6D7BA6-C1B9-BF4A-9617-02DE1C0B478C}" type="doc">
      <dgm:prSet loTypeId="urn:microsoft.com/office/officeart/2005/8/layout/process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5AD9BB2-FB81-E841-88FE-786F56E0435C}">
      <dgm:prSet custT="1"/>
      <dgm:spPr/>
      <dgm:t>
        <a:bodyPr/>
        <a:lstStyle/>
        <a:p>
          <a:r>
            <a:rPr lang="es-CO" sz="2400" dirty="0">
              <a:latin typeface="Montserrat" pitchFamily="2" charset="77"/>
            </a:rPr>
            <a:t>Herida de gran tamaño en la pleura parietal (&gt;2/3 diámetro de la tráquea).</a:t>
          </a:r>
        </a:p>
      </dgm:t>
    </dgm:pt>
    <dgm:pt modelId="{3C337181-D991-C84B-8543-D8D9C3AC9E2E}" type="parTrans" cxnId="{F01B0223-14EF-4943-80A5-3560BF2153F0}">
      <dgm:prSet/>
      <dgm:spPr/>
      <dgm:t>
        <a:bodyPr/>
        <a:lstStyle/>
        <a:p>
          <a:endParaRPr lang="es-ES" sz="2400">
            <a:latin typeface="Montserrat" pitchFamily="2" charset="77"/>
          </a:endParaRPr>
        </a:p>
      </dgm:t>
    </dgm:pt>
    <dgm:pt modelId="{492F0050-3F75-494D-885B-23BA06BCF787}" type="sibTrans" cxnId="{F01B0223-14EF-4943-80A5-3560BF2153F0}">
      <dgm:prSet/>
      <dgm:spPr/>
      <dgm:t>
        <a:bodyPr/>
        <a:lstStyle/>
        <a:p>
          <a:endParaRPr lang="es-ES" sz="2400">
            <a:latin typeface="Montserrat" pitchFamily="2" charset="77"/>
          </a:endParaRPr>
        </a:p>
      </dgm:t>
    </dgm:pt>
    <dgm:pt modelId="{67F1E5B4-64EF-3B46-80EF-0DA99B3AAF45}">
      <dgm:prSet custT="1"/>
      <dgm:spPr/>
      <dgm:t>
        <a:bodyPr/>
        <a:lstStyle/>
        <a:p>
          <a:r>
            <a:rPr lang="es-CO" sz="2400" dirty="0">
              <a:latin typeface="Montserrat" pitchFamily="2" charset="77"/>
            </a:rPr>
            <a:t>Equilibrio de presión atmosférica e intratorácica.</a:t>
          </a:r>
        </a:p>
      </dgm:t>
    </dgm:pt>
    <dgm:pt modelId="{6B599119-AFF6-E148-8427-1013F7E6B398}" type="parTrans" cxnId="{6742E3B5-035C-7E40-A97A-94FAED74AE95}">
      <dgm:prSet/>
      <dgm:spPr/>
      <dgm:t>
        <a:bodyPr/>
        <a:lstStyle/>
        <a:p>
          <a:endParaRPr lang="es-ES" sz="2400">
            <a:latin typeface="Montserrat" pitchFamily="2" charset="77"/>
          </a:endParaRPr>
        </a:p>
      </dgm:t>
    </dgm:pt>
    <dgm:pt modelId="{6282F1DD-99A4-2543-8B5A-7933B685850F}" type="sibTrans" cxnId="{6742E3B5-035C-7E40-A97A-94FAED74AE95}">
      <dgm:prSet/>
      <dgm:spPr/>
      <dgm:t>
        <a:bodyPr/>
        <a:lstStyle/>
        <a:p>
          <a:endParaRPr lang="es-ES" sz="2400">
            <a:latin typeface="Montserrat" pitchFamily="2" charset="77"/>
          </a:endParaRPr>
        </a:p>
      </dgm:t>
    </dgm:pt>
    <dgm:pt modelId="{BC0952DD-9F7E-3F4A-A1E0-E58C43DC87DC}">
      <dgm:prSet custT="1"/>
      <dgm:spPr/>
      <dgm:t>
        <a:bodyPr/>
        <a:lstStyle/>
        <a:p>
          <a:r>
            <a:rPr lang="es-CO" sz="2400" dirty="0">
              <a:latin typeface="Montserrat" pitchFamily="2" charset="77"/>
            </a:rPr>
            <a:t>Formación de neumotórax a tensión.</a:t>
          </a:r>
        </a:p>
      </dgm:t>
    </dgm:pt>
    <dgm:pt modelId="{737F1DB5-436D-7044-BAEB-1DA028942E10}" type="parTrans" cxnId="{72EF613F-B1CB-D549-977D-315E2C516E4A}">
      <dgm:prSet/>
      <dgm:spPr/>
      <dgm:t>
        <a:bodyPr/>
        <a:lstStyle/>
        <a:p>
          <a:endParaRPr lang="es-ES" sz="2400">
            <a:latin typeface="Montserrat" pitchFamily="2" charset="77"/>
          </a:endParaRPr>
        </a:p>
      </dgm:t>
    </dgm:pt>
    <dgm:pt modelId="{843C1249-02F4-2441-BECD-718522402F2B}" type="sibTrans" cxnId="{72EF613F-B1CB-D549-977D-315E2C516E4A}">
      <dgm:prSet/>
      <dgm:spPr/>
      <dgm:t>
        <a:bodyPr/>
        <a:lstStyle/>
        <a:p>
          <a:endParaRPr lang="es-ES" sz="2400">
            <a:latin typeface="Montserrat" pitchFamily="2" charset="77"/>
          </a:endParaRPr>
        </a:p>
      </dgm:t>
    </dgm:pt>
    <dgm:pt modelId="{1B1491C4-3FD3-614A-8A7C-7717457EE8AC}" type="pres">
      <dgm:prSet presAssocID="{CC6D7BA6-C1B9-BF4A-9617-02DE1C0B478C}" presName="Name0" presStyleCnt="0">
        <dgm:presLayoutVars>
          <dgm:dir/>
          <dgm:animLvl val="lvl"/>
          <dgm:resizeHandles val="exact"/>
        </dgm:presLayoutVars>
      </dgm:prSet>
      <dgm:spPr/>
    </dgm:pt>
    <dgm:pt modelId="{7A19A1BE-7F72-714A-A907-5DB3948BC0F9}" type="pres">
      <dgm:prSet presAssocID="{BC0952DD-9F7E-3F4A-A1E0-E58C43DC87DC}" presName="boxAndChildren" presStyleCnt="0"/>
      <dgm:spPr/>
    </dgm:pt>
    <dgm:pt modelId="{92FBA036-0B8F-4445-9DF7-153C0B226AC2}" type="pres">
      <dgm:prSet presAssocID="{BC0952DD-9F7E-3F4A-A1E0-E58C43DC87DC}" presName="parentTextBox" presStyleLbl="node1" presStyleIdx="0" presStyleCnt="3"/>
      <dgm:spPr/>
    </dgm:pt>
    <dgm:pt modelId="{AC25A4B2-C30B-E140-A5E6-A02775E51FF7}" type="pres">
      <dgm:prSet presAssocID="{6282F1DD-99A4-2543-8B5A-7933B685850F}" presName="sp" presStyleCnt="0"/>
      <dgm:spPr/>
    </dgm:pt>
    <dgm:pt modelId="{12640D82-5A05-9D46-B393-4001E4357FFC}" type="pres">
      <dgm:prSet presAssocID="{67F1E5B4-64EF-3B46-80EF-0DA99B3AAF45}" presName="arrowAndChildren" presStyleCnt="0"/>
      <dgm:spPr/>
    </dgm:pt>
    <dgm:pt modelId="{5BAFF35F-035E-4643-85EF-871B56C06AE5}" type="pres">
      <dgm:prSet presAssocID="{67F1E5B4-64EF-3B46-80EF-0DA99B3AAF45}" presName="parentTextArrow" presStyleLbl="node1" presStyleIdx="1" presStyleCnt="3"/>
      <dgm:spPr/>
    </dgm:pt>
    <dgm:pt modelId="{5C067908-DB49-E446-83FB-B06CA92F677E}" type="pres">
      <dgm:prSet presAssocID="{492F0050-3F75-494D-885B-23BA06BCF787}" presName="sp" presStyleCnt="0"/>
      <dgm:spPr/>
    </dgm:pt>
    <dgm:pt modelId="{555AA187-9FC8-A04F-91B2-20574784C534}" type="pres">
      <dgm:prSet presAssocID="{A5AD9BB2-FB81-E841-88FE-786F56E0435C}" presName="arrowAndChildren" presStyleCnt="0"/>
      <dgm:spPr/>
    </dgm:pt>
    <dgm:pt modelId="{63B54758-96F9-1743-A26F-0221CE2027DF}" type="pres">
      <dgm:prSet presAssocID="{A5AD9BB2-FB81-E841-88FE-786F56E0435C}" presName="parentTextArrow" presStyleLbl="node1" presStyleIdx="2" presStyleCnt="3"/>
      <dgm:spPr/>
    </dgm:pt>
  </dgm:ptLst>
  <dgm:cxnLst>
    <dgm:cxn modelId="{3C8F0F10-5C88-224E-8312-C610AF89F1CD}" type="presOf" srcId="{BC0952DD-9F7E-3F4A-A1E0-E58C43DC87DC}" destId="{92FBA036-0B8F-4445-9DF7-153C0B226AC2}" srcOrd="0" destOrd="0" presId="urn:microsoft.com/office/officeart/2005/8/layout/process4"/>
    <dgm:cxn modelId="{F01B0223-14EF-4943-80A5-3560BF2153F0}" srcId="{CC6D7BA6-C1B9-BF4A-9617-02DE1C0B478C}" destId="{A5AD9BB2-FB81-E841-88FE-786F56E0435C}" srcOrd="0" destOrd="0" parTransId="{3C337181-D991-C84B-8543-D8D9C3AC9E2E}" sibTransId="{492F0050-3F75-494D-885B-23BA06BCF787}"/>
    <dgm:cxn modelId="{72EF613F-B1CB-D549-977D-315E2C516E4A}" srcId="{CC6D7BA6-C1B9-BF4A-9617-02DE1C0B478C}" destId="{BC0952DD-9F7E-3F4A-A1E0-E58C43DC87DC}" srcOrd="2" destOrd="0" parTransId="{737F1DB5-436D-7044-BAEB-1DA028942E10}" sibTransId="{843C1249-02F4-2441-BECD-718522402F2B}"/>
    <dgm:cxn modelId="{4DE1937C-746E-294B-9B00-B4EF5BB7E046}" type="presOf" srcId="{67F1E5B4-64EF-3B46-80EF-0DA99B3AAF45}" destId="{5BAFF35F-035E-4643-85EF-871B56C06AE5}" srcOrd="0" destOrd="0" presId="urn:microsoft.com/office/officeart/2005/8/layout/process4"/>
    <dgm:cxn modelId="{2FB0427F-8399-484D-831F-5EA914A8C259}" type="presOf" srcId="{A5AD9BB2-FB81-E841-88FE-786F56E0435C}" destId="{63B54758-96F9-1743-A26F-0221CE2027DF}" srcOrd="0" destOrd="0" presId="urn:microsoft.com/office/officeart/2005/8/layout/process4"/>
    <dgm:cxn modelId="{6742E3B5-035C-7E40-A97A-94FAED74AE95}" srcId="{CC6D7BA6-C1B9-BF4A-9617-02DE1C0B478C}" destId="{67F1E5B4-64EF-3B46-80EF-0DA99B3AAF45}" srcOrd="1" destOrd="0" parTransId="{6B599119-AFF6-E148-8427-1013F7E6B398}" sibTransId="{6282F1DD-99A4-2543-8B5A-7933B685850F}"/>
    <dgm:cxn modelId="{9EA95FCC-314A-8F48-ABC6-CE96C0E5601A}" type="presOf" srcId="{CC6D7BA6-C1B9-BF4A-9617-02DE1C0B478C}" destId="{1B1491C4-3FD3-614A-8A7C-7717457EE8AC}" srcOrd="0" destOrd="0" presId="urn:microsoft.com/office/officeart/2005/8/layout/process4"/>
    <dgm:cxn modelId="{8AAE38CD-45CF-3F49-849B-69320AB1520F}" type="presParOf" srcId="{1B1491C4-3FD3-614A-8A7C-7717457EE8AC}" destId="{7A19A1BE-7F72-714A-A907-5DB3948BC0F9}" srcOrd="0" destOrd="0" presId="urn:microsoft.com/office/officeart/2005/8/layout/process4"/>
    <dgm:cxn modelId="{CD49BC1C-66B4-0D48-9A8D-91B9D13E2290}" type="presParOf" srcId="{7A19A1BE-7F72-714A-A907-5DB3948BC0F9}" destId="{92FBA036-0B8F-4445-9DF7-153C0B226AC2}" srcOrd="0" destOrd="0" presId="urn:microsoft.com/office/officeart/2005/8/layout/process4"/>
    <dgm:cxn modelId="{552CA3D4-4E95-DC42-A2E8-F45EDE470C59}" type="presParOf" srcId="{1B1491C4-3FD3-614A-8A7C-7717457EE8AC}" destId="{AC25A4B2-C30B-E140-A5E6-A02775E51FF7}" srcOrd="1" destOrd="0" presId="urn:microsoft.com/office/officeart/2005/8/layout/process4"/>
    <dgm:cxn modelId="{9D31A28C-F35C-D74A-88C8-6CD715085632}" type="presParOf" srcId="{1B1491C4-3FD3-614A-8A7C-7717457EE8AC}" destId="{12640D82-5A05-9D46-B393-4001E4357FFC}" srcOrd="2" destOrd="0" presId="urn:microsoft.com/office/officeart/2005/8/layout/process4"/>
    <dgm:cxn modelId="{C968278E-DD6B-1049-8585-F9F4C3F87A6A}" type="presParOf" srcId="{12640D82-5A05-9D46-B393-4001E4357FFC}" destId="{5BAFF35F-035E-4643-85EF-871B56C06AE5}" srcOrd="0" destOrd="0" presId="urn:microsoft.com/office/officeart/2005/8/layout/process4"/>
    <dgm:cxn modelId="{556212EC-CADA-2942-A514-B54E219B7999}" type="presParOf" srcId="{1B1491C4-3FD3-614A-8A7C-7717457EE8AC}" destId="{5C067908-DB49-E446-83FB-B06CA92F677E}" srcOrd="3" destOrd="0" presId="urn:microsoft.com/office/officeart/2005/8/layout/process4"/>
    <dgm:cxn modelId="{FB177CB7-E59D-8842-8053-8F77D850B185}" type="presParOf" srcId="{1B1491C4-3FD3-614A-8A7C-7717457EE8AC}" destId="{555AA187-9FC8-A04F-91B2-20574784C534}" srcOrd="4" destOrd="0" presId="urn:microsoft.com/office/officeart/2005/8/layout/process4"/>
    <dgm:cxn modelId="{55BB664E-863B-DE42-B6B7-EF20F7B698EC}" type="presParOf" srcId="{555AA187-9FC8-A04F-91B2-20574784C534}" destId="{63B54758-96F9-1743-A26F-0221CE2027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260AFF3-7A1B-AD4D-9B68-494E87F8766C}" type="doc">
      <dgm:prSet loTypeId="urn:microsoft.com/office/officeart/2005/8/layout/arrow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BA777CE-12E2-4743-8FC8-0432B87CA730}">
      <dgm:prSet custT="1"/>
      <dgm:spPr/>
      <dgm:t>
        <a:bodyPr/>
        <a:lstStyle/>
        <a:p>
          <a:pPr>
            <a:buNone/>
          </a:pPr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Estable:</a:t>
          </a:r>
        </a:p>
      </dgm:t>
    </dgm:pt>
    <dgm:pt modelId="{E67C2F5C-B14E-AB44-A383-7070A43A2256}" type="parTrans" cxnId="{6F0DD3A0-F5FC-5B40-9CAF-CBD262C1D70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A5FB49A2-B1A1-4C47-93F2-CD0DC8F55DD5}" type="sibTrans" cxnId="{6F0DD3A0-F5FC-5B40-9CAF-CBD262C1D70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1CA3B59C-3F28-324B-91D4-CCBA75ED4783}">
      <dgm:prSet custT="1"/>
      <dgm:spPr/>
      <dgm:t>
        <a:bodyPr/>
        <a:lstStyle/>
        <a:p>
          <a:r>
            <a:rPr lang="es-CO" sz="1800" b="1" u="none" dirty="0">
              <a:solidFill>
                <a:srgbClr val="152B48"/>
              </a:solidFill>
              <a:latin typeface="Montserrat" pitchFamily="2" charset="77"/>
            </a:rPr>
            <a:t>Toracostomía cerrada:</a:t>
          </a:r>
        </a:p>
      </dgm:t>
    </dgm:pt>
    <dgm:pt modelId="{3B7BC12E-7273-1D42-9FB3-1E95F88569D4}" type="parTrans" cxnId="{79C897C2-41FE-5B47-8C4D-EB49655EC3C1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810C4F1F-8B05-AB48-9299-8CD9062CFBAE}" type="sibTrans" cxnId="{79C897C2-41FE-5B47-8C4D-EB49655EC3C1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3C3D2A63-0931-2443-8F8E-625DB57413DE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s-CO" sz="1600" dirty="0">
              <a:solidFill>
                <a:srgbClr val="152B48"/>
              </a:solidFill>
              <a:latin typeface="Montserrat" pitchFamily="2" charset="77"/>
            </a:rPr>
            <a:t>Drenaje inmediato &gt;1200 – 1500 mL.</a:t>
          </a:r>
        </a:p>
      </dgm:t>
    </dgm:pt>
    <dgm:pt modelId="{4DA4C979-DD69-1742-BA51-881E81C269A7}" type="parTrans" cxnId="{94FF1902-DB3D-FE45-8B92-17C8405B24B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DD34958E-FFD4-B74A-A484-C73FE1593963}" type="sibTrans" cxnId="{94FF1902-DB3D-FE45-8B92-17C8405B24B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67AA1A0D-64D5-434B-B52D-4F2FD14A6D4B}">
      <dgm:prSet custT="1"/>
      <dgm:spPr/>
      <dgm:t>
        <a:bodyPr/>
        <a:lstStyle/>
        <a:p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Inestable:</a:t>
          </a:r>
        </a:p>
      </dgm:t>
    </dgm:pt>
    <dgm:pt modelId="{778C0751-4CBE-7C46-AA95-27D5AA79726F}" type="parTrans" cxnId="{8C58CC63-4BF4-AA41-BEB9-0D68DC983BB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BE829CD6-5DD2-1E46-A6AE-D4779858A0B0}" type="sibTrans" cxnId="{8C58CC63-4BF4-AA41-BEB9-0D68DC983BB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D16ADE83-CDF7-3F4B-9163-E4563306C426}">
      <dgm:prSet custT="1"/>
      <dgm:spPr/>
      <dgm:t>
        <a:bodyPr/>
        <a:lstStyle/>
        <a:p>
          <a:r>
            <a:rPr lang="es-CO" sz="1800" b="1" u="none" dirty="0">
              <a:solidFill>
                <a:srgbClr val="152B48"/>
              </a:solidFill>
              <a:latin typeface="Montserrat" pitchFamily="2" charset="77"/>
            </a:rPr>
            <a:t>Toracotomía urgente.</a:t>
          </a:r>
        </a:p>
      </dgm:t>
    </dgm:pt>
    <dgm:pt modelId="{0504AB4C-BC54-DC40-99DC-269B57D4D42E}" type="parTrans" cxnId="{CC3AFF17-E4B4-0842-934A-3BE1BA6583BA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3B7CD475-106D-554C-96F4-AA41C16E53EE}" type="sibTrans" cxnId="{CC3AFF17-E4B4-0842-934A-3BE1BA6583BA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F022E350-5839-E649-BEF9-7DDF52A9D159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s-CO" sz="1600" dirty="0">
              <a:solidFill>
                <a:srgbClr val="152B48"/>
              </a:solidFill>
              <a:latin typeface="Montserrat" pitchFamily="2" charset="77"/>
            </a:rPr>
            <a:t>&gt;1000 mL con posterior inestabilidad.</a:t>
          </a:r>
        </a:p>
      </dgm:t>
    </dgm:pt>
    <dgm:pt modelId="{D99E1B44-F8A0-824C-98AF-B122823959BB}" type="sibTrans" cxnId="{18746335-4B3F-9C43-AB00-C22A1F15AD9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7964BB62-C85B-8048-B357-E03DA8669399}" type="parTrans" cxnId="{18746335-4B3F-9C43-AB00-C22A1F15AD9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85B1C789-8BC3-ED43-BD3F-2FA096500821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s-CO" sz="1600" dirty="0">
              <a:solidFill>
                <a:srgbClr val="152B48"/>
              </a:solidFill>
              <a:latin typeface="Montserrat" pitchFamily="2" charset="77"/>
            </a:rPr>
            <a:t>Drenaje &lt;1000 mL pero débito &gt;200– 250 mL/h durante 2 – 4 horas.</a:t>
          </a:r>
        </a:p>
      </dgm:t>
    </dgm:pt>
    <dgm:pt modelId="{BBFEF2FC-3880-1149-8745-470E93D8A38A}" type="sibTrans" cxnId="{D6F43170-FB9D-2846-B63B-F9F9D51979BA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1C046266-E008-FC44-B70A-47627393BCFB}" type="parTrans" cxnId="{D6F43170-FB9D-2846-B63B-F9F9D51979BA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27E89271-BB6D-BB4C-A56F-174D3B34F012}" type="pres">
      <dgm:prSet presAssocID="{8260AFF3-7A1B-AD4D-9B68-494E87F8766C}" presName="compositeShape" presStyleCnt="0">
        <dgm:presLayoutVars>
          <dgm:chMax val="2"/>
          <dgm:dir/>
          <dgm:resizeHandles val="exact"/>
        </dgm:presLayoutVars>
      </dgm:prSet>
      <dgm:spPr/>
    </dgm:pt>
    <dgm:pt modelId="{AA44DB29-65A9-5846-A01A-DB34C5C183A7}" type="pres">
      <dgm:prSet presAssocID="{ABA777CE-12E2-4743-8FC8-0432B87CA730}" presName="upArrow" presStyleLbl="node1" presStyleIdx="0" presStyleCnt="2"/>
      <dgm:spPr/>
    </dgm:pt>
    <dgm:pt modelId="{55B0E014-3273-FE49-B3AE-17A1EC8E0EC0}" type="pres">
      <dgm:prSet presAssocID="{ABA777CE-12E2-4743-8FC8-0432B87CA730}" presName="upArrowText" presStyleLbl="revTx" presStyleIdx="0" presStyleCnt="2" custScaleX="118385">
        <dgm:presLayoutVars>
          <dgm:chMax val="0"/>
          <dgm:bulletEnabled val="1"/>
        </dgm:presLayoutVars>
      </dgm:prSet>
      <dgm:spPr/>
    </dgm:pt>
    <dgm:pt modelId="{51E79ED9-345A-EA4D-B791-2776EC763EB8}" type="pres">
      <dgm:prSet presAssocID="{67AA1A0D-64D5-434B-B52D-4F2FD14A6D4B}" presName="downArrow" presStyleLbl="node1" presStyleIdx="1" presStyleCnt="2"/>
      <dgm:spPr/>
    </dgm:pt>
    <dgm:pt modelId="{E11BA7FE-8323-4A42-A6A8-BCE0FA1B07A5}" type="pres">
      <dgm:prSet presAssocID="{67AA1A0D-64D5-434B-B52D-4F2FD14A6D4B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94FF1902-DB3D-FE45-8B92-17C8405B24BE}" srcId="{1CA3B59C-3F28-324B-91D4-CCBA75ED4783}" destId="{3C3D2A63-0931-2443-8F8E-625DB57413DE}" srcOrd="0" destOrd="0" parTransId="{4DA4C979-DD69-1742-BA51-881E81C269A7}" sibTransId="{DD34958E-FFD4-B74A-A484-C73FE1593963}"/>
    <dgm:cxn modelId="{491A0F05-C2F1-4543-94C2-911913618426}" type="presOf" srcId="{ABA777CE-12E2-4743-8FC8-0432B87CA730}" destId="{55B0E014-3273-FE49-B3AE-17A1EC8E0EC0}" srcOrd="0" destOrd="0" presId="urn:microsoft.com/office/officeart/2005/8/layout/arrow4"/>
    <dgm:cxn modelId="{CC3AFF17-E4B4-0842-934A-3BE1BA6583BA}" srcId="{67AA1A0D-64D5-434B-B52D-4F2FD14A6D4B}" destId="{D16ADE83-CDF7-3F4B-9163-E4563306C426}" srcOrd="0" destOrd="0" parTransId="{0504AB4C-BC54-DC40-99DC-269B57D4D42E}" sibTransId="{3B7CD475-106D-554C-96F4-AA41C16E53EE}"/>
    <dgm:cxn modelId="{18746335-4B3F-9C43-AB00-C22A1F15AD9E}" srcId="{1CA3B59C-3F28-324B-91D4-CCBA75ED4783}" destId="{F022E350-5839-E649-BEF9-7DDF52A9D159}" srcOrd="1" destOrd="0" parTransId="{7964BB62-C85B-8048-B357-E03DA8669399}" sibTransId="{D99E1B44-F8A0-824C-98AF-B122823959BB}"/>
    <dgm:cxn modelId="{356A3160-DA7E-7D4C-9446-87AC6DAF37B7}" type="presOf" srcId="{D16ADE83-CDF7-3F4B-9163-E4563306C426}" destId="{E11BA7FE-8323-4A42-A6A8-BCE0FA1B07A5}" srcOrd="0" destOrd="1" presId="urn:microsoft.com/office/officeart/2005/8/layout/arrow4"/>
    <dgm:cxn modelId="{8C58CC63-4BF4-AA41-BEB9-0D68DC983BBE}" srcId="{8260AFF3-7A1B-AD4D-9B68-494E87F8766C}" destId="{67AA1A0D-64D5-434B-B52D-4F2FD14A6D4B}" srcOrd="1" destOrd="0" parTransId="{778C0751-4CBE-7C46-AA95-27D5AA79726F}" sibTransId="{BE829CD6-5DD2-1E46-A6AE-D4779858A0B0}"/>
    <dgm:cxn modelId="{5D288265-EEDF-F74A-8E8D-C56130804D2B}" type="presOf" srcId="{67AA1A0D-64D5-434B-B52D-4F2FD14A6D4B}" destId="{E11BA7FE-8323-4A42-A6A8-BCE0FA1B07A5}" srcOrd="0" destOrd="0" presId="urn:microsoft.com/office/officeart/2005/8/layout/arrow4"/>
    <dgm:cxn modelId="{D6F43170-FB9D-2846-B63B-F9F9D51979BA}" srcId="{1CA3B59C-3F28-324B-91D4-CCBA75ED4783}" destId="{85B1C789-8BC3-ED43-BD3F-2FA096500821}" srcOrd="2" destOrd="0" parTransId="{1C046266-E008-FC44-B70A-47627393BCFB}" sibTransId="{BBFEF2FC-3880-1149-8745-470E93D8A38A}"/>
    <dgm:cxn modelId="{80A2AB55-1659-A842-B4B0-354E53724C1E}" type="presOf" srcId="{85B1C789-8BC3-ED43-BD3F-2FA096500821}" destId="{55B0E014-3273-FE49-B3AE-17A1EC8E0EC0}" srcOrd="0" destOrd="4" presId="urn:microsoft.com/office/officeart/2005/8/layout/arrow4"/>
    <dgm:cxn modelId="{A256C47A-6BA8-434E-ADF8-01768E04A8A7}" type="presOf" srcId="{3C3D2A63-0931-2443-8F8E-625DB57413DE}" destId="{55B0E014-3273-FE49-B3AE-17A1EC8E0EC0}" srcOrd="0" destOrd="2" presId="urn:microsoft.com/office/officeart/2005/8/layout/arrow4"/>
    <dgm:cxn modelId="{6F0DD3A0-F5FC-5B40-9CAF-CBD262C1D700}" srcId="{8260AFF3-7A1B-AD4D-9B68-494E87F8766C}" destId="{ABA777CE-12E2-4743-8FC8-0432B87CA730}" srcOrd="0" destOrd="0" parTransId="{E67C2F5C-B14E-AB44-A383-7070A43A2256}" sibTransId="{A5FB49A2-B1A1-4C47-93F2-CD0DC8F55DD5}"/>
    <dgm:cxn modelId="{E45848A6-43DA-BE4E-B7CB-E20CB54651E8}" type="presOf" srcId="{1CA3B59C-3F28-324B-91D4-CCBA75ED4783}" destId="{55B0E014-3273-FE49-B3AE-17A1EC8E0EC0}" srcOrd="0" destOrd="1" presId="urn:microsoft.com/office/officeart/2005/8/layout/arrow4"/>
    <dgm:cxn modelId="{79C897C2-41FE-5B47-8C4D-EB49655EC3C1}" srcId="{ABA777CE-12E2-4743-8FC8-0432B87CA730}" destId="{1CA3B59C-3F28-324B-91D4-CCBA75ED4783}" srcOrd="0" destOrd="0" parTransId="{3B7BC12E-7273-1D42-9FB3-1E95F88569D4}" sibTransId="{810C4F1F-8B05-AB48-9299-8CD9062CFBAE}"/>
    <dgm:cxn modelId="{5DAF9FDE-9615-1F4D-9BF8-8AD038893235}" type="presOf" srcId="{F022E350-5839-E649-BEF9-7DDF52A9D159}" destId="{55B0E014-3273-FE49-B3AE-17A1EC8E0EC0}" srcOrd="0" destOrd="3" presId="urn:microsoft.com/office/officeart/2005/8/layout/arrow4"/>
    <dgm:cxn modelId="{012515ED-F536-A74B-B4EE-4E7186BB969E}" type="presOf" srcId="{8260AFF3-7A1B-AD4D-9B68-494E87F8766C}" destId="{27E89271-BB6D-BB4C-A56F-174D3B34F012}" srcOrd="0" destOrd="0" presId="urn:microsoft.com/office/officeart/2005/8/layout/arrow4"/>
    <dgm:cxn modelId="{1C670969-A11A-8A44-83D0-0C8CC7C47A27}" type="presParOf" srcId="{27E89271-BB6D-BB4C-A56F-174D3B34F012}" destId="{AA44DB29-65A9-5846-A01A-DB34C5C183A7}" srcOrd="0" destOrd="0" presId="urn:microsoft.com/office/officeart/2005/8/layout/arrow4"/>
    <dgm:cxn modelId="{14EFE557-5ADD-B54D-A5D0-BD828F381441}" type="presParOf" srcId="{27E89271-BB6D-BB4C-A56F-174D3B34F012}" destId="{55B0E014-3273-FE49-B3AE-17A1EC8E0EC0}" srcOrd="1" destOrd="0" presId="urn:microsoft.com/office/officeart/2005/8/layout/arrow4"/>
    <dgm:cxn modelId="{7AA01943-8DE8-0546-9012-7C17D0AB36B2}" type="presParOf" srcId="{27E89271-BB6D-BB4C-A56F-174D3B34F012}" destId="{51E79ED9-345A-EA4D-B791-2776EC763EB8}" srcOrd="2" destOrd="0" presId="urn:microsoft.com/office/officeart/2005/8/layout/arrow4"/>
    <dgm:cxn modelId="{850BF1CE-5DBE-6146-BDAE-769C2CDDCCD7}" type="presParOf" srcId="{27E89271-BB6D-BB4C-A56F-174D3B34F012}" destId="{E11BA7FE-8323-4A42-A6A8-BCE0FA1B07A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5575637-1A92-C84B-A94D-29AB6DAEB7F3}" type="doc">
      <dgm:prSet loTypeId="urn:microsoft.com/office/officeart/2009/3/layout/IncreasingArrowsProcess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35A05DF-8F08-824E-9CB2-7AF4F2F2283B}">
      <dgm:prSet custT="1"/>
      <dgm:spPr/>
      <dgm:t>
        <a:bodyPr/>
        <a:lstStyle/>
        <a:p>
          <a:r>
            <a:rPr lang="es-CO" sz="2000" dirty="0">
              <a:latin typeface="Montserrat" pitchFamily="2" charset="77"/>
            </a:rPr>
            <a:t>Compresión cardíaca por acumulación de fluídos dentro del saco pericárdico.</a:t>
          </a:r>
        </a:p>
      </dgm:t>
    </dgm:pt>
    <dgm:pt modelId="{0C839BB1-CC68-D64E-999F-6FC9F6DC0946}" type="parTrans" cxnId="{B2EB4F23-133C-6A41-AFD6-1B846FE0970B}">
      <dgm:prSet/>
      <dgm:spPr/>
      <dgm:t>
        <a:bodyPr/>
        <a:lstStyle/>
        <a:p>
          <a:endParaRPr lang="es-ES" sz="2000">
            <a:latin typeface="Montserrat" pitchFamily="2" charset="77"/>
          </a:endParaRPr>
        </a:p>
      </dgm:t>
    </dgm:pt>
    <dgm:pt modelId="{E72C5596-8D22-B142-A0DC-E1FF88C0B401}" type="sibTrans" cxnId="{B2EB4F23-133C-6A41-AFD6-1B846FE0970B}">
      <dgm:prSet/>
      <dgm:spPr/>
      <dgm:t>
        <a:bodyPr/>
        <a:lstStyle/>
        <a:p>
          <a:endParaRPr lang="es-ES" sz="2000">
            <a:latin typeface="Montserrat" pitchFamily="2" charset="77"/>
          </a:endParaRPr>
        </a:p>
      </dgm:t>
    </dgm:pt>
    <dgm:pt modelId="{5BF4F0DB-E314-8A44-A32C-8D57D34D6731}">
      <dgm:prSet custT="1"/>
      <dgm:spPr/>
      <dgm:t>
        <a:bodyPr/>
        <a:lstStyle/>
        <a:p>
          <a:r>
            <a:rPr lang="es-CO" sz="2000" dirty="0">
              <a:latin typeface="Montserrat" pitchFamily="2" charset="77"/>
            </a:rPr>
            <a:t>Disminución del llenado ventricular y del retorno venoso.</a:t>
          </a:r>
        </a:p>
      </dgm:t>
    </dgm:pt>
    <dgm:pt modelId="{7C6CF56B-6CCB-7942-90F5-3FF9299BB7B6}" type="parTrans" cxnId="{1FBD8A89-9DC2-3B4E-A0F1-F7FE36302769}">
      <dgm:prSet/>
      <dgm:spPr/>
      <dgm:t>
        <a:bodyPr/>
        <a:lstStyle/>
        <a:p>
          <a:endParaRPr lang="es-ES" sz="2000">
            <a:latin typeface="Montserrat" pitchFamily="2" charset="77"/>
          </a:endParaRPr>
        </a:p>
      </dgm:t>
    </dgm:pt>
    <dgm:pt modelId="{42BF3CA2-F50D-C542-8904-942CD454C9FA}" type="sibTrans" cxnId="{1FBD8A89-9DC2-3B4E-A0F1-F7FE36302769}">
      <dgm:prSet/>
      <dgm:spPr/>
      <dgm:t>
        <a:bodyPr/>
        <a:lstStyle/>
        <a:p>
          <a:endParaRPr lang="es-ES" sz="2000">
            <a:latin typeface="Montserrat" pitchFamily="2" charset="77"/>
          </a:endParaRPr>
        </a:p>
      </dgm:t>
    </dgm:pt>
    <dgm:pt modelId="{35A75E31-BF4E-D046-AD9B-46AE615930A7}">
      <dgm:prSet custT="1"/>
      <dgm:spPr/>
      <dgm:t>
        <a:bodyPr/>
        <a:lstStyle/>
        <a:p>
          <a:r>
            <a:rPr lang="es-CO" sz="2000" dirty="0">
              <a:latin typeface="Montserrat" pitchFamily="2" charset="77"/>
            </a:rPr>
            <a:t>Caída del gasto cardíaco.</a:t>
          </a:r>
        </a:p>
      </dgm:t>
    </dgm:pt>
    <dgm:pt modelId="{29F4B6AA-32BA-4345-B985-D2FE8339EE7C}" type="parTrans" cxnId="{58818FBE-6907-FE4C-8007-1396A937A2E5}">
      <dgm:prSet/>
      <dgm:spPr/>
      <dgm:t>
        <a:bodyPr/>
        <a:lstStyle/>
        <a:p>
          <a:endParaRPr lang="es-ES" sz="2000">
            <a:latin typeface="Montserrat" pitchFamily="2" charset="77"/>
          </a:endParaRPr>
        </a:p>
      </dgm:t>
    </dgm:pt>
    <dgm:pt modelId="{11C64DAF-482D-984A-96E5-5043D53C4722}" type="sibTrans" cxnId="{58818FBE-6907-FE4C-8007-1396A937A2E5}">
      <dgm:prSet/>
      <dgm:spPr/>
      <dgm:t>
        <a:bodyPr/>
        <a:lstStyle/>
        <a:p>
          <a:endParaRPr lang="es-ES" sz="2000">
            <a:latin typeface="Montserrat" pitchFamily="2" charset="77"/>
          </a:endParaRPr>
        </a:p>
      </dgm:t>
    </dgm:pt>
    <dgm:pt modelId="{A2728359-9C15-C041-AB12-AE41AB8AA794}">
      <dgm:prSet custT="1"/>
      <dgm:spPr/>
      <dgm:t>
        <a:bodyPr/>
        <a:lstStyle/>
        <a:p>
          <a:r>
            <a:rPr lang="es-CO" sz="2000" dirty="0">
              <a:latin typeface="Montserrat" pitchFamily="2" charset="77"/>
            </a:rPr>
            <a:t>Choque obstructivo.</a:t>
          </a:r>
        </a:p>
      </dgm:t>
    </dgm:pt>
    <dgm:pt modelId="{641DFEA7-BB1D-7D44-9248-DDA18080CAA7}" type="parTrans" cxnId="{21CADA13-6A61-2A4E-969C-A9546787C9E4}">
      <dgm:prSet/>
      <dgm:spPr/>
      <dgm:t>
        <a:bodyPr/>
        <a:lstStyle/>
        <a:p>
          <a:endParaRPr lang="es-ES" sz="2000">
            <a:latin typeface="Montserrat" pitchFamily="2" charset="77"/>
          </a:endParaRPr>
        </a:p>
      </dgm:t>
    </dgm:pt>
    <dgm:pt modelId="{50CE04C5-69B9-6D46-B93A-9864D0ACF952}" type="sibTrans" cxnId="{21CADA13-6A61-2A4E-969C-A9546787C9E4}">
      <dgm:prSet/>
      <dgm:spPr/>
      <dgm:t>
        <a:bodyPr/>
        <a:lstStyle/>
        <a:p>
          <a:endParaRPr lang="es-ES" sz="2000">
            <a:latin typeface="Montserrat" pitchFamily="2" charset="77"/>
          </a:endParaRPr>
        </a:p>
      </dgm:t>
    </dgm:pt>
    <dgm:pt modelId="{3C0021E7-3DD2-F94B-823E-BDB8C38DA3D4}" type="pres">
      <dgm:prSet presAssocID="{35575637-1A92-C84B-A94D-29AB6DAEB7F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A7B7552-2986-164E-BD73-8A29ABFD3AA4}" type="pres">
      <dgm:prSet presAssocID="{935A05DF-8F08-824E-9CB2-7AF4F2F2283B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A2089AFE-7557-A54B-A99B-B8C65F71070C}" type="pres">
      <dgm:prSet presAssocID="{5BF4F0DB-E314-8A44-A32C-8D57D34D6731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DBF16F4C-6C23-A54D-BED1-E36B2A4C286C}" type="pres">
      <dgm:prSet presAssocID="{35A75E31-BF4E-D046-AD9B-46AE615930A7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E7519B3D-0714-ED44-8E7E-3CE69F4A5666}" type="pres">
      <dgm:prSet presAssocID="{A2728359-9C15-C041-AB12-AE41AB8AA794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</dgm:ptLst>
  <dgm:cxnLst>
    <dgm:cxn modelId="{21CADA13-6A61-2A4E-969C-A9546787C9E4}" srcId="{35575637-1A92-C84B-A94D-29AB6DAEB7F3}" destId="{A2728359-9C15-C041-AB12-AE41AB8AA794}" srcOrd="3" destOrd="0" parTransId="{641DFEA7-BB1D-7D44-9248-DDA18080CAA7}" sibTransId="{50CE04C5-69B9-6D46-B93A-9864D0ACF952}"/>
    <dgm:cxn modelId="{B2EB4F23-133C-6A41-AFD6-1B846FE0970B}" srcId="{35575637-1A92-C84B-A94D-29AB6DAEB7F3}" destId="{935A05DF-8F08-824E-9CB2-7AF4F2F2283B}" srcOrd="0" destOrd="0" parTransId="{0C839BB1-CC68-D64E-999F-6FC9F6DC0946}" sibTransId="{E72C5596-8D22-B142-A0DC-E1FF88C0B401}"/>
    <dgm:cxn modelId="{A2A0BF27-8A52-AE4A-8B7B-3CE552DAAF69}" type="presOf" srcId="{935A05DF-8F08-824E-9CB2-7AF4F2F2283B}" destId="{DA7B7552-2986-164E-BD73-8A29ABFD3AA4}" srcOrd="0" destOrd="0" presId="urn:microsoft.com/office/officeart/2009/3/layout/IncreasingArrowsProcess"/>
    <dgm:cxn modelId="{448C0538-B0ED-4147-8C63-36720825F645}" type="presOf" srcId="{A2728359-9C15-C041-AB12-AE41AB8AA794}" destId="{E7519B3D-0714-ED44-8E7E-3CE69F4A5666}" srcOrd="0" destOrd="0" presId="urn:microsoft.com/office/officeart/2009/3/layout/IncreasingArrowsProcess"/>
    <dgm:cxn modelId="{1FBD8A89-9DC2-3B4E-A0F1-F7FE36302769}" srcId="{35575637-1A92-C84B-A94D-29AB6DAEB7F3}" destId="{5BF4F0DB-E314-8A44-A32C-8D57D34D6731}" srcOrd="1" destOrd="0" parTransId="{7C6CF56B-6CCB-7942-90F5-3FF9299BB7B6}" sibTransId="{42BF3CA2-F50D-C542-8904-942CD454C9FA}"/>
    <dgm:cxn modelId="{DF4A789A-3B48-D54D-A720-58FDD1A882E7}" type="presOf" srcId="{5BF4F0DB-E314-8A44-A32C-8D57D34D6731}" destId="{A2089AFE-7557-A54B-A99B-B8C65F71070C}" srcOrd="0" destOrd="0" presId="urn:microsoft.com/office/officeart/2009/3/layout/IncreasingArrowsProcess"/>
    <dgm:cxn modelId="{58818FBE-6907-FE4C-8007-1396A937A2E5}" srcId="{35575637-1A92-C84B-A94D-29AB6DAEB7F3}" destId="{35A75E31-BF4E-D046-AD9B-46AE615930A7}" srcOrd="2" destOrd="0" parTransId="{29F4B6AA-32BA-4345-B985-D2FE8339EE7C}" sibTransId="{11C64DAF-482D-984A-96E5-5043D53C4722}"/>
    <dgm:cxn modelId="{EE1648E0-597F-3A4B-8ACA-DF28CAC406F8}" type="presOf" srcId="{35A75E31-BF4E-D046-AD9B-46AE615930A7}" destId="{DBF16F4C-6C23-A54D-BED1-E36B2A4C286C}" srcOrd="0" destOrd="0" presId="urn:microsoft.com/office/officeart/2009/3/layout/IncreasingArrowsProcess"/>
    <dgm:cxn modelId="{9CF720E6-915A-974C-AF35-031A852C0E38}" type="presOf" srcId="{35575637-1A92-C84B-A94D-29AB6DAEB7F3}" destId="{3C0021E7-3DD2-F94B-823E-BDB8C38DA3D4}" srcOrd="0" destOrd="0" presId="urn:microsoft.com/office/officeart/2009/3/layout/IncreasingArrowsProcess"/>
    <dgm:cxn modelId="{4E47955F-23A6-D64E-8EA5-319427298D8D}" type="presParOf" srcId="{3C0021E7-3DD2-F94B-823E-BDB8C38DA3D4}" destId="{DA7B7552-2986-164E-BD73-8A29ABFD3AA4}" srcOrd="0" destOrd="0" presId="urn:microsoft.com/office/officeart/2009/3/layout/IncreasingArrowsProcess"/>
    <dgm:cxn modelId="{FEC5511D-CA29-EA40-A77A-08989B952839}" type="presParOf" srcId="{3C0021E7-3DD2-F94B-823E-BDB8C38DA3D4}" destId="{A2089AFE-7557-A54B-A99B-B8C65F71070C}" srcOrd="1" destOrd="0" presId="urn:microsoft.com/office/officeart/2009/3/layout/IncreasingArrowsProcess"/>
    <dgm:cxn modelId="{6F774091-A38C-FD45-97E2-ABF9CBF9A617}" type="presParOf" srcId="{3C0021E7-3DD2-F94B-823E-BDB8C38DA3D4}" destId="{DBF16F4C-6C23-A54D-BED1-E36B2A4C286C}" srcOrd="2" destOrd="0" presId="urn:microsoft.com/office/officeart/2009/3/layout/IncreasingArrowsProcess"/>
    <dgm:cxn modelId="{05646F9C-C273-5645-BCA3-4300C461C82F}" type="presParOf" srcId="{3C0021E7-3DD2-F94B-823E-BDB8C38DA3D4}" destId="{E7519B3D-0714-ED44-8E7E-3CE69F4A5666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B882A14-7B43-6847-9E1D-1F8F93AF7AA8}" type="doc">
      <dgm:prSet loTypeId="urn:microsoft.com/office/officeart/2005/8/layout/StepDownProces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27E6D4F7-394B-6F4F-9E04-372A8C4CF25F}">
      <dgm:prSet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Colapso hemodinámico y muerte.</a:t>
          </a:r>
        </a:p>
      </dgm:t>
    </dgm:pt>
    <dgm:pt modelId="{98A07D93-A970-864E-9DC9-3AFFCD0E6589}" type="parTrans" cxnId="{C21FC76C-E3FC-9D45-92E4-E655B8775762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05DC477-9C54-2D42-AFFB-06B729F774D7}" type="sibTrans" cxnId="{C21FC76C-E3FC-9D45-92E4-E655B8775762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AB4608FF-EAAD-9246-ABE9-8EF0AD73BFE0}">
      <dgm:prSet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Hipotensión sostenida.</a:t>
          </a:r>
        </a:p>
      </dgm:t>
    </dgm:pt>
    <dgm:pt modelId="{2304864F-E588-EA4E-AE5E-5D63EEEFA772}" type="parTrans" cxnId="{94D17088-30A6-3B4B-8A6D-1B9BE87C7EA6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B91E05E4-C093-FD44-8946-14ACF6805B92}" type="sibTrans" cxnId="{94D17088-30A6-3B4B-8A6D-1B9BE87C7EA6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AEDA2AB2-F101-054D-A37D-34CF39F17EDF}">
      <dgm:prSet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Triada clásica de Beck.</a:t>
          </a:r>
        </a:p>
      </dgm:t>
    </dgm:pt>
    <dgm:pt modelId="{5BD56D0F-6440-A644-9655-3539541D818F}" type="parTrans" cxnId="{69DAA8B3-108B-A74F-9E04-A48B4930AD94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43F3A529-0A72-2140-BCA0-46D228D6BBE7}" type="sibTrans" cxnId="{69DAA8B3-108B-A74F-9E04-A48B4930AD94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2A51FD8D-7CEE-BE41-981E-8C887F4A0ABE}">
      <dgm:prSet custT="1"/>
      <dgm:spPr/>
      <dgm:t>
        <a:bodyPr/>
        <a:lstStyle/>
        <a:p>
          <a:pPr algn="just"/>
          <a:r>
            <a:rPr lang="es-CO" sz="1200" dirty="0">
              <a:solidFill>
                <a:srgbClr val="152B48"/>
              </a:solidFill>
              <a:latin typeface="Montserrat" pitchFamily="2" charset="77"/>
            </a:rPr>
            <a:t>Hipotension.</a:t>
          </a:r>
        </a:p>
      </dgm:t>
    </dgm:pt>
    <dgm:pt modelId="{DAC3C6A4-54CE-254D-83EA-DE89A157D7CD}" type="parTrans" cxnId="{4FB3B907-B8FB-CA46-BE81-C28EE53EFB0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962904E-2F3D-E148-945A-A5360E42793F}" type="sibTrans" cxnId="{4FB3B907-B8FB-CA46-BE81-C28EE53EFB0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3A2A4B51-4356-7D44-A29A-9D13DFD58459}">
      <dgm:prSet custT="1"/>
      <dgm:spPr/>
      <dgm:t>
        <a:bodyPr/>
        <a:lstStyle/>
        <a:p>
          <a:pPr algn="just"/>
          <a:r>
            <a:rPr lang="es-CO" sz="1200" dirty="0">
              <a:solidFill>
                <a:srgbClr val="152B48"/>
              </a:solidFill>
              <a:latin typeface="Montserrat" pitchFamily="2" charset="77"/>
            </a:rPr>
            <a:t>Ruidos cardiacos alejados.</a:t>
          </a:r>
        </a:p>
      </dgm:t>
    </dgm:pt>
    <dgm:pt modelId="{F1AB1CC8-A9D6-9147-ACCA-2EDCA65EEAD3}" type="parTrans" cxnId="{A6388C15-B3FD-974A-B186-B740BF41409B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E9A37610-4F9C-3842-94E4-037F8D679CC2}" type="sibTrans" cxnId="{A6388C15-B3FD-974A-B186-B740BF41409B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77B3E903-324D-0043-8BE8-8003E9E28E43}">
      <dgm:prSet custT="1"/>
      <dgm:spPr/>
      <dgm:t>
        <a:bodyPr/>
        <a:lstStyle/>
        <a:p>
          <a:pPr algn="just"/>
          <a:r>
            <a:rPr lang="es-CO" sz="1200" dirty="0">
              <a:solidFill>
                <a:srgbClr val="152B48"/>
              </a:solidFill>
              <a:latin typeface="Montserrat" pitchFamily="2" charset="77"/>
            </a:rPr>
            <a:t>IY.</a:t>
          </a:r>
        </a:p>
      </dgm:t>
    </dgm:pt>
    <dgm:pt modelId="{AD6036A1-FBD5-5B4B-AB6E-7A2C339F6A97}" type="parTrans" cxnId="{646365EF-128F-D44A-9A3C-535E36704ED6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E069B0C0-BB7D-4544-88FF-0B36A1F901B2}" type="sibTrans" cxnId="{646365EF-128F-D44A-9A3C-535E36704ED6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E110BC06-5409-6D47-9413-D7C452B095BB}">
      <dgm:prSet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Ruidos cardiacos alejados, IY, dolor torácico, frialdad y cianosis.</a:t>
          </a:r>
        </a:p>
      </dgm:t>
    </dgm:pt>
    <dgm:pt modelId="{15B324DF-B8EC-7E43-A4AF-3FAC6B5E3B17}" type="parTrans" cxnId="{F9CF4E61-3E9E-E046-9B58-F1ADA5F80590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0FF78E8D-0235-8948-A62E-4ED94A8C1096}" type="sibTrans" cxnId="{F9CF4E61-3E9E-E046-9B58-F1ADA5F80590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6A6A75A7-25D8-154B-BAF5-129403A6289C}" type="pres">
      <dgm:prSet presAssocID="{AB882A14-7B43-6847-9E1D-1F8F93AF7AA8}" presName="rootnode" presStyleCnt="0">
        <dgm:presLayoutVars>
          <dgm:chMax/>
          <dgm:chPref/>
          <dgm:dir/>
          <dgm:animLvl val="lvl"/>
        </dgm:presLayoutVars>
      </dgm:prSet>
      <dgm:spPr/>
    </dgm:pt>
    <dgm:pt modelId="{1FB814AA-9BBA-0A46-B6DF-FF817DF056C0}" type="pres">
      <dgm:prSet presAssocID="{27E6D4F7-394B-6F4F-9E04-372A8C4CF25F}" presName="composite" presStyleCnt="0"/>
      <dgm:spPr/>
    </dgm:pt>
    <dgm:pt modelId="{06690D3C-7E1C-CE48-9EAB-1A6445314975}" type="pres">
      <dgm:prSet presAssocID="{27E6D4F7-394B-6F4F-9E04-372A8C4CF25F}" presName="bentUpArrow1" presStyleLbl="alignImgPlace1" presStyleIdx="0" presStyleCnt="3"/>
      <dgm:spPr/>
    </dgm:pt>
    <dgm:pt modelId="{C4DD51DE-E992-C340-A716-CCF08AFC2ECA}" type="pres">
      <dgm:prSet presAssocID="{27E6D4F7-394B-6F4F-9E04-372A8C4CF25F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CDB78138-53C3-E446-B672-D7BDB2375013}" type="pres">
      <dgm:prSet presAssocID="{27E6D4F7-394B-6F4F-9E04-372A8C4CF25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12FA3E2-46AB-A445-857C-4278BA219D17}" type="pres">
      <dgm:prSet presAssocID="{905DC477-9C54-2D42-AFFB-06B729F774D7}" presName="sibTrans" presStyleCnt="0"/>
      <dgm:spPr/>
    </dgm:pt>
    <dgm:pt modelId="{C803F331-1845-A54D-B7BD-E6EF835FF54B}" type="pres">
      <dgm:prSet presAssocID="{AB4608FF-EAAD-9246-ABE9-8EF0AD73BFE0}" presName="composite" presStyleCnt="0"/>
      <dgm:spPr/>
    </dgm:pt>
    <dgm:pt modelId="{A1321905-867F-A740-B517-5BE64A06221A}" type="pres">
      <dgm:prSet presAssocID="{AB4608FF-EAAD-9246-ABE9-8EF0AD73BFE0}" presName="bentUpArrow1" presStyleLbl="alignImgPlace1" presStyleIdx="1" presStyleCnt="3"/>
      <dgm:spPr/>
    </dgm:pt>
    <dgm:pt modelId="{771E3AB9-7990-FD4F-9DE6-46300104C29A}" type="pres">
      <dgm:prSet presAssocID="{AB4608FF-EAAD-9246-ABE9-8EF0AD73BFE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C721223F-1F89-B04D-82CE-EC07128D138E}" type="pres">
      <dgm:prSet presAssocID="{AB4608FF-EAAD-9246-ABE9-8EF0AD73BFE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5E391B0-5C4E-734A-94F9-BB1C66F6D129}" type="pres">
      <dgm:prSet presAssocID="{B91E05E4-C093-FD44-8946-14ACF6805B92}" presName="sibTrans" presStyleCnt="0"/>
      <dgm:spPr/>
    </dgm:pt>
    <dgm:pt modelId="{657629F3-2737-4449-AAA8-84C9A9E2BA74}" type="pres">
      <dgm:prSet presAssocID="{AEDA2AB2-F101-054D-A37D-34CF39F17EDF}" presName="composite" presStyleCnt="0"/>
      <dgm:spPr/>
    </dgm:pt>
    <dgm:pt modelId="{530847C8-A0E2-2947-9768-7610F337D427}" type="pres">
      <dgm:prSet presAssocID="{AEDA2AB2-F101-054D-A37D-34CF39F17EDF}" presName="bentUpArrow1" presStyleLbl="alignImgPlace1" presStyleIdx="2" presStyleCnt="3"/>
      <dgm:spPr/>
    </dgm:pt>
    <dgm:pt modelId="{BEC82B05-F5BE-A84B-80FD-DF223AB78998}" type="pres">
      <dgm:prSet presAssocID="{AEDA2AB2-F101-054D-A37D-34CF39F17EDF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E3F2669A-5388-E04B-94B9-3EC83A74452E}" type="pres">
      <dgm:prSet presAssocID="{AEDA2AB2-F101-054D-A37D-34CF39F17EDF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448A28F-D421-FD44-8851-2711DF7CE605}" type="pres">
      <dgm:prSet presAssocID="{43F3A529-0A72-2140-BCA0-46D228D6BBE7}" presName="sibTrans" presStyleCnt="0"/>
      <dgm:spPr/>
    </dgm:pt>
    <dgm:pt modelId="{F71C2C7F-F79C-C24E-9972-3AF3A9321AF9}" type="pres">
      <dgm:prSet presAssocID="{E110BC06-5409-6D47-9413-D7C452B095BB}" presName="composite" presStyleCnt="0"/>
      <dgm:spPr/>
    </dgm:pt>
    <dgm:pt modelId="{7A201096-AA64-7C4E-B167-90E5910FC7D1}" type="pres">
      <dgm:prSet presAssocID="{E110BC06-5409-6D47-9413-D7C452B095BB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4FB3B907-B8FB-CA46-BE81-C28EE53EFB05}" srcId="{AEDA2AB2-F101-054D-A37D-34CF39F17EDF}" destId="{2A51FD8D-7CEE-BE41-981E-8C887F4A0ABE}" srcOrd="0" destOrd="0" parTransId="{DAC3C6A4-54CE-254D-83EA-DE89A157D7CD}" sibTransId="{9962904E-2F3D-E148-945A-A5360E42793F}"/>
    <dgm:cxn modelId="{A6388C15-B3FD-974A-B186-B740BF41409B}" srcId="{AEDA2AB2-F101-054D-A37D-34CF39F17EDF}" destId="{3A2A4B51-4356-7D44-A29A-9D13DFD58459}" srcOrd="1" destOrd="0" parTransId="{F1AB1CC8-A9D6-9147-ACCA-2EDCA65EEAD3}" sibTransId="{E9A37610-4F9C-3842-94E4-037F8D679CC2}"/>
    <dgm:cxn modelId="{C239BE19-AD05-7147-893B-2958009BE491}" type="presOf" srcId="{27E6D4F7-394B-6F4F-9E04-372A8C4CF25F}" destId="{C4DD51DE-E992-C340-A716-CCF08AFC2ECA}" srcOrd="0" destOrd="0" presId="urn:microsoft.com/office/officeart/2005/8/layout/StepDownProcess"/>
    <dgm:cxn modelId="{5389C12A-9297-8F44-93F6-C5A048B94D79}" type="presOf" srcId="{AEDA2AB2-F101-054D-A37D-34CF39F17EDF}" destId="{BEC82B05-F5BE-A84B-80FD-DF223AB78998}" srcOrd="0" destOrd="0" presId="urn:microsoft.com/office/officeart/2005/8/layout/StepDownProcess"/>
    <dgm:cxn modelId="{E2C94A5E-765E-E345-B01E-DA906780F4D2}" type="presOf" srcId="{E110BC06-5409-6D47-9413-D7C452B095BB}" destId="{7A201096-AA64-7C4E-B167-90E5910FC7D1}" srcOrd="0" destOrd="0" presId="urn:microsoft.com/office/officeart/2005/8/layout/StepDownProcess"/>
    <dgm:cxn modelId="{F9CF4E61-3E9E-E046-9B58-F1ADA5F80590}" srcId="{AB882A14-7B43-6847-9E1D-1F8F93AF7AA8}" destId="{E110BC06-5409-6D47-9413-D7C452B095BB}" srcOrd="3" destOrd="0" parTransId="{15B324DF-B8EC-7E43-A4AF-3FAC6B5E3B17}" sibTransId="{0FF78E8D-0235-8948-A62E-4ED94A8C1096}"/>
    <dgm:cxn modelId="{00818745-CEBD-2B4E-967D-14EAA16D1D6D}" type="presOf" srcId="{2A51FD8D-7CEE-BE41-981E-8C887F4A0ABE}" destId="{E3F2669A-5388-E04B-94B9-3EC83A74452E}" srcOrd="0" destOrd="0" presId="urn:microsoft.com/office/officeart/2005/8/layout/StepDownProcess"/>
    <dgm:cxn modelId="{C21FC76C-E3FC-9D45-92E4-E655B8775762}" srcId="{AB882A14-7B43-6847-9E1D-1F8F93AF7AA8}" destId="{27E6D4F7-394B-6F4F-9E04-372A8C4CF25F}" srcOrd="0" destOrd="0" parTransId="{98A07D93-A970-864E-9DC9-3AFFCD0E6589}" sibTransId="{905DC477-9C54-2D42-AFFB-06B729F774D7}"/>
    <dgm:cxn modelId="{8072F35A-AA30-144A-8272-01C5A37BCCB0}" type="presOf" srcId="{AB4608FF-EAAD-9246-ABE9-8EF0AD73BFE0}" destId="{771E3AB9-7990-FD4F-9DE6-46300104C29A}" srcOrd="0" destOrd="0" presId="urn:microsoft.com/office/officeart/2005/8/layout/StepDownProcess"/>
    <dgm:cxn modelId="{94D17088-30A6-3B4B-8A6D-1B9BE87C7EA6}" srcId="{AB882A14-7B43-6847-9E1D-1F8F93AF7AA8}" destId="{AB4608FF-EAAD-9246-ABE9-8EF0AD73BFE0}" srcOrd="1" destOrd="0" parTransId="{2304864F-E588-EA4E-AE5E-5D63EEEFA772}" sibTransId="{B91E05E4-C093-FD44-8946-14ACF6805B92}"/>
    <dgm:cxn modelId="{3E585F94-2268-1F46-AD3D-4BDDAB44E36B}" type="presOf" srcId="{3A2A4B51-4356-7D44-A29A-9D13DFD58459}" destId="{E3F2669A-5388-E04B-94B9-3EC83A74452E}" srcOrd="0" destOrd="1" presId="urn:microsoft.com/office/officeart/2005/8/layout/StepDownProcess"/>
    <dgm:cxn modelId="{2A2D19B1-612E-8D48-B75A-15D4A1B0557C}" type="presOf" srcId="{77B3E903-324D-0043-8BE8-8003E9E28E43}" destId="{E3F2669A-5388-E04B-94B9-3EC83A74452E}" srcOrd="0" destOrd="2" presId="urn:microsoft.com/office/officeart/2005/8/layout/StepDownProcess"/>
    <dgm:cxn modelId="{69DAA8B3-108B-A74F-9E04-A48B4930AD94}" srcId="{AB882A14-7B43-6847-9E1D-1F8F93AF7AA8}" destId="{AEDA2AB2-F101-054D-A37D-34CF39F17EDF}" srcOrd="2" destOrd="0" parTransId="{5BD56D0F-6440-A644-9655-3539541D818F}" sibTransId="{43F3A529-0A72-2140-BCA0-46D228D6BBE7}"/>
    <dgm:cxn modelId="{646365EF-128F-D44A-9A3C-535E36704ED6}" srcId="{AEDA2AB2-F101-054D-A37D-34CF39F17EDF}" destId="{77B3E903-324D-0043-8BE8-8003E9E28E43}" srcOrd="2" destOrd="0" parTransId="{AD6036A1-FBD5-5B4B-AB6E-7A2C339F6A97}" sibTransId="{E069B0C0-BB7D-4544-88FF-0B36A1F901B2}"/>
    <dgm:cxn modelId="{B28B7CF4-E6BD-874A-943F-E41B9D8FFA19}" type="presOf" srcId="{AB882A14-7B43-6847-9E1D-1F8F93AF7AA8}" destId="{6A6A75A7-25D8-154B-BAF5-129403A6289C}" srcOrd="0" destOrd="0" presId="urn:microsoft.com/office/officeart/2005/8/layout/StepDownProcess"/>
    <dgm:cxn modelId="{A2DAFB70-8B3C-A44B-92D7-2E5D2F8024B6}" type="presParOf" srcId="{6A6A75A7-25D8-154B-BAF5-129403A6289C}" destId="{1FB814AA-9BBA-0A46-B6DF-FF817DF056C0}" srcOrd="0" destOrd="0" presId="urn:microsoft.com/office/officeart/2005/8/layout/StepDownProcess"/>
    <dgm:cxn modelId="{220D3897-C4AA-6C4E-92A6-C8C84C6FA524}" type="presParOf" srcId="{1FB814AA-9BBA-0A46-B6DF-FF817DF056C0}" destId="{06690D3C-7E1C-CE48-9EAB-1A6445314975}" srcOrd="0" destOrd="0" presId="urn:microsoft.com/office/officeart/2005/8/layout/StepDownProcess"/>
    <dgm:cxn modelId="{90706B2F-7B2E-7245-BB09-EAB9DDD19A52}" type="presParOf" srcId="{1FB814AA-9BBA-0A46-B6DF-FF817DF056C0}" destId="{C4DD51DE-E992-C340-A716-CCF08AFC2ECA}" srcOrd="1" destOrd="0" presId="urn:microsoft.com/office/officeart/2005/8/layout/StepDownProcess"/>
    <dgm:cxn modelId="{BCF2EC0A-595E-AB4A-943B-7547BB9FB8AC}" type="presParOf" srcId="{1FB814AA-9BBA-0A46-B6DF-FF817DF056C0}" destId="{CDB78138-53C3-E446-B672-D7BDB2375013}" srcOrd="2" destOrd="0" presId="urn:microsoft.com/office/officeart/2005/8/layout/StepDownProcess"/>
    <dgm:cxn modelId="{32897E9D-C995-8343-8813-DF13816A18F7}" type="presParOf" srcId="{6A6A75A7-25D8-154B-BAF5-129403A6289C}" destId="{212FA3E2-46AB-A445-857C-4278BA219D17}" srcOrd="1" destOrd="0" presId="urn:microsoft.com/office/officeart/2005/8/layout/StepDownProcess"/>
    <dgm:cxn modelId="{5C7E3ACB-52F9-034A-BB2D-8FF3F6713526}" type="presParOf" srcId="{6A6A75A7-25D8-154B-BAF5-129403A6289C}" destId="{C803F331-1845-A54D-B7BD-E6EF835FF54B}" srcOrd="2" destOrd="0" presId="urn:microsoft.com/office/officeart/2005/8/layout/StepDownProcess"/>
    <dgm:cxn modelId="{C17793EE-9EE1-204F-9693-F0F4D2DC3637}" type="presParOf" srcId="{C803F331-1845-A54D-B7BD-E6EF835FF54B}" destId="{A1321905-867F-A740-B517-5BE64A06221A}" srcOrd="0" destOrd="0" presId="urn:microsoft.com/office/officeart/2005/8/layout/StepDownProcess"/>
    <dgm:cxn modelId="{E2F1BD00-3072-7448-9B66-ACBB78188FD9}" type="presParOf" srcId="{C803F331-1845-A54D-B7BD-E6EF835FF54B}" destId="{771E3AB9-7990-FD4F-9DE6-46300104C29A}" srcOrd="1" destOrd="0" presId="urn:microsoft.com/office/officeart/2005/8/layout/StepDownProcess"/>
    <dgm:cxn modelId="{6F9E68B2-8463-074B-ABD8-0412C2E6F6B2}" type="presParOf" srcId="{C803F331-1845-A54D-B7BD-E6EF835FF54B}" destId="{C721223F-1F89-B04D-82CE-EC07128D138E}" srcOrd="2" destOrd="0" presId="urn:microsoft.com/office/officeart/2005/8/layout/StepDownProcess"/>
    <dgm:cxn modelId="{164B0FCC-CDF3-3749-A5E8-E9EE85A9D5F5}" type="presParOf" srcId="{6A6A75A7-25D8-154B-BAF5-129403A6289C}" destId="{E5E391B0-5C4E-734A-94F9-BB1C66F6D129}" srcOrd="3" destOrd="0" presId="urn:microsoft.com/office/officeart/2005/8/layout/StepDownProcess"/>
    <dgm:cxn modelId="{F1938F4E-D0C5-6946-A954-C38B9B04EE94}" type="presParOf" srcId="{6A6A75A7-25D8-154B-BAF5-129403A6289C}" destId="{657629F3-2737-4449-AAA8-84C9A9E2BA74}" srcOrd="4" destOrd="0" presId="urn:microsoft.com/office/officeart/2005/8/layout/StepDownProcess"/>
    <dgm:cxn modelId="{57B87081-18AA-E743-BE5C-697E1A064DB1}" type="presParOf" srcId="{657629F3-2737-4449-AAA8-84C9A9E2BA74}" destId="{530847C8-A0E2-2947-9768-7610F337D427}" srcOrd="0" destOrd="0" presId="urn:microsoft.com/office/officeart/2005/8/layout/StepDownProcess"/>
    <dgm:cxn modelId="{76048717-3AAE-CA46-B793-AAB20E9530A1}" type="presParOf" srcId="{657629F3-2737-4449-AAA8-84C9A9E2BA74}" destId="{BEC82B05-F5BE-A84B-80FD-DF223AB78998}" srcOrd="1" destOrd="0" presId="urn:microsoft.com/office/officeart/2005/8/layout/StepDownProcess"/>
    <dgm:cxn modelId="{C2AB61C4-77C8-7E4E-95E3-364E518220BF}" type="presParOf" srcId="{657629F3-2737-4449-AAA8-84C9A9E2BA74}" destId="{E3F2669A-5388-E04B-94B9-3EC83A74452E}" srcOrd="2" destOrd="0" presId="urn:microsoft.com/office/officeart/2005/8/layout/StepDownProcess"/>
    <dgm:cxn modelId="{0FF94580-CCB7-A545-94EC-AF539C9F7FAB}" type="presParOf" srcId="{6A6A75A7-25D8-154B-BAF5-129403A6289C}" destId="{C448A28F-D421-FD44-8851-2711DF7CE605}" srcOrd="5" destOrd="0" presId="urn:microsoft.com/office/officeart/2005/8/layout/StepDownProcess"/>
    <dgm:cxn modelId="{6D240D05-68BC-3B4A-8B26-5F11358F9470}" type="presParOf" srcId="{6A6A75A7-25D8-154B-BAF5-129403A6289C}" destId="{F71C2C7F-F79C-C24E-9972-3AF3A9321AF9}" srcOrd="6" destOrd="0" presId="urn:microsoft.com/office/officeart/2005/8/layout/StepDownProcess"/>
    <dgm:cxn modelId="{FDE50448-C29A-4E40-AD17-91C3DABDED74}" type="presParOf" srcId="{F71C2C7F-F79C-C24E-9972-3AF3A9321AF9}" destId="{7A201096-AA64-7C4E-B167-90E5910FC7D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A06176C-9183-D145-B75C-13F51CC991D6}" type="doc">
      <dgm:prSet loTypeId="urn:microsoft.com/office/officeart/2009/3/layout/DescendingProcess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DA82CCE2-2BF7-7F46-8EA8-FC6EED668211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Clínico</a:t>
          </a:r>
        </a:p>
      </dgm:t>
    </dgm:pt>
    <dgm:pt modelId="{467D5EF5-22E2-684F-8FE1-9EBE45318FA5}" type="parTrans" cxnId="{9D27AA3B-CD60-5D44-8821-32A2199C0D72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E8BB74C6-7E29-A841-882B-46337436C99B}" type="sibTrans" cxnId="{9D27AA3B-CD60-5D44-8821-32A2199C0D72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C5E91AD0-27FD-DC4F-A3B2-D909B31D1983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Urgente </a:t>
          </a:r>
          <a:r>
            <a:rPr lang="es-CO" dirty="0">
              <a:solidFill>
                <a:srgbClr val="152B48"/>
              </a:solidFill>
              <a:latin typeface="Montserrat" pitchFamily="2" charset="77"/>
              <a:sym typeface="Wingdings" pitchFamily="2" charset="2"/>
            </a:rPr>
            <a:t></a:t>
          </a:r>
          <a:r>
            <a:rPr lang="es-CO" dirty="0">
              <a:solidFill>
                <a:srgbClr val="152B48"/>
              </a:solidFill>
              <a:latin typeface="Montserrat" pitchFamily="2" charset="77"/>
            </a:rPr>
            <a:t> FAST (S y E 90 – 95%).</a:t>
          </a:r>
        </a:p>
      </dgm:t>
    </dgm:pt>
    <dgm:pt modelId="{5E8AE7EE-2A5B-494A-A9B7-DD232FD9C590}" type="parTrans" cxnId="{749757BF-5312-B141-800C-204EF6BEA411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E99D03F6-75E8-094C-A753-29665B8F8903}" type="sibTrans" cxnId="{749757BF-5312-B141-800C-204EF6BEA411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C1E9A088-934C-EF45-900D-CB408C9ABD11}">
      <dgm:prSet/>
      <dgm:spPr/>
      <dgm:t>
        <a:bodyPr/>
        <a:lstStyle/>
        <a:p>
          <a:pPr algn="l"/>
          <a:r>
            <a:rPr lang="es-CO" dirty="0">
              <a:solidFill>
                <a:srgbClr val="152B48"/>
              </a:solidFill>
              <a:latin typeface="Montserrat" pitchFamily="2" charset="77"/>
            </a:rPr>
            <a:t>Estable </a:t>
          </a:r>
          <a:r>
            <a:rPr lang="es-CO" dirty="0">
              <a:solidFill>
                <a:srgbClr val="152B48"/>
              </a:solidFill>
              <a:latin typeface="Montserrat" pitchFamily="2" charset="77"/>
              <a:sym typeface="Wingdings" pitchFamily="2" charset="2"/>
            </a:rPr>
            <a:t></a:t>
          </a:r>
          <a:r>
            <a:rPr lang="es-CO" dirty="0">
              <a:solidFill>
                <a:srgbClr val="152B48"/>
              </a:solidFill>
              <a:latin typeface="Montserrat" pitchFamily="2" charset="77"/>
            </a:rPr>
            <a:t> TAC (neumo o hemopericardio, Dx diferenciales y lesiones asociadas).</a:t>
          </a:r>
        </a:p>
      </dgm:t>
    </dgm:pt>
    <dgm:pt modelId="{15D989F2-3EEC-EB49-A849-EDF7AA286898}" type="parTrans" cxnId="{2F92D469-83D4-6D4C-8E6B-8005D3B3907D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DBFF22F5-E522-B047-9016-D538FDF8FA05}" type="sibTrans" cxnId="{2F92D469-83D4-6D4C-8E6B-8005D3B3907D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18160824-A643-F14F-B459-CE202C492199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Quirúrgico </a:t>
          </a:r>
          <a:r>
            <a:rPr lang="es-CO" dirty="0">
              <a:solidFill>
                <a:srgbClr val="152B48"/>
              </a:solidFill>
              <a:latin typeface="Montserrat" pitchFamily="2" charset="77"/>
              <a:sym typeface="Wingdings" pitchFamily="2" charset="2"/>
            </a:rPr>
            <a:t></a:t>
          </a:r>
          <a:r>
            <a:rPr lang="es-CO" dirty="0">
              <a:solidFill>
                <a:srgbClr val="152B48"/>
              </a:solidFill>
              <a:latin typeface="Montserrat" pitchFamily="2" charset="77"/>
            </a:rPr>
            <a:t> venta pericárdica.</a:t>
          </a:r>
        </a:p>
      </dgm:t>
    </dgm:pt>
    <dgm:pt modelId="{9409A52E-8568-E94F-96B0-949C115E16C3}" type="parTrans" cxnId="{BEBC3353-854B-8C4A-A71E-49E3F24BD67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67A21A74-C4A4-3D4F-ADF0-50A465961BD1}" type="sibTrans" cxnId="{BEBC3353-854B-8C4A-A71E-49E3F24BD67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CBEE0939-BE83-6546-A49A-87415DB95F83}" type="pres">
      <dgm:prSet presAssocID="{FA06176C-9183-D145-B75C-13F51CC991D6}" presName="Name0" presStyleCnt="0">
        <dgm:presLayoutVars>
          <dgm:chMax val="7"/>
          <dgm:chPref val="5"/>
        </dgm:presLayoutVars>
      </dgm:prSet>
      <dgm:spPr/>
    </dgm:pt>
    <dgm:pt modelId="{C1E93EF9-489B-7C47-9EDB-F91867C167FB}" type="pres">
      <dgm:prSet presAssocID="{FA06176C-9183-D145-B75C-13F51CC991D6}" presName="arrowNode" presStyleLbl="node1" presStyleIdx="0" presStyleCnt="1"/>
      <dgm:spPr>
        <a:solidFill>
          <a:srgbClr val="152B48"/>
        </a:solidFill>
      </dgm:spPr>
    </dgm:pt>
    <dgm:pt modelId="{656E534A-C744-8E4A-8F5F-6EE686EF1AF5}" type="pres">
      <dgm:prSet presAssocID="{DA82CCE2-2BF7-7F46-8EA8-FC6EED668211}" presName="txNode1" presStyleLbl="revTx" presStyleIdx="0" presStyleCnt="4">
        <dgm:presLayoutVars>
          <dgm:bulletEnabled val="1"/>
        </dgm:presLayoutVars>
      </dgm:prSet>
      <dgm:spPr/>
    </dgm:pt>
    <dgm:pt modelId="{6DAF190A-FAAC-A247-A318-9B1C9FB4D0BF}" type="pres">
      <dgm:prSet presAssocID="{C5E91AD0-27FD-DC4F-A3B2-D909B31D1983}" presName="txNode2" presStyleLbl="revTx" presStyleIdx="1" presStyleCnt="4" custScaleX="129187" custLinFactNeighborX="11683" custLinFactNeighborY="-6868">
        <dgm:presLayoutVars>
          <dgm:bulletEnabled val="1"/>
        </dgm:presLayoutVars>
      </dgm:prSet>
      <dgm:spPr/>
    </dgm:pt>
    <dgm:pt modelId="{E647DB30-5D21-2F48-B598-6E28A46C38D4}" type="pres">
      <dgm:prSet presAssocID="{E99D03F6-75E8-094C-A753-29665B8F8903}" presName="dotNode2" presStyleCnt="0"/>
      <dgm:spPr/>
    </dgm:pt>
    <dgm:pt modelId="{483CAC41-2157-7C49-ABC8-AFF50BCD99CD}" type="pres">
      <dgm:prSet presAssocID="{E99D03F6-75E8-094C-A753-29665B8F8903}" presName="dotRepeatNode" presStyleLbl="fgShp" presStyleIdx="0" presStyleCnt="2"/>
      <dgm:spPr/>
    </dgm:pt>
    <dgm:pt modelId="{EA21B2A8-3268-494F-83C1-23D9CEF15169}" type="pres">
      <dgm:prSet presAssocID="{C1E9A088-934C-EF45-900D-CB408C9ABD11}" presName="txNode3" presStyleLbl="revTx" presStyleIdx="2" presStyleCnt="4" custLinFactNeighborX="40" custLinFactNeighborY="-17719">
        <dgm:presLayoutVars>
          <dgm:bulletEnabled val="1"/>
        </dgm:presLayoutVars>
      </dgm:prSet>
      <dgm:spPr/>
    </dgm:pt>
    <dgm:pt modelId="{1AAE03C7-D723-BA4A-9F4D-59FB1662B5D1}" type="pres">
      <dgm:prSet presAssocID="{DBFF22F5-E522-B047-9016-D538FDF8FA05}" presName="dotNode3" presStyleCnt="0"/>
      <dgm:spPr/>
    </dgm:pt>
    <dgm:pt modelId="{262E6185-36DF-9D42-A310-7FAEA5084BC2}" type="pres">
      <dgm:prSet presAssocID="{DBFF22F5-E522-B047-9016-D538FDF8FA05}" presName="dotRepeatNode" presStyleLbl="fgShp" presStyleIdx="1" presStyleCnt="2"/>
      <dgm:spPr/>
    </dgm:pt>
    <dgm:pt modelId="{A34D28E0-0C29-0D4E-B90B-58843C799F7B}" type="pres">
      <dgm:prSet presAssocID="{18160824-A643-F14F-B459-CE202C492199}" presName="txNode4" presStyleLbl="revTx" presStyleIdx="3" presStyleCnt="4" custScaleY="48489">
        <dgm:presLayoutVars>
          <dgm:bulletEnabled val="1"/>
        </dgm:presLayoutVars>
      </dgm:prSet>
      <dgm:spPr/>
    </dgm:pt>
  </dgm:ptLst>
  <dgm:cxnLst>
    <dgm:cxn modelId="{62A97B06-2E05-8F43-B3C6-12BC2981B076}" type="presOf" srcId="{C5E91AD0-27FD-DC4F-A3B2-D909B31D1983}" destId="{6DAF190A-FAAC-A247-A318-9B1C9FB4D0BF}" srcOrd="0" destOrd="0" presId="urn:microsoft.com/office/officeart/2009/3/layout/DescendingProcess"/>
    <dgm:cxn modelId="{2895C013-70B5-E945-B57D-646CCB2A88EF}" type="presOf" srcId="{E99D03F6-75E8-094C-A753-29665B8F8903}" destId="{483CAC41-2157-7C49-ABC8-AFF50BCD99CD}" srcOrd="0" destOrd="0" presId="urn:microsoft.com/office/officeart/2009/3/layout/DescendingProcess"/>
    <dgm:cxn modelId="{9D27AA3B-CD60-5D44-8821-32A2199C0D72}" srcId="{FA06176C-9183-D145-B75C-13F51CC991D6}" destId="{DA82CCE2-2BF7-7F46-8EA8-FC6EED668211}" srcOrd="0" destOrd="0" parTransId="{467D5EF5-22E2-684F-8FE1-9EBE45318FA5}" sibTransId="{E8BB74C6-7E29-A841-882B-46337436C99B}"/>
    <dgm:cxn modelId="{A776075E-8B83-4E45-B79E-88BE0C435134}" type="presOf" srcId="{18160824-A643-F14F-B459-CE202C492199}" destId="{A34D28E0-0C29-0D4E-B90B-58843C799F7B}" srcOrd="0" destOrd="0" presId="urn:microsoft.com/office/officeart/2009/3/layout/DescendingProcess"/>
    <dgm:cxn modelId="{8292F865-2187-DB40-BB8D-CCFCB6CBCDC3}" type="presOf" srcId="{FA06176C-9183-D145-B75C-13F51CC991D6}" destId="{CBEE0939-BE83-6546-A49A-87415DB95F83}" srcOrd="0" destOrd="0" presId="urn:microsoft.com/office/officeart/2009/3/layout/DescendingProcess"/>
    <dgm:cxn modelId="{2F92D469-83D4-6D4C-8E6B-8005D3B3907D}" srcId="{FA06176C-9183-D145-B75C-13F51CC991D6}" destId="{C1E9A088-934C-EF45-900D-CB408C9ABD11}" srcOrd="2" destOrd="0" parTransId="{15D989F2-3EEC-EB49-A849-EDF7AA286898}" sibTransId="{DBFF22F5-E522-B047-9016-D538FDF8FA05}"/>
    <dgm:cxn modelId="{BEBC3353-854B-8C4A-A71E-49E3F24BD670}" srcId="{FA06176C-9183-D145-B75C-13F51CC991D6}" destId="{18160824-A643-F14F-B459-CE202C492199}" srcOrd="3" destOrd="0" parTransId="{9409A52E-8568-E94F-96B0-949C115E16C3}" sibTransId="{67A21A74-C4A4-3D4F-ADF0-50A465961BD1}"/>
    <dgm:cxn modelId="{749757BF-5312-B141-800C-204EF6BEA411}" srcId="{FA06176C-9183-D145-B75C-13F51CC991D6}" destId="{C5E91AD0-27FD-DC4F-A3B2-D909B31D1983}" srcOrd="1" destOrd="0" parTransId="{5E8AE7EE-2A5B-494A-A9B7-DD232FD9C590}" sibTransId="{E99D03F6-75E8-094C-A753-29665B8F8903}"/>
    <dgm:cxn modelId="{6986CCC2-581F-5B40-925C-D2FE475E3969}" type="presOf" srcId="{DBFF22F5-E522-B047-9016-D538FDF8FA05}" destId="{262E6185-36DF-9D42-A310-7FAEA5084BC2}" srcOrd="0" destOrd="0" presId="urn:microsoft.com/office/officeart/2009/3/layout/DescendingProcess"/>
    <dgm:cxn modelId="{0D33BAE5-11B6-0441-83F9-297DFE52A118}" type="presOf" srcId="{DA82CCE2-2BF7-7F46-8EA8-FC6EED668211}" destId="{656E534A-C744-8E4A-8F5F-6EE686EF1AF5}" srcOrd="0" destOrd="0" presId="urn:microsoft.com/office/officeart/2009/3/layout/DescendingProcess"/>
    <dgm:cxn modelId="{B828AFF6-1CE6-6246-9673-99552DA6B7E2}" type="presOf" srcId="{C1E9A088-934C-EF45-900D-CB408C9ABD11}" destId="{EA21B2A8-3268-494F-83C1-23D9CEF15169}" srcOrd="0" destOrd="0" presId="urn:microsoft.com/office/officeart/2009/3/layout/DescendingProcess"/>
    <dgm:cxn modelId="{BA7C6E6E-746C-8F40-A3E8-ED06F9988F5C}" type="presParOf" srcId="{CBEE0939-BE83-6546-A49A-87415DB95F83}" destId="{C1E93EF9-489B-7C47-9EDB-F91867C167FB}" srcOrd="0" destOrd="0" presId="urn:microsoft.com/office/officeart/2009/3/layout/DescendingProcess"/>
    <dgm:cxn modelId="{B1387379-E637-8845-96D8-121441955C67}" type="presParOf" srcId="{CBEE0939-BE83-6546-A49A-87415DB95F83}" destId="{656E534A-C744-8E4A-8F5F-6EE686EF1AF5}" srcOrd="1" destOrd="0" presId="urn:microsoft.com/office/officeart/2009/3/layout/DescendingProcess"/>
    <dgm:cxn modelId="{197906DB-3D83-5B4C-845B-831F9FFFB1AF}" type="presParOf" srcId="{CBEE0939-BE83-6546-A49A-87415DB95F83}" destId="{6DAF190A-FAAC-A247-A318-9B1C9FB4D0BF}" srcOrd="2" destOrd="0" presId="urn:microsoft.com/office/officeart/2009/3/layout/DescendingProcess"/>
    <dgm:cxn modelId="{BE91F30D-FA15-AC4F-900A-76414094159B}" type="presParOf" srcId="{CBEE0939-BE83-6546-A49A-87415DB95F83}" destId="{E647DB30-5D21-2F48-B598-6E28A46C38D4}" srcOrd="3" destOrd="0" presId="urn:microsoft.com/office/officeart/2009/3/layout/DescendingProcess"/>
    <dgm:cxn modelId="{2A0552AD-85DA-E047-A806-BA6892FB0D71}" type="presParOf" srcId="{E647DB30-5D21-2F48-B598-6E28A46C38D4}" destId="{483CAC41-2157-7C49-ABC8-AFF50BCD99CD}" srcOrd="0" destOrd="0" presId="urn:microsoft.com/office/officeart/2009/3/layout/DescendingProcess"/>
    <dgm:cxn modelId="{B587D363-0C30-7E43-AA98-33684259AD78}" type="presParOf" srcId="{CBEE0939-BE83-6546-A49A-87415DB95F83}" destId="{EA21B2A8-3268-494F-83C1-23D9CEF15169}" srcOrd="4" destOrd="0" presId="urn:microsoft.com/office/officeart/2009/3/layout/DescendingProcess"/>
    <dgm:cxn modelId="{7BDD163C-1D5B-154D-86FA-ED4F7A9EC75F}" type="presParOf" srcId="{CBEE0939-BE83-6546-A49A-87415DB95F83}" destId="{1AAE03C7-D723-BA4A-9F4D-59FB1662B5D1}" srcOrd="5" destOrd="0" presId="urn:microsoft.com/office/officeart/2009/3/layout/DescendingProcess"/>
    <dgm:cxn modelId="{75B4B18E-24AF-BF4B-B114-F7721DA27315}" type="presParOf" srcId="{1AAE03C7-D723-BA4A-9F4D-59FB1662B5D1}" destId="{262E6185-36DF-9D42-A310-7FAEA5084BC2}" srcOrd="0" destOrd="0" presId="urn:microsoft.com/office/officeart/2009/3/layout/DescendingProcess"/>
    <dgm:cxn modelId="{F3CE74D7-7D4E-EB44-8F56-4A7984037D0A}" type="presParOf" srcId="{CBEE0939-BE83-6546-A49A-87415DB95F83}" destId="{A34D28E0-0C29-0D4E-B90B-58843C799F7B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58FF69-287C-4EC7-8C70-7C50C51D4F0E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4A888E-23D7-4EEC-92C4-74220AF61C10}">
      <dgm:prSet/>
      <dgm:spPr/>
      <dgm:t>
        <a:bodyPr/>
        <a:lstStyle/>
        <a:p>
          <a:r>
            <a:rPr lang="es-ES_tradnl" dirty="0">
              <a:latin typeface="Montserrat" pitchFamily="2" charset="77"/>
            </a:rPr>
            <a:t>Según la WHO, 5.8 millones de personas mueren anualmente en el mundo por trauma.</a:t>
          </a:r>
          <a:endParaRPr lang="en-US" dirty="0">
            <a:latin typeface="Montserrat" pitchFamily="2" charset="77"/>
          </a:endParaRPr>
        </a:p>
      </dgm:t>
    </dgm:pt>
    <dgm:pt modelId="{11D20623-FD8E-48DD-A9E7-3429E4D82912}" type="parTrans" cxnId="{E79CFFD3-5771-49FE-88D7-17591C4ECA8E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DCFF637E-E853-4D95-A3FB-553FE8D55B63}" type="sibTrans" cxnId="{E79CFFD3-5771-49FE-88D7-17591C4ECA8E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5ABA67CA-B908-4131-80F7-882D36FAF714}">
      <dgm:prSet/>
      <dgm:spPr/>
      <dgm:t>
        <a:bodyPr/>
        <a:lstStyle/>
        <a:p>
          <a:r>
            <a:rPr lang="es-ES_tradnl" dirty="0">
              <a:latin typeface="Montserrat" pitchFamily="2" charset="77"/>
            </a:rPr>
            <a:t>Principal causa de muerte en el mundo por &lt;45 años.</a:t>
          </a:r>
          <a:endParaRPr lang="en-US" dirty="0">
            <a:latin typeface="Montserrat" pitchFamily="2" charset="77"/>
          </a:endParaRPr>
        </a:p>
      </dgm:t>
    </dgm:pt>
    <dgm:pt modelId="{1C50BA7A-F638-40BA-902E-6444190729EC}" type="parTrans" cxnId="{98A5B83B-A421-4E91-BD2A-C5CAC3E4A130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A2053CF9-F263-434B-949F-56E5BF9796FB}" type="sibTrans" cxnId="{98A5B83B-A421-4E91-BD2A-C5CAC3E4A130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32345ED6-8B4C-4F4D-BAD3-9CEA1B0C1CC5}">
      <dgm:prSet/>
      <dgm:spPr/>
      <dgm:t>
        <a:bodyPr/>
        <a:lstStyle/>
        <a:p>
          <a:r>
            <a:rPr lang="es-ES_tradnl" dirty="0">
              <a:latin typeface="Montserrat" pitchFamily="2" charset="77"/>
            </a:rPr>
            <a:t>Aprox. 25% de las muertes traumáticas son por trauma torácico.</a:t>
          </a:r>
          <a:endParaRPr lang="en-US" dirty="0">
            <a:latin typeface="Montserrat" pitchFamily="2" charset="77"/>
          </a:endParaRPr>
        </a:p>
      </dgm:t>
    </dgm:pt>
    <dgm:pt modelId="{2DF0F6C3-0816-43C5-B28B-B31F351F506A}" type="parTrans" cxnId="{F68322AB-6BA6-4C7F-81C3-F3C0BF8D58C7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F285AA16-9C06-4487-B28A-A7E6ACED0564}" type="sibTrans" cxnId="{F68322AB-6BA6-4C7F-81C3-F3C0BF8D58C7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C116FB06-6962-4161-AE34-723E0686CF97}">
      <dgm:prSet/>
      <dgm:spPr/>
      <dgm:t>
        <a:bodyPr/>
        <a:lstStyle/>
        <a:p>
          <a:r>
            <a:rPr lang="es-ES_tradnl" dirty="0">
              <a:latin typeface="Montserrat" pitchFamily="2" charset="77"/>
            </a:rPr>
            <a:t>Segunda causa de muerte en </a:t>
          </a:r>
          <a:r>
            <a:rPr lang="es-ES_tradnl" dirty="0" err="1">
              <a:latin typeface="Montserrat" pitchFamily="2" charset="77"/>
            </a:rPr>
            <a:t>politrauma</a:t>
          </a:r>
          <a:r>
            <a:rPr lang="es-ES_tradnl" dirty="0">
              <a:latin typeface="Montserrat" pitchFamily="2" charset="77"/>
            </a:rPr>
            <a:t> seguida del TEC.</a:t>
          </a:r>
          <a:endParaRPr lang="en-US" dirty="0">
            <a:latin typeface="Montserrat" pitchFamily="2" charset="77"/>
          </a:endParaRPr>
        </a:p>
      </dgm:t>
    </dgm:pt>
    <dgm:pt modelId="{E8DA1107-9BAE-4661-B1F6-9D0684A2DE0B}" type="parTrans" cxnId="{30B2BADD-7E42-4BBB-BFB0-80803BFBBD36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7C5DFD41-5CB6-4624-896B-54D4C211896C}" type="sibTrans" cxnId="{30B2BADD-7E42-4BBB-BFB0-80803BFBBD36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F293E5BA-52A6-4F46-960A-1F5449CE6AFD}" type="pres">
      <dgm:prSet presAssocID="{0358FF69-287C-4EC7-8C70-7C50C51D4F0E}" presName="matrix" presStyleCnt="0">
        <dgm:presLayoutVars>
          <dgm:chMax val="1"/>
          <dgm:dir/>
          <dgm:resizeHandles val="exact"/>
        </dgm:presLayoutVars>
      </dgm:prSet>
      <dgm:spPr/>
    </dgm:pt>
    <dgm:pt modelId="{2AA968B6-7C1D-044F-94F1-913D717AFC55}" type="pres">
      <dgm:prSet presAssocID="{0358FF69-287C-4EC7-8C70-7C50C51D4F0E}" presName="diamond" presStyleLbl="bgShp" presStyleIdx="0" presStyleCnt="1"/>
      <dgm:spPr/>
    </dgm:pt>
    <dgm:pt modelId="{5AEB6F9E-3790-A04A-9D21-22EFED16FA99}" type="pres">
      <dgm:prSet presAssocID="{0358FF69-287C-4EC7-8C70-7C50C51D4F0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40B5451-CA84-6244-9DC7-92C0C5DCED46}" type="pres">
      <dgm:prSet presAssocID="{0358FF69-287C-4EC7-8C70-7C50C51D4F0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7DA8C9B-DECF-C343-A336-DFEAD93A700A}" type="pres">
      <dgm:prSet presAssocID="{0358FF69-287C-4EC7-8C70-7C50C51D4F0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6BAFB22-32EB-7440-A65E-F650BE205D7F}" type="pres">
      <dgm:prSet presAssocID="{0358FF69-287C-4EC7-8C70-7C50C51D4F0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43CA526-B06B-2640-BC84-26F740B96338}" type="presOf" srcId="{32345ED6-8B4C-4F4D-BAD3-9CEA1B0C1CC5}" destId="{A7DA8C9B-DECF-C343-A336-DFEAD93A700A}" srcOrd="0" destOrd="0" presId="urn:microsoft.com/office/officeart/2005/8/layout/matrix3"/>
    <dgm:cxn modelId="{98A5B83B-A421-4E91-BD2A-C5CAC3E4A130}" srcId="{0358FF69-287C-4EC7-8C70-7C50C51D4F0E}" destId="{5ABA67CA-B908-4131-80F7-882D36FAF714}" srcOrd="1" destOrd="0" parTransId="{1C50BA7A-F638-40BA-902E-6444190729EC}" sibTransId="{A2053CF9-F263-434B-949F-56E5BF9796FB}"/>
    <dgm:cxn modelId="{CD720D69-FC13-5C45-92BE-F0261F5098BC}" type="presOf" srcId="{5ABA67CA-B908-4131-80F7-882D36FAF714}" destId="{740B5451-CA84-6244-9DC7-92C0C5DCED46}" srcOrd="0" destOrd="0" presId="urn:microsoft.com/office/officeart/2005/8/layout/matrix3"/>
    <dgm:cxn modelId="{96F7DD53-E50B-194F-B6A2-3F735092E8BA}" type="presOf" srcId="{5D4A888E-23D7-4EEC-92C4-74220AF61C10}" destId="{5AEB6F9E-3790-A04A-9D21-22EFED16FA99}" srcOrd="0" destOrd="0" presId="urn:microsoft.com/office/officeart/2005/8/layout/matrix3"/>
    <dgm:cxn modelId="{1376C87F-0E38-FE4B-81C2-BA53E8B957DE}" type="presOf" srcId="{C116FB06-6962-4161-AE34-723E0686CF97}" destId="{D6BAFB22-32EB-7440-A65E-F650BE205D7F}" srcOrd="0" destOrd="0" presId="urn:microsoft.com/office/officeart/2005/8/layout/matrix3"/>
    <dgm:cxn modelId="{D1FF6982-9CAA-1B41-83F5-38E591B51A61}" type="presOf" srcId="{0358FF69-287C-4EC7-8C70-7C50C51D4F0E}" destId="{F293E5BA-52A6-4F46-960A-1F5449CE6AFD}" srcOrd="0" destOrd="0" presId="urn:microsoft.com/office/officeart/2005/8/layout/matrix3"/>
    <dgm:cxn modelId="{F68322AB-6BA6-4C7F-81C3-F3C0BF8D58C7}" srcId="{0358FF69-287C-4EC7-8C70-7C50C51D4F0E}" destId="{32345ED6-8B4C-4F4D-BAD3-9CEA1B0C1CC5}" srcOrd="2" destOrd="0" parTransId="{2DF0F6C3-0816-43C5-B28B-B31F351F506A}" sibTransId="{F285AA16-9C06-4487-B28A-A7E6ACED0564}"/>
    <dgm:cxn modelId="{E79CFFD3-5771-49FE-88D7-17591C4ECA8E}" srcId="{0358FF69-287C-4EC7-8C70-7C50C51D4F0E}" destId="{5D4A888E-23D7-4EEC-92C4-74220AF61C10}" srcOrd="0" destOrd="0" parTransId="{11D20623-FD8E-48DD-A9E7-3429E4D82912}" sibTransId="{DCFF637E-E853-4D95-A3FB-553FE8D55B63}"/>
    <dgm:cxn modelId="{30B2BADD-7E42-4BBB-BFB0-80803BFBBD36}" srcId="{0358FF69-287C-4EC7-8C70-7C50C51D4F0E}" destId="{C116FB06-6962-4161-AE34-723E0686CF97}" srcOrd="3" destOrd="0" parTransId="{E8DA1107-9BAE-4661-B1F6-9D0684A2DE0B}" sibTransId="{7C5DFD41-5CB6-4624-896B-54D4C211896C}"/>
    <dgm:cxn modelId="{544375E3-E24D-4548-8A62-79C24335A4E4}" type="presParOf" srcId="{F293E5BA-52A6-4F46-960A-1F5449CE6AFD}" destId="{2AA968B6-7C1D-044F-94F1-913D717AFC55}" srcOrd="0" destOrd="0" presId="urn:microsoft.com/office/officeart/2005/8/layout/matrix3"/>
    <dgm:cxn modelId="{336FCD05-1510-DC4F-8135-255F87FBF0C0}" type="presParOf" srcId="{F293E5BA-52A6-4F46-960A-1F5449CE6AFD}" destId="{5AEB6F9E-3790-A04A-9D21-22EFED16FA99}" srcOrd="1" destOrd="0" presId="urn:microsoft.com/office/officeart/2005/8/layout/matrix3"/>
    <dgm:cxn modelId="{23A8E32B-7606-2646-B557-1B0B8F159977}" type="presParOf" srcId="{F293E5BA-52A6-4F46-960A-1F5449CE6AFD}" destId="{740B5451-CA84-6244-9DC7-92C0C5DCED46}" srcOrd="2" destOrd="0" presId="urn:microsoft.com/office/officeart/2005/8/layout/matrix3"/>
    <dgm:cxn modelId="{7F80790F-CDD9-A84F-8E25-719BC4C04D2C}" type="presParOf" srcId="{F293E5BA-52A6-4F46-960A-1F5449CE6AFD}" destId="{A7DA8C9B-DECF-C343-A336-DFEAD93A700A}" srcOrd="3" destOrd="0" presId="urn:microsoft.com/office/officeart/2005/8/layout/matrix3"/>
    <dgm:cxn modelId="{3267F9EE-86C3-EB40-923C-4FA25E5D9012}" type="presParOf" srcId="{F293E5BA-52A6-4F46-960A-1F5449CE6AFD}" destId="{D6BAFB22-32EB-7440-A65E-F650BE205D7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F987556-67AF-5C40-8780-7EE3C5E81194}" type="doc">
      <dgm:prSet loTypeId="urn:microsoft.com/office/officeart/2005/8/layout/process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98459D2-4C79-AF4E-AC65-E8EC7F4F95E5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Sospechar en heridas dentro de la caja cardíaca.</a:t>
          </a:r>
        </a:p>
      </dgm:t>
    </dgm:pt>
    <dgm:pt modelId="{B66AA820-E73D-6B4D-9A97-8EBF45FCE97D}" type="parTrans" cxnId="{FDAB8ACF-B019-F24C-B1C9-9A4515596063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C4B088F4-6328-FD43-B941-6499DD5196E3}" type="sibTrans" cxnId="{FDAB8ACF-B019-F24C-B1C9-9A4515596063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8B290D81-F95E-344C-86DB-0463777A6E20}">
      <dgm:prSet/>
      <dgm:spPr/>
      <dgm:t>
        <a:bodyPr/>
        <a:lstStyle/>
        <a:p>
          <a:r>
            <a:rPr lang="es-CO" sz="1700" dirty="0">
              <a:latin typeface="Montserrat" pitchFamily="2" charset="77"/>
            </a:rPr>
            <a:t>Escenario desde asintomático hasta paro cardiaco:</a:t>
          </a:r>
        </a:p>
      </dgm:t>
    </dgm:pt>
    <dgm:pt modelId="{8CAFBBAA-E3B1-4742-A7F5-73A39F6C3DD0}" type="parTrans" cxnId="{500F6D1E-2C98-EC4A-A408-30C7224DADB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2262CE0D-1073-0245-A927-76DE76E38DDE}" type="sibTrans" cxnId="{500F6D1E-2C98-EC4A-A408-30C7224DADB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EB59175D-41C7-4F49-A641-1F0E4B05CFAC}">
      <dgm:prSet custT="1"/>
      <dgm:spPr/>
      <dgm:t>
        <a:bodyPr/>
        <a:lstStyle/>
        <a:p>
          <a:r>
            <a:rPr lang="es-CO" sz="1400" dirty="0">
              <a:latin typeface="Montserrat" pitchFamily="2" charset="77"/>
            </a:rPr>
            <a:t>80% taponamiento cardíaco.</a:t>
          </a:r>
        </a:p>
      </dgm:t>
    </dgm:pt>
    <dgm:pt modelId="{F6E8B12E-1DEF-EF45-A8AA-1E1DC0E2F2DA}" type="parTrans" cxnId="{B0A8EB6C-2C35-4B4B-8E6C-12191B8B64C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658D8047-564C-064F-999C-4359C4C0013C}" type="sibTrans" cxnId="{B0A8EB6C-2C35-4B4B-8E6C-12191B8B64C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F113DCB-E482-824F-B231-FC99DE5A4823}">
      <dgm:prSet custT="1"/>
      <dgm:spPr/>
      <dgm:t>
        <a:bodyPr/>
        <a:lstStyle/>
        <a:p>
          <a:r>
            <a:rPr lang="es-CO" sz="1400" dirty="0">
              <a:latin typeface="Montserrat" pitchFamily="2" charset="77"/>
            </a:rPr>
            <a:t>Choque hipovolémico.</a:t>
          </a:r>
        </a:p>
      </dgm:t>
    </dgm:pt>
    <dgm:pt modelId="{A131D0ED-321A-904F-B78C-5725375CE9BB}" type="parTrans" cxnId="{FACDE0CC-988F-9143-850A-2C5C41FF1EF3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042E6863-1ABA-9D43-8DE2-A47B897758AD}" type="sibTrans" cxnId="{FACDE0CC-988F-9143-850A-2C5C41FF1EF3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D2E94D79-C82A-CE4E-8836-037E339130A2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Diagnóstico clínico.</a:t>
          </a:r>
        </a:p>
      </dgm:t>
    </dgm:pt>
    <dgm:pt modelId="{BF9D1369-57C4-7442-B55C-A6D4E50AB96B}" type="parTrans" cxnId="{B5357FC9-27C5-2A40-AE74-24A17DF51442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E1CC1369-42A2-FF47-BAE7-C5899FB37FED}" type="sibTrans" cxnId="{B5357FC9-27C5-2A40-AE74-24A17DF51442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D949233F-CCEA-EC4F-96F2-1138DA06A404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Diagnóstico imagenológico:</a:t>
          </a:r>
        </a:p>
      </dgm:t>
    </dgm:pt>
    <dgm:pt modelId="{6F4FDFA7-C9C1-CE4D-8F4E-6FAF813F90C9}" type="parTrans" cxnId="{6E369A11-D198-FE4C-A8BE-AD5C43F82FEF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F0D1A285-C026-5E48-B628-AA0911D10862}" type="sibTrans" cxnId="{6E369A11-D198-FE4C-A8BE-AD5C43F82FEF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B06ADC2E-5350-9541-AFBC-90F9D53AF469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>
              <a:latin typeface="Montserrat" pitchFamily="2" charset="77"/>
            </a:rPr>
            <a:t>Diagnóstico quirúrgico:</a:t>
          </a:r>
        </a:p>
      </dgm:t>
    </dgm:pt>
    <dgm:pt modelId="{BF1724FA-4E1E-C246-9DB7-BB282119F6AB}" type="parTrans" cxnId="{0EB31A1E-ECF6-584E-8E62-2AFE16742FFB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85BC4E46-8981-3843-9B7E-43CF9735024C}" type="sibTrans" cxnId="{0EB31A1E-ECF6-584E-8E62-2AFE16742FFB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F0D007B2-9588-314B-A105-8A67C20B6C75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>
              <a:latin typeface="Montserrat" pitchFamily="2" charset="77"/>
            </a:rPr>
            <a:t>Ventana pericárdica.</a:t>
          </a:r>
        </a:p>
      </dgm:t>
    </dgm:pt>
    <dgm:pt modelId="{6D22B956-5968-7841-86EB-D4E144C1EBF3}" type="parTrans" cxnId="{8E3367AE-8345-6B49-8577-45305083E67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5762CBA1-95C1-7244-9811-85299B312294}" type="sibTrans" cxnId="{8E3367AE-8345-6B49-8577-45305083E67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10565FE7-09F6-4C41-8B7C-5FAB7620994A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Rayos X.</a:t>
          </a:r>
        </a:p>
      </dgm:t>
    </dgm:pt>
    <dgm:pt modelId="{BC2CBFEB-F73F-BE48-B855-2B3C3A9F953C}" type="parTrans" cxnId="{42A7B483-0E5C-A843-B3EC-5FAA5BE2ADE2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BFECC874-2535-C947-864D-AA90C3524680}" type="sibTrans" cxnId="{42A7B483-0E5C-A843-B3EC-5FAA5BE2ADE2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D31A3C3E-F584-D64D-AD1F-734C043AF982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FAST.</a:t>
          </a:r>
        </a:p>
      </dgm:t>
    </dgm:pt>
    <dgm:pt modelId="{2636E6D6-1160-7146-BB78-54087DB0D478}" type="parTrans" cxnId="{0A329E72-4067-4342-B683-B0ACC5A9723A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205703CE-C00C-894C-AEB9-E8CF6C6281F6}" type="sibTrans" cxnId="{0A329E72-4067-4342-B683-B0ACC5A9723A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0880CE01-3126-624E-9438-F2EECB9F7BAA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TAC.</a:t>
          </a:r>
        </a:p>
      </dgm:t>
    </dgm:pt>
    <dgm:pt modelId="{BB6490EC-1B4E-7347-BC50-2FA5C44DEF4D}" type="parTrans" cxnId="{6F317EDC-ED1B-184A-8A84-EEE6B06D4BF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2A9AE6D9-F8AA-0A4F-B8B0-8B09590D6A3E}" type="sibTrans" cxnId="{6F317EDC-ED1B-184A-8A84-EEE6B06D4BF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9167503-98CD-5F4D-AB09-8E1D8A3FFC1E}" type="pres">
      <dgm:prSet presAssocID="{6F987556-67AF-5C40-8780-7EE3C5E81194}" presName="diagram" presStyleCnt="0">
        <dgm:presLayoutVars>
          <dgm:dir/>
          <dgm:resizeHandles val="exact"/>
        </dgm:presLayoutVars>
      </dgm:prSet>
      <dgm:spPr/>
    </dgm:pt>
    <dgm:pt modelId="{4C41B055-E95E-A24E-9358-36C9349533DF}" type="pres">
      <dgm:prSet presAssocID="{D98459D2-4C79-AF4E-AC65-E8EC7F4F95E5}" presName="node" presStyleLbl="node1" presStyleIdx="0" presStyleCnt="5">
        <dgm:presLayoutVars>
          <dgm:bulletEnabled val="1"/>
        </dgm:presLayoutVars>
      </dgm:prSet>
      <dgm:spPr/>
    </dgm:pt>
    <dgm:pt modelId="{91534D0B-E686-1A49-A357-997243E47AC7}" type="pres">
      <dgm:prSet presAssocID="{C4B088F4-6328-FD43-B941-6499DD5196E3}" presName="sibTrans" presStyleLbl="sibTrans2D1" presStyleIdx="0" presStyleCnt="4"/>
      <dgm:spPr/>
    </dgm:pt>
    <dgm:pt modelId="{B2A7697E-00DA-534B-9C20-283613B580C6}" type="pres">
      <dgm:prSet presAssocID="{C4B088F4-6328-FD43-B941-6499DD5196E3}" presName="connectorText" presStyleLbl="sibTrans2D1" presStyleIdx="0" presStyleCnt="4"/>
      <dgm:spPr/>
    </dgm:pt>
    <dgm:pt modelId="{FAEBF052-D3E4-1C4D-A940-135A2C2221BE}" type="pres">
      <dgm:prSet presAssocID="{8B290D81-F95E-344C-86DB-0463777A6E20}" presName="node" presStyleLbl="node1" presStyleIdx="1" presStyleCnt="5" custScaleY="131259">
        <dgm:presLayoutVars>
          <dgm:bulletEnabled val="1"/>
        </dgm:presLayoutVars>
      </dgm:prSet>
      <dgm:spPr/>
    </dgm:pt>
    <dgm:pt modelId="{48CB0736-E30C-EC41-BDF8-0DB2A2AC2260}" type="pres">
      <dgm:prSet presAssocID="{2262CE0D-1073-0245-A927-76DE76E38DDE}" presName="sibTrans" presStyleLbl="sibTrans2D1" presStyleIdx="1" presStyleCnt="4"/>
      <dgm:spPr/>
    </dgm:pt>
    <dgm:pt modelId="{B72BCE71-C835-434C-BA07-CE87C9F6E20D}" type="pres">
      <dgm:prSet presAssocID="{2262CE0D-1073-0245-A927-76DE76E38DDE}" presName="connectorText" presStyleLbl="sibTrans2D1" presStyleIdx="1" presStyleCnt="4"/>
      <dgm:spPr/>
    </dgm:pt>
    <dgm:pt modelId="{070A9147-21E5-3C42-9DE0-A63E1AC5974C}" type="pres">
      <dgm:prSet presAssocID="{D2E94D79-C82A-CE4E-8836-037E339130A2}" presName="node" presStyleLbl="node1" presStyleIdx="2" presStyleCnt="5">
        <dgm:presLayoutVars>
          <dgm:bulletEnabled val="1"/>
        </dgm:presLayoutVars>
      </dgm:prSet>
      <dgm:spPr/>
    </dgm:pt>
    <dgm:pt modelId="{502E5794-1DBC-5245-861A-C97757EB0D50}" type="pres">
      <dgm:prSet presAssocID="{E1CC1369-42A2-FF47-BAE7-C5899FB37FED}" presName="sibTrans" presStyleLbl="sibTrans2D1" presStyleIdx="2" presStyleCnt="4"/>
      <dgm:spPr/>
    </dgm:pt>
    <dgm:pt modelId="{C11BB80C-E3D6-7440-8146-7C964246A2B6}" type="pres">
      <dgm:prSet presAssocID="{E1CC1369-42A2-FF47-BAE7-C5899FB37FED}" presName="connectorText" presStyleLbl="sibTrans2D1" presStyleIdx="2" presStyleCnt="4"/>
      <dgm:spPr/>
    </dgm:pt>
    <dgm:pt modelId="{48708697-7E2C-4D4C-AB5F-005E2FC90FEA}" type="pres">
      <dgm:prSet presAssocID="{D949233F-CCEA-EC4F-96F2-1138DA06A404}" presName="node" presStyleLbl="node1" presStyleIdx="3" presStyleCnt="5">
        <dgm:presLayoutVars>
          <dgm:bulletEnabled val="1"/>
        </dgm:presLayoutVars>
      </dgm:prSet>
      <dgm:spPr/>
    </dgm:pt>
    <dgm:pt modelId="{6E99C9DB-4940-4048-93E9-714E41481555}" type="pres">
      <dgm:prSet presAssocID="{F0D1A285-C026-5E48-B628-AA0911D10862}" presName="sibTrans" presStyleLbl="sibTrans2D1" presStyleIdx="3" presStyleCnt="4"/>
      <dgm:spPr/>
    </dgm:pt>
    <dgm:pt modelId="{144EF209-A0FF-744F-B552-C44F4E8E644D}" type="pres">
      <dgm:prSet presAssocID="{F0D1A285-C026-5E48-B628-AA0911D10862}" presName="connectorText" presStyleLbl="sibTrans2D1" presStyleIdx="3" presStyleCnt="4"/>
      <dgm:spPr/>
    </dgm:pt>
    <dgm:pt modelId="{873B53C2-B703-C347-B1A4-53421CA0A3CB}" type="pres">
      <dgm:prSet presAssocID="{B06ADC2E-5350-9541-AFBC-90F9D53AF469}" presName="node" presStyleLbl="node1" presStyleIdx="4" presStyleCnt="5">
        <dgm:presLayoutVars>
          <dgm:bulletEnabled val="1"/>
        </dgm:presLayoutVars>
      </dgm:prSet>
      <dgm:spPr/>
    </dgm:pt>
  </dgm:ptLst>
  <dgm:cxnLst>
    <dgm:cxn modelId="{066B8305-8DDD-A243-B07A-8D0F6D9EAB14}" type="presOf" srcId="{D2E94D79-C82A-CE4E-8836-037E339130A2}" destId="{070A9147-21E5-3C42-9DE0-A63E1AC5974C}" srcOrd="0" destOrd="0" presId="urn:microsoft.com/office/officeart/2005/8/layout/process5"/>
    <dgm:cxn modelId="{6E369A11-D198-FE4C-A8BE-AD5C43F82FEF}" srcId="{6F987556-67AF-5C40-8780-7EE3C5E81194}" destId="{D949233F-CCEA-EC4F-96F2-1138DA06A404}" srcOrd="3" destOrd="0" parTransId="{6F4FDFA7-C9C1-CE4D-8F4E-6FAF813F90C9}" sibTransId="{F0D1A285-C026-5E48-B628-AA0911D10862}"/>
    <dgm:cxn modelId="{0EB31A1E-ECF6-584E-8E62-2AFE16742FFB}" srcId="{6F987556-67AF-5C40-8780-7EE3C5E81194}" destId="{B06ADC2E-5350-9541-AFBC-90F9D53AF469}" srcOrd="4" destOrd="0" parTransId="{BF1724FA-4E1E-C246-9DB7-BB282119F6AB}" sibTransId="{85BC4E46-8981-3843-9B7E-43CF9735024C}"/>
    <dgm:cxn modelId="{500F6D1E-2C98-EC4A-A408-30C7224DADBE}" srcId="{6F987556-67AF-5C40-8780-7EE3C5E81194}" destId="{8B290D81-F95E-344C-86DB-0463777A6E20}" srcOrd="1" destOrd="0" parTransId="{8CAFBBAA-E3B1-4742-A7F5-73A39F6C3DD0}" sibTransId="{2262CE0D-1073-0245-A927-76DE76E38DDE}"/>
    <dgm:cxn modelId="{758A0125-92A2-6242-8457-58E4BC0A92C3}" type="presOf" srcId="{2262CE0D-1073-0245-A927-76DE76E38DDE}" destId="{48CB0736-E30C-EC41-BDF8-0DB2A2AC2260}" srcOrd="0" destOrd="0" presId="urn:microsoft.com/office/officeart/2005/8/layout/process5"/>
    <dgm:cxn modelId="{FA5AC025-882B-AF4A-9A1F-498470DB3C48}" type="presOf" srcId="{C4B088F4-6328-FD43-B941-6499DD5196E3}" destId="{91534D0B-E686-1A49-A357-997243E47AC7}" srcOrd="0" destOrd="0" presId="urn:microsoft.com/office/officeart/2005/8/layout/process5"/>
    <dgm:cxn modelId="{65612C35-4C20-2C45-B253-77919920063B}" type="presOf" srcId="{B06ADC2E-5350-9541-AFBC-90F9D53AF469}" destId="{873B53C2-B703-C347-B1A4-53421CA0A3CB}" srcOrd="0" destOrd="0" presId="urn:microsoft.com/office/officeart/2005/8/layout/process5"/>
    <dgm:cxn modelId="{6361FD3C-1EB5-F94A-9849-15F4CE524FB3}" type="presOf" srcId="{6F987556-67AF-5C40-8780-7EE3C5E81194}" destId="{99167503-98CD-5F4D-AB09-8E1D8A3FFC1E}" srcOrd="0" destOrd="0" presId="urn:microsoft.com/office/officeart/2005/8/layout/process5"/>
    <dgm:cxn modelId="{F34D9A5B-1F7D-7943-B14F-DE3A2FDFB97C}" type="presOf" srcId="{2262CE0D-1073-0245-A927-76DE76E38DDE}" destId="{B72BCE71-C835-434C-BA07-CE87C9F6E20D}" srcOrd="1" destOrd="0" presId="urn:microsoft.com/office/officeart/2005/8/layout/process5"/>
    <dgm:cxn modelId="{B0A8EB6C-2C35-4B4B-8E6C-12191B8B64C5}" srcId="{8B290D81-F95E-344C-86DB-0463777A6E20}" destId="{EB59175D-41C7-4F49-A641-1F0E4B05CFAC}" srcOrd="0" destOrd="0" parTransId="{F6E8B12E-1DEF-EF45-A8AA-1E1DC0E2F2DA}" sibTransId="{658D8047-564C-064F-999C-4359C4C0013C}"/>
    <dgm:cxn modelId="{0A329E72-4067-4342-B683-B0ACC5A9723A}" srcId="{D949233F-CCEA-EC4F-96F2-1138DA06A404}" destId="{D31A3C3E-F584-D64D-AD1F-734C043AF982}" srcOrd="1" destOrd="0" parTransId="{2636E6D6-1160-7146-BB78-54087DB0D478}" sibTransId="{205703CE-C00C-894C-AEB9-E8CF6C6281F6}"/>
    <dgm:cxn modelId="{6972A172-DDE0-3640-8521-FC9E5EA30F0C}" type="presOf" srcId="{F0D1A285-C026-5E48-B628-AA0911D10862}" destId="{6E99C9DB-4940-4048-93E9-714E41481555}" srcOrd="0" destOrd="0" presId="urn:microsoft.com/office/officeart/2005/8/layout/process5"/>
    <dgm:cxn modelId="{AB568A75-6D7E-0240-BF73-C096D95A1414}" type="presOf" srcId="{10565FE7-09F6-4C41-8B7C-5FAB7620994A}" destId="{48708697-7E2C-4D4C-AB5F-005E2FC90FEA}" srcOrd="0" destOrd="1" presId="urn:microsoft.com/office/officeart/2005/8/layout/process5"/>
    <dgm:cxn modelId="{AA45CE57-6444-7149-884D-9F4551E17207}" type="presOf" srcId="{E1CC1369-42A2-FF47-BAE7-C5899FB37FED}" destId="{502E5794-1DBC-5245-861A-C97757EB0D50}" srcOrd="0" destOrd="0" presId="urn:microsoft.com/office/officeart/2005/8/layout/process5"/>
    <dgm:cxn modelId="{E3ED507D-A35E-A24D-931A-3915A2817B5E}" type="presOf" srcId="{9F113DCB-E482-824F-B231-FC99DE5A4823}" destId="{FAEBF052-D3E4-1C4D-A940-135A2C2221BE}" srcOrd="0" destOrd="2" presId="urn:microsoft.com/office/officeart/2005/8/layout/process5"/>
    <dgm:cxn modelId="{4E145D80-28C9-8C42-8507-C6EDB1AFEECE}" type="presOf" srcId="{EB59175D-41C7-4F49-A641-1F0E4B05CFAC}" destId="{FAEBF052-D3E4-1C4D-A940-135A2C2221BE}" srcOrd="0" destOrd="1" presId="urn:microsoft.com/office/officeart/2005/8/layout/process5"/>
    <dgm:cxn modelId="{42A7B483-0E5C-A843-B3EC-5FAA5BE2ADE2}" srcId="{D949233F-CCEA-EC4F-96F2-1138DA06A404}" destId="{10565FE7-09F6-4C41-8B7C-5FAB7620994A}" srcOrd="0" destOrd="0" parTransId="{BC2CBFEB-F73F-BE48-B855-2B3C3A9F953C}" sibTransId="{BFECC874-2535-C947-864D-AA90C3524680}"/>
    <dgm:cxn modelId="{9A35DD83-25DC-494D-B475-39A3547DC08A}" type="presOf" srcId="{D31A3C3E-F584-D64D-AD1F-734C043AF982}" destId="{48708697-7E2C-4D4C-AB5F-005E2FC90FEA}" srcOrd="0" destOrd="2" presId="urn:microsoft.com/office/officeart/2005/8/layout/process5"/>
    <dgm:cxn modelId="{9B8520A5-27B6-E546-8B0E-832F62DD5C49}" type="presOf" srcId="{D949233F-CCEA-EC4F-96F2-1138DA06A404}" destId="{48708697-7E2C-4D4C-AB5F-005E2FC90FEA}" srcOrd="0" destOrd="0" presId="urn:microsoft.com/office/officeart/2005/8/layout/process5"/>
    <dgm:cxn modelId="{8E3367AE-8345-6B49-8577-45305083E679}" srcId="{B06ADC2E-5350-9541-AFBC-90F9D53AF469}" destId="{F0D007B2-9588-314B-A105-8A67C20B6C75}" srcOrd="0" destOrd="0" parTransId="{6D22B956-5968-7841-86EB-D4E144C1EBF3}" sibTransId="{5762CBA1-95C1-7244-9811-85299B312294}"/>
    <dgm:cxn modelId="{F516D8BA-AD11-E14E-8771-5ED5E7125439}" type="presOf" srcId="{E1CC1369-42A2-FF47-BAE7-C5899FB37FED}" destId="{C11BB80C-E3D6-7440-8146-7C964246A2B6}" srcOrd="1" destOrd="0" presId="urn:microsoft.com/office/officeart/2005/8/layout/process5"/>
    <dgm:cxn modelId="{65FD3BC4-C54C-3B44-B07B-5173E7947D10}" type="presOf" srcId="{C4B088F4-6328-FD43-B941-6499DD5196E3}" destId="{B2A7697E-00DA-534B-9C20-283613B580C6}" srcOrd="1" destOrd="0" presId="urn:microsoft.com/office/officeart/2005/8/layout/process5"/>
    <dgm:cxn modelId="{B5357FC9-27C5-2A40-AE74-24A17DF51442}" srcId="{6F987556-67AF-5C40-8780-7EE3C5E81194}" destId="{D2E94D79-C82A-CE4E-8836-037E339130A2}" srcOrd="2" destOrd="0" parTransId="{BF9D1369-57C4-7442-B55C-A6D4E50AB96B}" sibTransId="{E1CC1369-42A2-FF47-BAE7-C5899FB37FED}"/>
    <dgm:cxn modelId="{FACDE0CC-988F-9143-850A-2C5C41FF1EF3}" srcId="{8B290D81-F95E-344C-86DB-0463777A6E20}" destId="{9F113DCB-E482-824F-B231-FC99DE5A4823}" srcOrd="1" destOrd="0" parTransId="{A131D0ED-321A-904F-B78C-5725375CE9BB}" sibTransId="{042E6863-1ABA-9D43-8DE2-A47B897758AD}"/>
    <dgm:cxn modelId="{B93568CD-838F-6645-BFCD-EE9F08883FA8}" type="presOf" srcId="{D98459D2-4C79-AF4E-AC65-E8EC7F4F95E5}" destId="{4C41B055-E95E-A24E-9358-36C9349533DF}" srcOrd="0" destOrd="0" presId="urn:microsoft.com/office/officeart/2005/8/layout/process5"/>
    <dgm:cxn modelId="{FDAB8ACF-B019-F24C-B1C9-9A4515596063}" srcId="{6F987556-67AF-5C40-8780-7EE3C5E81194}" destId="{D98459D2-4C79-AF4E-AC65-E8EC7F4F95E5}" srcOrd="0" destOrd="0" parTransId="{B66AA820-E73D-6B4D-9A97-8EBF45FCE97D}" sibTransId="{C4B088F4-6328-FD43-B941-6499DD5196E3}"/>
    <dgm:cxn modelId="{6F317EDC-ED1B-184A-8A84-EEE6B06D4BF5}" srcId="{D949233F-CCEA-EC4F-96F2-1138DA06A404}" destId="{0880CE01-3126-624E-9438-F2EECB9F7BAA}" srcOrd="2" destOrd="0" parTransId="{BB6490EC-1B4E-7347-BC50-2FA5C44DEF4D}" sibTransId="{2A9AE6D9-F8AA-0A4F-B8B0-8B09590D6A3E}"/>
    <dgm:cxn modelId="{803E77E1-8577-6145-B284-AA3783D7DEDE}" type="presOf" srcId="{F0D1A285-C026-5E48-B628-AA0911D10862}" destId="{144EF209-A0FF-744F-B552-C44F4E8E644D}" srcOrd="1" destOrd="0" presId="urn:microsoft.com/office/officeart/2005/8/layout/process5"/>
    <dgm:cxn modelId="{9F834EEA-E452-E148-BFF0-FAA014FE6E3C}" type="presOf" srcId="{F0D007B2-9588-314B-A105-8A67C20B6C75}" destId="{873B53C2-B703-C347-B1A4-53421CA0A3CB}" srcOrd="0" destOrd="1" presId="urn:microsoft.com/office/officeart/2005/8/layout/process5"/>
    <dgm:cxn modelId="{2B9FB0F2-8575-E74E-BEED-B305ED2764D4}" type="presOf" srcId="{8B290D81-F95E-344C-86DB-0463777A6E20}" destId="{FAEBF052-D3E4-1C4D-A940-135A2C2221BE}" srcOrd="0" destOrd="0" presId="urn:microsoft.com/office/officeart/2005/8/layout/process5"/>
    <dgm:cxn modelId="{C38613FB-CED0-3D42-877A-CDD28040CDB5}" type="presOf" srcId="{0880CE01-3126-624E-9438-F2EECB9F7BAA}" destId="{48708697-7E2C-4D4C-AB5F-005E2FC90FEA}" srcOrd="0" destOrd="3" presId="urn:microsoft.com/office/officeart/2005/8/layout/process5"/>
    <dgm:cxn modelId="{3D7DFBA1-335D-4141-BA48-57724C7B1918}" type="presParOf" srcId="{99167503-98CD-5F4D-AB09-8E1D8A3FFC1E}" destId="{4C41B055-E95E-A24E-9358-36C9349533DF}" srcOrd="0" destOrd="0" presId="urn:microsoft.com/office/officeart/2005/8/layout/process5"/>
    <dgm:cxn modelId="{1C05CD25-0976-5542-A391-2C0CF1DC589A}" type="presParOf" srcId="{99167503-98CD-5F4D-AB09-8E1D8A3FFC1E}" destId="{91534D0B-E686-1A49-A357-997243E47AC7}" srcOrd="1" destOrd="0" presId="urn:microsoft.com/office/officeart/2005/8/layout/process5"/>
    <dgm:cxn modelId="{8F53584C-7FF8-7547-B680-7D367CD12733}" type="presParOf" srcId="{91534D0B-E686-1A49-A357-997243E47AC7}" destId="{B2A7697E-00DA-534B-9C20-283613B580C6}" srcOrd="0" destOrd="0" presId="urn:microsoft.com/office/officeart/2005/8/layout/process5"/>
    <dgm:cxn modelId="{C1BEB724-E78E-3E45-85E7-F2546C14D676}" type="presParOf" srcId="{99167503-98CD-5F4D-AB09-8E1D8A3FFC1E}" destId="{FAEBF052-D3E4-1C4D-A940-135A2C2221BE}" srcOrd="2" destOrd="0" presId="urn:microsoft.com/office/officeart/2005/8/layout/process5"/>
    <dgm:cxn modelId="{1D4E3B25-9402-D94B-8839-25826990F6F0}" type="presParOf" srcId="{99167503-98CD-5F4D-AB09-8E1D8A3FFC1E}" destId="{48CB0736-E30C-EC41-BDF8-0DB2A2AC2260}" srcOrd="3" destOrd="0" presId="urn:microsoft.com/office/officeart/2005/8/layout/process5"/>
    <dgm:cxn modelId="{4A74A8C4-7AEB-2D4E-A392-D1C14D95E054}" type="presParOf" srcId="{48CB0736-E30C-EC41-BDF8-0DB2A2AC2260}" destId="{B72BCE71-C835-434C-BA07-CE87C9F6E20D}" srcOrd="0" destOrd="0" presId="urn:microsoft.com/office/officeart/2005/8/layout/process5"/>
    <dgm:cxn modelId="{33C629D1-E1F9-BF40-946E-101A63A7B979}" type="presParOf" srcId="{99167503-98CD-5F4D-AB09-8E1D8A3FFC1E}" destId="{070A9147-21E5-3C42-9DE0-A63E1AC5974C}" srcOrd="4" destOrd="0" presId="urn:microsoft.com/office/officeart/2005/8/layout/process5"/>
    <dgm:cxn modelId="{77AD9D86-3DD9-8C45-B06F-622BDD58712A}" type="presParOf" srcId="{99167503-98CD-5F4D-AB09-8E1D8A3FFC1E}" destId="{502E5794-1DBC-5245-861A-C97757EB0D50}" srcOrd="5" destOrd="0" presId="urn:microsoft.com/office/officeart/2005/8/layout/process5"/>
    <dgm:cxn modelId="{32A3F136-9535-B642-ADF7-C7FD3C15511F}" type="presParOf" srcId="{502E5794-1DBC-5245-861A-C97757EB0D50}" destId="{C11BB80C-E3D6-7440-8146-7C964246A2B6}" srcOrd="0" destOrd="0" presId="urn:microsoft.com/office/officeart/2005/8/layout/process5"/>
    <dgm:cxn modelId="{51589202-66E7-FB40-A6FF-CBDA09396988}" type="presParOf" srcId="{99167503-98CD-5F4D-AB09-8E1D8A3FFC1E}" destId="{48708697-7E2C-4D4C-AB5F-005E2FC90FEA}" srcOrd="6" destOrd="0" presId="urn:microsoft.com/office/officeart/2005/8/layout/process5"/>
    <dgm:cxn modelId="{8FF2C45D-888E-4147-985E-980322310F18}" type="presParOf" srcId="{99167503-98CD-5F4D-AB09-8E1D8A3FFC1E}" destId="{6E99C9DB-4940-4048-93E9-714E41481555}" srcOrd="7" destOrd="0" presId="urn:microsoft.com/office/officeart/2005/8/layout/process5"/>
    <dgm:cxn modelId="{7903CD32-2D39-6043-9B41-28E768489608}" type="presParOf" srcId="{6E99C9DB-4940-4048-93E9-714E41481555}" destId="{144EF209-A0FF-744F-B552-C44F4E8E644D}" srcOrd="0" destOrd="0" presId="urn:microsoft.com/office/officeart/2005/8/layout/process5"/>
    <dgm:cxn modelId="{549366EF-53A4-C944-A525-FBF02A57A269}" type="presParOf" srcId="{99167503-98CD-5F4D-AB09-8E1D8A3FFC1E}" destId="{873B53C2-B703-C347-B1A4-53421CA0A3C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98D59BC-F64D-9F4A-BAE9-6DF936E30FC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220A330-F619-6743-BF87-BEF4EC61C56C}">
      <dgm:prSet custT="1"/>
      <dgm:spPr/>
      <dgm:t>
        <a:bodyPr/>
        <a:lstStyle/>
        <a:p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Aorta y ramas braquiocefálicas.</a:t>
          </a:r>
        </a:p>
      </dgm:t>
    </dgm:pt>
    <dgm:pt modelId="{005E10D3-3628-6849-AE78-897ECC4B4F2B}" type="parTrans" cxnId="{12A77632-4100-F04A-8E70-96712429269F}">
      <dgm:prSet/>
      <dgm:spPr/>
      <dgm:t>
        <a:bodyPr/>
        <a:lstStyle/>
        <a:p>
          <a:endParaRPr lang="es-ES" sz="2000">
            <a:solidFill>
              <a:srgbClr val="152B48"/>
            </a:solidFill>
            <a:latin typeface="Montserrat" pitchFamily="2" charset="77"/>
          </a:endParaRPr>
        </a:p>
      </dgm:t>
    </dgm:pt>
    <dgm:pt modelId="{B18904E9-ED34-0F4C-BD2E-9F826B68F23E}" type="sibTrans" cxnId="{12A77632-4100-F04A-8E70-96712429269F}">
      <dgm:prSet/>
      <dgm:spPr/>
      <dgm:t>
        <a:bodyPr/>
        <a:lstStyle/>
        <a:p>
          <a:endParaRPr lang="es-ES" sz="2000">
            <a:solidFill>
              <a:srgbClr val="152B48"/>
            </a:solidFill>
            <a:latin typeface="Montserrat" pitchFamily="2" charset="77"/>
          </a:endParaRPr>
        </a:p>
      </dgm:t>
    </dgm:pt>
    <dgm:pt modelId="{06D06280-2CB7-0749-A6FD-74E9A344D834}">
      <dgm:prSet custT="1"/>
      <dgm:spPr/>
      <dgm:t>
        <a:bodyPr/>
        <a:lstStyle/>
        <a:p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A y V pulmonares.</a:t>
          </a:r>
        </a:p>
      </dgm:t>
    </dgm:pt>
    <dgm:pt modelId="{11A614C7-0B28-A840-9F1C-8C0C40E4519E}" type="parTrans" cxnId="{68B278A7-B26F-5447-8ADC-E8FBEB5ED40D}">
      <dgm:prSet/>
      <dgm:spPr/>
      <dgm:t>
        <a:bodyPr/>
        <a:lstStyle/>
        <a:p>
          <a:endParaRPr lang="es-ES" sz="2000">
            <a:solidFill>
              <a:srgbClr val="152B48"/>
            </a:solidFill>
            <a:latin typeface="Montserrat" pitchFamily="2" charset="77"/>
          </a:endParaRPr>
        </a:p>
      </dgm:t>
    </dgm:pt>
    <dgm:pt modelId="{66321A46-8567-2143-AE19-46644C48D204}" type="sibTrans" cxnId="{68B278A7-B26F-5447-8ADC-E8FBEB5ED40D}">
      <dgm:prSet/>
      <dgm:spPr/>
      <dgm:t>
        <a:bodyPr/>
        <a:lstStyle/>
        <a:p>
          <a:endParaRPr lang="es-ES" sz="2000">
            <a:solidFill>
              <a:srgbClr val="152B48"/>
            </a:solidFill>
            <a:latin typeface="Montserrat" pitchFamily="2" charset="77"/>
          </a:endParaRPr>
        </a:p>
      </dgm:t>
    </dgm:pt>
    <dgm:pt modelId="{77E5446A-7264-934B-9E8A-DEDCDB52EC3F}">
      <dgm:prSet custT="1"/>
      <dgm:spPr/>
      <dgm:t>
        <a:bodyPr/>
        <a:lstStyle/>
        <a:p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Vena cava superior e inferior intratorácica.</a:t>
          </a:r>
        </a:p>
      </dgm:t>
    </dgm:pt>
    <dgm:pt modelId="{3810489E-17F3-264C-B44B-61CED5CCBE24}" type="parTrans" cxnId="{5AD7154C-2B0E-0942-B75D-7682A7A19F2A}">
      <dgm:prSet/>
      <dgm:spPr/>
      <dgm:t>
        <a:bodyPr/>
        <a:lstStyle/>
        <a:p>
          <a:endParaRPr lang="es-ES" sz="2000">
            <a:solidFill>
              <a:srgbClr val="152B48"/>
            </a:solidFill>
            <a:latin typeface="Montserrat" pitchFamily="2" charset="77"/>
          </a:endParaRPr>
        </a:p>
      </dgm:t>
    </dgm:pt>
    <dgm:pt modelId="{0DDAA67A-7A77-7743-B219-61EE363E2109}" type="sibTrans" cxnId="{5AD7154C-2B0E-0942-B75D-7682A7A19F2A}">
      <dgm:prSet/>
      <dgm:spPr/>
      <dgm:t>
        <a:bodyPr/>
        <a:lstStyle/>
        <a:p>
          <a:endParaRPr lang="es-ES" sz="2000">
            <a:solidFill>
              <a:srgbClr val="152B48"/>
            </a:solidFill>
            <a:latin typeface="Montserrat" pitchFamily="2" charset="77"/>
          </a:endParaRPr>
        </a:p>
      </dgm:t>
    </dgm:pt>
    <dgm:pt modelId="{7695E5C9-2779-2445-B5FE-E8F47CF942B9}">
      <dgm:prSet custT="1"/>
      <dgm:spPr/>
      <dgm:t>
        <a:bodyPr/>
        <a:lstStyle/>
        <a:p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Venas innominadas</a:t>
          </a:r>
        </a:p>
      </dgm:t>
    </dgm:pt>
    <dgm:pt modelId="{765915F3-1CAB-C341-BD0A-3B7532FB1E92}" type="parTrans" cxnId="{20B49E82-F468-214F-97DA-A8CBF75A77BE}">
      <dgm:prSet/>
      <dgm:spPr/>
      <dgm:t>
        <a:bodyPr/>
        <a:lstStyle/>
        <a:p>
          <a:endParaRPr lang="es-ES" sz="2000">
            <a:solidFill>
              <a:srgbClr val="152B48"/>
            </a:solidFill>
            <a:latin typeface="Montserrat" pitchFamily="2" charset="77"/>
          </a:endParaRPr>
        </a:p>
      </dgm:t>
    </dgm:pt>
    <dgm:pt modelId="{3148B053-6A4B-6E44-9C45-1BEA1B0A456C}" type="sibTrans" cxnId="{20B49E82-F468-214F-97DA-A8CBF75A77BE}">
      <dgm:prSet/>
      <dgm:spPr/>
      <dgm:t>
        <a:bodyPr/>
        <a:lstStyle/>
        <a:p>
          <a:endParaRPr lang="es-ES" sz="2000">
            <a:solidFill>
              <a:srgbClr val="152B48"/>
            </a:solidFill>
            <a:latin typeface="Montserrat" pitchFamily="2" charset="77"/>
          </a:endParaRPr>
        </a:p>
      </dgm:t>
    </dgm:pt>
    <dgm:pt modelId="{D8997E99-321D-4C4D-A7B5-50DDB7467358}">
      <dgm:prSet custT="1"/>
      <dgm:spPr/>
      <dgm:t>
        <a:bodyPr/>
        <a:lstStyle/>
        <a:p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Vena ázigos.</a:t>
          </a:r>
        </a:p>
      </dgm:t>
    </dgm:pt>
    <dgm:pt modelId="{2FA92C1C-2B35-4446-AB6A-BE64C5D6ABC4}" type="parTrans" cxnId="{944DBC12-709F-5245-A2FD-AFFCF4962CA6}">
      <dgm:prSet/>
      <dgm:spPr/>
      <dgm:t>
        <a:bodyPr/>
        <a:lstStyle/>
        <a:p>
          <a:endParaRPr lang="es-ES" sz="2000">
            <a:solidFill>
              <a:srgbClr val="152B48"/>
            </a:solidFill>
            <a:latin typeface="Montserrat" pitchFamily="2" charset="77"/>
          </a:endParaRPr>
        </a:p>
      </dgm:t>
    </dgm:pt>
    <dgm:pt modelId="{67B4EB05-963C-724A-967D-EBCEF591F5B4}" type="sibTrans" cxnId="{944DBC12-709F-5245-A2FD-AFFCF4962CA6}">
      <dgm:prSet/>
      <dgm:spPr/>
      <dgm:t>
        <a:bodyPr/>
        <a:lstStyle/>
        <a:p>
          <a:endParaRPr lang="es-ES" sz="2000">
            <a:solidFill>
              <a:srgbClr val="152B48"/>
            </a:solidFill>
            <a:latin typeface="Montserrat" pitchFamily="2" charset="77"/>
          </a:endParaRPr>
        </a:p>
      </dgm:t>
    </dgm:pt>
    <dgm:pt modelId="{3D0238D0-6A51-BC4B-ACF5-05F3B3DF9B5D}" type="pres">
      <dgm:prSet presAssocID="{498D59BC-F64D-9F4A-BAE9-6DF936E30FCF}" presName="vert0" presStyleCnt="0">
        <dgm:presLayoutVars>
          <dgm:dir/>
          <dgm:animOne val="branch"/>
          <dgm:animLvl val="lvl"/>
        </dgm:presLayoutVars>
      </dgm:prSet>
      <dgm:spPr/>
    </dgm:pt>
    <dgm:pt modelId="{95F34439-7E0C-5946-8144-DB203F613C41}" type="pres">
      <dgm:prSet presAssocID="{C220A330-F619-6743-BF87-BEF4EC61C56C}" presName="thickLine" presStyleLbl="alignNode1" presStyleIdx="0" presStyleCnt="5"/>
      <dgm:spPr/>
    </dgm:pt>
    <dgm:pt modelId="{8C28AA7F-3700-124B-9228-F0DFBAEE1514}" type="pres">
      <dgm:prSet presAssocID="{C220A330-F619-6743-BF87-BEF4EC61C56C}" presName="horz1" presStyleCnt="0"/>
      <dgm:spPr/>
    </dgm:pt>
    <dgm:pt modelId="{37124300-FD16-6D4D-B5FE-1EB33E7DC705}" type="pres">
      <dgm:prSet presAssocID="{C220A330-F619-6743-BF87-BEF4EC61C56C}" presName="tx1" presStyleLbl="revTx" presStyleIdx="0" presStyleCnt="5"/>
      <dgm:spPr/>
    </dgm:pt>
    <dgm:pt modelId="{6160459F-1A41-1149-837E-7A76AC622EDD}" type="pres">
      <dgm:prSet presAssocID="{C220A330-F619-6743-BF87-BEF4EC61C56C}" presName="vert1" presStyleCnt="0"/>
      <dgm:spPr/>
    </dgm:pt>
    <dgm:pt modelId="{21338091-B514-F149-9EAC-D1D0792C1945}" type="pres">
      <dgm:prSet presAssocID="{06D06280-2CB7-0749-A6FD-74E9A344D834}" presName="thickLine" presStyleLbl="alignNode1" presStyleIdx="1" presStyleCnt="5"/>
      <dgm:spPr/>
    </dgm:pt>
    <dgm:pt modelId="{CB2B71AD-E89A-4E4F-9514-725F8582D5CE}" type="pres">
      <dgm:prSet presAssocID="{06D06280-2CB7-0749-A6FD-74E9A344D834}" presName="horz1" presStyleCnt="0"/>
      <dgm:spPr/>
    </dgm:pt>
    <dgm:pt modelId="{59899BBF-A088-B14E-B735-1C6C2F5986F5}" type="pres">
      <dgm:prSet presAssocID="{06D06280-2CB7-0749-A6FD-74E9A344D834}" presName="tx1" presStyleLbl="revTx" presStyleIdx="1" presStyleCnt="5"/>
      <dgm:spPr/>
    </dgm:pt>
    <dgm:pt modelId="{CD923BAC-1C87-0D45-A39F-6DBDD967EC2A}" type="pres">
      <dgm:prSet presAssocID="{06D06280-2CB7-0749-A6FD-74E9A344D834}" presName="vert1" presStyleCnt="0"/>
      <dgm:spPr/>
    </dgm:pt>
    <dgm:pt modelId="{1435B10A-CE8F-DA40-8536-772D8A753FCE}" type="pres">
      <dgm:prSet presAssocID="{77E5446A-7264-934B-9E8A-DEDCDB52EC3F}" presName="thickLine" presStyleLbl="alignNode1" presStyleIdx="2" presStyleCnt="5"/>
      <dgm:spPr/>
    </dgm:pt>
    <dgm:pt modelId="{89CE0306-7E24-8948-ADDF-C144766572CB}" type="pres">
      <dgm:prSet presAssocID="{77E5446A-7264-934B-9E8A-DEDCDB52EC3F}" presName="horz1" presStyleCnt="0"/>
      <dgm:spPr/>
    </dgm:pt>
    <dgm:pt modelId="{D4BF88E5-0D18-3245-93E5-E40134ECCC7D}" type="pres">
      <dgm:prSet presAssocID="{77E5446A-7264-934B-9E8A-DEDCDB52EC3F}" presName="tx1" presStyleLbl="revTx" presStyleIdx="2" presStyleCnt="5"/>
      <dgm:spPr/>
    </dgm:pt>
    <dgm:pt modelId="{BBA14F1D-AD7E-8E44-9B7A-FF4BB091CAF7}" type="pres">
      <dgm:prSet presAssocID="{77E5446A-7264-934B-9E8A-DEDCDB52EC3F}" presName="vert1" presStyleCnt="0"/>
      <dgm:spPr/>
    </dgm:pt>
    <dgm:pt modelId="{2AECF3E7-1E18-6D45-A5AB-F028094CC8EC}" type="pres">
      <dgm:prSet presAssocID="{7695E5C9-2779-2445-B5FE-E8F47CF942B9}" presName="thickLine" presStyleLbl="alignNode1" presStyleIdx="3" presStyleCnt="5"/>
      <dgm:spPr/>
    </dgm:pt>
    <dgm:pt modelId="{01C5391A-CCA8-794D-9594-C31ADA5A8576}" type="pres">
      <dgm:prSet presAssocID="{7695E5C9-2779-2445-B5FE-E8F47CF942B9}" presName="horz1" presStyleCnt="0"/>
      <dgm:spPr/>
    </dgm:pt>
    <dgm:pt modelId="{FC134938-C063-1143-910C-C2D39F27A203}" type="pres">
      <dgm:prSet presAssocID="{7695E5C9-2779-2445-B5FE-E8F47CF942B9}" presName="tx1" presStyleLbl="revTx" presStyleIdx="3" presStyleCnt="5"/>
      <dgm:spPr/>
    </dgm:pt>
    <dgm:pt modelId="{0254A998-06B1-9D41-AAF2-BF598830E714}" type="pres">
      <dgm:prSet presAssocID="{7695E5C9-2779-2445-B5FE-E8F47CF942B9}" presName="vert1" presStyleCnt="0"/>
      <dgm:spPr/>
    </dgm:pt>
    <dgm:pt modelId="{5F0E8DC3-95A9-2948-9B98-17E81F657144}" type="pres">
      <dgm:prSet presAssocID="{D8997E99-321D-4C4D-A7B5-50DDB7467358}" presName="thickLine" presStyleLbl="alignNode1" presStyleIdx="4" presStyleCnt="5"/>
      <dgm:spPr/>
    </dgm:pt>
    <dgm:pt modelId="{7E7C01A0-A755-454D-A04C-5F443C47F487}" type="pres">
      <dgm:prSet presAssocID="{D8997E99-321D-4C4D-A7B5-50DDB7467358}" presName="horz1" presStyleCnt="0"/>
      <dgm:spPr/>
    </dgm:pt>
    <dgm:pt modelId="{96FD5BDF-9689-9E41-8269-F3D33F08DCC5}" type="pres">
      <dgm:prSet presAssocID="{D8997E99-321D-4C4D-A7B5-50DDB7467358}" presName="tx1" presStyleLbl="revTx" presStyleIdx="4" presStyleCnt="5"/>
      <dgm:spPr/>
    </dgm:pt>
    <dgm:pt modelId="{9FAD98D7-2810-364D-80A9-E02C6AA3349B}" type="pres">
      <dgm:prSet presAssocID="{D8997E99-321D-4C4D-A7B5-50DDB7467358}" presName="vert1" presStyleCnt="0"/>
      <dgm:spPr/>
    </dgm:pt>
  </dgm:ptLst>
  <dgm:cxnLst>
    <dgm:cxn modelId="{944DBC12-709F-5245-A2FD-AFFCF4962CA6}" srcId="{498D59BC-F64D-9F4A-BAE9-6DF936E30FCF}" destId="{D8997E99-321D-4C4D-A7B5-50DDB7467358}" srcOrd="4" destOrd="0" parTransId="{2FA92C1C-2B35-4446-AB6A-BE64C5D6ABC4}" sibTransId="{67B4EB05-963C-724A-967D-EBCEF591F5B4}"/>
    <dgm:cxn modelId="{12A77632-4100-F04A-8E70-96712429269F}" srcId="{498D59BC-F64D-9F4A-BAE9-6DF936E30FCF}" destId="{C220A330-F619-6743-BF87-BEF4EC61C56C}" srcOrd="0" destOrd="0" parTransId="{005E10D3-3628-6849-AE78-897ECC4B4F2B}" sibTransId="{B18904E9-ED34-0F4C-BD2E-9F826B68F23E}"/>
    <dgm:cxn modelId="{35699961-C16D-E347-A713-1FF8A5D43D9A}" type="presOf" srcId="{77E5446A-7264-934B-9E8A-DEDCDB52EC3F}" destId="{D4BF88E5-0D18-3245-93E5-E40134ECCC7D}" srcOrd="0" destOrd="0" presId="urn:microsoft.com/office/officeart/2008/layout/LinedList"/>
    <dgm:cxn modelId="{696DEA41-1F1D-7E45-8878-EC3D651E2A6D}" type="presOf" srcId="{C220A330-F619-6743-BF87-BEF4EC61C56C}" destId="{37124300-FD16-6D4D-B5FE-1EB33E7DC705}" srcOrd="0" destOrd="0" presId="urn:microsoft.com/office/officeart/2008/layout/LinedList"/>
    <dgm:cxn modelId="{3E00E066-66A5-DD49-AF85-AC333818FF70}" type="presOf" srcId="{06D06280-2CB7-0749-A6FD-74E9A344D834}" destId="{59899BBF-A088-B14E-B735-1C6C2F5986F5}" srcOrd="0" destOrd="0" presId="urn:microsoft.com/office/officeart/2008/layout/LinedList"/>
    <dgm:cxn modelId="{5AD7154C-2B0E-0942-B75D-7682A7A19F2A}" srcId="{498D59BC-F64D-9F4A-BAE9-6DF936E30FCF}" destId="{77E5446A-7264-934B-9E8A-DEDCDB52EC3F}" srcOrd="2" destOrd="0" parTransId="{3810489E-17F3-264C-B44B-61CED5CCBE24}" sibTransId="{0DDAA67A-7A77-7743-B219-61EE363E2109}"/>
    <dgm:cxn modelId="{DA17F74D-C74C-B64C-859D-DEE0A211DBD1}" type="presOf" srcId="{D8997E99-321D-4C4D-A7B5-50DDB7467358}" destId="{96FD5BDF-9689-9E41-8269-F3D33F08DCC5}" srcOrd="0" destOrd="0" presId="urn:microsoft.com/office/officeart/2008/layout/LinedList"/>
    <dgm:cxn modelId="{20B49E82-F468-214F-97DA-A8CBF75A77BE}" srcId="{498D59BC-F64D-9F4A-BAE9-6DF936E30FCF}" destId="{7695E5C9-2779-2445-B5FE-E8F47CF942B9}" srcOrd="3" destOrd="0" parTransId="{765915F3-1CAB-C341-BD0A-3B7532FB1E92}" sibTransId="{3148B053-6A4B-6E44-9C45-1BEA1B0A456C}"/>
    <dgm:cxn modelId="{68B278A7-B26F-5447-8ADC-E8FBEB5ED40D}" srcId="{498D59BC-F64D-9F4A-BAE9-6DF936E30FCF}" destId="{06D06280-2CB7-0749-A6FD-74E9A344D834}" srcOrd="1" destOrd="0" parTransId="{11A614C7-0B28-A840-9F1C-8C0C40E4519E}" sibTransId="{66321A46-8567-2143-AE19-46644C48D204}"/>
    <dgm:cxn modelId="{21B44BCA-45C7-9B49-88C0-92DF20F3DDD2}" type="presOf" srcId="{7695E5C9-2779-2445-B5FE-E8F47CF942B9}" destId="{FC134938-C063-1143-910C-C2D39F27A203}" srcOrd="0" destOrd="0" presId="urn:microsoft.com/office/officeart/2008/layout/LinedList"/>
    <dgm:cxn modelId="{975640DC-41F1-4F43-BC32-8C914F78A923}" type="presOf" srcId="{498D59BC-F64D-9F4A-BAE9-6DF936E30FCF}" destId="{3D0238D0-6A51-BC4B-ACF5-05F3B3DF9B5D}" srcOrd="0" destOrd="0" presId="urn:microsoft.com/office/officeart/2008/layout/LinedList"/>
    <dgm:cxn modelId="{34A0F3C7-18C9-DC4B-96D9-2E55C9E70B94}" type="presParOf" srcId="{3D0238D0-6A51-BC4B-ACF5-05F3B3DF9B5D}" destId="{95F34439-7E0C-5946-8144-DB203F613C41}" srcOrd="0" destOrd="0" presId="urn:microsoft.com/office/officeart/2008/layout/LinedList"/>
    <dgm:cxn modelId="{47748881-E991-AD46-B75E-76E19A9EEAD7}" type="presParOf" srcId="{3D0238D0-6A51-BC4B-ACF5-05F3B3DF9B5D}" destId="{8C28AA7F-3700-124B-9228-F0DFBAEE1514}" srcOrd="1" destOrd="0" presId="urn:microsoft.com/office/officeart/2008/layout/LinedList"/>
    <dgm:cxn modelId="{0602F977-727F-A94E-9E45-CDF65743E54B}" type="presParOf" srcId="{8C28AA7F-3700-124B-9228-F0DFBAEE1514}" destId="{37124300-FD16-6D4D-B5FE-1EB33E7DC705}" srcOrd="0" destOrd="0" presId="urn:microsoft.com/office/officeart/2008/layout/LinedList"/>
    <dgm:cxn modelId="{1275E14F-CE79-C348-9F8C-180CB8D2154C}" type="presParOf" srcId="{8C28AA7F-3700-124B-9228-F0DFBAEE1514}" destId="{6160459F-1A41-1149-837E-7A76AC622EDD}" srcOrd="1" destOrd="0" presId="urn:microsoft.com/office/officeart/2008/layout/LinedList"/>
    <dgm:cxn modelId="{6C4741B6-805F-B746-A703-18004E21A048}" type="presParOf" srcId="{3D0238D0-6A51-BC4B-ACF5-05F3B3DF9B5D}" destId="{21338091-B514-F149-9EAC-D1D0792C1945}" srcOrd="2" destOrd="0" presId="urn:microsoft.com/office/officeart/2008/layout/LinedList"/>
    <dgm:cxn modelId="{B87321F9-7FE7-6247-AA3B-018B22D52CA1}" type="presParOf" srcId="{3D0238D0-6A51-BC4B-ACF5-05F3B3DF9B5D}" destId="{CB2B71AD-E89A-4E4F-9514-725F8582D5CE}" srcOrd="3" destOrd="0" presId="urn:microsoft.com/office/officeart/2008/layout/LinedList"/>
    <dgm:cxn modelId="{5F841337-6C71-FA4B-B3CF-2B14A7F5ACC6}" type="presParOf" srcId="{CB2B71AD-E89A-4E4F-9514-725F8582D5CE}" destId="{59899BBF-A088-B14E-B735-1C6C2F5986F5}" srcOrd="0" destOrd="0" presId="urn:microsoft.com/office/officeart/2008/layout/LinedList"/>
    <dgm:cxn modelId="{CBDA1C94-B817-A742-9EBB-CE887E4937A6}" type="presParOf" srcId="{CB2B71AD-E89A-4E4F-9514-725F8582D5CE}" destId="{CD923BAC-1C87-0D45-A39F-6DBDD967EC2A}" srcOrd="1" destOrd="0" presId="urn:microsoft.com/office/officeart/2008/layout/LinedList"/>
    <dgm:cxn modelId="{3B64982C-61CC-C44C-99B8-CF6A7C2DAB4E}" type="presParOf" srcId="{3D0238D0-6A51-BC4B-ACF5-05F3B3DF9B5D}" destId="{1435B10A-CE8F-DA40-8536-772D8A753FCE}" srcOrd="4" destOrd="0" presId="urn:microsoft.com/office/officeart/2008/layout/LinedList"/>
    <dgm:cxn modelId="{F937C613-1096-A148-BE13-1DEDEC7D1625}" type="presParOf" srcId="{3D0238D0-6A51-BC4B-ACF5-05F3B3DF9B5D}" destId="{89CE0306-7E24-8948-ADDF-C144766572CB}" srcOrd="5" destOrd="0" presId="urn:microsoft.com/office/officeart/2008/layout/LinedList"/>
    <dgm:cxn modelId="{2D7EA6C2-C1C5-EC4D-80F1-534AA47B81E6}" type="presParOf" srcId="{89CE0306-7E24-8948-ADDF-C144766572CB}" destId="{D4BF88E5-0D18-3245-93E5-E40134ECCC7D}" srcOrd="0" destOrd="0" presId="urn:microsoft.com/office/officeart/2008/layout/LinedList"/>
    <dgm:cxn modelId="{25015237-142A-294F-89B9-79F4436068BA}" type="presParOf" srcId="{89CE0306-7E24-8948-ADDF-C144766572CB}" destId="{BBA14F1D-AD7E-8E44-9B7A-FF4BB091CAF7}" srcOrd="1" destOrd="0" presId="urn:microsoft.com/office/officeart/2008/layout/LinedList"/>
    <dgm:cxn modelId="{63679330-8378-7941-91E3-8A87E4DDDBF6}" type="presParOf" srcId="{3D0238D0-6A51-BC4B-ACF5-05F3B3DF9B5D}" destId="{2AECF3E7-1E18-6D45-A5AB-F028094CC8EC}" srcOrd="6" destOrd="0" presId="urn:microsoft.com/office/officeart/2008/layout/LinedList"/>
    <dgm:cxn modelId="{60CA03EC-8D8F-B142-AC83-28E4EA4D0765}" type="presParOf" srcId="{3D0238D0-6A51-BC4B-ACF5-05F3B3DF9B5D}" destId="{01C5391A-CCA8-794D-9594-C31ADA5A8576}" srcOrd="7" destOrd="0" presId="urn:microsoft.com/office/officeart/2008/layout/LinedList"/>
    <dgm:cxn modelId="{7A3B9F61-52DB-2C4F-BEBA-42952CB86266}" type="presParOf" srcId="{01C5391A-CCA8-794D-9594-C31ADA5A8576}" destId="{FC134938-C063-1143-910C-C2D39F27A203}" srcOrd="0" destOrd="0" presId="urn:microsoft.com/office/officeart/2008/layout/LinedList"/>
    <dgm:cxn modelId="{A748D8B3-617F-1149-8235-BB9B588FA4A0}" type="presParOf" srcId="{01C5391A-CCA8-794D-9594-C31ADA5A8576}" destId="{0254A998-06B1-9D41-AAF2-BF598830E714}" srcOrd="1" destOrd="0" presId="urn:microsoft.com/office/officeart/2008/layout/LinedList"/>
    <dgm:cxn modelId="{96FA3FEE-AB59-EC49-9692-688B885C2A2C}" type="presParOf" srcId="{3D0238D0-6A51-BC4B-ACF5-05F3B3DF9B5D}" destId="{5F0E8DC3-95A9-2948-9B98-17E81F657144}" srcOrd="8" destOrd="0" presId="urn:microsoft.com/office/officeart/2008/layout/LinedList"/>
    <dgm:cxn modelId="{B12ACB17-D92E-5244-B358-2609C3151E83}" type="presParOf" srcId="{3D0238D0-6A51-BC4B-ACF5-05F3B3DF9B5D}" destId="{7E7C01A0-A755-454D-A04C-5F443C47F487}" srcOrd="9" destOrd="0" presId="urn:microsoft.com/office/officeart/2008/layout/LinedList"/>
    <dgm:cxn modelId="{8F202336-1A4D-A047-BA78-8CA475CF216C}" type="presParOf" srcId="{7E7C01A0-A755-454D-A04C-5F443C47F487}" destId="{96FD5BDF-9689-9E41-8269-F3D33F08DCC5}" srcOrd="0" destOrd="0" presId="urn:microsoft.com/office/officeart/2008/layout/LinedList"/>
    <dgm:cxn modelId="{021FA543-0411-4A49-9B2F-C27ACFBE5B0E}" type="presParOf" srcId="{7E7C01A0-A755-454D-A04C-5F443C47F487}" destId="{9FAD98D7-2810-364D-80A9-E02C6AA334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7DB7A67-C633-2C48-A751-9F7D3E8F32F7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BEFC170-BE35-7344-8147-8B5C5159469C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En el 5% de las HPAF y 2% de las HACP.</a:t>
          </a:r>
        </a:p>
      </dgm:t>
    </dgm:pt>
    <dgm:pt modelId="{B7C37084-0D62-F94E-97D7-5A96DC9D25C1}" type="parTrans" cxnId="{01B92FC3-BDC3-E74A-88FF-284F1438DA3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1D231F1A-398E-6549-A6C9-1598F48F0C24}" type="sibTrans" cxnId="{01B92FC3-BDC3-E74A-88FF-284F1438DA3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5733DBEC-4349-2645-B359-15F2504234AD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Mortalidad prehospitalaria del 65 – 90%.</a:t>
          </a:r>
        </a:p>
      </dgm:t>
    </dgm:pt>
    <dgm:pt modelId="{04A8BC5C-DD2B-0743-941B-E36DBF135657}" type="parTrans" cxnId="{EF7BC424-B70A-AF44-A9EE-971DFFD7B1EB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60380108-DC43-7C43-8A91-69119008EE03}" type="sibTrans" cxnId="{EF7BC424-B70A-AF44-A9EE-971DFFD7B1EB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1144DEA6-301B-D44D-885E-D1572F69EFA7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Clínica:</a:t>
          </a:r>
        </a:p>
      </dgm:t>
    </dgm:pt>
    <dgm:pt modelId="{3AA8DD6D-796C-8C4B-9B9E-EB1218C554D8}" type="parTrans" cxnId="{25EF8480-2A98-D745-A3D2-15DF1703F79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65005DEB-1D70-534F-B2B8-3DE699815E37}" type="sibTrans" cxnId="{25EF8480-2A98-D745-A3D2-15DF1703F79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80B4D9B4-46BA-D04D-83ED-754C58C0A689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Taponamiento cardíaco.</a:t>
          </a:r>
        </a:p>
      </dgm:t>
    </dgm:pt>
    <dgm:pt modelId="{102F6DC2-D41D-3E4A-9EBB-B95E3B3EF5B2}" type="parTrans" cxnId="{C9FD5449-28C0-3547-B11B-768814FC88F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05ED4B1-1E55-B14A-B878-24F9ECBCE9B2}" type="sibTrans" cxnId="{C9FD5449-28C0-3547-B11B-768814FC88F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0A458C78-D84C-634E-B845-B9DF1F283520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Choque hemorrágico.</a:t>
          </a:r>
        </a:p>
      </dgm:t>
    </dgm:pt>
    <dgm:pt modelId="{6A60FFD3-A123-C645-B425-72587C8C75A7}" type="parTrans" cxnId="{26D09EDE-98D6-B94F-8B3A-D3B1E2E7BC8A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F6F479B2-DA83-6B4E-8EFC-3FC47CF4DE99}" type="sibTrans" cxnId="{26D09EDE-98D6-B94F-8B3A-D3B1E2E7BC8A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4563A3DE-2893-0A48-89F3-84D8B1A7EC51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Pulsos asimétricos.</a:t>
          </a:r>
        </a:p>
      </dgm:t>
    </dgm:pt>
    <dgm:pt modelId="{CB0B1E8E-0BA6-C248-BE4E-931EC50F6DF8}" type="parTrans" cxnId="{2AB082CE-D3A5-B44F-943D-54C0439C0397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AC6707A0-D84F-6D4F-9702-EA8FF4620C3F}" type="sibTrans" cxnId="{2AB082CE-D3A5-B44F-943D-54C0439C0397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A2DB64ED-30A2-444D-AEA5-45A061A8EB71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Hematomas expansivos.</a:t>
          </a:r>
        </a:p>
      </dgm:t>
    </dgm:pt>
    <dgm:pt modelId="{04EF179B-E05E-D741-AED7-48AC37537F0C}" type="parTrans" cxnId="{3EC8177B-EF86-7343-81D6-F57255D8BB5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53E94428-0259-7F4A-9327-8C2B7A96D7D4}" type="sibTrans" cxnId="{3EC8177B-EF86-7343-81D6-F57255D8BB5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BEC08589-34E3-2540-96CE-4D0A70718CC7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Soplo interescapular.</a:t>
          </a:r>
        </a:p>
      </dgm:t>
    </dgm:pt>
    <dgm:pt modelId="{15FDEFC5-25F6-F349-ABA0-BE49AB9D3919}" type="parTrans" cxnId="{9B09B7AF-F18B-A840-88B2-E4FED24AC092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3A1520D5-5C16-A546-9B8D-03702681FAAC}" type="sibTrans" cxnId="{9B09B7AF-F18B-A840-88B2-E4FED24AC092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B39A304E-C484-5B45-9EBC-25F0612AFA25}" type="pres">
      <dgm:prSet presAssocID="{67DB7A67-C633-2C48-A751-9F7D3E8F32F7}" presName="diagram" presStyleCnt="0">
        <dgm:presLayoutVars>
          <dgm:dir/>
          <dgm:resizeHandles val="exact"/>
        </dgm:presLayoutVars>
      </dgm:prSet>
      <dgm:spPr/>
    </dgm:pt>
    <dgm:pt modelId="{B6C5DB68-91C8-BB4A-8A70-BECF60FD1AD3}" type="pres">
      <dgm:prSet presAssocID="{5BEFC170-BE35-7344-8147-8B5C5159469C}" presName="node" presStyleLbl="node1" presStyleIdx="0" presStyleCnt="3">
        <dgm:presLayoutVars>
          <dgm:bulletEnabled val="1"/>
        </dgm:presLayoutVars>
      </dgm:prSet>
      <dgm:spPr/>
    </dgm:pt>
    <dgm:pt modelId="{FE284A15-4D8D-7E46-A582-A2FF7034115A}" type="pres">
      <dgm:prSet presAssocID="{1D231F1A-398E-6549-A6C9-1598F48F0C24}" presName="sibTrans" presStyleCnt="0"/>
      <dgm:spPr/>
    </dgm:pt>
    <dgm:pt modelId="{2AC52A84-65F1-7C4B-918A-CD2D69F20A44}" type="pres">
      <dgm:prSet presAssocID="{5733DBEC-4349-2645-B359-15F2504234AD}" presName="node" presStyleLbl="node1" presStyleIdx="1" presStyleCnt="3">
        <dgm:presLayoutVars>
          <dgm:bulletEnabled val="1"/>
        </dgm:presLayoutVars>
      </dgm:prSet>
      <dgm:spPr/>
    </dgm:pt>
    <dgm:pt modelId="{CEB79331-7236-EA44-AC1A-C9718D41CA38}" type="pres">
      <dgm:prSet presAssocID="{60380108-DC43-7C43-8A91-69119008EE03}" presName="sibTrans" presStyleCnt="0"/>
      <dgm:spPr/>
    </dgm:pt>
    <dgm:pt modelId="{5D2918DC-B3E5-084E-89DE-A6258CAF88D3}" type="pres">
      <dgm:prSet presAssocID="{1144DEA6-301B-D44D-885E-D1572F69EFA7}" presName="node" presStyleLbl="node1" presStyleIdx="2" presStyleCnt="3">
        <dgm:presLayoutVars>
          <dgm:bulletEnabled val="1"/>
        </dgm:presLayoutVars>
      </dgm:prSet>
      <dgm:spPr/>
    </dgm:pt>
  </dgm:ptLst>
  <dgm:cxnLst>
    <dgm:cxn modelId="{F1A91516-CFC7-6C4B-86F0-E69858E0D59F}" type="presOf" srcId="{1144DEA6-301B-D44D-885E-D1572F69EFA7}" destId="{5D2918DC-B3E5-084E-89DE-A6258CAF88D3}" srcOrd="0" destOrd="0" presId="urn:microsoft.com/office/officeart/2005/8/layout/default"/>
    <dgm:cxn modelId="{EF7BC424-B70A-AF44-A9EE-971DFFD7B1EB}" srcId="{67DB7A67-C633-2C48-A751-9F7D3E8F32F7}" destId="{5733DBEC-4349-2645-B359-15F2504234AD}" srcOrd="1" destOrd="0" parTransId="{04A8BC5C-DD2B-0743-941B-E36DBF135657}" sibTransId="{60380108-DC43-7C43-8A91-69119008EE03}"/>
    <dgm:cxn modelId="{A6009D2D-DBDA-C94E-845B-43AF01AEC200}" type="presOf" srcId="{0A458C78-D84C-634E-B845-B9DF1F283520}" destId="{5D2918DC-B3E5-084E-89DE-A6258CAF88D3}" srcOrd="0" destOrd="2" presId="urn:microsoft.com/office/officeart/2005/8/layout/default"/>
    <dgm:cxn modelId="{E13A0231-3437-024A-A81E-237E117A9AD8}" type="presOf" srcId="{5BEFC170-BE35-7344-8147-8B5C5159469C}" destId="{B6C5DB68-91C8-BB4A-8A70-BECF60FD1AD3}" srcOrd="0" destOrd="0" presId="urn:microsoft.com/office/officeart/2005/8/layout/default"/>
    <dgm:cxn modelId="{03C7A55F-B0C5-D341-ABF6-7CCCC67BD8D4}" type="presOf" srcId="{67DB7A67-C633-2C48-A751-9F7D3E8F32F7}" destId="{B39A304E-C484-5B45-9EBC-25F0612AFA25}" srcOrd="0" destOrd="0" presId="urn:microsoft.com/office/officeart/2005/8/layout/default"/>
    <dgm:cxn modelId="{7B055968-2CCC-144E-8F63-A97A2D017251}" type="presOf" srcId="{80B4D9B4-46BA-D04D-83ED-754C58C0A689}" destId="{5D2918DC-B3E5-084E-89DE-A6258CAF88D3}" srcOrd="0" destOrd="1" presId="urn:microsoft.com/office/officeart/2005/8/layout/default"/>
    <dgm:cxn modelId="{C9FD5449-28C0-3547-B11B-768814FC88F5}" srcId="{1144DEA6-301B-D44D-885E-D1572F69EFA7}" destId="{80B4D9B4-46BA-D04D-83ED-754C58C0A689}" srcOrd="0" destOrd="0" parTransId="{102F6DC2-D41D-3E4A-9EBB-B95E3B3EF5B2}" sibTransId="{905ED4B1-1E55-B14A-B878-24F9ECBCE9B2}"/>
    <dgm:cxn modelId="{3C9BFE4E-61F9-7546-B72A-2A73BCD029C9}" type="presOf" srcId="{5733DBEC-4349-2645-B359-15F2504234AD}" destId="{2AC52A84-65F1-7C4B-918A-CD2D69F20A44}" srcOrd="0" destOrd="0" presId="urn:microsoft.com/office/officeart/2005/8/layout/default"/>
    <dgm:cxn modelId="{3EC8177B-EF86-7343-81D6-F57255D8BB55}" srcId="{1144DEA6-301B-D44D-885E-D1572F69EFA7}" destId="{A2DB64ED-30A2-444D-AEA5-45A061A8EB71}" srcOrd="3" destOrd="0" parTransId="{04EF179B-E05E-D741-AED7-48AC37537F0C}" sibTransId="{53E94428-0259-7F4A-9327-8C2B7A96D7D4}"/>
    <dgm:cxn modelId="{25EF8480-2A98-D745-A3D2-15DF1703F79E}" srcId="{67DB7A67-C633-2C48-A751-9F7D3E8F32F7}" destId="{1144DEA6-301B-D44D-885E-D1572F69EFA7}" srcOrd="2" destOrd="0" parTransId="{3AA8DD6D-796C-8C4B-9B9E-EB1218C554D8}" sibTransId="{65005DEB-1D70-534F-B2B8-3DE699815E37}"/>
    <dgm:cxn modelId="{958D2E85-D42C-284C-9951-6E80FD3FA656}" type="presOf" srcId="{A2DB64ED-30A2-444D-AEA5-45A061A8EB71}" destId="{5D2918DC-B3E5-084E-89DE-A6258CAF88D3}" srcOrd="0" destOrd="4" presId="urn:microsoft.com/office/officeart/2005/8/layout/default"/>
    <dgm:cxn modelId="{4905AD9A-9A2A-0942-9549-7C65F983561B}" type="presOf" srcId="{4563A3DE-2893-0A48-89F3-84D8B1A7EC51}" destId="{5D2918DC-B3E5-084E-89DE-A6258CAF88D3}" srcOrd="0" destOrd="3" presId="urn:microsoft.com/office/officeart/2005/8/layout/default"/>
    <dgm:cxn modelId="{9B09B7AF-F18B-A840-88B2-E4FED24AC092}" srcId="{1144DEA6-301B-D44D-885E-D1572F69EFA7}" destId="{BEC08589-34E3-2540-96CE-4D0A70718CC7}" srcOrd="4" destOrd="0" parTransId="{15FDEFC5-25F6-F349-ABA0-BE49AB9D3919}" sibTransId="{3A1520D5-5C16-A546-9B8D-03702681FAAC}"/>
    <dgm:cxn modelId="{01B92FC3-BDC3-E74A-88FF-284F1438DA35}" srcId="{67DB7A67-C633-2C48-A751-9F7D3E8F32F7}" destId="{5BEFC170-BE35-7344-8147-8B5C5159469C}" srcOrd="0" destOrd="0" parTransId="{B7C37084-0D62-F94E-97D7-5A96DC9D25C1}" sibTransId="{1D231F1A-398E-6549-A6C9-1598F48F0C24}"/>
    <dgm:cxn modelId="{2AB082CE-D3A5-B44F-943D-54C0439C0397}" srcId="{1144DEA6-301B-D44D-885E-D1572F69EFA7}" destId="{4563A3DE-2893-0A48-89F3-84D8B1A7EC51}" srcOrd="2" destOrd="0" parTransId="{CB0B1E8E-0BA6-C248-BE4E-931EC50F6DF8}" sibTransId="{AC6707A0-D84F-6D4F-9702-EA8FF4620C3F}"/>
    <dgm:cxn modelId="{26D09EDE-98D6-B94F-8B3A-D3B1E2E7BC8A}" srcId="{1144DEA6-301B-D44D-885E-D1572F69EFA7}" destId="{0A458C78-D84C-634E-B845-B9DF1F283520}" srcOrd="1" destOrd="0" parTransId="{6A60FFD3-A123-C645-B425-72587C8C75A7}" sibTransId="{F6F479B2-DA83-6B4E-8EFC-3FC47CF4DE99}"/>
    <dgm:cxn modelId="{E058EBE9-B866-694A-A2D2-ADBAEE71A28D}" type="presOf" srcId="{BEC08589-34E3-2540-96CE-4D0A70718CC7}" destId="{5D2918DC-B3E5-084E-89DE-A6258CAF88D3}" srcOrd="0" destOrd="5" presId="urn:microsoft.com/office/officeart/2005/8/layout/default"/>
    <dgm:cxn modelId="{936E9815-789F-8047-B528-3B953F6BC015}" type="presParOf" srcId="{B39A304E-C484-5B45-9EBC-25F0612AFA25}" destId="{B6C5DB68-91C8-BB4A-8A70-BECF60FD1AD3}" srcOrd="0" destOrd="0" presId="urn:microsoft.com/office/officeart/2005/8/layout/default"/>
    <dgm:cxn modelId="{D3498BEB-44EC-5549-B1F7-00FC167C70A6}" type="presParOf" srcId="{B39A304E-C484-5B45-9EBC-25F0612AFA25}" destId="{FE284A15-4D8D-7E46-A582-A2FF7034115A}" srcOrd="1" destOrd="0" presId="urn:microsoft.com/office/officeart/2005/8/layout/default"/>
    <dgm:cxn modelId="{A2371858-28E6-424D-ACDC-F04F394AB32B}" type="presParOf" srcId="{B39A304E-C484-5B45-9EBC-25F0612AFA25}" destId="{2AC52A84-65F1-7C4B-918A-CD2D69F20A44}" srcOrd="2" destOrd="0" presId="urn:microsoft.com/office/officeart/2005/8/layout/default"/>
    <dgm:cxn modelId="{BACC5435-DE97-8440-B2C8-A5926511152D}" type="presParOf" srcId="{B39A304E-C484-5B45-9EBC-25F0612AFA25}" destId="{CEB79331-7236-EA44-AC1A-C9718D41CA38}" srcOrd="3" destOrd="0" presId="urn:microsoft.com/office/officeart/2005/8/layout/default"/>
    <dgm:cxn modelId="{2DC554D0-9AD6-424D-A8A6-22B8C3FB3EBD}" type="presParOf" srcId="{B39A304E-C484-5B45-9EBC-25F0612AFA25}" destId="{5D2918DC-B3E5-084E-89DE-A6258CAF88D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351DB54-49CB-844B-A4A8-2D60D0D5F98C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FC9F05C-B1B5-7D4D-B3A3-E3857864E9D9}">
      <dgm:prSet/>
      <dgm:spPr/>
      <dgm:t>
        <a:bodyPr vert="horz"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Según la estabilidad</a:t>
          </a:r>
        </a:p>
      </dgm:t>
    </dgm:pt>
    <dgm:pt modelId="{6AF9DB11-A682-AA40-9E5E-A780B8D11869}" type="parTrans" cxnId="{B30A1181-701A-0E49-92A9-4E16ACAA64C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F1983065-13DE-F54A-8CE8-5EC1DDFD72C1}" type="sibTrans" cxnId="{B30A1181-701A-0E49-92A9-4E16ACAA64C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E22F6A22-64BD-0E42-8942-B5DC77B68E41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Inestable no respondedor.</a:t>
          </a:r>
        </a:p>
      </dgm:t>
    </dgm:pt>
    <dgm:pt modelId="{982517F5-E533-DF4E-9E88-5C75F0D3FCB0}" type="parTrans" cxnId="{17804DB5-243F-AC46-B666-4473D4B8B395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12276900-07D4-8C41-B611-B4EC2AE7905E}" type="sibTrans" cxnId="{17804DB5-243F-AC46-B666-4473D4B8B395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D3524218-3E01-B149-9D41-6784BBDE3510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Inestable respondedor.</a:t>
          </a:r>
        </a:p>
      </dgm:t>
    </dgm:pt>
    <dgm:pt modelId="{87235D22-75B9-EF4F-9E53-709DE149CF5B}" type="parTrans" cxnId="{F0578EF4-CF34-EB4D-B574-E7CDC301B29A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F821B29C-0831-F74E-BDDB-F2D8E70376B9}" type="sibTrans" cxnId="{F0578EF4-CF34-EB4D-B574-E7CDC301B29A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DD443C39-6660-7948-B77E-84C2C923751E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Estable.</a:t>
          </a:r>
        </a:p>
      </dgm:t>
    </dgm:pt>
    <dgm:pt modelId="{108F42A4-1237-C247-8618-52E525E737B8}" type="parTrans" cxnId="{EC829635-A4B2-984D-9BFF-088E42E729E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B8FC099D-41AC-6242-83B8-7EF62DE4AF7E}" type="sibTrans" cxnId="{EC829635-A4B2-984D-9BFF-088E42E729E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836F7298-F2C1-0442-8D60-2ED0C3CDB53F}" type="pres">
      <dgm:prSet presAssocID="{6351DB54-49CB-844B-A4A8-2D60D0D5F98C}" presName="vert0" presStyleCnt="0">
        <dgm:presLayoutVars>
          <dgm:dir/>
          <dgm:animOne val="branch"/>
          <dgm:animLvl val="lvl"/>
        </dgm:presLayoutVars>
      </dgm:prSet>
      <dgm:spPr/>
    </dgm:pt>
    <dgm:pt modelId="{42AE61C5-37F6-A449-A8FB-B81F0D98E554}" type="pres">
      <dgm:prSet presAssocID="{0FC9F05C-B1B5-7D4D-B3A3-E3857864E9D9}" presName="thickLine" presStyleLbl="alignNode1" presStyleIdx="0" presStyleCnt="1"/>
      <dgm:spPr/>
    </dgm:pt>
    <dgm:pt modelId="{78923937-7241-3D4F-ABDA-E4F425887155}" type="pres">
      <dgm:prSet presAssocID="{0FC9F05C-B1B5-7D4D-B3A3-E3857864E9D9}" presName="horz1" presStyleCnt="0"/>
      <dgm:spPr/>
    </dgm:pt>
    <dgm:pt modelId="{8CC5215B-FA52-EA4F-B2F5-73A02B87A104}" type="pres">
      <dgm:prSet presAssocID="{0FC9F05C-B1B5-7D4D-B3A3-E3857864E9D9}" presName="tx1" presStyleLbl="revTx" presStyleIdx="0" presStyleCnt="4" custScaleX="205511"/>
      <dgm:spPr/>
    </dgm:pt>
    <dgm:pt modelId="{9CFD3D64-603E-3D49-A458-FE1E75DAD0B3}" type="pres">
      <dgm:prSet presAssocID="{0FC9F05C-B1B5-7D4D-B3A3-E3857864E9D9}" presName="vert1" presStyleCnt="0"/>
      <dgm:spPr/>
    </dgm:pt>
    <dgm:pt modelId="{06019CE1-AB6C-9243-A399-8A93663F5ACE}" type="pres">
      <dgm:prSet presAssocID="{E22F6A22-64BD-0E42-8942-B5DC77B68E41}" presName="vertSpace2a" presStyleCnt="0"/>
      <dgm:spPr/>
    </dgm:pt>
    <dgm:pt modelId="{2006BC83-0665-D24F-A414-06C8EAB2E573}" type="pres">
      <dgm:prSet presAssocID="{E22F6A22-64BD-0E42-8942-B5DC77B68E41}" presName="horz2" presStyleCnt="0"/>
      <dgm:spPr/>
    </dgm:pt>
    <dgm:pt modelId="{2C41F7DC-F4B4-464C-8C35-CAC7AD415D6E}" type="pres">
      <dgm:prSet presAssocID="{E22F6A22-64BD-0E42-8942-B5DC77B68E41}" presName="horzSpace2" presStyleCnt="0"/>
      <dgm:spPr/>
    </dgm:pt>
    <dgm:pt modelId="{48079D66-6476-784C-9430-FE1F761453EE}" type="pres">
      <dgm:prSet presAssocID="{E22F6A22-64BD-0E42-8942-B5DC77B68E41}" presName="tx2" presStyleLbl="revTx" presStyleIdx="1" presStyleCnt="4"/>
      <dgm:spPr/>
    </dgm:pt>
    <dgm:pt modelId="{310B8FB5-F11D-F944-80DA-C69DF2A711AE}" type="pres">
      <dgm:prSet presAssocID="{E22F6A22-64BD-0E42-8942-B5DC77B68E41}" presName="vert2" presStyleCnt="0"/>
      <dgm:spPr/>
    </dgm:pt>
    <dgm:pt modelId="{12AA88AF-385B-A248-9E50-FEDA9A6E9361}" type="pres">
      <dgm:prSet presAssocID="{E22F6A22-64BD-0E42-8942-B5DC77B68E41}" presName="thinLine2b" presStyleLbl="callout" presStyleIdx="0" presStyleCnt="3"/>
      <dgm:spPr/>
    </dgm:pt>
    <dgm:pt modelId="{E3C61ED6-0BC8-494E-B507-CA80D1EEB1E5}" type="pres">
      <dgm:prSet presAssocID="{E22F6A22-64BD-0E42-8942-B5DC77B68E41}" presName="vertSpace2b" presStyleCnt="0"/>
      <dgm:spPr/>
    </dgm:pt>
    <dgm:pt modelId="{2B83BC1E-0782-FF4F-9FCC-38AC62D92E1F}" type="pres">
      <dgm:prSet presAssocID="{D3524218-3E01-B149-9D41-6784BBDE3510}" presName="horz2" presStyleCnt="0"/>
      <dgm:spPr/>
    </dgm:pt>
    <dgm:pt modelId="{EB2ECE09-3A92-6A4B-BA6F-1AA59A77DEB0}" type="pres">
      <dgm:prSet presAssocID="{D3524218-3E01-B149-9D41-6784BBDE3510}" presName="horzSpace2" presStyleCnt="0"/>
      <dgm:spPr/>
    </dgm:pt>
    <dgm:pt modelId="{7338A8F2-424B-7042-B9CD-F1FFE425007B}" type="pres">
      <dgm:prSet presAssocID="{D3524218-3E01-B149-9D41-6784BBDE3510}" presName="tx2" presStyleLbl="revTx" presStyleIdx="2" presStyleCnt="4"/>
      <dgm:spPr/>
    </dgm:pt>
    <dgm:pt modelId="{35E3C529-6DD1-5244-94B9-603586BE7A60}" type="pres">
      <dgm:prSet presAssocID="{D3524218-3E01-B149-9D41-6784BBDE3510}" presName="vert2" presStyleCnt="0"/>
      <dgm:spPr/>
    </dgm:pt>
    <dgm:pt modelId="{3FB09F6C-1CF1-3F4E-9797-E703A81DBDDD}" type="pres">
      <dgm:prSet presAssocID="{D3524218-3E01-B149-9D41-6784BBDE3510}" presName="thinLine2b" presStyleLbl="callout" presStyleIdx="1" presStyleCnt="3"/>
      <dgm:spPr/>
    </dgm:pt>
    <dgm:pt modelId="{19C53EF8-5C6C-924C-8F28-5B7803283FA3}" type="pres">
      <dgm:prSet presAssocID="{D3524218-3E01-B149-9D41-6784BBDE3510}" presName="vertSpace2b" presStyleCnt="0"/>
      <dgm:spPr/>
    </dgm:pt>
    <dgm:pt modelId="{72273BBB-F5DA-D94B-B7EB-0E1874C0F465}" type="pres">
      <dgm:prSet presAssocID="{DD443C39-6660-7948-B77E-84C2C923751E}" presName="horz2" presStyleCnt="0"/>
      <dgm:spPr/>
    </dgm:pt>
    <dgm:pt modelId="{36B6156B-2794-4D44-BA25-AAE2C093C439}" type="pres">
      <dgm:prSet presAssocID="{DD443C39-6660-7948-B77E-84C2C923751E}" presName="horzSpace2" presStyleCnt="0"/>
      <dgm:spPr/>
    </dgm:pt>
    <dgm:pt modelId="{86CE9B7E-B135-6A45-A1E9-674F1AE164B4}" type="pres">
      <dgm:prSet presAssocID="{DD443C39-6660-7948-B77E-84C2C923751E}" presName="tx2" presStyleLbl="revTx" presStyleIdx="3" presStyleCnt="4"/>
      <dgm:spPr/>
    </dgm:pt>
    <dgm:pt modelId="{BD8A9E06-682C-A444-BDA9-C69FAFA94C34}" type="pres">
      <dgm:prSet presAssocID="{DD443C39-6660-7948-B77E-84C2C923751E}" presName="vert2" presStyleCnt="0"/>
      <dgm:spPr/>
    </dgm:pt>
    <dgm:pt modelId="{FCD041EA-BEDD-104F-8E05-89C75591F11E}" type="pres">
      <dgm:prSet presAssocID="{DD443C39-6660-7948-B77E-84C2C923751E}" presName="thinLine2b" presStyleLbl="callout" presStyleIdx="2" presStyleCnt="3"/>
      <dgm:spPr/>
    </dgm:pt>
    <dgm:pt modelId="{6D50153B-9869-E642-B276-4CEBCBBE41AB}" type="pres">
      <dgm:prSet presAssocID="{DD443C39-6660-7948-B77E-84C2C923751E}" presName="vertSpace2b" presStyleCnt="0"/>
      <dgm:spPr/>
    </dgm:pt>
  </dgm:ptLst>
  <dgm:cxnLst>
    <dgm:cxn modelId="{25E4640E-34B4-C74A-A4C3-09BC723A743C}" type="presOf" srcId="{D3524218-3E01-B149-9D41-6784BBDE3510}" destId="{7338A8F2-424B-7042-B9CD-F1FFE425007B}" srcOrd="0" destOrd="0" presId="urn:microsoft.com/office/officeart/2008/layout/LinedList"/>
    <dgm:cxn modelId="{EC829635-A4B2-984D-9BFF-088E42E729EE}" srcId="{0FC9F05C-B1B5-7D4D-B3A3-E3857864E9D9}" destId="{DD443C39-6660-7948-B77E-84C2C923751E}" srcOrd="2" destOrd="0" parTransId="{108F42A4-1237-C247-8618-52E525E737B8}" sibTransId="{B8FC099D-41AC-6242-83B8-7EF62DE4AF7E}"/>
    <dgm:cxn modelId="{8550D14C-06F7-2541-AC47-84E4BF8AA39F}" type="presOf" srcId="{0FC9F05C-B1B5-7D4D-B3A3-E3857864E9D9}" destId="{8CC5215B-FA52-EA4F-B2F5-73A02B87A104}" srcOrd="0" destOrd="0" presId="urn:microsoft.com/office/officeart/2008/layout/LinedList"/>
    <dgm:cxn modelId="{B30A1181-701A-0E49-92A9-4E16ACAA64C0}" srcId="{6351DB54-49CB-844B-A4A8-2D60D0D5F98C}" destId="{0FC9F05C-B1B5-7D4D-B3A3-E3857864E9D9}" srcOrd="0" destOrd="0" parTransId="{6AF9DB11-A682-AA40-9E5E-A780B8D11869}" sibTransId="{F1983065-13DE-F54A-8CE8-5EC1DDFD72C1}"/>
    <dgm:cxn modelId="{4929E887-BD64-704E-B653-C434172F7B38}" type="presOf" srcId="{6351DB54-49CB-844B-A4A8-2D60D0D5F98C}" destId="{836F7298-F2C1-0442-8D60-2ED0C3CDB53F}" srcOrd="0" destOrd="0" presId="urn:microsoft.com/office/officeart/2008/layout/LinedList"/>
    <dgm:cxn modelId="{17804DB5-243F-AC46-B666-4473D4B8B395}" srcId="{0FC9F05C-B1B5-7D4D-B3A3-E3857864E9D9}" destId="{E22F6A22-64BD-0E42-8942-B5DC77B68E41}" srcOrd="0" destOrd="0" parTransId="{982517F5-E533-DF4E-9E88-5C75F0D3FCB0}" sibTransId="{12276900-07D4-8C41-B611-B4EC2AE7905E}"/>
    <dgm:cxn modelId="{89DC7ECE-0CF8-6A40-B23B-87590A99FB67}" type="presOf" srcId="{DD443C39-6660-7948-B77E-84C2C923751E}" destId="{86CE9B7E-B135-6A45-A1E9-674F1AE164B4}" srcOrd="0" destOrd="0" presId="urn:microsoft.com/office/officeart/2008/layout/LinedList"/>
    <dgm:cxn modelId="{F0578EF4-CF34-EB4D-B574-E7CDC301B29A}" srcId="{0FC9F05C-B1B5-7D4D-B3A3-E3857864E9D9}" destId="{D3524218-3E01-B149-9D41-6784BBDE3510}" srcOrd="1" destOrd="0" parTransId="{87235D22-75B9-EF4F-9E53-709DE149CF5B}" sibTransId="{F821B29C-0831-F74E-BDDB-F2D8E70376B9}"/>
    <dgm:cxn modelId="{F3385BF6-651F-CD4A-8714-DFD3F2A02F2F}" type="presOf" srcId="{E22F6A22-64BD-0E42-8942-B5DC77B68E41}" destId="{48079D66-6476-784C-9430-FE1F761453EE}" srcOrd="0" destOrd="0" presId="urn:microsoft.com/office/officeart/2008/layout/LinedList"/>
    <dgm:cxn modelId="{E366EAA6-880F-6D44-AA8B-7FB45C4634F9}" type="presParOf" srcId="{836F7298-F2C1-0442-8D60-2ED0C3CDB53F}" destId="{42AE61C5-37F6-A449-A8FB-B81F0D98E554}" srcOrd="0" destOrd="0" presId="urn:microsoft.com/office/officeart/2008/layout/LinedList"/>
    <dgm:cxn modelId="{F327E777-22B9-7740-AE2C-10FE5D300BD6}" type="presParOf" srcId="{836F7298-F2C1-0442-8D60-2ED0C3CDB53F}" destId="{78923937-7241-3D4F-ABDA-E4F425887155}" srcOrd="1" destOrd="0" presId="urn:microsoft.com/office/officeart/2008/layout/LinedList"/>
    <dgm:cxn modelId="{4DCDAFDC-5703-324C-8DDE-9B652A68F809}" type="presParOf" srcId="{78923937-7241-3D4F-ABDA-E4F425887155}" destId="{8CC5215B-FA52-EA4F-B2F5-73A02B87A104}" srcOrd="0" destOrd="0" presId="urn:microsoft.com/office/officeart/2008/layout/LinedList"/>
    <dgm:cxn modelId="{25B928EC-FECC-A545-9A69-C2DBBFBB89DA}" type="presParOf" srcId="{78923937-7241-3D4F-ABDA-E4F425887155}" destId="{9CFD3D64-603E-3D49-A458-FE1E75DAD0B3}" srcOrd="1" destOrd="0" presId="urn:microsoft.com/office/officeart/2008/layout/LinedList"/>
    <dgm:cxn modelId="{4AC47D07-9E81-B941-AD2F-0A0EF10A30C8}" type="presParOf" srcId="{9CFD3D64-603E-3D49-A458-FE1E75DAD0B3}" destId="{06019CE1-AB6C-9243-A399-8A93663F5ACE}" srcOrd="0" destOrd="0" presId="urn:microsoft.com/office/officeart/2008/layout/LinedList"/>
    <dgm:cxn modelId="{E37507BF-6509-A447-941F-0975824AF6C1}" type="presParOf" srcId="{9CFD3D64-603E-3D49-A458-FE1E75DAD0B3}" destId="{2006BC83-0665-D24F-A414-06C8EAB2E573}" srcOrd="1" destOrd="0" presId="urn:microsoft.com/office/officeart/2008/layout/LinedList"/>
    <dgm:cxn modelId="{FB5A73FD-EF24-434B-8C5D-7EF7EEC9A205}" type="presParOf" srcId="{2006BC83-0665-D24F-A414-06C8EAB2E573}" destId="{2C41F7DC-F4B4-464C-8C35-CAC7AD415D6E}" srcOrd="0" destOrd="0" presId="urn:microsoft.com/office/officeart/2008/layout/LinedList"/>
    <dgm:cxn modelId="{2BFA7CA2-3C03-1043-A3A8-42A112560A15}" type="presParOf" srcId="{2006BC83-0665-D24F-A414-06C8EAB2E573}" destId="{48079D66-6476-784C-9430-FE1F761453EE}" srcOrd="1" destOrd="0" presId="urn:microsoft.com/office/officeart/2008/layout/LinedList"/>
    <dgm:cxn modelId="{D6BC41AC-3D1D-5A48-9A68-3D383A4FB8A4}" type="presParOf" srcId="{2006BC83-0665-D24F-A414-06C8EAB2E573}" destId="{310B8FB5-F11D-F944-80DA-C69DF2A711AE}" srcOrd="2" destOrd="0" presId="urn:microsoft.com/office/officeart/2008/layout/LinedList"/>
    <dgm:cxn modelId="{B1C88D3B-D48D-F946-BFEC-98DDCA2F1BCB}" type="presParOf" srcId="{9CFD3D64-603E-3D49-A458-FE1E75DAD0B3}" destId="{12AA88AF-385B-A248-9E50-FEDA9A6E9361}" srcOrd="2" destOrd="0" presId="urn:microsoft.com/office/officeart/2008/layout/LinedList"/>
    <dgm:cxn modelId="{A98F7832-6C00-A145-90D3-AC7F79C34B8F}" type="presParOf" srcId="{9CFD3D64-603E-3D49-A458-FE1E75DAD0B3}" destId="{E3C61ED6-0BC8-494E-B507-CA80D1EEB1E5}" srcOrd="3" destOrd="0" presId="urn:microsoft.com/office/officeart/2008/layout/LinedList"/>
    <dgm:cxn modelId="{63153CDA-3A76-F640-AC0F-A8C229C3445E}" type="presParOf" srcId="{9CFD3D64-603E-3D49-A458-FE1E75DAD0B3}" destId="{2B83BC1E-0782-FF4F-9FCC-38AC62D92E1F}" srcOrd="4" destOrd="0" presId="urn:microsoft.com/office/officeart/2008/layout/LinedList"/>
    <dgm:cxn modelId="{4793EA95-77D4-584D-8E07-7045CF03393D}" type="presParOf" srcId="{2B83BC1E-0782-FF4F-9FCC-38AC62D92E1F}" destId="{EB2ECE09-3A92-6A4B-BA6F-1AA59A77DEB0}" srcOrd="0" destOrd="0" presId="urn:microsoft.com/office/officeart/2008/layout/LinedList"/>
    <dgm:cxn modelId="{EAE41864-79F3-1C43-9A79-43692A71D5B3}" type="presParOf" srcId="{2B83BC1E-0782-FF4F-9FCC-38AC62D92E1F}" destId="{7338A8F2-424B-7042-B9CD-F1FFE425007B}" srcOrd="1" destOrd="0" presId="urn:microsoft.com/office/officeart/2008/layout/LinedList"/>
    <dgm:cxn modelId="{463B4E3D-4E0A-DA49-A11E-4D2DEFE97D20}" type="presParOf" srcId="{2B83BC1E-0782-FF4F-9FCC-38AC62D92E1F}" destId="{35E3C529-6DD1-5244-94B9-603586BE7A60}" srcOrd="2" destOrd="0" presId="urn:microsoft.com/office/officeart/2008/layout/LinedList"/>
    <dgm:cxn modelId="{E561E013-6D96-4C44-9061-5577096F19EC}" type="presParOf" srcId="{9CFD3D64-603E-3D49-A458-FE1E75DAD0B3}" destId="{3FB09F6C-1CF1-3F4E-9797-E703A81DBDDD}" srcOrd="5" destOrd="0" presId="urn:microsoft.com/office/officeart/2008/layout/LinedList"/>
    <dgm:cxn modelId="{F33905AB-6B02-F345-A9D9-FC4FA52D7193}" type="presParOf" srcId="{9CFD3D64-603E-3D49-A458-FE1E75DAD0B3}" destId="{19C53EF8-5C6C-924C-8F28-5B7803283FA3}" srcOrd="6" destOrd="0" presId="urn:microsoft.com/office/officeart/2008/layout/LinedList"/>
    <dgm:cxn modelId="{F51C96FD-CDE9-3E49-928C-2F1FD837938E}" type="presParOf" srcId="{9CFD3D64-603E-3D49-A458-FE1E75DAD0B3}" destId="{72273BBB-F5DA-D94B-B7EB-0E1874C0F465}" srcOrd="7" destOrd="0" presId="urn:microsoft.com/office/officeart/2008/layout/LinedList"/>
    <dgm:cxn modelId="{6D550425-FFA1-B34B-8F6A-4052E621256D}" type="presParOf" srcId="{72273BBB-F5DA-D94B-B7EB-0E1874C0F465}" destId="{36B6156B-2794-4D44-BA25-AAE2C093C439}" srcOrd="0" destOrd="0" presId="urn:microsoft.com/office/officeart/2008/layout/LinedList"/>
    <dgm:cxn modelId="{712F05AD-270C-F649-B2D9-11995AD1FF0D}" type="presParOf" srcId="{72273BBB-F5DA-D94B-B7EB-0E1874C0F465}" destId="{86CE9B7E-B135-6A45-A1E9-674F1AE164B4}" srcOrd="1" destOrd="0" presId="urn:microsoft.com/office/officeart/2008/layout/LinedList"/>
    <dgm:cxn modelId="{9CBE69A1-0728-304F-8977-BE03966BB39E}" type="presParOf" srcId="{72273BBB-F5DA-D94B-B7EB-0E1874C0F465}" destId="{BD8A9E06-682C-A444-BDA9-C69FAFA94C34}" srcOrd="2" destOrd="0" presId="urn:microsoft.com/office/officeart/2008/layout/LinedList"/>
    <dgm:cxn modelId="{83CB7353-7EDE-B646-826F-F683EA817008}" type="presParOf" srcId="{9CFD3D64-603E-3D49-A458-FE1E75DAD0B3}" destId="{FCD041EA-BEDD-104F-8E05-89C75591F11E}" srcOrd="8" destOrd="0" presId="urn:microsoft.com/office/officeart/2008/layout/LinedList"/>
    <dgm:cxn modelId="{4E873729-7135-6C49-B830-D4E26829A372}" type="presParOf" srcId="{9CFD3D64-603E-3D49-A458-FE1E75DAD0B3}" destId="{6D50153B-9869-E642-B276-4CEBCBBE41A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30FD437-B347-E44D-ABED-34D6FEEAF87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68EDA8-C87A-8443-9424-50D42B9F9EEB}">
      <dgm:prSet custT="1"/>
      <dgm:spPr/>
      <dgm:t>
        <a:bodyPr/>
        <a:lstStyle/>
        <a:p>
          <a:r>
            <a:rPr lang="es-CO" sz="3200" dirty="0">
              <a:solidFill>
                <a:srgbClr val="152B48"/>
              </a:solidFill>
              <a:latin typeface="Montserrat" pitchFamily="2" charset="77"/>
            </a:rPr>
            <a:t>Identificación de:</a:t>
          </a:r>
        </a:p>
      </dgm:t>
    </dgm:pt>
    <dgm:pt modelId="{3F22FD7E-295B-0341-A0AC-620688D2C796}" type="parTrans" cxnId="{37E394D3-9AE6-AC46-9899-96F661C34F5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924280BE-B97F-EA42-A3A4-3303065F1FC0}" type="sibTrans" cxnId="{37E394D3-9AE6-AC46-9899-96F661C34F5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A7FC8EF3-DC3E-6344-B24C-F5A2243F6791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Neumotórax simple.</a:t>
          </a:r>
        </a:p>
      </dgm:t>
    </dgm:pt>
    <dgm:pt modelId="{D17CC9B2-5AD8-BD47-A3F9-FCE54D7DB331}" type="parTrans" cxnId="{2BE3CAA9-33AD-9145-8FDC-80D3E4B4441C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70F8094A-04C8-4D43-9EF3-FF86186FCD6B}" type="sibTrans" cxnId="{2BE3CAA9-33AD-9145-8FDC-80D3E4B4441C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A850CFE8-7E05-744F-A07F-D624E6AA91F6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Hemotórax.</a:t>
          </a:r>
        </a:p>
      </dgm:t>
    </dgm:pt>
    <dgm:pt modelId="{756527AE-4E9F-6246-8A8F-2D4B5F3A5282}" type="parTrans" cxnId="{1D5529C5-6622-9D45-9E4C-EE10D0904766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41F1BACD-6D4B-974B-BC46-9B6439ABE09A}" type="sibTrans" cxnId="{1D5529C5-6622-9D45-9E4C-EE10D0904766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F39F57C7-1114-8F4A-93A8-2D5B4F595049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Contusiones pulmonares.</a:t>
          </a:r>
        </a:p>
      </dgm:t>
    </dgm:pt>
    <dgm:pt modelId="{DAC60148-CB74-A747-A5B4-F851779B0575}" type="parTrans" cxnId="{87190C4C-8BD1-474F-898D-1C0B8F78A55C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123C76CF-A332-7B48-9775-8897914825DA}" type="sibTrans" cxnId="{87190C4C-8BD1-474F-898D-1C0B8F78A55C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4D79B427-0435-274B-B834-E5E1978368C5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Trauma de esófago. </a:t>
          </a:r>
        </a:p>
      </dgm:t>
    </dgm:pt>
    <dgm:pt modelId="{F8E3E383-538F-A542-A9A9-68DBDB3506FC}" type="parTrans" cxnId="{0C853D8C-81C1-B54D-BD31-A5EF37EC1C5A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25AC3AAC-E5A0-3249-A721-DE29B6C4F77C}" type="sibTrans" cxnId="{0C853D8C-81C1-B54D-BD31-A5EF37EC1C5A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E2ACF3CE-BF1E-734B-832E-9B82D5B71E75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Trauma de diafragma.</a:t>
          </a:r>
        </a:p>
      </dgm:t>
    </dgm:pt>
    <dgm:pt modelId="{49B34BD3-6E1C-4F4A-BD77-D89141C2002C}" type="parTrans" cxnId="{48A64340-C1FC-A045-9F5C-57E21809846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58447944-4D97-7A46-8B23-884E443490A7}" type="sibTrans" cxnId="{48A64340-C1FC-A045-9F5C-57E21809846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8993A41D-D1C7-DD46-9021-F9B4A8839A1F}" type="pres">
      <dgm:prSet presAssocID="{E30FD437-B347-E44D-ABED-34D6FEEAF870}" presName="vert0" presStyleCnt="0">
        <dgm:presLayoutVars>
          <dgm:dir/>
          <dgm:animOne val="branch"/>
          <dgm:animLvl val="lvl"/>
        </dgm:presLayoutVars>
      </dgm:prSet>
      <dgm:spPr/>
    </dgm:pt>
    <dgm:pt modelId="{8E5FB437-E0BA-D942-83D9-841312C93AF2}" type="pres">
      <dgm:prSet presAssocID="{B368EDA8-C87A-8443-9424-50D42B9F9EEB}" presName="thickLine" presStyleLbl="alignNode1" presStyleIdx="0" presStyleCnt="1"/>
      <dgm:spPr/>
    </dgm:pt>
    <dgm:pt modelId="{EBC1790D-505B-1343-931B-65650979C2CF}" type="pres">
      <dgm:prSet presAssocID="{B368EDA8-C87A-8443-9424-50D42B9F9EEB}" presName="horz1" presStyleCnt="0"/>
      <dgm:spPr/>
    </dgm:pt>
    <dgm:pt modelId="{F6ADB9AB-4D3A-754F-B535-86D5E70EE714}" type="pres">
      <dgm:prSet presAssocID="{B368EDA8-C87A-8443-9424-50D42B9F9EEB}" presName="tx1" presStyleLbl="revTx" presStyleIdx="0" presStyleCnt="6" custScaleX="251951"/>
      <dgm:spPr/>
    </dgm:pt>
    <dgm:pt modelId="{8BF0C7A5-2D42-BB4F-9154-03919F1CFAD3}" type="pres">
      <dgm:prSet presAssocID="{B368EDA8-C87A-8443-9424-50D42B9F9EEB}" presName="vert1" presStyleCnt="0"/>
      <dgm:spPr/>
    </dgm:pt>
    <dgm:pt modelId="{BBDEE3D0-46EE-7940-82CF-B098A6C55894}" type="pres">
      <dgm:prSet presAssocID="{A7FC8EF3-DC3E-6344-B24C-F5A2243F6791}" presName="vertSpace2a" presStyleCnt="0"/>
      <dgm:spPr/>
    </dgm:pt>
    <dgm:pt modelId="{73A00D41-5CA5-374D-B5AC-AD67F7CB909B}" type="pres">
      <dgm:prSet presAssocID="{A7FC8EF3-DC3E-6344-B24C-F5A2243F6791}" presName="horz2" presStyleCnt="0"/>
      <dgm:spPr/>
    </dgm:pt>
    <dgm:pt modelId="{ABC8F4C8-868B-404C-AAE1-95192955AAB1}" type="pres">
      <dgm:prSet presAssocID="{A7FC8EF3-DC3E-6344-B24C-F5A2243F6791}" presName="horzSpace2" presStyleCnt="0"/>
      <dgm:spPr/>
    </dgm:pt>
    <dgm:pt modelId="{914289B6-11F8-844D-9DA7-79E35739439C}" type="pres">
      <dgm:prSet presAssocID="{A7FC8EF3-DC3E-6344-B24C-F5A2243F6791}" presName="tx2" presStyleLbl="revTx" presStyleIdx="1" presStyleCnt="6"/>
      <dgm:spPr/>
    </dgm:pt>
    <dgm:pt modelId="{C7FC2EEF-37DE-EC46-9B5F-C2778342CB64}" type="pres">
      <dgm:prSet presAssocID="{A7FC8EF3-DC3E-6344-B24C-F5A2243F6791}" presName="vert2" presStyleCnt="0"/>
      <dgm:spPr/>
    </dgm:pt>
    <dgm:pt modelId="{33FDB8EE-4177-8B4E-9EDD-594491C23083}" type="pres">
      <dgm:prSet presAssocID="{A7FC8EF3-DC3E-6344-B24C-F5A2243F6791}" presName="thinLine2b" presStyleLbl="callout" presStyleIdx="0" presStyleCnt="5"/>
      <dgm:spPr/>
    </dgm:pt>
    <dgm:pt modelId="{03C05B7E-B8E5-304E-A3E4-45D58EE43CA5}" type="pres">
      <dgm:prSet presAssocID="{A7FC8EF3-DC3E-6344-B24C-F5A2243F6791}" presName="vertSpace2b" presStyleCnt="0"/>
      <dgm:spPr/>
    </dgm:pt>
    <dgm:pt modelId="{374B4D9F-1C0B-4C49-AB1B-DAEDBAA8438A}" type="pres">
      <dgm:prSet presAssocID="{A850CFE8-7E05-744F-A07F-D624E6AA91F6}" presName="horz2" presStyleCnt="0"/>
      <dgm:spPr/>
    </dgm:pt>
    <dgm:pt modelId="{7710BB61-D80D-3C42-B209-3F071669D755}" type="pres">
      <dgm:prSet presAssocID="{A850CFE8-7E05-744F-A07F-D624E6AA91F6}" presName="horzSpace2" presStyleCnt="0"/>
      <dgm:spPr/>
    </dgm:pt>
    <dgm:pt modelId="{C8BFC5CA-4415-724E-A02D-429FBA0AE223}" type="pres">
      <dgm:prSet presAssocID="{A850CFE8-7E05-744F-A07F-D624E6AA91F6}" presName="tx2" presStyleLbl="revTx" presStyleIdx="2" presStyleCnt="6"/>
      <dgm:spPr/>
    </dgm:pt>
    <dgm:pt modelId="{FB0B778F-DA61-AE4F-84C0-1B4C21D4C90E}" type="pres">
      <dgm:prSet presAssocID="{A850CFE8-7E05-744F-A07F-D624E6AA91F6}" presName="vert2" presStyleCnt="0"/>
      <dgm:spPr/>
    </dgm:pt>
    <dgm:pt modelId="{A75F7EE7-CD82-814A-8BE7-653202C53DD4}" type="pres">
      <dgm:prSet presAssocID="{A850CFE8-7E05-744F-A07F-D624E6AA91F6}" presName="thinLine2b" presStyleLbl="callout" presStyleIdx="1" presStyleCnt="5"/>
      <dgm:spPr/>
    </dgm:pt>
    <dgm:pt modelId="{796C225E-0FFB-5C43-B01D-DBA39AA94285}" type="pres">
      <dgm:prSet presAssocID="{A850CFE8-7E05-744F-A07F-D624E6AA91F6}" presName="vertSpace2b" presStyleCnt="0"/>
      <dgm:spPr/>
    </dgm:pt>
    <dgm:pt modelId="{92734248-94F0-C147-8B87-187E1213E170}" type="pres">
      <dgm:prSet presAssocID="{F39F57C7-1114-8F4A-93A8-2D5B4F595049}" presName="horz2" presStyleCnt="0"/>
      <dgm:spPr/>
    </dgm:pt>
    <dgm:pt modelId="{3ADC562A-A9E2-4841-9776-2F9DFCEAB435}" type="pres">
      <dgm:prSet presAssocID="{F39F57C7-1114-8F4A-93A8-2D5B4F595049}" presName="horzSpace2" presStyleCnt="0"/>
      <dgm:spPr/>
    </dgm:pt>
    <dgm:pt modelId="{DD92116B-AF6F-F446-96F0-14B5DA65D4D0}" type="pres">
      <dgm:prSet presAssocID="{F39F57C7-1114-8F4A-93A8-2D5B4F595049}" presName="tx2" presStyleLbl="revTx" presStyleIdx="3" presStyleCnt="6"/>
      <dgm:spPr/>
    </dgm:pt>
    <dgm:pt modelId="{3469B9C4-E18E-2D4B-8FDE-89782D8BE9FF}" type="pres">
      <dgm:prSet presAssocID="{F39F57C7-1114-8F4A-93A8-2D5B4F595049}" presName="vert2" presStyleCnt="0"/>
      <dgm:spPr/>
    </dgm:pt>
    <dgm:pt modelId="{0E350522-B402-3B4B-9688-16F62A137AC5}" type="pres">
      <dgm:prSet presAssocID="{F39F57C7-1114-8F4A-93A8-2D5B4F595049}" presName="thinLine2b" presStyleLbl="callout" presStyleIdx="2" presStyleCnt="5"/>
      <dgm:spPr/>
    </dgm:pt>
    <dgm:pt modelId="{BAB7A8DD-54B9-974C-910D-D3EEED2609A9}" type="pres">
      <dgm:prSet presAssocID="{F39F57C7-1114-8F4A-93A8-2D5B4F595049}" presName="vertSpace2b" presStyleCnt="0"/>
      <dgm:spPr/>
    </dgm:pt>
    <dgm:pt modelId="{7B3E60C3-5D17-6B4E-A634-3DF41E6FFDD2}" type="pres">
      <dgm:prSet presAssocID="{4D79B427-0435-274B-B834-E5E1978368C5}" presName="horz2" presStyleCnt="0"/>
      <dgm:spPr/>
    </dgm:pt>
    <dgm:pt modelId="{814AFFFD-13A9-FE45-B4E8-C77A55286E2C}" type="pres">
      <dgm:prSet presAssocID="{4D79B427-0435-274B-B834-E5E1978368C5}" presName="horzSpace2" presStyleCnt="0"/>
      <dgm:spPr/>
    </dgm:pt>
    <dgm:pt modelId="{2C9EAE03-5808-7A4F-AFD4-25FEEEF37398}" type="pres">
      <dgm:prSet presAssocID="{4D79B427-0435-274B-B834-E5E1978368C5}" presName="tx2" presStyleLbl="revTx" presStyleIdx="4" presStyleCnt="6"/>
      <dgm:spPr/>
    </dgm:pt>
    <dgm:pt modelId="{F2A91F1A-5EEC-054D-8110-D8E0D75E93FB}" type="pres">
      <dgm:prSet presAssocID="{4D79B427-0435-274B-B834-E5E1978368C5}" presName="vert2" presStyleCnt="0"/>
      <dgm:spPr/>
    </dgm:pt>
    <dgm:pt modelId="{1E5BF739-FD4F-CE45-B569-8E58037C6473}" type="pres">
      <dgm:prSet presAssocID="{4D79B427-0435-274B-B834-E5E1978368C5}" presName="thinLine2b" presStyleLbl="callout" presStyleIdx="3" presStyleCnt="5"/>
      <dgm:spPr/>
    </dgm:pt>
    <dgm:pt modelId="{C499C774-3D13-5342-A3EE-B394F7F738C7}" type="pres">
      <dgm:prSet presAssocID="{4D79B427-0435-274B-B834-E5E1978368C5}" presName="vertSpace2b" presStyleCnt="0"/>
      <dgm:spPr/>
    </dgm:pt>
    <dgm:pt modelId="{0E8E817A-F786-AB44-A3E3-5E6D62E9D421}" type="pres">
      <dgm:prSet presAssocID="{E2ACF3CE-BF1E-734B-832E-9B82D5B71E75}" presName="horz2" presStyleCnt="0"/>
      <dgm:spPr/>
    </dgm:pt>
    <dgm:pt modelId="{96496E34-E75E-0045-A7A4-E3832B2EBE1F}" type="pres">
      <dgm:prSet presAssocID="{E2ACF3CE-BF1E-734B-832E-9B82D5B71E75}" presName="horzSpace2" presStyleCnt="0"/>
      <dgm:spPr/>
    </dgm:pt>
    <dgm:pt modelId="{A9C123A1-1406-954C-9C16-C6C0A1E15F67}" type="pres">
      <dgm:prSet presAssocID="{E2ACF3CE-BF1E-734B-832E-9B82D5B71E75}" presName="tx2" presStyleLbl="revTx" presStyleIdx="5" presStyleCnt="6"/>
      <dgm:spPr/>
    </dgm:pt>
    <dgm:pt modelId="{156FDC8C-623C-A140-9370-2E92026EDB14}" type="pres">
      <dgm:prSet presAssocID="{E2ACF3CE-BF1E-734B-832E-9B82D5B71E75}" presName="vert2" presStyleCnt="0"/>
      <dgm:spPr/>
    </dgm:pt>
    <dgm:pt modelId="{704133CF-8C6F-3F4B-ADD0-B6292C3EB115}" type="pres">
      <dgm:prSet presAssocID="{E2ACF3CE-BF1E-734B-832E-9B82D5B71E75}" presName="thinLine2b" presStyleLbl="callout" presStyleIdx="4" presStyleCnt="5"/>
      <dgm:spPr/>
    </dgm:pt>
    <dgm:pt modelId="{6B662C6E-3768-3342-8D7C-5FB3FD1CA611}" type="pres">
      <dgm:prSet presAssocID="{E2ACF3CE-BF1E-734B-832E-9B82D5B71E75}" presName="vertSpace2b" presStyleCnt="0"/>
      <dgm:spPr/>
    </dgm:pt>
  </dgm:ptLst>
  <dgm:cxnLst>
    <dgm:cxn modelId="{CC756D04-89B6-F742-B020-9C825A88E1BC}" type="presOf" srcId="{A850CFE8-7E05-744F-A07F-D624E6AA91F6}" destId="{C8BFC5CA-4415-724E-A02D-429FBA0AE223}" srcOrd="0" destOrd="0" presId="urn:microsoft.com/office/officeart/2008/layout/LinedList"/>
    <dgm:cxn modelId="{48A64340-C1FC-A045-9F5C-57E218098460}" srcId="{B368EDA8-C87A-8443-9424-50D42B9F9EEB}" destId="{E2ACF3CE-BF1E-734B-832E-9B82D5B71E75}" srcOrd="4" destOrd="0" parTransId="{49B34BD3-6E1C-4F4A-BD77-D89141C2002C}" sibTransId="{58447944-4D97-7A46-8B23-884E443490A7}"/>
    <dgm:cxn modelId="{27B41544-BED7-584B-94DD-FBDF62F0BCE8}" type="presOf" srcId="{4D79B427-0435-274B-B834-E5E1978368C5}" destId="{2C9EAE03-5808-7A4F-AFD4-25FEEEF37398}" srcOrd="0" destOrd="0" presId="urn:microsoft.com/office/officeart/2008/layout/LinedList"/>
    <dgm:cxn modelId="{87190C4C-8BD1-474F-898D-1C0B8F78A55C}" srcId="{B368EDA8-C87A-8443-9424-50D42B9F9EEB}" destId="{F39F57C7-1114-8F4A-93A8-2D5B4F595049}" srcOrd="2" destOrd="0" parTransId="{DAC60148-CB74-A747-A5B4-F851779B0575}" sibTransId="{123C76CF-A332-7B48-9775-8897914825DA}"/>
    <dgm:cxn modelId="{CBA97951-0914-0C48-9938-B63E7DDC9783}" type="presOf" srcId="{F39F57C7-1114-8F4A-93A8-2D5B4F595049}" destId="{DD92116B-AF6F-F446-96F0-14B5DA65D4D0}" srcOrd="0" destOrd="0" presId="urn:microsoft.com/office/officeart/2008/layout/LinedList"/>
    <dgm:cxn modelId="{C492A174-731A-C44A-8C33-12995A325B00}" type="presOf" srcId="{E30FD437-B347-E44D-ABED-34D6FEEAF870}" destId="{8993A41D-D1C7-DD46-9021-F9B4A8839A1F}" srcOrd="0" destOrd="0" presId="urn:microsoft.com/office/officeart/2008/layout/LinedList"/>
    <dgm:cxn modelId="{0C853D8C-81C1-B54D-BD31-A5EF37EC1C5A}" srcId="{B368EDA8-C87A-8443-9424-50D42B9F9EEB}" destId="{4D79B427-0435-274B-B834-E5E1978368C5}" srcOrd="3" destOrd="0" parTransId="{F8E3E383-538F-A542-A9A9-68DBDB3506FC}" sibTransId="{25AC3AAC-E5A0-3249-A721-DE29B6C4F77C}"/>
    <dgm:cxn modelId="{2BE3CAA9-33AD-9145-8FDC-80D3E4B4441C}" srcId="{B368EDA8-C87A-8443-9424-50D42B9F9EEB}" destId="{A7FC8EF3-DC3E-6344-B24C-F5A2243F6791}" srcOrd="0" destOrd="0" parTransId="{D17CC9B2-5AD8-BD47-A3F9-FCE54D7DB331}" sibTransId="{70F8094A-04C8-4D43-9EF3-FF86186FCD6B}"/>
    <dgm:cxn modelId="{1D5529C5-6622-9D45-9E4C-EE10D0904766}" srcId="{B368EDA8-C87A-8443-9424-50D42B9F9EEB}" destId="{A850CFE8-7E05-744F-A07F-D624E6AA91F6}" srcOrd="1" destOrd="0" parTransId="{756527AE-4E9F-6246-8A8F-2D4B5F3A5282}" sibTransId="{41F1BACD-6D4B-974B-BC46-9B6439ABE09A}"/>
    <dgm:cxn modelId="{37E394D3-9AE6-AC46-9899-96F661C34F53}" srcId="{E30FD437-B347-E44D-ABED-34D6FEEAF870}" destId="{B368EDA8-C87A-8443-9424-50D42B9F9EEB}" srcOrd="0" destOrd="0" parTransId="{3F22FD7E-295B-0341-A0AC-620688D2C796}" sibTransId="{924280BE-B97F-EA42-A3A4-3303065F1FC0}"/>
    <dgm:cxn modelId="{2E74B9DE-F930-774B-9C18-7D39BF29AAF7}" type="presOf" srcId="{E2ACF3CE-BF1E-734B-832E-9B82D5B71E75}" destId="{A9C123A1-1406-954C-9C16-C6C0A1E15F67}" srcOrd="0" destOrd="0" presId="urn:microsoft.com/office/officeart/2008/layout/LinedList"/>
    <dgm:cxn modelId="{9199ACEC-A3E4-FF4A-BADF-1AC8305EB0DB}" type="presOf" srcId="{A7FC8EF3-DC3E-6344-B24C-F5A2243F6791}" destId="{914289B6-11F8-844D-9DA7-79E35739439C}" srcOrd="0" destOrd="0" presId="urn:microsoft.com/office/officeart/2008/layout/LinedList"/>
    <dgm:cxn modelId="{2690F7F5-7415-3B4C-9434-B12637B74E4F}" type="presOf" srcId="{B368EDA8-C87A-8443-9424-50D42B9F9EEB}" destId="{F6ADB9AB-4D3A-754F-B535-86D5E70EE714}" srcOrd="0" destOrd="0" presId="urn:microsoft.com/office/officeart/2008/layout/LinedList"/>
    <dgm:cxn modelId="{4984900B-466E-624F-82AB-364A11A45347}" type="presParOf" srcId="{8993A41D-D1C7-DD46-9021-F9B4A8839A1F}" destId="{8E5FB437-E0BA-D942-83D9-841312C93AF2}" srcOrd="0" destOrd="0" presId="urn:microsoft.com/office/officeart/2008/layout/LinedList"/>
    <dgm:cxn modelId="{388326D2-B9D5-6A4F-A2B0-106C059C8E85}" type="presParOf" srcId="{8993A41D-D1C7-DD46-9021-F9B4A8839A1F}" destId="{EBC1790D-505B-1343-931B-65650979C2CF}" srcOrd="1" destOrd="0" presId="urn:microsoft.com/office/officeart/2008/layout/LinedList"/>
    <dgm:cxn modelId="{641F2DAF-5C0E-9744-8882-9E053CF7D935}" type="presParOf" srcId="{EBC1790D-505B-1343-931B-65650979C2CF}" destId="{F6ADB9AB-4D3A-754F-B535-86D5E70EE714}" srcOrd="0" destOrd="0" presId="urn:microsoft.com/office/officeart/2008/layout/LinedList"/>
    <dgm:cxn modelId="{5B038E42-7741-3D47-9483-48CA8E8D949C}" type="presParOf" srcId="{EBC1790D-505B-1343-931B-65650979C2CF}" destId="{8BF0C7A5-2D42-BB4F-9154-03919F1CFAD3}" srcOrd="1" destOrd="0" presId="urn:microsoft.com/office/officeart/2008/layout/LinedList"/>
    <dgm:cxn modelId="{533835D1-B861-5A4D-B43E-34E9E76156A0}" type="presParOf" srcId="{8BF0C7A5-2D42-BB4F-9154-03919F1CFAD3}" destId="{BBDEE3D0-46EE-7940-82CF-B098A6C55894}" srcOrd="0" destOrd="0" presId="urn:microsoft.com/office/officeart/2008/layout/LinedList"/>
    <dgm:cxn modelId="{E131AE52-A589-D94E-8385-603FC904CDED}" type="presParOf" srcId="{8BF0C7A5-2D42-BB4F-9154-03919F1CFAD3}" destId="{73A00D41-5CA5-374D-B5AC-AD67F7CB909B}" srcOrd="1" destOrd="0" presId="urn:microsoft.com/office/officeart/2008/layout/LinedList"/>
    <dgm:cxn modelId="{7AD9E934-C141-9E45-B9D2-B795FFD9826D}" type="presParOf" srcId="{73A00D41-5CA5-374D-B5AC-AD67F7CB909B}" destId="{ABC8F4C8-868B-404C-AAE1-95192955AAB1}" srcOrd="0" destOrd="0" presId="urn:microsoft.com/office/officeart/2008/layout/LinedList"/>
    <dgm:cxn modelId="{B68F0619-B94E-554D-AF58-CEE8750440B8}" type="presParOf" srcId="{73A00D41-5CA5-374D-B5AC-AD67F7CB909B}" destId="{914289B6-11F8-844D-9DA7-79E35739439C}" srcOrd="1" destOrd="0" presId="urn:microsoft.com/office/officeart/2008/layout/LinedList"/>
    <dgm:cxn modelId="{EF75D845-95F7-DE4A-9DBF-556327AAD05A}" type="presParOf" srcId="{73A00D41-5CA5-374D-B5AC-AD67F7CB909B}" destId="{C7FC2EEF-37DE-EC46-9B5F-C2778342CB64}" srcOrd="2" destOrd="0" presId="urn:microsoft.com/office/officeart/2008/layout/LinedList"/>
    <dgm:cxn modelId="{0ABAB82D-FC3E-A342-8145-368F117F7803}" type="presParOf" srcId="{8BF0C7A5-2D42-BB4F-9154-03919F1CFAD3}" destId="{33FDB8EE-4177-8B4E-9EDD-594491C23083}" srcOrd="2" destOrd="0" presId="urn:microsoft.com/office/officeart/2008/layout/LinedList"/>
    <dgm:cxn modelId="{7F6EB1B1-ED7A-2E4A-B834-ECE5721E6D5F}" type="presParOf" srcId="{8BF0C7A5-2D42-BB4F-9154-03919F1CFAD3}" destId="{03C05B7E-B8E5-304E-A3E4-45D58EE43CA5}" srcOrd="3" destOrd="0" presId="urn:microsoft.com/office/officeart/2008/layout/LinedList"/>
    <dgm:cxn modelId="{7A7EB840-4B7E-B548-A337-72E786A0E3AE}" type="presParOf" srcId="{8BF0C7A5-2D42-BB4F-9154-03919F1CFAD3}" destId="{374B4D9F-1C0B-4C49-AB1B-DAEDBAA8438A}" srcOrd="4" destOrd="0" presId="urn:microsoft.com/office/officeart/2008/layout/LinedList"/>
    <dgm:cxn modelId="{8180A3B9-E8DA-9842-9591-5DA8E2F9638E}" type="presParOf" srcId="{374B4D9F-1C0B-4C49-AB1B-DAEDBAA8438A}" destId="{7710BB61-D80D-3C42-B209-3F071669D755}" srcOrd="0" destOrd="0" presId="urn:microsoft.com/office/officeart/2008/layout/LinedList"/>
    <dgm:cxn modelId="{C993CF24-358B-3940-8CE0-2DCACBD13173}" type="presParOf" srcId="{374B4D9F-1C0B-4C49-AB1B-DAEDBAA8438A}" destId="{C8BFC5CA-4415-724E-A02D-429FBA0AE223}" srcOrd="1" destOrd="0" presId="urn:microsoft.com/office/officeart/2008/layout/LinedList"/>
    <dgm:cxn modelId="{1938672B-7358-1B4F-8302-F3FA5B0619B7}" type="presParOf" srcId="{374B4D9F-1C0B-4C49-AB1B-DAEDBAA8438A}" destId="{FB0B778F-DA61-AE4F-84C0-1B4C21D4C90E}" srcOrd="2" destOrd="0" presId="urn:microsoft.com/office/officeart/2008/layout/LinedList"/>
    <dgm:cxn modelId="{595B8331-9F74-FA48-B5B4-0177E2FC4F97}" type="presParOf" srcId="{8BF0C7A5-2D42-BB4F-9154-03919F1CFAD3}" destId="{A75F7EE7-CD82-814A-8BE7-653202C53DD4}" srcOrd="5" destOrd="0" presId="urn:microsoft.com/office/officeart/2008/layout/LinedList"/>
    <dgm:cxn modelId="{717333C5-65A3-F84E-A921-08CCA320C4AA}" type="presParOf" srcId="{8BF0C7A5-2D42-BB4F-9154-03919F1CFAD3}" destId="{796C225E-0FFB-5C43-B01D-DBA39AA94285}" srcOrd="6" destOrd="0" presId="urn:microsoft.com/office/officeart/2008/layout/LinedList"/>
    <dgm:cxn modelId="{4C7B7B26-0A20-F449-9D74-22A976A5E532}" type="presParOf" srcId="{8BF0C7A5-2D42-BB4F-9154-03919F1CFAD3}" destId="{92734248-94F0-C147-8B87-187E1213E170}" srcOrd="7" destOrd="0" presId="urn:microsoft.com/office/officeart/2008/layout/LinedList"/>
    <dgm:cxn modelId="{AD4D54E6-AF82-424F-8667-20A0ACF0F6DB}" type="presParOf" srcId="{92734248-94F0-C147-8B87-187E1213E170}" destId="{3ADC562A-A9E2-4841-9776-2F9DFCEAB435}" srcOrd="0" destOrd="0" presId="urn:microsoft.com/office/officeart/2008/layout/LinedList"/>
    <dgm:cxn modelId="{3976676E-3560-7D4F-989E-34DADF873813}" type="presParOf" srcId="{92734248-94F0-C147-8B87-187E1213E170}" destId="{DD92116B-AF6F-F446-96F0-14B5DA65D4D0}" srcOrd="1" destOrd="0" presId="urn:microsoft.com/office/officeart/2008/layout/LinedList"/>
    <dgm:cxn modelId="{8636BC62-EB43-7D42-80DB-A2975A967E5F}" type="presParOf" srcId="{92734248-94F0-C147-8B87-187E1213E170}" destId="{3469B9C4-E18E-2D4B-8FDE-89782D8BE9FF}" srcOrd="2" destOrd="0" presId="urn:microsoft.com/office/officeart/2008/layout/LinedList"/>
    <dgm:cxn modelId="{60F72D5A-2F2C-6D42-AE6F-91D87A07DF61}" type="presParOf" srcId="{8BF0C7A5-2D42-BB4F-9154-03919F1CFAD3}" destId="{0E350522-B402-3B4B-9688-16F62A137AC5}" srcOrd="8" destOrd="0" presId="urn:microsoft.com/office/officeart/2008/layout/LinedList"/>
    <dgm:cxn modelId="{959A528B-7119-B34C-99A1-38132C162CC6}" type="presParOf" srcId="{8BF0C7A5-2D42-BB4F-9154-03919F1CFAD3}" destId="{BAB7A8DD-54B9-974C-910D-D3EEED2609A9}" srcOrd="9" destOrd="0" presId="urn:microsoft.com/office/officeart/2008/layout/LinedList"/>
    <dgm:cxn modelId="{76542F28-8356-2B4A-836F-A30667E3C0B7}" type="presParOf" srcId="{8BF0C7A5-2D42-BB4F-9154-03919F1CFAD3}" destId="{7B3E60C3-5D17-6B4E-A634-3DF41E6FFDD2}" srcOrd="10" destOrd="0" presId="urn:microsoft.com/office/officeart/2008/layout/LinedList"/>
    <dgm:cxn modelId="{660823C4-AB74-FC48-B5C9-96B8AD1E1B87}" type="presParOf" srcId="{7B3E60C3-5D17-6B4E-A634-3DF41E6FFDD2}" destId="{814AFFFD-13A9-FE45-B4E8-C77A55286E2C}" srcOrd="0" destOrd="0" presId="urn:microsoft.com/office/officeart/2008/layout/LinedList"/>
    <dgm:cxn modelId="{71FE9D36-FA94-6B47-919A-3C9AE66946B9}" type="presParOf" srcId="{7B3E60C3-5D17-6B4E-A634-3DF41E6FFDD2}" destId="{2C9EAE03-5808-7A4F-AFD4-25FEEEF37398}" srcOrd="1" destOrd="0" presId="urn:microsoft.com/office/officeart/2008/layout/LinedList"/>
    <dgm:cxn modelId="{2CEB4E42-4A48-9040-9FE5-09ABBEBA3CEC}" type="presParOf" srcId="{7B3E60C3-5D17-6B4E-A634-3DF41E6FFDD2}" destId="{F2A91F1A-5EEC-054D-8110-D8E0D75E93FB}" srcOrd="2" destOrd="0" presId="urn:microsoft.com/office/officeart/2008/layout/LinedList"/>
    <dgm:cxn modelId="{15C2861B-218E-C14D-9DC3-424AE70A887A}" type="presParOf" srcId="{8BF0C7A5-2D42-BB4F-9154-03919F1CFAD3}" destId="{1E5BF739-FD4F-CE45-B569-8E58037C6473}" srcOrd="11" destOrd="0" presId="urn:microsoft.com/office/officeart/2008/layout/LinedList"/>
    <dgm:cxn modelId="{23280AE7-CD07-AC49-8DAD-15EB7AC14384}" type="presParOf" srcId="{8BF0C7A5-2D42-BB4F-9154-03919F1CFAD3}" destId="{C499C774-3D13-5342-A3EE-B394F7F738C7}" srcOrd="12" destOrd="0" presId="urn:microsoft.com/office/officeart/2008/layout/LinedList"/>
    <dgm:cxn modelId="{9321AC7E-7A20-AB43-AEAC-458F2FB79DCA}" type="presParOf" srcId="{8BF0C7A5-2D42-BB4F-9154-03919F1CFAD3}" destId="{0E8E817A-F786-AB44-A3E3-5E6D62E9D421}" srcOrd="13" destOrd="0" presId="urn:microsoft.com/office/officeart/2008/layout/LinedList"/>
    <dgm:cxn modelId="{022C78D5-4711-D747-8AA3-E399525E76CE}" type="presParOf" srcId="{0E8E817A-F786-AB44-A3E3-5E6D62E9D421}" destId="{96496E34-E75E-0045-A7A4-E3832B2EBE1F}" srcOrd="0" destOrd="0" presId="urn:microsoft.com/office/officeart/2008/layout/LinedList"/>
    <dgm:cxn modelId="{4E21583E-57AB-5941-8FB6-4683C8454C9B}" type="presParOf" srcId="{0E8E817A-F786-AB44-A3E3-5E6D62E9D421}" destId="{A9C123A1-1406-954C-9C16-C6C0A1E15F67}" srcOrd="1" destOrd="0" presId="urn:microsoft.com/office/officeart/2008/layout/LinedList"/>
    <dgm:cxn modelId="{DD7A7E44-F66D-324F-89F2-1AE8F9892B3E}" type="presParOf" srcId="{0E8E817A-F786-AB44-A3E3-5E6D62E9D421}" destId="{156FDC8C-623C-A140-9370-2E92026EDB14}" srcOrd="2" destOrd="0" presId="urn:microsoft.com/office/officeart/2008/layout/LinedList"/>
    <dgm:cxn modelId="{96D25523-C160-7240-B7B8-299D5BF942AF}" type="presParOf" srcId="{8BF0C7A5-2D42-BB4F-9154-03919F1CFAD3}" destId="{704133CF-8C6F-3F4B-ADD0-B6292C3EB115}" srcOrd="14" destOrd="0" presId="urn:microsoft.com/office/officeart/2008/layout/LinedList"/>
    <dgm:cxn modelId="{9B01EF30-2730-9449-A64A-79290AD48C33}" type="presParOf" srcId="{8BF0C7A5-2D42-BB4F-9154-03919F1CFAD3}" destId="{6B662C6E-3768-3342-8D7C-5FB3FD1CA61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F112016-6B2F-C247-9FC7-0EFD9D21DFE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2FF9020-3882-064F-8075-69C8EF3D7A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600" dirty="0">
              <a:latin typeface="Montserrat" pitchFamily="2" charset="77"/>
            </a:rPr>
            <a:t>Acumulación de aire en el espacio pleural con colapso del pulmón y alteración de la V/Q.</a:t>
          </a:r>
        </a:p>
      </dgm:t>
    </dgm:pt>
    <dgm:pt modelId="{84AA4A59-ACC8-0A47-B31E-0EBF8B268754}" type="parTrans" cxnId="{39FF9B02-54AD-374A-BC24-04E6FA5C2A37}">
      <dgm:prSet/>
      <dgm:spPr/>
      <dgm:t>
        <a:bodyPr/>
        <a:lstStyle/>
        <a:p>
          <a:pPr>
            <a:lnSpc>
              <a:spcPct val="100000"/>
            </a:lnSpc>
          </a:pPr>
          <a:endParaRPr lang="es-ES" sz="1800">
            <a:latin typeface="Montserrat" pitchFamily="2" charset="77"/>
          </a:endParaRPr>
        </a:p>
      </dgm:t>
    </dgm:pt>
    <dgm:pt modelId="{056C1007-F3BC-174C-8866-211FDECC9606}" type="sibTrans" cxnId="{39FF9B02-54AD-374A-BC24-04E6FA5C2A37}">
      <dgm:prSet/>
      <dgm:spPr/>
      <dgm:t>
        <a:bodyPr/>
        <a:lstStyle/>
        <a:p>
          <a:pPr>
            <a:lnSpc>
              <a:spcPct val="100000"/>
            </a:lnSpc>
          </a:pPr>
          <a:endParaRPr lang="es-ES" sz="1800">
            <a:latin typeface="Montserrat" pitchFamily="2" charset="77"/>
          </a:endParaRPr>
        </a:p>
      </dgm:t>
    </dgm:pt>
    <dgm:pt modelId="{305B79B7-4592-2B47-AB2C-BABE92D60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800" dirty="0">
              <a:latin typeface="Montserrat" pitchFamily="2" charset="77"/>
            </a:rPr>
            <a:t>Entrada de aire por la herida o fuga de las vías respiratorias.</a:t>
          </a:r>
        </a:p>
      </dgm:t>
    </dgm:pt>
    <dgm:pt modelId="{EDEEA330-D9DF-F449-A618-4B1551224864}" type="parTrans" cxnId="{0290281E-6562-8A4F-893C-C74A419F7BFD}">
      <dgm:prSet/>
      <dgm:spPr/>
      <dgm:t>
        <a:bodyPr/>
        <a:lstStyle/>
        <a:p>
          <a:pPr>
            <a:lnSpc>
              <a:spcPct val="100000"/>
            </a:lnSpc>
          </a:pPr>
          <a:endParaRPr lang="es-ES" sz="1800">
            <a:latin typeface="Montserrat" pitchFamily="2" charset="77"/>
          </a:endParaRPr>
        </a:p>
      </dgm:t>
    </dgm:pt>
    <dgm:pt modelId="{7E174A25-CAE2-4346-9971-94727C221382}" type="sibTrans" cxnId="{0290281E-6562-8A4F-893C-C74A419F7BFD}">
      <dgm:prSet/>
      <dgm:spPr/>
      <dgm:t>
        <a:bodyPr/>
        <a:lstStyle/>
        <a:p>
          <a:pPr>
            <a:lnSpc>
              <a:spcPct val="100000"/>
            </a:lnSpc>
          </a:pPr>
          <a:endParaRPr lang="es-ES" sz="1800">
            <a:latin typeface="Montserrat" pitchFamily="2" charset="77"/>
          </a:endParaRPr>
        </a:p>
      </dgm:t>
    </dgm:pt>
    <dgm:pt modelId="{690D385C-1DD0-F641-B063-61824F1A6F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800" dirty="0">
              <a:latin typeface="Montserrat" pitchFamily="2" charset="77"/>
            </a:rPr>
            <a:t>Se presenta en 1 de cada 5 pacientes con trauma torácico.</a:t>
          </a:r>
        </a:p>
      </dgm:t>
    </dgm:pt>
    <dgm:pt modelId="{832B1A51-5CA5-9D42-A86B-98EAD5ECB3D8}" type="parTrans" cxnId="{9C3C9997-C842-2649-B5D4-1D45548C9C55}">
      <dgm:prSet/>
      <dgm:spPr/>
      <dgm:t>
        <a:bodyPr/>
        <a:lstStyle/>
        <a:p>
          <a:pPr>
            <a:lnSpc>
              <a:spcPct val="100000"/>
            </a:lnSpc>
          </a:pPr>
          <a:endParaRPr lang="es-ES" sz="1800">
            <a:latin typeface="Montserrat" pitchFamily="2" charset="77"/>
          </a:endParaRPr>
        </a:p>
      </dgm:t>
    </dgm:pt>
    <dgm:pt modelId="{4DA0A196-51A6-1A4B-9F7C-D35B8879EFA7}" type="sibTrans" cxnId="{9C3C9997-C842-2649-B5D4-1D45548C9C55}">
      <dgm:prSet/>
      <dgm:spPr/>
      <dgm:t>
        <a:bodyPr/>
        <a:lstStyle/>
        <a:p>
          <a:pPr>
            <a:lnSpc>
              <a:spcPct val="100000"/>
            </a:lnSpc>
          </a:pPr>
          <a:endParaRPr lang="es-ES" sz="1800">
            <a:latin typeface="Montserrat" pitchFamily="2" charset="77"/>
          </a:endParaRPr>
        </a:p>
      </dgm:t>
    </dgm:pt>
    <dgm:pt modelId="{3C99D12C-0662-1642-8E0B-420332234CB9}" type="pres">
      <dgm:prSet presAssocID="{BF112016-6B2F-C247-9FC7-0EFD9D21DFE6}" presName="linear" presStyleCnt="0">
        <dgm:presLayoutVars>
          <dgm:dir/>
          <dgm:animLvl val="lvl"/>
          <dgm:resizeHandles val="exact"/>
        </dgm:presLayoutVars>
      </dgm:prSet>
      <dgm:spPr/>
    </dgm:pt>
    <dgm:pt modelId="{8C9467B3-CAEF-364C-BC06-07784D2B30F1}" type="pres">
      <dgm:prSet presAssocID="{42FF9020-3882-064F-8075-69C8EF3D7A1B}" presName="parentLin" presStyleCnt="0"/>
      <dgm:spPr/>
    </dgm:pt>
    <dgm:pt modelId="{CAF094E7-977E-344F-AAAE-E4089EB310E9}" type="pres">
      <dgm:prSet presAssocID="{42FF9020-3882-064F-8075-69C8EF3D7A1B}" presName="parentLeftMargin" presStyleLbl="node1" presStyleIdx="0" presStyleCnt="3"/>
      <dgm:spPr/>
    </dgm:pt>
    <dgm:pt modelId="{BEF01DD2-525E-3343-9D9B-20F879E10C9E}" type="pres">
      <dgm:prSet presAssocID="{42FF9020-3882-064F-8075-69C8EF3D7A1B}" presName="parentText" presStyleLbl="node1" presStyleIdx="0" presStyleCnt="3" custScaleX="138193">
        <dgm:presLayoutVars>
          <dgm:chMax val="0"/>
          <dgm:bulletEnabled val="1"/>
        </dgm:presLayoutVars>
      </dgm:prSet>
      <dgm:spPr/>
    </dgm:pt>
    <dgm:pt modelId="{16EAE199-99F2-124A-AE97-1B1704377283}" type="pres">
      <dgm:prSet presAssocID="{42FF9020-3882-064F-8075-69C8EF3D7A1B}" presName="negativeSpace" presStyleCnt="0"/>
      <dgm:spPr/>
    </dgm:pt>
    <dgm:pt modelId="{BF0ECD2D-88F7-9247-82CA-16D83B94E805}" type="pres">
      <dgm:prSet presAssocID="{42FF9020-3882-064F-8075-69C8EF3D7A1B}" presName="childText" presStyleLbl="conFgAcc1" presStyleIdx="0" presStyleCnt="3">
        <dgm:presLayoutVars>
          <dgm:bulletEnabled val="1"/>
        </dgm:presLayoutVars>
      </dgm:prSet>
      <dgm:spPr/>
    </dgm:pt>
    <dgm:pt modelId="{87F5C0EF-033C-FA4B-8DAD-7A2F1561204C}" type="pres">
      <dgm:prSet presAssocID="{056C1007-F3BC-174C-8866-211FDECC9606}" presName="spaceBetweenRectangles" presStyleCnt="0"/>
      <dgm:spPr/>
    </dgm:pt>
    <dgm:pt modelId="{94953112-3058-A740-B674-7FE6C24A932C}" type="pres">
      <dgm:prSet presAssocID="{305B79B7-4592-2B47-AB2C-BABE92D60AD8}" presName="parentLin" presStyleCnt="0"/>
      <dgm:spPr/>
    </dgm:pt>
    <dgm:pt modelId="{E4C9284A-A7E9-C848-A4BE-597C27D5C4B1}" type="pres">
      <dgm:prSet presAssocID="{305B79B7-4592-2B47-AB2C-BABE92D60AD8}" presName="parentLeftMargin" presStyleLbl="node1" presStyleIdx="0" presStyleCnt="3"/>
      <dgm:spPr/>
    </dgm:pt>
    <dgm:pt modelId="{B814F1F2-8693-1047-83FC-E88B3FC70FC8}" type="pres">
      <dgm:prSet presAssocID="{305B79B7-4592-2B47-AB2C-BABE92D60AD8}" presName="parentText" presStyleLbl="node1" presStyleIdx="1" presStyleCnt="3" custScaleX="138193">
        <dgm:presLayoutVars>
          <dgm:chMax val="0"/>
          <dgm:bulletEnabled val="1"/>
        </dgm:presLayoutVars>
      </dgm:prSet>
      <dgm:spPr/>
    </dgm:pt>
    <dgm:pt modelId="{1F258492-7811-3844-9C12-04DAA98B83CD}" type="pres">
      <dgm:prSet presAssocID="{305B79B7-4592-2B47-AB2C-BABE92D60AD8}" presName="negativeSpace" presStyleCnt="0"/>
      <dgm:spPr/>
    </dgm:pt>
    <dgm:pt modelId="{DC43AE54-9E16-4F4B-A9A3-9D4A39CB64F2}" type="pres">
      <dgm:prSet presAssocID="{305B79B7-4592-2B47-AB2C-BABE92D60AD8}" presName="childText" presStyleLbl="conFgAcc1" presStyleIdx="1" presStyleCnt="3">
        <dgm:presLayoutVars>
          <dgm:bulletEnabled val="1"/>
        </dgm:presLayoutVars>
      </dgm:prSet>
      <dgm:spPr/>
    </dgm:pt>
    <dgm:pt modelId="{A5939BC4-D6D8-4343-B382-C72788DEE415}" type="pres">
      <dgm:prSet presAssocID="{7E174A25-CAE2-4346-9971-94727C221382}" presName="spaceBetweenRectangles" presStyleCnt="0"/>
      <dgm:spPr/>
    </dgm:pt>
    <dgm:pt modelId="{857DB0FC-C543-A24C-8608-1E664833A629}" type="pres">
      <dgm:prSet presAssocID="{690D385C-1DD0-F641-B063-61824F1A6FA5}" presName="parentLin" presStyleCnt="0"/>
      <dgm:spPr/>
    </dgm:pt>
    <dgm:pt modelId="{C0BCFE0C-617C-EF47-B3FB-8B5453219CA1}" type="pres">
      <dgm:prSet presAssocID="{690D385C-1DD0-F641-B063-61824F1A6FA5}" presName="parentLeftMargin" presStyleLbl="node1" presStyleIdx="1" presStyleCnt="3"/>
      <dgm:spPr/>
    </dgm:pt>
    <dgm:pt modelId="{5EC15E30-2150-1640-9B95-A730A8EB266A}" type="pres">
      <dgm:prSet presAssocID="{690D385C-1DD0-F641-B063-61824F1A6FA5}" presName="parentText" presStyleLbl="node1" presStyleIdx="2" presStyleCnt="3" custScaleX="138193">
        <dgm:presLayoutVars>
          <dgm:chMax val="0"/>
          <dgm:bulletEnabled val="1"/>
        </dgm:presLayoutVars>
      </dgm:prSet>
      <dgm:spPr/>
    </dgm:pt>
    <dgm:pt modelId="{9D0BFA85-5699-9146-9657-64CA9E85338D}" type="pres">
      <dgm:prSet presAssocID="{690D385C-1DD0-F641-B063-61824F1A6FA5}" presName="negativeSpace" presStyleCnt="0"/>
      <dgm:spPr/>
    </dgm:pt>
    <dgm:pt modelId="{0F658C3F-4297-3B4D-908B-0FA9C6446172}" type="pres">
      <dgm:prSet presAssocID="{690D385C-1DD0-F641-B063-61824F1A6FA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9FF9B02-54AD-374A-BC24-04E6FA5C2A37}" srcId="{BF112016-6B2F-C247-9FC7-0EFD9D21DFE6}" destId="{42FF9020-3882-064F-8075-69C8EF3D7A1B}" srcOrd="0" destOrd="0" parTransId="{84AA4A59-ACC8-0A47-B31E-0EBF8B268754}" sibTransId="{056C1007-F3BC-174C-8866-211FDECC9606}"/>
    <dgm:cxn modelId="{AE7AD10C-87A2-C048-A59E-75996A8BB473}" type="presOf" srcId="{42FF9020-3882-064F-8075-69C8EF3D7A1B}" destId="{CAF094E7-977E-344F-AAAE-E4089EB310E9}" srcOrd="0" destOrd="0" presId="urn:microsoft.com/office/officeart/2005/8/layout/list1"/>
    <dgm:cxn modelId="{0290281E-6562-8A4F-893C-C74A419F7BFD}" srcId="{BF112016-6B2F-C247-9FC7-0EFD9D21DFE6}" destId="{305B79B7-4592-2B47-AB2C-BABE92D60AD8}" srcOrd="1" destOrd="0" parTransId="{EDEEA330-D9DF-F449-A618-4B1551224864}" sibTransId="{7E174A25-CAE2-4346-9971-94727C221382}"/>
    <dgm:cxn modelId="{49C17156-9B51-8843-81D3-CF41896D0EAD}" type="presOf" srcId="{305B79B7-4592-2B47-AB2C-BABE92D60AD8}" destId="{E4C9284A-A7E9-C848-A4BE-597C27D5C4B1}" srcOrd="0" destOrd="0" presId="urn:microsoft.com/office/officeart/2005/8/layout/list1"/>
    <dgm:cxn modelId="{252FCB86-FFC1-6047-B8D0-8BB55D6957F2}" type="presOf" srcId="{305B79B7-4592-2B47-AB2C-BABE92D60AD8}" destId="{B814F1F2-8693-1047-83FC-E88B3FC70FC8}" srcOrd="1" destOrd="0" presId="urn:microsoft.com/office/officeart/2005/8/layout/list1"/>
    <dgm:cxn modelId="{EA77DB8C-E64F-A74B-8D9D-BE46C7CA8EA7}" type="presOf" srcId="{690D385C-1DD0-F641-B063-61824F1A6FA5}" destId="{C0BCFE0C-617C-EF47-B3FB-8B5453219CA1}" srcOrd="0" destOrd="0" presId="urn:microsoft.com/office/officeart/2005/8/layout/list1"/>
    <dgm:cxn modelId="{9C3C9997-C842-2649-B5D4-1D45548C9C55}" srcId="{BF112016-6B2F-C247-9FC7-0EFD9D21DFE6}" destId="{690D385C-1DD0-F641-B063-61824F1A6FA5}" srcOrd="2" destOrd="0" parTransId="{832B1A51-5CA5-9D42-A86B-98EAD5ECB3D8}" sibTransId="{4DA0A196-51A6-1A4B-9F7C-D35B8879EFA7}"/>
    <dgm:cxn modelId="{F212C49A-83FF-4345-ABAA-8B74567D6A0C}" type="presOf" srcId="{690D385C-1DD0-F641-B063-61824F1A6FA5}" destId="{5EC15E30-2150-1640-9B95-A730A8EB266A}" srcOrd="1" destOrd="0" presId="urn:microsoft.com/office/officeart/2005/8/layout/list1"/>
    <dgm:cxn modelId="{52C46D9F-A2C4-1A40-B2B5-D4D5265800EB}" type="presOf" srcId="{BF112016-6B2F-C247-9FC7-0EFD9D21DFE6}" destId="{3C99D12C-0662-1642-8E0B-420332234CB9}" srcOrd="0" destOrd="0" presId="urn:microsoft.com/office/officeart/2005/8/layout/list1"/>
    <dgm:cxn modelId="{26B64AD2-AD68-E24A-BAAE-93B6D6CF122C}" type="presOf" srcId="{42FF9020-3882-064F-8075-69C8EF3D7A1B}" destId="{BEF01DD2-525E-3343-9D9B-20F879E10C9E}" srcOrd="1" destOrd="0" presId="urn:microsoft.com/office/officeart/2005/8/layout/list1"/>
    <dgm:cxn modelId="{69BE6F9B-6E35-FA46-9742-A344128B2162}" type="presParOf" srcId="{3C99D12C-0662-1642-8E0B-420332234CB9}" destId="{8C9467B3-CAEF-364C-BC06-07784D2B30F1}" srcOrd="0" destOrd="0" presId="urn:microsoft.com/office/officeart/2005/8/layout/list1"/>
    <dgm:cxn modelId="{89370BED-3B64-CC44-8D65-42B9774902A7}" type="presParOf" srcId="{8C9467B3-CAEF-364C-BC06-07784D2B30F1}" destId="{CAF094E7-977E-344F-AAAE-E4089EB310E9}" srcOrd="0" destOrd="0" presId="urn:microsoft.com/office/officeart/2005/8/layout/list1"/>
    <dgm:cxn modelId="{FBAEA868-6080-7842-82CB-A566123B1D50}" type="presParOf" srcId="{8C9467B3-CAEF-364C-BC06-07784D2B30F1}" destId="{BEF01DD2-525E-3343-9D9B-20F879E10C9E}" srcOrd="1" destOrd="0" presId="urn:microsoft.com/office/officeart/2005/8/layout/list1"/>
    <dgm:cxn modelId="{50C3EFD1-090A-4A41-BAC0-BFCE76DD8DD1}" type="presParOf" srcId="{3C99D12C-0662-1642-8E0B-420332234CB9}" destId="{16EAE199-99F2-124A-AE97-1B1704377283}" srcOrd="1" destOrd="0" presId="urn:microsoft.com/office/officeart/2005/8/layout/list1"/>
    <dgm:cxn modelId="{3DB830A1-ABAE-B346-83F7-5DA74546353C}" type="presParOf" srcId="{3C99D12C-0662-1642-8E0B-420332234CB9}" destId="{BF0ECD2D-88F7-9247-82CA-16D83B94E805}" srcOrd="2" destOrd="0" presId="urn:microsoft.com/office/officeart/2005/8/layout/list1"/>
    <dgm:cxn modelId="{E25DC2F0-0F1D-7E49-938F-DB7FF07BF30A}" type="presParOf" srcId="{3C99D12C-0662-1642-8E0B-420332234CB9}" destId="{87F5C0EF-033C-FA4B-8DAD-7A2F1561204C}" srcOrd="3" destOrd="0" presId="urn:microsoft.com/office/officeart/2005/8/layout/list1"/>
    <dgm:cxn modelId="{A9ED8A11-CFCA-7442-BD63-D1917C31EBF8}" type="presParOf" srcId="{3C99D12C-0662-1642-8E0B-420332234CB9}" destId="{94953112-3058-A740-B674-7FE6C24A932C}" srcOrd="4" destOrd="0" presId="urn:microsoft.com/office/officeart/2005/8/layout/list1"/>
    <dgm:cxn modelId="{EBEDDCDD-324E-5540-B476-DE7425D03190}" type="presParOf" srcId="{94953112-3058-A740-B674-7FE6C24A932C}" destId="{E4C9284A-A7E9-C848-A4BE-597C27D5C4B1}" srcOrd="0" destOrd="0" presId="urn:microsoft.com/office/officeart/2005/8/layout/list1"/>
    <dgm:cxn modelId="{8568FC04-9C78-674D-8A51-24E5702C6949}" type="presParOf" srcId="{94953112-3058-A740-B674-7FE6C24A932C}" destId="{B814F1F2-8693-1047-83FC-E88B3FC70FC8}" srcOrd="1" destOrd="0" presId="urn:microsoft.com/office/officeart/2005/8/layout/list1"/>
    <dgm:cxn modelId="{AF4DAF63-0C60-5344-86EA-06CE2CDDDBA5}" type="presParOf" srcId="{3C99D12C-0662-1642-8E0B-420332234CB9}" destId="{1F258492-7811-3844-9C12-04DAA98B83CD}" srcOrd="5" destOrd="0" presId="urn:microsoft.com/office/officeart/2005/8/layout/list1"/>
    <dgm:cxn modelId="{0F4FD929-C88D-AA4A-BC69-52785251FE73}" type="presParOf" srcId="{3C99D12C-0662-1642-8E0B-420332234CB9}" destId="{DC43AE54-9E16-4F4B-A9A3-9D4A39CB64F2}" srcOrd="6" destOrd="0" presId="urn:microsoft.com/office/officeart/2005/8/layout/list1"/>
    <dgm:cxn modelId="{8760A69F-5C91-A343-98D5-EC38ACC9A3D6}" type="presParOf" srcId="{3C99D12C-0662-1642-8E0B-420332234CB9}" destId="{A5939BC4-D6D8-4343-B382-C72788DEE415}" srcOrd="7" destOrd="0" presId="urn:microsoft.com/office/officeart/2005/8/layout/list1"/>
    <dgm:cxn modelId="{4384D4C5-BB1D-1340-AEFB-795C6CF13B98}" type="presParOf" srcId="{3C99D12C-0662-1642-8E0B-420332234CB9}" destId="{857DB0FC-C543-A24C-8608-1E664833A629}" srcOrd="8" destOrd="0" presId="urn:microsoft.com/office/officeart/2005/8/layout/list1"/>
    <dgm:cxn modelId="{43770D1D-7409-274D-BE61-90FC51888CDF}" type="presParOf" srcId="{857DB0FC-C543-A24C-8608-1E664833A629}" destId="{C0BCFE0C-617C-EF47-B3FB-8B5453219CA1}" srcOrd="0" destOrd="0" presId="urn:microsoft.com/office/officeart/2005/8/layout/list1"/>
    <dgm:cxn modelId="{C9F20752-6A66-B44E-A130-4EA47C36D314}" type="presParOf" srcId="{857DB0FC-C543-A24C-8608-1E664833A629}" destId="{5EC15E30-2150-1640-9B95-A730A8EB266A}" srcOrd="1" destOrd="0" presId="urn:microsoft.com/office/officeart/2005/8/layout/list1"/>
    <dgm:cxn modelId="{684F30E3-4D46-E444-B004-A34B45F4DDD0}" type="presParOf" srcId="{3C99D12C-0662-1642-8E0B-420332234CB9}" destId="{9D0BFA85-5699-9146-9657-64CA9E85338D}" srcOrd="9" destOrd="0" presId="urn:microsoft.com/office/officeart/2005/8/layout/list1"/>
    <dgm:cxn modelId="{BE79CAE1-4B2D-9641-830C-EE733A8A7797}" type="presParOf" srcId="{3C99D12C-0662-1642-8E0B-420332234CB9}" destId="{0F658C3F-4297-3B4D-908B-0FA9C644617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2557704-EA5C-FB4E-9CB5-A6A292DED733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3F7E588-AB96-CC44-B2FE-5DBF7C286CF5}">
      <dgm:prSet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Asíntomático.</a:t>
          </a:r>
        </a:p>
      </dgm:t>
    </dgm:pt>
    <dgm:pt modelId="{FDA864D4-7269-4547-B74A-BDD7C6CC2508}" type="parTrans" cxnId="{DE889118-4AEC-1B40-9B4E-AEC5CB7AA791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646C3D79-A669-AA4D-A7A5-A6EA5C632B18}" type="sibTrans" cxnId="{DE889118-4AEC-1B40-9B4E-AEC5CB7AA791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1394C94C-F030-C148-A1CA-C129135BAE13}">
      <dgm:prSet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Disminución del MV.</a:t>
          </a:r>
        </a:p>
      </dgm:t>
    </dgm:pt>
    <dgm:pt modelId="{6DC44A6B-6DDF-764F-8651-6170592C68D3}" type="parTrans" cxnId="{295A28DC-BBE5-4146-87EE-49645B0935E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121C4F06-358B-9C43-A01A-81C8B95E0C6F}" type="sibTrans" cxnId="{295A28DC-BBE5-4146-87EE-49645B0935E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05590A5B-B696-DF46-BBCA-D8E9FEAA7E80}">
      <dgm:prSet/>
      <dgm:spPr>
        <a:solidFill>
          <a:srgbClr val="152B48"/>
        </a:solidFill>
      </dgm:spPr>
      <dgm:t>
        <a:bodyPr/>
        <a:lstStyle/>
        <a:p>
          <a:r>
            <a:rPr lang="es-CO" b="1" dirty="0">
              <a:latin typeface="Montserrat" pitchFamily="2" charset="77"/>
            </a:rPr>
            <a:t>Clínica:</a:t>
          </a:r>
        </a:p>
      </dgm:t>
    </dgm:pt>
    <dgm:pt modelId="{12531FCE-6001-E545-96C1-25629DD096C8}" type="parTrans" cxnId="{E84A1573-7D85-DB44-B26C-086B18F36C31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0E4324DB-5958-EC44-BA52-2B328957EB0D}" type="sibTrans" cxnId="{E84A1573-7D85-DB44-B26C-086B18F36C31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BF3922A4-2EF3-D840-9156-B7882A81CF85}">
      <dgm:prSet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Dolor torácico.</a:t>
          </a:r>
        </a:p>
      </dgm:t>
    </dgm:pt>
    <dgm:pt modelId="{CE7E7697-5188-E944-9E79-C2074A3DFF2E}" type="parTrans" cxnId="{289252B4-3A4C-F443-98E3-94EAED54D68F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886770FB-3B42-824E-A13B-6993848FC0EB}" type="sibTrans" cxnId="{289252B4-3A4C-F443-98E3-94EAED54D68F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BFEFFD9-3529-0846-A376-D312D22FA141}">
      <dgm:prSet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Disnea.</a:t>
          </a:r>
        </a:p>
      </dgm:t>
    </dgm:pt>
    <dgm:pt modelId="{222DF9E3-A19C-0E4F-9204-B137865AF1EE}" type="parTrans" cxnId="{4F7160F5-2850-384F-9D95-8EED8484ED97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78C28033-0B8B-6A46-9879-1EC8E6BD3995}" type="sibTrans" cxnId="{4F7160F5-2850-384F-9D95-8EED8484ED97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FD932B03-F552-B346-A568-F050EB68A5EC}">
      <dgm:prSet/>
      <dgm:spPr>
        <a:solidFill>
          <a:srgbClr val="152B48"/>
        </a:solidFill>
      </dgm:spPr>
      <dgm:t>
        <a:bodyPr/>
        <a:lstStyle/>
        <a:p>
          <a:r>
            <a:rPr lang="es-CO" b="1" dirty="0">
              <a:latin typeface="Montserrat" pitchFamily="2" charset="77"/>
            </a:rPr>
            <a:t>Hallazgos:</a:t>
          </a:r>
        </a:p>
      </dgm:t>
    </dgm:pt>
    <dgm:pt modelId="{7E8905B9-539D-4245-98E3-FB0A75C529D6}" type="parTrans" cxnId="{73DA8721-11E9-5140-BD50-2B6F396553F0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22B0A4AC-FC44-1440-A53B-ECBBB8E39FF0}" type="sibTrans" cxnId="{73DA8721-11E9-5140-BD50-2B6F396553F0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64D4B23-1D39-D442-A08D-9B9FC15EC7EC}">
      <dgm:prSet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Hiperresonancia.</a:t>
          </a:r>
        </a:p>
      </dgm:t>
    </dgm:pt>
    <dgm:pt modelId="{E8344B2C-4540-2447-820A-EE6BB81C9F06}" type="parTrans" cxnId="{A8F5995D-D5B2-CE42-A24C-6412AC87CAA4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6AC9AFAB-16FC-F74A-8BED-27406B972325}" type="sibTrans" cxnId="{A8F5995D-D5B2-CE42-A24C-6412AC87CAA4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4EA40AAB-68E2-994B-952F-0B4F08A550EF}">
      <dgm:prSet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Enfisema subcutáneo.</a:t>
          </a:r>
        </a:p>
      </dgm:t>
    </dgm:pt>
    <dgm:pt modelId="{AB5920C2-DE8C-C94C-96A7-F7C9ED9F2FDF}" type="parTrans" cxnId="{35015F42-2200-F549-899B-7296406C19D8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ABCB82D6-E240-DF44-812F-A4F0C25B41E2}" type="sibTrans" cxnId="{35015F42-2200-F549-899B-7296406C19D8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23192D64-B537-D246-9531-B47759669438}">
      <dgm:prSet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Taquipnea / hipoxia.</a:t>
          </a:r>
        </a:p>
      </dgm:t>
    </dgm:pt>
    <dgm:pt modelId="{ECFCEEF6-2858-CB4D-A0C0-9A6E33C9A7B3}" type="parTrans" cxnId="{A88E4128-E23D-044F-95D7-5354C0C56D54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4F963B37-8B59-7B4B-9A0B-2F8041E6AF81}" type="sibTrans" cxnId="{A88E4128-E23D-044F-95D7-5354C0C56D54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6E3B0135-E698-6542-A351-F592F49C8A83}">
      <dgm:prSet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Choque.</a:t>
          </a:r>
        </a:p>
      </dgm:t>
    </dgm:pt>
    <dgm:pt modelId="{BDD14A16-2725-544F-86C8-7A02DC1E57C8}" type="parTrans" cxnId="{DEB05F08-12B0-5242-8734-100DA80EF86C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619D0FA3-5FF6-D247-AC5C-29701398147D}" type="sibTrans" cxnId="{DEB05F08-12B0-5242-8734-100DA80EF86C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6F76757D-3B92-034D-83F2-3364B68EC18F}" type="pres">
      <dgm:prSet presAssocID="{A2557704-EA5C-FB4E-9CB5-A6A292DED733}" presName="diagram" presStyleCnt="0">
        <dgm:presLayoutVars>
          <dgm:dir/>
          <dgm:resizeHandles val="exact"/>
        </dgm:presLayoutVars>
      </dgm:prSet>
      <dgm:spPr/>
    </dgm:pt>
    <dgm:pt modelId="{D0316308-C105-A743-83AA-58577E158FAB}" type="pres">
      <dgm:prSet presAssocID="{05590A5B-B696-DF46-BBCA-D8E9FEAA7E80}" presName="node" presStyleLbl="node1" presStyleIdx="0" presStyleCnt="2">
        <dgm:presLayoutVars>
          <dgm:bulletEnabled val="1"/>
        </dgm:presLayoutVars>
      </dgm:prSet>
      <dgm:spPr/>
    </dgm:pt>
    <dgm:pt modelId="{E0C429D9-1450-B945-A672-4018F2146903}" type="pres">
      <dgm:prSet presAssocID="{0E4324DB-5958-EC44-BA52-2B328957EB0D}" presName="sibTrans" presStyleCnt="0"/>
      <dgm:spPr/>
    </dgm:pt>
    <dgm:pt modelId="{BF96B32B-963C-BC40-AFCD-98E8B9013504}" type="pres">
      <dgm:prSet presAssocID="{FD932B03-F552-B346-A568-F050EB68A5EC}" presName="node" presStyleLbl="node1" presStyleIdx="1" presStyleCnt="2">
        <dgm:presLayoutVars>
          <dgm:bulletEnabled val="1"/>
        </dgm:presLayoutVars>
      </dgm:prSet>
      <dgm:spPr/>
    </dgm:pt>
  </dgm:ptLst>
  <dgm:cxnLst>
    <dgm:cxn modelId="{DEB05F08-12B0-5242-8734-100DA80EF86C}" srcId="{FD932B03-F552-B346-A568-F050EB68A5EC}" destId="{6E3B0135-E698-6542-A351-F592F49C8A83}" srcOrd="4" destOrd="0" parTransId="{BDD14A16-2725-544F-86C8-7A02DC1E57C8}" sibTransId="{619D0FA3-5FF6-D247-AC5C-29701398147D}"/>
    <dgm:cxn modelId="{EFE35C0B-CD24-8344-B63D-788582730579}" type="presOf" srcId="{13F7E588-AB96-CC44-B2FE-5DBF7C286CF5}" destId="{D0316308-C105-A743-83AA-58577E158FAB}" srcOrd="0" destOrd="1" presId="urn:microsoft.com/office/officeart/2005/8/layout/default"/>
    <dgm:cxn modelId="{DE889118-4AEC-1B40-9B4E-AEC5CB7AA791}" srcId="{05590A5B-B696-DF46-BBCA-D8E9FEAA7E80}" destId="{13F7E588-AB96-CC44-B2FE-5DBF7C286CF5}" srcOrd="0" destOrd="0" parTransId="{FDA864D4-7269-4547-B74A-BDD7C6CC2508}" sibTransId="{646C3D79-A669-AA4D-A7A5-A6EA5C632B18}"/>
    <dgm:cxn modelId="{73DA8721-11E9-5140-BD50-2B6F396553F0}" srcId="{A2557704-EA5C-FB4E-9CB5-A6A292DED733}" destId="{FD932B03-F552-B346-A568-F050EB68A5EC}" srcOrd="1" destOrd="0" parTransId="{7E8905B9-539D-4245-98E3-FB0A75C529D6}" sibTransId="{22B0A4AC-FC44-1440-A53B-ECBBB8E39FF0}"/>
    <dgm:cxn modelId="{A88E4128-E23D-044F-95D7-5354C0C56D54}" srcId="{FD932B03-F552-B346-A568-F050EB68A5EC}" destId="{23192D64-B537-D246-9531-B47759669438}" srcOrd="3" destOrd="0" parTransId="{ECFCEEF6-2858-CB4D-A0C0-9A6E33C9A7B3}" sibTransId="{4F963B37-8B59-7B4B-9A0B-2F8041E6AF81}"/>
    <dgm:cxn modelId="{AA1A753B-6B6D-8942-A9D4-FCB4FCEE58A7}" type="presOf" srcId="{9BFEFFD9-3529-0846-A376-D312D22FA141}" destId="{D0316308-C105-A743-83AA-58577E158FAB}" srcOrd="0" destOrd="3" presId="urn:microsoft.com/office/officeart/2005/8/layout/default"/>
    <dgm:cxn modelId="{A8F5995D-D5B2-CE42-A24C-6412AC87CAA4}" srcId="{FD932B03-F552-B346-A568-F050EB68A5EC}" destId="{964D4B23-1D39-D442-A08D-9B9FC15EC7EC}" srcOrd="1" destOrd="0" parTransId="{E8344B2C-4540-2447-820A-EE6BB81C9F06}" sibTransId="{6AC9AFAB-16FC-F74A-8BED-27406B972325}"/>
    <dgm:cxn modelId="{35015F42-2200-F549-899B-7296406C19D8}" srcId="{FD932B03-F552-B346-A568-F050EB68A5EC}" destId="{4EA40AAB-68E2-994B-952F-0B4F08A550EF}" srcOrd="2" destOrd="0" parTransId="{AB5920C2-DE8C-C94C-96A7-F7C9ED9F2FDF}" sibTransId="{ABCB82D6-E240-DF44-812F-A4F0C25B41E2}"/>
    <dgm:cxn modelId="{09CCF44D-EFBD-D047-B293-2C32FBF61813}" type="presOf" srcId="{23192D64-B537-D246-9531-B47759669438}" destId="{BF96B32B-963C-BC40-AFCD-98E8B9013504}" srcOrd="0" destOrd="4" presId="urn:microsoft.com/office/officeart/2005/8/layout/default"/>
    <dgm:cxn modelId="{E84A1573-7D85-DB44-B26C-086B18F36C31}" srcId="{A2557704-EA5C-FB4E-9CB5-A6A292DED733}" destId="{05590A5B-B696-DF46-BBCA-D8E9FEAA7E80}" srcOrd="0" destOrd="0" parTransId="{12531FCE-6001-E545-96C1-25629DD096C8}" sibTransId="{0E4324DB-5958-EC44-BA52-2B328957EB0D}"/>
    <dgm:cxn modelId="{2F952F73-49BE-E247-9EAB-6040A68CB07B}" type="presOf" srcId="{A2557704-EA5C-FB4E-9CB5-A6A292DED733}" destId="{6F76757D-3B92-034D-83F2-3364B68EC18F}" srcOrd="0" destOrd="0" presId="urn:microsoft.com/office/officeart/2005/8/layout/default"/>
    <dgm:cxn modelId="{483A9F75-57AD-4D4A-AE57-8F57CDE60710}" type="presOf" srcId="{964D4B23-1D39-D442-A08D-9B9FC15EC7EC}" destId="{BF96B32B-963C-BC40-AFCD-98E8B9013504}" srcOrd="0" destOrd="2" presId="urn:microsoft.com/office/officeart/2005/8/layout/default"/>
    <dgm:cxn modelId="{70924079-766F-C24A-B9F5-A3F68772BA70}" type="presOf" srcId="{1394C94C-F030-C148-A1CA-C129135BAE13}" destId="{BF96B32B-963C-BC40-AFCD-98E8B9013504}" srcOrd="0" destOrd="1" presId="urn:microsoft.com/office/officeart/2005/8/layout/default"/>
    <dgm:cxn modelId="{289252B4-3A4C-F443-98E3-94EAED54D68F}" srcId="{05590A5B-B696-DF46-BBCA-D8E9FEAA7E80}" destId="{BF3922A4-2EF3-D840-9156-B7882A81CF85}" srcOrd="1" destOrd="0" parTransId="{CE7E7697-5188-E944-9E79-C2074A3DFF2E}" sibTransId="{886770FB-3B42-824E-A13B-6993848FC0EB}"/>
    <dgm:cxn modelId="{62B086C9-CDBE-5E4A-8335-CB153D016C2C}" type="presOf" srcId="{6E3B0135-E698-6542-A351-F592F49C8A83}" destId="{BF96B32B-963C-BC40-AFCD-98E8B9013504}" srcOrd="0" destOrd="5" presId="urn:microsoft.com/office/officeart/2005/8/layout/default"/>
    <dgm:cxn modelId="{220729D4-469C-CD40-8FBB-CBCA7CB29550}" type="presOf" srcId="{05590A5B-B696-DF46-BBCA-D8E9FEAA7E80}" destId="{D0316308-C105-A743-83AA-58577E158FAB}" srcOrd="0" destOrd="0" presId="urn:microsoft.com/office/officeart/2005/8/layout/default"/>
    <dgm:cxn modelId="{295A28DC-BBE5-4146-87EE-49645B0935EE}" srcId="{FD932B03-F552-B346-A568-F050EB68A5EC}" destId="{1394C94C-F030-C148-A1CA-C129135BAE13}" srcOrd="0" destOrd="0" parTransId="{6DC44A6B-6DDF-764F-8651-6170592C68D3}" sibTransId="{121C4F06-358B-9C43-A01A-81C8B95E0C6F}"/>
    <dgm:cxn modelId="{C37AE7DC-D3CB-6144-AFE5-A320D6ED8C45}" type="presOf" srcId="{FD932B03-F552-B346-A568-F050EB68A5EC}" destId="{BF96B32B-963C-BC40-AFCD-98E8B9013504}" srcOrd="0" destOrd="0" presId="urn:microsoft.com/office/officeart/2005/8/layout/default"/>
    <dgm:cxn modelId="{490A50E4-CD03-ED48-9786-4BAF98B2160D}" type="presOf" srcId="{BF3922A4-2EF3-D840-9156-B7882A81CF85}" destId="{D0316308-C105-A743-83AA-58577E158FAB}" srcOrd="0" destOrd="2" presId="urn:microsoft.com/office/officeart/2005/8/layout/default"/>
    <dgm:cxn modelId="{974793ED-183F-0544-8304-F31D48345039}" type="presOf" srcId="{4EA40AAB-68E2-994B-952F-0B4F08A550EF}" destId="{BF96B32B-963C-BC40-AFCD-98E8B9013504}" srcOrd="0" destOrd="3" presId="urn:microsoft.com/office/officeart/2005/8/layout/default"/>
    <dgm:cxn modelId="{4F7160F5-2850-384F-9D95-8EED8484ED97}" srcId="{05590A5B-B696-DF46-BBCA-D8E9FEAA7E80}" destId="{9BFEFFD9-3529-0846-A376-D312D22FA141}" srcOrd="2" destOrd="0" parTransId="{222DF9E3-A19C-0E4F-9204-B137865AF1EE}" sibTransId="{78C28033-0B8B-6A46-9879-1EC8E6BD3995}"/>
    <dgm:cxn modelId="{35D821D0-BEC1-AC43-A357-9F74710A3D89}" type="presParOf" srcId="{6F76757D-3B92-034D-83F2-3364B68EC18F}" destId="{D0316308-C105-A743-83AA-58577E158FAB}" srcOrd="0" destOrd="0" presId="urn:microsoft.com/office/officeart/2005/8/layout/default"/>
    <dgm:cxn modelId="{2D35DC37-218F-F847-80FB-2BBAD6756C25}" type="presParOf" srcId="{6F76757D-3B92-034D-83F2-3364B68EC18F}" destId="{E0C429D9-1450-B945-A672-4018F2146903}" srcOrd="1" destOrd="0" presId="urn:microsoft.com/office/officeart/2005/8/layout/default"/>
    <dgm:cxn modelId="{2B3134B8-C9C4-A246-B678-1D048F1C845A}" type="presParOf" srcId="{6F76757D-3B92-034D-83F2-3364B68EC18F}" destId="{BF96B32B-963C-BC40-AFCD-98E8B901350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46E8DE0-58D2-2646-87B9-AC793D0E42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BEB2A57-9AA7-494F-9DF9-0A74F626AADB}">
      <dgm:prSet custT="1"/>
      <dgm:spPr>
        <a:solidFill>
          <a:srgbClr val="152B48"/>
        </a:solidFill>
      </dgm:spPr>
      <dgm:t>
        <a:bodyPr/>
        <a:lstStyle/>
        <a:p>
          <a:pPr>
            <a:lnSpc>
              <a:spcPct val="100000"/>
            </a:lnSpc>
          </a:pPr>
          <a:r>
            <a:rPr lang="es-CO" sz="1800" b="1" dirty="0">
              <a:latin typeface="Montserrat" pitchFamily="2" charset="77"/>
            </a:rPr>
            <a:t>Indicaciones de toracostomía:</a:t>
          </a:r>
        </a:p>
      </dgm:t>
    </dgm:pt>
    <dgm:pt modelId="{0E4F96A5-7728-B149-8626-C6E9E4E8C636}" type="parTrans" cxnId="{1598D288-EFD4-1948-9F3A-4592452BBE8E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0CCC784A-9ED1-4348-B03F-2574369599AD}" type="sibTrans" cxnId="{1598D288-EFD4-1948-9F3A-4592452BBE8E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88573A64-E363-6E49-A427-99A160E8DF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600" dirty="0">
              <a:solidFill>
                <a:srgbClr val="152B48"/>
              </a:solidFill>
              <a:latin typeface="Montserrat" pitchFamily="2" charset="77"/>
            </a:rPr>
            <a:t>Neumotórax &gt;25 - 30% / &gt; 3 cm en el ápex / &gt; 2 cm en el hilio.</a:t>
          </a:r>
        </a:p>
      </dgm:t>
    </dgm:pt>
    <dgm:pt modelId="{C428ECCA-DFC1-AB4A-BDAC-034EC67875B3}" type="parTrans" cxnId="{E2AA0C8F-746D-DF4E-BCE9-08AAE5D2D31A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42D73135-F47F-CB48-8780-362EF7FABDBA}" type="sibTrans" cxnId="{E2AA0C8F-746D-DF4E-BCE9-08AAE5D2D31A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2CDB666B-44C8-524C-A09F-D4F117C4DC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600" dirty="0">
              <a:solidFill>
                <a:srgbClr val="152B48"/>
              </a:solidFill>
              <a:latin typeface="Montserrat" pitchFamily="2" charset="77"/>
            </a:rPr>
            <a:t>Síntomas independiente del tamaño.</a:t>
          </a:r>
        </a:p>
      </dgm:t>
    </dgm:pt>
    <dgm:pt modelId="{FB78F1FE-D173-9F48-93B4-FE336D8E944F}" type="parTrans" cxnId="{644CB19F-C406-FC4D-94CD-BAEE0902A037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AF404431-53CC-A64F-894C-E0AAFF60C379}" type="sibTrans" cxnId="{644CB19F-C406-FC4D-94CD-BAEE0902A037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9B5027F1-0B6A-CD4E-983B-5C523F7B5C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600" dirty="0">
              <a:solidFill>
                <a:srgbClr val="152B48"/>
              </a:solidFill>
              <a:latin typeface="Montserrat" pitchFamily="2" charset="77"/>
            </a:rPr>
            <a:t>Hemoneumotórax.</a:t>
          </a:r>
        </a:p>
      </dgm:t>
    </dgm:pt>
    <dgm:pt modelId="{28D6CAFF-8D2F-2B4F-A451-CA00B5F557DC}" type="parTrans" cxnId="{EB4F7E27-BF65-7D48-8F1C-AAA79B7E186E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D5473DED-1DCA-4745-916D-C644E98F550E}" type="sibTrans" cxnId="{EB4F7E27-BF65-7D48-8F1C-AAA79B7E186E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DC390B20-E4A0-B545-BCEA-E918E54B98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600" dirty="0">
              <a:solidFill>
                <a:srgbClr val="152B48"/>
              </a:solidFill>
              <a:latin typeface="Montserrat" pitchFamily="2" charset="77"/>
            </a:rPr>
            <a:t>Aumento en el tiempo de vigilancia.</a:t>
          </a:r>
        </a:p>
      </dgm:t>
    </dgm:pt>
    <dgm:pt modelId="{0D9C00DC-8F7A-944E-8517-DEBA8CF50380}" type="parTrans" cxnId="{2C052427-8A90-3944-B217-C34C76BC48E5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C7248A4C-F36C-4D4D-93E7-9950B98B168C}" type="sibTrans" cxnId="{2C052427-8A90-3944-B217-C34C76BC48E5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2D3D204B-67A7-3248-A9DC-B17FF65356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600" dirty="0">
              <a:solidFill>
                <a:srgbClr val="152B48"/>
              </a:solidFill>
              <a:latin typeface="Montserrat" pitchFamily="2" charset="77"/>
            </a:rPr>
            <a:t>Inestabilidad hemodinámica.</a:t>
          </a:r>
        </a:p>
      </dgm:t>
    </dgm:pt>
    <dgm:pt modelId="{1B51CF62-8428-9C49-9863-3FB5383FBA4C}" type="parTrans" cxnId="{8FB4F43D-8AF1-A94B-87F3-D2B459EEEEAF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8AC3F9CB-9057-D543-A9BD-D8DB3D668085}" type="sibTrans" cxnId="{8FB4F43D-8AF1-A94B-87F3-D2B459EEEEAF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2FA9EEC7-F0C0-954E-89E4-17F0032082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600" dirty="0">
              <a:solidFill>
                <a:srgbClr val="152B48"/>
              </a:solidFill>
              <a:latin typeface="Montserrat" pitchFamily="2" charset="77"/>
            </a:rPr>
            <a:t>Transporte aéreo en vehículo no presurizado.</a:t>
          </a:r>
        </a:p>
      </dgm:t>
    </dgm:pt>
    <dgm:pt modelId="{C8387C47-CC39-A64F-86A3-F1346EE6B95A}" type="parTrans" cxnId="{086B0229-0FDF-F342-AB80-6D6341885620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9742D1AE-26F9-D745-8483-C227DB4CBC70}" type="sibTrans" cxnId="{086B0229-0FDF-F342-AB80-6D6341885620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746EFE28-98F0-E84A-B385-B5D6DD56B248}" type="pres">
      <dgm:prSet presAssocID="{D46E8DE0-58D2-2646-87B9-AC793D0E4244}" presName="linear" presStyleCnt="0">
        <dgm:presLayoutVars>
          <dgm:animLvl val="lvl"/>
          <dgm:resizeHandles val="exact"/>
        </dgm:presLayoutVars>
      </dgm:prSet>
      <dgm:spPr/>
    </dgm:pt>
    <dgm:pt modelId="{675B12F4-7B2A-6643-AD8B-9E7D0CF54CB7}" type="pres">
      <dgm:prSet presAssocID="{7BEB2A57-9AA7-494F-9DF9-0A74F626AAD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E72F5A4-DDF1-5E4C-ACFB-8636F4A4AB99}" type="pres">
      <dgm:prSet presAssocID="{7BEB2A57-9AA7-494F-9DF9-0A74F626AAD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DCE0707-2B5D-2D40-9035-14DB14C09F41}" type="presOf" srcId="{9B5027F1-0B6A-CD4E-983B-5C523F7B5CE0}" destId="{6E72F5A4-DDF1-5E4C-ACFB-8636F4A4AB99}" srcOrd="0" destOrd="2" presId="urn:microsoft.com/office/officeart/2005/8/layout/vList2"/>
    <dgm:cxn modelId="{21F4CC1D-7DB8-F34E-A3C3-562A68587EAE}" type="presOf" srcId="{7BEB2A57-9AA7-494F-9DF9-0A74F626AADB}" destId="{675B12F4-7B2A-6643-AD8B-9E7D0CF54CB7}" srcOrd="0" destOrd="0" presId="urn:microsoft.com/office/officeart/2005/8/layout/vList2"/>
    <dgm:cxn modelId="{5ED27721-A7DB-B541-A249-B57014C6D229}" type="presOf" srcId="{2D3D204B-67A7-3248-A9DC-B17FF653569C}" destId="{6E72F5A4-DDF1-5E4C-ACFB-8636F4A4AB99}" srcOrd="0" destOrd="4" presId="urn:microsoft.com/office/officeart/2005/8/layout/vList2"/>
    <dgm:cxn modelId="{2C052427-8A90-3944-B217-C34C76BC48E5}" srcId="{7BEB2A57-9AA7-494F-9DF9-0A74F626AADB}" destId="{DC390B20-E4A0-B545-BCEA-E918E54B98F2}" srcOrd="3" destOrd="0" parTransId="{0D9C00DC-8F7A-944E-8517-DEBA8CF50380}" sibTransId="{C7248A4C-F36C-4D4D-93E7-9950B98B168C}"/>
    <dgm:cxn modelId="{EB4F7E27-BF65-7D48-8F1C-AAA79B7E186E}" srcId="{7BEB2A57-9AA7-494F-9DF9-0A74F626AADB}" destId="{9B5027F1-0B6A-CD4E-983B-5C523F7B5CE0}" srcOrd="2" destOrd="0" parTransId="{28D6CAFF-8D2F-2B4F-A451-CA00B5F557DC}" sibTransId="{D5473DED-1DCA-4745-916D-C644E98F550E}"/>
    <dgm:cxn modelId="{086B0229-0FDF-F342-AB80-6D6341885620}" srcId="{7BEB2A57-9AA7-494F-9DF9-0A74F626AADB}" destId="{2FA9EEC7-F0C0-954E-89E4-17F0032082F4}" srcOrd="5" destOrd="0" parTransId="{C8387C47-CC39-A64F-86A3-F1346EE6B95A}" sibTransId="{9742D1AE-26F9-D745-8483-C227DB4CBC70}"/>
    <dgm:cxn modelId="{8FB4F43D-8AF1-A94B-87F3-D2B459EEEEAF}" srcId="{7BEB2A57-9AA7-494F-9DF9-0A74F626AADB}" destId="{2D3D204B-67A7-3248-A9DC-B17FF653569C}" srcOrd="4" destOrd="0" parTransId="{1B51CF62-8428-9C49-9863-3FB5383FBA4C}" sibTransId="{8AC3F9CB-9057-D543-A9BD-D8DB3D668085}"/>
    <dgm:cxn modelId="{40AA6156-5C71-0742-BB8F-CBB67B1708B1}" type="presOf" srcId="{88573A64-E363-6E49-A427-99A160E8DFED}" destId="{6E72F5A4-DDF1-5E4C-ACFB-8636F4A4AB99}" srcOrd="0" destOrd="0" presId="urn:microsoft.com/office/officeart/2005/8/layout/vList2"/>
    <dgm:cxn modelId="{7D60D85A-940C-9C40-8567-3D458209544B}" type="presOf" srcId="{DC390B20-E4A0-B545-BCEA-E918E54B98F2}" destId="{6E72F5A4-DDF1-5E4C-ACFB-8636F4A4AB99}" srcOrd="0" destOrd="3" presId="urn:microsoft.com/office/officeart/2005/8/layout/vList2"/>
    <dgm:cxn modelId="{1598D288-EFD4-1948-9F3A-4592452BBE8E}" srcId="{D46E8DE0-58D2-2646-87B9-AC793D0E4244}" destId="{7BEB2A57-9AA7-494F-9DF9-0A74F626AADB}" srcOrd="0" destOrd="0" parTransId="{0E4F96A5-7728-B149-8626-C6E9E4E8C636}" sibTransId="{0CCC784A-9ED1-4348-B03F-2574369599AD}"/>
    <dgm:cxn modelId="{E2AA0C8F-746D-DF4E-BCE9-08AAE5D2D31A}" srcId="{7BEB2A57-9AA7-494F-9DF9-0A74F626AADB}" destId="{88573A64-E363-6E49-A427-99A160E8DFED}" srcOrd="0" destOrd="0" parTransId="{C428ECCA-DFC1-AB4A-BDAC-034EC67875B3}" sibTransId="{42D73135-F47F-CB48-8780-362EF7FABDBA}"/>
    <dgm:cxn modelId="{59D7448F-09CE-C041-9553-76E5E365730B}" type="presOf" srcId="{2FA9EEC7-F0C0-954E-89E4-17F0032082F4}" destId="{6E72F5A4-DDF1-5E4C-ACFB-8636F4A4AB99}" srcOrd="0" destOrd="5" presId="urn:microsoft.com/office/officeart/2005/8/layout/vList2"/>
    <dgm:cxn modelId="{E542079F-7317-FE4A-B84C-2DE10E1A7612}" type="presOf" srcId="{2CDB666B-44C8-524C-A09F-D4F117C4DC9D}" destId="{6E72F5A4-DDF1-5E4C-ACFB-8636F4A4AB99}" srcOrd="0" destOrd="1" presId="urn:microsoft.com/office/officeart/2005/8/layout/vList2"/>
    <dgm:cxn modelId="{644CB19F-C406-FC4D-94CD-BAEE0902A037}" srcId="{7BEB2A57-9AA7-494F-9DF9-0A74F626AADB}" destId="{2CDB666B-44C8-524C-A09F-D4F117C4DC9D}" srcOrd="1" destOrd="0" parTransId="{FB78F1FE-D173-9F48-93B4-FE336D8E944F}" sibTransId="{AF404431-53CC-A64F-894C-E0AAFF60C379}"/>
    <dgm:cxn modelId="{EF612BD1-4E67-6348-90C0-66C0B92B1ACA}" type="presOf" srcId="{D46E8DE0-58D2-2646-87B9-AC793D0E4244}" destId="{746EFE28-98F0-E84A-B385-B5D6DD56B248}" srcOrd="0" destOrd="0" presId="urn:microsoft.com/office/officeart/2005/8/layout/vList2"/>
    <dgm:cxn modelId="{20C241BE-73B4-8E44-B25D-474B1CEE1775}" type="presParOf" srcId="{746EFE28-98F0-E84A-B385-B5D6DD56B248}" destId="{675B12F4-7B2A-6643-AD8B-9E7D0CF54CB7}" srcOrd="0" destOrd="0" presId="urn:microsoft.com/office/officeart/2005/8/layout/vList2"/>
    <dgm:cxn modelId="{102ED057-5583-6B4D-9A8A-C34C60BAFECB}" type="presParOf" srcId="{746EFE28-98F0-E84A-B385-B5D6DD56B248}" destId="{6E72F5A4-DDF1-5E4C-ACFB-8636F4A4AB9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70F05E4-A6C7-274C-87ED-926B97C1293C}" type="doc">
      <dgm:prSet loTypeId="urn:microsoft.com/office/officeart/2005/8/layout/process5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325FEB80-6363-8A42-BF8A-4A3FD251293B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Acumulación de sangre en la cavidad pleural </a:t>
          </a:r>
          <a:r>
            <a:rPr lang="es-CO" dirty="0">
              <a:solidFill>
                <a:srgbClr val="152B48"/>
              </a:solidFill>
              <a:latin typeface="Montserrat" pitchFamily="2" charset="77"/>
              <a:sym typeface="Wingdings" pitchFamily="2" charset="2"/>
            </a:rPr>
            <a:t></a:t>
          </a:r>
          <a:r>
            <a:rPr lang="es-CO" dirty="0">
              <a:solidFill>
                <a:srgbClr val="152B48"/>
              </a:solidFill>
              <a:latin typeface="Montserrat" pitchFamily="2" charset="77"/>
            </a:rPr>
            <a:t> usualmente &lt;1500 mL.</a:t>
          </a:r>
        </a:p>
      </dgm:t>
    </dgm:pt>
    <dgm:pt modelId="{DE5225A8-41B3-B149-8482-B5834AE1AA68}" type="parTrans" cxnId="{1A2A73FB-448E-0D49-9D67-1FE4A04877B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1B5A0392-6DDA-7A4D-A973-918CBAC37026}" type="sibTrans" cxnId="{1A2A73FB-448E-0D49-9D67-1FE4A04877B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9CEAE8C6-8FF2-3C49-B8F3-137315235DCC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Más frecuente en trauma cerrado.</a:t>
          </a:r>
        </a:p>
      </dgm:t>
    </dgm:pt>
    <dgm:pt modelId="{4BEEEA1F-E131-DD49-BA99-B41E85FDDBC6}" type="parTrans" cxnId="{DD6B6D35-C540-D142-B3C4-D75303569361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6863DB54-17A1-9640-9696-17589EB4C86B}" type="sibTrans" cxnId="{DD6B6D35-C540-D142-B3C4-D75303569361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85BA1EF3-1116-3B47-A5DA-92066FBDD1E0}">
      <dgm:prSet/>
      <dgm:spPr/>
      <dgm:t>
        <a:bodyPr/>
        <a:lstStyle/>
        <a:p>
          <a:r>
            <a:rPr lang="es-CO" sz="1700" b="1" dirty="0">
              <a:solidFill>
                <a:srgbClr val="152B48"/>
              </a:solidFill>
              <a:latin typeface="Montserrat" pitchFamily="2" charset="77"/>
            </a:rPr>
            <a:t>Origen:</a:t>
          </a:r>
        </a:p>
      </dgm:t>
    </dgm:pt>
    <dgm:pt modelId="{D6E8157C-43CD-AF44-ADA8-56411FF73EF1}" type="parTrans" cxnId="{570408BD-FAC4-5544-B993-447B067CCD5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6A382360-F799-3C4D-A4E1-60EC351D5373}" type="sibTrans" cxnId="{570408BD-FAC4-5544-B993-447B067CCD5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878A36B3-9A12-DB49-96E4-4C2B968268AF}">
      <dgm:prSet custT="1"/>
      <dgm:spPr/>
      <dgm:t>
        <a:bodyPr/>
        <a:lstStyle/>
        <a:p>
          <a:r>
            <a:rPr lang="es-CO" sz="1400" dirty="0">
              <a:solidFill>
                <a:srgbClr val="152B48"/>
              </a:solidFill>
              <a:latin typeface="Montserrat" pitchFamily="2" charset="77"/>
            </a:rPr>
            <a:t>Laceraciones pulmonares.</a:t>
          </a:r>
        </a:p>
      </dgm:t>
    </dgm:pt>
    <dgm:pt modelId="{92454AA9-6E36-A948-9AFF-4423C0127E43}" type="parTrans" cxnId="{D3B6FB37-DFDE-D644-BE56-E77E5BDBA122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799E7C5D-3694-4E45-9790-69F83DC38443}" type="sibTrans" cxnId="{D3B6FB37-DFDE-D644-BE56-E77E5BDBA122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3A17FA49-B095-F848-B271-E52088D982CD}">
      <dgm:prSet custT="1"/>
      <dgm:spPr/>
      <dgm:t>
        <a:bodyPr/>
        <a:lstStyle/>
        <a:p>
          <a:r>
            <a:rPr lang="es-CO" sz="1400" dirty="0">
              <a:solidFill>
                <a:srgbClr val="152B48"/>
              </a:solidFill>
              <a:latin typeface="Montserrat" pitchFamily="2" charset="77"/>
            </a:rPr>
            <a:t>Lesión de grandes vasos.</a:t>
          </a:r>
        </a:p>
      </dgm:t>
    </dgm:pt>
    <dgm:pt modelId="{51B7C5FD-DF09-7B4C-AAF9-29D0473B5FD6}" type="parTrans" cxnId="{E8A4AF90-BFBC-3D49-8894-38798AFB283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E4BEC518-43F5-254C-85D1-48728F3BB1B7}" type="sibTrans" cxnId="{E8A4AF90-BFBC-3D49-8894-38798AFB283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9EB0ECD9-5F38-2346-9545-11E43DF8493C}">
      <dgm:prSet custT="1"/>
      <dgm:spPr/>
      <dgm:t>
        <a:bodyPr/>
        <a:lstStyle/>
        <a:p>
          <a:r>
            <a:rPr lang="es-CO" sz="1400" dirty="0">
              <a:solidFill>
                <a:srgbClr val="152B48"/>
              </a:solidFill>
              <a:latin typeface="Montserrat" pitchFamily="2" charset="77"/>
            </a:rPr>
            <a:t>Corazón.</a:t>
          </a:r>
        </a:p>
      </dgm:t>
    </dgm:pt>
    <dgm:pt modelId="{C7C258B8-83D6-5A4B-A63B-BEB4FDACF89E}" type="parTrans" cxnId="{37A1135C-E552-0B4E-AEFD-75761F76A50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2121BCE1-7B51-8F4A-83E7-22E1E65A0D2B}" type="sibTrans" cxnId="{37A1135C-E552-0B4E-AEFD-75761F76A50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1F18E1C2-930E-2D4A-A99D-73A07933C8B5}">
      <dgm:prSet custT="1"/>
      <dgm:spPr/>
      <dgm:t>
        <a:bodyPr/>
        <a:lstStyle/>
        <a:p>
          <a:r>
            <a:rPr lang="es-CO" sz="1400" dirty="0">
              <a:solidFill>
                <a:srgbClr val="152B48"/>
              </a:solidFill>
              <a:latin typeface="Montserrat" pitchFamily="2" charset="77"/>
            </a:rPr>
            <a:t>Vasos intercostales o mamarios. Internos.</a:t>
          </a:r>
        </a:p>
      </dgm:t>
    </dgm:pt>
    <dgm:pt modelId="{EF05E2B1-5A87-0948-890C-D471E4FCEB24}" type="parTrans" cxnId="{65D279D4-AE2D-A449-B1DC-31225D35A76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2713CC20-F8B0-4C4A-8076-9AF71333EC99}" type="sibTrans" cxnId="{65D279D4-AE2D-A449-B1DC-31225D35A76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AC292A31-0E07-2E4E-AB41-4C48BCD4334F}">
      <dgm:prSet custT="1"/>
      <dgm:spPr/>
      <dgm:t>
        <a:bodyPr/>
        <a:lstStyle/>
        <a:p>
          <a:r>
            <a:rPr lang="es-CO" sz="1400" dirty="0">
              <a:solidFill>
                <a:srgbClr val="152B48"/>
              </a:solidFill>
              <a:latin typeface="Montserrat" pitchFamily="2" charset="77"/>
            </a:rPr>
            <a:t>Diafragma.</a:t>
          </a:r>
        </a:p>
      </dgm:t>
    </dgm:pt>
    <dgm:pt modelId="{34F8A234-675C-2E4A-B915-975EBD0D5F88}" type="parTrans" cxnId="{A8217961-99F5-E44E-A27B-4985F731067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0C92F4FE-2310-804F-9400-E94D1D365A29}" type="sibTrans" cxnId="{A8217961-99F5-E44E-A27B-4985F731067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83863A3B-5F7A-7543-81AF-8AD9BCB8FD9E}">
      <dgm:prSet custT="1"/>
      <dgm:spPr/>
      <dgm:t>
        <a:bodyPr/>
        <a:lstStyle/>
        <a:p>
          <a:r>
            <a:rPr lang="es-CO" sz="1400" dirty="0">
              <a:solidFill>
                <a:srgbClr val="152B48"/>
              </a:solidFill>
              <a:latin typeface="Montserrat" pitchFamily="2" charset="77"/>
            </a:rPr>
            <a:t>Pared torácica.</a:t>
          </a:r>
        </a:p>
      </dgm:t>
    </dgm:pt>
    <dgm:pt modelId="{AB103D4F-90DD-FC4D-9DBB-360590326FCE}" type="parTrans" cxnId="{8EF9E602-FAE3-884D-9BB6-AD5884F318CD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493C4B2C-1E1F-394A-9650-F5BCB8A3571A}" type="sibTrans" cxnId="{8EF9E602-FAE3-884D-9BB6-AD5884F318CD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4FC1A1CB-7CB4-1743-A2EF-A03CFBAEBBA7}">
      <dgm:prSet custT="1"/>
      <dgm:spPr/>
      <dgm:t>
        <a:bodyPr/>
        <a:lstStyle/>
        <a:p>
          <a:r>
            <a:rPr lang="es-CO" sz="1400" dirty="0">
              <a:solidFill>
                <a:srgbClr val="152B48"/>
              </a:solidFill>
              <a:latin typeface="Montserrat" pitchFamily="2" charset="77"/>
            </a:rPr>
            <a:t>Fracturas vertebrales.</a:t>
          </a:r>
        </a:p>
      </dgm:t>
    </dgm:pt>
    <dgm:pt modelId="{E70BFCCE-3590-A545-918D-3627291BE634}" type="parTrans" cxnId="{DE04CD2F-C46A-6B4D-8B4C-B2176A52D32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D3082022-1DD4-A240-B2FF-1C223AB3C9BE}" type="sibTrans" cxnId="{DE04CD2F-C46A-6B4D-8B4C-B2176A52D32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81B89B2A-104C-A545-8351-7A1D05DFE278}">
      <dgm:prSet custT="1"/>
      <dgm:spPr/>
      <dgm:t>
        <a:bodyPr/>
        <a:lstStyle/>
        <a:p>
          <a:r>
            <a:rPr lang="es-CO" sz="1400" dirty="0">
              <a:solidFill>
                <a:srgbClr val="152B48"/>
              </a:solidFill>
              <a:latin typeface="Montserrat" pitchFamily="2" charset="77"/>
            </a:rPr>
            <a:t>Directamente del abdomen.</a:t>
          </a:r>
        </a:p>
      </dgm:t>
    </dgm:pt>
    <dgm:pt modelId="{C981B684-850F-DD47-96F7-DB7EAB9D9D16}" type="parTrans" cxnId="{26A27A7F-8653-2648-A4C8-34535157D47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E85A4B5B-FD53-4640-9D6E-F0652222BF17}" type="sibTrans" cxnId="{26A27A7F-8653-2648-A4C8-34535157D47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47EA470C-371A-C34B-9344-633C8E23E2D4}" type="pres">
      <dgm:prSet presAssocID="{570F05E4-A6C7-274C-87ED-926B97C1293C}" presName="diagram" presStyleCnt="0">
        <dgm:presLayoutVars>
          <dgm:dir/>
          <dgm:resizeHandles val="exact"/>
        </dgm:presLayoutVars>
      </dgm:prSet>
      <dgm:spPr/>
    </dgm:pt>
    <dgm:pt modelId="{037A6059-463D-6E46-AD45-686C0C2CB6A8}" type="pres">
      <dgm:prSet presAssocID="{325FEB80-6363-8A42-BF8A-4A3FD251293B}" presName="node" presStyleLbl="node1" presStyleIdx="0" presStyleCnt="3" custScaleX="87409" custScaleY="65378">
        <dgm:presLayoutVars>
          <dgm:bulletEnabled val="1"/>
        </dgm:presLayoutVars>
      </dgm:prSet>
      <dgm:spPr/>
    </dgm:pt>
    <dgm:pt modelId="{A09744D8-360B-6846-98D5-4A6945F1A63D}" type="pres">
      <dgm:prSet presAssocID="{1B5A0392-6DDA-7A4D-A973-918CBAC37026}" presName="sibTrans" presStyleLbl="sibTrans2D1" presStyleIdx="0" presStyleCnt="2"/>
      <dgm:spPr/>
    </dgm:pt>
    <dgm:pt modelId="{16C4B3E6-13F4-CB40-8DAC-1F84C8927303}" type="pres">
      <dgm:prSet presAssocID="{1B5A0392-6DDA-7A4D-A973-918CBAC37026}" presName="connectorText" presStyleLbl="sibTrans2D1" presStyleIdx="0" presStyleCnt="2"/>
      <dgm:spPr/>
    </dgm:pt>
    <dgm:pt modelId="{9E5A65D0-BD53-3942-95A2-8D258D914FDD}" type="pres">
      <dgm:prSet presAssocID="{9CEAE8C6-8FF2-3C49-B8F3-137315235DCC}" presName="node" presStyleLbl="node1" presStyleIdx="1" presStyleCnt="3" custScaleX="82548" custScaleY="74056">
        <dgm:presLayoutVars>
          <dgm:bulletEnabled val="1"/>
        </dgm:presLayoutVars>
      </dgm:prSet>
      <dgm:spPr/>
    </dgm:pt>
    <dgm:pt modelId="{3F67AFDB-F4AC-D24F-8088-86C3959F1BDC}" type="pres">
      <dgm:prSet presAssocID="{6863DB54-17A1-9640-9696-17589EB4C86B}" presName="sibTrans" presStyleLbl="sibTrans2D1" presStyleIdx="1" presStyleCnt="2"/>
      <dgm:spPr/>
    </dgm:pt>
    <dgm:pt modelId="{568A258E-2124-A14E-A83C-0A8A22265584}" type="pres">
      <dgm:prSet presAssocID="{6863DB54-17A1-9640-9696-17589EB4C86B}" presName="connectorText" presStyleLbl="sibTrans2D1" presStyleIdx="1" presStyleCnt="2"/>
      <dgm:spPr/>
    </dgm:pt>
    <dgm:pt modelId="{E9FC69A7-33DC-304D-89E1-A56855A04E21}" type="pres">
      <dgm:prSet presAssocID="{85BA1EF3-1116-3B47-A5DA-92066FBDD1E0}" presName="node" presStyleLbl="node1" presStyleIdx="2" presStyleCnt="3" custScaleX="103440" custScaleY="225869" custLinFactNeighborX="10483" custLinFactNeighborY="-1344">
        <dgm:presLayoutVars>
          <dgm:bulletEnabled val="1"/>
        </dgm:presLayoutVars>
      </dgm:prSet>
      <dgm:spPr/>
    </dgm:pt>
  </dgm:ptLst>
  <dgm:cxnLst>
    <dgm:cxn modelId="{8EF9E602-FAE3-884D-9BB6-AD5884F318CD}" srcId="{85BA1EF3-1116-3B47-A5DA-92066FBDD1E0}" destId="{83863A3B-5F7A-7543-81AF-8AD9BCB8FD9E}" srcOrd="5" destOrd="0" parTransId="{AB103D4F-90DD-FC4D-9DBB-360590326FCE}" sibTransId="{493C4B2C-1E1F-394A-9650-F5BCB8A3571A}"/>
    <dgm:cxn modelId="{737BAE0D-0414-DC40-A18B-C98D89AD3F40}" type="presOf" srcId="{1F18E1C2-930E-2D4A-A99D-73A07933C8B5}" destId="{E9FC69A7-33DC-304D-89E1-A56855A04E21}" srcOrd="0" destOrd="4" presId="urn:microsoft.com/office/officeart/2005/8/layout/process5"/>
    <dgm:cxn modelId="{69056E0E-86BE-4A41-8D00-B39FBB7AAEB6}" type="presOf" srcId="{9CEAE8C6-8FF2-3C49-B8F3-137315235DCC}" destId="{9E5A65D0-BD53-3942-95A2-8D258D914FDD}" srcOrd="0" destOrd="0" presId="urn:microsoft.com/office/officeart/2005/8/layout/process5"/>
    <dgm:cxn modelId="{7BBE0E13-03EE-6A44-BABB-5B44B2498DDC}" type="presOf" srcId="{570F05E4-A6C7-274C-87ED-926B97C1293C}" destId="{47EA470C-371A-C34B-9344-633C8E23E2D4}" srcOrd="0" destOrd="0" presId="urn:microsoft.com/office/officeart/2005/8/layout/process5"/>
    <dgm:cxn modelId="{5A7CA414-7AE2-A547-B6DB-158082735077}" type="presOf" srcId="{1B5A0392-6DDA-7A4D-A973-918CBAC37026}" destId="{16C4B3E6-13F4-CB40-8DAC-1F84C8927303}" srcOrd="1" destOrd="0" presId="urn:microsoft.com/office/officeart/2005/8/layout/process5"/>
    <dgm:cxn modelId="{FC552218-0992-704D-8A6D-5ED079A120BC}" type="presOf" srcId="{3A17FA49-B095-F848-B271-E52088D982CD}" destId="{E9FC69A7-33DC-304D-89E1-A56855A04E21}" srcOrd="0" destOrd="2" presId="urn:microsoft.com/office/officeart/2005/8/layout/process5"/>
    <dgm:cxn modelId="{5C3D9E21-A7FF-8647-8785-FD42455A3BBE}" type="presOf" srcId="{AC292A31-0E07-2E4E-AB41-4C48BCD4334F}" destId="{E9FC69A7-33DC-304D-89E1-A56855A04E21}" srcOrd="0" destOrd="5" presId="urn:microsoft.com/office/officeart/2005/8/layout/process5"/>
    <dgm:cxn modelId="{74E9FB29-2F26-3A4C-A1F1-9E33CCC49A9D}" type="presOf" srcId="{325FEB80-6363-8A42-BF8A-4A3FD251293B}" destId="{037A6059-463D-6E46-AD45-686C0C2CB6A8}" srcOrd="0" destOrd="0" presId="urn:microsoft.com/office/officeart/2005/8/layout/process5"/>
    <dgm:cxn modelId="{DE04CD2F-C46A-6B4D-8B4C-B2176A52D320}" srcId="{85BA1EF3-1116-3B47-A5DA-92066FBDD1E0}" destId="{4FC1A1CB-7CB4-1743-A2EF-A03CFBAEBBA7}" srcOrd="6" destOrd="0" parTransId="{E70BFCCE-3590-A545-918D-3627291BE634}" sibTransId="{D3082022-1DD4-A240-B2FF-1C223AB3C9BE}"/>
    <dgm:cxn modelId="{DD6B6D35-C540-D142-B3C4-D75303569361}" srcId="{570F05E4-A6C7-274C-87ED-926B97C1293C}" destId="{9CEAE8C6-8FF2-3C49-B8F3-137315235DCC}" srcOrd="1" destOrd="0" parTransId="{4BEEEA1F-E131-DD49-BA99-B41E85FDDBC6}" sibTransId="{6863DB54-17A1-9640-9696-17589EB4C86B}"/>
    <dgm:cxn modelId="{D3B6FB37-DFDE-D644-BE56-E77E5BDBA122}" srcId="{85BA1EF3-1116-3B47-A5DA-92066FBDD1E0}" destId="{878A36B3-9A12-DB49-96E4-4C2B968268AF}" srcOrd="0" destOrd="0" parTransId="{92454AA9-6E36-A948-9AFF-4423C0127E43}" sibTransId="{799E7C5D-3694-4E45-9790-69F83DC38443}"/>
    <dgm:cxn modelId="{37A1135C-E552-0B4E-AEFD-75761F76A509}" srcId="{85BA1EF3-1116-3B47-A5DA-92066FBDD1E0}" destId="{9EB0ECD9-5F38-2346-9545-11E43DF8493C}" srcOrd="2" destOrd="0" parTransId="{C7C258B8-83D6-5A4B-A63B-BEB4FDACF89E}" sibTransId="{2121BCE1-7B51-8F4A-83E7-22E1E65A0D2B}"/>
    <dgm:cxn modelId="{A8217961-99F5-E44E-A27B-4985F7310679}" srcId="{85BA1EF3-1116-3B47-A5DA-92066FBDD1E0}" destId="{AC292A31-0E07-2E4E-AB41-4C48BCD4334F}" srcOrd="4" destOrd="0" parTransId="{34F8A234-675C-2E4A-B915-975EBD0D5F88}" sibTransId="{0C92F4FE-2310-804F-9400-E94D1D365A29}"/>
    <dgm:cxn modelId="{57B95A66-A6D0-244E-8508-EF1A440D6B26}" type="presOf" srcId="{83863A3B-5F7A-7543-81AF-8AD9BCB8FD9E}" destId="{E9FC69A7-33DC-304D-89E1-A56855A04E21}" srcOrd="0" destOrd="6" presId="urn:microsoft.com/office/officeart/2005/8/layout/process5"/>
    <dgm:cxn modelId="{6880804A-F3BC-F544-818C-6501C7223AB6}" type="presOf" srcId="{4FC1A1CB-7CB4-1743-A2EF-A03CFBAEBBA7}" destId="{E9FC69A7-33DC-304D-89E1-A56855A04E21}" srcOrd="0" destOrd="7" presId="urn:microsoft.com/office/officeart/2005/8/layout/process5"/>
    <dgm:cxn modelId="{67F74D6C-1647-E349-A330-8302A395FAD3}" type="presOf" srcId="{878A36B3-9A12-DB49-96E4-4C2B968268AF}" destId="{E9FC69A7-33DC-304D-89E1-A56855A04E21}" srcOrd="0" destOrd="1" presId="urn:microsoft.com/office/officeart/2005/8/layout/process5"/>
    <dgm:cxn modelId="{84AB854D-37EE-784A-8202-A55A6A7BEBBC}" type="presOf" srcId="{9EB0ECD9-5F38-2346-9545-11E43DF8493C}" destId="{E9FC69A7-33DC-304D-89E1-A56855A04E21}" srcOrd="0" destOrd="3" presId="urn:microsoft.com/office/officeart/2005/8/layout/process5"/>
    <dgm:cxn modelId="{109A6C72-D056-E64F-AD66-5D7D94A66159}" type="presOf" srcId="{6863DB54-17A1-9640-9696-17589EB4C86B}" destId="{3F67AFDB-F4AC-D24F-8088-86C3959F1BDC}" srcOrd="0" destOrd="0" presId="urn:microsoft.com/office/officeart/2005/8/layout/process5"/>
    <dgm:cxn modelId="{76653673-6B8F-384A-941F-6290D88C247F}" type="presOf" srcId="{1B5A0392-6DDA-7A4D-A973-918CBAC37026}" destId="{A09744D8-360B-6846-98D5-4A6945F1A63D}" srcOrd="0" destOrd="0" presId="urn:microsoft.com/office/officeart/2005/8/layout/process5"/>
    <dgm:cxn modelId="{26A27A7F-8653-2648-A4C8-34535157D479}" srcId="{85BA1EF3-1116-3B47-A5DA-92066FBDD1E0}" destId="{81B89B2A-104C-A545-8351-7A1D05DFE278}" srcOrd="7" destOrd="0" parTransId="{C981B684-850F-DD47-96F7-DB7EAB9D9D16}" sibTransId="{E85A4B5B-FD53-4640-9D6E-F0652222BF17}"/>
    <dgm:cxn modelId="{E8A4AF90-BFBC-3D49-8894-38798AFB2830}" srcId="{85BA1EF3-1116-3B47-A5DA-92066FBDD1E0}" destId="{3A17FA49-B095-F848-B271-E52088D982CD}" srcOrd="1" destOrd="0" parTransId="{51B7C5FD-DF09-7B4C-AAF9-29D0473B5FD6}" sibTransId="{E4BEC518-43F5-254C-85D1-48728F3BB1B7}"/>
    <dgm:cxn modelId="{570408BD-FAC4-5544-B993-447B067CCD54}" srcId="{570F05E4-A6C7-274C-87ED-926B97C1293C}" destId="{85BA1EF3-1116-3B47-A5DA-92066FBDD1E0}" srcOrd="2" destOrd="0" parTransId="{D6E8157C-43CD-AF44-ADA8-56411FF73EF1}" sibTransId="{6A382360-F799-3C4D-A4E1-60EC351D5373}"/>
    <dgm:cxn modelId="{22B2EAC2-DCBB-5B47-8281-DC5094470B34}" type="presOf" srcId="{81B89B2A-104C-A545-8351-7A1D05DFE278}" destId="{E9FC69A7-33DC-304D-89E1-A56855A04E21}" srcOrd="0" destOrd="8" presId="urn:microsoft.com/office/officeart/2005/8/layout/process5"/>
    <dgm:cxn modelId="{65D279D4-AE2D-A449-B1DC-31225D35A763}" srcId="{85BA1EF3-1116-3B47-A5DA-92066FBDD1E0}" destId="{1F18E1C2-930E-2D4A-A99D-73A07933C8B5}" srcOrd="3" destOrd="0" parTransId="{EF05E2B1-5A87-0948-890C-D471E4FCEB24}" sibTransId="{2713CC20-F8B0-4C4A-8076-9AF71333EC99}"/>
    <dgm:cxn modelId="{AB4280D7-806D-1B46-98DF-A2F069375EE9}" type="presOf" srcId="{6863DB54-17A1-9640-9696-17589EB4C86B}" destId="{568A258E-2124-A14E-A83C-0A8A22265584}" srcOrd="1" destOrd="0" presId="urn:microsoft.com/office/officeart/2005/8/layout/process5"/>
    <dgm:cxn modelId="{EB37A3E9-A418-5F45-8CF8-177BF37A21D9}" type="presOf" srcId="{85BA1EF3-1116-3B47-A5DA-92066FBDD1E0}" destId="{E9FC69A7-33DC-304D-89E1-A56855A04E21}" srcOrd="0" destOrd="0" presId="urn:microsoft.com/office/officeart/2005/8/layout/process5"/>
    <dgm:cxn modelId="{1A2A73FB-448E-0D49-9D67-1FE4A04877B0}" srcId="{570F05E4-A6C7-274C-87ED-926B97C1293C}" destId="{325FEB80-6363-8A42-BF8A-4A3FD251293B}" srcOrd="0" destOrd="0" parTransId="{DE5225A8-41B3-B149-8482-B5834AE1AA68}" sibTransId="{1B5A0392-6DDA-7A4D-A973-918CBAC37026}"/>
    <dgm:cxn modelId="{185574B8-5510-074C-B610-E3BD12142664}" type="presParOf" srcId="{47EA470C-371A-C34B-9344-633C8E23E2D4}" destId="{037A6059-463D-6E46-AD45-686C0C2CB6A8}" srcOrd="0" destOrd="0" presId="urn:microsoft.com/office/officeart/2005/8/layout/process5"/>
    <dgm:cxn modelId="{D59AFF7D-0C3F-B34A-9FCD-2A87957659E6}" type="presParOf" srcId="{47EA470C-371A-C34B-9344-633C8E23E2D4}" destId="{A09744D8-360B-6846-98D5-4A6945F1A63D}" srcOrd="1" destOrd="0" presId="urn:microsoft.com/office/officeart/2005/8/layout/process5"/>
    <dgm:cxn modelId="{E80AB256-5341-884A-ABBD-B5340DB815B9}" type="presParOf" srcId="{A09744D8-360B-6846-98D5-4A6945F1A63D}" destId="{16C4B3E6-13F4-CB40-8DAC-1F84C8927303}" srcOrd="0" destOrd="0" presId="urn:microsoft.com/office/officeart/2005/8/layout/process5"/>
    <dgm:cxn modelId="{62095F5C-DE6F-6A47-AED7-8AC470780292}" type="presParOf" srcId="{47EA470C-371A-C34B-9344-633C8E23E2D4}" destId="{9E5A65D0-BD53-3942-95A2-8D258D914FDD}" srcOrd="2" destOrd="0" presId="urn:microsoft.com/office/officeart/2005/8/layout/process5"/>
    <dgm:cxn modelId="{F4C05449-ED1B-F245-AB47-D1A00760BB90}" type="presParOf" srcId="{47EA470C-371A-C34B-9344-633C8E23E2D4}" destId="{3F67AFDB-F4AC-D24F-8088-86C3959F1BDC}" srcOrd="3" destOrd="0" presId="urn:microsoft.com/office/officeart/2005/8/layout/process5"/>
    <dgm:cxn modelId="{B55E7809-CEB4-CE49-9071-45488D14A763}" type="presParOf" srcId="{3F67AFDB-F4AC-D24F-8088-86C3959F1BDC}" destId="{568A258E-2124-A14E-A83C-0A8A22265584}" srcOrd="0" destOrd="0" presId="urn:microsoft.com/office/officeart/2005/8/layout/process5"/>
    <dgm:cxn modelId="{6FD0C2D3-7F5F-FF45-AF55-812787D8BA5E}" type="presParOf" srcId="{47EA470C-371A-C34B-9344-633C8E23E2D4}" destId="{E9FC69A7-33DC-304D-89E1-A56855A04E21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AD16B71-468D-EA41-A931-13CFFE16767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A385B43-258B-0F43-AB3D-EF926EC7C132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b="1" dirty="0">
              <a:solidFill>
                <a:srgbClr val="152B48"/>
              </a:solidFill>
              <a:latin typeface="Montserrat" pitchFamily="2" charset="77"/>
            </a:rPr>
            <a:t>Indicaciones de toracostomía</a:t>
          </a:r>
          <a:endParaRPr lang="es-CO" dirty="0">
            <a:solidFill>
              <a:srgbClr val="152B48"/>
            </a:solidFill>
            <a:latin typeface="Montserrat" pitchFamily="2" charset="77"/>
          </a:endParaRPr>
        </a:p>
      </dgm:t>
    </dgm:pt>
    <dgm:pt modelId="{A11D4E2B-F069-5E40-B1B8-9E44A51BF62E}" type="parTrans" cxnId="{7963022D-1709-D146-8A3B-1D5628848907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A8D1599F-40C7-7141-91F6-31E49715E060}" type="sibTrans" cxnId="{7963022D-1709-D146-8A3B-1D5628848907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81F6A825-C06A-D44A-A190-67E9EFB28352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>
              <a:solidFill>
                <a:srgbClr val="152B48"/>
              </a:solidFill>
              <a:latin typeface="Montserrat" pitchFamily="2" charset="77"/>
            </a:rPr>
            <a:t>ATLS </a:t>
          </a:r>
          <a:r>
            <a:rPr lang="es-CO" dirty="0">
              <a:solidFill>
                <a:srgbClr val="152B48"/>
              </a:solidFill>
              <a:latin typeface="Montserrat" pitchFamily="2" charset="77"/>
              <a:sym typeface="Wingdings" pitchFamily="2" charset="2"/>
            </a:rPr>
            <a:t></a:t>
          </a:r>
          <a:r>
            <a:rPr lang="es-CO" dirty="0">
              <a:solidFill>
                <a:srgbClr val="152B48"/>
              </a:solidFill>
              <a:latin typeface="Montserrat" pitchFamily="2" charset="77"/>
            </a:rPr>
            <a:t> todos.</a:t>
          </a:r>
        </a:p>
      </dgm:t>
    </dgm:pt>
    <dgm:pt modelId="{BB502DB6-9355-5147-AA75-E3949D4CF15D}" type="parTrans" cxnId="{371491D9-DEBC-054F-AB63-87AC65F79563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A6EC47C7-2F92-BE46-B3B4-34EE7D025717}" type="sibTrans" cxnId="{371491D9-DEBC-054F-AB63-87AC65F79563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DC0CBAAD-DF83-874D-9B86-BCD25A3BF0C3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>
              <a:solidFill>
                <a:srgbClr val="152B48"/>
              </a:solidFill>
              <a:latin typeface="Montserrat" pitchFamily="2" charset="77"/>
            </a:rPr>
            <a:t>&gt; 300 mL.</a:t>
          </a:r>
        </a:p>
      </dgm:t>
    </dgm:pt>
    <dgm:pt modelId="{A17A814A-BA35-8F42-B605-BD32234532C0}" type="parTrans" cxnId="{F8656039-F11F-4042-928E-2F46947736D7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7F1F2714-5D90-9145-9A84-FDED5021CEE8}" type="sibTrans" cxnId="{F8656039-F11F-4042-928E-2F46947736D7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A7CF6001-BF8C-524F-AE4B-38469D8B527F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>
              <a:solidFill>
                <a:srgbClr val="152B48"/>
              </a:solidFill>
              <a:latin typeface="Montserrat" pitchFamily="2" charset="77"/>
            </a:rPr>
            <a:t>Sintomático de cualquier tamaño.</a:t>
          </a:r>
        </a:p>
      </dgm:t>
    </dgm:pt>
    <dgm:pt modelId="{7F1082B2-2A02-7B4F-9379-EDFFC5714C64}" type="parTrans" cxnId="{4FC0B9DA-8AC2-A141-8DAF-A2BE8D60169B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6F3EB253-E8F1-AB42-9A9C-26A985A549E3}" type="sibTrans" cxnId="{4FC0B9DA-8AC2-A141-8DAF-A2BE8D60169B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9C4921AA-3F51-A948-B29B-6469738E41A0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>
              <a:solidFill>
                <a:srgbClr val="152B48"/>
              </a:solidFill>
              <a:latin typeface="Montserrat" pitchFamily="2" charset="77"/>
            </a:rPr>
            <a:t>Hemoneumotórax.</a:t>
          </a:r>
        </a:p>
      </dgm:t>
    </dgm:pt>
    <dgm:pt modelId="{557D865C-4E29-E645-86D3-8587E27E69B4}" type="parTrans" cxnId="{25D71712-C170-884F-9F6B-3D4BBE1DA40A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9FCEDE7A-0BAA-044B-A059-20B8287DC63C}" type="sibTrans" cxnId="{25D71712-C170-884F-9F6B-3D4BBE1DA40A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DAA95DBD-BEBE-A54C-9A8F-5F144D0A77F2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>
              <a:solidFill>
                <a:srgbClr val="152B48"/>
              </a:solidFill>
              <a:latin typeface="Montserrat" pitchFamily="2" charset="77"/>
            </a:rPr>
            <a:t>Choque.</a:t>
          </a:r>
        </a:p>
      </dgm:t>
    </dgm:pt>
    <dgm:pt modelId="{D95FBEAF-296C-D14F-A634-282A50E45179}" type="parTrans" cxnId="{5402509B-E59B-484D-82A6-ECFE83DB1102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635427B1-66AE-7A47-BAAE-4C8F10FDBD23}" type="sibTrans" cxnId="{5402509B-E59B-484D-82A6-ECFE83DB1102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A233FA33-39BA-A045-9A54-3EE90EBC4955}" type="pres">
      <dgm:prSet presAssocID="{BAD16B71-468D-EA41-A931-13CFFE167676}" presName="vert0" presStyleCnt="0">
        <dgm:presLayoutVars>
          <dgm:dir/>
          <dgm:animOne val="branch"/>
          <dgm:animLvl val="lvl"/>
        </dgm:presLayoutVars>
      </dgm:prSet>
      <dgm:spPr/>
    </dgm:pt>
    <dgm:pt modelId="{BFDE3E9A-E363-5A41-BCB2-65664F5D2640}" type="pres">
      <dgm:prSet presAssocID="{DA385B43-258B-0F43-AB3D-EF926EC7C132}" presName="thickLine" presStyleLbl="alignNode1" presStyleIdx="0" presStyleCnt="1"/>
      <dgm:spPr/>
    </dgm:pt>
    <dgm:pt modelId="{ACAC0E6C-3612-DF4F-8567-9E041EE6CCDD}" type="pres">
      <dgm:prSet presAssocID="{DA385B43-258B-0F43-AB3D-EF926EC7C132}" presName="horz1" presStyleCnt="0"/>
      <dgm:spPr/>
    </dgm:pt>
    <dgm:pt modelId="{0C3D1F93-0EF2-4845-B203-0E61CF128398}" type="pres">
      <dgm:prSet presAssocID="{DA385B43-258B-0F43-AB3D-EF926EC7C132}" presName="tx1" presStyleLbl="revTx" presStyleIdx="0" presStyleCnt="6" custScaleX="178415"/>
      <dgm:spPr/>
    </dgm:pt>
    <dgm:pt modelId="{116F111F-95F0-4043-8FF2-BC951AACF594}" type="pres">
      <dgm:prSet presAssocID="{DA385B43-258B-0F43-AB3D-EF926EC7C132}" presName="vert1" presStyleCnt="0"/>
      <dgm:spPr/>
    </dgm:pt>
    <dgm:pt modelId="{359CC015-400D-F445-AAA1-651816C53EB4}" type="pres">
      <dgm:prSet presAssocID="{81F6A825-C06A-D44A-A190-67E9EFB28352}" presName="vertSpace2a" presStyleCnt="0"/>
      <dgm:spPr/>
    </dgm:pt>
    <dgm:pt modelId="{5B38B005-C878-DF45-A436-B25D822251AF}" type="pres">
      <dgm:prSet presAssocID="{81F6A825-C06A-D44A-A190-67E9EFB28352}" presName="horz2" presStyleCnt="0"/>
      <dgm:spPr/>
    </dgm:pt>
    <dgm:pt modelId="{0428BCB8-577B-4344-8BE9-AC615B7562C2}" type="pres">
      <dgm:prSet presAssocID="{81F6A825-C06A-D44A-A190-67E9EFB28352}" presName="horzSpace2" presStyleCnt="0"/>
      <dgm:spPr/>
    </dgm:pt>
    <dgm:pt modelId="{206B30D4-2185-9642-AFE8-26213E6FA963}" type="pres">
      <dgm:prSet presAssocID="{81F6A825-C06A-D44A-A190-67E9EFB28352}" presName="tx2" presStyleLbl="revTx" presStyleIdx="1" presStyleCnt="6"/>
      <dgm:spPr/>
    </dgm:pt>
    <dgm:pt modelId="{334EF861-6971-BC40-B1E9-17B8CDAAC21E}" type="pres">
      <dgm:prSet presAssocID="{81F6A825-C06A-D44A-A190-67E9EFB28352}" presName="vert2" presStyleCnt="0"/>
      <dgm:spPr/>
    </dgm:pt>
    <dgm:pt modelId="{4C9ACEA1-B6F2-6548-98E2-876C3E0677F5}" type="pres">
      <dgm:prSet presAssocID="{81F6A825-C06A-D44A-A190-67E9EFB28352}" presName="thinLine2b" presStyleLbl="callout" presStyleIdx="0" presStyleCnt="5"/>
      <dgm:spPr/>
    </dgm:pt>
    <dgm:pt modelId="{8409B0CF-C802-BA4C-B168-055C02746C68}" type="pres">
      <dgm:prSet presAssocID="{81F6A825-C06A-D44A-A190-67E9EFB28352}" presName="vertSpace2b" presStyleCnt="0"/>
      <dgm:spPr/>
    </dgm:pt>
    <dgm:pt modelId="{6FE29302-4981-734A-92CE-BB39425822C2}" type="pres">
      <dgm:prSet presAssocID="{DC0CBAAD-DF83-874D-9B86-BCD25A3BF0C3}" presName="horz2" presStyleCnt="0"/>
      <dgm:spPr/>
    </dgm:pt>
    <dgm:pt modelId="{00386057-AC9F-FB4F-A2FA-5EC593E8DB9A}" type="pres">
      <dgm:prSet presAssocID="{DC0CBAAD-DF83-874D-9B86-BCD25A3BF0C3}" presName="horzSpace2" presStyleCnt="0"/>
      <dgm:spPr/>
    </dgm:pt>
    <dgm:pt modelId="{2DD3F4D2-EDB8-2642-BE9A-B71F1F347D24}" type="pres">
      <dgm:prSet presAssocID="{DC0CBAAD-DF83-874D-9B86-BCD25A3BF0C3}" presName="tx2" presStyleLbl="revTx" presStyleIdx="2" presStyleCnt="6"/>
      <dgm:spPr/>
    </dgm:pt>
    <dgm:pt modelId="{25C5DDE7-FF58-544D-8613-829F3AEAA5AE}" type="pres">
      <dgm:prSet presAssocID="{DC0CBAAD-DF83-874D-9B86-BCD25A3BF0C3}" presName="vert2" presStyleCnt="0"/>
      <dgm:spPr/>
    </dgm:pt>
    <dgm:pt modelId="{F2D553E0-27A0-0542-A58E-4C9B76020BDA}" type="pres">
      <dgm:prSet presAssocID="{DC0CBAAD-DF83-874D-9B86-BCD25A3BF0C3}" presName="thinLine2b" presStyleLbl="callout" presStyleIdx="1" presStyleCnt="5"/>
      <dgm:spPr/>
    </dgm:pt>
    <dgm:pt modelId="{F5EC02F8-73AD-4449-A9A6-772C4EDF2082}" type="pres">
      <dgm:prSet presAssocID="{DC0CBAAD-DF83-874D-9B86-BCD25A3BF0C3}" presName="vertSpace2b" presStyleCnt="0"/>
      <dgm:spPr/>
    </dgm:pt>
    <dgm:pt modelId="{0608BC39-DAC7-E94D-B745-FF17223AEE09}" type="pres">
      <dgm:prSet presAssocID="{A7CF6001-BF8C-524F-AE4B-38469D8B527F}" presName="horz2" presStyleCnt="0"/>
      <dgm:spPr/>
    </dgm:pt>
    <dgm:pt modelId="{65B68099-F4A1-574C-BBBB-8E76190CA7BA}" type="pres">
      <dgm:prSet presAssocID="{A7CF6001-BF8C-524F-AE4B-38469D8B527F}" presName="horzSpace2" presStyleCnt="0"/>
      <dgm:spPr/>
    </dgm:pt>
    <dgm:pt modelId="{B0F7DBDB-B46E-0E44-A666-32C530077B20}" type="pres">
      <dgm:prSet presAssocID="{A7CF6001-BF8C-524F-AE4B-38469D8B527F}" presName="tx2" presStyleLbl="revTx" presStyleIdx="3" presStyleCnt="6"/>
      <dgm:spPr/>
    </dgm:pt>
    <dgm:pt modelId="{500376B5-F98E-7947-84D1-9397D37867D4}" type="pres">
      <dgm:prSet presAssocID="{A7CF6001-BF8C-524F-AE4B-38469D8B527F}" presName="vert2" presStyleCnt="0"/>
      <dgm:spPr/>
    </dgm:pt>
    <dgm:pt modelId="{284B299D-5091-DC42-8CC8-EF8E140EB1AE}" type="pres">
      <dgm:prSet presAssocID="{A7CF6001-BF8C-524F-AE4B-38469D8B527F}" presName="thinLine2b" presStyleLbl="callout" presStyleIdx="2" presStyleCnt="5"/>
      <dgm:spPr/>
    </dgm:pt>
    <dgm:pt modelId="{0AE881A5-D453-DF40-93E6-0FB824694B8A}" type="pres">
      <dgm:prSet presAssocID="{A7CF6001-BF8C-524F-AE4B-38469D8B527F}" presName="vertSpace2b" presStyleCnt="0"/>
      <dgm:spPr/>
    </dgm:pt>
    <dgm:pt modelId="{73F742C3-C05E-4B41-B499-E501E300E4AC}" type="pres">
      <dgm:prSet presAssocID="{9C4921AA-3F51-A948-B29B-6469738E41A0}" presName="horz2" presStyleCnt="0"/>
      <dgm:spPr/>
    </dgm:pt>
    <dgm:pt modelId="{3DE9904D-7B1B-3E4D-94DF-6C61947E670C}" type="pres">
      <dgm:prSet presAssocID="{9C4921AA-3F51-A948-B29B-6469738E41A0}" presName="horzSpace2" presStyleCnt="0"/>
      <dgm:spPr/>
    </dgm:pt>
    <dgm:pt modelId="{E1422563-F532-694F-BD47-0E77572C0B13}" type="pres">
      <dgm:prSet presAssocID="{9C4921AA-3F51-A948-B29B-6469738E41A0}" presName="tx2" presStyleLbl="revTx" presStyleIdx="4" presStyleCnt="6"/>
      <dgm:spPr/>
    </dgm:pt>
    <dgm:pt modelId="{E7103996-5E05-184E-A195-7C5A87BF695A}" type="pres">
      <dgm:prSet presAssocID="{9C4921AA-3F51-A948-B29B-6469738E41A0}" presName="vert2" presStyleCnt="0"/>
      <dgm:spPr/>
    </dgm:pt>
    <dgm:pt modelId="{E259E9C3-21BD-0542-BF9A-6D98C897C7F0}" type="pres">
      <dgm:prSet presAssocID="{9C4921AA-3F51-A948-B29B-6469738E41A0}" presName="thinLine2b" presStyleLbl="callout" presStyleIdx="3" presStyleCnt="5"/>
      <dgm:spPr/>
    </dgm:pt>
    <dgm:pt modelId="{C121BB94-2353-A14E-82F8-94CF4CC90BF5}" type="pres">
      <dgm:prSet presAssocID="{9C4921AA-3F51-A948-B29B-6469738E41A0}" presName="vertSpace2b" presStyleCnt="0"/>
      <dgm:spPr/>
    </dgm:pt>
    <dgm:pt modelId="{63AC82E7-A554-E148-93A2-1C55B8FEB359}" type="pres">
      <dgm:prSet presAssocID="{DAA95DBD-BEBE-A54C-9A8F-5F144D0A77F2}" presName="horz2" presStyleCnt="0"/>
      <dgm:spPr/>
    </dgm:pt>
    <dgm:pt modelId="{AC5CD737-40B7-9140-BD5F-D1F20B26BEB1}" type="pres">
      <dgm:prSet presAssocID="{DAA95DBD-BEBE-A54C-9A8F-5F144D0A77F2}" presName="horzSpace2" presStyleCnt="0"/>
      <dgm:spPr/>
    </dgm:pt>
    <dgm:pt modelId="{99CB8174-A1F3-DC46-B1C4-1DEF4AF5886F}" type="pres">
      <dgm:prSet presAssocID="{DAA95DBD-BEBE-A54C-9A8F-5F144D0A77F2}" presName="tx2" presStyleLbl="revTx" presStyleIdx="5" presStyleCnt="6"/>
      <dgm:spPr/>
    </dgm:pt>
    <dgm:pt modelId="{65AF604B-8240-4148-8106-F22D49C2260B}" type="pres">
      <dgm:prSet presAssocID="{DAA95DBD-BEBE-A54C-9A8F-5F144D0A77F2}" presName="vert2" presStyleCnt="0"/>
      <dgm:spPr/>
    </dgm:pt>
    <dgm:pt modelId="{4914ED24-7CEA-1041-B5FA-64C38D9A8178}" type="pres">
      <dgm:prSet presAssocID="{DAA95DBD-BEBE-A54C-9A8F-5F144D0A77F2}" presName="thinLine2b" presStyleLbl="callout" presStyleIdx="4" presStyleCnt="5"/>
      <dgm:spPr/>
    </dgm:pt>
    <dgm:pt modelId="{4C14CF10-D0C0-E94A-9EE7-836DD61345B0}" type="pres">
      <dgm:prSet presAssocID="{DAA95DBD-BEBE-A54C-9A8F-5F144D0A77F2}" presName="vertSpace2b" presStyleCnt="0"/>
      <dgm:spPr/>
    </dgm:pt>
  </dgm:ptLst>
  <dgm:cxnLst>
    <dgm:cxn modelId="{25D71712-C170-884F-9F6B-3D4BBE1DA40A}" srcId="{DA385B43-258B-0F43-AB3D-EF926EC7C132}" destId="{9C4921AA-3F51-A948-B29B-6469738E41A0}" srcOrd="3" destOrd="0" parTransId="{557D865C-4E29-E645-86D3-8587E27E69B4}" sibTransId="{9FCEDE7A-0BAA-044B-A059-20B8287DC63C}"/>
    <dgm:cxn modelId="{7963022D-1709-D146-8A3B-1D5628848907}" srcId="{BAD16B71-468D-EA41-A931-13CFFE167676}" destId="{DA385B43-258B-0F43-AB3D-EF926EC7C132}" srcOrd="0" destOrd="0" parTransId="{A11D4E2B-F069-5E40-B1B8-9E44A51BF62E}" sibTransId="{A8D1599F-40C7-7141-91F6-31E49715E060}"/>
    <dgm:cxn modelId="{F8656039-F11F-4042-928E-2F46947736D7}" srcId="{DA385B43-258B-0F43-AB3D-EF926EC7C132}" destId="{DC0CBAAD-DF83-874D-9B86-BCD25A3BF0C3}" srcOrd="1" destOrd="0" parTransId="{A17A814A-BA35-8F42-B605-BD32234532C0}" sibTransId="{7F1F2714-5D90-9145-9A84-FDED5021CEE8}"/>
    <dgm:cxn modelId="{E5B2594A-0FC7-5A43-A098-2A864E962775}" type="presOf" srcId="{DC0CBAAD-DF83-874D-9B86-BCD25A3BF0C3}" destId="{2DD3F4D2-EDB8-2642-BE9A-B71F1F347D24}" srcOrd="0" destOrd="0" presId="urn:microsoft.com/office/officeart/2008/layout/LinedList"/>
    <dgm:cxn modelId="{0F6A466F-AC4F-B644-BA9E-8BC2B08C117B}" type="presOf" srcId="{9C4921AA-3F51-A948-B29B-6469738E41A0}" destId="{E1422563-F532-694F-BD47-0E77572C0B13}" srcOrd="0" destOrd="0" presId="urn:microsoft.com/office/officeart/2008/layout/LinedList"/>
    <dgm:cxn modelId="{76225A7B-8A93-8646-903F-F75DB815AE5E}" type="presOf" srcId="{DA385B43-258B-0F43-AB3D-EF926EC7C132}" destId="{0C3D1F93-0EF2-4845-B203-0E61CF128398}" srcOrd="0" destOrd="0" presId="urn:microsoft.com/office/officeart/2008/layout/LinedList"/>
    <dgm:cxn modelId="{17DFE080-9C70-2945-8E0E-74E289241ADB}" type="presOf" srcId="{81F6A825-C06A-D44A-A190-67E9EFB28352}" destId="{206B30D4-2185-9642-AFE8-26213E6FA963}" srcOrd="0" destOrd="0" presId="urn:microsoft.com/office/officeart/2008/layout/LinedList"/>
    <dgm:cxn modelId="{5402509B-E59B-484D-82A6-ECFE83DB1102}" srcId="{DA385B43-258B-0F43-AB3D-EF926EC7C132}" destId="{DAA95DBD-BEBE-A54C-9A8F-5F144D0A77F2}" srcOrd="4" destOrd="0" parTransId="{D95FBEAF-296C-D14F-A634-282A50E45179}" sibTransId="{635427B1-66AE-7A47-BAAE-4C8F10FDBD23}"/>
    <dgm:cxn modelId="{371491D9-DEBC-054F-AB63-87AC65F79563}" srcId="{DA385B43-258B-0F43-AB3D-EF926EC7C132}" destId="{81F6A825-C06A-D44A-A190-67E9EFB28352}" srcOrd="0" destOrd="0" parTransId="{BB502DB6-9355-5147-AA75-E3949D4CF15D}" sibTransId="{A6EC47C7-2F92-BE46-B3B4-34EE7D025717}"/>
    <dgm:cxn modelId="{4FC0B9DA-8AC2-A141-8DAF-A2BE8D60169B}" srcId="{DA385B43-258B-0F43-AB3D-EF926EC7C132}" destId="{A7CF6001-BF8C-524F-AE4B-38469D8B527F}" srcOrd="2" destOrd="0" parTransId="{7F1082B2-2A02-7B4F-9379-EDFFC5714C64}" sibTransId="{6F3EB253-E8F1-AB42-9A9C-26A985A549E3}"/>
    <dgm:cxn modelId="{BE46A5E5-8EE4-E74E-8ACB-7CF9D4B913E5}" type="presOf" srcId="{A7CF6001-BF8C-524F-AE4B-38469D8B527F}" destId="{B0F7DBDB-B46E-0E44-A666-32C530077B20}" srcOrd="0" destOrd="0" presId="urn:microsoft.com/office/officeart/2008/layout/LinedList"/>
    <dgm:cxn modelId="{D1BEEDEA-951C-F042-975C-BBEA490B8A69}" type="presOf" srcId="{BAD16B71-468D-EA41-A931-13CFFE167676}" destId="{A233FA33-39BA-A045-9A54-3EE90EBC4955}" srcOrd="0" destOrd="0" presId="urn:microsoft.com/office/officeart/2008/layout/LinedList"/>
    <dgm:cxn modelId="{8D3B82EB-C81F-1A45-89FC-3263E445DCDA}" type="presOf" srcId="{DAA95DBD-BEBE-A54C-9A8F-5F144D0A77F2}" destId="{99CB8174-A1F3-DC46-B1C4-1DEF4AF5886F}" srcOrd="0" destOrd="0" presId="urn:microsoft.com/office/officeart/2008/layout/LinedList"/>
    <dgm:cxn modelId="{49A5F31B-2AFD-4D43-879F-3DB3222FE5A1}" type="presParOf" srcId="{A233FA33-39BA-A045-9A54-3EE90EBC4955}" destId="{BFDE3E9A-E363-5A41-BCB2-65664F5D2640}" srcOrd="0" destOrd="0" presId="urn:microsoft.com/office/officeart/2008/layout/LinedList"/>
    <dgm:cxn modelId="{AA71DF0D-6917-B64E-8C90-69EE580523EA}" type="presParOf" srcId="{A233FA33-39BA-A045-9A54-3EE90EBC4955}" destId="{ACAC0E6C-3612-DF4F-8567-9E041EE6CCDD}" srcOrd="1" destOrd="0" presId="urn:microsoft.com/office/officeart/2008/layout/LinedList"/>
    <dgm:cxn modelId="{B8B3CA0F-C009-DE45-9196-ECA06A4FF44D}" type="presParOf" srcId="{ACAC0E6C-3612-DF4F-8567-9E041EE6CCDD}" destId="{0C3D1F93-0EF2-4845-B203-0E61CF128398}" srcOrd="0" destOrd="0" presId="urn:microsoft.com/office/officeart/2008/layout/LinedList"/>
    <dgm:cxn modelId="{FD314EE4-3F63-D148-849E-81E7E9F4569F}" type="presParOf" srcId="{ACAC0E6C-3612-DF4F-8567-9E041EE6CCDD}" destId="{116F111F-95F0-4043-8FF2-BC951AACF594}" srcOrd="1" destOrd="0" presId="urn:microsoft.com/office/officeart/2008/layout/LinedList"/>
    <dgm:cxn modelId="{A3E74450-5182-924B-B34A-38E54F9B17C4}" type="presParOf" srcId="{116F111F-95F0-4043-8FF2-BC951AACF594}" destId="{359CC015-400D-F445-AAA1-651816C53EB4}" srcOrd="0" destOrd="0" presId="urn:microsoft.com/office/officeart/2008/layout/LinedList"/>
    <dgm:cxn modelId="{6E106BAB-F985-4644-9426-7C3CED2D0A1C}" type="presParOf" srcId="{116F111F-95F0-4043-8FF2-BC951AACF594}" destId="{5B38B005-C878-DF45-A436-B25D822251AF}" srcOrd="1" destOrd="0" presId="urn:microsoft.com/office/officeart/2008/layout/LinedList"/>
    <dgm:cxn modelId="{8C3D12CA-1AA4-D642-B311-83E80977A657}" type="presParOf" srcId="{5B38B005-C878-DF45-A436-B25D822251AF}" destId="{0428BCB8-577B-4344-8BE9-AC615B7562C2}" srcOrd="0" destOrd="0" presId="urn:microsoft.com/office/officeart/2008/layout/LinedList"/>
    <dgm:cxn modelId="{2CFA6DB7-2A91-EE4C-BA60-5788F7F054B3}" type="presParOf" srcId="{5B38B005-C878-DF45-A436-B25D822251AF}" destId="{206B30D4-2185-9642-AFE8-26213E6FA963}" srcOrd="1" destOrd="0" presId="urn:microsoft.com/office/officeart/2008/layout/LinedList"/>
    <dgm:cxn modelId="{79894A42-0DED-1F4B-A1E4-4371D7A2BC70}" type="presParOf" srcId="{5B38B005-C878-DF45-A436-B25D822251AF}" destId="{334EF861-6971-BC40-B1E9-17B8CDAAC21E}" srcOrd="2" destOrd="0" presId="urn:microsoft.com/office/officeart/2008/layout/LinedList"/>
    <dgm:cxn modelId="{F43DBB84-039A-2345-B537-F8B87456E076}" type="presParOf" srcId="{116F111F-95F0-4043-8FF2-BC951AACF594}" destId="{4C9ACEA1-B6F2-6548-98E2-876C3E0677F5}" srcOrd="2" destOrd="0" presId="urn:microsoft.com/office/officeart/2008/layout/LinedList"/>
    <dgm:cxn modelId="{C95A0220-805A-F648-A183-F529AD0C0F8F}" type="presParOf" srcId="{116F111F-95F0-4043-8FF2-BC951AACF594}" destId="{8409B0CF-C802-BA4C-B168-055C02746C68}" srcOrd="3" destOrd="0" presId="urn:microsoft.com/office/officeart/2008/layout/LinedList"/>
    <dgm:cxn modelId="{03E06A6D-043E-FE41-A525-B86F1856289A}" type="presParOf" srcId="{116F111F-95F0-4043-8FF2-BC951AACF594}" destId="{6FE29302-4981-734A-92CE-BB39425822C2}" srcOrd="4" destOrd="0" presId="urn:microsoft.com/office/officeart/2008/layout/LinedList"/>
    <dgm:cxn modelId="{FC4F7095-BB42-AD4A-8C59-B876422EE468}" type="presParOf" srcId="{6FE29302-4981-734A-92CE-BB39425822C2}" destId="{00386057-AC9F-FB4F-A2FA-5EC593E8DB9A}" srcOrd="0" destOrd="0" presId="urn:microsoft.com/office/officeart/2008/layout/LinedList"/>
    <dgm:cxn modelId="{014F0BC5-D9D9-E348-A0F5-B314E077E239}" type="presParOf" srcId="{6FE29302-4981-734A-92CE-BB39425822C2}" destId="{2DD3F4D2-EDB8-2642-BE9A-B71F1F347D24}" srcOrd="1" destOrd="0" presId="urn:microsoft.com/office/officeart/2008/layout/LinedList"/>
    <dgm:cxn modelId="{7AAD3626-B320-B147-85A1-6D2F091D099E}" type="presParOf" srcId="{6FE29302-4981-734A-92CE-BB39425822C2}" destId="{25C5DDE7-FF58-544D-8613-829F3AEAA5AE}" srcOrd="2" destOrd="0" presId="urn:microsoft.com/office/officeart/2008/layout/LinedList"/>
    <dgm:cxn modelId="{7CEBDADE-1D95-E54B-BC72-237DA3BC508B}" type="presParOf" srcId="{116F111F-95F0-4043-8FF2-BC951AACF594}" destId="{F2D553E0-27A0-0542-A58E-4C9B76020BDA}" srcOrd="5" destOrd="0" presId="urn:microsoft.com/office/officeart/2008/layout/LinedList"/>
    <dgm:cxn modelId="{30981B17-6947-1844-B1B2-3BD0ACC69C8E}" type="presParOf" srcId="{116F111F-95F0-4043-8FF2-BC951AACF594}" destId="{F5EC02F8-73AD-4449-A9A6-772C4EDF2082}" srcOrd="6" destOrd="0" presId="urn:microsoft.com/office/officeart/2008/layout/LinedList"/>
    <dgm:cxn modelId="{6CF390D5-3B65-704C-A9E8-1980A9A327D2}" type="presParOf" srcId="{116F111F-95F0-4043-8FF2-BC951AACF594}" destId="{0608BC39-DAC7-E94D-B745-FF17223AEE09}" srcOrd="7" destOrd="0" presId="urn:microsoft.com/office/officeart/2008/layout/LinedList"/>
    <dgm:cxn modelId="{90BEFE70-562C-D249-8952-7BB6E9D402D5}" type="presParOf" srcId="{0608BC39-DAC7-E94D-B745-FF17223AEE09}" destId="{65B68099-F4A1-574C-BBBB-8E76190CA7BA}" srcOrd="0" destOrd="0" presId="urn:microsoft.com/office/officeart/2008/layout/LinedList"/>
    <dgm:cxn modelId="{C85B11AA-367D-8E4F-AA77-8897BEBBA80F}" type="presParOf" srcId="{0608BC39-DAC7-E94D-B745-FF17223AEE09}" destId="{B0F7DBDB-B46E-0E44-A666-32C530077B20}" srcOrd="1" destOrd="0" presId="urn:microsoft.com/office/officeart/2008/layout/LinedList"/>
    <dgm:cxn modelId="{216295DD-4D55-E641-8384-30C32A408777}" type="presParOf" srcId="{0608BC39-DAC7-E94D-B745-FF17223AEE09}" destId="{500376B5-F98E-7947-84D1-9397D37867D4}" srcOrd="2" destOrd="0" presId="urn:microsoft.com/office/officeart/2008/layout/LinedList"/>
    <dgm:cxn modelId="{F8649280-F8E7-E145-82EB-48E1AF64254E}" type="presParOf" srcId="{116F111F-95F0-4043-8FF2-BC951AACF594}" destId="{284B299D-5091-DC42-8CC8-EF8E140EB1AE}" srcOrd="8" destOrd="0" presId="urn:microsoft.com/office/officeart/2008/layout/LinedList"/>
    <dgm:cxn modelId="{91A6B3AB-9235-7047-BE50-32EB1E693DFA}" type="presParOf" srcId="{116F111F-95F0-4043-8FF2-BC951AACF594}" destId="{0AE881A5-D453-DF40-93E6-0FB824694B8A}" srcOrd="9" destOrd="0" presId="urn:microsoft.com/office/officeart/2008/layout/LinedList"/>
    <dgm:cxn modelId="{6CA819E2-F507-AC49-9FEA-93FA38DD0D40}" type="presParOf" srcId="{116F111F-95F0-4043-8FF2-BC951AACF594}" destId="{73F742C3-C05E-4B41-B499-E501E300E4AC}" srcOrd="10" destOrd="0" presId="urn:microsoft.com/office/officeart/2008/layout/LinedList"/>
    <dgm:cxn modelId="{1700E7FF-B9BE-2146-ACA8-99D7F3E7FEFF}" type="presParOf" srcId="{73F742C3-C05E-4B41-B499-E501E300E4AC}" destId="{3DE9904D-7B1B-3E4D-94DF-6C61947E670C}" srcOrd="0" destOrd="0" presId="urn:microsoft.com/office/officeart/2008/layout/LinedList"/>
    <dgm:cxn modelId="{F1BF73A4-0624-8648-8591-7B7E33EF5B79}" type="presParOf" srcId="{73F742C3-C05E-4B41-B499-E501E300E4AC}" destId="{E1422563-F532-694F-BD47-0E77572C0B13}" srcOrd="1" destOrd="0" presId="urn:microsoft.com/office/officeart/2008/layout/LinedList"/>
    <dgm:cxn modelId="{48B1BDD0-D00B-6340-AFD3-7E1E89163EA3}" type="presParOf" srcId="{73F742C3-C05E-4B41-B499-E501E300E4AC}" destId="{E7103996-5E05-184E-A195-7C5A87BF695A}" srcOrd="2" destOrd="0" presId="urn:microsoft.com/office/officeart/2008/layout/LinedList"/>
    <dgm:cxn modelId="{A4538BEE-8E64-4748-B1CA-87AEFC7143BE}" type="presParOf" srcId="{116F111F-95F0-4043-8FF2-BC951AACF594}" destId="{E259E9C3-21BD-0542-BF9A-6D98C897C7F0}" srcOrd="11" destOrd="0" presId="urn:microsoft.com/office/officeart/2008/layout/LinedList"/>
    <dgm:cxn modelId="{B78079C6-C111-4C49-84F3-018AAE4E4B63}" type="presParOf" srcId="{116F111F-95F0-4043-8FF2-BC951AACF594}" destId="{C121BB94-2353-A14E-82F8-94CF4CC90BF5}" srcOrd="12" destOrd="0" presId="urn:microsoft.com/office/officeart/2008/layout/LinedList"/>
    <dgm:cxn modelId="{A48BB4F5-7564-434D-928C-068E90CAFD8A}" type="presParOf" srcId="{116F111F-95F0-4043-8FF2-BC951AACF594}" destId="{63AC82E7-A554-E148-93A2-1C55B8FEB359}" srcOrd="13" destOrd="0" presId="urn:microsoft.com/office/officeart/2008/layout/LinedList"/>
    <dgm:cxn modelId="{FA45545E-BB05-E442-B00F-91B357A9DEE1}" type="presParOf" srcId="{63AC82E7-A554-E148-93A2-1C55B8FEB359}" destId="{AC5CD737-40B7-9140-BD5F-D1F20B26BEB1}" srcOrd="0" destOrd="0" presId="urn:microsoft.com/office/officeart/2008/layout/LinedList"/>
    <dgm:cxn modelId="{89972350-D8CE-D04A-AF3B-76038FC06463}" type="presParOf" srcId="{63AC82E7-A554-E148-93A2-1C55B8FEB359}" destId="{99CB8174-A1F3-DC46-B1C4-1DEF4AF5886F}" srcOrd="1" destOrd="0" presId="urn:microsoft.com/office/officeart/2008/layout/LinedList"/>
    <dgm:cxn modelId="{ECDC117D-C6E5-5A45-BD8F-C8D5758BBC33}" type="presParOf" srcId="{63AC82E7-A554-E148-93A2-1C55B8FEB359}" destId="{65AF604B-8240-4148-8106-F22D49C2260B}" srcOrd="2" destOrd="0" presId="urn:microsoft.com/office/officeart/2008/layout/LinedList"/>
    <dgm:cxn modelId="{8DC216B9-B165-1B42-A7D0-0D633E8DC5E0}" type="presParOf" srcId="{116F111F-95F0-4043-8FF2-BC951AACF594}" destId="{4914ED24-7CEA-1041-B5FA-64C38D9A8178}" srcOrd="14" destOrd="0" presId="urn:microsoft.com/office/officeart/2008/layout/LinedList"/>
    <dgm:cxn modelId="{5BF9147C-4970-6E4B-9734-6AFB4CB68A11}" type="presParOf" srcId="{116F111F-95F0-4043-8FF2-BC951AACF594}" destId="{4C14CF10-D0C0-E94A-9EE7-836DD61345B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0630D1-590D-4448-B205-16FEE4D498FE}" type="doc">
      <dgm:prSet loTypeId="urn:microsoft.com/office/officeart/2005/8/layout/default" loCatId="icon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3E54EC9A-002D-EF4E-AD0B-4FF77F25771E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El trauma torácico representa el 7% de todos los traumas.</a:t>
          </a:r>
        </a:p>
      </dgm:t>
    </dgm:pt>
    <dgm:pt modelId="{6B8FF266-6BB2-5A45-98A4-2EF6C3008B72}" type="parTrans" cxnId="{01B90B63-6C62-4345-90DB-2EAF13DD7EF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ECEA960B-C0A3-9647-9D57-9379D960FF8A}" type="sibTrans" cxnId="{01B90B63-6C62-4345-90DB-2EAF13DD7EF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DEE33F72-1229-7748-82DB-9E5285D2C365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El 25% de la mortalidad por trauma es secundario a trauma torácico.</a:t>
          </a:r>
        </a:p>
      </dgm:t>
    </dgm:pt>
    <dgm:pt modelId="{942DD739-5939-B342-908B-5455705A915F}" type="parTrans" cxnId="{50C5877E-97EB-594C-B61C-05904083D667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6EE327DB-15ED-D942-B2DB-49719FBF2A04}" type="sibTrans" cxnId="{50C5877E-97EB-594C-B61C-05904083D667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4032EAFD-C5A3-1349-8685-C940DB0D1B4B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En Colombia el 92% es penetrante.</a:t>
          </a:r>
        </a:p>
      </dgm:t>
    </dgm:pt>
    <dgm:pt modelId="{AD8AA245-99D0-F745-A46B-A9BB0BEDB688}" type="parTrans" cxnId="{62FEAD84-19C5-554A-B5C9-6A65BF4128AB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FB537F15-8922-F548-A056-F110FC8A7A7D}" type="sibTrans" cxnId="{62FEAD84-19C5-554A-B5C9-6A65BF4128AB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7E70ACCD-67FC-D045-89CF-5AE075FE64D9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El 15 – 30% requerirán alguna intervención.</a:t>
          </a:r>
        </a:p>
      </dgm:t>
    </dgm:pt>
    <dgm:pt modelId="{228A8EC4-36C3-D043-A9FC-BA18933AE7FA}" type="parTrans" cxnId="{1BAFEDB9-0748-DE45-8880-85715E80E64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B8EFF0B0-6541-6B4B-8408-406BFC91C033}" type="sibTrans" cxnId="{1BAFEDB9-0748-DE45-8880-85715E80E64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F7F0F8B6-A349-7441-93E2-0EE50B03B954}" type="pres">
      <dgm:prSet presAssocID="{D30630D1-590D-4448-B205-16FEE4D498FE}" presName="diagram" presStyleCnt="0">
        <dgm:presLayoutVars>
          <dgm:dir/>
          <dgm:resizeHandles val="exact"/>
        </dgm:presLayoutVars>
      </dgm:prSet>
      <dgm:spPr/>
    </dgm:pt>
    <dgm:pt modelId="{3D7E036A-CE04-6E49-902A-E62ABE85CBB6}" type="pres">
      <dgm:prSet presAssocID="{3E54EC9A-002D-EF4E-AD0B-4FF77F25771E}" presName="node" presStyleLbl="node1" presStyleIdx="0" presStyleCnt="4">
        <dgm:presLayoutVars>
          <dgm:bulletEnabled val="1"/>
        </dgm:presLayoutVars>
      </dgm:prSet>
      <dgm:spPr/>
    </dgm:pt>
    <dgm:pt modelId="{BEEF2B2F-8DBF-134F-B807-78CC67AFD039}" type="pres">
      <dgm:prSet presAssocID="{ECEA960B-C0A3-9647-9D57-9379D960FF8A}" presName="sibTrans" presStyleCnt="0"/>
      <dgm:spPr/>
    </dgm:pt>
    <dgm:pt modelId="{6EC63EF8-CCC0-AD48-8F02-30F244F7B18B}" type="pres">
      <dgm:prSet presAssocID="{DEE33F72-1229-7748-82DB-9E5285D2C365}" presName="node" presStyleLbl="node1" presStyleIdx="1" presStyleCnt="4">
        <dgm:presLayoutVars>
          <dgm:bulletEnabled val="1"/>
        </dgm:presLayoutVars>
      </dgm:prSet>
      <dgm:spPr/>
    </dgm:pt>
    <dgm:pt modelId="{DCF0BD66-68D4-0E4F-B440-96934785B74B}" type="pres">
      <dgm:prSet presAssocID="{6EE327DB-15ED-D942-B2DB-49719FBF2A04}" presName="sibTrans" presStyleCnt="0"/>
      <dgm:spPr/>
    </dgm:pt>
    <dgm:pt modelId="{2B459C1D-81A3-7B4B-B97C-275D9AF0069A}" type="pres">
      <dgm:prSet presAssocID="{4032EAFD-C5A3-1349-8685-C940DB0D1B4B}" presName="node" presStyleLbl="node1" presStyleIdx="2" presStyleCnt="4">
        <dgm:presLayoutVars>
          <dgm:bulletEnabled val="1"/>
        </dgm:presLayoutVars>
      </dgm:prSet>
      <dgm:spPr/>
    </dgm:pt>
    <dgm:pt modelId="{589716EF-642E-784D-8F2C-4574334F9C40}" type="pres">
      <dgm:prSet presAssocID="{FB537F15-8922-F548-A056-F110FC8A7A7D}" presName="sibTrans" presStyleCnt="0"/>
      <dgm:spPr/>
    </dgm:pt>
    <dgm:pt modelId="{2673811B-49B0-4C4D-A1AB-B5AFEC86C21F}" type="pres">
      <dgm:prSet presAssocID="{7E70ACCD-67FC-D045-89CF-5AE075FE64D9}" presName="node" presStyleLbl="node1" presStyleIdx="3" presStyleCnt="4">
        <dgm:presLayoutVars>
          <dgm:bulletEnabled val="1"/>
        </dgm:presLayoutVars>
      </dgm:prSet>
      <dgm:spPr/>
    </dgm:pt>
  </dgm:ptLst>
  <dgm:cxnLst>
    <dgm:cxn modelId="{394F805D-96AE-B54A-848B-CE28BC2AD2AC}" type="presOf" srcId="{DEE33F72-1229-7748-82DB-9E5285D2C365}" destId="{6EC63EF8-CCC0-AD48-8F02-30F244F7B18B}" srcOrd="0" destOrd="0" presId="urn:microsoft.com/office/officeart/2005/8/layout/default"/>
    <dgm:cxn modelId="{01B90B63-6C62-4345-90DB-2EAF13DD7EF5}" srcId="{D30630D1-590D-4448-B205-16FEE4D498FE}" destId="{3E54EC9A-002D-EF4E-AD0B-4FF77F25771E}" srcOrd="0" destOrd="0" parTransId="{6B8FF266-6BB2-5A45-98A4-2EF6C3008B72}" sibTransId="{ECEA960B-C0A3-9647-9D57-9379D960FF8A}"/>
    <dgm:cxn modelId="{B87D0350-9FA7-364F-AE7A-8B7A7505492A}" type="presOf" srcId="{7E70ACCD-67FC-D045-89CF-5AE075FE64D9}" destId="{2673811B-49B0-4C4D-A1AB-B5AFEC86C21F}" srcOrd="0" destOrd="0" presId="urn:microsoft.com/office/officeart/2005/8/layout/default"/>
    <dgm:cxn modelId="{50C5877E-97EB-594C-B61C-05904083D667}" srcId="{D30630D1-590D-4448-B205-16FEE4D498FE}" destId="{DEE33F72-1229-7748-82DB-9E5285D2C365}" srcOrd="1" destOrd="0" parTransId="{942DD739-5939-B342-908B-5455705A915F}" sibTransId="{6EE327DB-15ED-D942-B2DB-49719FBF2A04}"/>
    <dgm:cxn modelId="{62FEAD84-19C5-554A-B5C9-6A65BF4128AB}" srcId="{D30630D1-590D-4448-B205-16FEE4D498FE}" destId="{4032EAFD-C5A3-1349-8685-C940DB0D1B4B}" srcOrd="2" destOrd="0" parTransId="{AD8AA245-99D0-F745-A46B-A9BB0BEDB688}" sibTransId="{FB537F15-8922-F548-A056-F110FC8A7A7D}"/>
    <dgm:cxn modelId="{9FA4D2AC-0E37-CC4C-ACA9-546DBC48F231}" type="presOf" srcId="{D30630D1-590D-4448-B205-16FEE4D498FE}" destId="{F7F0F8B6-A349-7441-93E2-0EE50B03B954}" srcOrd="0" destOrd="0" presId="urn:microsoft.com/office/officeart/2005/8/layout/default"/>
    <dgm:cxn modelId="{1BAFEDB9-0748-DE45-8880-85715E80E649}" srcId="{D30630D1-590D-4448-B205-16FEE4D498FE}" destId="{7E70ACCD-67FC-D045-89CF-5AE075FE64D9}" srcOrd="3" destOrd="0" parTransId="{228A8EC4-36C3-D043-A9FC-BA18933AE7FA}" sibTransId="{B8EFF0B0-6541-6B4B-8408-406BFC91C033}"/>
    <dgm:cxn modelId="{CBA1D6DA-6903-D944-9A1A-BC0550417939}" type="presOf" srcId="{3E54EC9A-002D-EF4E-AD0B-4FF77F25771E}" destId="{3D7E036A-CE04-6E49-902A-E62ABE85CBB6}" srcOrd="0" destOrd="0" presId="urn:microsoft.com/office/officeart/2005/8/layout/default"/>
    <dgm:cxn modelId="{B792C3FB-5013-964A-9A96-FD2AB17E8686}" type="presOf" srcId="{4032EAFD-C5A3-1349-8685-C940DB0D1B4B}" destId="{2B459C1D-81A3-7B4B-B97C-275D9AF0069A}" srcOrd="0" destOrd="0" presId="urn:microsoft.com/office/officeart/2005/8/layout/default"/>
    <dgm:cxn modelId="{4CDF68C8-25A1-EF4C-AE18-904F733B8EAD}" type="presParOf" srcId="{F7F0F8B6-A349-7441-93E2-0EE50B03B954}" destId="{3D7E036A-CE04-6E49-902A-E62ABE85CBB6}" srcOrd="0" destOrd="0" presId="urn:microsoft.com/office/officeart/2005/8/layout/default"/>
    <dgm:cxn modelId="{234B7038-BDA1-9049-B296-4DACA861692F}" type="presParOf" srcId="{F7F0F8B6-A349-7441-93E2-0EE50B03B954}" destId="{BEEF2B2F-8DBF-134F-B807-78CC67AFD039}" srcOrd="1" destOrd="0" presId="urn:microsoft.com/office/officeart/2005/8/layout/default"/>
    <dgm:cxn modelId="{26A76FE1-96A0-764B-9913-E8EBC44ACB5F}" type="presParOf" srcId="{F7F0F8B6-A349-7441-93E2-0EE50B03B954}" destId="{6EC63EF8-CCC0-AD48-8F02-30F244F7B18B}" srcOrd="2" destOrd="0" presId="urn:microsoft.com/office/officeart/2005/8/layout/default"/>
    <dgm:cxn modelId="{6D6C7DFD-FAAE-7749-968F-28D54866A71C}" type="presParOf" srcId="{F7F0F8B6-A349-7441-93E2-0EE50B03B954}" destId="{DCF0BD66-68D4-0E4F-B440-96934785B74B}" srcOrd="3" destOrd="0" presId="urn:microsoft.com/office/officeart/2005/8/layout/default"/>
    <dgm:cxn modelId="{B62EEB9B-5E90-6E49-B4AF-19CA0D4B9477}" type="presParOf" srcId="{F7F0F8B6-A349-7441-93E2-0EE50B03B954}" destId="{2B459C1D-81A3-7B4B-B97C-275D9AF0069A}" srcOrd="4" destOrd="0" presId="urn:microsoft.com/office/officeart/2005/8/layout/default"/>
    <dgm:cxn modelId="{6923F42A-05FE-B948-B16E-6776EE3FB1A5}" type="presParOf" srcId="{F7F0F8B6-A349-7441-93E2-0EE50B03B954}" destId="{589716EF-642E-784D-8F2C-4574334F9C40}" srcOrd="5" destOrd="0" presId="urn:microsoft.com/office/officeart/2005/8/layout/default"/>
    <dgm:cxn modelId="{D8D3556A-9880-9740-955F-ACD45F529F30}" type="presParOf" srcId="{F7F0F8B6-A349-7441-93E2-0EE50B03B954}" destId="{2673811B-49B0-4C4D-A1AB-B5AFEC86C21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F81E467-1C82-B643-A1FE-69E4F7E2A99C}" type="doc">
      <dgm:prSet loTypeId="urn:microsoft.com/office/officeart/2005/8/layout/process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74C2E6BA-358B-6F48-ACE4-4C2A0CE286A5}">
      <dgm:prSet/>
      <dgm:spPr/>
      <dgm:t>
        <a:bodyPr/>
        <a:lstStyle/>
        <a:p>
          <a:r>
            <a:rPr lang="es-CO">
              <a:latin typeface="Montserrat" pitchFamily="2" charset="77"/>
            </a:rPr>
            <a:t>Diagnóstico:</a:t>
          </a:r>
        </a:p>
      </dgm:t>
    </dgm:pt>
    <dgm:pt modelId="{953D26CB-EE78-8141-9CC6-67FB9FDD77F6}" type="parTrans" cxnId="{44765B63-A58C-284F-9072-DD681858E737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C7BB0576-401A-354B-9078-EC10942B2CA1}" type="sibTrans" cxnId="{44765B63-A58C-284F-9072-DD681858E737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74AA0CC6-15BC-9743-B2A5-951B1B1E8973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Rayos X.</a:t>
          </a:r>
        </a:p>
      </dgm:t>
    </dgm:pt>
    <dgm:pt modelId="{C1100531-50D5-F549-87E2-98F95B696864}" type="parTrans" cxnId="{B63581CC-34A0-8644-AB86-46B468AB7FF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4D312331-6139-084B-8E35-6B1A64309ACB}" type="sibTrans" cxnId="{B63581CC-34A0-8644-AB86-46B468AB7FF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443D0597-ACD6-EF4F-92AE-95E2FC04C35F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TAC.</a:t>
          </a:r>
        </a:p>
      </dgm:t>
    </dgm:pt>
    <dgm:pt modelId="{520F7F51-AE3B-9C43-8FD7-9BF9C4075740}" type="parTrans" cxnId="{F69EABF4-C3F6-7340-882C-7A98E4C305A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8B8CCC0C-0C17-5E4E-BF1D-B42E66949219}" type="sibTrans" cxnId="{F69EABF4-C3F6-7340-882C-7A98E4C305A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C8769DED-E998-8B40-B164-076611389971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Se manifiestan en primeras 24 – 48 horas.</a:t>
          </a:r>
        </a:p>
      </dgm:t>
    </dgm:pt>
    <dgm:pt modelId="{902054E6-544B-0E49-AF35-028A28299737}" type="parTrans" cxnId="{5D962D1C-41C8-5D40-AFF6-5F99FF427F10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54983AF2-6632-2C44-8104-88F698FB5575}" type="sibTrans" cxnId="{5D962D1C-41C8-5D40-AFF6-5F99FF427F10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436B2D65-8B2D-3145-BD6C-BF5949224A37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Resuelven 3 – 14 días.</a:t>
          </a:r>
        </a:p>
      </dgm:t>
    </dgm:pt>
    <dgm:pt modelId="{BAC0864F-8708-C148-BC7B-3E265C03E538}" type="parTrans" cxnId="{A0909200-63F8-C14C-83BF-9E24AB5FF01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071EB6D1-65D5-5445-8BAF-8B5E539B0CCE}" type="sibTrans" cxnId="{A0909200-63F8-C14C-83BF-9E24AB5FF01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EBD4ACFD-45E7-C244-8536-C7A79E01E2D3}" type="pres">
      <dgm:prSet presAssocID="{5F81E467-1C82-B643-A1FE-69E4F7E2A99C}" presName="diagram" presStyleCnt="0">
        <dgm:presLayoutVars>
          <dgm:dir/>
          <dgm:resizeHandles val="exact"/>
        </dgm:presLayoutVars>
      </dgm:prSet>
      <dgm:spPr/>
    </dgm:pt>
    <dgm:pt modelId="{0D6A567D-FC08-4D4A-A10E-10E84FFE239E}" type="pres">
      <dgm:prSet presAssocID="{74C2E6BA-358B-6F48-ACE4-4C2A0CE286A5}" presName="node" presStyleLbl="node1" presStyleIdx="0" presStyleCnt="3">
        <dgm:presLayoutVars>
          <dgm:bulletEnabled val="1"/>
        </dgm:presLayoutVars>
      </dgm:prSet>
      <dgm:spPr/>
    </dgm:pt>
    <dgm:pt modelId="{4439ED41-B549-2747-9A6D-796F09C6EF35}" type="pres">
      <dgm:prSet presAssocID="{C7BB0576-401A-354B-9078-EC10942B2CA1}" presName="sibTrans" presStyleLbl="sibTrans2D1" presStyleIdx="0" presStyleCnt="2"/>
      <dgm:spPr/>
    </dgm:pt>
    <dgm:pt modelId="{744E4391-8A62-F94C-8FDB-20E12B5BF4ED}" type="pres">
      <dgm:prSet presAssocID="{C7BB0576-401A-354B-9078-EC10942B2CA1}" presName="connectorText" presStyleLbl="sibTrans2D1" presStyleIdx="0" presStyleCnt="2"/>
      <dgm:spPr/>
    </dgm:pt>
    <dgm:pt modelId="{D13FFAF5-7550-8543-9A0C-CB1FB78B06E2}" type="pres">
      <dgm:prSet presAssocID="{C8769DED-E998-8B40-B164-076611389971}" presName="node" presStyleLbl="node1" presStyleIdx="1" presStyleCnt="3">
        <dgm:presLayoutVars>
          <dgm:bulletEnabled val="1"/>
        </dgm:presLayoutVars>
      </dgm:prSet>
      <dgm:spPr/>
    </dgm:pt>
    <dgm:pt modelId="{A811630D-231C-CA43-B858-B25D26071FCD}" type="pres">
      <dgm:prSet presAssocID="{54983AF2-6632-2C44-8104-88F698FB5575}" presName="sibTrans" presStyleLbl="sibTrans2D1" presStyleIdx="1" presStyleCnt="2"/>
      <dgm:spPr/>
    </dgm:pt>
    <dgm:pt modelId="{7BFAC9D7-DBD1-4447-BD5D-D5931CDE7B77}" type="pres">
      <dgm:prSet presAssocID="{54983AF2-6632-2C44-8104-88F698FB5575}" presName="connectorText" presStyleLbl="sibTrans2D1" presStyleIdx="1" presStyleCnt="2"/>
      <dgm:spPr/>
    </dgm:pt>
    <dgm:pt modelId="{B78AF340-F3D2-0843-A4C4-098C8F60690F}" type="pres">
      <dgm:prSet presAssocID="{436B2D65-8B2D-3145-BD6C-BF5949224A37}" presName="node" presStyleLbl="node1" presStyleIdx="2" presStyleCnt="3">
        <dgm:presLayoutVars>
          <dgm:bulletEnabled val="1"/>
        </dgm:presLayoutVars>
      </dgm:prSet>
      <dgm:spPr/>
    </dgm:pt>
  </dgm:ptLst>
  <dgm:cxnLst>
    <dgm:cxn modelId="{A0909200-63F8-C14C-83BF-9E24AB5FF01E}" srcId="{5F81E467-1C82-B643-A1FE-69E4F7E2A99C}" destId="{436B2D65-8B2D-3145-BD6C-BF5949224A37}" srcOrd="2" destOrd="0" parTransId="{BAC0864F-8708-C148-BC7B-3E265C03E538}" sibTransId="{071EB6D1-65D5-5445-8BAF-8B5E539B0CCE}"/>
    <dgm:cxn modelId="{5D962D1C-41C8-5D40-AFF6-5F99FF427F10}" srcId="{5F81E467-1C82-B643-A1FE-69E4F7E2A99C}" destId="{C8769DED-E998-8B40-B164-076611389971}" srcOrd="1" destOrd="0" parTransId="{902054E6-544B-0E49-AF35-028A28299737}" sibTransId="{54983AF2-6632-2C44-8104-88F698FB5575}"/>
    <dgm:cxn modelId="{44765B63-A58C-284F-9072-DD681858E737}" srcId="{5F81E467-1C82-B643-A1FE-69E4F7E2A99C}" destId="{74C2E6BA-358B-6F48-ACE4-4C2A0CE286A5}" srcOrd="0" destOrd="0" parTransId="{953D26CB-EE78-8141-9CC6-67FB9FDD77F6}" sibTransId="{C7BB0576-401A-354B-9078-EC10942B2CA1}"/>
    <dgm:cxn modelId="{E7429E4C-F6C6-5846-80D1-464F49E4BA5F}" type="presOf" srcId="{54983AF2-6632-2C44-8104-88F698FB5575}" destId="{7BFAC9D7-DBD1-4447-BD5D-D5931CDE7B77}" srcOrd="1" destOrd="0" presId="urn:microsoft.com/office/officeart/2005/8/layout/process5"/>
    <dgm:cxn modelId="{1B86608D-47D4-434B-BB7F-C08B5F1DE6DE}" type="presOf" srcId="{443D0597-ACD6-EF4F-92AE-95E2FC04C35F}" destId="{0D6A567D-FC08-4D4A-A10E-10E84FFE239E}" srcOrd="0" destOrd="2" presId="urn:microsoft.com/office/officeart/2005/8/layout/process5"/>
    <dgm:cxn modelId="{7977A69F-3FD3-5342-9FEE-D1E05BEF564E}" type="presOf" srcId="{C7BB0576-401A-354B-9078-EC10942B2CA1}" destId="{4439ED41-B549-2747-9A6D-796F09C6EF35}" srcOrd="0" destOrd="0" presId="urn:microsoft.com/office/officeart/2005/8/layout/process5"/>
    <dgm:cxn modelId="{E4CBD1A3-8CDB-F14B-9A68-081F0B4459EB}" type="presOf" srcId="{C7BB0576-401A-354B-9078-EC10942B2CA1}" destId="{744E4391-8A62-F94C-8FDB-20E12B5BF4ED}" srcOrd="1" destOrd="0" presId="urn:microsoft.com/office/officeart/2005/8/layout/process5"/>
    <dgm:cxn modelId="{050CB3C3-0A40-B447-AAFE-D60396A0D2CE}" type="presOf" srcId="{54983AF2-6632-2C44-8104-88F698FB5575}" destId="{A811630D-231C-CA43-B858-B25D26071FCD}" srcOrd="0" destOrd="0" presId="urn:microsoft.com/office/officeart/2005/8/layout/process5"/>
    <dgm:cxn modelId="{B63581CC-34A0-8644-AB86-46B468AB7FF9}" srcId="{74C2E6BA-358B-6F48-ACE4-4C2A0CE286A5}" destId="{74AA0CC6-15BC-9743-B2A5-951B1B1E8973}" srcOrd="0" destOrd="0" parTransId="{C1100531-50D5-F549-87E2-98F95B696864}" sibTransId="{4D312331-6139-084B-8E35-6B1A64309ACB}"/>
    <dgm:cxn modelId="{2A16D3D9-56DB-2242-B31F-A022CE16AFDC}" type="presOf" srcId="{74AA0CC6-15BC-9743-B2A5-951B1B1E8973}" destId="{0D6A567D-FC08-4D4A-A10E-10E84FFE239E}" srcOrd="0" destOrd="1" presId="urn:microsoft.com/office/officeart/2005/8/layout/process5"/>
    <dgm:cxn modelId="{A8A07FE3-C24E-2F4E-B950-18BD98F844FD}" type="presOf" srcId="{74C2E6BA-358B-6F48-ACE4-4C2A0CE286A5}" destId="{0D6A567D-FC08-4D4A-A10E-10E84FFE239E}" srcOrd="0" destOrd="0" presId="urn:microsoft.com/office/officeart/2005/8/layout/process5"/>
    <dgm:cxn modelId="{1093C6E8-E821-F944-82EE-8E0B550680FA}" type="presOf" srcId="{436B2D65-8B2D-3145-BD6C-BF5949224A37}" destId="{B78AF340-F3D2-0843-A4C4-098C8F60690F}" srcOrd="0" destOrd="0" presId="urn:microsoft.com/office/officeart/2005/8/layout/process5"/>
    <dgm:cxn modelId="{F69EABF4-C3F6-7340-882C-7A98E4C305AE}" srcId="{74C2E6BA-358B-6F48-ACE4-4C2A0CE286A5}" destId="{443D0597-ACD6-EF4F-92AE-95E2FC04C35F}" srcOrd="1" destOrd="0" parTransId="{520F7F51-AE3B-9C43-8FD7-9BF9C4075740}" sibTransId="{8B8CCC0C-0C17-5E4E-BF1D-B42E66949219}"/>
    <dgm:cxn modelId="{B686C9FA-38EE-0043-82B6-A9813E31AE1A}" type="presOf" srcId="{5F81E467-1C82-B643-A1FE-69E4F7E2A99C}" destId="{EBD4ACFD-45E7-C244-8536-C7A79E01E2D3}" srcOrd="0" destOrd="0" presId="urn:microsoft.com/office/officeart/2005/8/layout/process5"/>
    <dgm:cxn modelId="{8A4AA5FC-C4BC-1C47-9365-9ED6337EC771}" type="presOf" srcId="{C8769DED-E998-8B40-B164-076611389971}" destId="{D13FFAF5-7550-8543-9A0C-CB1FB78B06E2}" srcOrd="0" destOrd="0" presId="urn:microsoft.com/office/officeart/2005/8/layout/process5"/>
    <dgm:cxn modelId="{8918CC4B-258C-0647-A567-AECBFBD45DA7}" type="presParOf" srcId="{EBD4ACFD-45E7-C244-8536-C7A79E01E2D3}" destId="{0D6A567D-FC08-4D4A-A10E-10E84FFE239E}" srcOrd="0" destOrd="0" presId="urn:microsoft.com/office/officeart/2005/8/layout/process5"/>
    <dgm:cxn modelId="{6947544D-432C-2041-8F62-C98550A6B798}" type="presParOf" srcId="{EBD4ACFD-45E7-C244-8536-C7A79E01E2D3}" destId="{4439ED41-B549-2747-9A6D-796F09C6EF35}" srcOrd="1" destOrd="0" presId="urn:microsoft.com/office/officeart/2005/8/layout/process5"/>
    <dgm:cxn modelId="{EB8F7ACF-D459-E845-9327-7C99A3DC5710}" type="presParOf" srcId="{4439ED41-B549-2747-9A6D-796F09C6EF35}" destId="{744E4391-8A62-F94C-8FDB-20E12B5BF4ED}" srcOrd="0" destOrd="0" presId="urn:microsoft.com/office/officeart/2005/8/layout/process5"/>
    <dgm:cxn modelId="{A20A6D5F-0BAB-9848-92A6-F15FF7CDBE72}" type="presParOf" srcId="{EBD4ACFD-45E7-C244-8536-C7A79E01E2D3}" destId="{D13FFAF5-7550-8543-9A0C-CB1FB78B06E2}" srcOrd="2" destOrd="0" presId="urn:microsoft.com/office/officeart/2005/8/layout/process5"/>
    <dgm:cxn modelId="{78194A39-3809-D84C-8772-A951E70C67AF}" type="presParOf" srcId="{EBD4ACFD-45E7-C244-8536-C7A79E01E2D3}" destId="{A811630D-231C-CA43-B858-B25D26071FCD}" srcOrd="3" destOrd="0" presId="urn:microsoft.com/office/officeart/2005/8/layout/process5"/>
    <dgm:cxn modelId="{D7E41DA3-277D-6F46-A4A9-7A64FF352C5C}" type="presParOf" srcId="{A811630D-231C-CA43-B858-B25D26071FCD}" destId="{7BFAC9D7-DBD1-4447-BD5D-D5931CDE7B77}" srcOrd="0" destOrd="0" presId="urn:microsoft.com/office/officeart/2005/8/layout/process5"/>
    <dgm:cxn modelId="{D83D9B60-9740-D540-B4B2-20F496F5F24E}" type="presParOf" srcId="{EBD4ACFD-45E7-C244-8536-C7A79E01E2D3}" destId="{B78AF340-F3D2-0843-A4C4-098C8F60690F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620C821-0EA8-4D49-8B15-2ADEB14B9291}" type="doc">
      <dgm:prSet loTypeId="urn:microsoft.com/office/officeart/2005/8/layout/hProcess9" loCatId="process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B92B8F01-3E48-4545-A728-2652CD2209A3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Contusiones &gt; 20% del vol total pulmonar </a:t>
          </a:r>
          <a:r>
            <a:rPr lang="es-CO" dirty="0">
              <a:latin typeface="Montserrat" pitchFamily="2" charset="77"/>
              <a:sym typeface="Wingdings" pitchFamily="2" charset="2"/>
            </a:rPr>
            <a:t></a:t>
          </a:r>
          <a:r>
            <a:rPr lang="es-CO" dirty="0">
              <a:latin typeface="Montserrat" pitchFamily="2" charset="77"/>
            </a:rPr>
            <a:t> &gt; riesto de VMI.</a:t>
          </a:r>
        </a:p>
      </dgm:t>
    </dgm:pt>
    <dgm:pt modelId="{3CAB7E24-E9B6-124A-9BB6-AB34667EC148}" type="parTrans" cxnId="{F0079DB1-4E41-0541-B2AD-9761D267CA41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EBEE6E10-488C-A34F-9AB3-D17792A6483F}" type="sibTrans" cxnId="{F0079DB1-4E41-0541-B2AD-9761D267CA41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5F010E63-9373-C241-948A-734AA4EFD880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Mayor riesgo de infección, SDRA o VMI.</a:t>
          </a:r>
        </a:p>
      </dgm:t>
    </dgm:pt>
    <dgm:pt modelId="{1FD879AE-48B7-2F47-9C07-A1C6BBD0AF27}" type="parTrans" cxnId="{BBF204F8-9CE5-6D4C-8ED5-FB2C727CEB9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79569DDD-61E2-674F-85B0-B16D840B950D}" type="sibTrans" cxnId="{BBF204F8-9CE5-6D4C-8ED5-FB2C727CEB9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C95EF618-F8BC-9D4D-B0FE-7B60A3018DE2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Tratamiento es conservador y soporte ventilatorio si lo requiere.</a:t>
          </a:r>
        </a:p>
      </dgm:t>
    </dgm:pt>
    <dgm:pt modelId="{32A1989A-E29E-D74C-B7C9-EFB8102DF97E}" type="parTrans" cxnId="{A0710E08-757C-DE41-B022-9A6A06FF7D1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EDA38366-0606-1348-9BB9-FD30622FA8ED}" type="sibTrans" cxnId="{A0710E08-757C-DE41-B022-9A6A06FF7D1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B7B1BB16-FEF1-0440-AE44-E69A1E4F3054}" type="pres">
      <dgm:prSet presAssocID="{1620C821-0EA8-4D49-8B15-2ADEB14B9291}" presName="CompostProcess" presStyleCnt="0">
        <dgm:presLayoutVars>
          <dgm:dir/>
          <dgm:resizeHandles val="exact"/>
        </dgm:presLayoutVars>
      </dgm:prSet>
      <dgm:spPr/>
    </dgm:pt>
    <dgm:pt modelId="{75A38C0F-1F7F-104F-8ED4-0934B45C7408}" type="pres">
      <dgm:prSet presAssocID="{1620C821-0EA8-4D49-8B15-2ADEB14B9291}" presName="arrow" presStyleLbl="bgShp" presStyleIdx="0" presStyleCnt="1"/>
      <dgm:spPr/>
    </dgm:pt>
    <dgm:pt modelId="{7D024322-2FC1-224D-9585-6DE7F692C58D}" type="pres">
      <dgm:prSet presAssocID="{1620C821-0EA8-4D49-8B15-2ADEB14B9291}" presName="linearProcess" presStyleCnt="0"/>
      <dgm:spPr/>
    </dgm:pt>
    <dgm:pt modelId="{867AA360-4AC5-3D41-8C19-F5A63DE6B016}" type="pres">
      <dgm:prSet presAssocID="{B92B8F01-3E48-4545-A728-2652CD2209A3}" presName="textNode" presStyleLbl="node1" presStyleIdx="0" presStyleCnt="3">
        <dgm:presLayoutVars>
          <dgm:bulletEnabled val="1"/>
        </dgm:presLayoutVars>
      </dgm:prSet>
      <dgm:spPr/>
    </dgm:pt>
    <dgm:pt modelId="{CEDD9352-3B60-A24F-B03D-734866F7F911}" type="pres">
      <dgm:prSet presAssocID="{EBEE6E10-488C-A34F-9AB3-D17792A6483F}" presName="sibTrans" presStyleCnt="0"/>
      <dgm:spPr/>
    </dgm:pt>
    <dgm:pt modelId="{58EEC9FE-7C2E-4E4F-B4FD-B31C6BADDA41}" type="pres">
      <dgm:prSet presAssocID="{5F010E63-9373-C241-948A-734AA4EFD880}" presName="textNode" presStyleLbl="node1" presStyleIdx="1" presStyleCnt="3">
        <dgm:presLayoutVars>
          <dgm:bulletEnabled val="1"/>
        </dgm:presLayoutVars>
      </dgm:prSet>
      <dgm:spPr/>
    </dgm:pt>
    <dgm:pt modelId="{721E2D62-80A0-3042-94C6-E346EEC6712E}" type="pres">
      <dgm:prSet presAssocID="{79569DDD-61E2-674F-85B0-B16D840B950D}" presName="sibTrans" presStyleCnt="0"/>
      <dgm:spPr/>
    </dgm:pt>
    <dgm:pt modelId="{1E1A616A-51AC-AB40-B92B-CC21697F70A9}" type="pres">
      <dgm:prSet presAssocID="{C95EF618-F8BC-9D4D-B0FE-7B60A3018DE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0710E08-757C-DE41-B022-9A6A06FF7D15}" srcId="{1620C821-0EA8-4D49-8B15-2ADEB14B9291}" destId="{C95EF618-F8BC-9D4D-B0FE-7B60A3018DE2}" srcOrd="2" destOrd="0" parTransId="{32A1989A-E29E-D74C-B7C9-EFB8102DF97E}" sibTransId="{EDA38366-0606-1348-9BB9-FD30622FA8ED}"/>
    <dgm:cxn modelId="{0B83721A-9B7C-4B4D-A3C2-2E0E4F52A8DC}" type="presOf" srcId="{1620C821-0EA8-4D49-8B15-2ADEB14B9291}" destId="{B7B1BB16-FEF1-0440-AE44-E69A1E4F3054}" srcOrd="0" destOrd="0" presId="urn:microsoft.com/office/officeart/2005/8/layout/hProcess9"/>
    <dgm:cxn modelId="{21E8FF1E-F918-EB41-B7F9-4CD96B5E4174}" type="presOf" srcId="{C95EF618-F8BC-9D4D-B0FE-7B60A3018DE2}" destId="{1E1A616A-51AC-AB40-B92B-CC21697F70A9}" srcOrd="0" destOrd="0" presId="urn:microsoft.com/office/officeart/2005/8/layout/hProcess9"/>
    <dgm:cxn modelId="{18DD8726-60CF-D74E-9E12-B18C073F7E48}" type="presOf" srcId="{B92B8F01-3E48-4545-A728-2652CD2209A3}" destId="{867AA360-4AC5-3D41-8C19-F5A63DE6B016}" srcOrd="0" destOrd="0" presId="urn:microsoft.com/office/officeart/2005/8/layout/hProcess9"/>
    <dgm:cxn modelId="{F0079DB1-4E41-0541-B2AD-9761D267CA41}" srcId="{1620C821-0EA8-4D49-8B15-2ADEB14B9291}" destId="{B92B8F01-3E48-4545-A728-2652CD2209A3}" srcOrd="0" destOrd="0" parTransId="{3CAB7E24-E9B6-124A-9BB6-AB34667EC148}" sibTransId="{EBEE6E10-488C-A34F-9AB3-D17792A6483F}"/>
    <dgm:cxn modelId="{F45284B8-94C6-944F-BABF-FDF9ABD70273}" type="presOf" srcId="{5F010E63-9373-C241-948A-734AA4EFD880}" destId="{58EEC9FE-7C2E-4E4F-B4FD-B31C6BADDA41}" srcOrd="0" destOrd="0" presId="urn:microsoft.com/office/officeart/2005/8/layout/hProcess9"/>
    <dgm:cxn modelId="{BBF204F8-9CE5-6D4C-8ED5-FB2C727CEB99}" srcId="{1620C821-0EA8-4D49-8B15-2ADEB14B9291}" destId="{5F010E63-9373-C241-948A-734AA4EFD880}" srcOrd="1" destOrd="0" parTransId="{1FD879AE-48B7-2F47-9C07-A1C6BBD0AF27}" sibTransId="{79569DDD-61E2-674F-85B0-B16D840B950D}"/>
    <dgm:cxn modelId="{9009270C-691B-F246-8731-26BECAF19DD9}" type="presParOf" srcId="{B7B1BB16-FEF1-0440-AE44-E69A1E4F3054}" destId="{75A38C0F-1F7F-104F-8ED4-0934B45C7408}" srcOrd="0" destOrd="0" presId="urn:microsoft.com/office/officeart/2005/8/layout/hProcess9"/>
    <dgm:cxn modelId="{1DB8D2F5-93D9-084E-B7CE-077A8DF6883C}" type="presParOf" srcId="{B7B1BB16-FEF1-0440-AE44-E69A1E4F3054}" destId="{7D024322-2FC1-224D-9585-6DE7F692C58D}" srcOrd="1" destOrd="0" presId="urn:microsoft.com/office/officeart/2005/8/layout/hProcess9"/>
    <dgm:cxn modelId="{4D34879F-0C4A-6A47-A46A-BF4946D41AF5}" type="presParOf" srcId="{7D024322-2FC1-224D-9585-6DE7F692C58D}" destId="{867AA360-4AC5-3D41-8C19-F5A63DE6B016}" srcOrd="0" destOrd="0" presId="urn:microsoft.com/office/officeart/2005/8/layout/hProcess9"/>
    <dgm:cxn modelId="{B7508903-B9C6-B549-909C-20F340ECA71B}" type="presParOf" srcId="{7D024322-2FC1-224D-9585-6DE7F692C58D}" destId="{CEDD9352-3B60-A24F-B03D-734866F7F911}" srcOrd="1" destOrd="0" presId="urn:microsoft.com/office/officeart/2005/8/layout/hProcess9"/>
    <dgm:cxn modelId="{ABE02283-44F4-5841-AEE6-76A58BA96999}" type="presParOf" srcId="{7D024322-2FC1-224D-9585-6DE7F692C58D}" destId="{58EEC9FE-7C2E-4E4F-B4FD-B31C6BADDA41}" srcOrd="2" destOrd="0" presId="urn:microsoft.com/office/officeart/2005/8/layout/hProcess9"/>
    <dgm:cxn modelId="{C8124F09-5414-ED4C-8A4B-DAF07F7AFAC2}" type="presParOf" srcId="{7D024322-2FC1-224D-9585-6DE7F692C58D}" destId="{721E2D62-80A0-3042-94C6-E346EEC6712E}" srcOrd="3" destOrd="0" presId="urn:microsoft.com/office/officeart/2005/8/layout/hProcess9"/>
    <dgm:cxn modelId="{34DFDA54-158B-9A45-8812-B4ADE13F5136}" type="presParOf" srcId="{7D024322-2FC1-224D-9585-6DE7F692C58D}" destId="{1E1A616A-51AC-AB40-B92B-CC21697F70A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31C9600-D3A0-4E8E-8213-05C3100BDBB0}" type="doc">
      <dgm:prSet loTypeId="urn:microsoft.com/office/officeart/2005/8/layout/matrix3" loCatId="matrix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C69F9C6-3D68-4D4C-9C34-6537D83614DE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Sospechar en imágen con trayecto posterior o cercano al esófago.</a:t>
          </a:r>
          <a:endParaRPr lang="en-US" dirty="0">
            <a:latin typeface="Montserrat" pitchFamily="2" charset="77"/>
          </a:endParaRPr>
        </a:p>
      </dgm:t>
    </dgm:pt>
    <dgm:pt modelId="{9EF7470D-A6C8-4948-98A3-B5D0D1FD4BEF}" type="parTrans" cxnId="{E69AF266-3969-4D7E-AB22-DDCF39489E94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2DCC1CF3-E6A2-44C8-9EC8-F3094B4610F2}" type="sibTrans" cxnId="{E69AF266-3969-4D7E-AB22-DDCF39489E94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067B3138-38E6-460F-B661-91877E79C661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Mortalidad del 17%.</a:t>
          </a:r>
          <a:endParaRPr lang="en-US" dirty="0">
            <a:latin typeface="Montserrat" pitchFamily="2" charset="77"/>
          </a:endParaRPr>
        </a:p>
      </dgm:t>
    </dgm:pt>
    <dgm:pt modelId="{1A9B73F8-A582-4371-B52C-FCF73F5B379F}" type="parTrans" cxnId="{0BFFDE43-7BA0-4CAE-B69D-C4CCB8F94E4A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7BB889E4-ECB7-4BCC-BA94-2115439D4CF0}" type="sibTrans" cxnId="{0BFFDE43-7BA0-4CAE-B69D-C4CCB8F94E4A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F66055B6-7CA6-416C-95A8-4A6EFC4B5FDE}">
      <dgm:prSet/>
      <dgm:spPr/>
      <dgm:t>
        <a:bodyPr/>
        <a:lstStyle/>
        <a:p>
          <a:r>
            <a:rPr lang="es-CO" sz="1900" dirty="0">
              <a:latin typeface="Montserrat" pitchFamily="2" charset="77"/>
            </a:rPr>
            <a:t>80% por HPAF:</a:t>
          </a:r>
          <a:endParaRPr lang="en-US" sz="1900" dirty="0">
            <a:latin typeface="Montserrat" pitchFamily="2" charset="77"/>
          </a:endParaRPr>
        </a:p>
      </dgm:t>
    </dgm:pt>
    <dgm:pt modelId="{D948831E-EF48-4B75-963A-30035DE26CBD}" type="parTrans" cxnId="{0D18BE32-6A65-4889-A458-3FC506927A0D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E328A617-EB22-4412-A292-8A008BB7F132}" type="sibTrans" cxnId="{0D18BE32-6A65-4889-A458-3FC506927A0D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6738ECB8-3C59-41EC-AD76-6615638489C2}">
      <dgm:prSet custT="1"/>
      <dgm:spPr/>
      <dgm:t>
        <a:bodyPr/>
        <a:lstStyle/>
        <a:p>
          <a:r>
            <a:rPr lang="es-CO" sz="1600" dirty="0">
              <a:latin typeface="Montserrat" pitchFamily="2" charset="77"/>
            </a:rPr>
            <a:t>Cervical en el 56%.</a:t>
          </a:r>
          <a:endParaRPr lang="en-US" sz="1600" dirty="0">
            <a:latin typeface="Montserrat" pitchFamily="2" charset="77"/>
          </a:endParaRPr>
        </a:p>
      </dgm:t>
    </dgm:pt>
    <dgm:pt modelId="{120B50A6-6A81-459F-BD58-5F588F62629F}" type="parTrans" cxnId="{94E65771-5450-465F-AFF2-8108FFE9F9E5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2232592E-0E52-4A40-B554-3234B3CB7830}" type="sibTrans" cxnId="{94E65771-5450-465F-AFF2-8108FFE9F9E5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AA6833E2-55C5-47D3-965B-42D65D88D707}">
      <dgm:prSet custT="1"/>
      <dgm:spPr/>
      <dgm:t>
        <a:bodyPr/>
        <a:lstStyle/>
        <a:p>
          <a:r>
            <a:rPr lang="es-CO" sz="1600" dirty="0">
              <a:latin typeface="Montserrat" pitchFamily="2" charset="77"/>
            </a:rPr>
            <a:t>Torácico 30%.</a:t>
          </a:r>
          <a:endParaRPr lang="en-US" sz="1600" dirty="0">
            <a:latin typeface="Montserrat" pitchFamily="2" charset="77"/>
          </a:endParaRPr>
        </a:p>
      </dgm:t>
    </dgm:pt>
    <dgm:pt modelId="{BE3CBEA6-57D1-4C51-89FB-CA7A9E87BD9C}" type="parTrans" cxnId="{7F037C0C-C9C7-44DE-802F-481ABCECD133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E0777C4B-1809-4314-9F5A-EBC464472D77}" type="sibTrans" cxnId="{7F037C0C-C9C7-44DE-802F-481ABCECD133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3A1870B9-FFF6-48DE-BE94-BF037C09E939}">
      <dgm:prSet custT="1"/>
      <dgm:spPr/>
      <dgm:t>
        <a:bodyPr/>
        <a:lstStyle/>
        <a:p>
          <a:r>
            <a:rPr lang="es-CO" sz="1600" dirty="0">
              <a:latin typeface="Montserrat" pitchFamily="2" charset="77"/>
            </a:rPr>
            <a:t>Abdominal 17%.</a:t>
          </a:r>
          <a:endParaRPr lang="en-US" sz="1600" dirty="0">
            <a:latin typeface="Montserrat" pitchFamily="2" charset="77"/>
          </a:endParaRPr>
        </a:p>
      </dgm:t>
    </dgm:pt>
    <dgm:pt modelId="{84BE57BA-D797-4053-A2F7-0AC766E4189B}" type="parTrans" cxnId="{17EB7069-4C96-457B-A288-A89CC036899E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D81FCF49-319A-4C22-8456-2415505CAEB4}" type="sibTrans" cxnId="{17EB7069-4C96-457B-A288-A89CC036899E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97E16E7A-A3A8-4781-A3C6-1006981C3843}">
      <dgm:prSet custT="1"/>
      <dgm:spPr/>
      <dgm:t>
        <a:bodyPr/>
        <a:lstStyle/>
        <a:p>
          <a:r>
            <a:rPr lang="es-CO" sz="1600" dirty="0">
              <a:latin typeface="Montserrat" pitchFamily="2" charset="77"/>
            </a:rPr>
            <a:t>Múltiples 3%.</a:t>
          </a:r>
          <a:endParaRPr lang="en-US" sz="1600" dirty="0">
            <a:latin typeface="Montserrat" pitchFamily="2" charset="77"/>
          </a:endParaRPr>
        </a:p>
      </dgm:t>
    </dgm:pt>
    <dgm:pt modelId="{AE150264-0CF1-4ABF-9DC8-E70FC6D1D51F}" type="parTrans" cxnId="{D914A130-8DFA-4A33-A951-A012F1EE829F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064ECAA9-FC57-42A6-AC91-82C702AAEA06}" type="sibTrans" cxnId="{D914A130-8DFA-4A33-A951-A012F1EE829F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C492F671-969B-4F74-B727-80FB52CE467F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Síntomas:</a:t>
          </a:r>
          <a:endParaRPr lang="en-US" dirty="0">
            <a:latin typeface="Montserrat" pitchFamily="2" charset="77"/>
          </a:endParaRPr>
        </a:p>
      </dgm:t>
    </dgm:pt>
    <dgm:pt modelId="{B7034AC1-26FE-49BA-858C-15B54C0A5B3D}" type="parTrans" cxnId="{7431D88E-33A9-43B7-B5BD-F7B7F42B2CDA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211AF0BA-BBA5-4988-B1C5-94C54D0CBDE8}" type="sibTrans" cxnId="{7431D88E-33A9-43B7-B5BD-F7B7F42B2CDA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BF619B42-FAAE-482D-8D83-1048B4607DE5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Disfagia.</a:t>
          </a:r>
          <a:endParaRPr lang="en-US" dirty="0">
            <a:latin typeface="Montserrat" pitchFamily="2" charset="77"/>
          </a:endParaRPr>
        </a:p>
      </dgm:t>
    </dgm:pt>
    <dgm:pt modelId="{533C6396-CD8A-415B-A8A3-E9AF89429E53}" type="parTrans" cxnId="{7A571FDB-C898-44D8-8B8A-3414E5AFCEBC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9E816B68-9F8D-43E7-BAA3-530701461516}" type="sibTrans" cxnId="{7A571FDB-C898-44D8-8B8A-3414E5AFCEBC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6F4F4C71-1CAC-4A1E-9AEA-F6565EA0C109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Hematemesis.</a:t>
          </a:r>
          <a:endParaRPr lang="en-US" dirty="0">
            <a:latin typeface="Montserrat" pitchFamily="2" charset="77"/>
          </a:endParaRPr>
        </a:p>
      </dgm:t>
    </dgm:pt>
    <dgm:pt modelId="{0A9FD28F-A865-4F9A-A806-7DAD3931E8B3}" type="parTrans" cxnId="{E468A38F-ED54-4ECF-93B2-E8D97B088CEB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CA2682B7-8E91-4824-A7FF-B18DA8F08C45}" type="sibTrans" cxnId="{E468A38F-ED54-4ECF-93B2-E8D97B088CEB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F897B2D4-3FDA-4885-9339-68A5A3F5991F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Estridor.</a:t>
          </a:r>
          <a:endParaRPr lang="en-US" dirty="0">
            <a:latin typeface="Montserrat" pitchFamily="2" charset="77"/>
          </a:endParaRPr>
        </a:p>
      </dgm:t>
    </dgm:pt>
    <dgm:pt modelId="{D6992BE6-F5B3-45AF-A531-A5E8C7294001}" type="parTrans" cxnId="{5E624684-AE0D-4BEE-8AA7-EA8CD6BC27C0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37BB9812-1831-46E1-81F0-80A10833BB1C}" type="sibTrans" cxnId="{5E624684-AE0D-4BEE-8AA7-EA8CD6BC27C0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AA8A8ACB-F927-441E-9A1D-AA1775F014C0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Dolor epigástrico.</a:t>
          </a:r>
          <a:endParaRPr lang="en-US" dirty="0">
            <a:latin typeface="Montserrat" pitchFamily="2" charset="77"/>
          </a:endParaRPr>
        </a:p>
      </dgm:t>
    </dgm:pt>
    <dgm:pt modelId="{5AF6A76A-E2E0-4D7B-AB99-0AACC117FA8C}" type="parTrans" cxnId="{45D68577-B6EC-4855-AEEC-172110645D10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24CDCA10-733B-457B-8592-86AEA9242185}" type="sibTrans" cxnId="{45D68577-B6EC-4855-AEEC-172110645D10}">
      <dgm:prSet/>
      <dgm:spPr/>
      <dgm:t>
        <a:bodyPr/>
        <a:lstStyle/>
        <a:p>
          <a:endParaRPr lang="en-US">
            <a:latin typeface="Montserrat" pitchFamily="2" charset="77"/>
          </a:endParaRPr>
        </a:p>
      </dgm:t>
    </dgm:pt>
    <dgm:pt modelId="{4E91B556-7074-2C40-A3AD-B49A63505863}" type="pres">
      <dgm:prSet presAssocID="{931C9600-D3A0-4E8E-8213-05C3100BDBB0}" presName="matrix" presStyleCnt="0">
        <dgm:presLayoutVars>
          <dgm:chMax val="1"/>
          <dgm:dir/>
          <dgm:resizeHandles val="exact"/>
        </dgm:presLayoutVars>
      </dgm:prSet>
      <dgm:spPr/>
    </dgm:pt>
    <dgm:pt modelId="{C8A2BA2C-6C04-F34A-A549-D7A6AA2B618E}" type="pres">
      <dgm:prSet presAssocID="{931C9600-D3A0-4E8E-8213-05C3100BDBB0}" presName="diamond" presStyleLbl="bgShp" presStyleIdx="0" presStyleCnt="1"/>
      <dgm:spPr/>
    </dgm:pt>
    <dgm:pt modelId="{622B7C7A-1502-5641-86E2-51E4C129B520}" type="pres">
      <dgm:prSet presAssocID="{931C9600-D3A0-4E8E-8213-05C3100BDBB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40D4503-1CE9-984D-A813-303B552FB8A8}" type="pres">
      <dgm:prSet presAssocID="{931C9600-D3A0-4E8E-8213-05C3100BDBB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0C85DF5-C6DD-8740-B575-140BB95B4A49}" type="pres">
      <dgm:prSet presAssocID="{931C9600-D3A0-4E8E-8213-05C3100BDBB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7AD4946-340D-A548-8DAD-0C42A387D2D1}" type="pres">
      <dgm:prSet presAssocID="{931C9600-D3A0-4E8E-8213-05C3100BDBB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F037C0C-C9C7-44DE-802F-481ABCECD133}" srcId="{F66055B6-7CA6-416C-95A8-4A6EFC4B5FDE}" destId="{AA6833E2-55C5-47D3-965B-42D65D88D707}" srcOrd="1" destOrd="0" parTransId="{BE3CBEA6-57D1-4C51-89FB-CA7A9E87BD9C}" sibTransId="{E0777C4B-1809-4314-9F5A-EBC464472D77}"/>
    <dgm:cxn modelId="{F9989B10-7F45-8643-BE49-E122076171EC}" type="presOf" srcId="{6738ECB8-3C59-41EC-AD76-6615638489C2}" destId="{B0C85DF5-C6DD-8740-B575-140BB95B4A49}" srcOrd="0" destOrd="1" presId="urn:microsoft.com/office/officeart/2005/8/layout/matrix3"/>
    <dgm:cxn modelId="{C27A3E1B-25A5-C945-8D50-8013873D4A38}" type="presOf" srcId="{AA8A8ACB-F927-441E-9A1D-AA1775F014C0}" destId="{37AD4946-340D-A548-8DAD-0C42A387D2D1}" srcOrd="0" destOrd="4" presId="urn:microsoft.com/office/officeart/2005/8/layout/matrix3"/>
    <dgm:cxn modelId="{34BB8D26-3603-C844-A0B6-D5E4308A5D03}" type="presOf" srcId="{97E16E7A-A3A8-4781-A3C6-1006981C3843}" destId="{B0C85DF5-C6DD-8740-B575-140BB95B4A49}" srcOrd="0" destOrd="4" presId="urn:microsoft.com/office/officeart/2005/8/layout/matrix3"/>
    <dgm:cxn modelId="{D914A130-8DFA-4A33-A951-A012F1EE829F}" srcId="{F66055B6-7CA6-416C-95A8-4A6EFC4B5FDE}" destId="{97E16E7A-A3A8-4781-A3C6-1006981C3843}" srcOrd="3" destOrd="0" parTransId="{AE150264-0CF1-4ABF-9DC8-E70FC6D1D51F}" sibTransId="{064ECAA9-FC57-42A6-AC91-82C702AAEA06}"/>
    <dgm:cxn modelId="{0D18BE32-6A65-4889-A458-3FC506927A0D}" srcId="{931C9600-D3A0-4E8E-8213-05C3100BDBB0}" destId="{F66055B6-7CA6-416C-95A8-4A6EFC4B5FDE}" srcOrd="2" destOrd="0" parTransId="{D948831E-EF48-4B75-963A-30035DE26CBD}" sibTransId="{E328A617-EB22-4412-A292-8A008BB7F132}"/>
    <dgm:cxn modelId="{0BFFDE43-7BA0-4CAE-B69D-C4CCB8F94E4A}" srcId="{931C9600-D3A0-4E8E-8213-05C3100BDBB0}" destId="{067B3138-38E6-460F-B661-91877E79C661}" srcOrd="1" destOrd="0" parTransId="{1A9B73F8-A582-4371-B52C-FCF73F5B379F}" sibTransId="{7BB889E4-ECB7-4BCC-BA94-2115439D4CF0}"/>
    <dgm:cxn modelId="{E69AF266-3969-4D7E-AB22-DDCF39489E94}" srcId="{931C9600-D3A0-4E8E-8213-05C3100BDBB0}" destId="{4C69F9C6-3D68-4D4C-9C34-6537D83614DE}" srcOrd="0" destOrd="0" parTransId="{9EF7470D-A6C8-4948-98A3-B5D0D1FD4BEF}" sibTransId="{2DCC1CF3-E6A2-44C8-9EC8-F3094B4610F2}"/>
    <dgm:cxn modelId="{17EB7069-4C96-457B-A288-A89CC036899E}" srcId="{F66055B6-7CA6-416C-95A8-4A6EFC4B5FDE}" destId="{3A1870B9-FFF6-48DE-BE94-BF037C09E939}" srcOrd="2" destOrd="0" parTransId="{84BE57BA-D797-4053-A2F7-0AC766E4189B}" sibTransId="{D81FCF49-319A-4C22-8456-2415505CAEB4}"/>
    <dgm:cxn modelId="{3900DD4B-C258-EE41-9046-88CF1DE95325}" type="presOf" srcId="{C492F671-969B-4F74-B727-80FB52CE467F}" destId="{37AD4946-340D-A548-8DAD-0C42A387D2D1}" srcOrd="0" destOrd="0" presId="urn:microsoft.com/office/officeart/2005/8/layout/matrix3"/>
    <dgm:cxn modelId="{94E65771-5450-465F-AFF2-8108FFE9F9E5}" srcId="{F66055B6-7CA6-416C-95A8-4A6EFC4B5FDE}" destId="{6738ECB8-3C59-41EC-AD76-6615638489C2}" srcOrd="0" destOrd="0" parTransId="{120B50A6-6A81-459F-BD58-5F588F62629F}" sibTransId="{2232592E-0E52-4A40-B554-3234B3CB7830}"/>
    <dgm:cxn modelId="{02AA3255-BF28-3B42-8D50-DB5DD66A45B4}" type="presOf" srcId="{F897B2D4-3FDA-4885-9339-68A5A3F5991F}" destId="{37AD4946-340D-A548-8DAD-0C42A387D2D1}" srcOrd="0" destOrd="3" presId="urn:microsoft.com/office/officeart/2005/8/layout/matrix3"/>
    <dgm:cxn modelId="{45D68577-B6EC-4855-AEEC-172110645D10}" srcId="{C492F671-969B-4F74-B727-80FB52CE467F}" destId="{AA8A8ACB-F927-441E-9A1D-AA1775F014C0}" srcOrd="3" destOrd="0" parTransId="{5AF6A76A-E2E0-4D7B-AB99-0AACC117FA8C}" sibTransId="{24CDCA10-733B-457B-8592-86AEA9242185}"/>
    <dgm:cxn modelId="{5E624684-AE0D-4BEE-8AA7-EA8CD6BC27C0}" srcId="{C492F671-969B-4F74-B727-80FB52CE467F}" destId="{F897B2D4-3FDA-4885-9339-68A5A3F5991F}" srcOrd="2" destOrd="0" parTransId="{D6992BE6-F5B3-45AF-A531-A5E8C7294001}" sibTransId="{37BB9812-1831-46E1-81F0-80A10833BB1C}"/>
    <dgm:cxn modelId="{7431D88E-33A9-43B7-B5BD-F7B7F42B2CDA}" srcId="{931C9600-D3A0-4E8E-8213-05C3100BDBB0}" destId="{C492F671-969B-4F74-B727-80FB52CE467F}" srcOrd="3" destOrd="0" parTransId="{B7034AC1-26FE-49BA-858C-15B54C0A5B3D}" sibTransId="{211AF0BA-BBA5-4988-B1C5-94C54D0CBDE8}"/>
    <dgm:cxn modelId="{E468A38F-ED54-4ECF-93B2-E8D97B088CEB}" srcId="{C492F671-969B-4F74-B727-80FB52CE467F}" destId="{6F4F4C71-1CAC-4A1E-9AEA-F6565EA0C109}" srcOrd="1" destOrd="0" parTransId="{0A9FD28F-A865-4F9A-A806-7DAD3931E8B3}" sibTransId="{CA2682B7-8E91-4824-A7FF-B18DA8F08C45}"/>
    <dgm:cxn modelId="{AA70DD97-36BE-9240-A959-FB008622DF88}" type="presOf" srcId="{931C9600-D3A0-4E8E-8213-05C3100BDBB0}" destId="{4E91B556-7074-2C40-A3AD-B49A63505863}" srcOrd="0" destOrd="0" presId="urn:microsoft.com/office/officeart/2005/8/layout/matrix3"/>
    <dgm:cxn modelId="{F13A1DB2-12D5-3C4C-B17E-04742E6F967F}" type="presOf" srcId="{6F4F4C71-1CAC-4A1E-9AEA-F6565EA0C109}" destId="{37AD4946-340D-A548-8DAD-0C42A387D2D1}" srcOrd="0" destOrd="2" presId="urn:microsoft.com/office/officeart/2005/8/layout/matrix3"/>
    <dgm:cxn modelId="{A953C6B2-8E41-494C-A467-9153B0CAEE44}" type="presOf" srcId="{3A1870B9-FFF6-48DE-BE94-BF037C09E939}" destId="{B0C85DF5-C6DD-8740-B575-140BB95B4A49}" srcOrd="0" destOrd="3" presId="urn:microsoft.com/office/officeart/2005/8/layout/matrix3"/>
    <dgm:cxn modelId="{9CB0CFD2-2C26-7148-B66A-CEA6E9E5F22A}" type="presOf" srcId="{4C69F9C6-3D68-4D4C-9C34-6537D83614DE}" destId="{622B7C7A-1502-5641-86E2-51E4C129B520}" srcOrd="0" destOrd="0" presId="urn:microsoft.com/office/officeart/2005/8/layout/matrix3"/>
    <dgm:cxn modelId="{7A571FDB-C898-44D8-8B8A-3414E5AFCEBC}" srcId="{C492F671-969B-4F74-B727-80FB52CE467F}" destId="{BF619B42-FAAE-482D-8D83-1048B4607DE5}" srcOrd="0" destOrd="0" parTransId="{533C6396-CD8A-415B-A8A3-E9AF89429E53}" sibTransId="{9E816B68-9F8D-43E7-BAA3-530701461516}"/>
    <dgm:cxn modelId="{88B547F4-200A-0246-9185-88756F6728AB}" type="presOf" srcId="{BF619B42-FAAE-482D-8D83-1048B4607DE5}" destId="{37AD4946-340D-A548-8DAD-0C42A387D2D1}" srcOrd="0" destOrd="1" presId="urn:microsoft.com/office/officeart/2005/8/layout/matrix3"/>
    <dgm:cxn modelId="{B756ECFD-E218-5845-939F-666A86AA0896}" type="presOf" srcId="{F66055B6-7CA6-416C-95A8-4A6EFC4B5FDE}" destId="{B0C85DF5-C6DD-8740-B575-140BB95B4A49}" srcOrd="0" destOrd="0" presId="urn:microsoft.com/office/officeart/2005/8/layout/matrix3"/>
    <dgm:cxn modelId="{331FE8FE-3E09-4F49-B3CC-423B6F74192C}" type="presOf" srcId="{AA6833E2-55C5-47D3-965B-42D65D88D707}" destId="{B0C85DF5-C6DD-8740-B575-140BB95B4A49}" srcOrd="0" destOrd="2" presId="urn:microsoft.com/office/officeart/2005/8/layout/matrix3"/>
    <dgm:cxn modelId="{4D346AFF-149C-394C-9A44-7383A7A56A7F}" type="presOf" srcId="{067B3138-38E6-460F-B661-91877E79C661}" destId="{D40D4503-1CE9-984D-A813-303B552FB8A8}" srcOrd="0" destOrd="0" presId="urn:microsoft.com/office/officeart/2005/8/layout/matrix3"/>
    <dgm:cxn modelId="{5642B71C-9AB0-D74C-BC0A-FB1D207337E5}" type="presParOf" srcId="{4E91B556-7074-2C40-A3AD-B49A63505863}" destId="{C8A2BA2C-6C04-F34A-A549-D7A6AA2B618E}" srcOrd="0" destOrd="0" presId="urn:microsoft.com/office/officeart/2005/8/layout/matrix3"/>
    <dgm:cxn modelId="{FBA0FF86-A853-3847-9D7D-9335055D8227}" type="presParOf" srcId="{4E91B556-7074-2C40-A3AD-B49A63505863}" destId="{622B7C7A-1502-5641-86E2-51E4C129B520}" srcOrd="1" destOrd="0" presId="urn:microsoft.com/office/officeart/2005/8/layout/matrix3"/>
    <dgm:cxn modelId="{9D5FD5C6-6635-D64F-B712-75FC0266EC2C}" type="presParOf" srcId="{4E91B556-7074-2C40-A3AD-B49A63505863}" destId="{D40D4503-1CE9-984D-A813-303B552FB8A8}" srcOrd="2" destOrd="0" presId="urn:microsoft.com/office/officeart/2005/8/layout/matrix3"/>
    <dgm:cxn modelId="{1AEF6DE0-5633-2D46-A369-47FE2F4FE497}" type="presParOf" srcId="{4E91B556-7074-2C40-A3AD-B49A63505863}" destId="{B0C85DF5-C6DD-8740-B575-140BB95B4A49}" srcOrd="3" destOrd="0" presId="urn:microsoft.com/office/officeart/2005/8/layout/matrix3"/>
    <dgm:cxn modelId="{0F1BBBEA-14FC-4740-9C37-212B9715667C}" type="presParOf" srcId="{4E91B556-7074-2C40-A3AD-B49A63505863}" destId="{37AD4946-340D-A548-8DAD-0C42A387D2D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6666327-9B49-D74F-A768-334E114BF5A3}" type="doc">
      <dgm:prSet loTypeId="urn:microsoft.com/office/officeart/2005/8/layout/process1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9C2D5A1-8701-B340-91EC-5E2377A80CA8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s-CO" b="1" dirty="0">
              <a:latin typeface="Montserrat" pitchFamily="2" charset="77"/>
            </a:rPr>
            <a:t>TAC:</a:t>
          </a:r>
        </a:p>
      </dgm:t>
    </dgm:pt>
    <dgm:pt modelId="{E91D1367-81E0-BB45-95B3-2D57124CEE4E}" type="parTrans" cxnId="{EDF91E47-CB42-AC45-8F6E-9B15E34DBF4A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36B5B8C0-6A06-9F46-98BA-19CD54024FF5}" type="sibTrans" cxnId="{EDF91E47-CB42-AC45-8F6E-9B15E34DBF4A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615E5325-E6A9-6042-B9FB-4B72F196C033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s-CO" dirty="0">
              <a:latin typeface="Montserrat" pitchFamily="2" charset="77"/>
            </a:rPr>
            <a:t>Trayecto a través del esófago o cercano al mismo.</a:t>
          </a:r>
        </a:p>
      </dgm:t>
    </dgm:pt>
    <dgm:pt modelId="{A342FBE6-E919-B54C-8110-B3FB4B434BA5}" type="parTrans" cxnId="{8A8BB6A7-FB2B-5244-B222-AB24565FE587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F09EA415-7D22-6E42-8E30-D3D0EDF57A1A}" type="sibTrans" cxnId="{8A8BB6A7-FB2B-5244-B222-AB24565FE587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8B5BDC65-AF61-2F42-821A-F4D325ABE5C3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s-CO" dirty="0">
              <a:latin typeface="Montserrat" pitchFamily="2" charset="77"/>
            </a:rPr>
            <a:t>Burbujas, hematomas, fragmentos de proyectiles o hueso periesofágicos.</a:t>
          </a:r>
        </a:p>
      </dgm:t>
    </dgm:pt>
    <dgm:pt modelId="{4CF6D9C7-6CD1-7D46-A64B-0D04AE278FC0}" type="parTrans" cxnId="{A5790AB2-26EB-2B46-96A0-C0AD070E5F8C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AAEBFE98-0435-C946-B3ED-E00E43DC4A1F}" type="sibTrans" cxnId="{A5790AB2-26EB-2B46-96A0-C0AD070E5F8C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180A2A35-57FE-1E46-B836-ECBB64089808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s-CO" dirty="0">
              <a:latin typeface="Montserrat" pitchFamily="2" charset="77"/>
            </a:rPr>
            <a:t>Discontinuidad.</a:t>
          </a:r>
        </a:p>
      </dgm:t>
    </dgm:pt>
    <dgm:pt modelId="{0ACB49DB-30C4-6749-8FAD-4338FA44C35B}" type="parTrans" cxnId="{8B115998-253B-CC43-BC99-F38C535645A1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AD713D77-AA0E-4C45-9BE6-91D22E7EB91E}" type="sibTrans" cxnId="{8B115998-253B-CC43-BC99-F38C535645A1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7098CB62-B7F0-8F45-9132-AC059373E8E6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b="1" dirty="0">
              <a:latin typeface="Montserrat" pitchFamily="2" charset="77"/>
            </a:rPr>
            <a:t>Confirmar con:</a:t>
          </a:r>
        </a:p>
      </dgm:t>
    </dgm:pt>
    <dgm:pt modelId="{AC61C773-1255-9443-8373-B85442B3FCD5}" type="parTrans" cxnId="{1B1809C3-3177-A647-B2C3-B5D2614F040D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073F68E-D5E4-ED4B-B934-3DCA90627005}" type="sibTrans" cxnId="{1B1809C3-3177-A647-B2C3-B5D2614F040D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7A4B4B61-A82E-9C48-81F3-6D09C07F4DE8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>
              <a:latin typeface="Montserrat" pitchFamily="2" charset="77"/>
            </a:rPr>
            <a:t>Esofagograma.</a:t>
          </a:r>
        </a:p>
      </dgm:t>
    </dgm:pt>
    <dgm:pt modelId="{91D3D63E-CF4E-7D46-9C40-44DC91192046}" type="parTrans" cxnId="{9E3595DC-60DA-E746-AFAB-106DBB1FE926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7B975A6-E46F-5E4B-885C-E90C3BA6E0E1}" type="sibTrans" cxnId="{9E3595DC-60DA-E746-AFAB-106DBB1FE926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D962766E-909E-A441-8AA5-E5F9AD4EBEE3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>
              <a:latin typeface="Montserrat" pitchFamily="2" charset="77"/>
            </a:rPr>
            <a:t>EDS.</a:t>
          </a:r>
        </a:p>
      </dgm:t>
    </dgm:pt>
    <dgm:pt modelId="{C146AC02-9E3B-CD46-927B-F77E7D146632}" type="parTrans" cxnId="{BD4A7212-1D7C-A246-B642-77F125B6453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05D7769-0774-144C-AB07-9921CDF0DCD0}" type="sibTrans" cxnId="{BD4A7212-1D7C-A246-B642-77F125B64535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2ECC6EE3-A064-B94D-841C-3385047ABB38}" type="pres">
      <dgm:prSet presAssocID="{16666327-9B49-D74F-A768-334E114BF5A3}" presName="Name0" presStyleCnt="0">
        <dgm:presLayoutVars>
          <dgm:dir/>
          <dgm:resizeHandles val="exact"/>
        </dgm:presLayoutVars>
      </dgm:prSet>
      <dgm:spPr/>
    </dgm:pt>
    <dgm:pt modelId="{86FCDF0D-2F18-8345-8234-F3F111876D2A}" type="pres">
      <dgm:prSet presAssocID="{19C2D5A1-8701-B340-91EC-5E2377A80CA8}" presName="node" presStyleLbl="node1" presStyleIdx="0" presStyleCnt="2">
        <dgm:presLayoutVars>
          <dgm:bulletEnabled val="1"/>
        </dgm:presLayoutVars>
      </dgm:prSet>
      <dgm:spPr/>
    </dgm:pt>
    <dgm:pt modelId="{FB63BCEB-8E6C-CF42-8701-1503537B6738}" type="pres">
      <dgm:prSet presAssocID="{36B5B8C0-6A06-9F46-98BA-19CD54024FF5}" presName="sibTrans" presStyleLbl="sibTrans2D1" presStyleIdx="0" presStyleCnt="1"/>
      <dgm:spPr/>
    </dgm:pt>
    <dgm:pt modelId="{07E98B9F-E5A4-E94E-A541-3AAFC072501C}" type="pres">
      <dgm:prSet presAssocID="{36B5B8C0-6A06-9F46-98BA-19CD54024FF5}" presName="connectorText" presStyleLbl="sibTrans2D1" presStyleIdx="0" presStyleCnt="1"/>
      <dgm:spPr/>
    </dgm:pt>
    <dgm:pt modelId="{F7796772-E9AE-594E-8FF9-F13405B895E5}" type="pres">
      <dgm:prSet presAssocID="{7098CB62-B7F0-8F45-9132-AC059373E8E6}" presName="node" presStyleLbl="node1" presStyleIdx="1" presStyleCnt="2" custScaleX="47060">
        <dgm:presLayoutVars>
          <dgm:bulletEnabled val="1"/>
        </dgm:presLayoutVars>
      </dgm:prSet>
      <dgm:spPr/>
    </dgm:pt>
  </dgm:ptLst>
  <dgm:cxnLst>
    <dgm:cxn modelId="{9DCE9C0F-DFFE-1742-9427-9C3D142A95F8}" type="presOf" srcId="{D962766E-909E-A441-8AA5-E5F9AD4EBEE3}" destId="{F7796772-E9AE-594E-8FF9-F13405B895E5}" srcOrd="0" destOrd="2" presId="urn:microsoft.com/office/officeart/2005/8/layout/process1"/>
    <dgm:cxn modelId="{BD4A7212-1D7C-A246-B642-77F125B64535}" srcId="{7098CB62-B7F0-8F45-9132-AC059373E8E6}" destId="{D962766E-909E-A441-8AA5-E5F9AD4EBEE3}" srcOrd="1" destOrd="0" parTransId="{C146AC02-9E3B-CD46-927B-F77E7D146632}" sibTransId="{905D7769-0774-144C-AB07-9921CDF0DCD0}"/>
    <dgm:cxn modelId="{B12ED91C-598E-1648-909E-D1ACC3D575E6}" type="presOf" srcId="{36B5B8C0-6A06-9F46-98BA-19CD54024FF5}" destId="{FB63BCEB-8E6C-CF42-8701-1503537B6738}" srcOrd="0" destOrd="0" presId="urn:microsoft.com/office/officeart/2005/8/layout/process1"/>
    <dgm:cxn modelId="{32DBB62E-DC3B-9942-A93D-C3FE05053D79}" type="presOf" srcId="{19C2D5A1-8701-B340-91EC-5E2377A80CA8}" destId="{86FCDF0D-2F18-8345-8234-F3F111876D2A}" srcOrd="0" destOrd="0" presId="urn:microsoft.com/office/officeart/2005/8/layout/process1"/>
    <dgm:cxn modelId="{C3AB8962-39E4-7845-9900-6906426E52AE}" type="presOf" srcId="{8B5BDC65-AF61-2F42-821A-F4D325ABE5C3}" destId="{86FCDF0D-2F18-8345-8234-F3F111876D2A}" srcOrd="0" destOrd="2" presId="urn:microsoft.com/office/officeart/2005/8/layout/process1"/>
    <dgm:cxn modelId="{EDF91E47-CB42-AC45-8F6E-9B15E34DBF4A}" srcId="{16666327-9B49-D74F-A768-334E114BF5A3}" destId="{19C2D5A1-8701-B340-91EC-5E2377A80CA8}" srcOrd="0" destOrd="0" parTransId="{E91D1367-81E0-BB45-95B3-2D57124CEE4E}" sibTransId="{36B5B8C0-6A06-9F46-98BA-19CD54024FF5}"/>
    <dgm:cxn modelId="{8B115998-253B-CC43-BC99-F38C535645A1}" srcId="{19C2D5A1-8701-B340-91EC-5E2377A80CA8}" destId="{180A2A35-57FE-1E46-B836-ECBB64089808}" srcOrd="2" destOrd="0" parTransId="{0ACB49DB-30C4-6749-8FAD-4338FA44C35B}" sibTransId="{AD713D77-AA0E-4C45-9BE6-91D22E7EB91E}"/>
    <dgm:cxn modelId="{8A8BB6A7-FB2B-5244-B222-AB24565FE587}" srcId="{19C2D5A1-8701-B340-91EC-5E2377A80CA8}" destId="{615E5325-E6A9-6042-B9FB-4B72F196C033}" srcOrd="0" destOrd="0" parTransId="{A342FBE6-E919-B54C-8110-B3FB4B434BA5}" sibTransId="{F09EA415-7D22-6E42-8E30-D3D0EDF57A1A}"/>
    <dgm:cxn modelId="{A5790AB2-26EB-2B46-96A0-C0AD070E5F8C}" srcId="{19C2D5A1-8701-B340-91EC-5E2377A80CA8}" destId="{8B5BDC65-AF61-2F42-821A-F4D325ABE5C3}" srcOrd="1" destOrd="0" parTransId="{4CF6D9C7-6CD1-7D46-A64B-0D04AE278FC0}" sibTransId="{AAEBFE98-0435-C946-B3ED-E00E43DC4A1F}"/>
    <dgm:cxn modelId="{21827FB4-C437-D148-914A-85110F0DEE92}" type="presOf" srcId="{180A2A35-57FE-1E46-B836-ECBB64089808}" destId="{86FCDF0D-2F18-8345-8234-F3F111876D2A}" srcOrd="0" destOrd="3" presId="urn:microsoft.com/office/officeart/2005/8/layout/process1"/>
    <dgm:cxn modelId="{B59CD1B6-B604-1844-A45E-0C705D4239B3}" type="presOf" srcId="{7098CB62-B7F0-8F45-9132-AC059373E8E6}" destId="{F7796772-E9AE-594E-8FF9-F13405B895E5}" srcOrd="0" destOrd="0" presId="urn:microsoft.com/office/officeart/2005/8/layout/process1"/>
    <dgm:cxn modelId="{1A8270B7-212E-CD40-832C-BCA4CA487C52}" type="presOf" srcId="{7A4B4B61-A82E-9C48-81F3-6D09C07F4DE8}" destId="{F7796772-E9AE-594E-8FF9-F13405B895E5}" srcOrd="0" destOrd="1" presId="urn:microsoft.com/office/officeart/2005/8/layout/process1"/>
    <dgm:cxn modelId="{1B1809C3-3177-A647-B2C3-B5D2614F040D}" srcId="{16666327-9B49-D74F-A768-334E114BF5A3}" destId="{7098CB62-B7F0-8F45-9132-AC059373E8E6}" srcOrd="1" destOrd="0" parTransId="{AC61C773-1255-9443-8373-B85442B3FCD5}" sibTransId="{9073F68E-D5E4-ED4B-B934-3DCA90627005}"/>
    <dgm:cxn modelId="{9E3595DC-60DA-E746-AFAB-106DBB1FE926}" srcId="{7098CB62-B7F0-8F45-9132-AC059373E8E6}" destId="{7A4B4B61-A82E-9C48-81F3-6D09C07F4DE8}" srcOrd="0" destOrd="0" parTransId="{91D3D63E-CF4E-7D46-9C40-44DC91192046}" sibTransId="{97B975A6-E46F-5E4B-885C-E90C3BA6E0E1}"/>
    <dgm:cxn modelId="{CF266CE5-B26B-CF4B-8A27-5162DB47EF93}" type="presOf" srcId="{36B5B8C0-6A06-9F46-98BA-19CD54024FF5}" destId="{07E98B9F-E5A4-E94E-A541-3AAFC072501C}" srcOrd="1" destOrd="0" presId="urn:microsoft.com/office/officeart/2005/8/layout/process1"/>
    <dgm:cxn modelId="{1D0324E8-D270-B544-9AFA-805EAD01DC3B}" type="presOf" srcId="{16666327-9B49-D74F-A768-334E114BF5A3}" destId="{2ECC6EE3-A064-B94D-841C-3385047ABB38}" srcOrd="0" destOrd="0" presId="urn:microsoft.com/office/officeart/2005/8/layout/process1"/>
    <dgm:cxn modelId="{6CAC47ED-02EC-C742-9CA6-4CA53E800167}" type="presOf" srcId="{615E5325-E6A9-6042-B9FB-4B72F196C033}" destId="{86FCDF0D-2F18-8345-8234-F3F111876D2A}" srcOrd="0" destOrd="1" presId="urn:microsoft.com/office/officeart/2005/8/layout/process1"/>
    <dgm:cxn modelId="{4A188E50-EBB6-694A-9672-2DE6240645E8}" type="presParOf" srcId="{2ECC6EE3-A064-B94D-841C-3385047ABB38}" destId="{86FCDF0D-2F18-8345-8234-F3F111876D2A}" srcOrd="0" destOrd="0" presId="urn:microsoft.com/office/officeart/2005/8/layout/process1"/>
    <dgm:cxn modelId="{2633F72A-3B02-C744-8188-280A210929F9}" type="presParOf" srcId="{2ECC6EE3-A064-B94D-841C-3385047ABB38}" destId="{FB63BCEB-8E6C-CF42-8701-1503537B6738}" srcOrd="1" destOrd="0" presId="urn:microsoft.com/office/officeart/2005/8/layout/process1"/>
    <dgm:cxn modelId="{AF19471B-B11B-6142-8445-87F05DD85AAE}" type="presParOf" srcId="{FB63BCEB-8E6C-CF42-8701-1503537B6738}" destId="{07E98B9F-E5A4-E94E-A541-3AAFC072501C}" srcOrd="0" destOrd="0" presId="urn:microsoft.com/office/officeart/2005/8/layout/process1"/>
    <dgm:cxn modelId="{DEA7C52E-324B-F446-8654-971D6E47A7D4}" type="presParOf" srcId="{2ECC6EE3-A064-B94D-841C-3385047ABB38}" destId="{F7796772-E9AE-594E-8FF9-F13405B895E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58A3537-8384-8246-8785-7B6A1EA0807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DEE845F-8F24-B847-A790-BFF7C596DFE5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El trauma torácico tiene alta incidencia.</a:t>
          </a:r>
        </a:p>
      </dgm:t>
    </dgm:pt>
    <dgm:pt modelId="{D2DA6D71-EE6B-2747-8058-74F31270C061}" type="parTrans" cxnId="{AF3EF273-DD07-1043-9901-5D0BD572B691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52406A39-DBAC-6343-89EB-D3914C28386D}" type="sibTrans" cxnId="{AF3EF273-DD07-1043-9901-5D0BD572B691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3375881-7D58-2A43-80D9-581559A149E0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Mortalidad elevada.</a:t>
          </a:r>
        </a:p>
      </dgm:t>
    </dgm:pt>
    <dgm:pt modelId="{189375FE-CA00-744C-8B71-D9F0D20307F6}" type="parTrans" cxnId="{B28229F2-FD41-374E-97F2-5B87644D420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59E93105-2C09-D146-88AA-CFFA01F35D27}" type="sibTrans" cxnId="{B28229F2-FD41-374E-97F2-5B87644D420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881F108D-476E-9C4C-A849-98A36090AC4C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Sitio anatómico muy complejo.</a:t>
          </a:r>
        </a:p>
      </dgm:t>
    </dgm:pt>
    <dgm:pt modelId="{A1161A03-7C63-CB49-BA0D-1EB01DBC2A94}" type="parTrans" cxnId="{188ED778-1EB8-9746-A1A3-24B3ABDBCFAB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68FE9CD8-A17F-F54E-8B68-67494DC7CDFE}" type="sibTrans" cxnId="{188ED778-1EB8-9746-A1A3-24B3ABDBCFAB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F36E9E8A-4521-104F-A8F9-7A4D2CA4AB55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Siempre tener muy alto índice de sospecha.</a:t>
          </a:r>
        </a:p>
      </dgm:t>
    </dgm:pt>
    <dgm:pt modelId="{BAB38A1F-2A44-AB47-B90C-6EA9D60FB695}" type="parTrans" cxnId="{354D3869-CB5E-6F4E-AAC4-2A53F0F3C27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FBBC6C9A-494E-D14D-BB41-6CC17EF07CF6}" type="sibTrans" cxnId="{354D3869-CB5E-6F4E-AAC4-2A53F0F3C27E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8A48953C-30B4-A34B-B8EB-6DD1C71521A7}" type="pres">
      <dgm:prSet presAssocID="{D58A3537-8384-8246-8785-7B6A1EA0807E}" presName="linear" presStyleCnt="0">
        <dgm:presLayoutVars>
          <dgm:animLvl val="lvl"/>
          <dgm:resizeHandles val="exact"/>
        </dgm:presLayoutVars>
      </dgm:prSet>
      <dgm:spPr/>
    </dgm:pt>
    <dgm:pt modelId="{0071658D-90D2-C445-8CBA-8FB9F036147C}" type="pres">
      <dgm:prSet presAssocID="{BDEE845F-8F24-B847-A790-BFF7C596DF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BF36D25-37CF-0D41-A004-231CCF9F0E33}" type="pres">
      <dgm:prSet presAssocID="{52406A39-DBAC-6343-89EB-D3914C28386D}" presName="spacer" presStyleCnt="0"/>
      <dgm:spPr/>
    </dgm:pt>
    <dgm:pt modelId="{EFACBD6B-CC52-F149-AF97-8B761208580E}" type="pres">
      <dgm:prSet presAssocID="{93375881-7D58-2A43-80D9-581559A149E0}" presName="parentText" presStyleLbl="node1" presStyleIdx="1" presStyleCnt="4" custLinFactNeighborX="32757" custLinFactNeighborY="-3151">
        <dgm:presLayoutVars>
          <dgm:chMax val="0"/>
          <dgm:bulletEnabled val="1"/>
        </dgm:presLayoutVars>
      </dgm:prSet>
      <dgm:spPr/>
    </dgm:pt>
    <dgm:pt modelId="{988C751A-888B-5542-8246-94D20CAE742C}" type="pres">
      <dgm:prSet presAssocID="{59E93105-2C09-D146-88AA-CFFA01F35D27}" presName="spacer" presStyleCnt="0"/>
      <dgm:spPr/>
    </dgm:pt>
    <dgm:pt modelId="{EB90FF20-8C3E-DA41-AF61-CC3643929B3B}" type="pres">
      <dgm:prSet presAssocID="{881F108D-476E-9C4C-A849-98A36090AC4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37256C9-95F3-DC4B-B07D-E3D9B1A85BA9}" type="pres">
      <dgm:prSet presAssocID="{68FE9CD8-A17F-F54E-8B68-67494DC7CDFE}" presName="spacer" presStyleCnt="0"/>
      <dgm:spPr/>
    </dgm:pt>
    <dgm:pt modelId="{7F1CD342-8B95-8B46-94C1-31830199FC09}" type="pres">
      <dgm:prSet presAssocID="{F36E9E8A-4521-104F-A8F9-7A4D2CA4AB5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54D3869-CB5E-6F4E-AAC4-2A53F0F3C27E}" srcId="{D58A3537-8384-8246-8785-7B6A1EA0807E}" destId="{F36E9E8A-4521-104F-A8F9-7A4D2CA4AB55}" srcOrd="3" destOrd="0" parTransId="{BAB38A1F-2A44-AB47-B90C-6EA9D60FB695}" sibTransId="{FBBC6C9A-494E-D14D-BB41-6CC17EF07CF6}"/>
    <dgm:cxn modelId="{52877C6B-7AFF-C647-B9FE-0BCF5A002383}" type="presOf" srcId="{D58A3537-8384-8246-8785-7B6A1EA0807E}" destId="{8A48953C-30B4-A34B-B8EB-6DD1C71521A7}" srcOrd="0" destOrd="0" presId="urn:microsoft.com/office/officeart/2005/8/layout/vList2"/>
    <dgm:cxn modelId="{5BA9424D-9DA3-6149-BD13-B3615A524B62}" type="presOf" srcId="{93375881-7D58-2A43-80D9-581559A149E0}" destId="{EFACBD6B-CC52-F149-AF97-8B761208580E}" srcOrd="0" destOrd="0" presId="urn:microsoft.com/office/officeart/2005/8/layout/vList2"/>
    <dgm:cxn modelId="{AF3EF273-DD07-1043-9901-5D0BD572B691}" srcId="{D58A3537-8384-8246-8785-7B6A1EA0807E}" destId="{BDEE845F-8F24-B847-A790-BFF7C596DFE5}" srcOrd="0" destOrd="0" parTransId="{D2DA6D71-EE6B-2747-8058-74F31270C061}" sibTransId="{52406A39-DBAC-6343-89EB-D3914C28386D}"/>
    <dgm:cxn modelId="{EA491E77-181C-5D45-98EA-146A6A35FFFC}" type="presOf" srcId="{F36E9E8A-4521-104F-A8F9-7A4D2CA4AB55}" destId="{7F1CD342-8B95-8B46-94C1-31830199FC09}" srcOrd="0" destOrd="0" presId="urn:microsoft.com/office/officeart/2005/8/layout/vList2"/>
    <dgm:cxn modelId="{188ED778-1EB8-9746-A1A3-24B3ABDBCFAB}" srcId="{D58A3537-8384-8246-8785-7B6A1EA0807E}" destId="{881F108D-476E-9C4C-A849-98A36090AC4C}" srcOrd="2" destOrd="0" parTransId="{A1161A03-7C63-CB49-BA0D-1EB01DBC2A94}" sibTransId="{68FE9CD8-A17F-F54E-8B68-67494DC7CDFE}"/>
    <dgm:cxn modelId="{CBF42996-430A-344F-AA8F-B67123EA2EF6}" type="presOf" srcId="{881F108D-476E-9C4C-A849-98A36090AC4C}" destId="{EB90FF20-8C3E-DA41-AF61-CC3643929B3B}" srcOrd="0" destOrd="0" presId="urn:microsoft.com/office/officeart/2005/8/layout/vList2"/>
    <dgm:cxn modelId="{AAE557B2-BE2C-7B49-8D55-5849D3AE2BCD}" type="presOf" srcId="{BDEE845F-8F24-B847-A790-BFF7C596DFE5}" destId="{0071658D-90D2-C445-8CBA-8FB9F036147C}" srcOrd="0" destOrd="0" presId="urn:microsoft.com/office/officeart/2005/8/layout/vList2"/>
    <dgm:cxn modelId="{B28229F2-FD41-374E-97F2-5B87644D4209}" srcId="{D58A3537-8384-8246-8785-7B6A1EA0807E}" destId="{93375881-7D58-2A43-80D9-581559A149E0}" srcOrd="1" destOrd="0" parTransId="{189375FE-CA00-744C-8B71-D9F0D20307F6}" sibTransId="{59E93105-2C09-D146-88AA-CFFA01F35D27}"/>
    <dgm:cxn modelId="{D96EF4E7-A08B-0B48-BB0A-5C526A3E9577}" type="presParOf" srcId="{8A48953C-30B4-A34B-B8EB-6DD1C71521A7}" destId="{0071658D-90D2-C445-8CBA-8FB9F036147C}" srcOrd="0" destOrd="0" presId="urn:microsoft.com/office/officeart/2005/8/layout/vList2"/>
    <dgm:cxn modelId="{686619B6-8D46-A049-BB27-4A27D5F8DBEE}" type="presParOf" srcId="{8A48953C-30B4-A34B-B8EB-6DD1C71521A7}" destId="{BBF36D25-37CF-0D41-A004-231CCF9F0E33}" srcOrd="1" destOrd="0" presId="urn:microsoft.com/office/officeart/2005/8/layout/vList2"/>
    <dgm:cxn modelId="{B686EE46-D6C7-8941-8713-C043CC3DFCF6}" type="presParOf" srcId="{8A48953C-30B4-A34B-B8EB-6DD1C71521A7}" destId="{EFACBD6B-CC52-F149-AF97-8B761208580E}" srcOrd="2" destOrd="0" presId="urn:microsoft.com/office/officeart/2005/8/layout/vList2"/>
    <dgm:cxn modelId="{34D6F51B-C25B-994E-B71D-E968014402DA}" type="presParOf" srcId="{8A48953C-30B4-A34B-B8EB-6DD1C71521A7}" destId="{988C751A-888B-5542-8246-94D20CAE742C}" srcOrd="3" destOrd="0" presId="urn:microsoft.com/office/officeart/2005/8/layout/vList2"/>
    <dgm:cxn modelId="{23B3D66A-BAF4-E84D-B921-0274D29A70A8}" type="presParOf" srcId="{8A48953C-30B4-A34B-B8EB-6DD1C71521A7}" destId="{EB90FF20-8C3E-DA41-AF61-CC3643929B3B}" srcOrd="4" destOrd="0" presId="urn:microsoft.com/office/officeart/2005/8/layout/vList2"/>
    <dgm:cxn modelId="{24C725A0-980F-5C49-BC45-357DA8F83BE7}" type="presParOf" srcId="{8A48953C-30B4-A34B-B8EB-6DD1C71521A7}" destId="{E37256C9-95F3-DC4B-B07D-E3D9B1A85BA9}" srcOrd="5" destOrd="0" presId="urn:microsoft.com/office/officeart/2005/8/layout/vList2"/>
    <dgm:cxn modelId="{E342A178-EC3B-B040-9684-CA9252E64174}" type="presParOf" srcId="{8A48953C-30B4-A34B-B8EB-6DD1C71521A7}" destId="{7F1CD342-8B95-8B46-94C1-31830199FC0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AEF8293-5363-1B42-AB2D-F3A44E50B20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D90DD9B-7069-C94A-8929-BFF205428404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s-CO" dirty="0">
              <a:latin typeface="Montserrat" pitchFamily="2" charset="77"/>
            </a:rPr>
            <a:t>Manejar el paciente de acuerdo a la valoración primaria y secundaria del ATLS.</a:t>
          </a:r>
        </a:p>
      </dgm:t>
    </dgm:pt>
    <dgm:pt modelId="{976721F8-B6E2-8C43-8907-B61910B8A236}" type="parTrans" cxnId="{20950408-8302-9E4C-8B78-2622519C32DA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A238ADBB-C198-1F49-BDA3-9D50FD429997}" type="sibTrans" cxnId="{20950408-8302-9E4C-8B78-2622519C32DA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7CD96714-7D01-D44B-A836-3BE85578EDE0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s-CO" dirty="0">
              <a:latin typeface="Montserrat" pitchFamily="2" charset="77"/>
            </a:rPr>
            <a:t>El diagnóstico dependerá en su mayoría de la clínica y ayudas diagnósticas de acuerdo a la sospecha.</a:t>
          </a:r>
        </a:p>
      </dgm:t>
    </dgm:pt>
    <dgm:pt modelId="{9543BA34-AD0F-6C4A-8056-97486DFF0BC5}" type="parTrans" cxnId="{E0CA4AAC-A603-F74B-8B4A-9E6665FB748C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CCBE154C-91FC-9B43-8A49-A94074929839}" type="sibTrans" cxnId="{E0CA4AAC-A603-F74B-8B4A-9E6665FB748C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399EFDF8-A6BA-2341-B7AD-ED6A99BFCF16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s-CO" dirty="0">
              <a:latin typeface="Montserrat" pitchFamily="2" charset="77"/>
            </a:rPr>
            <a:t>El manejo debe ser multidisciplinario.</a:t>
          </a:r>
        </a:p>
      </dgm:t>
    </dgm:pt>
    <dgm:pt modelId="{1D7C1E96-1209-804E-BE39-6C8F73A31983}" type="parTrans" cxnId="{89064196-6899-F344-BB01-75731EF5E11C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E5145590-E367-E847-BD37-478F18EBA930}" type="sibTrans" cxnId="{89064196-6899-F344-BB01-75731EF5E11C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>
            <a:latin typeface="Montserrat" pitchFamily="2" charset="77"/>
          </a:endParaRPr>
        </a:p>
      </dgm:t>
    </dgm:pt>
    <dgm:pt modelId="{B69D9941-B8D8-AB49-9D86-C42EDB209DBB}" type="pres">
      <dgm:prSet presAssocID="{EAEF8293-5363-1B42-AB2D-F3A44E50B204}" presName="linear" presStyleCnt="0">
        <dgm:presLayoutVars>
          <dgm:animLvl val="lvl"/>
          <dgm:resizeHandles val="exact"/>
        </dgm:presLayoutVars>
      </dgm:prSet>
      <dgm:spPr/>
    </dgm:pt>
    <dgm:pt modelId="{A496426E-4DE9-DB40-81D3-29DD8839C3EA}" type="pres">
      <dgm:prSet presAssocID="{BD90DD9B-7069-C94A-8929-BFF2054284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3AB21A-994A-0B48-BE2F-6EEABC106B56}" type="pres">
      <dgm:prSet presAssocID="{A238ADBB-C198-1F49-BDA3-9D50FD429997}" presName="spacer" presStyleCnt="0"/>
      <dgm:spPr/>
    </dgm:pt>
    <dgm:pt modelId="{0B96B7DD-EF20-CC48-9023-3AF3E6F89239}" type="pres">
      <dgm:prSet presAssocID="{7CD96714-7D01-D44B-A836-3BE85578ED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FA2E0F4-4707-3748-B71F-E3973D5D055B}" type="pres">
      <dgm:prSet presAssocID="{CCBE154C-91FC-9B43-8A49-A94074929839}" presName="spacer" presStyleCnt="0"/>
      <dgm:spPr/>
    </dgm:pt>
    <dgm:pt modelId="{185688BB-0251-7641-9CC7-6CE82EEF0F68}" type="pres">
      <dgm:prSet presAssocID="{399EFDF8-A6BA-2341-B7AD-ED6A99BFCF1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0950408-8302-9E4C-8B78-2622519C32DA}" srcId="{EAEF8293-5363-1B42-AB2D-F3A44E50B204}" destId="{BD90DD9B-7069-C94A-8929-BFF205428404}" srcOrd="0" destOrd="0" parTransId="{976721F8-B6E2-8C43-8907-B61910B8A236}" sibTransId="{A238ADBB-C198-1F49-BDA3-9D50FD429997}"/>
    <dgm:cxn modelId="{2FB1A88E-AE9B-F44E-A1A4-D1BF4DE21205}" type="presOf" srcId="{BD90DD9B-7069-C94A-8929-BFF205428404}" destId="{A496426E-4DE9-DB40-81D3-29DD8839C3EA}" srcOrd="0" destOrd="0" presId="urn:microsoft.com/office/officeart/2005/8/layout/vList2"/>
    <dgm:cxn modelId="{89064196-6899-F344-BB01-75731EF5E11C}" srcId="{EAEF8293-5363-1B42-AB2D-F3A44E50B204}" destId="{399EFDF8-A6BA-2341-B7AD-ED6A99BFCF16}" srcOrd="2" destOrd="0" parTransId="{1D7C1E96-1209-804E-BE39-6C8F73A31983}" sibTransId="{E5145590-E367-E847-BD37-478F18EBA930}"/>
    <dgm:cxn modelId="{9954A8A6-C9B7-EB4F-8021-68C9E5CD2D16}" type="presOf" srcId="{7CD96714-7D01-D44B-A836-3BE85578EDE0}" destId="{0B96B7DD-EF20-CC48-9023-3AF3E6F89239}" srcOrd="0" destOrd="0" presId="urn:microsoft.com/office/officeart/2005/8/layout/vList2"/>
    <dgm:cxn modelId="{E0CA4AAC-A603-F74B-8B4A-9E6665FB748C}" srcId="{EAEF8293-5363-1B42-AB2D-F3A44E50B204}" destId="{7CD96714-7D01-D44B-A836-3BE85578EDE0}" srcOrd="1" destOrd="0" parTransId="{9543BA34-AD0F-6C4A-8056-97486DFF0BC5}" sibTransId="{CCBE154C-91FC-9B43-8A49-A94074929839}"/>
    <dgm:cxn modelId="{8F5457C8-B9AC-D640-A134-D2F190DF5294}" type="presOf" srcId="{399EFDF8-A6BA-2341-B7AD-ED6A99BFCF16}" destId="{185688BB-0251-7641-9CC7-6CE82EEF0F68}" srcOrd="0" destOrd="0" presId="urn:microsoft.com/office/officeart/2005/8/layout/vList2"/>
    <dgm:cxn modelId="{40249EFB-D666-444C-A821-9EE6D406B458}" type="presOf" srcId="{EAEF8293-5363-1B42-AB2D-F3A44E50B204}" destId="{B69D9941-B8D8-AB49-9D86-C42EDB209DBB}" srcOrd="0" destOrd="0" presId="urn:microsoft.com/office/officeart/2005/8/layout/vList2"/>
    <dgm:cxn modelId="{C22DA7B4-6EDA-C04B-8E84-915470AE8425}" type="presParOf" srcId="{B69D9941-B8D8-AB49-9D86-C42EDB209DBB}" destId="{A496426E-4DE9-DB40-81D3-29DD8839C3EA}" srcOrd="0" destOrd="0" presId="urn:microsoft.com/office/officeart/2005/8/layout/vList2"/>
    <dgm:cxn modelId="{C44DBB7F-ACF1-074A-BD53-F942B5CE404A}" type="presParOf" srcId="{B69D9941-B8D8-AB49-9D86-C42EDB209DBB}" destId="{873AB21A-994A-0B48-BE2F-6EEABC106B56}" srcOrd="1" destOrd="0" presId="urn:microsoft.com/office/officeart/2005/8/layout/vList2"/>
    <dgm:cxn modelId="{B8E3164F-0687-FD40-9F4A-1200DAA67197}" type="presParOf" srcId="{B69D9941-B8D8-AB49-9D86-C42EDB209DBB}" destId="{0B96B7DD-EF20-CC48-9023-3AF3E6F89239}" srcOrd="2" destOrd="0" presId="urn:microsoft.com/office/officeart/2005/8/layout/vList2"/>
    <dgm:cxn modelId="{24B3C2D6-BCD6-CA49-92E2-1C0AA85DD593}" type="presParOf" srcId="{B69D9941-B8D8-AB49-9D86-C42EDB209DBB}" destId="{0FA2E0F4-4707-3748-B71F-E3973D5D055B}" srcOrd="3" destOrd="0" presId="urn:microsoft.com/office/officeart/2005/8/layout/vList2"/>
    <dgm:cxn modelId="{1FBF0538-3E90-5943-99CE-494AB49F6EF5}" type="presParOf" srcId="{B69D9941-B8D8-AB49-9D86-C42EDB209DBB}" destId="{185688BB-0251-7641-9CC7-6CE82EEF0F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AE430E-4D05-0049-BC16-3CCBD44C212E}" type="doc">
      <dgm:prSet loTypeId="urn:microsoft.com/office/officeart/2005/8/layout/process5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B0C3068D-0425-954B-8D34-4E2EE60A0916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Aumento de la presión intratorácica o hipovelmia.</a:t>
          </a:r>
        </a:p>
      </dgm:t>
    </dgm:pt>
    <dgm:pt modelId="{6D7046BA-F096-234C-BB4B-824EBEADEABE}" type="parTrans" cxnId="{DF59039E-9ACA-F84F-A591-8F61B47445C6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E4BA833D-662C-E747-B934-65A5F8FE677B}" type="sibTrans" cxnId="{DF59039E-9ACA-F84F-A591-8F61B47445C6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F90EF976-A616-034E-BCF6-74A46254BE8F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Disminución del retorno venoso.</a:t>
          </a:r>
        </a:p>
      </dgm:t>
    </dgm:pt>
    <dgm:pt modelId="{87A1A1E9-4074-0D46-B7F1-171F595AEAD7}" type="parTrans" cxnId="{06A09802-6831-EA47-B44F-54E1A6A2819F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C0B9BF55-F7AD-F443-9EE5-06967C804704}" type="sibTrans" cxnId="{06A09802-6831-EA47-B44F-54E1A6A2819F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A0011424-9110-5040-AA68-6EF05795AA85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Disminución de la precarga.</a:t>
          </a:r>
        </a:p>
      </dgm:t>
    </dgm:pt>
    <dgm:pt modelId="{80B02D01-70E4-1543-8491-D54163BCBAED}" type="parTrans" cxnId="{22D4B444-FEBB-3344-B3E1-012B6AFF3422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0C598B6C-1470-E047-8B8C-CC9752988E24}" type="sibTrans" cxnId="{22D4B444-FEBB-3344-B3E1-012B6AFF3422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788C07CC-39AA-A749-B0A4-5E53937EA111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Respuesta cronotrópica positiva.</a:t>
          </a:r>
        </a:p>
      </dgm:t>
    </dgm:pt>
    <dgm:pt modelId="{15A42F8A-892F-034D-AF5B-0079EE8F509A}" type="parTrans" cxnId="{944BB9AE-3012-3745-9E40-C1D1B002A6F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D9F8680B-E400-8F46-8504-918639289B6C}" type="sibTrans" cxnId="{944BB9AE-3012-3745-9E40-C1D1B002A6F9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58BD9053-B1E1-DF45-9509-80579A58515D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Fatiga por agotamiento de catecolaminas.</a:t>
          </a:r>
        </a:p>
      </dgm:t>
    </dgm:pt>
    <dgm:pt modelId="{B73FB521-10C2-5645-846C-FABC8E398C33}" type="parTrans" cxnId="{A35340F5-B536-014E-9209-3421F2A1A8A1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AC3E895C-726F-104F-A23B-E4491A0A47BD}" type="sibTrans" cxnId="{A35340F5-B536-014E-9209-3421F2A1A8A1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D24F7ED7-2CA4-D44A-8E49-ADE13FD7016A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Caída de gasto cardíaco .</a:t>
          </a:r>
        </a:p>
      </dgm:t>
    </dgm:pt>
    <dgm:pt modelId="{8F2A63C6-41C5-DD4C-A1D3-9DB46E21102D}" type="parTrans" cxnId="{E67B30F9-F0CF-2747-9B7B-3B8E0772F2CF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3519C74B-3778-3C4D-9266-DC5E3B83B648}" type="sibTrans" cxnId="{E67B30F9-F0CF-2747-9B7B-3B8E0772F2CF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880C1F2D-D13E-794D-91E8-9389CC9A9720}">
      <dgm:prSet/>
      <dgm:spPr/>
      <dgm:t>
        <a:bodyPr/>
        <a:lstStyle/>
        <a:p>
          <a:r>
            <a:rPr lang="es-CO" dirty="0">
              <a:latin typeface="Montserrat" pitchFamily="2" charset="77"/>
            </a:rPr>
            <a:t>Muerte.</a:t>
          </a:r>
        </a:p>
      </dgm:t>
    </dgm:pt>
    <dgm:pt modelId="{B54841E5-8708-D74E-9FB1-08E56BB1DA4A}" type="parTrans" cxnId="{261F5460-54F6-7346-BA9B-60FE1BE0113F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B0B49C68-7419-2248-851F-9A0A1B9D1A7E}" type="sibTrans" cxnId="{261F5460-54F6-7346-BA9B-60FE1BE0113F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6B9F5E25-5B0F-114E-88F9-F44155C705CC}" type="pres">
      <dgm:prSet presAssocID="{C0AE430E-4D05-0049-BC16-3CCBD44C212E}" presName="diagram" presStyleCnt="0">
        <dgm:presLayoutVars>
          <dgm:dir/>
          <dgm:resizeHandles val="exact"/>
        </dgm:presLayoutVars>
      </dgm:prSet>
      <dgm:spPr/>
    </dgm:pt>
    <dgm:pt modelId="{1852B015-48F5-3D46-B3AA-82FF9AC74FF0}" type="pres">
      <dgm:prSet presAssocID="{B0C3068D-0425-954B-8D34-4E2EE60A0916}" presName="node" presStyleLbl="node1" presStyleIdx="0" presStyleCnt="7">
        <dgm:presLayoutVars>
          <dgm:bulletEnabled val="1"/>
        </dgm:presLayoutVars>
      </dgm:prSet>
      <dgm:spPr/>
    </dgm:pt>
    <dgm:pt modelId="{9238D4AD-76FE-A040-AB09-0F6E3BA4D01E}" type="pres">
      <dgm:prSet presAssocID="{E4BA833D-662C-E747-B934-65A5F8FE677B}" presName="sibTrans" presStyleLbl="sibTrans2D1" presStyleIdx="0" presStyleCnt="6"/>
      <dgm:spPr/>
    </dgm:pt>
    <dgm:pt modelId="{D0077BA7-CA32-EA40-BE57-CD8EB60D2BB2}" type="pres">
      <dgm:prSet presAssocID="{E4BA833D-662C-E747-B934-65A5F8FE677B}" presName="connectorText" presStyleLbl="sibTrans2D1" presStyleIdx="0" presStyleCnt="6"/>
      <dgm:spPr/>
    </dgm:pt>
    <dgm:pt modelId="{8AC8DED4-9AD0-8E43-B6FF-3D7D0E985C2B}" type="pres">
      <dgm:prSet presAssocID="{F90EF976-A616-034E-BCF6-74A46254BE8F}" presName="node" presStyleLbl="node1" presStyleIdx="1" presStyleCnt="7">
        <dgm:presLayoutVars>
          <dgm:bulletEnabled val="1"/>
        </dgm:presLayoutVars>
      </dgm:prSet>
      <dgm:spPr/>
    </dgm:pt>
    <dgm:pt modelId="{79098C3A-9515-A94D-BC2C-4BC505C7E853}" type="pres">
      <dgm:prSet presAssocID="{C0B9BF55-F7AD-F443-9EE5-06967C804704}" presName="sibTrans" presStyleLbl="sibTrans2D1" presStyleIdx="1" presStyleCnt="6"/>
      <dgm:spPr/>
    </dgm:pt>
    <dgm:pt modelId="{7D18248A-CC68-ED47-8C7C-ADA74612E0EE}" type="pres">
      <dgm:prSet presAssocID="{C0B9BF55-F7AD-F443-9EE5-06967C804704}" presName="connectorText" presStyleLbl="sibTrans2D1" presStyleIdx="1" presStyleCnt="6"/>
      <dgm:spPr/>
    </dgm:pt>
    <dgm:pt modelId="{CEA4F911-FE76-644C-9431-66A9D8F0F248}" type="pres">
      <dgm:prSet presAssocID="{A0011424-9110-5040-AA68-6EF05795AA85}" presName="node" presStyleLbl="node1" presStyleIdx="2" presStyleCnt="7">
        <dgm:presLayoutVars>
          <dgm:bulletEnabled val="1"/>
        </dgm:presLayoutVars>
      </dgm:prSet>
      <dgm:spPr/>
    </dgm:pt>
    <dgm:pt modelId="{B63511BA-1299-2C45-BDA6-DFBFE1909DCB}" type="pres">
      <dgm:prSet presAssocID="{0C598B6C-1470-E047-8B8C-CC9752988E24}" presName="sibTrans" presStyleLbl="sibTrans2D1" presStyleIdx="2" presStyleCnt="6"/>
      <dgm:spPr/>
    </dgm:pt>
    <dgm:pt modelId="{CF7003D5-3295-C94D-A0A1-229D33E59F2E}" type="pres">
      <dgm:prSet presAssocID="{0C598B6C-1470-E047-8B8C-CC9752988E24}" presName="connectorText" presStyleLbl="sibTrans2D1" presStyleIdx="2" presStyleCnt="6"/>
      <dgm:spPr/>
    </dgm:pt>
    <dgm:pt modelId="{58A9DFAB-1D10-EA44-A564-648B953514E2}" type="pres">
      <dgm:prSet presAssocID="{788C07CC-39AA-A749-B0A4-5E53937EA111}" presName="node" presStyleLbl="node1" presStyleIdx="3" presStyleCnt="7">
        <dgm:presLayoutVars>
          <dgm:bulletEnabled val="1"/>
        </dgm:presLayoutVars>
      </dgm:prSet>
      <dgm:spPr/>
    </dgm:pt>
    <dgm:pt modelId="{0D1A9942-EB5C-9845-9332-A40522FB5E9A}" type="pres">
      <dgm:prSet presAssocID="{D9F8680B-E400-8F46-8504-918639289B6C}" presName="sibTrans" presStyleLbl="sibTrans2D1" presStyleIdx="3" presStyleCnt="6"/>
      <dgm:spPr/>
    </dgm:pt>
    <dgm:pt modelId="{E9B62075-E09E-9940-93B5-990A3B359316}" type="pres">
      <dgm:prSet presAssocID="{D9F8680B-E400-8F46-8504-918639289B6C}" presName="connectorText" presStyleLbl="sibTrans2D1" presStyleIdx="3" presStyleCnt="6"/>
      <dgm:spPr/>
    </dgm:pt>
    <dgm:pt modelId="{82D5D823-1B2F-C94C-BC8A-91B6A030E792}" type="pres">
      <dgm:prSet presAssocID="{58BD9053-B1E1-DF45-9509-80579A58515D}" presName="node" presStyleLbl="node1" presStyleIdx="4" presStyleCnt="7">
        <dgm:presLayoutVars>
          <dgm:bulletEnabled val="1"/>
        </dgm:presLayoutVars>
      </dgm:prSet>
      <dgm:spPr/>
    </dgm:pt>
    <dgm:pt modelId="{5289BA9F-1622-984F-AE21-B71832B628E3}" type="pres">
      <dgm:prSet presAssocID="{AC3E895C-726F-104F-A23B-E4491A0A47BD}" presName="sibTrans" presStyleLbl="sibTrans2D1" presStyleIdx="4" presStyleCnt="6" custLinFactNeighborX="-8406"/>
      <dgm:spPr/>
    </dgm:pt>
    <dgm:pt modelId="{615B3C16-435F-3243-801A-8507184F320B}" type="pres">
      <dgm:prSet presAssocID="{AC3E895C-726F-104F-A23B-E4491A0A47BD}" presName="connectorText" presStyleLbl="sibTrans2D1" presStyleIdx="4" presStyleCnt="6"/>
      <dgm:spPr/>
    </dgm:pt>
    <dgm:pt modelId="{D8766CD3-C412-C748-947A-AF2B4EE832EE}" type="pres">
      <dgm:prSet presAssocID="{D24F7ED7-2CA4-D44A-8E49-ADE13FD7016A}" presName="node" presStyleLbl="node1" presStyleIdx="5" presStyleCnt="7">
        <dgm:presLayoutVars>
          <dgm:bulletEnabled val="1"/>
        </dgm:presLayoutVars>
      </dgm:prSet>
      <dgm:spPr/>
    </dgm:pt>
    <dgm:pt modelId="{AAB89364-25FD-0E40-8FB3-3977B74510EB}" type="pres">
      <dgm:prSet presAssocID="{3519C74B-3778-3C4D-9266-DC5E3B83B648}" presName="sibTrans" presStyleLbl="sibTrans2D1" presStyleIdx="5" presStyleCnt="6"/>
      <dgm:spPr/>
    </dgm:pt>
    <dgm:pt modelId="{B7D0517D-E67F-EA4B-9C1D-D2715844E8A8}" type="pres">
      <dgm:prSet presAssocID="{3519C74B-3778-3C4D-9266-DC5E3B83B648}" presName="connectorText" presStyleLbl="sibTrans2D1" presStyleIdx="5" presStyleCnt="6"/>
      <dgm:spPr/>
    </dgm:pt>
    <dgm:pt modelId="{DCFC0AEC-F85C-B642-9310-0602F244208A}" type="pres">
      <dgm:prSet presAssocID="{880C1F2D-D13E-794D-91E8-9389CC9A9720}" presName="node" presStyleLbl="node1" presStyleIdx="6" presStyleCnt="7">
        <dgm:presLayoutVars>
          <dgm:bulletEnabled val="1"/>
        </dgm:presLayoutVars>
      </dgm:prSet>
      <dgm:spPr/>
    </dgm:pt>
  </dgm:ptLst>
  <dgm:cxnLst>
    <dgm:cxn modelId="{06A09802-6831-EA47-B44F-54E1A6A2819F}" srcId="{C0AE430E-4D05-0049-BC16-3CCBD44C212E}" destId="{F90EF976-A616-034E-BCF6-74A46254BE8F}" srcOrd="1" destOrd="0" parTransId="{87A1A1E9-4074-0D46-B7F1-171F595AEAD7}" sibTransId="{C0B9BF55-F7AD-F443-9EE5-06967C804704}"/>
    <dgm:cxn modelId="{3B7BA42E-BC1F-6146-A5ED-CDCACFA4C604}" type="presOf" srcId="{C0AE430E-4D05-0049-BC16-3CCBD44C212E}" destId="{6B9F5E25-5B0F-114E-88F9-F44155C705CC}" srcOrd="0" destOrd="0" presId="urn:microsoft.com/office/officeart/2005/8/layout/process5"/>
    <dgm:cxn modelId="{BA52CA33-E96D-A14A-9BED-993E9DA33D4A}" type="presOf" srcId="{E4BA833D-662C-E747-B934-65A5F8FE677B}" destId="{D0077BA7-CA32-EA40-BE57-CD8EB60D2BB2}" srcOrd="1" destOrd="0" presId="urn:microsoft.com/office/officeart/2005/8/layout/process5"/>
    <dgm:cxn modelId="{CC47445B-C99D-7946-A6A7-32C323D14C84}" type="presOf" srcId="{C0B9BF55-F7AD-F443-9EE5-06967C804704}" destId="{79098C3A-9515-A94D-BC2C-4BC505C7E853}" srcOrd="0" destOrd="0" presId="urn:microsoft.com/office/officeart/2005/8/layout/process5"/>
    <dgm:cxn modelId="{261F5460-54F6-7346-BA9B-60FE1BE0113F}" srcId="{C0AE430E-4D05-0049-BC16-3CCBD44C212E}" destId="{880C1F2D-D13E-794D-91E8-9389CC9A9720}" srcOrd="6" destOrd="0" parTransId="{B54841E5-8708-D74E-9FB1-08E56BB1DA4A}" sibTransId="{B0B49C68-7419-2248-851F-9A0A1B9D1A7E}"/>
    <dgm:cxn modelId="{22D4B444-FEBB-3344-B3E1-012B6AFF3422}" srcId="{C0AE430E-4D05-0049-BC16-3CCBD44C212E}" destId="{A0011424-9110-5040-AA68-6EF05795AA85}" srcOrd="2" destOrd="0" parTransId="{80B02D01-70E4-1543-8491-D54163BCBAED}" sibTransId="{0C598B6C-1470-E047-8B8C-CC9752988E24}"/>
    <dgm:cxn modelId="{F5AFAB66-13A7-9E4F-9F14-F0D6E74C4736}" type="presOf" srcId="{58BD9053-B1E1-DF45-9509-80579A58515D}" destId="{82D5D823-1B2F-C94C-BC8A-91B6A030E792}" srcOrd="0" destOrd="0" presId="urn:microsoft.com/office/officeart/2005/8/layout/process5"/>
    <dgm:cxn modelId="{BF6E0969-BED4-1044-AC94-9244C30F75C9}" type="presOf" srcId="{AC3E895C-726F-104F-A23B-E4491A0A47BD}" destId="{5289BA9F-1622-984F-AE21-B71832B628E3}" srcOrd="0" destOrd="0" presId="urn:microsoft.com/office/officeart/2005/8/layout/process5"/>
    <dgm:cxn modelId="{DB1D1F74-A54D-E640-B5D1-7033D59D05C7}" type="presOf" srcId="{C0B9BF55-F7AD-F443-9EE5-06967C804704}" destId="{7D18248A-CC68-ED47-8C7C-ADA74612E0EE}" srcOrd="1" destOrd="0" presId="urn:microsoft.com/office/officeart/2005/8/layout/process5"/>
    <dgm:cxn modelId="{E27AEC76-051B-E745-B80E-CF3ED02ADB57}" type="presOf" srcId="{788C07CC-39AA-A749-B0A4-5E53937EA111}" destId="{58A9DFAB-1D10-EA44-A564-648B953514E2}" srcOrd="0" destOrd="0" presId="urn:microsoft.com/office/officeart/2005/8/layout/process5"/>
    <dgm:cxn modelId="{ECBDF677-9CE4-F748-BAF6-9A6D8D808336}" type="presOf" srcId="{AC3E895C-726F-104F-A23B-E4491A0A47BD}" destId="{615B3C16-435F-3243-801A-8507184F320B}" srcOrd="1" destOrd="0" presId="urn:microsoft.com/office/officeart/2005/8/layout/process5"/>
    <dgm:cxn modelId="{A979DB79-61C5-5743-88F4-1C73D83343FB}" type="presOf" srcId="{F90EF976-A616-034E-BCF6-74A46254BE8F}" destId="{8AC8DED4-9AD0-8E43-B6FF-3D7D0E985C2B}" srcOrd="0" destOrd="0" presId="urn:microsoft.com/office/officeart/2005/8/layout/process5"/>
    <dgm:cxn modelId="{FEB8FC8C-9C78-C845-954C-C75917BCA61E}" type="presOf" srcId="{D9F8680B-E400-8F46-8504-918639289B6C}" destId="{E9B62075-E09E-9940-93B5-990A3B359316}" srcOrd="1" destOrd="0" presId="urn:microsoft.com/office/officeart/2005/8/layout/process5"/>
    <dgm:cxn modelId="{DD6CC29A-54A5-6243-9B78-8FAB8F217DEA}" type="presOf" srcId="{0C598B6C-1470-E047-8B8C-CC9752988E24}" destId="{B63511BA-1299-2C45-BDA6-DFBFE1909DCB}" srcOrd="0" destOrd="0" presId="urn:microsoft.com/office/officeart/2005/8/layout/process5"/>
    <dgm:cxn modelId="{DF59039E-9ACA-F84F-A591-8F61B47445C6}" srcId="{C0AE430E-4D05-0049-BC16-3CCBD44C212E}" destId="{B0C3068D-0425-954B-8D34-4E2EE60A0916}" srcOrd="0" destOrd="0" parTransId="{6D7046BA-F096-234C-BB4B-824EBEADEABE}" sibTransId="{E4BA833D-662C-E747-B934-65A5F8FE677B}"/>
    <dgm:cxn modelId="{6A6094A3-61BE-CD4E-9AD4-66484911D9E2}" type="presOf" srcId="{0C598B6C-1470-E047-8B8C-CC9752988E24}" destId="{CF7003D5-3295-C94D-A0A1-229D33E59F2E}" srcOrd="1" destOrd="0" presId="urn:microsoft.com/office/officeart/2005/8/layout/process5"/>
    <dgm:cxn modelId="{C986F1AC-2A0C-3D44-82CA-85967F81FB13}" type="presOf" srcId="{D9F8680B-E400-8F46-8504-918639289B6C}" destId="{0D1A9942-EB5C-9845-9332-A40522FB5E9A}" srcOrd="0" destOrd="0" presId="urn:microsoft.com/office/officeart/2005/8/layout/process5"/>
    <dgm:cxn modelId="{944BB9AE-3012-3745-9E40-C1D1B002A6F9}" srcId="{C0AE430E-4D05-0049-BC16-3CCBD44C212E}" destId="{788C07CC-39AA-A749-B0A4-5E53937EA111}" srcOrd="3" destOrd="0" parTransId="{15A42F8A-892F-034D-AF5B-0079EE8F509A}" sibTransId="{D9F8680B-E400-8F46-8504-918639289B6C}"/>
    <dgm:cxn modelId="{E9E2FEC2-9F52-5D49-8874-C3836D2891D9}" type="presOf" srcId="{A0011424-9110-5040-AA68-6EF05795AA85}" destId="{CEA4F911-FE76-644C-9431-66A9D8F0F248}" srcOrd="0" destOrd="0" presId="urn:microsoft.com/office/officeart/2005/8/layout/process5"/>
    <dgm:cxn modelId="{BBF8F0D8-FEEC-AD42-B3D4-BB79DFCC8BD8}" type="presOf" srcId="{D24F7ED7-2CA4-D44A-8E49-ADE13FD7016A}" destId="{D8766CD3-C412-C748-947A-AF2B4EE832EE}" srcOrd="0" destOrd="0" presId="urn:microsoft.com/office/officeart/2005/8/layout/process5"/>
    <dgm:cxn modelId="{956DE8E0-4DB9-3947-8416-E21DFD928348}" type="presOf" srcId="{3519C74B-3778-3C4D-9266-DC5E3B83B648}" destId="{B7D0517D-E67F-EA4B-9C1D-D2715844E8A8}" srcOrd="1" destOrd="0" presId="urn:microsoft.com/office/officeart/2005/8/layout/process5"/>
    <dgm:cxn modelId="{A49C95EF-AA37-E84A-BEC8-9000D20EA506}" type="presOf" srcId="{E4BA833D-662C-E747-B934-65A5F8FE677B}" destId="{9238D4AD-76FE-A040-AB09-0F6E3BA4D01E}" srcOrd="0" destOrd="0" presId="urn:microsoft.com/office/officeart/2005/8/layout/process5"/>
    <dgm:cxn modelId="{0989E1F2-7BB5-8E4A-92DA-270BB785E1D5}" type="presOf" srcId="{3519C74B-3778-3C4D-9266-DC5E3B83B648}" destId="{AAB89364-25FD-0E40-8FB3-3977B74510EB}" srcOrd="0" destOrd="0" presId="urn:microsoft.com/office/officeart/2005/8/layout/process5"/>
    <dgm:cxn modelId="{A35340F5-B536-014E-9209-3421F2A1A8A1}" srcId="{C0AE430E-4D05-0049-BC16-3CCBD44C212E}" destId="{58BD9053-B1E1-DF45-9509-80579A58515D}" srcOrd="4" destOrd="0" parTransId="{B73FB521-10C2-5645-846C-FABC8E398C33}" sibTransId="{AC3E895C-726F-104F-A23B-E4491A0A47BD}"/>
    <dgm:cxn modelId="{E67B30F9-F0CF-2747-9B7B-3B8E0772F2CF}" srcId="{C0AE430E-4D05-0049-BC16-3CCBD44C212E}" destId="{D24F7ED7-2CA4-D44A-8E49-ADE13FD7016A}" srcOrd="5" destOrd="0" parTransId="{8F2A63C6-41C5-DD4C-A1D3-9DB46E21102D}" sibTransId="{3519C74B-3778-3C4D-9266-DC5E3B83B648}"/>
    <dgm:cxn modelId="{D8469BFB-77C7-5642-94B1-99D3D9941995}" type="presOf" srcId="{B0C3068D-0425-954B-8D34-4E2EE60A0916}" destId="{1852B015-48F5-3D46-B3AA-82FF9AC74FF0}" srcOrd="0" destOrd="0" presId="urn:microsoft.com/office/officeart/2005/8/layout/process5"/>
    <dgm:cxn modelId="{61BFA5FB-CCFF-E44C-849E-12D3CB9CE303}" type="presOf" srcId="{880C1F2D-D13E-794D-91E8-9389CC9A9720}" destId="{DCFC0AEC-F85C-B642-9310-0602F244208A}" srcOrd="0" destOrd="0" presId="urn:microsoft.com/office/officeart/2005/8/layout/process5"/>
    <dgm:cxn modelId="{A64D22F6-110A-974D-9F74-D71CC352307E}" type="presParOf" srcId="{6B9F5E25-5B0F-114E-88F9-F44155C705CC}" destId="{1852B015-48F5-3D46-B3AA-82FF9AC74FF0}" srcOrd="0" destOrd="0" presId="urn:microsoft.com/office/officeart/2005/8/layout/process5"/>
    <dgm:cxn modelId="{9EB3A5CB-FFD5-FE4F-9053-345CA651516F}" type="presParOf" srcId="{6B9F5E25-5B0F-114E-88F9-F44155C705CC}" destId="{9238D4AD-76FE-A040-AB09-0F6E3BA4D01E}" srcOrd="1" destOrd="0" presId="urn:microsoft.com/office/officeart/2005/8/layout/process5"/>
    <dgm:cxn modelId="{816E4E50-0F79-1846-AC73-269AF12B759B}" type="presParOf" srcId="{9238D4AD-76FE-A040-AB09-0F6E3BA4D01E}" destId="{D0077BA7-CA32-EA40-BE57-CD8EB60D2BB2}" srcOrd="0" destOrd="0" presId="urn:microsoft.com/office/officeart/2005/8/layout/process5"/>
    <dgm:cxn modelId="{47445EEB-ADFA-7A4A-8A3A-C71722574014}" type="presParOf" srcId="{6B9F5E25-5B0F-114E-88F9-F44155C705CC}" destId="{8AC8DED4-9AD0-8E43-B6FF-3D7D0E985C2B}" srcOrd="2" destOrd="0" presId="urn:microsoft.com/office/officeart/2005/8/layout/process5"/>
    <dgm:cxn modelId="{110B0EF9-8A56-D047-982B-272951238E91}" type="presParOf" srcId="{6B9F5E25-5B0F-114E-88F9-F44155C705CC}" destId="{79098C3A-9515-A94D-BC2C-4BC505C7E853}" srcOrd="3" destOrd="0" presId="urn:microsoft.com/office/officeart/2005/8/layout/process5"/>
    <dgm:cxn modelId="{EF384C86-2430-BB48-BC20-5424991C8BFF}" type="presParOf" srcId="{79098C3A-9515-A94D-BC2C-4BC505C7E853}" destId="{7D18248A-CC68-ED47-8C7C-ADA74612E0EE}" srcOrd="0" destOrd="0" presId="urn:microsoft.com/office/officeart/2005/8/layout/process5"/>
    <dgm:cxn modelId="{522E7869-02C7-D846-9F6A-95B8FE6AB4B6}" type="presParOf" srcId="{6B9F5E25-5B0F-114E-88F9-F44155C705CC}" destId="{CEA4F911-FE76-644C-9431-66A9D8F0F248}" srcOrd="4" destOrd="0" presId="urn:microsoft.com/office/officeart/2005/8/layout/process5"/>
    <dgm:cxn modelId="{C2713574-0474-E147-9C00-0CE1666FE56F}" type="presParOf" srcId="{6B9F5E25-5B0F-114E-88F9-F44155C705CC}" destId="{B63511BA-1299-2C45-BDA6-DFBFE1909DCB}" srcOrd="5" destOrd="0" presId="urn:microsoft.com/office/officeart/2005/8/layout/process5"/>
    <dgm:cxn modelId="{FFA0BFF8-7DB6-A946-BADF-8D086ABCD96D}" type="presParOf" srcId="{B63511BA-1299-2C45-BDA6-DFBFE1909DCB}" destId="{CF7003D5-3295-C94D-A0A1-229D33E59F2E}" srcOrd="0" destOrd="0" presId="urn:microsoft.com/office/officeart/2005/8/layout/process5"/>
    <dgm:cxn modelId="{01B0A0B2-28A8-0447-85E3-2AF0C6569132}" type="presParOf" srcId="{6B9F5E25-5B0F-114E-88F9-F44155C705CC}" destId="{58A9DFAB-1D10-EA44-A564-648B953514E2}" srcOrd="6" destOrd="0" presId="urn:microsoft.com/office/officeart/2005/8/layout/process5"/>
    <dgm:cxn modelId="{AF674805-1D01-A849-BEA1-0C018C41C62B}" type="presParOf" srcId="{6B9F5E25-5B0F-114E-88F9-F44155C705CC}" destId="{0D1A9942-EB5C-9845-9332-A40522FB5E9A}" srcOrd="7" destOrd="0" presId="urn:microsoft.com/office/officeart/2005/8/layout/process5"/>
    <dgm:cxn modelId="{3902D041-6993-A34A-9FCB-A8DB555468EB}" type="presParOf" srcId="{0D1A9942-EB5C-9845-9332-A40522FB5E9A}" destId="{E9B62075-E09E-9940-93B5-990A3B359316}" srcOrd="0" destOrd="0" presId="urn:microsoft.com/office/officeart/2005/8/layout/process5"/>
    <dgm:cxn modelId="{2D319309-4355-A44C-B2A9-24058C5F0990}" type="presParOf" srcId="{6B9F5E25-5B0F-114E-88F9-F44155C705CC}" destId="{82D5D823-1B2F-C94C-BC8A-91B6A030E792}" srcOrd="8" destOrd="0" presId="urn:microsoft.com/office/officeart/2005/8/layout/process5"/>
    <dgm:cxn modelId="{6C45D0BA-5D43-C448-8571-2E980B9FF490}" type="presParOf" srcId="{6B9F5E25-5B0F-114E-88F9-F44155C705CC}" destId="{5289BA9F-1622-984F-AE21-B71832B628E3}" srcOrd="9" destOrd="0" presId="urn:microsoft.com/office/officeart/2005/8/layout/process5"/>
    <dgm:cxn modelId="{EA4C8BBE-61E6-2742-B692-6F1F8D400D95}" type="presParOf" srcId="{5289BA9F-1622-984F-AE21-B71832B628E3}" destId="{615B3C16-435F-3243-801A-8507184F320B}" srcOrd="0" destOrd="0" presId="urn:microsoft.com/office/officeart/2005/8/layout/process5"/>
    <dgm:cxn modelId="{48369584-942C-694D-9053-F667912AFF9A}" type="presParOf" srcId="{6B9F5E25-5B0F-114E-88F9-F44155C705CC}" destId="{D8766CD3-C412-C748-947A-AF2B4EE832EE}" srcOrd="10" destOrd="0" presId="urn:microsoft.com/office/officeart/2005/8/layout/process5"/>
    <dgm:cxn modelId="{1AC473AF-0B27-864B-B716-ACB753D439E5}" type="presParOf" srcId="{6B9F5E25-5B0F-114E-88F9-F44155C705CC}" destId="{AAB89364-25FD-0E40-8FB3-3977B74510EB}" srcOrd="11" destOrd="0" presId="urn:microsoft.com/office/officeart/2005/8/layout/process5"/>
    <dgm:cxn modelId="{258EA1A6-A7D5-7647-A97E-B2CF1F70DD99}" type="presParOf" srcId="{AAB89364-25FD-0E40-8FB3-3977B74510EB}" destId="{B7D0517D-E67F-EA4B-9C1D-D2715844E8A8}" srcOrd="0" destOrd="0" presId="urn:microsoft.com/office/officeart/2005/8/layout/process5"/>
    <dgm:cxn modelId="{E9967921-2C71-6F4C-BB33-48CF4D74C512}" type="presParOf" srcId="{6B9F5E25-5B0F-114E-88F9-F44155C705CC}" destId="{DCFC0AEC-F85C-B642-9310-0602F244208A}" srcOrd="12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4C4697-3B6D-4430-A1AD-189570F48B3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97DB549-D1D3-43E8-9872-6A1299A1D148}">
      <dgm:prSet/>
      <dgm:spPr/>
      <dgm:t>
        <a:bodyPr/>
        <a:lstStyle/>
        <a:p>
          <a:pPr algn="l"/>
          <a:r>
            <a:rPr lang="es-CO" b="1" dirty="0">
              <a:solidFill>
                <a:srgbClr val="152B48"/>
              </a:solidFill>
              <a:latin typeface="Montserrat" pitchFamily="2" charset="77"/>
            </a:rPr>
            <a:t>Objetivo</a:t>
          </a:r>
          <a:r>
            <a:rPr lang="es-CO" dirty="0">
              <a:solidFill>
                <a:srgbClr val="152B48"/>
              </a:solidFill>
              <a:latin typeface="Montserrat" pitchFamily="2" charset="77"/>
            </a:rPr>
            <a:t>: identificar lesiones amenazantes de la vida.</a:t>
          </a:r>
          <a:endParaRPr lang="en-US" dirty="0">
            <a:solidFill>
              <a:srgbClr val="152B48"/>
            </a:solidFill>
            <a:latin typeface="Montserrat" pitchFamily="2" charset="77"/>
          </a:endParaRPr>
        </a:p>
      </dgm:t>
    </dgm:pt>
    <dgm:pt modelId="{F5A36781-F53E-4050-BAC0-E485E8E1D967}" type="parTrans" cxnId="{F4E0D4C6-1D87-40D1-8D9A-D0317F7A91CA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E52A08CB-436E-46F3-934D-E341F4685585}" type="sibTrans" cxnId="{F4E0D4C6-1D87-40D1-8D9A-D0317F7A91CA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072BE760-66C6-4CE5-BD87-A39192CC0F83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Toma de signos vitales y monitorizar.</a:t>
          </a:r>
          <a:endParaRPr lang="en-US" dirty="0">
            <a:solidFill>
              <a:srgbClr val="152B48"/>
            </a:solidFill>
            <a:latin typeface="Montserrat" pitchFamily="2" charset="77"/>
          </a:endParaRPr>
        </a:p>
      </dgm:t>
    </dgm:pt>
    <dgm:pt modelId="{E9944165-E8FE-43B9-843C-A035520164A1}" type="parTrans" cxnId="{4E403E31-5FA0-4859-A4CA-00AB024C9084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3AD93EBD-2C2F-4CA2-80BB-F254C9D984E1}" type="sibTrans" cxnId="{4E403E31-5FA0-4859-A4CA-00AB024C9084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907C8242-CB5F-4486-94A8-2135D98A973D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Indagar por mecanismo del trauma.</a:t>
          </a:r>
          <a:endParaRPr lang="en-US" dirty="0">
            <a:solidFill>
              <a:srgbClr val="152B48"/>
            </a:solidFill>
            <a:latin typeface="Montserrat" pitchFamily="2" charset="77"/>
          </a:endParaRPr>
        </a:p>
      </dgm:t>
    </dgm:pt>
    <dgm:pt modelId="{C8E5F06F-107C-4CEE-86CB-B894DC4E4AF9}" type="parTrans" cxnId="{C72B92C9-C844-48AB-A816-4E0FF823E085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A5EB0F86-1A34-4828-A42F-5E7432C73CCF}" type="sibTrans" cxnId="{C72B92C9-C844-48AB-A816-4E0FF823E085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EAB9C670-BD06-41DD-B477-1660A42386D9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Obtener 2 accesos venosos de gran calibre #14 o #16.</a:t>
          </a:r>
          <a:endParaRPr lang="en-US" dirty="0">
            <a:solidFill>
              <a:srgbClr val="152B48"/>
            </a:solidFill>
            <a:latin typeface="Montserrat" pitchFamily="2" charset="77"/>
          </a:endParaRPr>
        </a:p>
      </dgm:t>
    </dgm:pt>
    <dgm:pt modelId="{0BE87293-6554-459C-A0B2-E4699C61A6BE}" type="parTrans" cxnId="{6EC265AC-2BC3-45A4-9096-A9DA0313E4FB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DB3FF204-1F5F-4680-BEF4-49EB29D18CCB}" type="sibTrans" cxnId="{6EC265AC-2BC3-45A4-9096-A9DA0313E4FB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B435C3DA-C046-4B0A-8595-40298F4D34B4}" type="pres">
      <dgm:prSet presAssocID="{6D4C4697-3B6D-4430-A1AD-189570F48B38}" presName="root" presStyleCnt="0">
        <dgm:presLayoutVars>
          <dgm:dir/>
          <dgm:resizeHandles val="exact"/>
        </dgm:presLayoutVars>
      </dgm:prSet>
      <dgm:spPr/>
    </dgm:pt>
    <dgm:pt modelId="{A86B6BD0-AA06-44E5-B753-E3D27429AA95}" type="pres">
      <dgm:prSet presAssocID="{6D4C4697-3B6D-4430-A1AD-189570F48B38}" presName="container" presStyleCnt="0">
        <dgm:presLayoutVars>
          <dgm:dir/>
          <dgm:resizeHandles val="exact"/>
        </dgm:presLayoutVars>
      </dgm:prSet>
      <dgm:spPr/>
    </dgm:pt>
    <dgm:pt modelId="{59A44683-F63B-4978-BE51-BDC15A0645CE}" type="pres">
      <dgm:prSet presAssocID="{097DB549-D1D3-43E8-9872-6A1299A1D148}" presName="compNode" presStyleCnt="0"/>
      <dgm:spPr/>
    </dgm:pt>
    <dgm:pt modelId="{F2241153-2424-4421-8310-7058928C2B63}" type="pres">
      <dgm:prSet presAssocID="{097DB549-D1D3-43E8-9872-6A1299A1D148}" presName="iconBgRect" presStyleLbl="bgShp" presStyleIdx="0" presStyleCnt="4"/>
      <dgm:spPr/>
    </dgm:pt>
    <dgm:pt modelId="{E3CAA255-EACA-48E6-9D7E-C8845C9A02A5}" type="pres">
      <dgm:prSet presAssocID="{097DB549-D1D3-43E8-9872-6A1299A1D148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98E4AE2B-A50C-4F15-A965-9992C16AF9CF}" type="pres">
      <dgm:prSet presAssocID="{097DB549-D1D3-43E8-9872-6A1299A1D148}" presName="spaceRect" presStyleCnt="0"/>
      <dgm:spPr/>
    </dgm:pt>
    <dgm:pt modelId="{B69A2B5F-9EDC-4648-96E0-F6AA141F7339}" type="pres">
      <dgm:prSet presAssocID="{097DB549-D1D3-43E8-9872-6A1299A1D148}" presName="textRect" presStyleLbl="revTx" presStyleIdx="0" presStyleCnt="4">
        <dgm:presLayoutVars>
          <dgm:chMax val="1"/>
          <dgm:chPref val="1"/>
        </dgm:presLayoutVars>
      </dgm:prSet>
      <dgm:spPr/>
    </dgm:pt>
    <dgm:pt modelId="{212910D7-02A6-4055-812C-7B74DE9586FB}" type="pres">
      <dgm:prSet presAssocID="{E52A08CB-436E-46F3-934D-E341F4685585}" presName="sibTrans" presStyleLbl="sibTrans2D1" presStyleIdx="0" presStyleCnt="0"/>
      <dgm:spPr/>
    </dgm:pt>
    <dgm:pt modelId="{E92F8405-D832-4B70-824C-7F5B89F2D501}" type="pres">
      <dgm:prSet presAssocID="{072BE760-66C6-4CE5-BD87-A39192CC0F83}" presName="compNode" presStyleCnt="0"/>
      <dgm:spPr/>
    </dgm:pt>
    <dgm:pt modelId="{CC3367CC-5030-4713-A943-35C38531C61A}" type="pres">
      <dgm:prSet presAssocID="{072BE760-66C6-4CE5-BD87-A39192CC0F83}" presName="iconBgRect" presStyleLbl="bgShp" presStyleIdx="1" presStyleCnt="4"/>
      <dgm:spPr/>
    </dgm:pt>
    <dgm:pt modelId="{FC86B6D3-67F9-4E9A-94E8-4FB4AB09F38B}" type="pres">
      <dgm:prSet presAssocID="{072BE760-66C6-4CE5-BD87-A39192CC0F83}" presName="iconRect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tido"/>
        </a:ext>
      </dgm:extLst>
    </dgm:pt>
    <dgm:pt modelId="{97242B0B-164C-4E87-AFE9-30EF89A7EF86}" type="pres">
      <dgm:prSet presAssocID="{072BE760-66C6-4CE5-BD87-A39192CC0F83}" presName="spaceRect" presStyleCnt="0"/>
      <dgm:spPr/>
    </dgm:pt>
    <dgm:pt modelId="{167742B7-0050-4EBD-A0B8-2188C9198CCA}" type="pres">
      <dgm:prSet presAssocID="{072BE760-66C6-4CE5-BD87-A39192CC0F83}" presName="textRect" presStyleLbl="revTx" presStyleIdx="1" presStyleCnt="4">
        <dgm:presLayoutVars>
          <dgm:chMax val="1"/>
          <dgm:chPref val="1"/>
        </dgm:presLayoutVars>
      </dgm:prSet>
      <dgm:spPr/>
    </dgm:pt>
    <dgm:pt modelId="{E9017977-26AA-48E2-B564-6C316281CD9A}" type="pres">
      <dgm:prSet presAssocID="{3AD93EBD-2C2F-4CA2-80BB-F254C9D984E1}" presName="sibTrans" presStyleLbl="sibTrans2D1" presStyleIdx="0" presStyleCnt="0"/>
      <dgm:spPr/>
    </dgm:pt>
    <dgm:pt modelId="{102A69B4-CC4B-4119-97B2-38B8247A74CD}" type="pres">
      <dgm:prSet presAssocID="{907C8242-CB5F-4486-94A8-2135D98A973D}" presName="compNode" presStyleCnt="0"/>
      <dgm:spPr/>
    </dgm:pt>
    <dgm:pt modelId="{A0AACEC1-E4DE-40E4-B836-25CE8021905F}" type="pres">
      <dgm:prSet presAssocID="{907C8242-CB5F-4486-94A8-2135D98A973D}" presName="iconBgRect" presStyleLbl="bgShp" presStyleIdx="2" presStyleCnt="4"/>
      <dgm:spPr/>
    </dgm:pt>
    <dgm:pt modelId="{9DD3D579-CC87-420F-8C0D-8E989EC0B5E6}" type="pres">
      <dgm:prSet presAssocID="{907C8242-CB5F-4486-94A8-2135D98A973D}" presName="iconRect" presStyleLbl="node1" presStyleIdx="2" presStyleCnt="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225A98D-91AB-4450-B18D-6D19905C8D34}" type="pres">
      <dgm:prSet presAssocID="{907C8242-CB5F-4486-94A8-2135D98A973D}" presName="spaceRect" presStyleCnt="0"/>
      <dgm:spPr/>
    </dgm:pt>
    <dgm:pt modelId="{5E0033BF-C919-447B-AB3E-C15A0556DC45}" type="pres">
      <dgm:prSet presAssocID="{907C8242-CB5F-4486-94A8-2135D98A973D}" presName="textRect" presStyleLbl="revTx" presStyleIdx="2" presStyleCnt="4">
        <dgm:presLayoutVars>
          <dgm:chMax val="1"/>
          <dgm:chPref val="1"/>
        </dgm:presLayoutVars>
      </dgm:prSet>
      <dgm:spPr/>
    </dgm:pt>
    <dgm:pt modelId="{C2F4DED5-37B9-41CC-9151-BA627C23B382}" type="pres">
      <dgm:prSet presAssocID="{A5EB0F86-1A34-4828-A42F-5E7432C73CCF}" presName="sibTrans" presStyleLbl="sibTrans2D1" presStyleIdx="0" presStyleCnt="0"/>
      <dgm:spPr/>
    </dgm:pt>
    <dgm:pt modelId="{9C6E0F1C-0103-4C46-8EB4-C64BEDB38612}" type="pres">
      <dgm:prSet presAssocID="{EAB9C670-BD06-41DD-B477-1660A42386D9}" presName="compNode" presStyleCnt="0"/>
      <dgm:spPr/>
    </dgm:pt>
    <dgm:pt modelId="{0C2A4B3C-019D-4E7E-8900-BBDA098DD2D9}" type="pres">
      <dgm:prSet presAssocID="{EAB9C670-BD06-41DD-B477-1660A42386D9}" presName="iconBgRect" presStyleLbl="bgShp" presStyleIdx="3" presStyleCnt="4"/>
      <dgm:spPr/>
    </dgm:pt>
    <dgm:pt modelId="{F53DBB9E-A560-49CC-9C28-130BEA7A2955}" type="pres">
      <dgm:prSet presAssocID="{EAB9C670-BD06-41DD-B477-1660A42386D9}" presName="iconRect" presStyleLbl="node1" presStyleIdx="3" presStyleCnt="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nta"/>
        </a:ext>
      </dgm:extLst>
    </dgm:pt>
    <dgm:pt modelId="{CAEA530F-5D29-4E2A-A06F-003F9CC42D04}" type="pres">
      <dgm:prSet presAssocID="{EAB9C670-BD06-41DD-B477-1660A42386D9}" presName="spaceRect" presStyleCnt="0"/>
      <dgm:spPr/>
    </dgm:pt>
    <dgm:pt modelId="{7B95D750-A418-44B8-8AB2-B1C1544CFBFB}" type="pres">
      <dgm:prSet presAssocID="{EAB9C670-BD06-41DD-B477-1660A42386D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BEDC700-36D9-43EF-8E45-2FCB0A3BA0C2}" type="presOf" srcId="{3AD93EBD-2C2F-4CA2-80BB-F254C9D984E1}" destId="{E9017977-26AA-48E2-B564-6C316281CD9A}" srcOrd="0" destOrd="0" presId="urn:microsoft.com/office/officeart/2018/2/layout/IconCircleList"/>
    <dgm:cxn modelId="{4E403E31-5FA0-4859-A4CA-00AB024C9084}" srcId="{6D4C4697-3B6D-4430-A1AD-189570F48B38}" destId="{072BE760-66C6-4CE5-BD87-A39192CC0F83}" srcOrd="1" destOrd="0" parTransId="{E9944165-E8FE-43B9-843C-A035520164A1}" sibTransId="{3AD93EBD-2C2F-4CA2-80BB-F254C9D984E1}"/>
    <dgm:cxn modelId="{A70A6C40-45CA-4273-8B4B-0A10D42268B3}" type="presOf" srcId="{072BE760-66C6-4CE5-BD87-A39192CC0F83}" destId="{167742B7-0050-4EBD-A0B8-2188C9198CCA}" srcOrd="0" destOrd="0" presId="urn:microsoft.com/office/officeart/2018/2/layout/IconCircleList"/>
    <dgm:cxn modelId="{89904A47-F812-484F-9756-A383B8B3FDD4}" type="presOf" srcId="{6D4C4697-3B6D-4430-A1AD-189570F48B38}" destId="{B435C3DA-C046-4B0A-8595-40298F4D34B4}" srcOrd="0" destOrd="0" presId="urn:microsoft.com/office/officeart/2018/2/layout/IconCircleList"/>
    <dgm:cxn modelId="{8D175C6F-F7CA-4047-8155-A284572FB7DF}" type="presOf" srcId="{EAB9C670-BD06-41DD-B477-1660A42386D9}" destId="{7B95D750-A418-44B8-8AB2-B1C1544CFBFB}" srcOrd="0" destOrd="0" presId="urn:microsoft.com/office/officeart/2018/2/layout/IconCircleList"/>
    <dgm:cxn modelId="{CBFC7371-C8AD-4859-8AD6-4A9F0FD409CA}" type="presOf" srcId="{A5EB0F86-1A34-4828-A42F-5E7432C73CCF}" destId="{C2F4DED5-37B9-41CC-9151-BA627C23B382}" srcOrd="0" destOrd="0" presId="urn:microsoft.com/office/officeart/2018/2/layout/IconCircleList"/>
    <dgm:cxn modelId="{CABF8B73-60AC-4FB0-AAAC-228493709738}" type="presOf" srcId="{907C8242-CB5F-4486-94A8-2135D98A973D}" destId="{5E0033BF-C919-447B-AB3E-C15A0556DC45}" srcOrd="0" destOrd="0" presId="urn:microsoft.com/office/officeart/2018/2/layout/IconCircleList"/>
    <dgm:cxn modelId="{C9E3A496-DBB3-430A-83EE-7346F5FAEE7D}" type="presOf" srcId="{097DB549-D1D3-43E8-9872-6A1299A1D148}" destId="{B69A2B5F-9EDC-4648-96E0-F6AA141F7339}" srcOrd="0" destOrd="0" presId="urn:microsoft.com/office/officeart/2018/2/layout/IconCircleList"/>
    <dgm:cxn modelId="{6EC265AC-2BC3-45A4-9096-A9DA0313E4FB}" srcId="{6D4C4697-3B6D-4430-A1AD-189570F48B38}" destId="{EAB9C670-BD06-41DD-B477-1660A42386D9}" srcOrd="3" destOrd="0" parTransId="{0BE87293-6554-459C-A0B2-E4699C61A6BE}" sibTransId="{DB3FF204-1F5F-4680-BEF4-49EB29D18CCB}"/>
    <dgm:cxn modelId="{7B99ECAE-E899-41E3-B82A-CCD385CE19C0}" type="presOf" srcId="{E52A08CB-436E-46F3-934D-E341F4685585}" destId="{212910D7-02A6-4055-812C-7B74DE9586FB}" srcOrd="0" destOrd="0" presId="urn:microsoft.com/office/officeart/2018/2/layout/IconCircleList"/>
    <dgm:cxn modelId="{F4E0D4C6-1D87-40D1-8D9A-D0317F7A91CA}" srcId="{6D4C4697-3B6D-4430-A1AD-189570F48B38}" destId="{097DB549-D1D3-43E8-9872-6A1299A1D148}" srcOrd="0" destOrd="0" parTransId="{F5A36781-F53E-4050-BAC0-E485E8E1D967}" sibTransId="{E52A08CB-436E-46F3-934D-E341F4685585}"/>
    <dgm:cxn modelId="{C72B92C9-C844-48AB-A816-4E0FF823E085}" srcId="{6D4C4697-3B6D-4430-A1AD-189570F48B38}" destId="{907C8242-CB5F-4486-94A8-2135D98A973D}" srcOrd="2" destOrd="0" parTransId="{C8E5F06F-107C-4CEE-86CB-B894DC4E4AF9}" sibTransId="{A5EB0F86-1A34-4828-A42F-5E7432C73CCF}"/>
    <dgm:cxn modelId="{5E16AC34-69A5-4520-816A-6D4893E4EBA7}" type="presParOf" srcId="{B435C3DA-C046-4B0A-8595-40298F4D34B4}" destId="{A86B6BD0-AA06-44E5-B753-E3D27429AA95}" srcOrd="0" destOrd="0" presId="urn:microsoft.com/office/officeart/2018/2/layout/IconCircleList"/>
    <dgm:cxn modelId="{E1195520-59C7-4E0F-AFE1-8164D17C16C6}" type="presParOf" srcId="{A86B6BD0-AA06-44E5-B753-E3D27429AA95}" destId="{59A44683-F63B-4978-BE51-BDC15A0645CE}" srcOrd="0" destOrd="0" presId="urn:microsoft.com/office/officeart/2018/2/layout/IconCircleList"/>
    <dgm:cxn modelId="{CCD01664-EB07-4F0D-97B1-DE1009F44119}" type="presParOf" srcId="{59A44683-F63B-4978-BE51-BDC15A0645CE}" destId="{F2241153-2424-4421-8310-7058928C2B63}" srcOrd="0" destOrd="0" presId="urn:microsoft.com/office/officeart/2018/2/layout/IconCircleList"/>
    <dgm:cxn modelId="{EF4A4726-370D-4635-98EE-DB154B09EC48}" type="presParOf" srcId="{59A44683-F63B-4978-BE51-BDC15A0645CE}" destId="{E3CAA255-EACA-48E6-9D7E-C8845C9A02A5}" srcOrd="1" destOrd="0" presId="urn:microsoft.com/office/officeart/2018/2/layout/IconCircleList"/>
    <dgm:cxn modelId="{C316BB91-0A38-4AF3-8A30-2B3A34FF34CB}" type="presParOf" srcId="{59A44683-F63B-4978-BE51-BDC15A0645CE}" destId="{98E4AE2B-A50C-4F15-A965-9992C16AF9CF}" srcOrd="2" destOrd="0" presId="urn:microsoft.com/office/officeart/2018/2/layout/IconCircleList"/>
    <dgm:cxn modelId="{FABB3281-8BB8-4C72-9484-DC9C0656037A}" type="presParOf" srcId="{59A44683-F63B-4978-BE51-BDC15A0645CE}" destId="{B69A2B5F-9EDC-4648-96E0-F6AA141F7339}" srcOrd="3" destOrd="0" presId="urn:microsoft.com/office/officeart/2018/2/layout/IconCircleList"/>
    <dgm:cxn modelId="{7F48CDF3-D27B-48D8-B6EF-5D9723E6D42C}" type="presParOf" srcId="{A86B6BD0-AA06-44E5-B753-E3D27429AA95}" destId="{212910D7-02A6-4055-812C-7B74DE9586FB}" srcOrd="1" destOrd="0" presId="urn:microsoft.com/office/officeart/2018/2/layout/IconCircleList"/>
    <dgm:cxn modelId="{B8910299-6834-421A-B292-A08C02B70036}" type="presParOf" srcId="{A86B6BD0-AA06-44E5-B753-E3D27429AA95}" destId="{E92F8405-D832-4B70-824C-7F5B89F2D501}" srcOrd="2" destOrd="0" presId="urn:microsoft.com/office/officeart/2018/2/layout/IconCircleList"/>
    <dgm:cxn modelId="{BBD43663-CE16-4DBA-B8F6-5637BD355DD1}" type="presParOf" srcId="{E92F8405-D832-4B70-824C-7F5B89F2D501}" destId="{CC3367CC-5030-4713-A943-35C38531C61A}" srcOrd="0" destOrd="0" presId="urn:microsoft.com/office/officeart/2018/2/layout/IconCircleList"/>
    <dgm:cxn modelId="{FD21B233-6407-4A92-8D00-BCF692CAA2EA}" type="presParOf" srcId="{E92F8405-D832-4B70-824C-7F5B89F2D501}" destId="{FC86B6D3-67F9-4E9A-94E8-4FB4AB09F38B}" srcOrd="1" destOrd="0" presId="urn:microsoft.com/office/officeart/2018/2/layout/IconCircleList"/>
    <dgm:cxn modelId="{83872059-7A9C-4D7C-BBE7-803FDE5D1CF5}" type="presParOf" srcId="{E92F8405-D832-4B70-824C-7F5B89F2D501}" destId="{97242B0B-164C-4E87-AFE9-30EF89A7EF86}" srcOrd="2" destOrd="0" presId="urn:microsoft.com/office/officeart/2018/2/layout/IconCircleList"/>
    <dgm:cxn modelId="{54C62DB9-E72F-4ADC-9991-8F2431326ED3}" type="presParOf" srcId="{E92F8405-D832-4B70-824C-7F5B89F2D501}" destId="{167742B7-0050-4EBD-A0B8-2188C9198CCA}" srcOrd="3" destOrd="0" presId="urn:microsoft.com/office/officeart/2018/2/layout/IconCircleList"/>
    <dgm:cxn modelId="{C9E4D6BC-8790-49B5-8FE7-80092F26CEB0}" type="presParOf" srcId="{A86B6BD0-AA06-44E5-B753-E3D27429AA95}" destId="{E9017977-26AA-48E2-B564-6C316281CD9A}" srcOrd="3" destOrd="0" presId="urn:microsoft.com/office/officeart/2018/2/layout/IconCircleList"/>
    <dgm:cxn modelId="{9D9023E3-9519-463B-9260-251F329E1B06}" type="presParOf" srcId="{A86B6BD0-AA06-44E5-B753-E3D27429AA95}" destId="{102A69B4-CC4B-4119-97B2-38B8247A74CD}" srcOrd="4" destOrd="0" presId="urn:microsoft.com/office/officeart/2018/2/layout/IconCircleList"/>
    <dgm:cxn modelId="{817F6C9F-8BE9-4219-84F0-6662C418E1CE}" type="presParOf" srcId="{102A69B4-CC4B-4119-97B2-38B8247A74CD}" destId="{A0AACEC1-E4DE-40E4-B836-25CE8021905F}" srcOrd="0" destOrd="0" presId="urn:microsoft.com/office/officeart/2018/2/layout/IconCircleList"/>
    <dgm:cxn modelId="{8B2C8225-3A12-4EAE-B8A2-AA9D5D89633F}" type="presParOf" srcId="{102A69B4-CC4B-4119-97B2-38B8247A74CD}" destId="{9DD3D579-CC87-420F-8C0D-8E989EC0B5E6}" srcOrd="1" destOrd="0" presId="urn:microsoft.com/office/officeart/2018/2/layout/IconCircleList"/>
    <dgm:cxn modelId="{DB374BCC-F2BD-43D2-B054-BDE82002056F}" type="presParOf" srcId="{102A69B4-CC4B-4119-97B2-38B8247A74CD}" destId="{B225A98D-91AB-4450-B18D-6D19905C8D34}" srcOrd="2" destOrd="0" presId="urn:microsoft.com/office/officeart/2018/2/layout/IconCircleList"/>
    <dgm:cxn modelId="{6EEADED0-66AD-4516-867F-8460068DF7D0}" type="presParOf" srcId="{102A69B4-CC4B-4119-97B2-38B8247A74CD}" destId="{5E0033BF-C919-447B-AB3E-C15A0556DC45}" srcOrd="3" destOrd="0" presId="urn:microsoft.com/office/officeart/2018/2/layout/IconCircleList"/>
    <dgm:cxn modelId="{2F25B098-F590-4E1B-A922-C9A82762FB91}" type="presParOf" srcId="{A86B6BD0-AA06-44E5-B753-E3D27429AA95}" destId="{C2F4DED5-37B9-41CC-9151-BA627C23B382}" srcOrd="5" destOrd="0" presId="urn:microsoft.com/office/officeart/2018/2/layout/IconCircleList"/>
    <dgm:cxn modelId="{C8CA7B49-9D4C-4B91-8B2C-24F9C5649AB9}" type="presParOf" srcId="{A86B6BD0-AA06-44E5-B753-E3D27429AA95}" destId="{9C6E0F1C-0103-4C46-8EB4-C64BEDB38612}" srcOrd="6" destOrd="0" presId="urn:microsoft.com/office/officeart/2018/2/layout/IconCircleList"/>
    <dgm:cxn modelId="{032A7FB2-D186-472D-B6A4-494CB7068F0C}" type="presParOf" srcId="{9C6E0F1C-0103-4C46-8EB4-C64BEDB38612}" destId="{0C2A4B3C-019D-4E7E-8900-BBDA098DD2D9}" srcOrd="0" destOrd="0" presId="urn:microsoft.com/office/officeart/2018/2/layout/IconCircleList"/>
    <dgm:cxn modelId="{07E01133-069B-4090-862D-AFBB58359B92}" type="presParOf" srcId="{9C6E0F1C-0103-4C46-8EB4-C64BEDB38612}" destId="{F53DBB9E-A560-49CC-9C28-130BEA7A2955}" srcOrd="1" destOrd="0" presId="urn:microsoft.com/office/officeart/2018/2/layout/IconCircleList"/>
    <dgm:cxn modelId="{54A20010-4ED4-47FE-92E0-BD8C6B569E55}" type="presParOf" srcId="{9C6E0F1C-0103-4C46-8EB4-C64BEDB38612}" destId="{CAEA530F-5D29-4E2A-A06F-003F9CC42D04}" srcOrd="2" destOrd="0" presId="urn:microsoft.com/office/officeart/2018/2/layout/IconCircleList"/>
    <dgm:cxn modelId="{68BE3841-D697-4642-9A73-7394E290E5B6}" type="presParOf" srcId="{9C6E0F1C-0103-4C46-8EB4-C64BEDB38612}" destId="{7B95D750-A418-44B8-8AB2-B1C1544CFBF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129E80-C21B-4AC3-81D7-A183A2711BF9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F077319-6676-4ECB-87B3-C5E92FC1964A}">
      <dgm:prSet/>
      <dgm:spPr/>
      <dgm:t>
        <a:bodyPr/>
        <a:lstStyle/>
        <a:p>
          <a:r>
            <a:rPr lang="es-CO" b="1" dirty="0">
              <a:solidFill>
                <a:schemeClr val="bg1"/>
              </a:solidFill>
              <a:latin typeface="Montserrat" pitchFamily="2" charset="77"/>
            </a:rPr>
            <a:t>A </a:t>
          </a:r>
          <a:endParaRPr lang="en-US" b="1" dirty="0">
            <a:solidFill>
              <a:schemeClr val="bg1"/>
            </a:solidFill>
            <a:latin typeface="Montserrat" pitchFamily="2" charset="77"/>
          </a:endParaRPr>
        </a:p>
      </dgm:t>
    </dgm:pt>
    <dgm:pt modelId="{BBDA439F-F065-4CD8-8B05-17082896DF63}" type="parTrans" cxnId="{81384201-BE2B-42BF-8462-F987EFE4188C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D5F93179-62FE-4EFC-BC5D-F2A9A05ABA03}" type="sibTrans" cxnId="{81384201-BE2B-42BF-8462-F987EFE4188C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35E8B4EB-CD08-40C7-A1A2-76A9E7B99C7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Identificación de: </a:t>
          </a:r>
          <a:endParaRPr lang="en-US" sz="2000" dirty="0">
            <a:solidFill>
              <a:srgbClr val="152B48"/>
            </a:solidFill>
            <a:latin typeface="Montserrat" pitchFamily="2" charset="77"/>
          </a:endParaRPr>
        </a:p>
      </dgm:t>
    </dgm:pt>
    <dgm:pt modelId="{46912816-3DCE-441C-A193-F9DABE83809D}" type="parTrans" cxnId="{B96A8ABB-7867-438B-8133-36EBA6255D31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3E5BD102-3ECD-4CA7-B136-7B92220E69CD}" type="sibTrans" cxnId="{B96A8ABB-7867-438B-8133-36EBA6255D31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DEB76F69-6007-4DC2-8CDC-899251EAB57C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Obstrucción de la vía aérea.</a:t>
          </a:r>
          <a:endParaRPr lang="en-US" sz="1800" dirty="0">
            <a:solidFill>
              <a:srgbClr val="152B48"/>
            </a:solidFill>
            <a:latin typeface="Montserrat" pitchFamily="2" charset="77"/>
          </a:endParaRPr>
        </a:p>
      </dgm:t>
    </dgm:pt>
    <dgm:pt modelId="{D32B50D0-599A-482C-A694-7B82AA7A5974}" type="parTrans" cxnId="{5EB1DAD3-5D5D-463B-AC8B-616D3D96D4E4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1921106F-0E63-4AAA-9202-94C728D3893C}" type="sibTrans" cxnId="{5EB1DAD3-5D5D-463B-AC8B-616D3D96D4E4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F37199CA-E32D-4E88-B10C-2DA529391703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Lesión laríngea.</a:t>
          </a:r>
          <a:endParaRPr lang="en-US" sz="1800" dirty="0">
            <a:solidFill>
              <a:srgbClr val="152B48"/>
            </a:solidFill>
            <a:latin typeface="Montserrat" pitchFamily="2" charset="77"/>
          </a:endParaRPr>
        </a:p>
      </dgm:t>
    </dgm:pt>
    <dgm:pt modelId="{39CF51B4-AB16-45AE-A310-EB688E7D6ED2}" type="parTrans" cxnId="{C0A223AD-FBBB-46C7-ADEB-4734BAF880DB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A3A7A9AD-FBD3-4A54-9B24-3C1E21A564AE}" type="sibTrans" cxnId="{C0A223AD-FBBB-46C7-ADEB-4734BAF880DB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F2DD6B38-E04C-485F-A8AD-B93C1FB6A260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Lesión traqueo – bronquial.</a:t>
          </a:r>
          <a:endParaRPr lang="en-US" sz="1800" dirty="0">
            <a:solidFill>
              <a:srgbClr val="152B48"/>
            </a:solidFill>
            <a:latin typeface="Montserrat" pitchFamily="2" charset="77"/>
          </a:endParaRPr>
        </a:p>
      </dgm:t>
    </dgm:pt>
    <dgm:pt modelId="{F3D1AD8E-D92A-4F29-B7DD-64182E77FCAD}" type="parTrans" cxnId="{D085EF63-5C96-4076-8AEC-E70DAB56A64F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E1C82A2B-9885-4829-B9F7-9FD68BFD9925}" type="sibTrans" cxnId="{D085EF63-5C96-4076-8AEC-E70DAB56A64F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1422C5B8-FFBB-4198-9150-D03FA7B056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Intervenciones:</a:t>
          </a:r>
          <a:endParaRPr lang="en-US" sz="2000" dirty="0">
            <a:solidFill>
              <a:srgbClr val="152B48"/>
            </a:solidFill>
            <a:latin typeface="Montserrat" pitchFamily="2" charset="77"/>
          </a:endParaRPr>
        </a:p>
      </dgm:t>
    </dgm:pt>
    <dgm:pt modelId="{BE906127-BADE-4496-9387-F50F8D643B14}" type="parTrans" cxnId="{A0B92211-3C1B-4121-B8B1-41FDB21BC756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1C26882B-0618-43C1-8010-C9450F2CCF10}" type="sibTrans" cxnId="{A0B92211-3C1B-4121-B8B1-41FDB21BC756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B0B81D60-3F83-4B74-85F1-46CAAD45F610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Administración de O2.</a:t>
          </a:r>
          <a:endParaRPr lang="en-US" sz="1800" dirty="0">
            <a:solidFill>
              <a:srgbClr val="152B48"/>
            </a:solidFill>
            <a:latin typeface="Montserrat" pitchFamily="2" charset="77"/>
          </a:endParaRPr>
        </a:p>
      </dgm:t>
    </dgm:pt>
    <dgm:pt modelId="{86404A19-0668-433E-83E9-D06A8CF6A529}" type="parTrans" cxnId="{52FB30A9-E29C-430C-B546-E6D9B4EC888B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7E020997-4DE8-4B2D-BC3D-2F5CD5D37379}" type="sibTrans" cxnId="{52FB30A9-E29C-430C-B546-E6D9B4EC888B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716A67D4-4A14-4B28-BF42-8573690D9D06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Despejar vía aérea.</a:t>
          </a:r>
          <a:endParaRPr lang="en-US" sz="1800" dirty="0">
            <a:solidFill>
              <a:srgbClr val="152B48"/>
            </a:solidFill>
            <a:latin typeface="Montserrat" pitchFamily="2" charset="77"/>
          </a:endParaRPr>
        </a:p>
      </dgm:t>
    </dgm:pt>
    <dgm:pt modelId="{A08C0F39-63A2-410F-829E-4EB6DD3CBBA2}" type="parTrans" cxnId="{73ECB3EC-744A-4B1D-98D2-425E5408E689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CCF58162-E34E-4A60-8F20-9D5BCB6DFC75}" type="sibTrans" cxnId="{73ECB3EC-744A-4B1D-98D2-425E5408E689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AF9A409E-DCB0-4FB0-8B5F-DF90D95BA51D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Asegurar vía aéra.</a:t>
          </a:r>
          <a:endParaRPr lang="en-US" sz="1800" dirty="0">
            <a:solidFill>
              <a:srgbClr val="152B48"/>
            </a:solidFill>
            <a:latin typeface="Montserrat" pitchFamily="2" charset="77"/>
          </a:endParaRPr>
        </a:p>
      </dgm:t>
    </dgm:pt>
    <dgm:pt modelId="{9EBBD0B9-D7DD-4739-B0F3-5DA1C331AC2B}" type="parTrans" cxnId="{66D03C36-A372-4E73-B04D-7FEC3AAFDD64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6D7F4023-884E-4658-BC3C-776BDA53CACF}" type="sibTrans" cxnId="{66D03C36-A372-4E73-B04D-7FEC3AAFDD64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D82B365B-AEC7-48C1-95C3-E47495792397}">
      <dgm:prSet/>
      <dgm:spPr/>
      <dgm:t>
        <a:bodyPr/>
        <a:lstStyle/>
        <a:p>
          <a:r>
            <a:rPr lang="es-CO" b="1" dirty="0">
              <a:solidFill>
                <a:schemeClr val="bg1"/>
              </a:solidFill>
              <a:latin typeface="Montserrat" pitchFamily="2" charset="77"/>
            </a:rPr>
            <a:t>B </a:t>
          </a:r>
          <a:endParaRPr lang="en-US" b="1" dirty="0">
            <a:solidFill>
              <a:schemeClr val="bg1"/>
            </a:solidFill>
            <a:latin typeface="Montserrat" pitchFamily="2" charset="77"/>
          </a:endParaRPr>
        </a:p>
      </dgm:t>
    </dgm:pt>
    <dgm:pt modelId="{923FF5F0-6596-4CD8-A813-3F0FF116EA5E}" type="parTrans" cxnId="{9D735482-13C2-46F4-9A4D-E70FBE73CD8F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F8C8515A-BE12-49DC-A36C-06D530F1B121}" type="sibTrans" cxnId="{9D735482-13C2-46F4-9A4D-E70FBE73CD8F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3778DDB8-C237-424C-8432-760E57A5F0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Identificación de: </a:t>
          </a:r>
          <a:endParaRPr lang="en-US" sz="2000" dirty="0">
            <a:solidFill>
              <a:srgbClr val="152B48"/>
            </a:solidFill>
            <a:latin typeface="Montserrat" pitchFamily="2" charset="77"/>
          </a:endParaRPr>
        </a:p>
      </dgm:t>
    </dgm:pt>
    <dgm:pt modelId="{FD52E15C-85C3-4534-9EC4-280E60CBAD92}" type="parTrans" cxnId="{AE85C05A-A0FC-4FB8-8990-729EB2AED803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2FE40357-5F71-4072-A004-8092FCE8ECB8}" type="sibTrans" cxnId="{AE85C05A-A0FC-4FB8-8990-729EB2AED803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E2D209CD-2AED-4D1A-B437-8C4928BFC04C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Neumotórax a tensión.</a:t>
          </a:r>
          <a:endParaRPr lang="en-US" sz="1800" dirty="0">
            <a:solidFill>
              <a:srgbClr val="152B48"/>
            </a:solidFill>
            <a:latin typeface="Montserrat" pitchFamily="2" charset="77"/>
          </a:endParaRPr>
        </a:p>
      </dgm:t>
    </dgm:pt>
    <dgm:pt modelId="{F3DFD9F7-445A-4CB5-AD1C-51CA877FA618}" type="parTrans" cxnId="{E6D439CB-01B3-44A6-AE06-143CDE1D54C6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288E90A1-8286-42F2-BF6A-CAE1F298929D}" type="sibTrans" cxnId="{E6D439CB-01B3-44A6-AE06-143CDE1D54C6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115E9A8D-9FA3-4AB6-9089-72B72368999D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Hemotórax masivo.</a:t>
          </a:r>
          <a:endParaRPr lang="en-US" sz="1800" dirty="0">
            <a:solidFill>
              <a:srgbClr val="152B48"/>
            </a:solidFill>
            <a:latin typeface="Montserrat" pitchFamily="2" charset="77"/>
          </a:endParaRPr>
        </a:p>
      </dgm:t>
    </dgm:pt>
    <dgm:pt modelId="{DEE43288-B47A-47C0-B1F9-261E8B2CACA4}" type="parTrans" cxnId="{917CDD24-BC1D-4239-8840-886F81EA857F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5F720333-A85F-411F-A172-D7F37F42F6E6}" type="sibTrans" cxnId="{917CDD24-BC1D-4239-8840-886F81EA857F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E5E285E9-77B7-4C8D-BC4A-EA0C8E51EF8C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Laceraciones traqueales o bronquiales.</a:t>
          </a:r>
          <a:endParaRPr lang="en-US" sz="1800" dirty="0">
            <a:solidFill>
              <a:srgbClr val="152B48"/>
            </a:solidFill>
            <a:latin typeface="Montserrat" pitchFamily="2" charset="77"/>
          </a:endParaRPr>
        </a:p>
      </dgm:t>
    </dgm:pt>
    <dgm:pt modelId="{88C48B3E-BF20-41B9-9B03-870A9BBA97C1}" type="parTrans" cxnId="{0F0F8A59-5033-4861-B017-27D7E06FEA3B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B07AF3C4-01D4-445A-8F03-9DAE94079DFB}" type="sibTrans" cxnId="{0F0F8A59-5033-4861-B017-27D7E06FEA3B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34B2A708-A4EE-4579-BB6A-58D6662D05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Intervenciones:</a:t>
          </a:r>
          <a:endParaRPr lang="en-US" sz="2000" dirty="0">
            <a:solidFill>
              <a:srgbClr val="152B48"/>
            </a:solidFill>
            <a:latin typeface="Montserrat" pitchFamily="2" charset="77"/>
          </a:endParaRPr>
        </a:p>
      </dgm:t>
    </dgm:pt>
    <dgm:pt modelId="{E90B62D9-09D8-48CB-9F96-88CC90D2CD1B}" type="parTrans" cxnId="{FE26EF41-E6BF-494D-9A2D-F65C9644C1B0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21FD1F81-1974-4E21-ACA0-8256CF56D45A}" type="sibTrans" cxnId="{FE26EF41-E6BF-494D-9A2D-F65C9644C1B0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3737F6BA-2FED-4441-9B1F-BF020F41AA8D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Intubación monobronquial.</a:t>
          </a:r>
          <a:endParaRPr lang="en-US" sz="1800" dirty="0">
            <a:solidFill>
              <a:srgbClr val="152B48"/>
            </a:solidFill>
            <a:latin typeface="Montserrat" pitchFamily="2" charset="77"/>
          </a:endParaRPr>
        </a:p>
      </dgm:t>
    </dgm:pt>
    <dgm:pt modelId="{E07F6386-6D97-40C9-AAB5-14A99EAB3F7B}" type="parTrans" cxnId="{AAB554A9-A83E-4BC5-B0AC-E405D26D9D82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C8FF5B18-3B83-4031-AB53-97824BC61E24}" type="sibTrans" cxnId="{AAB554A9-A83E-4BC5-B0AC-E405D26D9D82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69BB4153-E39F-4BAF-97CD-BC2D3B67ED4D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Toracostomía cerrada.</a:t>
          </a:r>
          <a:endParaRPr lang="en-US" sz="1800" dirty="0">
            <a:solidFill>
              <a:srgbClr val="152B48"/>
            </a:solidFill>
            <a:latin typeface="Montserrat" pitchFamily="2" charset="77"/>
          </a:endParaRPr>
        </a:p>
      </dgm:t>
    </dgm:pt>
    <dgm:pt modelId="{6817927A-70FF-4ADA-A070-9C5516B0824F}" type="parTrans" cxnId="{6F28A087-62E3-4EC1-B02C-A91A3B1B8ED0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C4D1A196-F779-40F6-8DA6-BD39E3E9F94D}" type="sibTrans" cxnId="{6F28A087-62E3-4EC1-B02C-A91A3B1B8ED0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CAA44151-6BA0-4D92-94AA-7AE186DE8ACE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Cirugía.</a:t>
          </a:r>
          <a:endParaRPr lang="en-US" sz="1800" dirty="0">
            <a:solidFill>
              <a:srgbClr val="152B48"/>
            </a:solidFill>
            <a:latin typeface="Montserrat" pitchFamily="2" charset="77"/>
          </a:endParaRPr>
        </a:p>
      </dgm:t>
    </dgm:pt>
    <dgm:pt modelId="{3EF60386-9B29-4655-BB76-02513E7F829B}" type="parTrans" cxnId="{E1FC4959-1E8D-4D3C-8736-AD2F1D7987A8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67B3E198-2156-4303-B63A-06170C0AF8BE}" type="sibTrans" cxnId="{E1FC4959-1E8D-4D3C-8736-AD2F1D7987A8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itchFamily="2" charset="77"/>
          </a:endParaRPr>
        </a:p>
      </dgm:t>
    </dgm:pt>
    <dgm:pt modelId="{F6626BF1-8174-B64B-80F5-AC87A75D86FB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endParaRPr lang="en-US" sz="1800" dirty="0">
            <a:solidFill>
              <a:srgbClr val="152B48"/>
            </a:solidFill>
            <a:latin typeface="Montserrat" pitchFamily="2" charset="77"/>
          </a:endParaRPr>
        </a:p>
      </dgm:t>
    </dgm:pt>
    <dgm:pt modelId="{2D5CF229-8C47-354B-A9B5-6BA270C489EE}" type="parTrans" cxnId="{88ECD1F6-DA45-DF46-914F-501E9C5BB3BE}">
      <dgm:prSet/>
      <dgm:spPr/>
      <dgm:t>
        <a:bodyPr/>
        <a:lstStyle/>
        <a:p>
          <a:endParaRPr lang="es-ES"/>
        </a:p>
      </dgm:t>
    </dgm:pt>
    <dgm:pt modelId="{D767D545-2C85-4E4C-B3CB-178646A2EAAA}" type="sibTrans" cxnId="{88ECD1F6-DA45-DF46-914F-501E9C5BB3BE}">
      <dgm:prSet/>
      <dgm:spPr/>
      <dgm:t>
        <a:bodyPr/>
        <a:lstStyle/>
        <a:p>
          <a:endParaRPr lang="es-ES"/>
        </a:p>
      </dgm:t>
    </dgm:pt>
    <dgm:pt modelId="{21084110-E44B-F34F-B9BD-D0EFFB29BB14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endParaRPr lang="en-US" sz="1800" dirty="0">
            <a:solidFill>
              <a:srgbClr val="152B48"/>
            </a:solidFill>
            <a:latin typeface="Montserrat" pitchFamily="2" charset="77"/>
          </a:endParaRPr>
        </a:p>
      </dgm:t>
    </dgm:pt>
    <dgm:pt modelId="{546AF35B-BCA4-B24C-BF1B-13216A1B2C56}" type="parTrans" cxnId="{822E88C9-B63F-E649-AC31-24C6CD3F6014}">
      <dgm:prSet/>
      <dgm:spPr/>
      <dgm:t>
        <a:bodyPr/>
        <a:lstStyle/>
        <a:p>
          <a:endParaRPr lang="es-ES"/>
        </a:p>
      </dgm:t>
    </dgm:pt>
    <dgm:pt modelId="{8B63B5CB-4CF2-2B40-8A84-5F2268196F3C}" type="sibTrans" cxnId="{822E88C9-B63F-E649-AC31-24C6CD3F6014}">
      <dgm:prSet/>
      <dgm:spPr/>
      <dgm:t>
        <a:bodyPr/>
        <a:lstStyle/>
        <a:p>
          <a:endParaRPr lang="es-ES"/>
        </a:p>
      </dgm:t>
    </dgm:pt>
    <dgm:pt modelId="{BA6F5D63-ACFC-AF49-B45E-076F88D442D0}" type="pres">
      <dgm:prSet presAssocID="{3A129E80-C21B-4AC3-81D7-A183A2711BF9}" presName="Name0" presStyleCnt="0">
        <dgm:presLayoutVars>
          <dgm:dir/>
          <dgm:animLvl val="lvl"/>
          <dgm:resizeHandles val="exact"/>
        </dgm:presLayoutVars>
      </dgm:prSet>
      <dgm:spPr/>
    </dgm:pt>
    <dgm:pt modelId="{66FECDCB-91E6-AD45-8445-F5F6E5060D5E}" type="pres">
      <dgm:prSet presAssocID="{0F077319-6676-4ECB-87B3-C5E92FC1964A}" presName="composite" presStyleCnt="0"/>
      <dgm:spPr/>
    </dgm:pt>
    <dgm:pt modelId="{CECAC7AB-34F5-1E4D-BF56-12DADB25BBD8}" type="pres">
      <dgm:prSet presAssocID="{0F077319-6676-4ECB-87B3-C5E92FC1964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1EB2E5A-A60B-9649-A772-510BF166CE2C}" type="pres">
      <dgm:prSet presAssocID="{0F077319-6676-4ECB-87B3-C5E92FC1964A}" presName="desTx" presStyleLbl="alignAccFollowNode1" presStyleIdx="0" presStyleCnt="2">
        <dgm:presLayoutVars>
          <dgm:bulletEnabled val="1"/>
        </dgm:presLayoutVars>
      </dgm:prSet>
      <dgm:spPr/>
    </dgm:pt>
    <dgm:pt modelId="{A3278B29-FF77-534E-A83E-A9EEA35108AA}" type="pres">
      <dgm:prSet presAssocID="{D5F93179-62FE-4EFC-BC5D-F2A9A05ABA03}" presName="space" presStyleCnt="0"/>
      <dgm:spPr/>
    </dgm:pt>
    <dgm:pt modelId="{1898CA84-755A-C642-9C1D-169D759FD5D6}" type="pres">
      <dgm:prSet presAssocID="{D82B365B-AEC7-48C1-95C3-E47495792397}" presName="composite" presStyleCnt="0"/>
      <dgm:spPr/>
    </dgm:pt>
    <dgm:pt modelId="{54A84E77-58D1-9140-83A3-AC8189B7500A}" type="pres">
      <dgm:prSet presAssocID="{D82B365B-AEC7-48C1-95C3-E4749579239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2CC2C80-E1DE-364A-8583-1B1C5BC0C22D}" type="pres">
      <dgm:prSet presAssocID="{D82B365B-AEC7-48C1-95C3-E4749579239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1384201-BE2B-42BF-8462-F987EFE4188C}" srcId="{3A129E80-C21B-4AC3-81D7-A183A2711BF9}" destId="{0F077319-6676-4ECB-87B3-C5E92FC1964A}" srcOrd="0" destOrd="0" parTransId="{BBDA439F-F065-4CD8-8B05-17082896DF63}" sibTransId="{D5F93179-62FE-4EFC-BC5D-F2A9A05ABA03}"/>
    <dgm:cxn modelId="{A74E1F05-C9FE-8943-B9F2-875E60FD78C5}" type="presOf" srcId="{3778DDB8-C237-424C-8432-760E57A5F093}" destId="{E2CC2C80-E1DE-364A-8583-1B1C5BC0C22D}" srcOrd="0" destOrd="0" presId="urn:microsoft.com/office/officeart/2005/8/layout/hList1"/>
    <dgm:cxn modelId="{2203480E-8F2A-5541-A47C-8F3DC594D422}" type="presOf" srcId="{F2DD6B38-E04C-485F-A8AD-B93C1FB6A260}" destId="{71EB2E5A-A60B-9649-A772-510BF166CE2C}" srcOrd="0" destOrd="3" presId="urn:microsoft.com/office/officeart/2005/8/layout/hList1"/>
    <dgm:cxn modelId="{A0B92211-3C1B-4121-B8B1-41FDB21BC756}" srcId="{0F077319-6676-4ECB-87B3-C5E92FC1964A}" destId="{1422C5B8-FFBB-4198-9150-D03FA7B05684}" srcOrd="2" destOrd="0" parTransId="{BE906127-BADE-4496-9387-F50F8D643B14}" sibTransId="{1C26882B-0618-43C1-8010-C9450F2CCF10}"/>
    <dgm:cxn modelId="{EA7DEB1D-1669-AA42-820C-6203DFB6F943}" type="presOf" srcId="{716A67D4-4A14-4B28-BF42-8573690D9D06}" destId="{71EB2E5A-A60B-9649-A772-510BF166CE2C}" srcOrd="0" destOrd="7" presId="urn:microsoft.com/office/officeart/2005/8/layout/hList1"/>
    <dgm:cxn modelId="{917CDD24-BC1D-4239-8840-886F81EA857F}" srcId="{3778DDB8-C237-424C-8432-760E57A5F093}" destId="{115E9A8D-9FA3-4AB6-9089-72B72368999D}" srcOrd="1" destOrd="0" parTransId="{DEE43288-B47A-47C0-B1F9-261E8B2CACA4}" sibTransId="{5F720333-A85F-411F-A172-D7F37F42F6E6}"/>
    <dgm:cxn modelId="{81DD562E-4C0B-6940-835C-F790D6344256}" type="presOf" srcId="{E5E285E9-77B7-4C8D-BC4A-EA0C8E51EF8C}" destId="{E2CC2C80-E1DE-364A-8583-1B1C5BC0C22D}" srcOrd="0" destOrd="3" presId="urn:microsoft.com/office/officeart/2005/8/layout/hList1"/>
    <dgm:cxn modelId="{3CDA4E31-B56B-9643-BE43-A5295214A3C4}" type="presOf" srcId="{3737F6BA-2FED-4441-9B1F-BF020F41AA8D}" destId="{E2CC2C80-E1DE-364A-8583-1B1C5BC0C22D}" srcOrd="0" destOrd="6" presId="urn:microsoft.com/office/officeart/2005/8/layout/hList1"/>
    <dgm:cxn modelId="{66D03C36-A372-4E73-B04D-7FEC3AAFDD64}" srcId="{1422C5B8-FFBB-4198-9150-D03FA7B05684}" destId="{AF9A409E-DCB0-4FB0-8B5F-DF90D95BA51D}" srcOrd="2" destOrd="0" parTransId="{9EBBD0B9-D7DD-4739-B0F3-5DA1C331AC2B}" sibTransId="{6D7F4023-884E-4658-BC3C-776BDA53CACF}"/>
    <dgm:cxn modelId="{11FF6F36-7706-B94B-9DC5-A50A8F1AAA17}" type="presOf" srcId="{34B2A708-A4EE-4579-BB6A-58D6662D0541}" destId="{E2CC2C80-E1DE-364A-8583-1B1C5BC0C22D}" srcOrd="0" destOrd="5" presId="urn:microsoft.com/office/officeart/2005/8/layout/hList1"/>
    <dgm:cxn modelId="{F31DF85D-2468-2D4B-BB7F-432181C8DC8C}" type="presOf" srcId="{DEB76F69-6007-4DC2-8CDC-899251EAB57C}" destId="{71EB2E5A-A60B-9649-A772-510BF166CE2C}" srcOrd="0" destOrd="1" presId="urn:microsoft.com/office/officeart/2005/8/layout/hList1"/>
    <dgm:cxn modelId="{FE26EF41-E6BF-494D-9A2D-F65C9644C1B0}" srcId="{D82B365B-AEC7-48C1-95C3-E47495792397}" destId="{34B2A708-A4EE-4579-BB6A-58D6662D0541}" srcOrd="2" destOrd="0" parTransId="{E90B62D9-09D8-48CB-9F96-88CC90D2CD1B}" sibTransId="{21FD1F81-1974-4E21-ACA0-8256CF56D45A}"/>
    <dgm:cxn modelId="{CA47B943-1FBA-7840-803A-FA1682B1FFF6}" type="presOf" srcId="{E2D209CD-2AED-4D1A-B437-8C4928BFC04C}" destId="{E2CC2C80-E1DE-364A-8583-1B1C5BC0C22D}" srcOrd="0" destOrd="1" presId="urn:microsoft.com/office/officeart/2005/8/layout/hList1"/>
    <dgm:cxn modelId="{D085EF63-5C96-4076-8AEC-E70DAB56A64F}" srcId="{35E8B4EB-CD08-40C7-A1A2-76A9E7B99C7C}" destId="{F2DD6B38-E04C-485F-A8AD-B93C1FB6A260}" srcOrd="2" destOrd="0" parTransId="{F3D1AD8E-D92A-4F29-B7DD-64182E77FCAD}" sibTransId="{E1C82A2B-9885-4829-B9F7-9FD68BFD9925}"/>
    <dgm:cxn modelId="{E243136C-6F40-CE4B-BF00-A3C012727A53}" type="presOf" srcId="{F6626BF1-8174-B64B-80F5-AC87A75D86FB}" destId="{71EB2E5A-A60B-9649-A772-510BF166CE2C}" srcOrd="0" destOrd="4" presId="urn:microsoft.com/office/officeart/2005/8/layout/hList1"/>
    <dgm:cxn modelId="{E79CDD6C-941F-144B-976C-F93CB048B7E9}" type="presOf" srcId="{CAA44151-6BA0-4D92-94AA-7AE186DE8ACE}" destId="{E2CC2C80-E1DE-364A-8583-1B1C5BC0C22D}" srcOrd="0" destOrd="8" presId="urn:microsoft.com/office/officeart/2005/8/layout/hList1"/>
    <dgm:cxn modelId="{496D3772-1BF2-7C4B-AE1B-FD5C23746AF3}" type="presOf" srcId="{F37199CA-E32D-4E88-B10C-2DA529391703}" destId="{71EB2E5A-A60B-9649-A772-510BF166CE2C}" srcOrd="0" destOrd="2" presId="urn:microsoft.com/office/officeart/2005/8/layout/hList1"/>
    <dgm:cxn modelId="{E1FC4959-1E8D-4D3C-8736-AD2F1D7987A8}" srcId="{34B2A708-A4EE-4579-BB6A-58D6662D0541}" destId="{CAA44151-6BA0-4D92-94AA-7AE186DE8ACE}" srcOrd="2" destOrd="0" parTransId="{3EF60386-9B29-4655-BB76-02513E7F829B}" sibTransId="{67B3E198-2156-4303-B63A-06170C0AF8BE}"/>
    <dgm:cxn modelId="{0F0F8A59-5033-4861-B017-27D7E06FEA3B}" srcId="{3778DDB8-C237-424C-8432-760E57A5F093}" destId="{E5E285E9-77B7-4C8D-BC4A-EA0C8E51EF8C}" srcOrd="2" destOrd="0" parTransId="{88C48B3E-BF20-41B9-9B03-870A9BBA97C1}" sibTransId="{B07AF3C4-01D4-445A-8F03-9DAE94079DFB}"/>
    <dgm:cxn modelId="{AE85C05A-A0FC-4FB8-8990-729EB2AED803}" srcId="{D82B365B-AEC7-48C1-95C3-E47495792397}" destId="{3778DDB8-C237-424C-8432-760E57A5F093}" srcOrd="0" destOrd="0" parTransId="{FD52E15C-85C3-4534-9EC4-280E60CBAD92}" sibTransId="{2FE40357-5F71-4072-A004-8092FCE8ECB8}"/>
    <dgm:cxn modelId="{B76EF07B-2BB1-064D-9C23-307D9437468C}" type="presOf" srcId="{D82B365B-AEC7-48C1-95C3-E47495792397}" destId="{54A84E77-58D1-9140-83A3-AC8189B7500A}" srcOrd="0" destOrd="0" presId="urn:microsoft.com/office/officeart/2005/8/layout/hList1"/>
    <dgm:cxn modelId="{9D735482-13C2-46F4-9A4D-E70FBE73CD8F}" srcId="{3A129E80-C21B-4AC3-81D7-A183A2711BF9}" destId="{D82B365B-AEC7-48C1-95C3-E47495792397}" srcOrd="1" destOrd="0" parTransId="{923FF5F0-6596-4CD8-A813-3F0FF116EA5E}" sibTransId="{F8C8515A-BE12-49DC-A36C-06D530F1B121}"/>
    <dgm:cxn modelId="{6F28A087-62E3-4EC1-B02C-A91A3B1B8ED0}" srcId="{34B2A708-A4EE-4579-BB6A-58D6662D0541}" destId="{69BB4153-E39F-4BAF-97CD-BC2D3B67ED4D}" srcOrd="1" destOrd="0" parTransId="{6817927A-70FF-4ADA-A070-9C5516B0824F}" sibTransId="{C4D1A196-F779-40F6-8DA6-BD39E3E9F94D}"/>
    <dgm:cxn modelId="{04A18395-E2C6-ED4D-ABCA-7D42AB24137C}" type="presOf" srcId="{0F077319-6676-4ECB-87B3-C5E92FC1964A}" destId="{CECAC7AB-34F5-1E4D-BF56-12DADB25BBD8}" srcOrd="0" destOrd="0" presId="urn:microsoft.com/office/officeart/2005/8/layout/hList1"/>
    <dgm:cxn modelId="{DD34DD9C-7F70-2A42-8799-21839261A355}" type="presOf" srcId="{115E9A8D-9FA3-4AB6-9089-72B72368999D}" destId="{E2CC2C80-E1DE-364A-8583-1B1C5BC0C22D}" srcOrd="0" destOrd="2" presId="urn:microsoft.com/office/officeart/2005/8/layout/hList1"/>
    <dgm:cxn modelId="{52FB30A9-E29C-430C-B546-E6D9B4EC888B}" srcId="{1422C5B8-FFBB-4198-9150-D03FA7B05684}" destId="{B0B81D60-3F83-4B74-85F1-46CAAD45F610}" srcOrd="0" destOrd="0" parTransId="{86404A19-0668-433E-83E9-D06A8CF6A529}" sibTransId="{7E020997-4DE8-4B2D-BC3D-2F5CD5D37379}"/>
    <dgm:cxn modelId="{AAB554A9-A83E-4BC5-B0AC-E405D26D9D82}" srcId="{34B2A708-A4EE-4579-BB6A-58D6662D0541}" destId="{3737F6BA-2FED-4441-9B1F-BF020F41AA8D}" srcOrd="0" destOrd="0" parTransId="{E07F6386-6D97-40C9-AAB5-14A99EAB3F7B}" sibTransId="{C8FF5B18-3B83-4031-AB53-97824BC61E24}"/>
    <dgm:cxn modelId="{E88ABFAA-48E4-7745-8173-03CC13A278E4}" type="presOf" srcId="{35E8B4EB-CD08-40C7-A1A2-76A9E7B99C7C}" destId="{71EB2E5A-A60B-9649-A772-510BF166CE2C}" srcOrd="0" destOrd="0" presId="urn:microsoft.com/office/officeart/2005/8/layout/hList1"/>
    <dgm:cxn modelId="{C0A223AD-FBBB-46C7-ADEB-4734BAF880DB}" srcId="{35E8B4EB-CD08-40C7-A1A2-76A9E7B99C7C}" destId="{F37199CA-E32D-4E88-B10C-2DA529391703}" srcOrd="1" destOrd="0" parTransId="{39CF51B4-AB16-45AE-A310-EB688E7D6ED2}" sibTransId="{A3A7A9AD-FBD3-4A54-9B24-3C1E21A564AE}"/>
    <dgm:cxn modelId="{6B42ECB3-0ADC-4F49-A370-F316709B7B8F}" type="presOf" srcId="{1422C5B8-FFBB-4198-9150-D03FA7B05684}" destId="{71EB2E5A-A60B-9649-A772-510BF166CE2C}" srcOrd="0" destOrd="5" presId="urn:microsoft.com/office/officeart/2005/8/layout/hList1"/>
    <dgm:cxn modelId="{B96A8ABB-7867-438B-8133-36EBA6255D31}" srcId="{0F077319-6676-4ECB-87B3-C5E92FC1964A}" destId="{35E8B4EB-CD08-40C7-A1A2-76A9E7B99C7C}" srcOrd="0" destOrd="0" parTransId="{46912816-3DCE-441C-A193-F9DABE83809D}" sibTransId="{3E5BD102-3ECD-4CA7-B136-7B92220E69CD}"/>
    <dgm:cxn modelId="{822E88C9-B63F-E649-AC31-24C6CD3F6014}" srcId="{D82B365B-AEC7-48C1-95C3-E47495792397}" destId="{21084110-E44B-F34F-B9BD-D0EFFB29BB14}" srcOrd="1" destOrd="0" parTransId="{546AF35B-BCA4-B24C-BF1B-13216A1B2C56}" sibTransId="{8B63B5CB-4CF2-2B40-8A84-5F2268196F3C}"/>
    <dgm:cxn modelId="{5E65EAC9-D41D-814A-98EA-6614A5A1A10A}" type="presOf" srcId="{21084110-E44B-F34F-B9BD-D0EFFB29BB14}" destId="{E2CC2C80-E1DE-364A-8583-1B1C5BC0C22D}" srcOrd="0" destOrd="4" presId="urn:microsoft.com/office/officeart/2005/8/layout/hList1"/>
    <dgm:cxn modelId="{E6D439CB-01B3-44A6-AE06-143CDE1D54C6}" srcId="{3778DDB8-C237-424C-8432-760E57A5F093}" destId="{E2D209CD-2AED-4D1A-B437-8C4928BFC04C}" srcOrd="0" destOrd="0" parTransId="{F3DFD9F7-445A-4CB5-AD1C-51CA877FA618}" sibTransId="{288E90A1-8286-42F2-BF6A-CAE1F298929D}"/>
    <dgm:cxn modelId="{5F5D38CF-C0D0-F249-B356-1634F3356F2C}" type="presOf" srcId="{3A129E80-C21B-4AC3-81D7-A183A2711BF9}" destId="{BA6F5D63-ACFC-AF49-B45E-076F88D442D0}" srcOrd="0" destOrd="0" presId="urn:microsoft.com/office/officeart/2005/8/layout/hList1"/>
    <dgm:cxn modelId="{558085D3-488A-6440-8DE6-70DF83BB296F}" type="presOf" srcId="{69BB4153-E39F-4BAF-97CD-BC2D3B67ED4D}" destId="{E2CC2C80-E1DE-364A-8583-1B1C5BC0C22D}" srcOrd="0" destOrd="7" presId="urn:microsoft.com/office/officeart/2005/8/layout/hList1"/>
    <dgm:cxn modelId="{5EB1DAD3-5D5D-463B-AC8B-616D3D96D4E4}" srcId="{35E8B4EB-CD08-40C7-A1A2-76A9E7B99C7C}" destId="{DEB76F69-6007-4DC2-8CDC-899251EAB57C}" srcOrd="0" destOrd="0" parTransId="{D32B50D0-599A-482C-A694-7B82AA7A5974}" sibTransId="{1921106F-0E63-4AAA-9202-94C728D3893C}"/>
    <dgm:cxn modelId="{A9935FD4-C504-B445-A67A-3CCDAB68C887}" type="presOf" srcId="{B0B81D60-3F83-4B74-85F1-46CAAD45F610}" destId="{71EB2E5A-A60B-9649-A772-510BF166CE2C}" srcOrd="0" destOrd="6" presId="urn:microsoft.com/office/officeart/2005/8/layout/hList1"/>
    <dgm:cxn modelId="{C2D83FDD-EEEA-A943-88C5-33273264C8C0}" type="presOf" srcId="{AF9A409E-DCB0-4FB0-8B5F-DF90D95BA51D}" destId="{71EB2E5A-A60B-9649-A772-510BF166CE2C}" srcOrd="0" destOrd="8" presId="urn:microsoft.com/office/officeart/2005/8/layout/hList1"/>
    <dgm:cxn modelId="{73ECB3EC-744A-4B1D-98D2-425E5408E689}" srcId="{1422C5B8-FFBB-4198-9150-D03FA7B05684}" destId="{716A67D4-4A14-4B28-BF42-8573690D9D06}" srcOrd="1" destOrd="0" parTransId="{A08C0F39-63A2-410F-829E-4EB6DD3CBBA2}" sibTransId="{CCF58162-E34E-4A60-8F20-9D5BCB6DFC75}"/>
    <dgm:cxn modelId="{88ECD1F6-DA45-DF46-914F-501E9C5BB3BE}" srcId="{0F077319-6676-4ECB-87B3-C5E92FC1964A}" destId="{F6626BF1-8174-B64B-80F5-AC87A75D86FB}" srcOrd="1" destOrd="0" parTransId="{2D5CF229-8C47-354B-A9B5-6BA270C489EE}" sibTransId="{D767D545-2C85-4E4C-B3CB-178646A2EAAA}"/>
    <dgm:cxn modelId="{9DE38EBE-F0B9-5B45-A2E7-58ADE2073E80}" type="presParOf" srcId="{BA6F5D63-ACFC-AF49-B45E-076F88D442D0}" destId="{66FECDCB-91E6-AD45-8445-F5F6E5060D5E}" srcOrd="0" destOrd="0" presId="urn:microsoft.com/office/officeart/2005/8/layout/hList1"/>
    <dgm:cxn modelId="{6B54E0CF-CEEB-A04E-BA52-45BBC97A3CF6}" type="presParOf" srcId="{66FECDCB-91E6-AD45-8445-F5F6E5060D5E}" destId="{CECAC7AB-34F5-1E4D-BF56-12DADB25BBD8}" srcOrd="0" destOrd="0" presId="urn:microsoft.com/office/officeart/2005/8/layout/hList1"/>
    <dgm:cxn modelId="{D852B99F-0783-4F4E-9E04-163F2C03613E}" type="presParOf" srcId="{66FECDCB-91E6-AD45-8445-F5F6E5060D5E}" destId="{71EB2E5A-A60B-9649-A772-510BF166CE2C}" srcOrd="1" destOrd="0" presId="urn:microsoft.com/office/officeart/2005/8/layout/hList1"/>
    <dgm:cxn modelId="{6826ED07-57A5-A248-BC27-98AA0C698771}" type="presParOf" srcId="{BA6F5D63-ACFC-AF49-B45E-076F88D442D0}" destId="{A3278B29-FF77-534E-A83E-A9EEA35108AA}" srcOrd="1" destOrd="0" presId="urn:microsoft.com/office/officeart/2005/8/layout/hList1"/>
    <dgm:cxn modelId="{FDF9C41A-D298-D348-A45B-6374B14200BD}" type="presParOf" srcId="{BA6F5D63-ACFC-AF49-B45E-076F88D442D0}" destId="{1898CA84-755A-C642-9C1D-169D759FD5D6}" srcOrd="2" destOrd="0" presId="urn:microsoft.com/office/officeart/2005/8/layout/hList1"/>
    <dgm:cxn modelId="{8BFD8CB2-95F1-F342-90A3-7A02EABCA132}" type="presParOf" srcId="{1898CA84-755A-C642-9C1D-169D759FD5D6}" destId="{54A84E77-58D1-9140-83A3-AC8189B7500A}" srcOrd="0" destOrd="0" presId="urn:microsoft.com/office/officeart/2005/8/layout/hList1"/>
    <dgm:cxn modelId="{D86992F0-04ED-7A40-A185-AE276ABDCB08}" type="presParOf" srcId="{1898CA84-755A-C642-9C1D-169D759FD5D6}" destId="{E2CC2C80-E1DE-364A-8583-1B1C5BC0C2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B36E38-F7B7-DF46-8255-A1D0AF4814CF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DCBAEB0E-424B-C54E-9228-4F655BE4B543}">
      <dgm:prSet/>
      <dgm:spPr/>
      <dgm:t>
        <a:bodyPr/>
        <a:lstStyle/>
        <a:p>
          <a:r>
            <a:rPr lang="es-CO" b="1">
              <a:solidFill>
                <a:schemeClr val="bg1"/>
              </a:solidFill>
              <a:latin typeface="Montserrat" pitchFamily="2" charset="77"/>
            </a:rPr>
            <a:t>C</a:t>
          </a:r>
        </a:p>
      </dgm:t>
    </dgm:pt>
    <dgm:pt modelId="{40D02C86-1051-6D45-A615-348D41E872AF}" type="parTrans" cxnId="{DC23A82C-B3DB-CF43-B6B8-414A66AA060B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6D2AAEFD-BA70-6449-BED6-8CD01E8E2523}" type="sibTrans" cxnId="{DC23A82C-B3DB-CF43-B6B8-414A66AA060B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C2EBAA30-39C3-7644-BDB6-AB22E173B7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Identificación de:</a:t>
          </a:r>
        </a:p>
      </dgm:t>
    </dgm:pt>
    <dgm:pt modelId="{950D9E83-00D8-BC4B-97A8-9A2E2E5FF68B}" type="parTrans" cxnId="{0B478C94-E782-534D-A68D-55D395BAA21B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6DDEEE3F-D033-0A4D-A056-0436A63EB546}" type="sibTrans" cxnId="{0B478C94-E782-534D-A68D-55D395BAA21B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B5FA8752-14DE-EE42-AD84-90E14D90828D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Hemotórax masivo.</a:t>
          </a:r>
        </a:p>
      </dgm:t>
    </dgm:pt>
    <dgm:pt modelId="{D69C7C8A-D28E-C242-907E-235E7B49C3FA}" type="parTrans" cxnId="{A9A5F8A5-1385-F84D-9659-F223211FB91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DE7862D6-8DD1-6C4A-8CA1-47A06C1D705C}" type="sibTrans" cxnId="{A9A5F8A5-1385-F84D-9659-F223211FB91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31B419E7-022A-C046-890E-9D3D61F5A66C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Taponamiento cardíaco.</a:t>
          </a:r>
        </a:p>
      </dgm:t>
    </dgm:pt>
    <dgm:pt modelId="{25B45ACA-D864-E74F-A03D-824410E2F8EE}" type="parTrans" cxnId="{F5A8369B-C966-E042-B62E-95FB8A17E6F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3C12B362-BD04-0043-9255-BA22522BD401}" type="sibTrans" cxnId="{F5A8369B-C966-E042-B62E-95FB8A17E6F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E56D16C7-07A9-6D41-80BD-807EDA3D4C1E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Paro circulatorio traumático.</a:t>
          </a:r>
        </a:p>
      </dgm:t>
    </dgm:pt>
    <dgm:pt modelId="{4AF072D0-DD7C-6249-9DB7-DBA79E747631}" type="parTrans" cxnId="{24F880E9-488A-FF4F-8E56-882EBB175B17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29A64EA5-38A0-9E46-AB04-CD3880BDBAF7}" type="sibTrans" cxnId="{24F880E9-488A-FF4F-8E56-882EBB175B17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14BA1F2C-EE49-0B48-AF25-0753BBFED9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000" dirty="0">
              <a:solidFill>
                <a:srgbClr val="152B48"/>
              </a:solidFill>
              <a:latin typeface="Montserrat" pitchFamily="2" charset="77"/>
            </a:rPr>
            <a:t>Intervenciones:</a:t>
          </a:r>
        </a:p>
      </dgm:t>
    </dgm:pt>
    <dgm:pt modelId="{3358B523-3BCD-F347-9DCE-61391CD2713D}" type="parTrans" cxnId="{FFB132ED-5291-134A-AF8B-B6235B0ABF9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429485DD-CD41-1A48-8B2D-D00796F9051A}" type="sibTrans" cxnId="{FFB132ED-5291-134A-AF8B-B6235B0ABF9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073B297D-D515-F746-BBE5-4F99D6AC5819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Compresión externa de hemorragia o aplicación de torniquete.</a:t>
          </a:r>
        </a:p>
      </dgm:t>
    </dgm:pt>
    <dgm:pt modelId="{343B5C8A-9563-894A-97EE-6B6250CBD192}" type="parTrans" cxnId="{4CAC72AB-2748-A848-9194-D6CBE85075B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DD5FA2B8-4463-1646-A3AD-0535C8330FC4}" type="sibTrans" cxnId="{4CAC72AB-2748-A848-9194-D6CBE85075B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B8BA89CC-BBBE-0747-A3CF-A75E417C5D30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Cristaloides tibios – hemoderivados.</a:t>
          </a:r>
        </a:p>
      </dgm:t>
    </dgm:pt>
    <dgm:pt modelId="{A47B3BA1-C9D3-624A-AA63-E5AF582D8F37}" type="parTrans" cxnId="{4D15584B-3034-6D4E-BE25-723E60E8C90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13CC2E9B-9162-5A41-8FE7-F9C16C3BA7D5}" type="sibTrans" cxnId="{4D15584B-3034-6D4E-BE25-723E60E8C90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F4915533-6AE0-5048-AE2B-1857E64A21EA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Aplicación de ácido tranexámico.</a:t>
          </a:r>
        </a:p>
      </dgm:t>
    </dgm:pt>
    <dgm:pt modelId="{3A26535B-6E8C-A745-ADEE-CCA1384F2490}" type="parTrans" cxnId="{CC042236-6F84-4043-AB2B-C20DB9C30BF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18020CB9-D392-954C-A961-6F57E650B184}" type="sibTrans" cxnId="{CC042236-6F84-4043-AB2B-C20DB9C30BF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A2741715-591B-4A40-8199-A5F830EABA02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Paraclínicos.</a:t>
          </a:r>
        </a:p>
      </dgm:t>
    </dgm:pt>
    <dgm:pt modelId="{B4FC5A8E-B47B-504F-A55C-8795503E9220}" type="parTrans" cxnId="{CCFECB62-A4BE-9748-8E1C-978E9233A5F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018C6CFD-0FA5-3C4C-AEA8-846E1816C78A}" type="sibTrans" cxnId="{CCFECB62-A4BE-9748-8E1C-978E9233A5F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E6C0E5F5-7ED9-434B-9C4E-F0AA2BB63F59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Toracostomía cerrada.</a:t>
          </a:r>
        </a:p>
      </dgm:t>
    </dgm:pt>
    <dgm:pt modelId="{61D5E8BB-59C4-A04C-966C-4765AC6AB6C4}" type="parTrans" cxnId="{B7892D8D-CBD5-D64E-B185-C2704E9C15B6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7569B25A-4777-2648-950C-548C535B3ACE}" type="sibTrans" cxnId="{B7892D8D-CBD5-D64E-B185-C2704E9C15B6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664A4020-480A-5F4F-A8CE-2406BC9C65BF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Toracotomía de resucitación.</a:t>
          </a:r>
        </a:p>
      </dgm:t>
    </dgm:pt>
    <dgm:pt modelId="{CF446F31-5CA8-7346-B0E1-E92D2998AC66}" type="parTrans" cxnId="{2820C2F6-02BF-CD4D-A89A-4DBB48CD92BB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7079C890-4BF0-2C48-88D1-1FE031E7722F}" type="sibTrans" cxnId="{2820C2F6-02BF-CD4D-A89A-4DBB48CD92BB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7802A4A8-37B6-5143-88BB-9C24698A5742}">
      <dgm:prSet custT="1"/>
      <dgm:spPr/>
      <dgm:t>
        <a:bodyPr/>
        <a:lstStyle/>
        <a:p>
          <a:pPr>
            <a:lnSpc>
              <a:spcPct val="100000"/>
            </a:lnSpc>
            <a:buFont typeface="Wingdings" pitchFamily="2" charset="2"/>
            <a:buChar char="§"/>
          </a:pPr>
          <a:r>
            <a:rPr lang="es-CO" sz="1800" dirty="0">
              <a:solidFill>
                <a:srgbClr val="152B48"/>
              </a:solidFill>
              <a:latin typeface="Montserrat" pitchFamily="2" charset="77"/>
            </a:rPr>
            <a:t>Cirugía.</a:t>
          </a:r>
        </a:p>
      </dgm:t>
    </dgm:pt>
    <dgm:pt modelId="{69E733FC-0367-CD43-AEFA-AF9FF61CB3C0}" type="parTrans" cxnId="{CCFF969E-EE93-CD48-AC90-6EE265B80DB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D17572E4-B21E-AE4A-A9AD-F4608665DE83}" type="sibTrans" cxnId="{CCFF969E-EE93-CD48-AC90-6EE265B80DB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B2709269-7C97-3F4F-BF06-BE2FFABFF3E3}" type="pres">
      <dgm:prSet presAssocID="{16B36E38-F7B7-DF46-8255-A1D0AF4814CF}" presName="Name0" presStyleCnt="0">
        <dgm:presLayoutVars>
          <dgm:dir/>
          <dgm:animLvl val="lvl"/>
          <dgm:resizeHandles val="exact"/>
        </dgm:presLayoutVars>
      </dgm:prSet>
      <dgm:spPr/>
    </dgm:pt>
    <dgm:pt modelId="{8D59FFCC-FF77-194A-9D04-097F5F804BAA}" type="pres">
      <dgm:prSet presAssocID="{DCBAEB0E-424B-C54E-9228-4F655BE4B543}" presName="linNode" presStyleCnt="0"/>
      <dgm:spPr/>
    </dgm:pt>
    <dgm:pt modelId="{7FF3C89B-9A34-2348-BB49-F6E425C06CB3}" type="pres">
      <dgm:prSet presAssocID="{DCBAEB0E-424B-C54E-9228-4F655BE4B543}" presName="parentText" presStyleLbl="node1" presStyleIdx="0" presStyleCnt="1" custLinFactNeighborX="1017">
        <dgm:presLayoutVars>
          <dgm:chMax val="1"/>
          <dgm:bulletEnabled val="1"/>
        </dgm:presLayoutVars>
      </dgm:prSet>
      <dgm:spPr/>
    </dgm:pt>
    <dgm:pt modelId="{7E7CD941-7D59-0347-B916-B200AEBCA1FB}" type="pres">
      <dgm:prSet presAssocID="{DCBAEB0E-424B-C54E-9228-4F655BE4B543}" presName="descendantText" presStyleLbl="alignAccFollowNode1" presStyleIdx="0" presStyleCnt="1" custScaleY="125000">
        <dgm:presLayoutVars>
          <dgm:bulletEnabled val="1"/>
        </dgm:presLayoutVars>
      </dgm:prSet>
      <dgm:spPr/>
    </dgm:pt>
  </dgm:ptLst>
  <dgm:cxnLst>
    <dgm:cxn modelId="{BF95AC0E-0462-E141-97C9-4DBCF3466156}" type="presOf" srcId="{31B419E7-022A-C046-890E-9D3D61F5A66C}" destId="{7E7CD941-7D59-0347-B916-B200AEBCA1FB}" srcOrd="0" destOrd="2" presId="urn:microsoft.com/office/officeart/2005/8/layout/vList5"/>
    <dgm:cxn modelId="{7FE0641B-E6B3-E943-A838-D53C141478CD}" type="presOf" srcId="{073B297D-D515-F746-BBE5-4F99D6AC5819}" destId="{7E7CD941-7D59-0347-B916-B200AEBCA1FB}" srcOrd="0" destOrd="5" presId="urn:microsoft.com/office/officeart/2005/8/layout/vList5"/>
    <dgm:cxn modelId="{DC23A82C-B3DB-CF43-B6B8-414A66AA060B}" srcId="{16B36E38-F7B7-DF46-8255-A1D0AF4814CF}" destId="{DCBAEB0E-424B-C54E-9228-4F655BE4B543}" srcOrd="0" destOrd="0" parTransId="{40D02C86-1051-6D45-A615-348D41E872AF}" sibTransId="{6D2AAEFD-BA70-6449-BED6-8CD01E8E2523}"/>
    <dgm:cxn modelId="{CC042236-6F84-4043-AB2B-C20DB9C30BFF}" srcId="{14BA1F2C-EE49-0B48-AF25-0753BBFED9C5}" destId="{F4915533-6AE0-5048-AE2B-1857E64A21EA}" srcOrd="2" destOrd="0" parTransId="{3A26535B-6E8C-A745-ADEE-CCA1384F2490}" sibTransId="{18020CB9-D392-954C-A961-6F57E650B184}"/>
    <dgm:cxn modelId="{719D0B3E-8F31-7A43-A981-41645832DE56}" type="presOf" srcId="{7802A4A8-37B6-5143-88BB-9C24698A5742}" destId="{7E7CD941-7D59-0347-B916-B200AEBCA1FB}" srcOrd="0" destOrd="11" presId="urn:microsoft.com/office/officeart/2005/8/layout/vList5"/>
    <dgm:cxn modelId="{CCFECB62-A4BE-9748-8E1C-978E9233A5F0}" srcId="{14BA1F2C-EE49-0B48-AF25-0753BBFED9C5}" destId="{A2741715-591B-4A40-8199-A5F830EABA02}" srcOrd="3" destOrd="0" parTransId="{B4FC5A8E-B47B-504F-A55C-8795503E9220}" sibTransId="{018C6CFD-0FA5-3C4C-AEA8-846E1816C78A}"/>
    <dgm:cxn modelId="{4D15584B-3034-6D4E-BE25-723E60E8C903}" srcId="{14BA1F2C-EE49-0B48-AF25-0753BBFED9C5}" destId="{B8BA89CC-BBBE-0747-A3CF-A75E417C5D30}" srcOrd="1" destOrd="0" parTransId="{A47B3BA1-C9D3-624A-AA63-E5AF582D8F37}" sibTransId="{13CC2E9B-9162-5A41-8FE7-F9C16C3BA7D5}"/>
    <dgm:cxn modelId="{E72B566D-D1CD-B649-B7A3-40DD70DF7AB8}" type="presOf" srcId="{14BA1F2C-EE49-0B48-AF25-0753BBFED9C5}" destId="{7E7CD941-7D59-0347-B916-B200AEBCA1FB}" srcOrd="0" destOrd="4" presId="urn:microsoft.com/office/officeart/2005/8/layout/vList5"/>
    <dgm:cxn modelId="{B7892D8D-CBD5-D64E-B185-C2704E9C15B6}" srcId="{14BA1F2C-EE49-0B48-AF25-0753BBFED9C5}" destId="{E6C0E5F5-7ED9-434B-9C4E-F0AA2BB63F59}" srcOrd="4" destOrd="0" parTransId="{61D5E8BB-59C4-A04C-966C-4765AC6AB6C4}" sibTransId="{7569B25A-4777-2648-950C-548C535B3ACE}"/>
    <dgm:cxn modelId="{0B478C94-E782-534D-A68D-55D395BAA21B}" srcId="{DCBAEB0E-424B-C54E-9228-4F655BE4B543}" destId="{C2EBAA30-39C3-7644-BDB6-AB22E173B73B}" srcOrd="0" destOrd="0" parTransId="{950D9E83-00D8-BC4B-97A8-9A2E2E5FF68B}" sibTransId="{6DDEEE3F-D033-0A4D-A056-0436A63EB546}"/>
    <dgm:cxn modelId="{8671F799-CFB2-E942-B2C1-95BDCCCA29BE}" type="presOf" srcId="{C2EBAA30-39C3-7644-BDB6-AB22E173B73B}" destId="{7E7CD941-7D59-0347-B916-B200AEBCA1FB}" srcOrd="0" destOrd="0" presId="urn:microsoft.com/office/officeart/2005/8/layout/vList5"/>
    <dgm:cxn modelId="{F5A8369B-C966-E042-B62E-95FB8A17E6F9}" srcId="{C2EBAA30-39C3-7644-BDB6-AB22E173B73B}" destId="{31B419E7-022A-C046-890E-9D3D61F5A66C}" srcOrd="1" destOrd="0" parTransId="{25B45ACA-D864-E74F-A03D-824410E2F8EE}" sibTransId="{3C12B362-BD04-0043-9255-BA22522BD401}"/>
    <dgm:cxn modelId="{CA036D9B-49FB-EA4C-B282-BB7028B2427A}" type="presOf" srcId="{B8BA89CC-BBBE-0747-A3CF-A75E417C5D30}" destId="{7E7CD941-7D59-0347-B916-B200AEBCA1FB}" srcOrd="0" destOrd="6" presId="urn:microsoft.com/office/officeart/2005/8/layout/vList5"/>
    <dgm:cxn modelId="{C01EBC9D-BA28-454A-ADC0-2502F0DFA5E9}" type="presOf" srcId="{F4915533-6AE0-5048-AE2B-1857E64A21EA}" destId="{7E7CD941-7D59-0347-B916-B200AEBCA1FB}" srcOrd="0" destOrd="7" presId="urn:microsoft.com/office/officeart/2005/8/layout/vList5"/>
    <dgm:cxn modelId="{CCFF969E-EE93-CD48-AC90-6EE265B80DB4}" srcId="{14BA1F2C-EE49-0B48-AF25-0753BBFED9C5}" destId="{7802A4A8-37B6-5143-88BB-9C24698A5742}" srcOrd="6" destOrd="0" parTransId="{69E733FC-0367-CD43-AEFA-AF9FF61CB3C0}" sibTransId="{D17572E4-B21E-AE4A-A9AD-F4608665DE83}"/>
    <dgm:cxn modelId="{A9A5F8A5-1385-F84D-9659-F223211FB919}" srcId="{C2EBAA30-39C3-7644-BDB6-AB22E173B73B}" destId="{B5FA8752-14DE-EE42-AD84-90E14D90828D}" srcOrd="0" destOrd="0" parTransId="{D69C7C8A-D28E-C242-907E-235E7B49C3FA}" sibTransId="{DE7862D6-8DD1-6C4A-8CA1-47A06C1D705C}"/>
    <dgm:cxn modelId="{4CAC72AB-2748-A848-9194-D6CBE85075BE}" srcId="{14BA1F2C-EE49-0B48-AF25-0753BBFED9C5}" destId="{073B297D-D515-F746-BBE5-4F99D6AC5819}" srcOrd="0" destOrd="0" parTransId="{343B5C8A-9563-894A-97EE-6B6250CBD192}" sibTransId="{DD5FA2B8-4463-1646-A3AD-0535C8330FC4}"/>
    <dgm:cxn modelId="{FEEEABAF-7DE2-C94B-B5E8-A9FACD25ED3A}" type="presOf" srcId="{E56D16C7-07A9-6D41-80BD-807EDA3D4C1E}" destId="{7E7CD941-7D59-0347-B916-B200AEBCA1FB}" srcOrd="0" destOrd="3" presId="urn:microsoft.com/office/officeart/2005/8/layout/vList5"/>
    <dgm:cxn modelId="{DE00F1B2-442A-E344-9C5E-3E36BB5F0552}" type="presOf" srcId="{E6C0E5F5-7ED9-434B-9C4E-F0AA2BB63F59}" destId="{7E7CD941-7D59-0347-B916-B200AEBCA1FB}" srcOrd="0" destOrd="9" presId="urn:microsoft.com/office/officeart/2005/8/layout/vList5"/>
    <dgm:cxn modelId="{DADF4EB9-58FD-AC40-84B7-DF70785B2CB0}" type="presOf" srcId="{664A4020-480A-5F4F-A8CE-2406BC9C65BF}" destId="{7E7CD941-7D59-0347-B916-B200AEBCA1FB}" srcOrd="0" destOrd="10" presId="urn:microsoft.com/office/officeart/2005/8/layout/vList5"/>
    <dgm:cxn modelId="{BC2E30BD-86B5-E249-A32C-7AF376993913}" type="presOf" srcId="{DCBAEB0E-424B-C54E-9228-4F655BE4B543}" destId="{7FF3C89B-9A34-2348-BB49-F6E425C06CB3}" srcOrd="0" destOrd="0" presId="urn:microsoft.com/office/officeart/2005/8/layout/vList5"/>
    <dgm:cxn modelId="{4CF3FBCE-F919-D74F-85DB-E62C7F9623E0}" type="presOf" srcId="{A2741715-591B-4A40-8199-A5F830EABA02}" destId="{7E7CD941-7D59-0347-B916-B200AEBCA1FB}" srcOrd="0" destOrd="8" presId="urn:microsoft.com/office/officeart/2005/8/layout/vList5"/>
    <dgm:cxn modelId="{4A2558E1-0641-514C-A239-7BBB88B5CC00}" type="presOf" srcId="{B5FA8752-14DE-EE42-AD84-90E14D90828D}" destId="{7E7CD941-7D59-0347-B916-B200AEBCA1FB}" srcOrd="0" destOrd="1" presId="urn:microsoft.com/office/officeart/2005/8/layout/vList5"/>
    <dgm:cxn modelId="{24F880E9-488A-FF4F-8E56-882EBB175B17}" srcId="{C2EBAA30-39C3-7644-BDB6-AB22E173B73B}" destId="{E56D16C7-07A9-6D41-80BD-807EDA3D4C1E}" srcOrd="2" destOrd="0" parTransId="{4AF072D0-DD7C-6249-9DB7-DBA79E747631}" sibTransId="{29A64EA5-38A0-9E46-AB04-CD3880BDBAF7}"/>
    <dgm:cxn modelId="{FFB132ED-5291-134A-AF8B-B6235B0ABF94}" srcId="{DCBAEB0E-424B-C54E-9228-4F655BE4B543}" destId="{14BA1F2C-EE49-0B48-AF25-0753BBFED9C5}" srcOrd="1" destOrd="0" parTransId="{3358B523-3BCD-F347-9DCE-61391CD2713D}" sibTransId="{429485DD-CD41-1A48-8B2D-D00796F9051A}"/>
    <dgm:cxn modelId="{9FE8C9F3-7929-184E-9CD3-CA65238FC4C4}" type="presOf" srcId="{16B36E38-F7B7-DF46-8255-A1D0AF4814CF}" destId="{B2709269-7C97-3F4F-BF06-BE2FFABFF3E3}" srcOrd="0" destOrd="0" presId="urn:microsoft.com/office/officeart/2005/8/layout/vList5"/>
    <dgm:cxn modelId="{2820C2F6-02BF-CD4D-A89A-4DBB48CD92BB}" srcId="{14BA1F2C-EE49-0B48-AF25-0753BBFED9C5}" destId="{664A4020-480A-5F4F-A8CE-2406BC9C65BF}" srcOrd="5" destOrd="0" parTransId="{CF446F31-5CA8-7346-B0E1-E92D2998AC66}" sibTransId="{7079C890-4BF0-2C48-88D1-1FE031E7722F}"/>
    <dgm:cxn modelId="{2889EC6E-D09B-EF45-88BE-6C8380F47587}" type="presParOf" srcId="{B2709269-7C97-3F4F-BF06-BE2FFABFF3E3}" destId="{8D59FFCC-FF77-194A-9D04-097F5F804BAA}" srcOrd="0" destOrd="0" presId="urn:microsoft.com/office/officeart/2005/8/layout/vList5"/>
    <dgm:cxn modelId="{1D53062C-E7CC-EB43-8DB1-CAE4A8DAAF35}" type="presParOf" srcId="{8D59FFCC-FF77-194A-9D04-097F5F804BAA}" destId="{7FF3C89B-9A34-2348-BB49-F6E425C06CB3}" srcOrd="0" destOrd="0" presId="urn:microsoft.com/office/officeart/2005/8/layout/vList5"/>
    <dgm:cxn modelId="{DBDC7462-FE10-5A47-9F75-63A8B5B718EF}" type="presParOf" srcId="{8D59FFCC-FF77-194A-9D04-097F5F804BAA}" destId="{7E7CD941-7D59-0347-B916-B200AEBCA1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0ADDE6-F339-434F-8872-657D1E1A9E09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03476F-CD35-7446-AD2A-51FA379CF97E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b="1">
              <a:solidFill>
                <a:schemeClr val="bg1"/>
              </a:solidFill>
              <a:latin typeface="Montserrat" pitchFamily="2" charset="77"/>
            </a:rPr>
            <a:t>D</a:t>
          </a:r>
        </a:p>
      </dgm:t>
    </dgm:pt>
    <dgm:pt modelId="{D3D2C4F5-4181-1F4B-83C3-1A10449E07A0}" type="parTrans" cxnId="{FE4DDE0C-3AC3-904C-872D-578165B4E0A5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51771011-B5DB-DF4B-A022-0CAC7074FB97}" type="sibTrans" cxnId="{FE4DDE0C-3AC3-904C-872D-578165B4E0A5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625B86CD-0BB4-554E-A87D-809954368BCD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>
              <a:solidFill>
                <a:srgbClr val="152B48"/>
              </a:solidFill>
              <a:latin typeface="Montserrat" pitchFamily="2" charset="77"/>
            </a:rPr>
            <a:t>Evalúa rápidamente el nivel de consciencia con la Escala de Coma de Glasgow.</a:t>
          </a:r>
        </a:p>
      </dgm:t>
    </dgm:pt>
    <dgm:pt modelId="{EA3D792B-9077-BC4D-8042-EF5204054ADB}" type="parTrans" cxnId="{74A8ABA0-3473-0A48-B24D-B76161675C34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F383957E-1D53-494D-A398-1C52062E2D8A}" type="sibTrans" cxnId="{74A8ABA0-3473-0A48-B24D-B76161675C34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8E235977-8AB7-A64E-BD5F-03723DE999F7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>
              <a:solidFill>
                <a:srgbClr val="152B48"/>
              </a:solidFill>
              <a:latin typeface="Montserrat" pitchFamily="2" charset="77"/>
            </a:rPr>
            <a:t>Palpación de columna.</a:t>
          </a:r>
        </a:p>
      </dgm:t>
    </dgm:pt>
    <dgm:pt modelId="{8B154524-DF62-5544-B0D3-B928A369D0AC}" type="parTrans" cxnId="{CBB14A8C-5515-2C4B-9718-E577930E41B0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FB258CCE-C3D3-7645-B1A5-11E06508DDA2}" type="sibTrans" cxnId="{CBB14A8C-5515-2C4B-9718-E577930E41B0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A796CB0B-EB54-7141-BC71-06A225103696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b="1">
              <a:solidFill>
                <a:schemeClr val="bg1"/>
              </a:solidFill>
              <a:latin typeface="Montserrat" pitchFamily="2" charset="77"/>
            </a:rPr>
            <a:t>E</a:t>
          </a:r>
        </a:p>
      </dgm:t>
    </dgm:pt>
    <dgm:pt modelId="{DFFBC15F-A425-F749-8418-5ACD38D6FD80}" type="parTrans" cxnId="{336719C9-F0CA-D54D-8982-4DF483C579D0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CBF2CF20-DFE3-9A4A-8A56-13C33C09D0AF}" type="sibTrans" cxnId="{336719C9-F0CA-D54D-8982-4DF483C579D0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930B890C-7945-974D-B5E7-03400F40E53C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>
              <a:solidFill>
                <a:srgbClr val="152B48"/>
              </a:solidFill>
              <a:latin typeface="Montserrat" pitchFamily="2" charset="77"/>
            </a:rPr>
            <a:t>Desnudar al paciente.</a:t>
          </a:r>
        </a:p>
      </dgm:t>
    </dgm:pt>
    <dgm:pt modelId="{6005AA79-DFC5-DD48-A020-A3E81F666B1A}" type="parTrans" cxnId="{14E69D15-B8C1-2C45-A728-AF1AB28925AC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800C7900-289D-D84A-B19F-FF248F1EFB52}" type="sibTrans" cxnId="{14E69D15-B8C1-2C45-A728-AF1AB28925AC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3B880B00-2D9E-D245-A248-158FD825A0BF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>
              <a:solidFill>
                <a:srgbClr val="152B48"/>
              </a:solidFill>
              <a:latin typeface="Montserrat" pitchFamily="2" charset="77"/>
            </a:rPr>
            <a:t>Evaluar el dorso, extremidades y tacto rectal.</a:t>
          </a:r>
        </a:p>
      </dgm:t>
    </dgm:pt>
    <dgm:pt modelId="{171D5340-E454-D94F-9469-6E34F800C3F3}" type="parTrans" cxnId="{DFCCCF2C-F4A4-B747-9291-AB434E335451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187C9EE4-1BDB-1148-91DF-60756C0CB076}" type="sibTrans" cxnId="{DFCCCF2C-F4A4-B747-9291-AB434E335451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7436CF36-8635-BC43-8F3E-8DCB00B34B98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>
              <a:solidFill>
                <a:srgbClr val="152B48"/>
              </a:solidFill>
              <a:latin typeface="Montserrat" pitchFamily="2" charset="77"/>
            </a:rPr>
            <a:t>Control de temperatura.</a:t>
          </a:r>
        </a:p>
      </dgm:t>
    </dgm:pt>
    <dgm:pt modelId="{F4DBAB4C-CDBF-6546-855D-718374752F8F}" type="parTrans" cxnId="{384D08AC-C86B-8347-A8A0-C0890B986766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3C4DCA63-2A6E-0E4E-8849-A597AB47032D}" type="sibTrans" cxnId="{384D08AC-C86B-8347-A8A0-C0890B986766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25FF9901-D756-594D-99A5-F60449E3C924}" type="pres">
      <dgm:prSet presAssocID="{820ADDE6-F339-434F-8872-657D1E1A9E09}" presName="Name0" presStyleCnt="0">
        <dgm:presLayoutVars>
          <dgm:dir/>
          <dgm:animLvl val="lvl"/>
          <dgm:resizeHandles val="exact"/>
        </dgm:presLayoutVars>
      </dgm:prSet>
      <dgm:spPr/>
    </dgm:pt>
    <dgm:pt modelId="{2AA254B2-AAE2-3543-82E8-6DAC7912D0B5}" type="pres">
      <dgm:prSet presAssocID="{ED03476F-CD35-7446-AD2A-51FA379CF97E}" presName="linNode" presStyleCnt="0"/>
      <dgm:spPr/>
    </dgm:pt>
    <dgm:pt modelId="{BD5138AB-AA89-8947-B1CF-0C7005F24876}" type="pres">
      <dgm:prSet presAssocID="{ED03476F-CD35-7446-AD2A-51FA379CF97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3B35422-7851-D04B-84EA-F56C2C1354B2}" type="pres">
      <dgm:prSet presAssocID="{ED03476F-CD35-7446-AD2A-51FA379CF97E}" presName="descendantText" presStyleLbl="alignAccFollowNode1" presStyleIdx="0" presStyleCnt="2">
        <dgm:presLayoutVars>
          <dgm:bulletEnabled val="1"/>
        </dgm:presLayoutVars>
      </dgm:prSet>
      <dgm:spPr/>
    </dgm:pt>
    <dgm:pt modelId="{1DF6A117-943F-0542-AE97-B4B513ED6620}" type="pres">
      <dgm:prSet presAssocID="{51771011-B5DB-DF4B-A022-0CAC7074FB97}" presName="sp" presStyleCnt="0"/>
      <dgm:spPr/>
    </dgm:pt>
    <dgm:pt modelId="{E2D60136-E9ED-7A48-8CCC-D3F9FC527BA1}" type="pres">
      <dgm:prSet presAssocID="{A796CB0B-EB54-7141-BC71-06A225103696}" presName="linNode" presStyleCnt="0"/>
      <dgm:spPr/>
    </dgm:pt>
    <dgm:pt modelId="{707DF4E0-792C-7A43-9989-9328A94C2624}" type="pres">
      <dgm:prSet presAssocID="{A796CB0B-EB54-7141-BC71-06A22510369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5886A8E-FE78-A546-A22F-2BBAB7B4B98A}" type="pres">
      <dgm:prSet presAssocID="{A796CB0B-EB54-7141-BC71-06A22510369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E4DDE0C-3AC3-904C-872D-578165B4E0A5}" srcId="{820ADDE6-F339-434F-8872-657D1E1A9E09}" destId="{ED03476F-CD35-7446-AD2A-51FA379CF97E}" srcOrd="0" destOrd="0" parTransId="{D3D2C4F5-4181-1F4B-83C3-1A10449E07A0}" sibTransId="{51771011-B5DB-DF4B-A022-0CAC7074FB97}"/>
    <dgm:cxn modelId="{14E69D15-B8C1-2C45-A728-AF1AB28925AC}" srcId="{A796CB0B-EB54-7141-BC71-06A225103696}" destId="{930B890C-7945-974D-B5E7-03400F40E53C}" srcOrd="0" destOrd="0" parTransId="{6005AA79-DFC5-DD48-A020-A3E81F666B1A}" sibTransId="{800C7900-289D-D84A-B19F-FF248F1EFB52}"/>
    <dgm:cxn modelId="{C9FAE517-3A68-6C41-ADC4-930959EA85A0}" type="presOf" srcId="{7436CF36-8635-BC43-8F3E-8DCB00B34B98}" destId="{15886A8E-FE78-A546-A22F-2BBAB7B4B98A}" srcOrd="0" destOrd="2" presId="urn:microsoft.com/office/officeart/2005/8/layout/vList5"/>
    <dgm:cxn modelId="{757E6F2C-BAC4-9F4E-AF5A-0EC689A92A76}" type="presOf" srcId="{625B86CD-0BB4-554E-A87D-809954368BCD}" destId="{83B35422-7851-D04B-84EA-F56C2C1354B2}" srcOrd="0" destOrd="0" presId="urn:microsoft.com/office/officeart/2005/8/layout/vList5"/>
    <dgm:cxn modelId="{DFCCCF2C-F4A4-B747-9291-AB434E335451}" srcId="{A796CB0B-EB54-7141-BC71-06A225103696}" destId="{3B880B00-2D9E-D245-A248-158FD825A0BF}" srcOrd="1" destOrd="0" parTransId="{171D5340-E454-D94F-9469-6E34F800C3F3}" sibTransId="{187C9EE4-1BDB-1148-91DF-60756C0CB076}"/>
    <dgm:cxn modelId="{4B26135B-42F2-744F-8756-FAE9165E0D60}" type="presOf" srcId="{8E235977-8AB7-A64E-BD5F-03723DE999F7}" destId="{83B35422-7851-D04B-84EA-F56C2C1354B2}" srcOrd="0" destOrd="1" presId="urn:microsoft.com/office/officeart/2005/8/layout/vList5"/>
    <dgm:cxn modelId="{68364456-B5C6-554C-96A7-B520FD4F0227}" type="presOf" srcId="{ED03476F-CD35-7446-AD2A-51FA379CF97E}" destId="{BD5138AB-AA89-8947-B1CF-0C7005F24876}" srcOrd="0" destOrd="0" presId="urn:microsoft.com/office/officeart/2005/8/layout/vList5"/>
    <dgm:cxn modelId="{0E74867B-9D84-514C-808A-7F074F8F5380}" type="presOf" srcId="{3B880B00-2D9E-D245-A248-158FD825A0BF}" destId="{15886A8E-FE78-A546-A22F-2BBAB7B4B98A}" srcOrd="0" destOrd="1" presId="urn:microsoft.com/office/officeart/2005/8/layout/vList5"/>
    <dgm:cxn modelId="{CBB14A8C-5515-2C4B-9718-E577930E41B0}" srcId="{ED03476F-CD35-7446-AD2A-51FA379CF97E}" destId="{8E235977-8AB7-A64E-BD5F-03723DE999F7}" srcOrd="1" destOrd="0" parTransId="{8B154524-DF62-5544-B0D3-B928A369D0AC}" sibTransId="{FB258CCE-C3D3-7645-B1A5-11E06508DDA2}"/>
    <dgm:cxn modelId="{2C016D90-DC5F-C645-90B4-870887613037}" type="presOf" srcId="{930B890C-7945-974D-B5E7-03400F40E53C}" destId="{15886A8E-FE78-A546-A22F-2BBAB7B4B98A}" srcOrd="0" destOrd="0" presId="urn:microsoft.com/office/officeart/2005/8/layout/vList5"/>
    <dgm:cxn modelId="{74A8ABA0-3473-0A48-B24D-B76161675C34}" srcId="{ED03476F-CD35-7446-AD2A-51FA379CF97E}" destId="{625B86CD-0BB4-554E-A87D-809954368BCD}" srcOrd="0" destOrd="0" parTransId="{EA3D792B-9077-BC4D-8042-EF5204054ADB}" sibTransId="{F383957E-1D53-494D-A398-1C52062E2D8A}"/>
    <dgm:cxn modelId="{384D08AC-C86B-8347-A8A0-C0890B986766}" srcId="{A796CB0B-EB54-7141-BC71-06A225103696}" destId="{7436CF36-8635-BC43-8F3E-8DCB00B34B98}" srcOrd="2" destOrd="0" parTransId="{F4DBAB4C-CDBF-6546-855D-718374752F8F}" sibTransId="{3C4DCA63-2A6E-0E4E-8849-A597AB47032D}"/>
    <dgm:cxn modelId="{336719C9-F0CA-D54D-8982-4DF483C579D0}" srcId="{820ADDE6-F339-434F-8872-657D1E1A9E09}" destId="{A796CB0B-EB54-7141-BC71-06A225103696}" srcOrd="1" destOrd="0" parTransId="{DFFBC15F-A425-F749-8418-5ACD38D6FD80}" sibTransId="{CBF2CF20-DFE3-9A4A-8A56-13C33C09D0AF}"/>
    <dgm:cxn modelId="{F97A30EF-43B7-DF44-A5A8-6AAE4923640A}" type="presOf" srcId="{A796CB0B-EB54-7141-BC71-06A225103696}" destId="{707DF4E0-792C-7A43-9989-9328A94C2624}" srcOrd="0" destOrd="0" presId="urn:microsoft.com/office/officeart/2005/8/layout/vList5"/>
    <dgm:cxn modelId="{5B8872EF-BC81-C644-A16E-E2845E773523}" type="presOf" srcId="{820ADDE6-F339-434F-8872-657D1E1A9E09}" destId="{25FF9901-D756-594D-99A5-F60449E3C924}" srcOrd="0" destOrd="0" presId="urn:microsoft.com/office/officeart/2005/8/layout/vList5"/>
    <dgm:cxn modelId="{51A2B336-CE4D-C94C-88AF-A8E36B6809C4}" type="presParOf" srcId="{25FF9901-D756-594D-99A5-F60449E3C924}" destId="{2AA254B2-AAE2-3543-82E8-6DAC7912D0B5}" srcOrd="0" destOrd="0" presId="urn:microsoft.com/office/officeart/2005/8/layout/vList5"/>
    <dgm:cxn modelId="{77B003F2-BED5-B64B-AF7A-0B21CCDE696B}" type="presParOf" srcId="{2AA254B2-AAE2-3543-82E8-6DAC7912D0B5}" destId="{BD5138AB-AA89-8947-B1CF-0C7005F24876}" srcOrd="0" destOrd="0" presId="urn:microsoft.com/office/officeart/2005/8/layout/vList5"/>
    <dgm:cxn modelId="{601488CC-9DDE-F34A-B2D7-CC30667A4943}" type="presParOf" srcId="{2AA254B2-AAE2-3543-82E8-6DAC7912D0B5}" destId="{83B35422-7851-D04B-84EA-F56C2C1354B2}" srcOrd="1" destOrd="0" presId="urn:microsoft.com/office/officeart/2005/8/layout/vList5"/>
    <dgm:cxn modelId="{A650B41A-7487-A34B-B01A-585273E21A41}" type="presParOf" srcId="{25FF9901-D756-594D-99A5-F60449E3C924}" destId="{1DF6A117-943F-0542-AE97-B4B513ED6620}" srcOrd="1" destOrd="0" presId="urn:microsoft.com/office/officeart/2005/8/layout/vList5"/>
    <dgm:cxn modelId="{B48B8174-10BA-9B43-AD8E-452AB68D7C5B}" type="presParOf" srcId="{25FF9901-D756-594D-99A5-F60449E3C924}" destId="{E2D60136-E9ED-7A48-8CCC-D3F9FC527BA1}" srcOrd="2" destOrd="0" presId="urn:microsoft.com/office/officeart/2005/8/layout/vList5"/>
    <dgm:cxn modelId="{D0838A94-598B-844C-A949-44FD44928DD6}" type="presParOf" srcId="{E2D60136-E9ED-7A48-8CCC-D3F9FC527BA1}" destId="{707DF4E0-792C-7A43-9989-9328A94C2624}" srcOrd="0" destOrd="0" presId="urn:microsoft.com/office/officeart/2005/8/layout/vList5"/>
    <dgm:cxn modelId="{763F7D8E-377F-ED47-A3D6-56F169FCCE40}" type="presParOf" srcId="{E2D60136-E9ED-7A48-8CCC-D3F9FC527BA1}" destId="{15886A8E-FE78-A546-A22F-2BBAB7B4B9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DF6D1D-E29D-794F-9572-6DCF399C16E7}" type="doc">
      <dgm:prSet loTypeId="urn:microsoft.com/office/officeart/2005/8/layout/vList2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7470415C-08E3-8A4D-B86A-52519861FEDC}">
      <dgm:prSet/>
      <dgm:spPr/>
      <dgm:t>
        <a:bodyPr/>
        <a:lstStyle/>
        <a:p>
          <a:r>
            <a:rPr lang="es-CO" b="1">
              <a:solidFill>
                <a:srgbClr val="152B48"/>
              </a:solidFill>
              <a:latin typeface="Montserrat" pitchFamily="2" charset="77"/>
            </a:rPr>
            <a:t>Lesiones que se pueden indentificar:</a:t>
          </a:r>
          <a:endParaRPr lang="es-CO">
            <a:solidFill>
              <a:srgbClr val="152B48"/>
            </a:solidFill>
            <a:latin typeface="Montserrat" pitchFamily="2" charset="77"/>
          </a:endParaRPr>
        </a:p>
      </dgm:t>
    </dgm:pt>
    <dgm:pt modelId="{01FC5F14-090B-A440-8654-9F3EDEA3352E}" type="parTrans" cxnId="{8170643D-C504-C942-87AF-9AA4B7930FB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28EE9E74-0050-464C-8580-6E116BFB5F02}" type="sibTrans" cxnId="{8170643D-C504-C942-87AF-9AA4B7930FB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1DE7BB12-C2ED-2C49-AA23-76E2F49315A2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Neumo o hemotórax simple.</a:t>
          </a:r>
        </a:p>
      </dgm:t>
    </dgm:pt>
    <dgm:pt modelId="{96460102-F270-D04B-AF02-CAAB3475E13E}" type="parTrans" cxnId="{FD1D23F5-F10D-C843-90B2-7B1ADCE6A915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99CACBC9-E7B6-D844-9FE1-9AFDA56510D3}" type="sibTrans" cxnId="{FD1D23F5-F10D-C843-90B2-7B1ADCE6A915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4A9C3B90-420B-5246-9A24-EC805CE4501A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Tórax inestable.</a:t>
          </a:r>
        </a:p>
      </dgm:t>
    </dgm:pt>
    <dgm:pt modelId="{4B916E6F-5C68-E94A-B960-784954968E8B}" type="parTrans" cxnId="{BE95B517-C468-6347-9CA6-4AA2A9B46F5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CFB866FF-AF70-D94D-9813-7C1A7366DBF9}" type="sibTrans" cxnId="{BE95B517-C468-6347-9CA6-4AA2A9B46F5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917190B1-4647-554B-BDF8-10C2B6277A8B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Contusión pulmonar.</a:t>
          </a:r>
        </a:p>
      </dgm:t>
    </dgm:pt>
    <dgm:pt modelId="{249FB848-C36F-AF46-88B0-8E1765CB82F8}" type="parTrans" cxnId="{3ACBA382-D1CD-E648-A34F-7B9F9CE4AFA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3DF37087-FD26-E24E-B782-4C789A5C132F}" type="sibTrans" cxnId="{3ACBA382-D1CD-E648-A34F-7B9F9CE4AFA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63A60FF2-39BE-3C48-95CF-CD278590E673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Trauma contuso cardíaco.</a:t>
          </a:r>
        </a:p>
      </dgm:t>
    </dgm:pt>
    <dgm:pt modelId="{D3171E75-15DC-0249-9A11-374509DADF34}" type="parTrans" cxnId="{FAC121CC-9ADB-4143-977A-F4B587FDD7E8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B2B5C433-59CD-9249-8D85-43065177F94C}" type="sibTrans" cxnId="{FAC121CC-9ADB-4143-977A-F4B587FDD7E8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632FCBB9-F85C-544C-B652-179BF464BC39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Trauma aórtico.</a:t>
          </a:r>
        </a:p>
      </dgm:t>
    </dgm:pt>
    <dgm:pt modelId="{DF773078-847D-C545-8CFE-02667729B6D9}" type="parTrans" cxnId="{7A0AF3EF-F21B-4A46-A343-0EEB8D8C83C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2DF34338-B03E-934D-8E01-0DBD4DDB7F8B}" type="sibTrans" cxnId="{7A0AF3EF-F21B-4A46-A343-0EEB8D8C83C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AAE6ACFD-0A95-994C-B495-A309DF25646F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Lesión diafragmática.</a:t>
          </a:r>
        </a:p>
      </dgm:t>
    </dgm:pt>
    <dgm:pt modelId="{5D9B3BF8-35BC-C54D-9908-D39B7BC7C498}" type="parTrans" cxnId="{36398329-C421-6845-A7FB-6C95D85477FB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4A32251E-C6DD-154D-8521-8E448CEC5BB6}" type="sibTrans" cxnId="{36398329-C421-6845-A7FB-6C95D85477FB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021E177B-A3F4-1049-8CED-E62A7B763367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Ruptura esofágica.</a:t>
          </a:r>
        </a:p>
      </dgm:t>
    </dgm:pt>
    <dgm:pt modelId="{EE402184-C5F3-D34E-A791-4196B6227A25}" type="parTrans" cxnId="{D5D7CE0B-7DEA-0446-87CF-8DBD5FFA5FD5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1FF8BEA8-BF46-1648-B0CE-E9938AD791C6}" type="sibTrans" cxnId="{D5D7CE0B-7DEA-0446-87CF-8DBD5FFA5FD5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579EB5F0-2AC0-2E41-84FA-C3C750F2FA43}">
      <dgm:prSet/>
      <dgm:spPr/>
      <dgm:t>
        <a:bodyPr/>
        <a:lstStyle/>
        <a:p>
          <a:r>
            <a:rPr lang="es-CO" dirty="0">
              <a:solidFill>
                <a:srgbClr val="152B48"/>
              </a:solidFill>
              <a:latin typeface="Montserrat" pitchFamily="2" charset="77"/>
            </a:rPr>
            <a:t>Fracturas costales, esternales o escapulares.</a:t>
          </a:r>
        </a:p>
      </dgm:t>
    </dgm:pt>
    <dgm:pt modelId="{4E18DCCA-6F59-5041-9F90-6BDEA19BDD6F}" type="parTrans" cxnId="{D3E7C5D9-4DAB-F143-9914-BA27238EEAA7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D5E93EA3-8EC5-414D-86C2-B6A4245B7CFC}" type="sibTrans" cxnId="{D3E7C5D9-4DAB-F143-9914-BA27238EEAA7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itchFamily="2" charset="77"/>
          </a:endParaRPr>
        </a:p>
      </dgm:t>
    </dgm:pt>
    <dgm:pt modelId="{025B6110-EB99-E94F-8755-8E002C3A537C}" type="pres">
      <dgm:prSet presAssocID="{49DF6D1D-E29D-794F-9572-6DCF399C16E7}" presName="linear" presStyleCnt="0">
        <dgm:presLayoutVars>
          <dgm:animLvl val="lvl"/>
          <dgm:resizeHandles val="exact"/>
        </dgm:presLayoutVars>
      </dgm:prSet>
      <dgm:spPr/>
    </dgm:pt>
    <dgm:pt modelId="{50D46BD2-8D5D-5744-BA70-D6E095AD2366}" type="pres">
      <dgm:prSet presAssocID="{7470415C-08E3-8A4D-B86A-52519861FEDC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53EE67F2-6AFA-6E43-A4E1-7A70D5653729}" type="pres">
      <dgm:prSet presAssocID="{28EE9E74-0050-464C-8580-6E116BFB5F02}" presName="spacer" presStyleCnt="0"/>
      <dgm:spPr/>
    </dgm:pt>
    <dgm:pt modelId="{00732D18-E620-9642-8EAB-D0ABA6E62E8F}" type="pres">
      <dgm:prSet presAssocID="{1DE7BB12-C2ED-2C49-AA23-76E2F49315A2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98E61197-DBC2-224C-BB07-32D5A662CAC9}" type="pres">
      <dgm:prSet presAssocID="{99CACBC9-E7B6-D844-9FE1-9AFDA56510D3}" presName="spacer" presStyleCnt="0"/>
      <dgm:spPr/>
    </dgm:pt>
    <dgm:pt modelId="{DA010273-11D7-DF44-AB63-5BD69F2BD916}" type="pres">
      <dgm:prSet presAssocID="{4A9C3B90-420B-5246-9A24-EC805CE4501A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C932BA7E-26A0-D343-B7E3-491FB694BC0D}" type="pres">
      <dgm:prSet presAssocID="{CFB866FF-AF70-D94D-9813-7C1A7366DBF9}" presName="spacer" presStyleCnt="0"/>
      <dgm:spPr/>
    </dgm:pt>
    <dgm:pt modelId="{52843A63-4D8D-904E-983B-7FB4366967E0}" type="pres">
      <dgm:prSet presAssocID="{917190B1-4647-554B-BDF8-10C2B6277A8B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49301216-9DD3-FB42-B93B-D751035AB839}" type="pres">
      <dgm:prSet presAssocID="{3DF37087-FD26-E24E-B782-4C789A5C132F}" presName="spacer" presStyleCnt="0"/>
      <dgm:spPr/>
    </dgm:pt>
    <dgm:pt modelId="{964F6D52-D1A2-734F-A176-ACFD2D02223E}" type="pres">
      <dgm:prSet presAssocID="{63A60FF2-39BE-3C48-95CF-CD278590E673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7039A124-619B-5F48-94FA-FF9B4DD88914}" type="pres">
      <dgm:prSet presAssocID="{B2B5C433-59CD-9249-8D85-43065177F94C}" presName="spacer" presStyleCnt="0"/>
      <dgm:spPr/>
    </dgm:pt>
    <dgm:pt modelId="{3B013690-664C-6845-88EF-CB3FBC41F008}" type="pres">
      <dgm:prSet presAssocID="{632FCBB9-F85C-544C-B652-179BF464BC39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E950344E-AA9B-A749-8C92-76B76C33B510}" type="pres">
      <dgm:prSet presAssocID="{2DF34338-B03E-934D-8E01-0DBD4DDB7F8B}" presName="spacer" presStyleCnt="0"/>
      <dgm:spPr/>
    </dgm:pt>
    <dgm:pt modelId="{8262F5DD-DC43-144C-9D48-371CB7EF457B}" type="pres">
      <dgm:prSet presAssocID="{AAE6ACFD-0A95-994C-B495-A309DF25646F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EAE8FD12-5D12-0C48-AB43-FB1DBBE5D86F}" type="pres">
      <dgm:prSet presAssocID="{4A32251E-C6DD-154D-8521-8E448CEC5BB6}" presName="spacer" presStyleCnt="0"/>
      <dgm:spPr/>
    </dgm:pt>
    <dgm:pt modelId="{C06E7930-02F6-3941-9E97-023F65F7CD72}" type="pres">
      <dgm:prSet presAssocID="{021E177B-A3F4-1049-8CED-E62A7B763367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152234FB-2B0E-8D4F-86F0-93EEDDD9825F}" type="pres">
      <dgm:prSet presAssocID="{1FF8BEA8-BF46-1648-B0CE-E9938AD791C6}" presName="spacer" presStyleCnt="0"/>
      <dgm:spPr/>
    </dgm:pt>
    <dgm:pt modelId="{A504B52F-007E-1947-AB67-C9A408B8839E}" type="pres">
      <dgm:prSet presAssocID="{579EB5F0-2AC0-2E41-84FA-C3C750F2FA43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D4148E08-2F4E-294E-B1D1-EAC4C9F59543}" type="presOf" srcId="{4A9C3B90-420B-5246-9A24-EC805CE4501A}" destId="{DA010273-11D7-DF44-AB63-5BD69F2BD916}" srcOrd="0" destOrd="0" presId="urn:microsoft.com/office/officeart/2005/8/layout/vList2"/>
    <dgm:cxn modelId="{D5D7CE0B-7DEA-0446-87CF-8DBD5FFA5FD5}" srcId="{49DF6D1D-E29D-794F-9572-6DCF399C16E7}" destId="{021E177B-A3F4-1049-8CED-E62A7B763367}" srcOrd="7" destOrd="0" parTransId="{EE402184-C5F3-D34E-A791-4196B6227A25}" sibTransId="{1FF8BEA8-BF46-1648-B0CE-E9938AD791C6}"/>
    <dgm:cxn modelId="{BE95B517-C468-6347-9CA6-4AA2A9B46F54}" srcId="{49DF6D1D-E29D-794F-9572-6DCF399C16E7}" destId="{4A9C3B90-420B-5246-9A24-EC805CE4501A}" srcOrd="2" destOrd="0" parTransId="{4B916E6F-5C68-E94A-B960-784954968E8B}" sibTransId="{CFB866FF-AF70-D94D-9813-7C1A7366DBF9}"/>
    <dgm:cxn modelId="{DB7C1920-037F-F645-8138-82FA29855AED}" type="presOf" srcId="{917190B1-4647-554B-BDF8-10C2B6277A8B}" destId="{52843A63-4D8D-904E-983B-7FB4366967E0}" srcOrd="0" destOrd="0" presId="urn:microsoft.com/office/officeart/2005/8/layout/vList2"/>
    <dgm:cxn modelId="{E11F8027-5CB8-D746-8D6B-26BA5D951197}" type="presOf" srcId="{021E177B-A3F4-1049-8CED-E62A7B763367}" destId="{C06E7930-02F6-3941-9E97-023F65F7CD72}" srcOrd="0" destOrd="0" presId="urn:microsoft.com/office/officeart/2005/8/layout/vList2"/>
    <dgm:cxn modelId="{36398329-C421-6845-A7FB-6C95D85477FB}" srcId="{49DF6D1D-E29D-794F-9572-6DCF399C16E7}" destId="{AAE6ACFD-0A95-994C-B495-A309DF25646F}" srcOrd="6" destOrd="0" parTransId="{5D9B3BF8-35BC-C54D-9908-D39B7BC7C498}" sibTransId="{4A32251E-C6DD-154D-8521-8E448CEC5BB6}"/>
    <dgm:cxn modelId="{8170643D-C504-C942-87AF-9AA4B7930FBE}" srcId="{49DF6D1D-E29D-794F-9572-6DCF399C16E7}" destId="{7470415C-08E3-8A4D-B86A-52519861FEDC}" srcOrd="0" destOrd="0" parTransId="{01FC5F14-090B-A440-8654-9F3EDEA3352E}" sibTransId="{28EE9E74-0050-464C-8580-6E116BFB5F02}"/>
    <dgm:cxn modelId="{61FF9A7D-5024-C444-8D22-AAEF32E8291B}" type="presOf" srcId="{63A60FF2-39BE-3C48-95CF-CD278590E673}" destId="{964F6D52-D1A2-734F-A176-ACFD2D02223E}" srcOrd="0" destOrd="0" presId="urn:microsoft.com/office/officeart/2005/8/layout/vList2"/>
    <dgm:cxn modelId="{3ACBA382-D1CD-E648-A34F-7B9F9CE4AFAF}" srcId="{49DF6D1D-E29D-794F-9572-6DCF399C16E7}" destId="{917190B1-4647-554B-BDF8-10C2B6277A8B}" srcOrd="3" destOrd="0" parTransId="{249FB848-C36F-AF46-88B0-8E1765CB82F8}" sibTransId="{3DF37087-FD26-E24E-B782-4C789A5C132F}"/>
    <dgm:cxn modelId="{68A452A8-799F-5844-A225-583498CFF0BF}" type="presOf" srcId="{7470415C-08E3-8A4D-B86A-52519861FEDC}" destId="{50D46BD2-8D5D-5744-BA70-D6E095AD2366}" srcOrd="0" destOrd="0" presId="urn:microsoft.com/office/officeart/2005/8/layout/vList2"/>
    <dgm:cxn modelId="{B3BD14AC-1954-7B4F-8697-000B9EB42FA3}" type="presOf" srcId="{632FCBB9-F85C-544C-B652-179BF464BC39}" destId="{3B013690-664C-6845-88EF-CB3FBC41F008}" srcOrd="0" destOrd="0" presId="urn:microsoft.com/office/officeart/2005/8/layout/vList2"/>
    <dgm:cxn modelId="{D7B6FAB4-8AB0-1141-BDB1-7423F0C30AD9}" type="presOf" srcId="{49DF6D1D-E29D-794F-9572-6DCF399C16E7}" destId="{025B6110-EB99-E94F-8755-8E002C3A537C}" srcOrd="0" destOrd="0" presId="urn:microsoft.com/office/officeart/2005/8/layout/vList2"/>
    <dgm:cxn modelId="{FAC121CC-9ADB-4143-977A-F4B587FDD7E8}" srcId="{49DF6D1D-E29D-794F-9572-6DCF399C16E7}" destId="{63A60FF2-39BE-3C48-95CF-CD278590E673}" srcOrd="4" destOrd="0" parTransId="{D3171E75-15DC-0249-9A11-374509DADF34}" sibTransId="{B2B5C433-59CD-9249-8D85-43065177F94C}"/>
    <dgm:cxn modelId="{D3E7C5D9-4DAB-F143-9914-BA27238EEAA7}" srcId="{49DF6D1D-E29D-794F-9572-6DCF399C16E7}" destId="{579EB5F0-2AC0-2E41-84FA-C3C750F2FA43}" srcOrd="8" destOrd="0" parTransId="{4E18DCCA-6F59-5041-9F90-6BDEA19BDD6F}" sibTransId="{D5E93EA3-8EC5-414D-86C2-B6A4245B7CFC}"/>
    <dgm:cxn modelId="{626010DC-8EAA-B649-A23D-C683D6B087BB}" type="presOf" srcId="{579EB5F0-2AC0-2E41-84FA-C3C750F2FA43}" destId="{A504B52F-007E-1947-AB67-C9A408B8839E}" srcOrd="0" destOrd="0" presId="urn:microsoft.com/office/officeart/2005/8/layout/vList2"/>
    <dgm:cxn modelId="{5DB4AEDD-77F9-574A-AF4C-30DD1C010FE8}" type="presOf" srcId="{1DE7BB12-C2ED-2C49-AA23-76E2F49315A2}" destId="{00732D18-E620-9642-8EAB-D0ABA6E62E8F}" srcOrd="0" destOrd="0" presId="urn:microsoft.com/office/officeart/2005/8/layout/vList2"/>
    <dgm:cxn modelId="{F8AFBAE8-52E1-E24C-9048-DEA5B1469FA2}" type="presOf" srcId="{AAE6ACFD-0A95-994C-B495-A309DF25646F}" destId="{8262F5DD-DC43-144C-9D48-371CB7EF457B}" srcOrd="0" destOrd="0" presId="urn:microsoft.com/office/officeart/2005/8/layout/vList2"/>
    <dgm:cxn modelId="{7A0AF3EF-F21B-4A46-A343-0EEB8D8C83CF}" srcId="{49DF6D1D-E29D-794F-9572-6DCF399C16E7}" destId="{632FCBB9-F85C-544C-B652-179BF464BC39}" srcOrd="5" destOrd="0" parTransId="{DF773078-847D-C545-8CFE-02667729B6D9}" sibTransId="{2DF34338-B03E-934D-8E01-0DBD4DDB7F8B}"/>
    <dgm:cxn modelId="{FD1D23F5-F10D-C843-90B2-7B1ADCE6A915}" srcId="{49DF6D1D-E29D-794F-9572-6DCF399C16E7}" destId="{1DE7BB12-C2ED-2C49-AA23-76E2F49315A2}" srcOrd="1" destOrd="0" parTransId="{96460102-F270-D04B-AF02-CAAB3475E13E}" sibTransId="{99CACBC9-E7B6-D844-9FE1-9AFDA56510D3}"/>
    <dgm:cxn modelId="{59177CC7-F46A-0C43-AEE7-4E851D2A2C3E}" type="presParOf" srcId="{025B6110-EB99-E94F-8755-8E002C3A537C}" destId="{50D46BD2-8D5D-5744-BA70-D6E095AD2366}" srcOrd="0" destOrd="0" presId="urn:microsoft.com/office/officeart/2005/8/layout/vList2"/>
    <dgm:cxn modelId="{E953651C-C909-E743-99DD-BE3A43A5C890}" type="presParOf" srcId="{025B6110-EB99-E94F-8755-8E002C3A537C}" destId="{53EE67F2-6AFA-6E43-A4E1-7A70D5653729}" srcOrd="1" destOrd="0" presId="urn:microsoft.com/office/officeart/2005/8/layout/vList2"/>
    <dgm:cxn modelId="{F30D5C4C-0301-9244-84CE-C7E843F0CA4D}" type="presParOf" srcId="{025B6110-EB99-E94F-8755-8E002C3A537C}" destId="{00732D18-E620-9642-8EAB-D0ABA6E62E8F}" srcOrd="2" destOrd="0" presId="urn:microsoft.com/office/officeart/2005/8/layout/vList2"/>
    <dgm:cxn modelId="{5A874377-1E57-C44F-8F99-91B8D4B88C7B}" type="presParOf" srcId="{025B6110-EB99-E94F-8755-8E002C3A537C}" destId="{98E61197-DBC2-224C-BB07-32D5A662CAC9}" srcOrd="3" destOrd="0" presId="urn:microsoft.com/office/officeart/2005/8/layout/vList2"/>
    <dgm:cxn modelId="{17A2DE13-9A8A-0745-AB9B-ABDB34D8338E}" type="presParOf" srcId="{025B6110-EB99-E94F-8755-8E002C3A537C}" destId="{DA010273-11D7-DF44-AB63-5BD69F2BD916}" srcOrd="4" destOrd="0" presId="urn:microsoft.com/office/officeart/2005/8/layout/vList2"/>
    <dgm:cxn modelId="{AB896DEE-09C1-F442-9264-34462454FFC3}" type="presParOf" srcId="{025B6110-EB99-E94F-8755-8E002C3A537C}" destId="{C932BA7E-26A0-D343-B7E3-491FB694BC0D}" srcOrd="5" destOrd="0" presId="urn:microsoft.com/office/officeart/2005/8/layout/vList2"/>
    <dgm:cxn modelId="{99207CE3-2192-734D-B906-21592D0C115F}" type="presParOf" srcId="{025B6110-EB99-E94F-8755-8E002C3A537C}" destId="{52843A63-4D8D-904E-983B-7FB4366967E0}" srcOrd="6" destOrd="0" presId="urn:microsoft.com/office/officeart/2005/8/layout/vList2"/>
    <dgm:cxn modelId="{2207AD01-3DBB-8F45-B233-5B1199EFB63E}" type="presParOf" srcId="{025B6110-EB99-E94F-8755-8E002C3A537C}" destId="{49301216-9DD3-FB42-B93B-D751035AB839}" srcOrd="7" destOrd="0" presId="urn:microsoft.com/office/officeart/2005/8/layout/vList2"/>
    <dgm:cxn modelId="{C962137E-946E-AF4B-B737-FE89C250B8C2}" type="presParOf" srcId="{025B6110-EB99-E94F-8755-8E002C3A537C}" destId="{964F6D52-D1A2-734F-A176-ACFD2D02223E}" srcOrd="8" destOrd="0" presId="urn:microsoft.com/office/officeart/2005/8/layout/vList2"/>
    <dgm:cxn modelId="{519CF60C-E524-FE41-A5DF-3211B690D37E}" type="presParOf" srcId="{025B6110-EB99-E94F-8755-8E002C3A537C}" destId="{7039A124-619B-5F48-94FA-FF9B4DD88914}" srcOrd="9" destOrd="0" presId="urn:microsoft.com/office/officeart/2005/8/layout/vList2"/>
    <dgm:cxn modelId="{0CA53454-D975-A442-AB14-E0AEBB824ACE}" type="presParOf" srcId="{025B6110-EB99-E94F-8755-8E002C3A537C}" destId="{3B013690-664C-6845-88EF-CB3FBC41F008}" srcOrd="10" destOrd="0" presId="urn:microsoft.com/office/officeart/2005/8/layout/vList2"/>
    <dgm:cxn modelId="{E06AE15B-F78F-D14C-8C46-A01163E8858B}" type="presParOf" srcId="{025B6110-EB99-E94F-8755-8E002C3A537C}" destId="{E950344E-AA9B-A749-8C92-76B76C33B510}" srcOrd="11" destOrd="0" presId="urn:microsoft.com/office/officeart/2005/8/layout/vList2"/>
    <dgm:cxn modelId="{175DDFAC-B960-AB4A-9B23-4D4640A1C7B2}" type="presParOf" srcId="{025B6110-EB99-E94F-8755-8E002C3A537C}" destId="{8262F5DD-DC43-144C-9D48-371CB7EF457B}" srcOrd="12" destOrd="0" presId="urn:microsoft.com/office/officeart/2005/8/layout/vList2"/>
    <dgm:cxn modelId="{83173AC9-A658-7240-9772-6CA03B03FADE}" type="presParOf" srcId="{025B6110-EB99-E94F-8755-8E002C3A537C}" destId="{EAE8FD12-5D12-0C48-AB43-FB1DBBE5D86F}" srcOrd="13" destOrd="0" presId="urn:microsoft.com/office/officeart/2005/8/layout/vList2"/>
    <dgm:cxn modelId="{3DD6F571-139C-DA41-9409-060BF94346E1}" type="presParOf" srcId="{025B6110-EB99-E94F-8755-8E002C3A537C}" destId="{C06E7930-02F6-3941-9E97-023F65F7CD72}" srcOrd="14" destOrd="0" presId="urn:microsoft.com/office/officeart/2005/8/layout/vList2"/>
    <dgm:cxn modelId="{3229F822-A827-3844-BE8D-8FE3F4CC8F49}" type="presParOf" srcId="{025B6110-EB99-E94F-8755-8E002C3A537C}" destId="{152234FB-2B0E-8D4F-86F0-93EEDDD9825F}" srcOrd="15" destOrd="0" presId="urn:microsoft.com/office/officeart/2005/8/layout/vList2"/>
    <dgm:cxn modelId="{1566E290-FD2C-3D4B-94EB-0FBE99855DA6}" type="presParOf" srcId="{025B6110-EB99-E94F-8755-8E002C3A537C}" destId="{A504B52F-007E-1947-AB67-C9A408B8839E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13D8D-592D-3943-BE08-63593DAC6D8E}">
      <dsp:nvSpPr>
        <dsp:cNvPr id="0" name=""/>
        <dsp:cNvSpPr/>
      </dsp:nvSpPr>
      <dsp:spPr>
        <a:xfrm>
          <a:off x="0" y="24758"/>
          <a:ext cx="7216775" cy="6581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kern="1200" dirty="0">
              <a:latin typeface="Montserrat" pitchFamily="2" charset="77"/>
              <a:cs typeface="Arabic Typesetting" panose="03020402040406030203" pitchFamily="66" charset="-78"/>
            </a:rPr>
            <a:t>Epidemiología.</a:t>
          </a:r>
          <a:endParaRPr lang="en-US" sz="2500" kern="1200" dirty="0">
            <a:latin typeface="Montserrat" pitchFamily="2" charset="77"/>
            <a:cs typeface="Arabic Typesetting" panose="03020402040406030203" pitchFamily="66" charset="-78"/>
          </a:endParaRPr>
        </a:p>
      </dsp:txBody>
      <dsp:txXfrm>
        <a:off x="32127" y="56885"/>
        <a:ext cx="7152521" cy="593871"/>
      </dsp:txXfrm>
    </dsp:sp>
    <dsp:sp modelId="{A8B47A70-4A5C-704E-87D1-AB1FC5C4E78D}">
      <dsp:nvSpPr>
        <dsp:cNvPr id="0" name=""/>
        <dsp:cNvSpPr/>
      </dsp:nvSpPr>
      <dsp:spPr>
        <a:xfrm>
          <a:off x="0" y="754883"/>
          <a:ext cx="7216775" cy="658125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Montserrat" pitchFamily="2" charset="77"/>
              <a:cs typeface="Arabic Typesetting" panose="03020402040406030203" pitchFamily="66" charset="-78"/>
            </a:rPr>
            <a:t>Fisiopatología</a:t>
          </a:r>
          <a:r>
            <a:rPr lang="en-US" sz="2500" kern="1200" dirty="0">
              <a:latin typeface="Montserrat" pitchFamily="2" charset="77"/>
              <a:cs typeface="Arabic Typesetting" panose="03020402040406030203" pitchFamily="66" charset="-78"/>
            </a:rPr>
            <a:t>.</a:t>
          </a:r>
        </a:p>
      </dsp:txBody>
      <dsp:txXfrm>
        <a:off x="32127" y="787010"/>
        <a:ext cx="7152521" cy="593871"/>
      </dsp:txXfrm>
    </dsp:sp>
    <dsp:sp modelId="{2434EAB0-DD90-5248-AA1E-E1B28AA665AB}">
      <dsp:nvSpPr>
        <dsp:cNvPr id="0" name=""/>
        <dsp:cNvSpPr/>
      </dsp:nvSpPr>
      <dsp:spPr>
        <a:xfrm>
          <a:off x="0" y="1485008"/>
          <a:ext cx="7216775" cy="65812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kern="1200" dirty="0">
              <a:latin typeface="Montserrat" pitchFamily="2" charset="77"/>
              <a:cs typeface="Arabic Typesetting" panose="03020402040406030203" pitchFamily="66" charset="-78"/>
            </a:rPr>
            <a:t>Abordaje inicial.</a:t>
          </a:r>
          <a:endParaRPr lang="en-US" sz="2500" kern="1200" dirty="0">
            <a:latin typeface="Montserrat" pitchFamily="2" charset="77"/>
            <a:cs typeface="Arabic Typesetting" panose="03020402040406030203" pitchFamily="66" charset="-78"/>
          </a:endParaRPr>
        </a:p>
      </dsp:txBody>
      <dsp:txXfrm>
        <a:off x="32127" y="1517135"/>
        <a:ext cx="7152521" cy="593871"/>
      </dsp:txXfrm>
    </dsp:sp>
    <dsp:sp modelId="{496F4619-AE9A-2248-8AB9-1478F875FAD7}">
      <dsp:nvSpPr>
        <dsp:cNvPr id="0" name=""/>
        <dsp:cNvSpPr/>
      </dsp:nvSpPr>
      <dsp:spPr>
        <a:xfrm>
          <a:off x="0" y="2215133"/>
          <a:ext cx="7216775" cy="65812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kern="1200" dirty="0">
              <a:latin typeface="Montserrat" pitchFamily="2" charset="77"/>
              <a:cs typeface="Arabic Typesetting" panose="03020402040406030203" pitchFamily="66" charset="-78"/>
            </a:rPr>
            <a:t>Intervenciones en la valoración primaria.</a:t>
          </a:r>
          <a:endParaRPr lang="en-US" sz="2500" kern="1200" dirty="0">
            <a:latin typeface="Montserrat" pitchFamily="2" charset="77"/>
            <a:cs typeface="Arabic Typesetting" panose="03020402040406030203" pitchFamily="66" charset="-78"/>
          </a:endParaRPr>
        </a:p>
      </dsp:txBody>
      <dsp:txXfrm>
        <a:off x="32127" y="2247260"/>
        <a:ext cx="7152521" cy="593871"/>
      </dsp:txXfrm>
    </dsp:sp>
    <dsp:sp modelId="{BC702F83-D81E-E74F-8976-23638B2554C1}">
      <dsp:nvSpPr>
        <dsp:cNvPr id="0" name=""/>
        <dsp:cNvSpPr/>
      </dsp:nvSpPr>
      <dsp:spPr>
        <a:xfrm>
          <a:off x="0" y="2945258"/>
          <a:ext cx="7216775" cy="65812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kern="1200" dirty="0">
              <a:latin typeface="Montserrat" pitchFamily="2" charset="77"/>
              <a:cs typeface="Arabic Typesetting" panose="03020402040406030203" pitchFamily="66" charset="-78"/>
            </a:rPr>
            <a:t>Lesiones rápidamente mortales.</a:t>
          </a:r>
          <a:endParaRPr lang="en-US" sz="2500" kern="1200" dirty="0">
            <a:latin typeface="Montserrat" pitchFamily="2" charset="77"/>
            <a:cs typeface="Arabic Typesetting" panose="03020402040406030203" pitchFamily="66" charset="-78"/>
          </a:endParaRPr>
        </a:p>
      </dsp:txBody>
      <dsp:txXfrm>
        <a:off x="32127" y="2977385"/>
        <a:ext cx="7152521" cy="593871"/>
      </dsp:txXfrm>
    </dsp:sp>
    <dsp:sp modelId="{13C9E73E-8CFD-0B46-83AC-A6CF6306465A}">
      <dsp:nvSpPr>
        <dsp:cNvPr id="0" name=""/>
        <dsp:cNvSpPr/>
      </dsp:nvSpPr>
      <dsp:spPr>
        <a:xfrm>
          <a:off x="0" y="3675383"/>
          <a:ext cx="7216775" cy="658125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Montserrat" pitchFamily="2" charset="77"/>
              <a:cs typeface="Arabic Typesetting" panose="03020402040406030203" pitchFamily="66" charset="-78"/>
            </a:rPr>
            <a:t>Valoración</a:t>
          </a:r>
          <a:r>
            <a:rPr lang="en-US" sz="2500" kern="1200" dirty="0">
              <a:latin typeface="Montserrat" pitchFamily="2" charset="77"/>
              <a:cs typeface="Arabic Typesetting" panose="03020402040406030203" pitchFamily="66" charset="-78"/>
            </a:rPr>
            <a:t> </a:t>
          </a:r>
          <a:r>
            <a:rPr lang="en-US" sz="2500" kern="1200" dirty="0" err="1">
              <a:latin typeface="Montserrat" pitchFamily="2" charset="77"/>
              <a:cs typeface="Arabic Typesetting" panose="03020402040406030203" pitchFamily="66" charset="-78"/>
            </a:rPr>
            <a:t>secundaria</a:t>
          </a:r>
          <a:r>
            <a:rPr lang="en-US" sz="2500" kern="1200" dirty="0">
              <a:latin typeface="Montserrat" pitchFamily="2" charset="77"/>
              <a:cs typeface="Arabic Typesetting" panose="03020402040406030203" pitchFamily="66" charset="-78"/>
            </a:rPr>
            <a:t>.</a:t>
          </a:r>
        </a:p>
      </dsp:txBody>
      <dsp:txXfrm>
        <a:off x="32127" y="3707510"/>
        <a:ext cx="7152521" cy="593871"/>
      </dsp:txXfrm>
    </dsp:sp>
    <dsp:sp modelId="{6BFBC648-9299-9E40-8405-C373C9134F75}">
      <dsp:nvSpPr>
        <dsp:cNvPr id="0" name=""/>
        <dsp:cNvSpPr/>
      </dsp:nvSpPr>
      <dsp:spPr>
        <a:xfrm>
          <a:off x="0" y="4405508"/>
          <a:ext cx="7216775" cy="6581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kern="1200" dirty="0">
              <a:latin typeface="Montserrat" pitchFamily="2" charset="77"/>
              <a:cs typeface="Arabic Typesetting" panose="03020402040406030203" pitchFamily="66" charset="-78"/>
            </a:rPr>
            <a:t>Conclusiones.</a:t>
          </a:r>
          <a:endParaRPr lang="en-US" sz="2500" kern="1200" dirty="0">
            <a:latin typeface="Montserrat" pitchFamily="2" charset="77"/>
            <a:cs typeface="Arabic Typesetting" panose="03020402040406030203" pitchFamily="66" charset="-78"/>
          </a:endParaRPr>
        </a:p>
      </dsp:txBody>
      <dsp:txXfrm>
        <a:off x="32127" y="4437635"/>
        <a:ext cx="7152521" cy="5938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1DBA7-CEF9-CA4D-B523-49A05433D0F8}">
      <dsp:nvSpPr>
        <dsp:cNvPr id="0" name=""/>
        <dsp:cNvSpPr/>
      </dsp:nvSpPr>
      <dsp:spPr>
        <a:xfrm>
          <a:off x="555195" y="0"/>
          <a:ext cx="6292211" cy="3145687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7EDDF-AC15-8A45-995A-60CAD075B26C}">
      <dsp:nvSpPr>
        <dsp:cNvPr id="0" name=""/>
        <dsp:cNvSpPr/>
      </dsp:nvSpPr>
      <dsp:spPr>
        <a:xfrm>
          <a:off x="3704" y="943706"/>
          <a:ext cx="1781974" cy="12582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latin typeface="Montserrat" pitchFamily="2" charset="77"/>
            </a:rPr>
            <a:t>Tres intervenciones:</a:t>
          </a:r>
        </a:p>
      </dsp:txBody>
      <dsp:txXfrm>
        <a:off x="65128" y="1005130"/>
        <a:ext cx="1659126" cy="1135427"/>
      </dsp:txXfrm>
    </dsp:sp>
    <dsp:sp modelId="{743C310D-85F9-8342-944D-0612C5BED513}">
      <dsp:nvSpPr>
        <dsp:cNvPr id="0" name=""/>
        <dsp:cNvSpPr/>
      </dsp:nvSpPr>
      <dsp:spPr>
        <a:xfrm>
          <a:off x="1874777" y="943706"/>
          <a:ext cx="1781974" cy="125827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Montserrat" pitchFamily="2" charset="77"/>
            </a:rPr>
            <a:t>1.Toracostomía cerrada.</a:t>
          </a:r>
        </a:p>
      </dsp:txBody>
      <dsp:txXfrm>
        <a:off x="1936201" y="1005130"/>
        <a:ext cx="1659126" cy="1135427"/>
      </dsp:txXfrm>
    </dsp:sp>
    <dsp:sp modelId="{85DB2891-0444-DD4C-9690-730E97F22CCA}">
      <dsp:nvSpPr>
        <dsp:cNvPr id="0" name=""/>
        <dsp:cNvSpPr/>
      </dsp:nvSpPr>
      <dsp:spPr>
        <a:xfrm>
          <a:off x="3745850" y="943706"/>
          <a:ext cx="1781974" cy="125827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Montserrat" pitchFamily="2" charset="77"/>
            </a:rPr>
            <a:t>2. Toracotomía de resucitación.</a:t>
          </a:r>
        </a:p>
      </dsp:txBody>
      <dsp:txXfrm>
        <a:off x="3807274" y="1005130"/>
        <a:ext cx="1659126" cy="1135427"/>
      </dsp:txXfrm>
    </dsp:sp>
    <dsp:sp modelId="{E2748A0F-674B-3845-A99C-B84DF6A8C09A}">
      <dsp:nvSpPr>
        <dsp:cNvPr id="0" name=""/>
        <dsp:cNvSpPr/>
      </dsp:nvSpPr>
      <dsp:spPr>
        <a:xfrm>
          <a:off x="5616923" y="943706"/>
          <a:ext cx="1781974" cy="125827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Montserrat" pitchFamily="2" charset="77"/>
            </a:rPr>
            <a:t>3. Cirugía de control daño torácico.</a:t>
          </a:r>
        </a:p>
      </dsp:txBody>
      <dsp:txXfrm>
        <a:off x="5678347" y="1005130"/>
        <a:ext cx="1659126" cy="11354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91310-FDA7-7448-B301-2FB4224BC097}">
      <dsp:nvSpPr>
        <dsp:cNvPr id="0" name=""/>
        <dsp:cNvSpPr/>
      </dsp:nvSpPr>
      <dsp:spPr>
        <a:xfrm>
          <a:off x="2029721" y="0"/>
          <a:ext cx="5698671" cy="5698671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2DAB2-9A5C-1E46-93DC-AA822876B741}">
      <dsp:nvSpPr>
        <dsp:cNvPr id="0" name=""/>
        <dsp:cNvSpPr/>
      </dsp:nvSpPr>
      <dsp:spPr>
        <a:xfrm>
          <a:off x="2571095" y="541373"/>
          <a:ext cx="2222481" cy="22224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itchFamily="2" charset="77"/>
            </a:rPr>
            <a:t>Trauma penetrante de tórax con paro y &lt;15 min de RCP.</a:t>
          </a:r>
        </a:p>
      </dsp:txBody>
      <dsp:txXfrm>
        <a:off x="2679588" y="649866"/>
        <a:ext cx="2005495" cy="2005495"/>
      </dsp:txXfrm>
    </dsp:sp>
    <dsp:sp modelId="{B268D3C3-945C-B74C-AFFF-FDB99788FBF9}">
      <dsp:nvSpPr>
        <dsp:cNvPr id="0" name=""/>
        <dsp:cNvSpPr/>
      </dsp:nvSpPr>
      <dsp:spPr>
        <a:xfrm>
          <a:off x="4964537" y="541373"/>
          <a:ext cx="2222481" cy="22224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itchFamily="2" charset="77"/>
            </a:rPr>
            <a:t>Trauma penetrante extratorácico con paro y &lt;5 min de RCP.</a:t>
          </a:r>
        </a:p>
      </dsp:txBody>
      <dsp:txXfrm>
        <a:off x="5073030" y="649866"/>
        <a:ext cx="2005495" cy="2005495"/>
      </dsp:txXfrm>
    </dsp:sp>
    <dsp:sp modelId="{1EAAFCC8-337C-3A4D-862F-E8394E70BED5}">
      <dsp:nvSpPr>
        <dsp:cNvPr id="0" name=""/>
        <dsp:cNvSpPr/>
      </dsp:nvSpPr>
      <dsp:spPr>
        <a:xfrm>
          <a:off x="2571095" y="2934815"/>
          <a:ext cx="2222481" cy="22224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itchFamily="2" charset="77"/>
            </a:rPr>
            <a:t>Trauma cerrado con paro y &lt;10 min de RCP.</a:t>
          </a:r>
        </a:p>
      </dsp:txBody>
      <dsp:txXfrm>
        <a:off x="2679588" y="3043308"/>
        <a:ext cx="2005495" cy="2005495"/>
      </dsp:txXfrm>
    </dsp:sp>
    <dsp:sp modelId="{F6DF0461-F226-B048-B354-13CB62335B59}">
      <dsp:nvSpPr>
        <dsp:cNvPr id="0" name=""/>
        <dsp:cNvSpPr/>
      </dsp:nvSpPr>
      <dsp:spPr>
        <a:xfrm>
          <a:off x="4964537" y="2934815"/>
          <a:ext cx="2222481" cy="22224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itchFamily="2" charset="77"/>
            </a:rPr>
            <a:t>Hipotensión sostenida (PAS &lt;60) por taponamiento cardíaco; hemorragia intratorácica, abdominal, en extremidades o cervical.</a:t>
          </a:r>
        </a:p>
      </dsp:txBody>
      <dsp:txXfrm>
        <a:off x="5073030" y="3043308"/>
        <a:ext cx="2005495" cy="20054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4842F-A5BA-AB4C-A654-C68BAB8697A4}">
      <dsp:nvSpPr>
        <dsp:cNvPr id="0" name=""/>
        <dsp:cNvSpPr/>
      </dsp:nvSpPr>
      <dsp:spPr>
        <a:xfrm>
          <a:off x="0" y="1870"/>
          <a:ext cx="730033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3616A-EB97-AE4D-8D5D-44DF10675E5B}">
      <dsp:nvSpPr>
        <dsp:cNvPr id="0" name=""/>
        <dsp:cNvSpPr/>
      </dsp:nvSpPr>
      <dsp:spPr>
        <a:xfrm>
          <a:off x="0" y="1870"/>
          <a:ext cx="7300331" cy="63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rgbClr val="152B48"/>
              </a:solidFill>
              <a:latin typeface="Montserrat" pitchFamily="2" charset="77"/>
            </a:rPr>
            <a:t>Neumotórax a tensión.</a:t>
          </a:r>
        </a:p>
      </dsp:txBody>
      <dsp:txXfrm>
        <a:off x="0" y="1870"/>
        <a:ext cx="7300331" cy="637929"/>
      </dsp:txXfrm>
    </dsp:sp>
    <dsp:sp modelId="{728C2350-144B-944E-8E15-86F27A74F47D}">
      <dsp:nvSpPr>
        <dsp:cNvPr id="0" name=""/>
        <dsp:cNvSpPr/>
      </dsp:nvSpPr>
      <dsp:spPr>
        <a:xfrm>
          <a:off x="0" y="639800"/>
          <a:ext cx="7300331" cy="0"/>
        </a:xfrm>
        <a:prstGeom prst="lin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7E66E-3CA9-354A-806F-EEA543AC4691}">
      <dsp:nvSpPr>
        <dsp:cNvPr id="0" name=""/>
        <dsp:cNvSpPr/>
      </dsp:nvSpPr>
      <dsp:spPr>
        <a:xfrm>
          <a:off x="0" y="639800"/>
          <a:ext cx="7300331" cy="63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rgbClr val="152B48"/>
              </a:solidFill>
              <a:latin typeface="Montserrat" pitchFamily="2" charset="77"/>
            </a:rPr>
            <a:t>Neumotórax abierto.</a:t>
          </a:r>
        </a:p>
      </dsp:txBody>
      <dsp:txXfrm>
        <a:off x="0" y="639800"/>
        <a:ext cx="7300331" cy="637929"/>
      </dsp:txXfrm>
    </dsp:sp>
    <dsp:sp modelId="{4AF05320-52A0-3F4F-BDE9-A58D23DC76A6}">
      <dsp:nvSpPr>
        <dsp:cNvPr id="0" name=""/>
        <dsp:cNvSpPr/>
      </dsp:nvSpPr>
      <dsp:spPr>
        <a:xfrm>
          <a:off x="0" y="1277729"/>
          <a:ext cx="7300331" cy="0"/>
        </a:xfrm>
        <a:prstGeom prst="lin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EBB2B-C1DC-8E44-A023-C5219CBE28C5}">
      <dsp:nvSpPr>
        <dsp:cNvPr id="0" name=""/>
        <dsp:cNvSpPr/>
      </dsp:nvSpPr>
      <dsp:spPr>
        <a:xfrm>
          <a:off x="0" y="1277729"/>
          <a:ext cx="7300331" cy="63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rgbClr val="152B48"/>
              </a:solidFill>
              <a:latin typeface="Montserrat" pitchFamily="2" charset="77"/>
            </a:rPr>
            <a:t>Hemotórax masivo.</a:t>
          </a:r>
        </a:p>
      </dsp:txBody>
      <dsp:txXfrm>
        <a:off x="0" y="1277729"/>
        <a:ext cx="7300331" cy="637929"/>
      </dsp:txXfrm>
    </dsp:sp>
    <dsp:sp modelId="{57BA0806-200F-694D-8E0C-737AF7ADA283}">
      <dsp:nvSpPr>
        <dsp:cNvPr id="0" name=""/>
        <dsp:cNvSpPr/>
      </dsp:nvSpPr>
      <dsp:spPr>
        <a:xfrm>
          <a:off x="0" y="1915659"/>
          <a:ext cx="7300331" cy="0"/>
        </a:xfrm>
        <a:prstGeom prst="lin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563B3-6CC4-1440-A117-257D18DC8D59}">
      <dsp:nvSpPr>
        <dsp:cNvPr id="0" name=""/>
        <dsp:cNvSpPr/>
      </dsp:nvSpPr>
      <dsp:spPr>
        <a:xfrm>
          <a:off x="0" y="1915659"/>
          <a:ext cx="7300331" cy="63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rgbClr val="152B48"/>
              </a:solidFill>
              <a:latin typeface="Montserrat" pitchFamily="2" charset="77"/>
            </a:rPr>
            <a:t>Taponamiento cardíaco.</a:t>
          </a:r>
        </a:p>
      </dsp:txBody>
      <dsp:txXfrm>
        <a:off x="0" y="1915659"/>
        <a:ext cx="7300331" cy="637929"/>
      </dsp:txXfrm>
    </dsp:sp>
    <dsp:sp modelId="{E0689513-DAB1-B44A-ADFE-FF1703EE1BA0}">
      <dsp:nvSpPr>
        <dsp:cNvPr id="0" name=""/>
        <dsp:cNvSpPr/>
      </dsp:nvSpPr>
      <dsp:spPr>
        <a:xfrm>
          <a:off x="0" y="2553588"/>
          <a:ext cx="7300331" cy="0"/>
        </a:xfrm>
        <a:prstGeom prst="lin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E6822-DCFD-8941-B3E8-32590DBEB5AA}">
      <dsp:nvSpPr>
        <dsp:cNvPr id="0" name=""/>
        <dsp:cNvSpPr/>
      </dsp:nvSpPr>
      <dsp:spPr>
        <a:xfrm>
          <a:off x="0" y="2553588"/>
          <a:ext cx="7300331" cy="63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rgbClr val="152B48"/>
              </a:solidFill>
              <a:latin typeface="Montserrat" pitchFamily="2" charset="77"/>
            </a:rPr>
            <a:t>Herida cardíaca.</a:t>
          </a:r>
        </a:p>
      </dsp:txBody>
      <dsp:txXfrm>
        <a:off x="0" y="2553588"/>
        <a:ext cx="7300331" cy="637929"/>
      </dsp:txXfrm>
    </dsp:sp>
    <dsp:sp modelId="{7BBC0DC7-5675-8840-8EA5-00D9FA68B4D0}">
      <dsp:nvSpPr>
        <dsp:cNvPr id="0" name=""/>
        <dsp:cNvSpPr/>
      </dsp:nvSpPr>
      <dsp:spPr>
        <a:xfrm>
          <a:off x="0" y="3191517"/>
          <a:ext cx="7300331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5E0C8-EC91-3B43-B685-95D4FA125A6B}">
      <dsp:nvSpPr>
        <dsp:cNvPr id="0" name=""/>
        <dsp:cNvSpPr/>
      </dsp:nvSpPr>
      <dsp:spPr>
        <a:xfrm>
          <a:off x="0" y="3191517"/>
          <a:ext cx="7300331" cy="63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rgbClr val="152B48"/>
              </a:solidFill>
              <a:latin typeface="Montserrat" pitchFamily="2" charset="77"/>
            </a:rPr>
            <a:t>Herida de grandes vasos.</a:t>
          </a:r>
        </a:p>
      </dsp:txBody>
      <dsp:txXfrm>
        <a:off x="0" y="3191517"/>
        <a:ext cx="7300331" cy="6379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B99AD-6B15-7844-869D-C1126080423F}">
      <dsp:nvSpPr>
        <dsp:cNvPr id="0" name=""/>
        <dsp:cNvSpPr/>
      </dsp:nvSpPr>
      <dsp:spPr>
        <a:xfrm>
          <a:off x="9550" y="49886"/>
          <a:ext cx="2854673" cy="17128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itchFamily="2" charset="77"/>
            </a:rPr>
            <a:t>Acumulación de aire en la cavidad pleural por efececto de válvula.</a:t>
          </a:r>
        </a:p>
      </dsp:txBody>
      <dsp:txXfrm>
        <a:off x="59716" y="100052"/>
        <a:ext cx="2754341" cy="1612472"/>
      </dsp:txXfrm>
    </dsp:sp>
    <dsp:sp modelId="{D4B059DC-7746-6F47-96BC-8300F9604317}">
      <dsp:nvSpPr>
        <dsp:cNvPr id="0" name=""/>
        <dsp:cNvSpPr/>
      </dsp:nvSpPr>
      <dsp:spPr>
        <a:xfrm>
          <a:off x="3115435" y="552308"/>
          <a:ext cx="605190" cy="707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latin typeface="Montserrat" pitchFamily="2" charset="77"/>
          </a:endParaRPr>
        </a:p>
      </dsp:txBody>
      <dsp:txXfrm>
        <a:off x="3115435" y="693900"/>
        <a:ext cx="423633" cy="424775"/>
      </dsp:txXfrm>
    </dsp:sp>
    <dsp:sp modelId="{743053D4-C4B7-D747-A54D-B5BB6F919B63}">
      <dsp:nvSpPr>
        <dsp:cNvPr id="0" name=""/>
        <dsp:cNvSpPr/>
      </dsp:nvSpPr>
      <dsp:spPr>
        <a:xfrm>
          <a:off x="4006094" y="49886"/>
          <a:ext cx="2854673" cy="1712804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itchFamily="2" charset="77"/>
            </a:rPr>
            <a:t>Aumento de la p. intratorácica con colapso pulmonar.</a:t>
          </a:r>
        </a:p>
      </dsp:txBody>
      <dsp:txXfrm>
        <a:off x="4056260" y="100052"/>
        <a:ext cx="2754341" cy="1612472"/>
      </dsp:txXfrm>
    </dsp:sp>
    <dsp:sp modelId="{313DD7F5-F72D-7147-8329-72A1F7A48B8B}">
      <dsp:nvSpPr>
        <dsp:cNvPr id="0" name=""/>
        <dsp:cNvSpPr/>
      </dsp:nvSpPr>
      <dsp:spPr>
        <a:xfrm>
          <a:off x="7111979" y="552308"/>
          <a:ext cx="605190" cy="707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latin typeface="Montserrat" pitchFamily="2" charset="77"/>
          </a:endParaRPr>
        </a:p>
      </dsp:txBody>
      <dsp:txXfrm>
        <a:off x="7111979" y="693900"/>
        <a:ext cx="423633" cy="424775"/>
      </dsp:txXfrm>
    </dsp:sp>
    <dsp:sp modelId="{B7E3A696-0975-EE48-B0A0-4C2D21807D19}">
      <dsp:nvSpPr>
        <dsp:cNvPr id="0" name=""/>
        <dsp:cNvSpPr/>
      </dsp:nvSpPr>
      <dsp:spPr>
        <a:xfrm>
          <a:off x="8002637" y="49886"/>
          <a:ext cx="2854673" cy="171280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itchFamily="2" charset="77"/>
            </a:rPr>
            <a:t>Desplazamiento mediastinal contralateral.</a:t>
          </a:r>
        </a:p>
      </dsp:txBody>
      <dsp:txXfrm>
        <a:off x="8052803" y="100052"/>
        <a:ext cx="2754341" cy="1612472"/>
      </dsp:txXfrm>
    </dsp:sp>
    <dsp:sp modelId="{530F40B0-0A1C-8F4D-A9C4-AC75CE6342EC}">
      <dsp:nvSpPr>
        <dsp:cNvPr id="0" name=""/>
        <dsp:cNvSpPr/>
      </dsp:nvSpPr>
      <dsp:spPr>
        <a:xfrm rot="5400000">
          <a:off x="9127378" y="1962517"/>
          <a:ext cx="605190" cy="707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latin typeface="Montserrat" pitchFamily="2" charset="77"/>
          </a:endParaRPr>
        </a:p>
      </dsp:txBody>
      <dsp:txXfrm rot="-5400000">
        <a:off x="9217586" y="2013902"/>
        <a:ext cx="424775" cy="423633"/>
      </dsp:txXfrm>
    </dsp:sp>
    <dsp:sp modelId="{3574B0CF-8F3E-1B45-B9B6-6FD1B9292403}">
      <dsp:nvSpPr>
        <dsp:cNvPr id="0" name=""/>
        <dsp:cNvSpPr/>
      </dsp:nvSpPr>
      <dsp:spPr>
        <a:xfrm>
          <a:off x="8002637" y="2904559"/>
          <a:ext cx="2854673" cy="1712804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itchFamily="2" charset="77"/>
            </a:rPr>
            <a:t>Reducción del retorno venoso y compresión pulmonar.</a:t>
          </a:r>
        </a:p>
      </dsp:txBody>
      <dsp:txXfrm>
        <a:off x="8052803" y="2954725"/>
        <a:ext cx="2754341" cy="1612472"/>
      </dsp:txXfrm>
    </dsp:sp>
    <dsp:sp modelId="{DE6EFCB0-A0C3-D845-8401-0194AE90F767}">
      <dsp:nvSpPr>
        <dsp:cNvPr id="0" name=""/>
        <dsp:cNvSpPr/>
      </dsp:nvSpPr>
      <dsp:spPr>
        <a:xfrm rot="10800000">
          <a:off x="7146235" y="3406982"/>
          <a:ext cx="605190" cy="707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latin typeface="Montserrat" pitchFamily="2" charset="77"/>
          </a:endParaRPr>
        </a:p>
      </dsp:txBody>
      <dsp:txXfrm rot="10800000">
        <a:off x="7327792" y="3548574"/>
        <a:ext cx="423633" cy="424775"/>
      </dsp:txXfrm>
    </dsp:sp>
    <dsp:sp modelId="{FC7229F3-3BFD-5F4D-B4B1-F2B56E1B9174}">
      <dsp:nvSpPr>
        <dsp:cNvPr id="0" name=""/>
        <dsp:cNvSpPr/>
      </dsp:nvSpPr>
      <dsp:spPr>
        <a:xfrm>
          <a:off x="4006094" y="2904559"/>
          <a:ext cx="2854673" cy="171280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itchFamily="2" charset="77"/>
            </a:rPr>
            <a:t>Choque obstructivo por reducción de precarga.</a:t>
          </a:r>
        </a:p>
      </dsp:txBody>
      <dsp:txXfrm>
        <a:off x="4056260" y="2954725"/>
        <a:ext cx="2754341" cy="16124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96B2A-E746-AF41-8F39-6AEF964A09EF}">
      <dsp:nvSpPr>
        <dsp:cNvPr id="0" name=""/>
        <dsp:cNvSpPr/>
      </dsp:nvSpPr>
      <dsp:spPr>
        <a:xfrm>
          <a:off x="0" y="410094"/>
          <a:ext cx="6286815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6A6EE-6EA9-C847-9E04-EDCA56C6422D}">
      <dsp:nvSpPr>
        <dsp:cNvPr id="0" name=""/>
        <dsp:cNvSpPr/>
      </dsp:nvSpPr>
      <dsp:spPr>
        <a:xfrm>
          <a:off x="314340" y="41094"/>
          <a:ext cx="4400771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339" tIns="0" rIns="16633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b="1" kern="1200" dirty="0">
              <a:latin typeface="Montserrat" pitchFamily="2" charset="77"/>
            </a:rPr>
            <a:t>Incidencia del 1-3%.</a:t>
          </a:r>
        </a:p>
      </dsp:txBody>
      <dsp:txXfrm>
        <a:off x="350366" y="77120"/>
        <a:ext cx="4328719" cy="665948"/>
      </dsp:txXfrm>
    </dsp:sp>
    <dsp:sp modelId="{0F81EAF4-5E08-4545-8B17-E09D9199B5A7}">
      <dsp:nvSpPr>
        <dsp:cNvPr id="0" name=""/>
        <dsp:cNvSpPr/>
      </dsp:nvSpPr>
      <dsp:spPr>
        <a:xfrm>
          <a:off x="0" y="1544094"/>
          <a:ext cx="6286815" cy="24806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7927" tIns="520700" rIns="48792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500" kern="1200" dirty="0">
              <a:solidFill>
                <a:srgbClr val="152B48"/>
              </a:solidFill>
              <a:latin typeface="Montserrat" pitchFamily="2" charset="77"/>
            </a:rPr>
            <a:t>Hipoxia.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500" kern="1200" dirty="0">
              <a:solidFill>
                <a:srgbClr val="152B48"/>
              </a:solidFill>
              <a:latin typeface="Montserrat" pitchFamily="2" charset="77"/>
            </a:rPr>
            <a:t>Enfisema hipotensión.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500" kern="1200" dirty="0">
              <a:solidFill>
                <a:srgbClr val="152B48"/>
              </a:solidFill>
              <a:latin typeface="Montserrat" pitchFamily="2" charset="77"/>
            </a:rPr>
            <a:t>Hiperresonancia.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500" kern="1200" dirty="0">
              <a:solidFill>
                <a:srgbClr val="152B48"/>
              </a:solidFill>
              <a:latin typeface="Montserrat" pitchFamily="2" charset="77"/>
            </a:rPr>
            <a:t>Murmullo vesicular abolido.</a:t>
          </a:r>
        </a:p>
      </dsp:txBody>
      <dsp:txXfrm>
        <a:off x="0" y="1544094"/>
        <a:ext cx="6286815" cy="2480625"/>
      </dsp:txXfrm>
    </dsp:sp>
    <dsp:sp modelId="{4CB5E713-1CD0-FF4A-BBC0-29D50E9CCCD9}">
      <dsp:nvSpPr>
        <dsp:cNvPr id="0" name=""/>
        <dsp:cNvSpPr/>
      </dsp:nvSpPr>
      <dsp:spPr>
        <a:xfrm>
          <a:off x="314340" y="1175094"/>
          <a:ext cx="4400771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339" tIns="0" rIns="16633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b="1" kern="1200" dirty="0">
              <a:latin typeface="Montserrat" pitchFamily="2" charset="77"/>
            </a:rPr>
            <a:t>Clínica:</a:t>
          </a:r>
        </a:p>
      </dsp:txBody>
      <dsp:txXfrm>
        <a:off x="350366" y="1211120"/>
        <a:ext cx="4328719" cy="66594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BA036-0B8F-4445-9DF7-153C0B226AC2}">
      <dsp:nvSpPr>
        <dsp:cNvPr id="0" name=""/>
        <dsp:cNvSpPr/>
      </dsp:nvSpPr>
      <dsp:spPr>
        <a:xfrm>
          <a:off x="0" y="3513286"/>
          <a:ext cx="7240859" cy="11531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Montserrat" pitchFamily="2" charset="77"/>
            </a:rPr>
            <a:t>Formación de neumotórax a tensión.</a:t>
          </a:r>
        </a:p>
      </dsp:txBody>
      <dsp:txXfrm>
        <a:off x="0" y="3513286"/>
        <a:ext cx="7240859" cy="1153139"/>
      </dsp:txXfrm>
    </dsp:sp>
    <dsp:sp modelId="{5BAFF35F-035E-4643-85EF-871B56C06AE5}">
      <dsp:nvSpPr>
        <dsp:cNvPr id="0" name=""/>
        <dsp:cNvSpPr/>
      </dsp:nvSpPr>
      <dsp:spPr>
        <a:xfrm rot="10800000">
          <a:off x="0" y="1757055"/>
          <a:ext cx="7240859" cy="1773528"/>
        </a:xfrm>
        <a:prstGeom prst="upArrowCallou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Montserrat" pitchFamily="2" charset="77"/>
            </a:rPr>
            <a:t>Equilibrio de presión atmosférica e intratorácica.</a:t>
          </a:r>
        </a:p>
      </dsp:txBody>
      <dsp:txXfrm rot="10800000">
        <a:off x="0" y="1757055"/>
        <a:ext cx="7240859" cy="1152385"/>
      </dsp:txXfrm>
    </dsp:sp>
    <dsp:sp modelId="{63B54758-96F9-1743-A26F-0221CE2027DF}">
      <dsp:nvSpPr>
        <dsp:cNvPr id="0" name=""/>
        <dsp:cNvSpPr/>
      </dsp:nvSpPr>
      <dsp:spPr>
        <a:xfrm rot="10800000">
          <a:off x="0" y="824"/>
          <a:ext cx="7240859" cy="1773528"/>
        </a:xfrm>
        <a:prstGeom prst="upArrowCallou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Montserrat" pitchFamily="2" charset="77"/>
            </a:rPr>
            <a:t>Herida de gran tamaño en la pleura parietal (&gt;2/3 diámetro de la tráquea).</a:t>
          </a:r>
        </a:p>
      </dsp:txBody>
      <dsp:txXfrm rot="10800000">
        <a:off x="0" y="824"/>
        <a:ext cx="7240859" cy="115238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4DB29-65A9-5846-A01A-DB34C5C183A7}">
      <dsp:nvSpPr>
        <dsp:cNvPr id="0" name=""/>
        <dsp:cNvSpPr/>
      </dsp:nvSpPr>
      <dsp:spPr>
        <a:xfrm>
          <a:off x="3676" y="0"/>
          <a:ext cx="2205767" cy="2365985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0E014-3273-FE49-B3AE-17A1EC8E0EC0}">
      <dsp:nvSpPr>
        <dsp:cNvPr id="0" name=""/>
        <dsp:cNvSpPr/>
      </dsp:nvSpPr>
      <dsp:spPr>
        <a:xfrm>
          <a:off x="1931530" y="0"/>
          <a:ext cx="4431294" cy="2365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Estable: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b="1" u="none" kern="1200" dirty="0">
              <a:solidFill>
                <a:srgbClr val="152B48"/>
              </a:solidFill>
              <a:latin typeface="Montserrat" pitchFamily="2" charset="77"/>
            </a:rPr>
            <a:t>Toracostomía cerrada: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600" kern="1200" dirty="0">
              <a:solidFill>
                <a:srgbClr val="152B48"/>
              </a:solidFill>
              <a:latin typeface="Montserrat" pitchFamily="2" charset="77"/>
            </a:rPr>
            <a:t>Drenaje inmediato &gt;1200 – 1500 mL.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600" kern="1200" dirty="0">
              <a:solidFill>
                <a:srgbClr val="152B48"/>
              </a:solidFill>
              <a:latin typeface="Montserrat" pitchFamily="2" charset="77"/>
            </a:rPr>
            <a:t>&gt;1000 mL con posterior inestabilidad.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600" kern="1200" dirty="0">
              <a:solidFill>
                <a:srgbClr val="152B48"/>
              </a:solidFill>
              <a:latin typeface="Montserrat" pitchFamily="2" charset="77"/>
            </a:rPr>
            <a:t>Drenaje &lt;1000 mL pero débito &gt;200– 250 mL/h durante 2 – 4 horas.</a:t>
          </a:r>
        </a:p>
      </dsp:txBody>
      <dsp:txXfrm>
        <a:off x="1931530" y="0"/>
        <a:ext cx="4431294" cy="2365985"/>
      </dsp:txXfrm>
    </dsp:sp>
    <dsp:sp modelId="{51E79ED9-345A-EA4D-B791-2776EC763EB8}">
      <dsp:nvSpPr>
        <dsp:cNvPr id="0" name=""/>
        <dsp:cNvSpPr/>
      </dsp:nvSpPr>
      <dsp:spPr>
        <a:xfrm>
          <a:off x="665406" y="2563150"/>
          <a:ext cx="2205767" cy="2365985"/>
        </a:xfrm>
        <a:prstGeom prst="downArrow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BA7FE-8323-4A42-A6A8-BCE0FA1B07A5}">
      <dsp:nvSpPr>
        <dsp:cNvPr id="0" name=""/>
        <dsp:cNvSpPr/>
      </dsp:nvSpPr>
      <dsp:spPr>
        <a:xfrm>
          <a:off x="2937347" y="2563150"/>
          <a:ext cx="3743121" cy="2365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Inestable: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b="1" u="none" kern="1200" dirty="0">
              <a:solidFill>
                <a:srgbClr val="152B48"/>
              </a:solidFill>
              <a:latin typeface="Montserrat" pitchFamily="2" charset="77"/>
            </a:rPr>
            <a:t>Toracotomía urgente.</a:t>
          </a:r>
        </a:p>
      </dsp:txBody>
      <dsp:txXfrm>
        <a:off x="2937347" y="2563150"/>
        <a:ext cx="3743121" cy="236598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B7552-2986-164E-BD73-8A29ABFD3AA4}">
      <dsp:nvSpPr>
        <dsp:cNvPr id="0" name=""/>
        <dsp:cNvSpPr/>
      </dsp:nvSpPr>
      <dsp:spPr>
        <a:xfrm>
          <a:off x="0" y="273928"/>
          <a:ext cx="11098160" cy="16157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5650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itchFamily="2" charset="77"/>
            </a:rPr>
            <a:t>Compresión cardíaca por acumulación de fluídos dentro del saco pericárdico.</a:t>
          </a:r>
        </a:p>
      </dsp:txBody>
      <dsp:txXfrm>
        <a:off x="0" y="677872"/>
        <a:ext cx="10694216" cy="807887"/>
      </dsp:txXfrm>
    </dsp:sp>
    <dsp:sp modelId="{A2089AFE-7557-A54B-A99B-B8C65F71070C}">
      <dsp:nvSpPr>
        <dsp:cNvPr id="0" name=""/>
        <dsp:cNvSpPr/>
      </dsp:nvSpPr>
      <dsp:spPr>
        <a:xfrm>
          <a:off x="2558125" y="812197"/>
          <a:ext cx="8540034" cy="16157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5650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itchFamily="2" charset="77"/>
            </a:rPr>
            <a:t>Disminución del llenado ventricular y del retorno venoso.</a:t>
          </a:r>
        </a:p>
      </dsp:txBody>
      <dsp:txXfrm>
        <a:off x="2558125" y="1216141"/>
        <a:ext cx="8136090" cy="807887"/>
      </dsp:txXfrm>
    </dsp:sp>
    <dsp:sp modelId="{DBF16F4C-6C23-A54D-BED1-E36B2A4C286C}">
      <dsp:nvSpPr>
        <dsp:cNvPr id="0" name=""/>
        <dsp:cNvSpPr/>
      </dsp:nvSpPr>
      <dsp:spPr>
        <a:xfrm>
          <a:off x="5116251" y="1350789"/>
          <a:ext cx="5981908" cy="16157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5650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itchFamily="2" charset="77"/>
            </a:rPr>
            <a:t>Caída del gasto cardíaco.</a:t>
          </a:r>
        </a:p>
      </dsp:txBody>
      <dsp:txXfrm>
        <a:off x="5116251" y="1754733"/>
        <a:ext cx="5577964" cy="807887"/>
      </dsp:txXfrm>
    </dsp:sp>
    <dsp:sp modelId="{E7519B3D-0714-ED44-8E7E-3CE69F4A5666}">
      <dsp:nvSpPr>
        <dsp:cNvPr id="0" name=""/>
        <dsp:cNvSpPr/>
      </dsp:nvSpPr>
      <dsp:spPr>
        <a:xfrm>
          <a:off x="7674377" y="1889057"/>
          <a:ext cx="3423782" cy="16157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5650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itchFamily="2" charset="77"/>
            </a:rPr>
            <a:t>Choque obstructivo.</a:t>
          </a:r>
        </a:p>
      </dsp:txBody>
      <dsp:txXfrm>
        <a:off x="7674377" y="2293001"/>
        <a:ext cx="3019838" cy="80788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90D3C-7E1C-CE48-9EAB-1A6445314975}">
      <dsp:nvSpPr>
        <dsp:cNvPr id="0" name=""/>
        <dsp:cNvSpPr/>
      </dsp:nvSpPr>
      <dsp:spPr>
        <a:xfrm rot="5400000">
          <a:off x="3170935" y="1142066"/>
          <a:ext cx="1002982" cy="11418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D51DE-E992-C340-A716-CCF08AFC2ECA}">
      <dsp:nvSpPr>
        <dsp:cNvPr id="0" name=""/>
        <dsp:cNvSpPr/>
      </dsp:nvSpPr>
      <dsp:spPr>
        <a:xfrm>
          <a:off x="2905206" y="30240"/>
          <a:ext cx="1688432" cy="1181847"/>
        </a:xfrm>
        <a:prstGeom prst="roundRect">
          <a:avLst>
            <a:gd name="adj" fmla="val 16670"/>
          </a:avLst>
        </a:prstGeom>
        <a:solidFill>
          <a:srgbClr val="152B48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itchFamily="2" charset="77"/>
            </a:rPr>
            <a:t>Colapso hemodinámico y muerte.</a:t>
          </a:r>
        </a:p>
      </dsp:txBody>
      <dsp:txXfrm>
        <a:off x="2962909" y="87943"/>
        <a:ext cx="1573026" cy="1066441"/>
      </dsp:txXfrm>
    </dsp:sp>
    <dsp:sp modelId="{CDB78138-53C3-E446-B672-D7BDB2375013}">
      <dsp:nvSpPr>
        <dsp:cNvPr id="0" name=""/>
        <dsp:cNvSpPr/>
      </dsp:nvSpPr>
      <dsp:spPr>
        <a:xfrm>
          <a:off x="4593638" y="142956"/>
          <a:ext cx="1228004" cy="95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21905-867F-A740-B517-5BE64A06221A}">
      <dsp:nvSpPr>
        <dsp:cNvPr id="0" name=""/>
        <dsp:cNvSpPr/>
      </dsp:nvSpPr>
      <dsp:spPr>
        <a:xfrm rot="5400000">
          <a:off x="4570825" y="2469671"/>
          <a:ext cx="1002982" cy="11418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E3AB9-7990-FD4F-9DE6-46300104C29A}">
      <dsp:nvSpPr>
        <dsp:cNvPr id="0" name=""/>
        <dsp:cNvSpPr/>
      </dsp:nvSpPr>
      <dsp:spPr>
        <a:xfrm>
          <a:off x="4305096" y="1357845"/>
          <a:ext cx="1688432" cy="1181847"/>
        </a:xfrm>
        <a:prstGeom prst="roundRect">
          <a:avLst>
            <a:gd name="adj" fmla="val 16670"/>
          </a:avLst>
        </a:prstGeom>
        <a:solidFill>
          <a:srgbClr val="152B48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itchFamily="2" charset="77"/>
            </a:rPr>
            <a:t>Hipotensión sostenida.</a:t>
          </a:r>
        </a:p>
      </dsp:txBody>
      <dsp:txXfrm>
        <a:off x="4362799" y="1415548"/>
        <a:ext cx="1573026" cy="1066441"/>
      </dsp:txXfrm>
    </dsp:sp>
    <dsp:sp modelId="{C721223F-1F89-B04D-82CE-EC07128D138E}">
      <dsp:nvSpPr>
        <dsp:cNvPr id="0" name=""/>
        <dsp:cNvSpPr/>
      </dsp:nvSpPr>
      <dsp:spPr>
        <a:xfrm>
          <a:off x="5993528" y="1470561"/>
          <a:ext cx="1228004" cy="95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847C8-A0E2-2947-9768-7610F337D427}">
      <dsp:nvSpPr>
        <dsp:cNvPr id="0" name=""/>
        <dsp:cNvSpPr/>
      </dsp:nvSpPr>
      <dsp:spPr>
        <a:xfrm rot="5400000">
          <a:off x="5970715" y="3797276"/>
          <a:ext cx="1002982" cy="11418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82B05-F5BE-A84B-80FD-DF223AB78998}">
      <dsp:nvSpPr>
        <dsp:cNvPr id="0" name=""/>
        <dsp:cNvSpPr/>
      </dsp:nvSpPr>
      <dsp:spPr>
        <a:xfrm>
          <a:off x="5704985" y="2685450"/>
          <a:ext cx="1688432" cy="1181847"/>
        </a:xfrm>
        <a:prstGeom prst="roundRect">
          <a:avLst>
            <a:gd name="adj" fmla="val 16670"/>
          </a:avLst>
        </a:prstGeom>
        <a:solidFill>
          <a:srgbClr val="152B48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itchFamily="2" charset="77"/>
            </a:rPr>
            <a:t>Triada clásica de Beck.</a:t>
          </a:r>
        </a:p>
      </dsp:txBody>
      <dsp:txXfrm>
        <a:off x="5762688" y="2743153"/>
        <a:ext cx="1573026" cy="1066441"/>
      </dsp:txXfrm>
    </dsp:sp>
    <dsp:sp modelId="{E3F2669A-5388-E04B-94B9-3EC83A74452E}">
      <dsp:nvSpPr>
        <dsp:cNvPr id="0" name=""/>
        <dsp:cNvSpPr/>
      </dsp:nvSpPr>
      <dsp:spPr>
        <a:xfrm>
          <a:off x="7393417" y="2798166"/>
          <a:ext cx="1228004" cy="95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solidFill>
                <a:srgbClr val="152B48"/>
              </a:solidFill>
              <a:latin typeface="Montserrat" pitchFamily="2" charset="77"/>
            </a:rPr>
            <a:t>Hipotension.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solidFill>
                <a:srgbClr val="152B48"/>
              </a:solidFill>
              <a:latin typeface="Montserrat" pitchFamily="2" charset="77"/>
            </a:rPr>
            <a:t>Ruidos cardiacos alejados.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solidFill>
                <a:srgbClr val="152B48"/>
              </a:solidFill>
              <a:latin typeface="Montserrat" pitchFamily="2" charset="77"/>
            </a:rPr>
            <a:t>IY.</a:t>
          </a:r>
        </a:p>
      </dsp:txBody>
      <dsp:txXfrm>
        <a:off x="7393417" y="2798166"/>
        <a:ext cx="1228004" cy="955221"/>
      </dsp:txXfrm>
    </dsp:sp>
    <dsp:sp modelId="{7A201096-AA64-7C4E-B167-90E5910FC7D1}">
      <dsp:nvSpPr>
        <dsp:cNvPr id="0" name=""/>
        <dsp:cNvSpPr/>
      </dsp:nvSpPr>
      <dsp:spPr>
        <a:xfrm>
          <a:off x="7104875" y="4013055"/>
          <a:ext cx="1688432" cy="1181847"/>
        </a:xfrm>
        <a:prstGeom prst="roundRect">
          <a:avLst>
            <a:gd name="adj" fmla="val 16670"/>
          </a:avLst>
        </a:prstGeom>
        <a:solidFill>
          <a:srgbClr val="152B48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itchFamily="2" charset="77"/>
            </a:rPr>
            <a:t>Ruidos cardiacos alejados, IY, dolor torácico, frialdad y cianosis.</a:t>
          </a:r>
        </a:p>
      </dsp:txBody>
      <dsp:txXfrm>
        <a:off x="7162578" y="4070758"/>
        <a:ext cx="1573026" cy="106644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93EF9-489B-7C47-9EDB-F91867C167FB}">
      <dsp:nvSpPr>
        <dsp:cNvPr id="0" name=""/>
        <dsp:cNvSpPr/>
      </dsp:nvSpPr>
      <dsp:spPr>
        <a:xfrm rot="4396374">
          <a:off x="2508577" y="1182729"/>
          <a:ext cx="5130867" cy="3578140"/>
        </a:xfrm>
        <a:prstGeom prst="swooshArrow">
          <a:avLst>
            <a:gd name="adj1" fmla="val 16310"/>
            <a:gd name="adj2" fmla="val 31370"/>
          </a:avLst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CAC41-2157-7C49-ABC8-AFF50BCD99CD}">
      <dsp:nvSpPr>
        <dsp:cNvPr id="0" name=""/>
        <dsp:cNvSpPr/>
      </dsp:nvSpPr>
      <dsp:spPr>
        <a:xfrm>
          <a:off x="4649638" y="1809231"/>
          <a:ext cx="129570" cy="12957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E6185-36DF-9D42-A310-7FAEA5084BC2}">
      <dsp:nvSpPr>
        <dsp:cNvPr id="0" name=""/>
        <dsp:cNvSpPr/>
      </dsp:nvSpPr>
      <dsp:spPr>
        <a:xfrm>
          <a:off x="5778090" y="2909392"/>
          <a:ext cx="129570" cy="12957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E534A-C744-8E4A-8F5F-6EE686EF1AF5}">
      <dsp:nvSpPr>
        <dsp:cNvPr id="0" name=""/>
        <dsp:cNvSpPr/>
      </dsp:nvSpPr>
      <dsp:spPr>
        <a:xfrm>
          <a:off x="2164619" y="0"/>
          <a:ext cx="2419045" cy="95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rgbClr val="152B48"/>
              </a:solidFill>
              <a:latin typeface="Montserrat" pitchFamily="2" charset="77"/>
            </a:rPr>
            <a:t>Clínico</a:t>
          </a:r>
        </a:p>
      </dsp:txBody>
      <dsp:txXfrm>
        <a:off x="2164619" y="0"/>
        <a:ext cx="2419045" cy="950976"/>
      </dsp:txXfrm>
    </dsp:sp>
    <dsp:sp modelId="{6DAF190A-FAAC-A247-A318-9B1C9FB4D0BF}">
      <dsp:nvSpPr>
        <dsp:cNvPr id="0" name=""/>
        <dsp:cNvSpPr/>
      </dsp:nvSpPr>
      <dsp:spPr>
        <a:xfrm>
          <a:off x="5271172" y="1333216"/>
          <a:ext cx="4307559" cy="95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rgbClr val="152B48"/>
              </a:solidFill>
              <a:latin typeface="Montserrat" pitchFamily="2" charset="77"/>
            </a:rPr>
            <a:t>Urgente </a:t>
          </a:r>
          <a:r>
            <a:rPr lang="es-CO" sz="1500" kern="1200" dirty="0">
              <a:solidFill>
                <a:srgbClr val="152B48"/>
              </a:solidFill>
              <a:latin typeface="Montserrat" pitchFamily="2" charset="77"/>
              <a:sym typeface="Wingdings" pitchFamily="2" charset="2"/>
            </a:rPr>
            <a:t></a:t>
          </a:r>
          <a:r>
            <a:rPr lang="es-CO" sz="1500" kern="1200" dirty="0">
              <a:solidFill>
                <a:srgbClr val="152B48"/>
              </a:solidFill>
              <a:latin typeface="Montserrat" pitchFamily="2" charset="77"/>
            </a:rPr>
            <a:t> FAST (S y E 90 – 95%).</a:t>
          </a:r>
        </a:p>
      </dsp:txBody>
      <dsp:txXfrm>
        <a:off x="5271172" y="1333216"/>
        <a:ext cx="4307559" cy="950976"/>
      </dsp:txXfrm>
    </dsp:sp>
    <dsp:sp modelId="{EA21B2A8-3268-494F-83C1-23D9CEF15169}">
      <dsp:nvSpPr>
        <dsp:cNvPr id="0" name=""/>
        <dsp:cNvSpPr/>
      </dsp:nvSpPr>
      <dsp:spPr>
        <a:xfrm>
          <a:off x="2165926" y="2330186"/>
          <a:ext cx="3268980" cy="95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rgbClr val="152B48"/>
              </a:solidFill>
              <a:latin typeface="Montserrat" pitchFamily="2" charset="77"/>
            </a:rPr>
            <a:t>Estable </a:t>
          </a:r>
          <a:r>
            <a:rPr lang="es-CO" sz="1500" kern="1200" dirty="0">
              <a:solidFill>
                <a:srgbClr val="152B48"/>
              </a:solidFill>
              <a:latin typeface="Montserrat" pitchFamily="2" charset="77"/>
              <a:sym typeface="Wingdings" pitchFamily="2" charset="2"/>
            </a:rPr>
            <a:t></a:t>
          </a:r>
          <a:r>
            <a:rPr lang="es-CO" sz="1500" kern="1200" dirty="0">
              <a:solidFill>
                <a:srgbClr val="152B48"/>
              </a:solidFill>
              <a:latin typeface="Montserrat" pitchFamily="2" charset="77"/>
            </a:rPr>
            <a:t> TAC (neumo o hemopericardio, Dx diferenciales y lesiones asociadas).</a:t>
          </a:r>
        </a:p>
      </dsp:txBody>
      <dsp:txXfrm>
        <a:off x="2165926" y="2330186"/>
        <a:ext cx="3268980" cy="950976"/>
      </dsp:txXfrm>
    </dsp:sp>
    <dsp:sp modelId="{A34D28E0-0C29-0D4E-B90B-58843C799F7B}">
      <dsp:nvSpPr>
        <dsp:cNvPr id="0" name=""/>
        <dsp:cNvSpPr/>
      </dsp:nvSpPr>
      <dsp:spPr>
        <a:xfrm>
          <a:off x="5433599" y="5237552"/>
          <a:ext cx="3268980" cy="461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rgbClr val="152B48"/>
              </a:solidFill>
              <a:latin typeface="Montserrat" pitchFamily="2" charset="77"/>
            </a:rPr>
            <a:t>Quirúrgico </a:t>
          </a:r>
          <a:r>
            <a:rPr lang="es-CO" sz="1500" kern="1200" dirty="0">
              <a:solidFill>
                <a:srgbClr val="152B48"/>
              </a:solidFill>
              <a:latin typeface="Montserrat" pitchFamily="2" charset="77"/>
              <a:sym typeface="Wingdings" pitchFamily="2" charset="2"/>
            </a:rPr>
            <a:t></a:t>
          </a:r>
          <a:r>
            <a:rPr lang="es-CO" sz="1500" kern="1200" dirty="0">
              <a:solidFill>
                <a:srgbClr val="152B48"/>
              </a:solidFill>
              <a:latin typeface="Montserrat" pitchFamily="2" charset="77"/>
            </a:rPr>
            <a:t> venta pericárdica.</a:t>
          </a:r>
        </a:p>
      </dsp:txBody>
      <dsp:txXfrm>
        <a:off x="5433599" y="5237552"/>
        <a:ext cx="3268980" cy="461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968B6-7C1D-044F-94F1-913D717AFC55}">
      <dsp:nvSpPr>
        <dsp:cNvPr id="0" name=""/>
        <dsp:cNvSpPr/>
      </dsp:nvSpPr>
      <dsp:spPr>
        <a:xfrm>
          <a:off x="1216785" y="0"/>
          <a:ext cx="5889171" cy="5889171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B6F9E-3790-A04A-9D21-22EFED16FA99}">
      <dsp:nvSpPr>
        <dsp:cNvPr id="0" name=""/>
        <dsp:cNvSpPr/>
      </dsp:nvSpPr>
      <dsp:spPr>
        <a:xfrm>
          <a:off x="1776256" y="559471"/>
          <a:ext cx="2296776" cy="22967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latin typeface="Montserrat" pitchFamily="2" charset="77"/>
            </a:rPr>
            <a:t>Según la WHO, 5.8 millones de personas mueren anualmente en el mundo por trauma.</a:t>
          </a:r>
          <a:endParaRPr lang="en-US" sz="1700" kern="1200" dirty="0">
            <a:latin typeface="Montserrat" pitchFamily="2" charset="77"/>
          </a:endParaRPr>
        </a:p>
      </dsp:txBody>
      <dsp:txXfrm>
        <a:off x="1888375" y="671590"/>
        <a:ext cx="2072538" cy="2072538"/>
      </dsp:txXfrm>
    </dsp:sp>
    <dsp:sp modelId="{740B5451-CA84-6244-9DC7-92C0C5DCED46}">
      <dsp:nvSpPr>
        <dsp:cNvPr id="0" name=""/>
        <dsp:cNvSpPr/>
      </dsp:nvSpPr>
      <dsp:spPr>
        <a:xfrm>
          <a:off x="4249708" y="559471"/>
          <a:ext cx="2296776" cy="2296776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latin typeface="Montserrat" pitchFamily="2" charset="77"/>
            </a:rPr>
            <a:t>Principal causa de muerte en el mundo por &lt;45 años.</a:t>
          </a:r>
          <a:endParaRPr lang="en-US" sz="1700" kern="1200" dirty="0">
            <a:latin typeface="Montserrat" pitchFamily="2" charset="77"/>
          </a:endParaRPr>
        </a:p>
      </dsp:txBody>
      <dsp:txXfrm>
        <a:off x="4361827" y="671590"/>
        <a:ext cx="2072538" cy="2072538"/>
      </dsp:txXfrm>
    </dsp:sp>
    <dsp:sp modelId="{A7DA8C9B-DECF-C343-A336-DFEAD93A700A}">
      <dsp:nvSpPr>
        <dsp:cNvPr id="0" name=""/>
        <dsp:cNvSpPr/>
      </dsp:nvSpPr>
      <dsp:spPr>
        <a:xfrm>
          <a:off x="1776256" y="3032923"/>
          <a:ext cx="2296776" cy="2296776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latin typeface="Montserrat" pitchFamily="2" charset="77"/>
            </a:rPr>
            <a:t>Aprox. 25% de las muertes traumáticas son por trauma torácico.</a:t>
          </a:r>
          <a:endParaRPr lang="en-US" sz="1700" kern="1200" dirty="0">
            <a:latin typeface="Montserrat" pitchFamily="2" charset="77"/>
          </a:endParaRPr>
        </a:p>
      </dsp:txBody>
      <dsp:txXfrm>
        <a:off x="1888375" y="3145042"/>
        <a:ext cx="2072538" cy="2072538"/>
      </dsp:txXfrm>
    </dsp:sp>
    <dsp:sp modelId="{D6BAFB22-32EB-7440-A65E-F650BE205D7F}">
      <dsp:nvSpPr>
        <dsp:cNvPr id="0" name=""/>
        <dsp:cNvSpPr/>
      </dsp:nvSpPr>
      <dsp:spPr>
        <a:xfrm>
          <a:off x="4249708" y="3032923"/>
          <a:ext cx="2296776" cy="229677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latin typeface="Montserrat" pitchFamily="2" charset="77"/>
            </a:rPr>
            <a:t>Segunda causa de muerte en </a:t>
          </a:r>
          <a:r>
            <a:rPr lang="es-ES_tradnl" sz="1700" kern="1200" dirty="0" err="1">
              <a:latin typeface="Montserrat" pitchFamily="2" charset="77"/>
            </a:rPr>
            <a:t>politrauma</a:t>
          </a:r>
          <a:r>
            <a:rPr lang="es-ES_tradnl" sz="1700" kern="1200" dirty="0">
              <a:latin typeface="Montserrat" pitchFamily="2" charset="77"/>
            </a:rPr>
            <a:t> seguida del TEC.</a:t>
          </a:r>
          <a:endParaRPr lang="en-US" sz="1700" kern="1200" dirty="0">
            <a:latin typeface="Montserrat" pitchFamily="2" charset="77"/>
          </a:endParaRPr>
        </a:p>
      </dsp:txBody>
      <dsp:txXfrm>
        <a:off x="4361827" y="3145042"/>
        <a:ext cx="2072538" cy="207253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1B055-E95E-A24E-9358-36C9349533DF}">
      <dsp:nvSpPr>
        <dsp:cNvPr id="0" name=""/>
        <dsp:cNvSpPr/>
      </dsp:nvSpPr>
      <dsp:spPr>
        <a:xfrm>
          <a:off x="430001" y="242590"/>
          <a:ext cx="2581051" cy="15486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itchFamily="2" charset="77"/>
            </a:rPr>
            <a:t>Sospechar en heridas dentro de la caja cardíaca.</a:t>
          </a:r>
        </a:p>
      </dsp:txBody>
      <dsp:txXfrm>
        <a:off x="475359" y="287948"/>
        <a:ext cx="2490335" cy="1457914"/>
      </dsp:txXfrm>
    </dsp:sp>
    <dsp:sp modelId="{91534D0B-E686-1A49-A357-997243E47AC7}">
      <dsp:nvSpPr>
        <dsp:cNvPr id="0" name=""/>
        <dsp:cNvSpPr/>
      </dsp:nvSpPr>
      <dsp:spPr>
        <a:xfrm>
          <a:off x="3238185" y="696855"/>
          <a:ext cx="547182" cy="64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>
            <a:latin typeface="Montserrat" pitchFamily="2" charset="77"/>
          </a:endParaRPr>
        </a:p>
      </dsp:txBody>
      <dsp:txXfrm>
        <a:off x="3238185" y="824875"/>
        <a:ext cx="383027" cy="384060"/>
      </dsp:txXfrm>
    </dsp:sp>
    <dsp:sp modelId="{FAEBF052-D3E4-1C4D-A940-135A2C2221BE}">
      <dsp:nvSpPr>
        <dsp:cNvPr id="0" name=""/>
        <dsp:cNvSpPr/>
      </dsp:nvSpPr>
      <dsp:spPr>
        <a:xfrm>
          <a:off x="4043472" y="546"/>
          <a:ext cx="2581051" cy="2032717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latin typeface="Montserrat" pitchFamily="2" charset="77"/>
            </a:rPr>
            <a:t>Escenario desde asintomático hasta paro cardiaco: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itchFamily="2" charset="77"/>
            </a:rPr>
            <a:t>80% taponamiento cardíaco.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itchFamily="2" charset="77"/>
            </a:rPr>
            <a:t>Choque hipovolémico.</a:t>
          </a:r>
        </a:p>
      </dsp:txBody>
      <dsp:txXfrm>
        <a:off x="4103008" y="60082"/>
        <a:ext cx="2461979" cy="1913645"/>
      </dsp:txXfrm>
    </dsp:sp>
    <dsp:sp modelId="{48CB0736-E30C-EC41-BDF8-0DB2A2AC2260}">
      <dsp:nvSpPr>
        <dsp:cNvPr id="0" name=""/>
        <dsp:cNvSpPr/>
      </dsp:nvSpPr>
      <dsp:spPr>
        <a:xfrm>
          <a:off x="6851656" y="696855"/>
          <a:ext cx="547182" cy="64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>
            <a:latin typeface="Montserrat" pitchFamily="2" charset="77"/>
          </a:endParaRPr>
        </a:p>
      </dsp:txBody>
      <dsp:txXfrm>
        <a:off x="6851656" y="824875"/>
        <a:ext cx="383027" cy="384060"/>
      </dsp:txXfrm>
    </dsp:sp>
    <dsp:sp modelId="{070A9147-21E5-3C42-9DE0-A63E1AC5974C}">
      <dsp:nvSpPr>
        <dsp:cNvPr id="0" name=""/>
        <dsp:cNvSpPr/>
      </dsp:nvSpPr>
      <dsp:spPr>
        <a:xfrm>
          <a:off x="7656944" y="242590"/>
          <a:ext cx="2581051" cy="154863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itchFamily="2" charset="77"/>
            </a:rPr>
            <a:t>Diagnóstico clínico.</a:t>
          </a:r>
        </a:p>
      </dsp:txBody>
      <dsp:txXfrm>
        <a:off x="7702302" y="287948"/>
        <a:ext cx="2490335" cy="1457914"/>
      </dsp:txXfrm>
    </dsp:sp>
    <dsp:sp modelId="{502E5794-1DBC-5245-861A-C97757EB0D50}">
      <dsp:nvSpPr>
        <dsp:cNvPr id="0" name=""/>
        <dsp:cNvSpPr/>
      </dsp:nvSpPr>
      <dsp:spPr>
        <a:xfrm rot="5400000">
          <a:off x="8609737" y="2089285"/>
          <a:ext cx="675465" cy="64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>
            <a:latin typeface="Montserrat" pitchFamily="2" charset="77"/>
          </a:endParaRPr>
        </a:p>
      </dsp:txBody>
      <dsp:txXfrm rot="-5400000">
        <a:off x="8755439" y="2071603"/>
        <a:ext cx="384060" cy="483435"/>
      </dsp:txXfrm>
    </dsp:sp>
    <dsp:sp modelId="{48708697-7E2C-4D4C-AB5F-005E2FC90FEA}">
      <dsp:nvSpPr>
        <dsp:cNvPr id="0" name=""/>
        <dsp:cNvSpPr/>
      </dsp:nvSpPr>
      <dsp:spPr>
        <a:xfrm>
          <a:off x="7656944" y="3065684"/>
          <a:ext cx="2581051" cy="1548630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itchFamily="2" charset="77"/>
            </a:rPr>
            <a:t>Diagnóstico imagenológico: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itchFamily="2" charset="77"/>
            </a:rPr>
            <a:t>Rayos X.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itchFamily="2" charset="77"/>
            </a:rPr>
            <a:t>FAST.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itchFamily="2" charset="77"/>
            </a:rPr>
            <a:t>TAC.</a:t>
          </a:r>
        </a:p>
      </dsp:txBody>
      <dsp:txXfrm>
        <a:off x="7702302" y="3111042"/>
        <a:ext cx="2490335" cy="1457914"/>
      </dsp:txXfrm>
    </dsp:sp>
    <dsp:sp modelId="{6E99C9DB-4940-4048-93E9-714E41481555}">
      <dsp:nvSpPr>
        <dsp:cNvPr id="0" name=""/>
        <dsp:cNvSpPr/>
      </dsp:nvSpPr>
      <dsp:spPr>
        <a:xfrm rot="10800000">
          <a:off x="6882629" y="3519949"/>
          <a:ext cx="547182" cy="64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>
            <a:latin typeface="Montserrat" pitchFamily="2" charset="77"/>
          </a:endParaRPr>
        </a:p>
      </dsp:txBody>
      <dsp:txXfrm rot="10800000">
        <a:off x="7046784" y="3647969"/>
        <a:ext cx="383027" cy="384060"/>
      </dsp:txXfrm>
    </dsp:sp>
    <dsp:sp modelId="{873B53C2-B703-C347-B1A4-53421CA0A3CB}">
      <dsp:nvSpPr>
        <dsp:cNvPr id="0" name=""/>
        <dsp:cNvSpPr/>
      </dsp:nvSpPr>
      <dsp:spPr>
        <a:xfrm>
          <a:off x="4043472" y="3065684"/>
          <a:ext cx="2581051" cy="154863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itchFamily="2" charset="77"/>
            </a:rPr>
            <a:t>Diagnóstico quirúrgico: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itchFamily="2" charset="77"/>
            </a:rPr>
            <a:t>Ventana pericárdica.</a:t>
          </a:r>
        </a:p>
      </dsp:txBody>
      <dsp:txXfrm>
        <a:off x="4088830" y="3111042"/>
        <a:ext cx="2490335" cy="145791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34439-7E0C-5946-8144-DB203F613C41}">
      <dsp:nvSpPr>
        <dsp:cNvPr id="0" name=""/>
        <dsp:cNvSpPr/>
      </dsp:nvSpPr>
      <dsp:spPr>
        <a:xfrm>
          <a:off x="0" y="255"/>
          <a:ext cx="608792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24300-FD16-6D4D-B5FE-1EB33E7DC705}">
      <dsp:nvSpPr>
        <dsp:cNvPr id="0" name=""/>
        <dsp:cNvSpPr/>
      </dsp:nvSpPr>
      <dsp:spPr>
        <a:xfrm>
          <a:off x="0" y="255"/>
          <a:ext cx="6087921" cy="417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Aorta y ramas braquiocefálicas.</a:t>
          </a:r>
        </a:p>
      </dsp:txBody>
      <dsp:txXfrm>
        <a:off x="0" y="255"/>
        <a:ext cx="6087921" cy="417976"/>
      </dsp:txXfrm>
    </dsp:sp>
    <dsp:sp modelId="{21338091-B514-F149-9EAC-D1D0792C1945}">
      <dsp:nvSpPr>
        <dsp:cNvPr id="0" name=""/>
        <dsp:cNvSpPr/>
      </dsp:nvSpPr>
      <dsp:spPr>
        <a:xfrm>
          <a:off x="0" y="418231"/>
          <a:ext cx="6087921" cy="0"/>
        </a:xfrm>
        <a:prstGeom prst="lin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99BBF-A088-B14E-B735-1C6C2F5986F5}">
      <dsp:nvSpPr>
        <dsp:cNvPr id="0" name=""/>
        <dsp:cNvSpPr/>
      </dsp:nvSpPr>
      <dsp:spPr>
        <a:xfrm>
          <a:off x="0" y="418231"/>
          <a:ext cx="6087921" cy="417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A y V pulmonares.</a:t>
          </a:r>
        </a:p>
      </dsp:txBody>
      <dsp:txXfrm>
        <a:off x="0" y="418231"/>
        <a:ext cx="6087921" cy="417976"/>
      </dsp:txXfrm>
    </dsp:sp>
    <dsp:sp modelId="{1435B10A-CE8F-DA40-8536-772D8A753FCE}">
      <dsp:nvSpPr>
        <dsp:cNvPr id="0" name=""/>
        <dsp:cNvSpPr/>
      </dsp:nvSpPr>
      <dsp:spPr>
        <a:xfrm>
          <a:off x="0" y="836207"/>
          <a:ext cx="6087921" cy="0"/>
        </a:xfrm>
        <a:prstGeom prst="lin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F88E5-0D18-3245-93E5-E40134ECCC7D}">
      <dsp:nvSpPr>
        <dsp:cNvPr id="0" name=""/>
        <dsp:cNvSpPr/>
      </dsp:nvSpPr>
      <dsp:spPr>
        <a:xfrm>
          <a:off x="0" y="836207"/>
          <a:ext cx="6087921" cy="417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Vena cava superior e inferior intratorácica.</a:t>
          </a:r>
        </a:p>
      </dsp:txBody>
      <dsp:txXfrm>
        <a:off x="0" y="836207"/>
        <a:ext cx="6087921" cy="417976"/>
      </dsp:txXfrm>
    </dsp:sp>
    <dsp:sp modelId="{2AECF3E7-1E18-6D45-A5AB-F028094CC8EC}">
      <dsp:nvSpPr>
        <dsp:cNvPr id="0" name=""/>
        <dsp:cNvSpPr/>
      </dsp:nvSpPr>
      <dsp:spPr>
        <a:xfrm>
          <a:off x="0" y="1254184"/>
          <a:ext cx="6087921" cy="0"/>
        </a:xfrm>
        <a:prstGeom prst="lin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34938-C063-1143-910C-C2D39F27A203}">
      <dsp:nvSpPr>
        <dsp:cNvPr id="0" name=""/>
        <dsp:cNvSpPr/>
      </dsp:nvSpPr>
      <dsp:spPr>
        <a:xfrm>
          <a:off x="0" y="1254184"/>
          <a:ext cx="6087921" cy="417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Venas innominadas</a:t>
          </a:r>
        </a:p>
      </dsp:txBody>
      <dsp:txXfrm>
        <a:off x="0" y="1254184"/>
        <a:ext cx="6087921" cy="417976"/>
      </dsp:txXfrm>
    </dsp:sp>
    <dsp:sp modelId="{5F0E8DC3-95A9-2948-9B98-17E81F657144}">
      <dsp:nvSpPr>
        <dsp:cNvPr id="0" name=""/>
        <dsp:cNvSpPr/>
      </dsp:nvSpPr>
      <dsp:spPr>
        <a:xfrm>
          <a:off x="0" y="1672160"/>
          <a:ext cx="6087921" cy="0"/>
        </a:xfrm>
        <a:prstGeom prst="lin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D5BDF-9689-9E41-8269-F3D33F08DCC5}">
      <dsp:nvSpPr>
        <dsp:cNvPr id="0" name=""/>
        <dsp:cNvSpPr/>
      </dsp:nvSpPr>
      <dsp:spPr>
        <a:xfrm>
          <a:off x="0" y="1672160"/>
          <a:ext cx="6087921" cy="417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Vena ázigos.</a:t>
          </a:r>
        </a:p>
      </dsp:txBody>
      <dsp:txXfrm>
        <a:off x="0" y="1672160"/>
        <a:ext cx="6087921" cy="41797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5DB68-91C8-BB4A-8A70-BECF60FD1AD3}">
      <dsp:nvSpPr>
        <dsp:cNvPr id="0" name=""/>
        <dsp:cNvSpPr/>
      </dsp:nvSpPr>
      <dsp:spPr>
        <a:xfrm>
          <a:off x="960" y="81367"/>
          <a:ext cx="3745877" cy="22475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itchFamily="2" charset="77"/>
            </a:rPr>
            <a:t>En el 5% de las HPAF y 2% de las HACP.</a:t>
          </a:r>
        </a:p>
      </dsp:txBody>
      <dsp:txXfrm>
        <a:off x="960" y="81367"/>
        <a:ext cx="3745877" cy="2247526"/>
      </dsp:txXfrm>
    </dsp:sp>
    <dsp:sp modelId="{2AC52A84-65F1-7C4B-918A-CD2D69F20A44}">
      <dsp:nvSpPr>
        <dsp:cNvPr id="0" name=""/>
        <dsp:cNvSpPr/>
      </dsp:nvSpPr>
      <dsp:spPr>
        <a:xfrm>
          <a:off x="4121425" y="81367"/>
          <a:ext cx="3745877" cy="2247526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itchFamily="2" charset="77"/>
            </a:rPr>
            <a:t>Mortalidad prehospitalaria del 65 – 90%.</a:t>
          </a:r>
        </a:p>
      </dsp:txBody>
      <dsp:txXfrm>
        <a:off x="4121425" y="81367"/>
        <a:ext cx="3745877" cy="2247526"/>
      </dsp:txXfrm>
    </dsp:sp>
    <dsp:sp modelId="{5D2918DC-B3E5-084E-89DE-A6258CAF88D3}">
      <dsp:nvSpPr>
        <dsp:cNvPr id="0" name=""/>
        <dsp:cNvSpPr/>
      </dsp:nvSpPr>
      <dsp:spPr>
        <a:xfrm>
          <a:off x="2061193" y="2703481"/>
          <a:ext cx="3745877" cy="224752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itchFamily="2" charset="77"/>
            </a:rPr>
            <a:t>Clínica: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>
              <a:latin typeface="Montserrat" pitchFamily="2" charset="77"/>
            </a:rPr>
            <a:t>Taponamiento cardíaco.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>
              <a:latin typeface="Montserrat" pitchFamily="2" charset="77"/>
            </a:rPr>
            <a:t>Choque hemorrágico.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>
              <a:latin typeface="Montserrat" pitchFamily="2" charset="77"/>
            </a:rPr>
            <a:t>Pulsos asimétricos.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>
              <a:latin typeface="Montserrat" pitchFamily="2" charset="77"/>
            </a:rPr>
            <a:t>Hematomas expansivos.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>
              <a:latin typeface="Montserrat" pitchFamily="2" charset="77"/>
            </a:rPr>
            <a:t>Soplo interescapular.</a:t>
          </a:r>
        </a:p>
      </dsp:txBody>
      <dsp:txXfrm>
        <a:off x="2061193" y="2703481"/>
        <a:ext cx="3745877" cy="224752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E61C5-37F6-A449-A8FB-B81F0D98E554}">
      <dsp:nvSpPr>
        <dsp:cNvPr id="0" name=""/>
        <dsp:cNvSpPr/>
      </dsp:nvSpPr>
      <dsp:spPr>
        <a:xfrm>
          <a:off x="0" y="0"/>
          <a:ext cx="732496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5215B-FA52-EA4F-B2F5-73A02B87A104}">
      <dsp:nvSpPr>
        <dsp:cNvPr id="0" name=""/>
        <dsp:cNvSpPr/>
      </dsp:nvSpPr>
      <dsp:spPr>
        <a:xfrm>
          <a:off x="0" y="0"/>
          <a:ext cx="2484432" cy="30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100" kern="1200" dirty="0">
              <a:solidFill>
                <a:srgbClr val="152B48"/>
              </a:solidFill>
              <a:latin typeface="Montserrat" pitchFamily="2" charset="77"/>
            </a:rPr>
            <a:t>Según la estabilidad</a:t>
          </a:r>
        </a:p>
      </dsp:txBody>
      <dsp:txXfrm>
        <a:off x="0" y="0"/>
        <a:ext cx="2484432" cy="3092017"/>
      </dsp:txXfrm>
    </dsp:sp>
    <dsp:sp modelId="{48079D66-6476-784C-9430-FE1F761453EE}">
      <dsp:nvSpPr>
        <dsp:cNvPr id="0" name=""/>
        <dsp:cNvSpPr/>
      </dsp:nvSpPr>
      <dsp:spPr>
        <a:xfrm>
          <a:off x="2575100" y="48312"/>
          <a:ext cx="4744951" cy="96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rgbClr val="152B48"/>
              </a:solidFill>
              <a:latin typeface="Montserrat" pitchFamily="2" charset="77"/>
            </a:rPr>
            <a:t>Inestable no respondedor.</a:t>
          </a:r>
        </a:p>
      </dsp:txBody>
      <dsp:txXfrm>
        <a:off x="2575100" y="48312"/>
        <a:ext cx="4744951" cy="966255"/>
      </dsp:txXfrm>
    </dsp:sp>
    <dsp:sp modelId="{12AA88AF-385B-A248-9E50-FEDA9A6E9361}">
      <dsp:nvSpPr>
        <dsp:cNvPr id="0" name=""/>
        <dsp:cNvSpPr/>
      </dsp:nvSpPr>
      <dsp:spPr>
        <a:xfrm>
          <a:off x="2484432" y="1014568"/>
          <a:ext cx="483561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8A8F2-424B-7042-B9CD-F1FFE425007B}">
      <dsp:nvSpPr>
        <dsp:cNvPr id="0" name=""/>
        <dsp:cNvSpPr/>
      </dsp:nvSpPr>
      <dsp:spPr>
        <a:xfrm>
          <a:off x="2575100" y="1062880"/>
          <a:ext cx="4744951" cy="96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rgbClr val="152B48"/>
              </a:solidFill>
              <a:latin typeface="Montserrat" pitchFamily="2" charset="77"/>
            </a:rPr>
            <a:t>Inestable respondedor.</a:t>
          </a:r>
        </a:p>
      </dsp:txBody>
      <dsp:txXfrm>
        <a:off x="2575100" y="1062880"/>
        <a:ext cx="4744951" cy="966255"/>
      </dsp:txXfrm>
    </dsp:sp>
    <dsp:sp modelId="{3FB09F6C-1CF1-3F4E-9797-E703A81DBDDD}">
      <dsp:nvSpPr>
        <dsp:cNvPr id="0" name=""/>
        <dsp:cNvSpPr/>
      </dsp:nvSpPr>
      <dsp:spPr>
        <a:xfrm>
          <a:off x="2484432" y="2029136"/>
          <a:ext cx="483561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E9B7E-B135-6A45-A1E9-674F1AE164B4}">
      <dsp:nvSpPr>
        <dsp:cNvPr id="0" name=""/>
        <dsp:cNvSpPr/>
      </dsp:nvSpPr>
      <dsp:spPr>
        <a:xfrm>
          <a:off x="2575100" y="2077448"/>
          <a:ext cx="4744951" cy="96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rgbClr val="152B48"/>
              </a:solidFill>
              <a:latin typeface="Montserrat" pitchFamily="2" charset="77"/>
            </a:rPr>
            <a:t>Estable.</a:t>
          </a:r>
        </a:p>
      </dsp:txBody>
      <dsp:txXfrm>
        <a:off x="2575100" y="2077448"/>
        <a:ext cx="4744951" cy="966255"/>
      </dsp:txXfrm>
    </dsp:sp>
    <dsp:sp modelId="{FCD041EA-BEDD-104F-8E05-89C75591F11E}">
      <dsp:nvSpPr>
        <dsp:cNvPr id="0" name=""/>
        <dsp:cNvSpPr/>
      </dsp:nvSpPr>
      <dsp:spPr>
        <a:xfrm>
          <a:off x="2484432" y="3043704"/>
          <a:ext cx="483561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FB437-E0BA-D942-83D9-841312C93AF2}">
      <dsp:nvSpPr>
        <dsp:cNvPr id="0" name=""/>
        <dsp:cNvSpPr/>
      </dsp:nvSpPr>
      <dsp:spPr>
        <a:xfrm>
          <a:off x="0" y="0"/>
          <a:ext cx="101400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DB9AB-4D3A-754F-B535-86D5E70EE714}">
      <dsp:nvSpPr>
        <dsp:cNvPr id="0" name=""/>
        <dsp:cNvSpPr/>
      </dsp:nvSpPr>
      <dsp:spPr>
        <a:xfrm>
          <a:off x="0" y="0"/>
          <a:ext cx="3917017" cy="373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>
              <a:solidFill>
                <a:srgbClr val="152B48"/>
              </a:solidFill>
              <a:latin typeface="Montserrat" pitchFamily="2" charset="77"/>
            </a:rPr>
            <a:t>Identificación de:</a:t>
          </a:r>
        </a:p>
      </dsp:txBody>
      <dsp:txXfrm>
        <a:off x="0" y="0"/>
        <a:ext cx="3917017" cy="3737325"/>
      </dsp:txXfrm>
    </dsp:sp>
    <dsp:sp modelId="{914289B6-11F8-844D-9DA7-79E35739439C}">
      <dsp:nvSpPr>
        <dsp:cNvPr id="0" name=""/>
        <dsp:cNvSpPr/>
      </dsp:nvSpPr>
      <dsp:spPr>
        <a:xfrm>
          <a:off x="4033618" y="35219"/>
          <a:ext cx="6102097" cy="70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>
              <a:solidFill>
                <a:srgbClr val="152B48"/>
              </a:solidFill>
              <a:latin typeface="Montserrat" pitchFamily="2" charset="77"/>
            </a:rPr>
            <a:t>Neumotórax simple.</a:t>
          </a:r>
        </a:p>
      </dsp:txBody>
      <dsp:txXfrm>
        <a:off x="4033618" y="35219"/>
        <a:ext cx="6102097" cy="704398"/>
      </dsp:txXfrm>
    </dsp:sp>
    <dsp:sp modelId="{33FDB8EE-4177-8B4E-9EDD-594491C23083}">
      <dsp:nvSpPr>
        <dsp:cNvPr id="0" name=""/>
        <dsp:cNvSpPr/>
      </dsp:nvSpPr>
      <dsp:spPr>
        <a:xfrm>
          <a:off x="3917017" y="739618"/>
          <a:ext cx="62186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FC5CA-4415-724E-A02D-429FBA0AE223}">
      <dsp:nvSpPr>
        <dsp:cNvPr id="0" name=""/>
        <dsp:cNvSpPr/>
      </dsp:nvSpPr>
      <dsp:spPr>
        <a:xfrm>
          <a:off x="4033618" y="774837"/>
          <a:ext cx="6102097" cy="70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>
              <a:solidFill>
                <a:srgbClr val="152B48"/>
              </a:solidFill>
              <a:latin typeface="Montserrat" pitchFamily="2" charset="77"/>
            </a:rPr>
            <a:t>Hemotórax.</a:t>
          </a:r>
        </a:p>
      </dsp:txBody>
      <dsp:txXfrm>
        <a:off x="4033618" y="774837"/>
        <a:ext cx="6102097" cy="704398"/>
      </dsp:txXfrm>
    </dsp:sp>
    <dsp:sp modelId="{A75F7EE7-CD82-814A-8BE7-653202C53DD4}">
      <dsp:nvSpPr>
        <dsp:cNvPr id="0" name=""/>
        <dsp:cNvSpPr/>
      </dsp:nvSpPr>
      <dsp:spPr>
        <a:xfrm>
          <a:off x="3917017" y="1479236"/>
          <a:ext cx="62186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2116B-AF6F-F446-96F0-14B5DA65D4D0}">
      <dsp:nvSpPr>
        <dsp:cNvPr id="0" name=""/>
        <dsp:cNvSpPr/>
      </dsp:nvSpPr>
      <dsp:spPr>
        <a:xfrm>
          <a:off x="4033618" y="1514456"/>
          <a:ext cx="6102097" cy="70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>
              <a:solidFill>
                <a:srgbClr val="152B48"/>
              </a:solidFill>
              <a:latin typeface="Montserrat" pitchFamily="2" charset="77"/>
            </a:rPr>
            <a:t>Contusiones pulmonares.</a:t>
          </a:r>
        </a:p>
      </dsp:txBody>
      <dsp:txXfrm>
        <a:off x="4033618" y="1514456"/>
        <a:ext cx="6102097" cy="704398"/>
      </dsp:txXfrm>
    </dsp:sp>
    <dsp:sp modelId="{0E350522-B402-3B4B-9688-16F62A137AC5}">
      <dsp:nvSpPr>
        <dsp:cNvPr id="0" name=""/>
        <dsp:cNvSpPr/>
      </dsp:nvSpPr>
      <dsp:spPr>
        <a:xfrm>
          <a:off x="3917017" y="2218854"/>
          <a:ext cx="62186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EAE03-5808-7A4F-AFD4-25FEEEF37398}">
      <dsp:nvSpPr>
        <dsp:cNvPr id="0" name=""/>
        <dsp:cNvSpPr/>
      </dsp:nvSpPr>
      <dsp:spPr>
        <a:xfrm>
          <a:off x="4033618" y="2254074"/>
          <a:ext cx="6102097" cy="70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>
              <a:solidFill>
                <a:srgbClr val="152B48"/>
              </a:solidFill>
              <a:latin typeface="Montserrat" pitchFamily="2" charset="77"/>
            </a:rPr>
            <a:t>Trauma de esófago. </a:t>
          </a:r>
        </a:p>
      </dsp:txBody>
      <dsp:txXfrm>
        <a:off x="4033618" y="2254074"/>
        <a:ext cx="6102097" cy="704398"/>
      </dsp:txXfrm>
    </dsp:sp>
    <dsp:sp modelId="{1E5BF739-FD4F-CE45-B569-8E58037C6473}">
      <dsp:nvSpPr>
        <dsp:cNvPr id="0" name=""/>
        <dsp:cNvSpPr/>
      </dsp:nvSpPr>
      <dsp:spPr>
        <a:xfrm>
          <a:off x="3917017" y="2958472"/>
          <a:ext cx="62186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123A1-1406-954C-9C16-C6C0A1E15F67}">
      <dsp:nvSpPr>
        <dsp:cNvPr id="0" name=""/>
        <dsp:cNvSpPr/>
      </dsp:nvSpPr>
      <dsp:spPr>
        <a:xfrm>
          <a:off x="4033618" y="2993692"/>
          <a:ext cx="6102097" cy="70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>
              <a:solidFill>
                <a:srgbClr val="152B48"/>
              </a:solidFill>
              <a:latin typeface="Montserrat" pitchFamily="2" charset="77"/>
            </a:rPr>
            <a:t>Trauma de diafragma.</a:t>
          </a:r>
        </a:p>
      </dsp:txBody>
      <dsp:txXfrm>
        <a:off x="4033618" y="2993692"/>
        <a:ext cx="6102097" cy="704398"/>
      </dsp:txXfrm>
    </dsp:sp>
    <dsp:sp modelId="{704133CF-8C6F-3F4B-ADD0-B6292C3EB115}">
      <dsp:nvSpPr>
        <dsp:cNvPr id="0" name=""/>
        <dsp:cNvSpPr/>
      </dsp:nvSpPr>
      <dsp:spPr>
        <a:xfrm>
          <a:off x="3917017" y="3698090"/>
          <a:ext cx="62186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ECD2D-88F7-9247-82CA-16D83B94E805}">
      <dsp:nvSpPr>
        <dsp:cNvPr id="0" name=""/>
        <dsp:cNvSpPr/>
      </dsp:nvSpPr>
      <dsp:spPr>
        <a:xfrm>
          <a:off x="0" y="297741"/>
          <a:ext cx="1066799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01DD2-525E-3343-9D9B-20F879E10C9E}">
      <dsp:nvSpPr>
        <dsp:cNvPr id="0" name=""/>
        <dsp:cNvSpPr/>
      </dsp:nvSpPr>
      <dsp:spPr>
        <a:xfrm>
          <a:off x="524023" y="17301"/>
          <a:ext cx="10138296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7" tIns="0" rIns="282257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itchFamily="2" charset="77"/>
            </a:rPr>
            <a:t>Acumulación de aire en el espacio pleural con colapso del pulmón y alteración de la V/Q.</a:t>
          </a:r>
        </a:p>
      </dsp:txBody>
      <dsp:txXfrm>
        <a:off x="551403" y="44681"/>
        <a:ext cx="10083536" cy="506120"/>
      </dsp:txXfrm>
    </dsp:sp>
    <dsp:sp modelId="{DC43AE54-9E16-4F4B-A9A3-9D4A39CB64F2}">
      <dsp:nvSpPr>
        <dsp:cNvPr id="0" name=""/>
        <dsp:cNvSpPr/>
      </dsp:nvSpPr>
      <dsp:spPr>
        <a:xfrm>
          <a:off x="0" y="1159581"/>
          <a:ext cx="1066799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4F1F2-8693-1047-83FC-E88B3FC70FC8}">
      <dsp:nvSpPr>
        <dsp:cNvPr id="0" name=""/>
        <dsp:cNvSpPr/>
      </dsp:nvSpPr>
      <dsp:spPr>
        <a:xfrm>
          <a:off x="524023" y="879141"/>
          <a:ext cx="10138296" cy="5608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7" tIns="0" rIns="282257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itchFamily="2" charset="77"/>
            </a:rPr>
            <a:t>Entrada de aire por la herida o fuga de las vías respiratorias.</a:t>
          </a:r>
        </a:p>
      </dsp:txBody>
      <dsp:txXfrm>
        <a:off x="551403" y="906521"/>
        <a:ext cx="10083536" cy="506120"/>
      </dsp:txXfrm>
    </dsp:sp>
    <dsp:sp modelId="{0F658C3F-4297-3B4D-908B-0FA9C6446172}">
      <dsp:nvSpPr>
        <dsp:cNvPr id="0" name=""/>
        <dsp:cNvSpPr/>
      </dsp:nvSpPr>
      <dsp:spPr>
        <a:xfrm>
          <a:off x="0" y="2021422"/>
          <a:ext cx="1066799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15E30-2150-1640-9B95-A730A8EB266A}">
      <dsp:nvSpPr>
        <dsp:cNvPr id="0" name=""/>
        <dsp:cNvSpPr/>
      </dsp:nvSpPr>
      <dsp:spPr>
        <a:xfrm>
          <a:off x="524023" y="1740982"/>
          <a:ext cx="10138296" cy="5608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7" tIns="0" rIns="282257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itchFamily="2" charset="77"/>
            </a:rPr>
            <a:t>Se presenta en 1 de cada 5 pacientes con trauma torácico.</a:t>
          </a:r>
        </a:p>
      </dsp:txBody>
      <dsp:txXfrm>
        <a:off x="551403" y="1768362"/>
        <a:ext cx="10083536" cy="50612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16308-C105-A743-83AA-58577E158FAB}">
      <dsp:nvSpPr>
        <dsp:cNvPr id="0" name=""/>
        <dsp:cNvSpPr/>
      </dsp:nvSpPr>
      <dsp:spPr>
        <a:xfrm>
          <a:off x="815" y="252028"/>
          <a:ext cx="3182149" cy="1909289"/>
        </a:xfrm>
        <a:prstGeom prst="rect">
          <a:avLst/>
        </a:prstGeom>
        <a:solidFill>
          <a:srgbClr val="152B48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>
              <a:latin typeface="Montserrat" pitchFamily="2" charset="77"/>
            </a:rPr>
            <a:t>Clínica: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>
              <a:latin typeface="Montserrat" pitchFamily="2" charset="77"/>
            </a:rPr>
            <a:t>Asíntomático.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>
              <a:latin typeface="Montserrat" pitchFamily="2" charset="77"/>
            </a:rPr>
            <a:t>Dolor torácico.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>
              <a:latin typeface="Montserrat" pitchFamily="2" charset="77"/>
            </a:rPr>
            <a:t>Disnea.</a:t>
          </a:r>
        </a:p>
      </dsp:txBody>
      <dsp:txXfrm>
        <a:off x="815" y="252028"/>
        <a:ext cx="3182149" cy="1909289"/>
      </dsp:txXfrm>
    </dsp:sp>
    <dsp:sp modelId="{BF96B32B-963C-BC40-AFCD-98E8B9013504}">
      <dsp:nvSpPr>
        <dsp:cNvPr id="0" name=""/>
        <dsp:cNvSpPr/>
      </dsp:nvSpPr>
      <dsp:spPr>
        <a:xfrm>
          <a:off x="3501179" y="252028"/>
          <a:ext cx="3182149" cy="1909289"/>
        </a:xfrm>
        <a:prstGeom prst="rect">
          <a:avLst/>
        </a:prstGeom>
        <a:solidFill>
          <a:srgbClr val="152B48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>
              <a:latin typeface="Montserrat" pitchFamily="2" charset="77"/>
            </a:rPr>
            <a:t>Hallazgos: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>
              <a:latin typeface="Montserrat" pitchFamily="2" charset="77"/>
            </a:rPr>
            <a:t>Disminución del MV.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>
              <a:latin typeface="Montserrat" pitchFamily="2" charset="77"/>
            </a:rPr>
            <a:t>Hiperresonancia.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>
              <a:latin typeface="Montserrat" pitchFamily="2" charset="77"/>
            </a:rPr>
            <a:t>Enfisema subcutáneo.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>
              <a:latin typeface="Montserrat" pitchFamily="2" charset="77"/>
            </a:rPr>
            <a:t>Taquipnea / hipoxia.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>
              <a:latin typeface="Montserrat" pitchFamily="2" charset="77"/>
            </a:rPr>
            <a:t>Choque.</a:t>
          </a:r>
        </a:p>
      </dsp:txBody>
      <dsp:txXfrm>
        <a:off x="3501179" y="252028"/>
        <a:ext cx="3182149" cy="190928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B12F4-7B2A-6643-AD8B-9E7D0CF54CB7}">
      <dsp:nvSpPr>
        <dsp:cNvPr id="0" name=""/>
        <dsp:cNvSpPr/>
      </dsp:nvSpPr>
      <dsp:spPr>
        <a:xfrm>
          <a:off x="0" y="2374"/>
          <a:ext cx="5700251" cy="429475"/>
        </a:xfrm>
        <a:prstGeom prst="roundRect">
          <a:avLst/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Montserrat" pitchFamily="2" charset="77"/>
            </a:rPr>
            <a:t>Indicaciones de toracostomía:</a:t>
          </a:r>
        </a:p>
      </dsp:txBody>
      <dsp:txXfrm>
        <a:off x="20965" y="23339"/>
        <a:ext cx="5658321" cy="387545"/>
      </dsp:txXfrm>
    </dsp:sp>
    <dsp:sp modelId="{6E72F5A4-DDF1-5E4C-ACFB-8636F4A4AB99}">
      <dsp:nvSpPr>
        <dsp:cNvPr id="0" name=""/>
        <dsp:cNvSpPr/>
      </dsp:nvSpPr>
      <dsp:spPr>
        <a:xfrm>
          <a:off x="0" y="431850"/>
          <a:ext cx="5700251" cy="197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8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600" kern="1200" dirty="0">
              <a:solidFill>
                <a:srgbClr val="152B48"/>
              </a:solidFill>
              <a:latin typeface="Montserrat" pitchFamily="2" charset="77"/>
            </a:rPr>
            <a:t>Neumotórax &gt;25 - 30% / &gt; 3 cm en el ápex / &gt; 2 cm en el hilio.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600" kern="1200" dirty="0">
              <a:solidFill>
                <a:srgbClr val="152B48"/>
              </a:solidFill>
              <a:latin typeface="Montserrat" pitchFamily="2" charset="77"/>
            </a:rPr>
            <a:t>Síntomas independiente del tamaño.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600" kern="1200" dirty="0">
              <a:solidFill>
                <a:srgbClr val="152B48"/>
              </a:solidFill>
              <a:latin typeface="Montserrat" pitchFamily="2" charset="77"/>
            </a:rPr>
            <a:t>Hemoneumotórax.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600" kern="1200" dirty="0">
              <a:solidFill>
                <a:srgbClr val="152B48"/>
              </a:solidFill>
              <a:latin typeface="Montserrat" pitchFamily="2" charset="77"/>
            </a:rPr>
            <a:t>Aumento en el tiempo de vigilancia.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600" kern="1200" dirty="0">
              <a:solidFill>
                <a:srgbClr val="152B48"/>
              </a:solidFill>
              <a:latin typeface="Montserrat" pitchFamily="2" charset="77"/>
            </a:rPr>
            <a:t>Inestabilidad hemodinámica.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600" kern="1200" dirty="0">
              <a:solidFill>
                <a:srgbClr val="152B48"/>
              </a:solidFill>
              <a:latin typeface="Montserrat" pitchFamily="2" charset="77"/>
            </a:rPr>
            <a:t>Transporte aéreo en vehículo no presurizado.</a:t>
          </a:r>
        </a:p>
      </dsp:txBody>
      <dsp:txXfrm>
        <a:off x="0" y="431850"/>
        <a:ext cx="5700251" cy="197912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A6059-463D-6E46-AD45-686C0C2CB6A8}">
      <dsp:nvSpPr>
        <dsp:cNvPr id="0" name=""/>
        <dsp:cNvSpPr/>
      </dsp:nvSpPr>
      <dsp:spPr>
        <a:xfrm>
          <a:off x="4045" y="2084466"/>
          <a:ext cx="2235958" cy="10034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152B48"/>
              </a:solidFill>
              <a:latin typeface="Montserrat" pitchFamily="2" charset="77"/>
            </a:rPr>
            <a:t>Acumulación de sangre en la cavidad pleural </a:t>
          </a:r>
          <a:r>
            <a:rPr lang="es-CO" sz="1400" kern="1200" dirty="0">
              <a:solidFill>
                <a:srgbClr val="152B48"/>
              </a:solidFill>
              <a:latin typeface="Montserrat" pitchFamily="2" charset="77"/>
              <a:sym typeface="Wingdings" pitchFamily="2" charset="2"/>
            </a:rPr>
            <a:t></a:t>
          </a:r>
          <a:r>
            <a:rPr lang="es-CO" sz="1400" kern="1200" dirty="0">
              <a:solidFill>
                <a:srgbClr val="152B48"/>
              </a:solidFill>
              <a:latin typeface="Montserrat" pitchFamily="2" charset="77"/>
            </a:rPr>
            <a:t> usualmente &lt;1500 mL.</a:t>
          </a:r>
        </a:p>
      </dsp:txBody>
      <dsp:txXfrm>
        <a:off x="33435" y="2113856"/>
        <a:ext cx="2177178" cy="944657"/>
      </dsp:txXfrm>
    </dsp:sp>
    <dsp:sp modelId="{A09744D8-360B-6846-98D5-4A6945F1A63D}">
      <dsp:nvSpPr>
        <dsp:cNvPr id="0" name=""/>
        <dsp:cNvSpPr/>
      </dsp:nvSpPr>
      <dsp:spPr>
        <a:xfrm>
          <a:off x="2465111" y="2268987"/>
          <a:ext cx="542304" cy="634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solidFill>
              <a:srgbClr val="152B48"/>
            </a:solidFill>
            <a:latin typeface="Montserrat" pitchFamily="2" charset="77"/>
          </a:endParaRPr>
        </a:p>
      </dsp:txBody>
      <dsp:txXfrm>
        <a:off x="2465111" y="2395866"/>
        <a:ext cx="379613" cy="380636"/>
      </dsp:txXfrm>
    </dsp:sp>
    <dsp:sp modelId="{9E5A65D0-BD53-3942-95A2-8D258D914FDD}">
      <dsp:nvSpPr>
        <dsp:cNvPr id="0" name=""/>
        <dsp:cNvSpPr/>
      </dsp:nvSpPr>
      <dsp:spPr>
        <a:xfrm>
          <a:off x="3263220" y="2017870"/>
          <a:ext cx="2111612" cy="11366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152B48"/>
              </a:solidFill>
              <a:latin typeface="Montserrat" pitchFamily="2" charset="77"/>
            </a:rPr>
            <a:t>Más frecuente en trauma cerrado.</a:t>
          </a:r>
        </a:p>
      </dsp:txBody>
      <dsp:txXfrm>
        <a:off x="3296511" y="2051161"/>
        <a:ext cx="2045030" cy="1070047"/>
      </dsp:txXfrm>
    </dsp:sp>
    <dsp:sp modelId="{3F67AFDB-F4AC-D24F-8088-86C3959F1BDC}">
      <dsp:nvSpPr>
        <dsp:cNvPr id="0" name=""/>
        <dsp:cNvSpPr/>
      </dsp:nvSpPr>
      <dsp:spPr>
        <a:xfrm rot="21579180">
          <a:off x="5600825" y="2259576"/>
          <a:ext cx="544458" cy="634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solidFill>
              <a:srgbClr val="152B48"/>
            </a:solidFill>
            <a:latin typeface="Montserrat" pitchFamily="2" charset="77"/>
          </a:endParaRPr>
        </a:p>
      </dsp:txBody>
      <dsp:txXfrm>
        <a:off x="5600826" y="2386950"/>
        <a:ext cx="381121" cy="380636"/>
      </dsp:txXfrm>
    </dsp:sp>
    <dsp:sp modelId="{E9FC69A7-33DC-304D-89E1-A56855A04E21}">
      <dsp:nvSpPr>
        <dsp:cNvPr id="0" name=""/>
        <dsp:cNvSpPr/>
      </dsp:nvSpPr>
      <dsp:spPr>
        <a:xfrm>
          <a:off x="6402094" y="832210"/>
          <a:ext cx="2646038" cy="34666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solidFill>
                <a:srgbClr val="152B48"/>
              </a:solidFill>
              <a:latin typeface="Montserrat" pitchFamily="2" charset="77"/>
            </a:rPr>
            <a:t>Origen: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152B48"/>
              </a:solidFill>
              <a:latin typeface="Montserrat" pitchFamily="2" charset="77"/>
            </a:rPr>
            <a:t>Laceraciones pulmonares.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152B48"/>
              </a:solidFill>
              <a:latin typeface="Montserrat" pitchFamily="2" charset="77"/>
            </a:rPr>
            <a:t>Lesión de grandes vasos.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152B48"/>
              </a:solidFill>
              <a:latin typeface="Montserrat" pitchFamily="2" charset="77"/>
            </a:rPr>
            <a:t>Corazón.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152B48"/>
              </a:solidFill>
              <a:latin typeface="Montserrat" pitchFamily="2" charset="77"/>
            </a:rPr>
            <a:t>Vasos intercostales o mamarios. Internos.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152B48"/>
              </a:solidFill>
              <a:latin typeface="Montserrat" pitchFamily="2" charset="77"/>
            </a:rPr>
            <a:t>Diafragma.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152B48"/>
              </a:solidFill>
              <a:latin typeface="Montserrat" pitchFamily="2" charset="77"/>
            </a:rPr>
            <a:t>Pared torácica.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152B48"/>
              </a:solidFill>
              <a:latin typeface="Montserrat" pitchFamily="2" charset="77"/>
            </a:rPr>
            <a:t>Fracturas vertebrales.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152B48"/>
              </a:solidFill>
              <a:latin typeface="Montserrat" pitchFamily="2" charset="77"/>
            </a:rPr>
            <a:t>Directamente del abdomen.</a:t>
          </a:r>
        </a:p>
      </dsp:txBody>
      <dsp:txXfrm>
        <a:off x="6479594" y="909710"/>
        <a:ext cx="2491038" cy="331169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E3E9A-E363-5A41-BCB2-65664F5D2640}">
      <dsp:nvSpPr>
        <dsp:cNvPr id="0" name=""/>
        <dsp:cNvSpPr/>
      </dsp:nvSpPr>
      <dsp:spPr>
        <a:xfrm>
          <a:off x="0" y="0"/>
          <a:ext cx="62211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D1F93-0EF2-4845-B203-0E61CF128398}">
      <dsp:nvSpPr>
        <dsp:cNvPr id="0" name=""/>
        <dsp:cNvSpPr/>
      </dsp:nvSpPr>
      <dsp:spPr>
        <a:xfrm>
          <a:off x="0" y="0"/>
          <a:ext cx="1918570" cy="2090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>
              <a:solidFill>
                <a:srgbClr val="152B48"/>
              </a:solidFill>
              <a:latin typeface="Montserrat" pitchFamily="2" charset="77"/>
            </a:rPr>
            <a:t>Indicaciones de toracostomía</a:t>
          </a:r>
          <a:endParaRPr lang="es-CO" sz="1900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0" y="0"/>
        <a:ext cx="1918570" cy="2090392"/>
      </dsp:txXfrm>
    </dsp:sp>
    <dsp:sp modelId="{206B30D4-2185-9642-AFE8-26213E6FA963}">
      <dsp:nvSpPr>
        <dsp:cNvPr id="0" name=""/>
        <dsp:cNvSpPr/>
      </dsp:nvSpPr>
      <dsp:spPr>
        <a:xfrm>
          <a:off x="1999220" y="19699"/>
          <a:ext cx="4220714" cy="39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rgbClr val="152B48"/>
              </a:solidFill>
              <a:latin typeface="Montserrat" pitchFamily="2" charset="77"/>
            </a:rPr>
            <a:t>ATLS </a:t>
          </a:r>
          <a:r>
            <a:rPr lang="es-CO" sz="1500" kern="1200" dirty="0">
              <a:solidFill>
                <a:srgbClr val="152B48"/>
              </a:solidFill>
              <a:latin typeface="Montserrat" pitchFamily="2" charset="77"/>
              <a:sym typeface="Wingdings" pitchFamily="2" charset="2"/>
            </a:rPr>
            <a:t></a:t>
          </a:r>
          <a:r>
            <a:rPr lang="es-CO" sz="1500" kern="1200" dirty="0">
              <a:solidFill>
                <a:srgbClr val="152B48"/>
              </a:solidFill>
              <a:latin typeface="Montserrat" pitchFamily="2" charset="77"/>
            </a:rPr>
            <a:t> todos.</a:t>
          </a:r>
        </a:p>
      </dsp:txBody>
      <dsp:txXfrm>
        <a:off x="1999220" y="19699"/>
        <a:ext cx="4220714" cy="393989"/>
      </dsp:txXfrm>
    </dsp:sp>
    <dsp:sp modelId="{4C9ACEA1-B6F2-6548-98E2-876C3E0677F5}">
      <dsp:nvSpPr>
        <dsp:cNvPr id="0" name=""/>
        <dsp:cNvSpPr/>
      </dsp:nvSpPr>
      <dsp:spPr>
        <a:xfrm>
          <a:off x="1918570" y="413689"/>
          <a:ext cx="4301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3F4D2-EDB8-2642-BE9A-B71F1F347D24}">
      <dsp:nvSpPr>
        <dsp:cNvPr id="0" name=""/>
        <dsp:cNvSpPr/>
      </dsp:nvSpPr>
      <dsp:spPr>
        <a:xfrm>
          <a:off x="1999220" y="433388"/>
          <a:ext cx="4220714" cy="39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rgbClr val="152B48"/>
              </a:solidFill>
              <a:latin typeface="Montserrat" pitchFamily="2" charset="77"/>
            </a:rPr>
            <a:t>&gt; 300 mL.</a:t>
          </a:r>
        </a:p>
      </dsp:txBody>
      <dsp:txXfrm>
        <a:off x="1999220" y="433388"/>
        <a:ext cx="4220714" cy="393989"/>
      </dsp:txXfrm>
    </dsp:sp>
    <dsp:sp modelId="{F2D553E0-27A0-0542-A58E-4C9B76020BDA}">
      <dsp:nvSpPr>
        <dsp:cNvPr id="0" name=""/>
        <dsp:cNvSpPr/>
      </dsp:nvSpPr>
      <dsp:spPr>
        <a:xfrm>
          <a:off x="1918570" y="827378"/>
          <a:ext cx="4301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7DBDB-B46E-0E44-A666-32C530077B20}">
      <dsp:nvSpPr>
        <dsp:cNvPr id="0" name=""/>
        <dsp:cNvSpPr/>
      </dsp:nvSpPr>
      <dsp:spPr>
        <a:xfrm>
          <a:off x="1999220" y="847078"/>
          <a:ext cx="4220714" cy="39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rgbClr val="152B48"/>
              </a:solidFill>
              <a:latin typeface="Montserrat" pitchFamily="2" charset="77"/>
            </a:rPr>
            <a:t>Sintomático de cualquier tamaño.</a:t>
          </a:r>
        </a:p>
      </dsp:txBody>
      <dsp:txXfrm>
        <a:off x="1999220" y="847078"/>
        <a:ext cx="4220714" cy="393989"/>
      </dsp:txXfrm>
    </dsp:sp>
    <dsp:sp modelId="{284B299D-5091-DC42-8CC8-EF8E140EB1AE}">
      <dsp:nvSpPr>
        <dsp:cNvPr id="0" name=""/>
        <dsp:cNvSpPr/>
      </dsp:nvSpPr>
      <dsp:spPr>
        <a:xfrm>
          <a:off x="1918570" y="1241068"/>
          <a:ext cx="4301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22563-F532-694F-BD47-0E77572C0B13}">
      <dsp:nvSpPr>
        <dsp:cNvPr id="0" name=""/>
        <dsp:cNvSpPr/>
      </dsp:nvSpPr>
      <dsp:spPr>
        <a:xfrm>
          <a:off x="1999220" y="1260767"/>
          <a:ext cx="4220714" cy="39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rgbClr val="152B48"/>
              </a:solidFill>
              <a:latin typeface="Montserrat" pitchFamily="2" charset="77"/>
            </a:rPr>
            <a:t>Hemoneumotórax.</a:t>
          </a:r>
        </a:p>
      </dsp:txBody>
      <dsp:txXfrm>
        <a:off x="1999220" y="1260767"/>
        <a:ext cx="4220714" cy="393989"/>
      </dsp:txXfrm>
    </dsp:sp>
    <dsp:sp modelId="{E259E9C3-21BD-0542-BF9A-6D98C897C7F0}">
      <dsp:nvSpPr>
        <dsp:cNvPr id="0" name=""/>
        <dsp:cNvSpPr/>
      </dsp:nvSpPr>
      <dsp:spPr>
        <a:xfrm>
          <a:off x="1918570" y="1654757"/>
          <a:ext cx="4301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B8174-A1F3-DC46-B1C4-1DEF4AF5886F}">
      <dsp:nvSpPr>
        <dsp:cNvPr id="0" name=""/>
        <dsp:cNvSpPr/>
      </dsp:nvSpPr>
      <dsp:spPr>
        <a:xfrm>
          <a:off x="1999220" y="1674457"/>
          <a:ext cx="4220714" cy="39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rgbClr val="152B48"/>
              </a:solidFill>
              <a:latin typeface="Montserrat" pitchFamily="2" charset="77"/>
            </a:rPr>
            <a:t>Choque.</a:t>
          </a:r>
        </a:p>
      </dsp:txBody>
      <dsp:txXfrm>
        <a:off x="1999220" y="1674457"/>
        <a:ext cx="4220714" cy="393989"/>
      </dsp:txXfrm>
    </dsp:sp>
    <dsp:sp modelId="{4914ED24-7CEA-1041-B5FA-64C38D9A8178}">
      <dsp:nvSpPr>
        <dsp:cNvPr id="0" name=""/>
        <dsp:cNvSpPr/>
      </dsp:nvSpPr>
      <dsp:spPr>
        <a:xfrm>
          <a:off x="1918570" y="2068446"/>
          <a:ext cx="4301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E036A-CE04-6E49-902A-E62ABE85CBB6}">
      <dsp:nvSpPr>
        <dsp:cNvPr id="0" name=""/>
        <dsp:cNvSpPr/>
      </dsp:nvSpPr>
      <dsp:spPr>
        <a:xfrm>
          <a:off x="3125" y="301526"/>
          <a:ext cx="2479476" cy="148768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latin typeface="Montserrat" pitchFamily="2" charset="77"/>
            </a:rPr>
            <a:t>El trauma torácico representa el 7% de todos los traumas.</a:t>
          </a:r>
        </a:p>
      </dsp:txBody>
      <dsp:txXfrm>
        <a:off x="3125" y="301526"/>
        <a:ext cx="2479476" cy="1487685"/>
      </dsp:txXfrm>
    </dsp:sp>
    <dsp:sp modelId="{6EC63EF8-CCC0-AD48-8F02-30F244F7B18B}">
      <dsp:nvSpPr>
        <dsp:cNvPr id="0" name=""/>
        <dsp:cNvSpPr/>
      </dsp:nvSpPr>
      <dsp:spPr>
        <a:xfrm>
          <a:off x="2730549" y="301526"/>
          <a:ext cx="2479476" cy="148768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latin typeface="Montserrat" pitchFamily="2" charset="77"/>
            </a:rPr>
            <a:t>El 25% de la mortalidad por trauma es secundario a trauma torácico.</a:t>
          </a:r>
        </a:p>
      </dsp:txBody>
      <dsp:txXfrm>
        <a:off x="2730549" y="301526"/>
        <a:ext cx="2479476" cy="1487685"/>
      </dsp:txXfrm>
    </dsp:sp>
    <dsp:sp modelId="{2B459C1D-81A3-7B4B-B97C-275D9AF0069A}">
      <dsp:nvSpPr>
        <dsp:cNvPr id="0" name=""/>
        <dsp:cNvSpPr/>
      </dsp:nvSpPr>
      <dsp:spPr>
        <a:xfrm>
          <a:off x="5457973" y="301526"/>
          <a:ext cx="2479476" cy="148768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latin typeface="Montserrat" pitchFamily="2" charset="77"/>
            </a:rPr>
            <a:t>En Colombia el 92% es penetrante.</a:t>
          </a:r>
        </a:p>
      </dsp:txBody>
      <dsp:txXfrm>
        <a:off x="5457973" y="301526"/>
        <a:ext cx="2479476" cy="1487685"/>
      </dsp:txXfrm>
    </dsp:sp>
    <dsp:sp modelId="{2673811B-49B0-4C4D-A1AB-B5AFEC86C21F}">
      <dsp:nvSpPr>
        <dsp:cNvPr id="0" name=""/>
        <dsp:cNvSpPr/>
      </dsp:nvSpPr>
      <dsp:spPr>
        <a:xfrm>
          <a:off x="8185398" y="301526"/>
          <a:ext cx="2479476" cy="148768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latin typeface="Montserrat" pitchFamily="2" charset="77"/>
            </a:rPr>
            <a:t>El 15 – 30% requerirán alguna intervención.</a:t>
          </a:r>
        </a:p>
      </dsp:txBody>
      <dsp:txXfrm>
        <a:off x="8185398" y="301526"/>
        <a:ext cx="2479476" cy="148768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A567D-FC08-4D4A-A10E-10E84FFE239E}">
      <dsp:nvSpPr>
        <dsp:cNvPr id="0" name=""/>
        <dsp:cNvSpPr/>
      </dsp:nvSpPr>
      <dsp:spPr>
        <a:xfrm>
          <a:off x="9538" y="430787"/>
          <a:ext cx="2851046" cy="171062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>
              <a:latin typeface="Montserrat" pitchFamily="2" charset="77"/>
            </a:rPr>
            <a:t>Diagnóstico: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latin typeface="Montserrat" pitchFamily="2" charset="77"/>
            </a:rPr>
            <a:t>Rayos X.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latin typeface="Montserrat" pitchFamily="2" charset="77"/>
            </a:rPr>
            <a:t>TAC.</a:t>
          </a:r>
        </a:p>
      </dsp:txBody>
      <dsp:txXfrm>
        <a:off x="59641" y="480890"/>
        <a:ext cx="2750840" cy="1610422"/>
      </dsp:txXfrm>
    </dsp:sp>
    <dsp:sp modelId="{4439ED41-B549-2747-9A6D-796F09C6EF35}">
      <dsp:nvSpPr>
        <dsp:cNvPr id="0" name=""/>
        <dsp:cNvSpPr/>
      </dsp:nvSpPr>
      <dsp:spPr>
        <a:xfrm>
          <a:off x="3111477" y="932572"/>
          <a:ext cx="604421" cy="707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>
            <a:latin typeface="Montserrat" pitchFamily="2" charset="77"/>
          </a:endParaRPr>
        </a:p>
      </dsp:txBody>
      <dsp:txXfrm>
        <a:off x="3111477" y="1073984"/>
        <a:ext cx="423095" cy="424235"/>
      </dsp:txXfrm>
    </dsp:sp>
    <dsp:sp modelId="{D13FFAF5-7550-8543-9A0C-CB1FB78B06E2}">
      <dsp:nvSpPr>
        <dsp:cNvPr id="0" name=""/>
        <dsp:cNvSpPr/>
      </dsp:nvSpPr>
      <dsp:spPr>
        <a:xfrm>
          <a:off x="4001004" y="430787"/>
          <a:ext cx="2851046" cy="171062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latin typeface="Montserrat" pitchFamily="2" charset="77"/>
            </a:rPr>
            <a:t>Se manifiestan en primeras 24 – 48 horas.</a:t>
          </a:r>
        </a:p>
      </dsp:txBody>
      <dsp:txXfrm>
        <a:off x="4051107" y="480890"/>
        <a:ext cx="2750840" cy="1610422"/>
      </dsp:txXfrm>
    </dsp:sp>
    <dsp:sp modelId="{A811630D-231C-CA43-B858-B25D26071FCD}">
      <dsp:nvSpPr>
        <dsp:cNvPr id="0" name=""/>
        <dsp:cNvSpPr/>
      </dsp:nvSpPr>
      <dsp:spPr>
        <a:xfrm>
          <a:off x="7102942" y="932572"/>
          <a:ext cx="604421" cy="707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230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>
            <a:latin typeface="Montserrat" pitchFamily="2" charset="77"/>
          </a:endParaRPr>
        </a:p>
      </dsp:txBody>
      <dsp:txXfrm>
        <a:off x="7102942" y="1073984"/>
        <a:ext cx="423095" cy="424235"/>
      </dsp:txXfrm>
    </dsp:sp>
    <dsp:sp modelId="{B78AF340-F3D2-0843-A4C4-098C8F60690F}">
      <dsp:nvSpPr>
        <dsp:cNvPr id="0" name=""/>
        <dsp:cNvSpPr/>
      </dsp:nvSpPr>
      <dsp:spPr>
        <a:xfrm>
          <a:off x="7992469" y="430787"/>
          <a:ext cx="2851046" cy="171062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latin typeface="Montserrat" pitchFamily="2" charset="77"/>
            </a:rPr>
            <a:t>Resuelven 3 – 14 días.</a:t>
          </a:r>
        </a:p>
      </dsp:txBody>
      <dsp:txXfrm>
        <a:off x="8042572" y="480890"/>
        <a:ext cx="2750840" cy="161042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38C0F-1F7F-104F-8ED4-0934B45C7408}">
      <dsp:nvSpPr>
        <dsp:cNvPr id="0" name=""/>
        <dsp:cNvSpPr/>
      </dsp:nvSpPr>
      <dsp:spPr>
        <a:xfrm>
          <a:off x="818877" y="0"/>
          <a:ext cx="9280614" cy="3418114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7AA360-4AC5-3D41-8C19-F5A63DE6B016}">
      <dsp:nvSpPr>
        <dsp:cNvPr id="0" name=""/>
        <dsp:cNvSpPr/>
      </dsp:nvSpPr>
      <dsp:spPr>
        <a:xfrm>
          <a:off x="11728" y="1025434"/>
          <a:ext cx="3514350" cy="1367245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itchFamily="2" charset="77"/>
            </a:rPr>
            <a:t>Contusiones &gt; 20% del vol total pulmonar </a:t>
          </a:r>
          <a:r>
            <a:rPr lang="es-CO" sz="2000" kern="1200" dirty="0">
              <a:latin typeface="Montserrat" pitchFamily="2" charset="77"/>
              <a:sym typeface="Wingdings" pitchFamily="2" charset="2"/>
            </a:rPr>
            <a:t></a:t>
          </a:r>
          <a:r>
            <a:rPr lang="es-CO" sz="2000" kern="1200" dirty="0">
              <a:latin typeface="Montserrat" pitchFamily="2" charset="77"/>
            </a:rPr>
            <a:t> &gt; riesto de VMI.</a:t>
          </a:r>
        </a:p>
      </dsp:txBody>
      <dsp:txXfrm>
        <a:off x="78471" y="1092177"/>
        <a:ext cx="3380864" cy="1233759"/>
      </dsp:txXfrm>
    </dsp:sp>
    <dsp:sp modelId="{58EEC9FE-7C2E-4E4F-B4FD-B31C6BADDA41}">
      <dsp:nvSpPr>
        <dsp:cNvPr id="0" name=""/>
        <dsp:cNvSpPr/>
      </dsp:nvSpPr>
      <dsp:spPr>
        <a:xfrm>
          <a:off x="3702009" y="1025434"/>
          <a:ext cx="3514350" cy="1367245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itchFamily="2" charset="77"/>
            </a:rPr>
            <a:t>Mayor riesgo de infección, SDRA o VMI.</a:t>
          </a:r>
        </a:p>
      </dsp:txBody>
      <dsp:txXfrm>
        <a:off x="3768752" y="1092177"/>
        <a:ext cx="3380864" cy="1233759"/>
      </dsp:txXfrm>
    </dsp:sp>
    <dsp:sp modelId="{1E1A616A-51AC-AB40-B92B-CC21697F70A9}">
      <dsp:nvSpPr>
        <dsp:cNvPr id="0" name=""/>
        <dsp:cNvSpPr/>
      </dsp:nvSpPr>
      <dsp:spPr>
        <a:xfrm>
          <a:off x="7392290" y="1025434"/>
          <a:ext cx="3514350" cy="1367245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itchFamily="2" charset="77"/>
            </a:rPr>
            <a:t>Tratamiento es conservador y soporte ventilatorio si lo requiere.</a:t>
          </a:r>
        </a:p>
      </dsp:txBody>
      <dsp:txXfrm>
        <a:off x="7459033" y="1092177"/>
        <a:ext cx="3380864" cy="123375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2BA2C-6C04-F34A-A549-D7A6AA2B618E}">
      <dsp:nvSpPr>
        <dsp:cNvPr id="0" name=""/>
        <dsp:cNvSpPr/>
      </dsp:nvSpPr>
      <dsp:spPr>
        <a:xfrm>
          <a:off x="514110" y="0"/>
          <a:ext cx="5655923" cy="565592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2B7C7A-1502-5641-86E2-51E4C129B520}">
      <dsp:nvSpPr>
        <dsp:cNvPr id="0" name=""/>
        <dsp:cNvSpPr/>
      </dsp:nvSpPr>
      <dsp:spPr>
        <a:xfrm>
          <a:off x="1051423" y="537312"/>
          <a:ext cx="2205809" cy="220580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Montserrat" pitchFamily="2" charset="77"/>
            </a:rPr>
            <a:t>Sospechar en imágen con trayecto posterior o cercano al esófago.</a:t>
          </a:r>
          <a:endParaRPr lang="en-US" sz="1900" kern="1200" dirty="0">
            <a:latin typeface="Montserrat" pitchFamily="2" charset="77"/>
          </a:endParaRPr>
        </a:p>
      </dsp:txBody>
      <dsp:txXfrm>
        <a:off x="1159102" y="644991"/>
        <a:ext cx="1990451" cy="1990451"/>
      </dsp:txXfrm>
    </dsp:sp>
    <dsp:sp modelId="{D40D4503-1CE9-984D-A813-303B552FB8A8}">
      <dsp:nvSpPr>
        <dsp:cNvPr id="0" name=""/>
        <dsp:cNvSpPr/>
      </dsp:nvSpPr>
      <dsp:spPr>
        <a:xfrm>
          <a:off x="3426910" y="537312"/>
          <a:ext cx="2205809" cy="220580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Montserrat" pitchFamily="2" charset="77"/>
            </a:rPr>
            <a:t>Mortalidad del 17%.</a:t>
          </a:r>
          <a:endParaRPr lang="en-US" sz="1900" kern="1200" dirty="0">
            <a:latin typeface="Montserrat" pitchFamily="2" charset="77"/>
          </a:endParaRPr>
        </a:p>
      </dsp:txBody>
      <dsp:txXfrm>
        <a:off x="3534589" y="644991"/>
        <a:ext cx="1990451" cy="1990451"/>
      </dsp:txXfrm>
    </dsp:sp>
    <dsp:sp modelId="{B0C85DF5-C6DD-8740-B575-140BB95B4A49}">
      <dsp:nvSpPr>
        <dsp:cNvPr id="0" name=""/>
        <dsp:cNvSpPr/>
      </dsp:nvSpPr>
      <dsp:spPr>
        <a:xfrm>
          <a:off x="1051423" y="2912800"/>
          <a:ext cx="2205809" cy="220580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Montserrat" pitchFamily="2" charset="77"/>
            </a:rPr>
            <a:t>80% por HPAF:</a:t>
          </a:r>
          <a:endParaRPr lang="en-US" sz="1900" kern="1200" dirty="0">
            <a:latin typeface="Montserrat" pitchFamily="2" charset="77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itchFamily="2" charset="77"/>
            </a:rPr>
            <a:t>Cervical en el 56%.</a:t>
          </a:r>
          <a:endParaRPr lang="en-US" sz="1600" kern="1200" dirty="0">
            <a:latin typeface="Montserrat" pitchFamily="2" charset="77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itchFamily="2" charset="77"/>
            </a:rPr>
            <a:t>Torácico 30%.</a:t>
          </a:r>
          <a:endParaRPr lang="en-US" sz="1600" kern="1200" dirty="0">
            <a:latin typeface="Montserrat" pitchFamily="2" charset="77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itchFamily="2" charset="77"/>
            </a:rPr>
            <a:t>Abdominal 17%.</a:t>
          </a:r>
          <a:endParaRPr lang="en-US" sz="1600" kern="1200" dirty="0">
            <a:latin typeface="Montserrat" pitchFamily="2" charset="77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itchFamily="2" charset="77"/>
            </a:rPr>
            <a:t>Múltiples 3%.</a:t>
          </a:r>
          <a:endParaRPr lang="en-US" sz="1600" kern="1200" dirty="0">
            <a:latin typeface="Montserrat" pitchFamily="2" charset="77"/>
          </a:endParaRPr>
        </a:p>
      </dsp:txBody>
      <dsp:txXfrm>
        <a:off x="1159102" y="3020479"/>
        <a:ext cx="1990451" cy="1990451"/>
      </dsp:txXfrm>
    </dsp:sp>
    <dsp:sp modelId="{37AD4946-340D-A548-8DAD-0C42A387D2D1}">
      <dsp:nvSpPr>
        <dsp:cNvPr id="0" name=""/>
        <dsp:cNvSpPr/>
      </dsp:nvSpPr>
      <dsp:spPr>
        <a:xfrm>
          <a:off x="3426910" y="2912800"/>
          <a:ext cx="2205809" cy="220580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Montserrat" pitchFamily="2" charset="77"/>
            </a:rPr>
            <a:t>Síntomas:</a:t>
          </a:r>
          <a:endParaRPr lang="en-US" sz="1900" kern="1200" dirty="0">
            <a:latin typeface="Montserrat" pitchFamily="2" charset="77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>
              <a:latin typeface="Montserrat" pitchFamily="2" charset="77"/>
            </a:rPr>
            <a:t>Disfagia.</a:t>
          </a:r>
          <a:endParaRPr lang="en-US" sz="1500" kern="1200" dirty="0">
            <a:latin typeface="Montserrat" pitchFamily="2" charset="77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>
              <a:latin typeface="Montserrat" pitchFamily="2" charset="77"/>
            </a:rPr>
            <a:t>Hematemesis.</a:t>
          </a:r>
          <a:endParaRPr lang="en-US" sz="1500" kern="1200" dirty="0">
            <a:latin typeface="Montserrat" pitchFamily="2" charset="77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>
              <a:latin typeface="Montserrat" pitchFamily="2" charset="77"/>
            </a:rPr>
            <a:t>Estridor.</a:t>
          </a:r>
          <a:endParaRPr lang="en-US" sz="1500" kern="1200" dirty="0">
            <a:latin typeface="Montserrat" pitchFamily="2" charset="77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>
              <a:latin typeface="Montserrat" pitchFamily="2" charset="77"/>
            </a:rPr>
            <a:t>Dolor epigástrico.</a:t>
          </a:r>
          <a:endParaRPr lang="en-US" sz="1500" kern="1200" dirty="0">
            <a:latin typeface="Montserrat" pitchFamily="2" charset="77"/>
          </a:endParaRPr>
        </a:p>
      </dsp:txBody>
      <dsp:txXfrm>
        <a:off x="3534589" y="3020479"/>
        <a:ext cx="1990451" cy="199045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CDF0D-2F18-8345-8234-F3F111876D2A}">
      <dsp:nvSpPr>
        <dsp:cNvPr id="0" name=""/>
        <dsp:cNvSpPr/>
      </dsp:nvSpPr>
      <dsp:spPr>
        <a:xfrm>
          <a:off x="3777" y="0"/>
          <a:ext cx="5285768" cy="2090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just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>
              <a:latin typeface="Montserrat" pitchFamily="2" charset="77"/>
            </a:rPr>
            <a:t>TAC:</a:t>
          </a:r>
        </a:p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>
              <a:latin typeface="Montserrat" pitchFamily="2" charset="77"/>
            </a:rPr>
            <a:t>Trayecto a través del esófago o cercano al mismo.</a:t>
          </a:r>
        </a:p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>
              <a:latin typeface="Montserrat" pitchFamily="2" charset="77"/>
            </a:rPr>
            <a:t>Burbujas, hematomas, fragmentos de proyectiles o hueso periesofágicos.</a:t>
          </a:r>
        </a:p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>
              <a:latin typeface="Montserrat" pitchFamily="2" charset="77"/>
            </a:rPr>
            <a:t>Discontinuidad.</a:t>
          </a:r>
        </a:p>
      </dsp:txBody>
      <dsp:txXfrm>
        <a:off x="65002" y="61225"/>
        <a:ext cx="5163318" cy="1967942"/>
      </dsp:txXfrm>
    </dsp:sp>
    <dsp:sp modelId="{FB63BCEB-8E6C-CF42-8701-1503537B6738}">
      <dsp:nvSpPr>
        <dsp:cNvPr id="0" name=""/>
        <dsp:cNvSpPr/>
      </dsp:nvSpPr>
      <dsp:spPr>
        <a:xfrm>
          <a:off x="5818123" y="389760"/>
          <a:ext cx="1120583" cy="1310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>
            <a:latin typeface="Montserrat" pitchFamily="2" charset="77"/>
          </a:endParaRPr>
        </a:p>
      </dsp:txBody>
      <dsp:txXfrm>
        <a:off x="5818123" y="651934"/>
        <a:ext cx="784408" cy="786522"/>
      </dsp:txXfrm>
    </dsp:sp>
    <dsp:sp modelId="{F7796772-E9AE-594E-8FF9-F13405B895E5}">
      <dsp:nvSpPr>
        <dsp:cNvPr id="0" name=""/>
        <dsp:cNvSpPr/>
      </dsp:nvSpPr>
      <dsp:spPr>
        <a:xfrm>
          <a:off x="7403853" y="0"/>
          <a:ext cx="2487482" cy="2090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>
              <a:latin typeface="Montserrat" pitchFamily="2" charset="77"/>
            </a:rPr>
            <a:t>Confirmar con: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>
              <a:latin typeface="Montserrat" pitchFamily="2" charset="77"/>
            </a:rPr>
            <a:t>Esofagograma.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>
              <a:latin typeface="Montserrat" pitchFamily="2" charset="77"/>
            </a:rPr>
            <a:t>EDS.</a:t>
          </a:r>
        </a:p>
      </dsp:txBody>
      <dsp:txXfrm>
        <a:off x="7465078" y="61225"/>
        <a:ext cx="2365032" cy="196794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1658D-90D2-C445-8CBA-8FB9F036147C}">
      <dsp:nvSpPr>
        <dsp:cNvPr id="0" name=""/>
        <dsp:cNvSpPr/>
      </dsp:nvSpPr>
      <dsp:spPr>
        <a:xfrm>
          <a:off x="0" y="4413"/>
          <a:ext cx="7227798" cy="5791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itchFamily="2" charset="77"/>
            </a:rPr>
            <a:t>El trauma torácico tiene alta incidencia.</a:t>
          </a:r>
        </a:p>
      </dsp:txBody>
      <dsp:txXfrm>
        <a:off x="28272" y="32685"/>
        <a:ext cx="7171254" cy="522606"/>
      </dsp:txXfrm>
    </dsp:sp>
    <dsp:sp modelId="{EFACBD6B-CC52-F149-AF97-8B761208580E}">
      <dsp:nvSpPr>
        <dsp:cNvPr id="0" name=""/>
        <dsp:cNvSpPr/>
      </dsp:nvSpPr>
      <dsp:spPr>
        <a:xfrm>
          <a:off x="0" y="644926"/>
          <a:ext cx="7227798" cy="57915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itchFamily="2" charset="77"/>
            </a:rPr>
            <a:t>Mortalidad elevada.</a:t>
          </a:r>
        </a:p>
      </dsp:txBody>
      <dsp:txXfrm>
        <a:off x="28272" y="673198"/>
        <a:ext cx="7171254" cy="522606"/>
      </dsp:txXfrm>
    </dsp:sp>
    <dsp:sp modelId="{EB90FF20-8C3E-DA41-AF61-CC3643929B3B}">
      <dsp:nvSpPr>
        <dsp:cNvPr id="0" name=""/>
        <dsp:cNvSpPr/>
      </dsp:nvSpPr>
      <dsp:spPr>
        <a:xfrm>
          <a:off x="0" y="1289433"/>
          <a:ext cx="7227798" cy="57915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itchFamily="2" charset="77"/>
            </a:rPr>
            <a:t>Sitio anatómico muy complejo.</a:t>
          </a:r>
        </a:p>
      </dsp:txBody>
      <dsp:txXfrm>
        <a:off x="28272" y="1317705"/>
        <a:ext cx="7171254" cy="522606"/>
      </dsp:txXfrm>
    </dsp:sp>
    <dsp:sp modelId="{7F1CD342-8B95-8B46-94C1-31830199FC09}">
      <dsp:nvSpPr>
        <dsp:cNvPr id="0" name=""/>
        <dsp:cNvSpPr/>
      </dsp:nvSpPr>
      <dsp:spPr>
        <a:xfrm>
          <a:off x="0" y="1931943"/>
          <a:ext cx="7227798" cy="57915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itchFamily="2" charset="77"/>
            </a:rPr>
            <a:t>Siempre tener muy alto índice de sospecha.</a:t>
          </a:r>
        </a:p>
      </dsp:txBody>
      <dsp:txXfrm>
        <a:off x="28272" y="1960215"/>
        <a:ext cx="7171254" cy="52260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6426E-4DE9-DB40-81D3-29DD8839C3EA}">
      <dsp:nvSpPr>
        <dsp:cNvPr id="0" name=""/>
        <dsp:cNvSpPr/>
      </dsp:nvSpPr>
      <dsp:spPr>
        <a:xfrm>
          <a:off x="0" y="60392"/>
          <a:ext cx="7227798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itchFamily="2" charset="77"/>
            </a:rPr>
            <a:t>Manejar el paciente de acuerdo a la valoración primaria y secundaria del ATLS.</a:t>
          </a:r>
        </a:p>
      </dsp:txBody>
      <dsp:txXfrm>
        <a:off x="37467" y="97859"/>
        <a:ext cx="7152864" cy="692586"/>
      </dsp:txXfrm>
    </dsp:sp>
    <dsp:sp modelId="{0B96B7DD-EF20-CC48-9023-3AF3E6F89239}">
      <dsp:nvSpPr>
        <dsp:cNvPr id="0" name=""/>
        <dsp:cNvSpPr/>
      </dsp:nvSpPr>
      <dsp:spPr>
        <a:xfrm>
          <a:off x="0" y="873993"/>
          <a:ext cx="7227798" cy="7675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itchFamily="2" charset="77"/>
            </a:rPr>
            <a:t>El diagnóstico dependerá en su mayoría de la clínica y ayudas diagnósticas de acuerdo a la sospecha.</a:t>
          </a:r>
        </a:p>
      </dsp:txBody>
      <dsp:txXfrm>
        <a:off x="37467" y="911460"/>
        <a:ext cx="7152864" cy="692586"/>
      </dsp:txXfrm>
    </dsp:sp>
    <dsp:sp modelId="{185688BB-0251-7641-9CC7-6CE82EEF0F68}">
      <dsp:nvSpPr>
        <dsp:cNvPr id="0" name=""/>
        <dsp:cNvSpPr/>
      </dsp:nvSpPr>
      <dsp:spPr>
        <a:xfrm>
          <a:off x="0" y="1687593"/>
          <a:ext cx="7227798" cy="7675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itchFamily="2" charset="77"/>
            </a:rPr>
            <a:t>El manejo debe ser multidisciplinario.</a:t>
          </a:r>
        </a:p>
      </dsp:txBody>
      <dsp:txXfrm>
        <a:off x="37467" y="1725060"/>
        <a:ext cx="7152864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2B015-48F5-3D46-B3AA-82FF9AC74FF0}">
      <dsp:nvSpPr>
        <dsp:cNvPr id="0" name=""/>
        <dsp:cNvSpPr/>
      </dsp:nvSpPr>
      <dsp:spPr>
        <a:xfrm>
          <a:off x="6130" y="64351"/>
          <a:ext cx="1832471" cy="109948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itchFamily="2" charset="77"/>
            </a:rPr>
            <a:t>Aumento de la presión intratorácica o hipovelmia.</a:t>
          </a:r>
        </a:p>
      </dsp:txBody>
      <dsp:txXfrm>
        <a:off x="38333" y="96554"/>
        <a:ext cx="1768065" cy="1035077"/>
      </dsp:txXfrm>
    </dsp:sp>
    <dsp:sp modelId="{9238D4AD-76FE-A040-AB09-0F6E3BA4D01E}">
      <dsp:nvSpPr>
        <dsp:cNvPr id="0" name=""/>
        <dsp:cNvSpPr/>
      </dsp:nvSpPr>
      <dsp:spPr>
        <a:xfrm>
          <a:off x="1999860" y="386866"/>
          <a:ext cx="388484" cy="454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>
            <a:latin typeface="Montserrat" pitchFamily="2" charset="77"/>
          </a:endParaRPr>
        </a:p>
      </dsp:txBody>
      <dsp:txXfrm>
        <a:off x="1999860" y="477757"/>
        <a:ext cx="271939" cy="272671"/>
      </dsp:txXfrm>
    </dsp:sp>
    <dsp:sp modelId="{8AC8DED4-9AD0-8E43-B6FF-3D7D0E985C2B}">
      <dsp:nvSpPr>
        <dsp:cNvPr id="0" name=""/>
        <dsp:cNvSpPr/>
      </dsp:nvSpPr>
      <dsp:spPr>
        <a:xfrm>
          <a:off x="2571591" y="64351"/>
          <a:ext cx="1832471" cy="109948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53547"/>
            <a:satOff val="-2152"/>
            <a:lumOff val="46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itchFamily="2" charset="77"/>
            </a:rPr>
            <a:t>Disminución del retorno venoso.</a:t>
          </a:r>
        </a:p>
      </dsp:txBody>
      <dsp:txXfrm>
        <a:off x="2603794" y="96554"/>
        <a:ext cx="1768065" cy="1035077"/>
      </dsp:txXfrm>
    </dsp:sp>
    <dsp:sp modelId="{79098C3A-9515-A94D-BC2C-4BC505C7E853}">
      <dsp:nvSpPr>
        <dsp:cNvPr id="0" name=""/>
        <dsp:cNvSpPr/>
      </dsp:nvSpPr>
      <dsp:spPr>
        <a:xfrm>
          <a:off x="4565320" y="386866"/>
          <a:ext cx="388484" cy="454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64277"/>
            <a:satOff val="-2531"/>
            <a:lumOff val="50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>
            <a:latin typeface="Montserrat" pitchFamily="2" charset="77"/>
          </a:endParaRPr>
        </a:p>
      </dsp:txBody>
      <dsp:txXfrm>
        <a:off x="4565320" y="477757"/>
        <a:ext cx="271939" cy="272671"/>
      </dsp:txXfrm>
    </dsp:sp>
    <dsp:sp modelId="{CEA4F911-FE76-644C-9431-66A9D8F0F248}">
      <dsp:nvSpPr>
        <dsp:cNvPr id="0" name=""/>
        <dsp:cNvSpPr/>
      </dsp:nvSpPr>
      <dsp:spPr>
        <a:xfrm>
          <a:off x="5137052" y="64351"/>
          <a:ext cx="1832471" cy="109948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itchFamily="2" charset="77"/>
            </a:rPr>
            <a:t>Disminución de la precarga.</a:t>
          </a:r>
        </a:p>
      </dsp:txBody>
      <dsp:txXfrm>
        <a:off x="5169255" y="96554"/>
        <a:ext cx="1768065" cy="1035077"/>
      </dsp:txXfrm>
    </dsp:sp>
    <dsp:sp modelId="{B63511BA-1299-2C45-BDA6-DFBFE1909DCB}">
      <dsp:nvSpPr>
        <dsp:cNvPr id="0" name=""/>
        <dsp:cNvSpPr/>
      </dsp:nvSpPr>
      <dsp:spPr>
        <a:xfrm rot="5400000">
          <a:off x="5859046" y="1292107"/>
          <a:ext cx="388484" cy="454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28555"/>
            <a:satOff val="-5061"/>
            <a:lumOff val="100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>
            <a:latin typeface="Montserrat" pitchFamily="2" charset="77"/>
          </a:endParaRPr>
        </a:p>
      </dsp:txBody>
      <dsp:txXfrm rot="-5400000">
        <a:off x="5916953" y="1325092"/>
        <a:ext cx="272671" cy="271939"/>
      </dsp:txXfrm>
    </dsp:sp>
    <dsp:sp modelId="{58A9DFAB-1D10-EA44-A564-648B953514E2}">
      <dsp:nvSpPr>
        <dsp:cNvPr id="0" name=""/>
        <dsp:cNvSpPr/>
      </dsp:nvSpPr>
      <dsp:spPr>
        <a:xfrm>
          <a:off x="5137052" y="1896822"/>
          <a:ext cx="1832471" cy="109948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itchFamily="2" charset="77"/>
            </a:rPr>
            <a:t>Respuesta cronotrópica positiva.</a:t>
          </a:r>
        </a:p>
      </dsp:txBody>
      <dsp:txXfrm>
        <a:off x="5169255" y="1929025"/>
        <a:ext cx="1768065" cy="1035077"/>
      </dsp:txXfrm>
    </dsp:sp>
    <dsp:sp modelId="{0D1A9942-EB5C-9845-9332-A40522FB5E9A}">
      <dsp:nvSpPr>
        <dsp:cNvPr id="0" name=""/>
        <dsp:cNvSpPr/>
      </dsp:nvSpPr>
      <dsp:spPr>
        <a:xfrm rot="10800000">
          <a:off x="4587310" y="2219337"/>
          <a:ext cx="388484" cy="454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92832"/>
            <a:satOff val="-7592"/>
            <a:lumOff val="151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>
            <a:latin typeface="Montserrat" pitchFamily="2" charset="77"/>
          </a:endParaRPr>
        </a:p>
      </dsp:txBody>
      <dsp:txXfrm rot="10800000">
        <a:off x="4703855" y="2310228"/>
        <a:ext cx="271939" cy="272671"/>
      </dsp:txXfrm>
    </dsp:sp>
    <dsp:sp modelId="{82D5D823-1B2F-C94C-BC8A-91B6A030E792}">
      <dsp:nvSpPr>
        <dsp:cNvPr id="0" name=""/>
        <dsp:cNvSpPr/>
      </dsp:nvSpPr>
      <dsp:spPr>
        <a:xfrm>
          <a:off x="2571591" y="1896822"/>
          <a:ext cx="1832471" cy="109948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itchFamily="2" charset="77"/>
            </a:rPr>
            <a:t>Fatiga por agotamiento de catecolaminas.</a:t>
          </a:r>
        </a:p>
      </dsp:txBody>
      <dsp:txXfrm>
        <a:off x="2603794" y="1929025"/>
        <a:ext cx="1768065" cy="1035077"/>
      </dsp:txXfrm>
    </dsp:sp>
    <dsp:sp modelId="{5289BA9F-1622-984F-AE21-B71832B628E3}">
      <dsp:nvSpPr>
        <dsp:cNvPr id="0" name=""/>
        <dsp:cNvSpPr/>
      </dsp:nvSpPr>
      <dsp:spPr>
        <a:xfrm rot="10800000">
          <a:off x="1989194" y="2219337"/>
          <a:ext cx="388484" cy="454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257109"/>
            <a:satOff val="-10122"/>
            <a:lumOff val="201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>
            <a:latin typeface="Montserrat" pitchFamily="2" charset="77"/>
          </a:endParaRPr>
        </a:p>
      </dsp:txBody>
      <dsp:txXfrm rot="10800000">
        <a:off x="2105739" y="2310228"/>
        <a:ext cx="271939" cy="272671"/>
      </dsp:txXfrm>
    </dsp:sp>
    <dsp:sp modelId="{D8766CD3-C412-C748-947A-AF2B4EE832EE}">
      <dsp:nvSpPr>
        <dsp:cNvPr id="0" name=""/>
        <dsp:cNvSpPr/>
      </dsp:nvSpPr>
      <dsp:spPr>
        <a:xfrm>
          <a:off x="6130" y="1896822"/>
          <a:ext cx="1832471" cy="109948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67733"/>
            <a:satOff val="-10758"/>
            <a:lumOff val="230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itchFamily="2" charset="77"/>
            </a:rPr>
            <a:t>Caída de gasto cardíaco .</a:t>
          </a:r>
        </a:p>
      </dsp:txBody>
      <dsp:txXfrm>
        <a:off x="38333" y="1929025"/>
        <a:ext cx="1768065" cy="1035077"/>
      </dsp:txXfrm>
    </dsp:sp>
    <dsp:sp modelId="{AAB89364-25FD-0E40-8FB3-3977B74510EB}">
      <dsp:nvSpPr>
        <dsp:cNvPr id="0" name=""/>
        <dsp:cNvSpPr/>
      </dsp:nvSpPr>
      <dsp:spPr>
        <a:xfrm rot="5400000">
          <a:off x="728124" y="3124579"/>
          <a:ext cx="388484" cy="454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21387"/>
            <a:satOff val="-12653"/>
            <a:lumOff val="251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>
            <a:latin typeface="Montserrat" pitchFamily="2" charset="77"/>
          </a:endParaRPr>
        </a:p>
      </dsp:txBody>
      <dsp:txXfrm rot="-5400000">
        <a:off x="786031" y="3157564"/>
        <a:ext cx="272671" cy="271939"/>
      </dsp:txXfrm>
    </dsp:sp>
    <dsp:sp modelId="{DCFC0AEC-F85C-B642-9310-0602F244208A}">
      <dsp:nvSpPr>
        <dsp:cNvPr id="0" name=""/>
        <dsp:cNvSpPr/>
      </dsp:nvSpPr>
      <dsp:spPr>
        <a:xfrm>
          <a:off x="6130" y="3729294"/>
          <a:ext cx="1832471" cy="109948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itchFamily="2" charset="77"/>
            </a:rPr>
            <a:t>Muerte.</a:t>
          </a:r>
        </a:p>
      </dsp:txBody>
      <dsp:txXfrm>
        <a:off x="38333" y="3761497"/>
        <a:ext cx="1768065" cy="10350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41153-2424-4421-8310-7058928C2B63}">
      <dsp:nvSpPr>
        <dsp:cNvPr id="0" name=""/>
        <dsp:cNvSpPr/>
      </dsp:nvSpPr>
      <dsp:spPr>
        <a:xfrm>
          <a:off x="768" y="1153989"/>
          <a:ext cx="962774" cy="9627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AA255-EACA-48E6-9D7E-C8845C9A02A5}">
      <dsp:nvSpPr>
        <dsp:cNvPr id="0" name=""/>
        <dsp:cNvSpPr/>
      </dsp:nvSpPr>
      <dsp:spPr>
        <a:xfrm>
          <a:off x="202951" y="1356172"/>
          <a:ext cx="558409" cy="55840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A2B5F-9EDC-4648-96E0-F6AA141F7339}">
      <dsp:nvSpPr>
        <dsp:cNvPr id="0" name=""/>
        <dsp:cNvSpPr/>
      </dsp:nvSpPr>
      <dsp:spPr>
        <a:xfrm>
          <a:off x="1169852" y="1153989"/>
          <a:ext cx="2269397" cy="962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rgbClr val="152B48"/>
              </a:solidFill>
              <a:latin typeface="Montserrat" pitchFamily="2" charset="77"/>
            </a:rPr>
            <a:t>Objetivo</a:t>
          </a:r>
          <a:r>
            <a:rPr lang="es-CO" sz="1600" kern="1200" dirty="0">
              <a:solidFill>
                <a:srgbClr val="152B48"/>
              </a:solidFill>
              <a:latin typeface="Montserrat" pitchFamily="2" charset="77"/>
            </a:rPr>
            <a:t>: identificar lesiones amenazantes de la vida.</a:t>
          </a:r>
          <a:endParaRPr lang="en-US" sz="1600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1169852" y="1153989"/>
        <a:ext cx="2269397" cy="962774"/>
      </dsp:txXfrm>
    </dsp:sp>
    <dsp:sp modelId="{CC3367CC-5030-4713-A943-35C38531C61A}">
      <dsp:nvSpPr>
        <dsp:cNvPr id="0" name=""/>
        <dsp:cNvSpPr/>
      </dsp:nvSpPr>
      <dsp:spPr>
        <a:xfrm>
          <a:off x="3834675" y="1153989"/>
          <a:ext cx="962774" cy="9627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6B6D3-67F9-4E9A-94E8-4FB4AB09F38B}">
      <dsp:nvSpPr>
        <dsp:cNvPr id="0" name=""/>
        <dsp:cNvSpPr/>
      </dsp:nvSpPr>
      <dsp:spPr>
        <a:xfrm>
          <a:off x="4036857" y="1356172"/>
          <a:ext cx="558409" cy="558409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742B7-0050-4EBD-A0B8-2188C9198CCA}">
      <dsp:nvSpPr>
        <dsp:cNvPr id="0" name=""/>
        <dsp:cNvSpPr/>
      </dsp:nvSpPr>
      <dsp:spPr>
        <a:xfrm>
          <a:off x="5003758" y="1153989"/>
          <a:ext cx="2269397" cy="962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rgbClr val="152B48"/>
              </a:solidFill>
              <a:latin typeface="Montserrat" pitchFamily="2" charset="77"/>
            </a:rPr>
            <a:t>Toma de signos vitales y monitorizar.</a:t>
          </a:r>
          <a:endParaRPr lang="en-US" sz="1600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5003758" y="1153989"/>
        <a:ext cx="2269397" cy="962774"/>
      </dsp:txXfrm>
    </dsp:sp>
    <dsp:sp modelId="{A0AACEC1-E4DE-40E4-B836-25CE8021905F}">
      <dsp:nvSpPr>
        <dsp:cNvPr id="0" name=""/>
        <dsp:cNvSpPr/>
      </dsp:nvSpPr>
      <dsp:spPr>
        <a:xfrm>
          <a:off x="768" y="2983872"/>
          <a:ext cx="962774" cy="9627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3D579-CC87-420F-8C0D-8E989EC0B5E6}">
      <dsp:nvSpPr>
        <dsp:cNvPr id="0" name=""/>
        <dsp:cNvSpPr/>
      </dsp:nvSpPr>
      <dsp:spPr>
        <a:xfrm>
          <a:off x="202951" y="3186055"/>
          <a:ext cx="558409" cy="558409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033BF-C919-447B-AB3E-C15A0556DC45}">
      <dsp:nvSpPr>
        <dsp:cNvPr id="0" name=""/>
        <dsp:cNvSpPr/>
      </dsp:nvSpPr>
      <dsp:spPr>
        <a:xfrm>
          <a:off x="1169852" y="2983872"/>
          <a:ext cx="2269397" cy="962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rgbClr val="152B48"/>
              </a:solidFill>
              <a:latin typeface="Montserrat" pitchFamily="2" charset="77"/>
            </a:rPr>
            <a:t>Indagar por mecanismo del trauma.</a:t>
          </a:r>
          <a:endParaRPr lang="en-US" sz="1600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1169852" y="2983872"/>
        <a:ext cx="2269397" cy="962774"/>
      </dsp:txXfrm>
    </dsp:sp>
    <dsp:sp modelId="{0C2A4B3C-019D-4E7E-8900-BBDA098DD2D9}">
      <dsp:nvSpPr>
        <dsp:cNvPr id="0" name=""/>
        <dsp:cNvSpPr/>
      </dsp:nvSpPr>
      <dsp:spPr>
        <a:xfrm>
          <a:off x="3834675" y="2983872"/>
          <a:ext cx="962774" cy="9627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DBB9E-A560-49CC-9C28-130BEA7A2955}">
      <dsp:nvSpPr>
        <dsp:cNvPr id="0" name=""/>
        <dsp:cNvSpPr/>
      </dsp:nvSpPr>
      <dsp:spPr>
        <a:xfrm>
          <a:off x="4036857" y="3186055"/>
          <a:ext cx="558409" cy="558409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5D750-A418-44B8-8AB2-B1C1544CFBFB}">
      <dsp:nvSpPr>
        <dsp:cNvPr id="0" name=""/>
        <dsp:cNvSpPr/>
      </dsp:nvSpPr>
      <dsp:spPr>
        <a:xfrm>
          <a:off x="5003758" y="2983872"/>
          <a:ext cx="2269397" cy="962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rgbClr val="152B48"/>
              </a:solidFill>
              <a:latin typeface="Montserrat" pitchFamily="2" charset="77"/>
            </a:rPr>
            <a:t>Obtener 2 accesos venosos de gran calibre #14 o #16.</a:t>
          </a:r>
          <a:endParaRPr lang="en-US" sz="1600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5003758" y="2983872"/>
        <a:ext cx="2269397" cy="9627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AC7AB-34F5-1E4D-BF56-12DADB25BBD8}">
      <dsp:nvSpPr>
        <dsp:cNvPr id="0" name=""/>
        <dsp:cNvSpPr/>
      </dsp:nvSpPr>
      <dsp:spPr>
        <a:xfrm>
          <a:off x="36" y="27792"/>
          <a:ext cx="3465018" cy="921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chemeClr val="bg1"/>
              </a:solidFill>
              <a:latin typeface="Montserrat" pitchFamily="2" charset="77"/>
            </a:rPr>
            <a:t>A </a:t>
          </a:r>
          <a:endParaRPr lang="en-US" sz="3200" b="1" kern="1200" dirty="0">
            <a:solidFill>
              <a:schemeClr val="bg1"/>
            </a:solidFill>
            <a:latin typeface="Montserrat" pitchFamily="2" charset="77"/>
          </a:endParaRPr>
        </a:p>
      </dsp:txBody>
      <dsp:txXfrm>
        <a:off x="36" y="27792"/>
        <a:ext cx="3465018" cy="921600"/>
      </dsp:txXfrm>
    </dsp:sp>
    <dsp:sp modelId="{71EB2E5A-A60B-9649-A772-510BF166CE2C}">
      <dsp:nvSpPr>
        <dsp:cNvPr id="0" name=""/>
        <dsp:cNvSpPr/>
      </dsp:nvSpPr>
      <dsp:spPr>
        <a:xfrm>
          <a:off x="36" y="949392"/>
          <a:ext cx="3465018" cy="42163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Identificación de: </a:t>
          </a:r>
          <a:endParaRPr lang="en-US" sz="2000" kern="1200" dirty="0">
            <a:solidFill>
              <a:srgbClr val="152B48"/>
            </a:solidFill>
            <a:latin typeface="Montserrat" pitchFamily="2" charset="77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Obstrucción de la vía aérea.</a:t>
          </a:r>
          <a:endParaRPr lang="en-US" sz="1800" kern="1200" dirty="0">
            <a:solidFill>
              <a:srgbClr val="152B48"/>
            </a:solidFill>
            <a:latin typeface="Montserrat" pitchFamily="2" charset="77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Lesión laríngea.</a:t>
          </a:r>
          <a:endParaRPr lang="en-US" sz="1800" kern="1200" dirty="0">
            <a:solidFill>
              <a:srgbClr val="152B48"/>
            </a:solidFill>
            <a:latin typeface="Montserrat" pitchFamily="2" charset="77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Lesión traqueo – bronquial.</a:t>
          </a:r>
          <a:endParaRPr lang="en-US" sz="1800" kern="1200" dirty="0">
            <a:solidFill>
              <a:srgbClr val="152B48"/>
            </a:solidFill>
            <a:latin typeface="Montserrat" pitchFamily="2" charset="77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endParaRPr lang="en-US" sz="1800" kern="1200" dirty="0">
            <a:solidFill>
              <a:srgbClr val="152B48"/>
            </a:solidFill>
            <a:latin typeface="Montserrat" pitchFamily="2" charset="77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Intervenciones:</a:t>
          </a:r>
          <a:endParaRPr lang="en-US" sz="2000" kern="1200" dirty="0">
            <a:solidFill>
              <a:srgbClr val="152B48"/>
            </a:solidFill>
            <a:latin typeface="Montserrat" pitchFamily="2" charset="77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Administración de O2.</a:t>
          </a:r>
          <a:endParaRPr lang="en-US" sz="1800" kern="1200" dirty="0">
            <a:solidFill>
              <a:srgbClr val="152B48"/>
            </a:solidFill>
            <a:latin typeface="Montserrat" pitchFamily="2" charset="77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Despejar vía aérea.</a:t>
          </a:r>
          <a:endParaRPr lang="en-US" sz="1800" kern="1200" dirty="0">
            <a:solidFill>
              <a:srgbClr val="152B48"/>
            </a:solidFill>
            <a:latin typeface="Montserrat" pitchFamily="2" charset="77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Asegurar vía aéra.</a:t>
          </a:r>
          <a:endParaRPr lang="en-US" sz="1800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36" y="949392"/>
        <a:ext cx="3465018" cy="4216320"/>
      </dsp:txXfrm>
    </dsp:sp>
    <dsp:sp modelId="{54A84E77-58D1-9140-83A3-AC8189B7500A}">
      <dsp:nvSpPr>
        <dsp:cNvPr id="0" name=""/>
        <dsp:cNvSpPr/>
      </dsp:nvSpPr>
      <dsp:spPr>
        <a:xfrm>
          <a:off x="3950157" y="27792"/>
          <a:ext cx="3465018" cy="92160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chemeClr val="bg1"/>
              </a:solidFill>
              <a:latin typeface="Montserrat" pitchFamily="2" charset="77"/>
            </a:rPr>
            <a:t>B </a:t>
          </a:r>
          <a:endParaRPr lang="en-US" sz="3200" b="1" kern="1200" dirty="0">
            <a:solidFill>
              <a:schemeClr val="bg1"/>
            </a:solidFill>
            <a:latin typeface="Montserrat" pitchFamily="2" charset="77"/>
          </a:endParaRPr>
        </a:p>
      </dsp:txBody>
      <dsp:txXfrm>
        <a:off x="3950157" y="27792"/>
        <a:ext cx="3465018" cy="921600"/>
      </dsp:txXfrm>
    </dsp:sp>
    <dsp:sp modelId="{E2CC2C80-E1DE-364A-8583-1B1C5BC0C22D}">
      <dsp:nvSpPr>
        <dsp:cNvPr id="0" name=""/>
        <dsp:cNvSpPr/>
      </dsp:nvSpPr>
      <dsp:spPr>
        <a:xfrm>
          <a:off x="3950157" y="949392"/>
          <a:ext cx="3465018" cy="4216320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Identificación de: </a:t>
          </a:r>
          <a:endParaRPr lang="en-US" sz="2000" kern="1200" dirty="0">
            <a:solidFill>
              <a:srgbClr val="152B48"/>
            </a:solidFill>
            <a:latin typeface="Montserrat" pitchFamily="2" charset="77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Neumotórax a tensión.</a:t>
          </a:r>
          <a:endParaRPr lang="en-US" sz="1800" kern="1200" dirty="0">
            <a:solidFill>
              <a:srgbClr val="152B48"/>
            </a:solidFill>
            <a:latin typeface="Montserrat" pitchFamily="2" charset="77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Hemotórax masivo.</a:t>
          </a:r>
          <a:endParaRPr lang="en-US" sz="1800" kern="1200" dirty="0">
            <a:solidFill>
              <a:srgbClr val="152B48"/>
            </a:solidFill>
            <a:latin typeface="Montserrat" pitchFamily="2" charset="77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Laceraciones traqueales o bronquiales.</a:t>
          </a:r>
          <a:endParaRPr lang="en-US" sz="1800" kern="1200" dirty="0">
            <a:solidFill>
              <a:srgbClr val="152B48"/>
            </a:solidFill>
            <a:latin typeface="Montserrat" pitchFamily="2" charset="77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endParaRPr lang="en-US" sz="1800" kern="1200" dirty="0">
            <a:solidFill>
              <a:srgbClr val="152B48"/>
            </a:solidFill>
            <a:latin typeface="Montserrat" pitchFamily="2" charset="77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Intervenciones:</a:t>
          </a:r>
          <a:endParaRPr lang="en-US" sz="2000" kern="1200" dirty="0">
            <a:solidFill>
              <a:srgbClr val="152B48"/>
            </a:solidFill>
            <a:latin typeface="Montserrat" pitchFamily="2" charset="77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Intubación monobronquial.</a:t>
          </a:r>
          <a:endParaRPr lang="en-US" sz="1800" kern="1200" dirty="0">
            <a:solidFill>
              <a:srgbClr val="152B48"/>
            </a:solidFill>
            <a:latin typeface="Montserrat" pitchFamily="2" charset="77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Toracostomía cerrada.</a:t>
          </a:r>
          <a:endParaRPr lang="en-US" sz="1800" kern="1200" dirty="0">
            <a:solidFill>
              <a:srgbClr val="152B48"/>
            </a:solidFill>
            <a:latin typeface="Montserrat" pitchFamily="2" charset="77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Cirugía.</a:t>
          </a:r>
          <a:endParaRPr lang="en-US" sz="1800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3950157" y="949392"/>
        <a:ext cx="3465018" cy="4216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CD941-7D59-0347-B916-B200AEBCA1FB}">
      <dsp:nvSpPr>
        <dsp:cNvPr id="0" name=""/>
        <dsp:cNvSpPr/>
      </dsp:nvSpPr>
      <dsp:spPr>
        <a:xfrm rot="5400000">
          <a:off x="2130810" y="580151"/>
          <a:ext cx="5968769" cy="481430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Identificación de:</a:t>
          </a: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Hemotórax masivo.</a:t>
          </a: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Taponamiento cardíaco.</a:t>
          </a: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Paro circulatorio traumático.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solidFill>
                <a:srgbClr val="152B48"/>
              </a:solidFill>
              <a:latin typeface="Montserrat" pitchFamily="2" charset="77"/>
            </a:rPr>
            <a:t>Intervenciones:</a:t>
          </a: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Compresión externa de hemorragia o aplicación de torniquete.</a:t>
          </a: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Cristaloides tibios – hemoderivados.</a:t>
          </a: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Aplicación de ácido tranexámico.</a:t>
          </a: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Paraclínicos.</a:t>
          </a: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Toracostomía cerrada.</a:t>
          </a: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Toracotomía de resucitación.</a:t>
          </a: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Cirugía.</a:t>
          </a:r>
        </a:p>
      </dsp:txBody>
      <dsp:txXfrm rot="-5400000">
        <a:off x="2708044" y="237933"/>
        <a:ext cx="4579286" cy="5498739"/>
      </dsp:txXfrm>
    </dsp:sp>
    <dsp:sp modelId="{7FF3C89B-9A34-2348-BB49-F6E425C06CB3}">
      <dsp:nvSpPr>
        <dsp:cNvPr id="0" name=""/>
        <dsp:cNvSpPr/>
      </dsp:nvSpPr>
      <dsp:spPr>
        <a:xfrm>
          <a:off x="48961" y="2917"/>
          <a:ext cx="2708044" cy="596876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500" b="1" kern="1200">
              <a:solidFill>
                <a:schemeClr val="bg1"/>
              </a:solidFill>
              <a:latin typeface="Montserrat" pitchFamily="2" charset="77"/>
            </a:rPr>
            <a:t>C</a:t>
          </a:r>
        </a:p>
      </dsp:txBody>
      <dsp:txXfrm>
        <a:off x="181157" y="135113"/>
        <a:ext cx="2443652" cy="57043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35422-7851-D04B-84EA-F56C2C1354B2}">
      <dsp:nvSpPr>
        <dsp:cNvPr id="0" name=""/>
        <dsp:cNvSpPr/>
      </dsp:nvSpPr>
      <dsp:spPr>
        <a:xfrm rot="5400000">
          <a:off x="6867186" y="-2716434"/>
          <a:ext cx="1321872" cy="70852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solidFill>
                <a:srgbClr val="152B48"/>
              </a:solidFill>
              <a:latin typeface="Montserrat" pitchFamily="2" charset="77"/>
            </a:rPr>
            <a:t>Evalúa rápidamente el nivel de consciencia con la Escala de Coma de Glasgow.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solidFill>
                <a:srgbClr val="152B48"/>
              </a:solidFill>
              <a:latin typeface="Montserrat" pitchFamily="2" charset="77"/>
            </a:rPr>
            <a:t>Palpación de columna.</a:t>
          </a:r>
        </a:p>
      </dsp:txBody>
      <dsp:txXfrm rot="-5400000">
        <a:off x="3985476" y="229804"/>
        <a:ext cx="7020764" cy="1192816"/>
      </dsp:txXfrm>
    </dsp:sp>
    <dsp:sp modelId="{BD5138AB-AA89-8947-B1CF-0C7005F24876}">
      <dsp:nvSpPr>
        <dsp:cNvPr id="0" name=""/>
        <dsp:cNvSpPr/>
      </dsp:nvSpPr>
      <dsp:spPr>
        <a:xfrm>
          <a:off x="0" y="41"/>
          <a:ext cx="3985476" cy="1652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500" b="1" kern="1200">
              <a:solidFill>
                <a:schemeClr val="bg1"/>
              </a:solidFill>
              <a:latin typeface="Montserrat" pitchFamily="2" charset="77"/>
            </a:rPr>
            <a:t>D</a:t>
          </a:r>
        </a:p>
      </dsp:txBody>
      <dsp:txXfrm>
        <a:off x="80661" y="80702"/>
        <a:ext cx="3824154" cy="1491018"/>
      </dsp:txXfrm>
    </dsp:sp>
    <dsp:sp modelId="{15886A8E-FE78-A546-A22F-2BBAB7B4B98A}">
      <dsp:nvSpPr>
        <dsp:cNvPr id="0" name=""/>
        <dsp:cNvSpPr/>
      </dsp:nvSpPr>
      <dsp:spPr>
        <a:xfrm rot="5400000">
          <a:off x="6867186" y="-981477"/>
          <a:ext cx="1321872" cy="7085292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solidFill>
                <a:srgbClr val="152B48"/>
              </a:solidFill>
              <a:latin typeface="Montserrat" pitchFamily="2" charset="77"/>
            </a:rPr>
            <a:t>Desnudar al paciente.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solidFill>
                <a:srgbClr val="152B48"/>
              </a:solidFill>
              <a:latin typeface="Montserrat" pitchFamily="2" charset="77"/>
            </a:rPr>
            <a:t>Evaluar el dorso, extremidades y tacto rectal.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solidFill>
                <a:srgbClr val="152B48"/>
              </a:solidFill>
              <a:latin typeface="Montserrat" pitchFamily="2" charset="77"/>
            </a:rPr>
            <a:t>Control de temperatura.</a:t>
          </a:r>
        </a:p>
      </dsp:txBody>
      <dsp:txXfrm rot="-5400000">
        <a:off x="3985476" y="1964761"/>
        <a:ext cx="7020764" cy="1192816"/>
      </dsp:txXfrm>
    </dsp:sp>
    <dsp:sp modelId="{707DF4E0-792C-7A43-9989-9328A94C2624}">
      <dsp:nvSpPr>
        <dsp:cNvPr id="0" name=""/>
        <dsp:cNvSpPr/>
      </dsp:nvSpPr>
      <dsp:spPr>
        <a:xfrm>
          <a:off x="0" y="1734998"/>
          <a:ext cx="3985476" cy="16523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500" b="1" kern="1200">
              <a:solidFill>
                <a:schemeClr val="bg1"/>
              </a:solidFill>
              <a:latin typeface="Montserrat" pitchFamily="2" charset="77"/>
            </a:rPr>
            <a:t>E</a:t>
          </a:r>
        </a:p>
      </dsp:txBody>
      <dsp:txXfrm>
        <a:off x="80661" y="1815659"/>
        <a:ext cx="3824154" cy="14910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46BD2-8D5D-5744-BA70-D6E095AD2366}">
      <dsp:nvSpPr>
        <dsp:cNvPr id="0" name=""/>
        <dsp:cNvSpPr/>
      </dsp:nvSpPr>
      <dsp:spPr>
        <a:xfrm>
          <a:off x="0" y="721633"/>
          <a:ext cx="5410199" cy="47384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rgbClr val="152B48"/>
              </a:solidFill>
              <a:latin typeface="Montserrat" pitchFamily="2" charset="77"/>
            </a:rPr>
            <a:t>Lesiones que se pueden indentificar:</a:t>
          </a:r>
          <a:endParaRPr lang="es-CO" sz="1800" kern="1200">
            <a:solidFill>
              <a:srgbClr val="152B48"/>
            </a:solidFill>
            <a:latin typeface="Montserrat" pitchFamily="2" charset="77"/>
          </a:endParaRPr>
        </a:p>
      </dsp:txBody>
      <dsp:txXfrm>
        <a:off x="23131" y="744764"/>
        <a:ext cx="5363937" cy="427587"/>
      </dsp:txXfrm>
    </dsp:sp>
    <dsp:sp modelId="{00732D18-E620-9642-8EAB-D0ABA6E62E8F}">
      <dsp:nvSpPr>
        <dsp:cNvPr id="0" name=""/>
        <dsp:cNvSpPr/>
      </dsp:nvSpPr>
      <dsp:spPr>
        <a:xfrm>
          <a:off x="0" y="1247323"/>
          <a:ext cx="5410199" cy="47384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5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5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5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Neumo o hemotórax simple.</a:t>
          </a:r>
        </a:p>
      </dsp:txBody>
      <dsp:txXfrm>
        <a:off x="23131" y="1270454"/>
        <a:ext cx="5363937" cy="427587"/>
      </dsp:txXfrm>
    </dsp:sp>
    <dsp:sp modelId="{DA010273-11D7-DF44-AB63-5BD69F2BD916}">
      <dsp:nvSpPr>
        <dsp:cNvPr id="0" name=""/>
        <dsp:cNvSpPr/>
      </dsp:nvSpPr>
      <dsp:spPr>
        <a:xfrm>
          <a:off x="0" y="1773013"/>
          <a:ext cx="5410199" cy="47384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Tórax inestable.</a:t>
          </a:r>
        </a:p>
      </dsp:txBody>
      <dsp:txXfrm>
        <a:off x="23131" y="1796144"/>
        <a:ext cx="5363937" cy="427587"/>
      </dsp:txXfrm>
    </dsp:sp>
    <dsp:sp modelId="{52843A63-4D8D-904E-983B-7FB4366967E0}">
      <dsp:nvSpPr>
        <dsp:cNvPr id="0" name=""/>
        <dsp:cNvSpPr/>
      </dsp:nvSpPr>
      <dsp:spPr>
        <a:xfrm>
          <a:off x="0" y="2298703"/>
          <a:ext cx="5410199" cy="47384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5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5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5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Contusión pulmonar.</a:t>
          </a:r>
        </a:p>
      </dsp:txBody>
      <dsp:txXfrm>
        <a:off x="23131" y="2321834"/>
        <a:ext cx="5363937" cy="427587"/>
      </dsp:txXfrm>
    </dsp:sp>
    <dsp:sp modelId="{964F6D52-D1A2-734F-A176-ACFD2D02223E}">
      <dsp:nvSpPr>
        <dsp:cNvPr id="0" name=""/>
        <dsp:cNvSpPr/>
      </dsp:nvSpPr>
      <dsp:spPr>
        <a:xfrm>
          <a:off x="0" y="2824393"/>
          <a:ext cx="5410199" cy="47384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Trauma contuso cardíaco.</a:t>
          </a:r>
        </a:p>
      </dsp:txBody>
      <dsp:txXfrm>
        <a:off x="23131" y="2847524"/>
        <a:ext cx="5363937" cy="427587"/>
      </dsp:txXfrm>
    </dsp:sp>
    <dsp:sp modelId="{3B013690-664C-6845-88EF-CB3FBC41F008}">
      <dsp:nvSpPr>
        <dsp:cNvPr id="0" name=""/>
        <dsp:cNvSpPr/>
      </dsp:nvSpPr>
      <dsp:spPr>
        <a:xfrm>
          <a:off x="0" y="3350083"/>
          <a:ext cx="5410199" cy="47384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5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5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5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Trauma aórtico.</a:t>
          </a:r>
        </a:p>
      </dsp:txBody>
      <dsp:txXfrm>
        <a:off x="23131" y="3373214"/>
        <a:ext cx="5363937" cy="427587"/>
      </dsp:txXfrm>
    </dsp:sp>
    <dsp:sp modelId="{8262F5DD-DC43-144C-9D48-371CB7EF457B}">
      <dsp:nvSpPr>
        <dsp:cNvPr id="0" name=""/>
        <dsp:cNvSpPr/>
      </dsp:nvSpPr>
      <dsp:spPr>
        <a:xfrm>
          <a:off x="0" y="3875773"/>
          <a:ext cx="5410199" cy="47384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3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Lesión diafragmática.</a:t>
          </a:r>
        </a:p>
      </dsp:txBody>
      <dsp:txXfrm>
        <a:off x="23131" y="3898904"/>
        <a:ext cx="5363937" cy="427587"/>
      </dsp:txXfrm>
    </dsp:sp>
    <dsp:sp modelId="{C06E7930-02F6-3941-9E97-023F65F7CD72}">
      <dsp:nvSpPr>
        <dsp:cNvPr id="0" name=""/>
        <dsp:cNvSpPr/>
      </dsp:nvSpPr>
      <dsp:spPr>
        <a:xfrm>
          <a:off x="0" y="4401463"/>
          <a:ext cx="5410199" cy="47384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5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35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5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Ruptura esofágica.</a:t>
          </a:r>
        </a:p>
      </dsp:txBody>
      <dsp:txXfrm>
        <a:off x="23131" y="4424594"/>
        <a:ext cx="5363937" cy="427587"/>
      </dsp:txXfrm>
    </dsp:sp>
    <dsp:sp modelId="{A504B52F-007E-1947-AB67-C9A408B8839E}">
      <dsp:nvSpPr>
        <dsp:cNvPr id="0" name=""/>
        <dsp:cNvSpPr/>
      </dsp:nvSpPr>
      <dsp:spPr>
        <a:xfrm>
          <a:off x="0" y="4927153"/>
          <a:ext cx="5410199" cy="47384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152B48"/>
              </a:solidFill>
              <a:latin typeface="Montserrat" pitchFamily="2" charset="77"/>
            </a:rPr>
            <a:t>Fracturas costales, esternales o escapulares.</a:t>
          </a:r>
        </a:p>
      </dsp:txBody>
      <dsp:txXfrm>
        <a:off x="23131" y="4950284"/>
        <a:ext cx="5363937" cy="427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D8A1-E900-A743-8739-3A6EF7AE07BB}" type="datetimeFigureOut">
              <a:rPr lang="es-CO" smtClean="0"/>
              <a:t>7/04/2021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042AD-8A79-7C44-BF51-9E3BEADD14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209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No pertenece al ATLS: </a:t>
            </a:r>
            <a:r>
              <a:rPr lang="es-CO" b="1" dirty="0"/>
              <a:t>Terciaria</a:t>
            </a:r>
            <a:r>
              <a:rPr lang="es-CO" dirty="0"/>
              <a:t>: En pacientes gravemente lesionados, la revisión terciaria se realiza 24 horas después del ingreso, en UCI, o cuando el paciente está consciente, colabora y se moviliza o antes del alta, que es una segunda revisión juiciosa detallada de los pies a cabeza en búsqueda de lesiones que hayan pasado inadvertidas y revisión de todos los estudios realizados previamente. Puede cambiar la conducta en muchas ocasiones. Especialmente en pacientes con lesiones distractoras, ISS &gt;16, necesidad de procedimientos emergentes, alteración del estado de consciencia o 3 o más sitios lesionados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042AD-8A79-7C44-BF51-9E3BEADD1456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351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Forma RÁPIDA</a:t>
            </a:r>
            <a:r>
              <a:rPr lang="es-CO" dirty="0"/>
              <a:t>:  Preguntar nombre y lo sucedido </a:t>
            </a:r>
            <a:r>
              <a:rPr lang="es-CO" dirty="0">
                <a:sym typeface="Wingdings" pitchFamily="2" charset="2"/>
              </a:rPr>
              <a:t> respuesta coherente: permeabilidad de vía aérea, funcionamiento adecuado, integridad y perfusión del SNC</a:t>
            </a:r>
          </a:p>
          <a:p>
            <a:pPr marL="171450" indent="-171450">
              <a:buFontTx/>
              <a:buChar char="-"/>
            </a:pPr>
            <a:r>
              <a:rPr lang="es-CO" dirty="0">
                <a:sym typeface="Wingdings" pitchFamily="2" charset="2"/>
              </a:rPr>
              <a:t>Pensar en accesos venosos centrales o catéter intraóseo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042AD-8A79-7C44-BF51-9E3BEADD1456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7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Procedimiento heroico realizado en el servicio de urgencias para intentar salvar la vida del paciente con paro traumático o que está in extremis</a:t>
            </a:r>
          </a:p>
          <a:p>
            <a:r>
              <a:rPr lang="es-CO" dirty="0"/>
              <a:t>Indicaciones específicas debido a la pobre sobrevida: (según WTA – asociación occidental de trauma) </a:t>
            </a:r>
          </a:p>
          <a:p>
            <a:pPr marL="171450" indent="-171450">
              <a:buFontTx/>
              <a:buChar char="-"/>
            </a:pPr>
            <a:r>
              <a:rPr lang="es-CO" dirty="0"/>
              <a:t>Herida cardiaca aislada 35%</a:t>
            </a:r>
          </a:p>
          <a:p>
            <a:pPr marL="171450" indent="-171450">
              <a:buFontTx/>
              <a:buChar char="-"/>
            </a:pPr>
            <a:r>
              <a:rPr lang="es-CO" dirty="0"/>
              <a:t>Trauma penetrante de tórax sin pulso con signos de vida 21.3%</a:t>
            </a:r>
          </a:p>
          <a:p>
            <a:pPr marL="171450" indent="-171450">
              <a:buFontTx/>
              <a:buChar char="-"/>
            </a:pPr>
            <a:r>
              <a:rPr lang="es-CO" dirty="0"/>
              <a:t>Penetrante de tórax sin pulso y sin signos de vida 8.3%</a:t>
            </a:r>
          </a:p>
          <a:p>
            <a:pPr marL="171450" indent="-171450">
              <a:buFontTx/>
              <a:buChar char="-"/>
            </a:pPr>
            <a:r>
              <a:rPr lang="es-CO" dirty="0"/>
              <a:t>Penetrante extratorácica sin pulso con signos de vida 15.6%</a:t>
            </a:r>
          </a:p>
          <a:p>
            <a:pPr marL="171450" indent="-171450">
              <a:buFontTx/>
              <a:buChar char="-"/>
            </a:pPr>
            <a:r>
              <a:rPr lang="es-CO" dirty="0"/>
              <a:t>Resto (trauma cerrado) sobrevida del 2% si tiene signos de vida, 1% sin signos de vida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042AD-8A79-7C44-BF51-9E3BEADD1456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944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Las manifestaciones dependen de la magnitud del neumotórax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042AD-8A79-7C44-BF51-9E3BEADD1456}" type="slidenum">
              <a:rPr lang="es-CO" smtClean="0"/>
              <a:t>41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471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Posición supina 40% pasan inadvertidos.</a:t>
            </a:r>
          </a:p>
          <a:p>
            <a:r>
              <a:rPr lang="es-CO" dirty="0"/>
              <a:t>Si hay enfisema repetir rayos X a las 3 – 6 horas en búsqueda de neumotórax tardío</a:t>
            </a:r>
          </a:p>
          <a:p>
            <a:r>
              <a:rPr lang="es-CO" dirty="0"/>
              <a:t>LA eco S 98% en manjos experimentadas / Afectada en enfisema, contusiones o adherencias pleurales previas</a:t>
            </a:r>
          </a:p>
          <a:p>
            <a:r>
              <a:rPr lang="es-CO" dirty="0"/>
              <a:t>TAC: Gran utilidad, Dx de neumos ocultos y lesiones asoicadas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042AD-8A79-7C44-BF51-9E3BEADD1456}" type="slidenum">
              <a:rPr lang="es-CO" smtClean="0"/>
              <a:t>42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6298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Si no cumple las indicaciones previas, se hace seguimiento a las 3-6 horas</a:t>
            </a:r>
          </a:p>
          <a:p>
            <a:r>
              <a:rPr lang="es-CO" dirty="0"/>
              <a:t>Se da O2 a alto flujo que favorece la absorción del neumotórax</a:t>
            </a:r>
          </a:p>
          <a:p>
            <a:r>
              <a:rPr lang="es-CO" dirty="0"/>
              <a:t>En caso de VMI y no cumple lo anterior se hace vigilancia (hipoxemia, choque, aumento del enfisema y control radiográfico)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042AD-8A79-7C44-BF51-9E3BEADD1456}" type="slidenum">
              <a:rPr lang="es-CO" smtClean="0"/>
              <a:t>43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738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Rayos X: Borramiento del ángulo costofrénico o velamiento de todo un hemitórax en caso de posición supina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042AD-8A79-7C44-BF51-9E3BEADD1456}" type="slidenum">
              <a:rPr lang="es-CO" smtClean="0"/>
              <a:t>45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8175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TAC Sensibilidad: 85 – 100% / Especificidad: 97.5%</a:t>
            </a:r>
          </a:p>
          <a:p>
            <a:r>
              <a:rPr lang="es-CO" dirty="0"/>
              <a:t>En el esofagograma primero se da medio de contraste hidrosoluble, si no hay fuga se da medio de contraste baritado por ser más denso</a:t>
            </a:r>
          </a:p>
          <a:p>
            <a:r>
              <a:rPr lang="es-CO" dirty="0"/>
              <a:t>El esofagograma también puede ser utilizado en los pacientes intubados mediante el tubo de esofagograma</a:t>
            </a:r>
          </a:p>
          <a:p>
            <a:endParaRPr lang="es-CO" dirty="0"/>
          </a:p>
          <a:p>
            <a:r>
              <a:rPr lang="es-CO" dirty="0"/>
              <a:t>Los demás estudios ayudan a identificar la ubicación de la lesión para definir el abordaje quirúrgico y terapéutico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042AD-8A79-7C44-BF51-9E3BEADD1456}" type="slidenum">
              <a:rPr lang="es-CO" smtClean="0"/>
              <a:t>51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6032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En el lado derecho son cubiertas por el hígado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042AD-8A79-7C44-BF51-9E3BEADD1456}" type="slidenum">
              <a:rPr lang="es-CO" smtClean="0"/>
              <a:t>52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66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7/04/2021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19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7/04/2021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6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7/04/2021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5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7/04/2021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66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7/04/2021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743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7/04/2021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4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7/04/2021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4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7/04/2021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883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7/04/2021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7/04/2021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2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7/04/2021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72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6315-8EFA-4957-8B1F-343D251DE1AB}" type="datetimeFigureOut">
              <a:rPr lang="es-CO" smtClean="0"/>
              <a:t>7/04/2021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4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3" Target="../diagrams/data21.xml" Type="http://schemas.openxmlformats.org/officeDocument/2006/relationships/diagramData"/><Relationship Id="rId7" Target="../diagrams/drawing21.xml" Type="http://schemas.microsoft.com/office/2007/relationships/diagramDrawing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Relationship Id="rId6" Target="../diagrams/colors21.xml" Type="http://schemas.openxmlformats.org/officeDocument/2006/relationships/diagramColors"/><Relationship Id="rId5" Target="../diagrams/quickStyle21.xml" Type="http://schemas.openxmlformats.org/officeDocument/2006/relationships/diagramQuickStyle"/><Relationship Id="rId4" Target="../diagrams/layout21.xml" Type="http://schemas.openxmlformats.org/officeDocument/2006/relationships/diagramLayout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6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35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7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1.xml.rels><?xml version="1.0" encoding="UTF-8" standalone="yes" ?><Relationships xmlns="http://schemas.openxmlformats.org/package/2006/relationships"><Relationship Id="rId8" Target="../media/image38.jpeg" Type="http://schemas.openxmlformats.org/officeDocument/2006/relationships/image"/><Relationship Id="rId3" Target="../diagrams/data33.xml" Type="http://schemas.openxmlformats.org/officeDocument/2006/relationships/diagramData"/><Relationship Id="rId7" Target="../diagrams/drawing33.xml" Type="http://schemas.microsoft.com/office/2007/relationships/diagramDrawing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diagrams/colors33.xml" Type="http://schemas.openxmlformats.org/officeDocument/2006/relationships/diagramColors"/><Relationship Id="rId5" Target="../diagrams/quickStyle33.xml" Type="http://schemas.openxmlformats.org/officeDocument/2006/relationships/diagramQuickStyle"/><Relationship Id="rId4" Target="../diagrams/layout33.xml" Type="http://schemas.openxmlformats.org/officeDocument/2006/relationships/diagramLayout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F69C6-A2E0-497C-A4B6-9DEDEF90F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343" y="278053"/>
            <a:ext cx="9971314" cy="2387600"/>
          </a:xfrm>
        </p:spPr>
        <p:txBody>
          <a:bodyPr>
            <a:normAutofit/>
          </a:bodyPr>
          <a:lstStyle/>
          <a:p>
            <a:r>
              <a:rPr lang="es-CO" sz="7200" dirty="0"/>
              <a:t>TRAUMA DE TÓRAX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5AFEE4-8772-4BD3-9073-1FD4D6A7F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2838691"/>
            <a:ext cx="6629400" cy="1655762"/>
          </a:xfrm>
        </p:spPr>
        <p:txBody>
          <a:bodyPr/>
          <a:lstStyle/>
          <a:p>
            <a:r>
              <a:rPr lang="es-CO" b="1" dirty="0"/>
              <a:t>Esteban Isaza Gómez</a:t>
            </a:r>
          </a:p>
          <a:p>
            <a:r>
              <a:rPr lang="es-CO" b="1" dirty="0"/>
              <a:t>Residente de cirugía general</a:t>
            </a:r>
          </a:p>
          <a:p>
            <a:r>
              <a:rPr lang="es-CO" b="1" dirty="0"/>
              <a:t>Universidad Pontificia Bolivariana</a:t>
            </a:r>
          </a:p>
        </p:txBody>
      </p:sp>
    </p:spTree>
    <p:extLst>
      <p:ext uri="{BB962C8B-B14F-4D97-AF65-F5344CB8AC3E}">
        <p14:creationId xmlns:p14="http://schemas.microsoft.com/office/powerpoint/2010/main" val="59704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786897D-C360-3F46-9301-F22928EE63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114053"/>
              </p:ext>
            </p:extLst>
          </p:nvPr>
        </p:nvGraphicFramePr>
        <p:xfrm>
          <a:off x="685802" y="337251"/>
          <a:ext cx="11070769" cy="33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879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12BC6-6938-8644-BCD6-F5B1B0BE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53" y="227464"/>
            <a:ext cx="11835161" cy="1248938"/>
          </a:xfrm>
          <a:noFill/>
        </p:spPr>
        <p:txBody>
          <a:bodyPr>
            <a:normAutofit/>
          </a:bodyPr>
          <a:lstStyle/>
          <a:p>
            <a:r>
              <a:rPr lang="es-CO" dirty="0"/>
              <a:t>Valoración secundaria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E0437E-FF74-C241-B79B-181E61422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5410199" cy="20903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dirty="0"/>
              <a:t>Evaluación detallada de la cabeza a la punta de los pies.</a:t>
            </a:r>
          </a:p>
          <a:p>
            <a:pPr>
              <a:lnSpc>
                <a:spcPct val="100000"/>
              </a:lnSpc>
            </a:pPr>
            <a:r>
              <a:rPr lang="es-CO" dirty="0"/>
              <a:t>Busca lesiones potencialmente mortales y lesiones pasadas por alto en la valoración primaria.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24E66FD2-323C-434F-B531-F91661D0D483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440332522"/>
              </p:ext>
            </p:extLst>
          </p:nvPr>
        </p:nvGraphicFramePr>
        <p:xfrm>
          <a:off x="6556618" y="1052948"/>
          <a:ext cx="5410199" cy="612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803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53F60-6029-3344-956F-E1BB1BA1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05" y="191835"/>
            <a:ext cx="10838588" cy="1383766"/>
          </a:xfrm>
          <a:noFill/>
        </p:spPr>
        <p:txBody>
          <a:bodyPr/>
          <a:lstStyle/>
          <a:p>
            <a:r>
              <a:rPr lang="es-CO" dirty="0"/>
              <a:t>Intervenciones en la valoración primaria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8895E0-5339-BD4B-82E3-B4532023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O" sz="2400" dirty="0"/>
              <a:t>Intervenciones que de no ser realizadas en la valoración primaria llevan inevitablemente a la muerte del paciente.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391312E2-1CD4-274D-8629-1593FC8DDD2B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871274704"/>
              </p:ext>
            </p:extLst>
          </p:nvPr>
        </p:nvGraphicFramePr>
        <p:xfrm>
          <a:off x="4636997" y="3084990"/>
          <a:ext cx="7402602" cy="314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03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5B2C4-BD54-3A4A-8593-91513C50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08" y="124997"/>
            <a:ext cx="10515600" cy="1325563"/>
          </a:xfrm>
        </p:spPr>
        <p:txBody>
          <a:bodyPr/>
          <a:lstStyle/>
          <a:p>
            <a:r>
              <a:rPr lang="es-CO" dirty="0"/>
              <a:t>Toracostomía cerrada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4008E-FDA2-0243-A944-3BCD027A9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50560"/>
            <a:ext cx="5731329" cy="4667260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CO" sz="2400" dirty="0"/>
              <a:t>Indicada en:</a:t>
            </a:r>
          </a:p>
          <a:p>
            <a:pPr>
              <a:lnSpc>
                <a:spcPct val="110000"/>
              </a:lnSpc>
            </a:pPr>
            <a:r>
              <a:rPr lang="es-CO" b="1" dirty="0"/>
              <a:t>Neumotórax a tensión: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s-CO" sz="1800" dirty="0"/>
              <a:t>Herida traqueobronquial.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s-CO" sz="1800" dirty="0"/>
              <a:t>Herida masiva de pulmón.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s-CO" sz="1800" dirty="0"/>
              <a:t>Herida simple de pulmón.</a:t>
            </a:r>
          </a:p>
          <a:p>
            <a:pPr>
              <a:lnSpc>
                <a:spcPct val="110000"/>
              </a:lnSpc>
            </a:pPr>
            <a:r>
              <a:rPr lang="es-CO" b="1" dirty="0"/>
              <a:t>Neumotórax simple.</a:t>
            </a:r>
          </a:p>
          <a:p>
            <a:pPr>
              <a:lnSpc>
                <a:spcPct val="110000"/>
              </a:lnSpc>
            </a:pPr>
            <a:r>
              <a:rPr lang="es-CO" b="1" dirty="0"/>
              <a:t>Terapia puente de hemotórax masivo: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s-CO" sz="1800" dirty="0"/>
              <a:t>Lesión de grandes vasos.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s-CO" sz="1800" dirty="0"/>
              <a:t>Herida de vasos intercostales.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s-CO" sz="1800" dirty="0"/>
              <a:t>Herida pulmonar.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s-CO" sz="1800" dirty="0"/>
              <a:t>Herida cardíaca.</a:t>
            </a:r>
          </a:p>
          <a:p>
            <a:pPr>
              <a:lnSpc>
                <a:spcPct val="110000"/>
              </a:lnSpc>
            </a:pPr>
            <a:r>
              <a:rPr lang="es-CO" b="1" dirty="0"/>
              <a:t>Hemotórax.</a:t>
            </a:r>
          </a:p>
          <a:p>
            <a:pPr>
              <a:lnSpc>
                <a:spcPct val="110000"/>
              </a:lnSpc>
            </a:pPr>
            <a:r>
              <a:rPr lang="es-CO" b="1" dirty="0"/>
              <a:t>Hemoneumotórax.</a:t>
            </a:r>
          </a:p>
        </p:txBody>
      </p:sp>
      <p:pic>
        <p:nvPicPr>
          <p:cNvPr id="1028" name="Picture 4" descr="Resultado de imagen para sonda pleural">
            <a:extLst>
              <a:ext uri="{FF2B5EF4-FFF2-40B4-BE49-F238E27FC236}">
                <a16:creationId xmlns:a16="http://schemas.microsoft.com/office/drawing/2014/main" id="{E525E7F4-146E-4B45-8EE9-DF06035E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465" y="1286620"/>
            <a:ext cx="3806646" cy="22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80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 descr="Imagen que contiene persona, hombre, sostener, mujer&#10;&#10;Descripción generada automáticamente">
            <a:extLst>
              <a:ext uri="{FF2B5EF4-FFF2-40B4-BE49-F238E27FC236}">
                <a16:creationId xmlns:a16="http://schemas.microsoft.com/office/drawing/2014/main" id="{1803A5D3-64CE-9946-B39E-CB5AF5A0E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384" y="130626"/>
            <a:ext cx="4943941" cy="6645729"/>
          </a:xfrm>
          <a:prstGeom prst="rect">
            <a:avLst/>
          </a:prstGeom>
        </p:spPr>
      </p:pic>
      <p:pic>
        <p:nvPicPr>
          <p:cNvPr id="7" name="Imagen 6" descr="Imagen que contiene persona, hombre, comida, cama&#10;&#10;Descripción generada automáticamente">
            <a:extLst>
              <a:ext uri="{FF2B5EF4-FFF2-40B4-BE49-F238E27FC236}">
                <a16:creationId xmlns:a16="http://schemas.microsoft.com/office/drawing/2014/main" id="{3DAE4112-2BE0-3447-848A-F412399AA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44" y="48987"/>
            <a:ext cx="5101856" cy="37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63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interior, hombre, diente&#10;&#10;Descripción generada automáticamente">
            <a:extLst>
              <a:ext uri="{FF2B5EF4-FFF2-40B4-BE49-F238E27FC236}">
                <a16:creationId xmlns:a16="http://schemas.microsoft.com/office/drawing/2014/main" id="{7C30214D-68B1-F64F-A0B6-EC0483831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62" y="112674"/>
            <a:ext cx="5355771" cy="3522264"/>
          </a:xfrm>
          <a:prstGeom prst="rect">
            <a:avLst/>
          </a:prstGeom>
        </p:spPr>
      </p:pic>
      <p:pic>
        <p:nvPicPr>
          <p:cNvPr id="6" name="Imagen 5" descr="Imagen que contiene persona, interior, corte, cuchillo&#10;&#10;Descripción generada automáticamente">
            <a:extLst>
              <a:ext uri="{FF2B5EF4-FFF2-40B4-BE49-F238E27FC236}">
                <a16:creationId xmlns:a16="http://schemas.microsoft.com/office/drawing/2014/main" id="{BBDAB7A6-9C8A-A94A-977E-8C37CA660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386" y="80016"/>
            <a:ext cx="4808764" cy="67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5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0A35D89-2BE2-D149-9AF5-2679B7AF3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7349" y="31548"/>
            <a:ext cx="3990578" cy="36190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D36697-73B3-1A4B-B30E-E20143CE6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53" y="114300"/>
            <a:ext cx="437342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60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interior, foto, hombre&#10;&#10;Descripción generada automáticamente">
            <a:extLst>
              <a:ext uri="{FF2B5EF4-FFF2-40B4-BE49-F238E27FC236}">
                <a16:creationId xmlns:a16="http://schemas.microsoft.com/office/drawing/2014/main" id="{F3D67AD2-25C3-5D40-8DA8-13BE0F66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0192"/>
            <a:ext cx="4448032" cy="67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02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7A29C-339F-174A-845D-CBA5EA96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 descr="Imagen que contiene persona, foto, hombre, usando&#10;&#10;Descripción generada automáticamente">
            <a:extLst>
              <a:ext uri="{FF2B5EF4-FFF2-40B4-BE49-F238E27FC236}">
                <a16:creationId xmlns:a16="http://schemas.microsoft.com/office/drawing/2014/main" id="{0AC8B44A-70B3-A544-9799-CF649E41FC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5"/>
          <a:stretch/>
        </p:blipFill>
        <p:spPr>
          <a:xfrm>
            <a:off x="774523" y="65315"/>
            <a:ext cx="11087801" cy="3563937"/>
          </a:xfrm>
          <a:prstGeom prst="rect">
            <a:avLst/>
          </a:prstGeom>
        </p:spPr>
      </p:pic>
      <p:pic>
        <p:nvPicPr>
          <p:cNvPr id="6" name="Imagen 5" descr="Imagen que contiene persona, foto, hombre, usando&#10;&#10;Descripción generada automáticamente">
            <a:extLst>
              <a:ext uri="{FF2B5EF4-FFF2-40B4-BE49-F238E27FC236}">
                <a16:creationId xmlns:a16="http://schemas.microsoft.com/office/drawing/2014/main" id="{048DE5A3-71E3-224A-B021-1439A4794F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6108" y="3445632"/>
            <a:ext cx="5486215" cy="33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59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F9AE1-E50B-5740-B231-A86ECEF2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77" y="58780"/>
            <a:ext cx="10515600" cy="1325563"/>
          </a:xfrm>
        </p:spPr>
        <p:txBody>
          <a:bodyPr/>
          <a:lstStyle/>
          <a:p>
            <a:r>
              <a:rPr lang="es-CO" dirty="0"/>
              <a:t>Toracotomía de resucitación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47158-E8D0-C246-87A9-D61016031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87" y="1449659"/>
            <a:ext cx="6138745" cy="209039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CO" sz="2200" b="1" dirty="0"/>
              <a:t>Objetivos</a:t>
            </a:r>
            <a:r>
              <a:rPr lang="es-CO" sz="2200" dirty="0"/>
              <a:t>:</a:t>
            </a:r>
          </a:p>
          <a:p>
            <a:pPr>
              <a:lnSpc>
                <a:spcPct val="110000"/>
              </a:lnSpc>
            </a:pPr>
            <a:r>
              <a:rPr lang="es-CO" sz="1900" dirty="0"/>
              <a:t>Drenar el taponamiento cardíaco.</a:t>
            </a:r>
          </a:p>
          <a:p>
            <a:pPr>
              <a:lnSpc>
                <a:spcPct val="110000"/>
              </a:lnSpc>
            </a:pPr>
            <a:r>
              <a:rPr lang="es-CO" sz="1900" dirty="0"/>
              <a:t>Control del sangrado cardíaco o intratorácico.</a:t>
            </a:r>
          </a:p>
          <a:p>
            <a:pPr>
              <a:lnSpc>
                <a:spcPct val="110000"/>
              </a:lnSpc>
            </a:pPr>
            <a:r>
              <a:rPr lang="es-CO" sz="1900" dirty="0"/>
              <a:t>Evacuación del embolismo aéreo masivo.</a:t>
            </a:r>
          </a:p>
          <a:p>
            <a:pPr>
              <a:lnSpc>
                <a:spcPct val="110000"/>
              </a:lnSpc>
            </a:pPr>
            <a:r>
              <a:rPr lang="es-CO" sz="1900" dirty="0"/>
              <a:t>Masaje cardíaco abierto con pinzamiento temporal de la aorta descendente.</a:t>
            </a:r>
          </a:p>
          <a:p>
            <a:pPr>
              <a:lnSpc>
                <a:spcPct val="110000"/>
              </a:lnSpc>
            </a:pP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790F29-9E3E-8341-829D-538A78D71F3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377" y="1449659"/>
            <a:ext cx="6386623" cy="5408341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94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1FD29-43EE-6642-8F83-C8BF86DF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71" y="189151"/>
            <a:ext cx="10515600" cy="1325563"/>
          </a:xfrm>
        </p:spPr>
        <p:txBody>
          <a:bodyPr/>
          <a:lstStyle/>
          <a:p>
            <a:r>
              <a:rPr lang="es-CO" dirty="0"/>
              <a:t>Cronograma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C7DD36D1-E2CA-C743-A0F8-CE1BC3941682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61293977"/>
              </p:ext>
            </p:extLst>
          </p:nvPr>
        </p:nvGraphicFramePr>
        <p:xfrm>
          <a:off x="4795611" y="1228814"/>
          <a:ext cx="7216775" cy="508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919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04F8F-A844-8D49-B434-0DB4ACE77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1839"/>
            <a:ext cx="10515600" cy="1325563"/>
          </a:xfrm>
        </p:spPr>
        <p:txBody>
          <a:bodyPr/>
          <a:lstStyle/>
          <a:p>
            <a:r>
              <a:rPr lang="es-CO" dirty="0"/>
              <a:t>Indicaciones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43CBC4B9-BBA1-0747-BE15-0D0F7933C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725876"/>
              </p:ext>
            </p:extLst>
          </p:nvPr>
        </p:nvGraphicFramePr>
        <p:xfrm>
          <a:off x="3337400" y="864620"/>
          <a:ext cx="9758114" cy="569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937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AEC00-D57B-014A-AC57-6B5DA52E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515600" cy="1137822"/>
          </a:xfrm>
          <a:effectLst/>
        </p:spPr>
        <p:txBody>
          <a:bodyPr>
            <a:noAutofit/>
          </a:bodyPr>
          <a:lstStyle/>
          <a:p>
            <a:r>
              <a:rPr lang="es-CO" dirty="0"/>
              <a:t>Lesiones rápidamente mortales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A7F0B243-754A-754A-8E64-53D87A2C5078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754575591"/>
              </p:ext>
            </p:extLst>
          </p:nvPr>
        </p:nvGraphicFramePr>
        <p:xfrm>
          <a:off x="4669654" y="1915230"/>
          <a:ext cx="7300331" cy="3831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anja diagonal 2">
            <a:extLst>
              <a:ext uri="{FF2B5EF4-FFF2-40B4-BE49-F238E27FC236}">
                <a16:creationId xmlns:a16="http://schemas.microsoft.com/office/drawing/2014/main" id="{E903A693-C988-8940-9D97-D44A31EB1CC2}"/>
              </a:ext>
            </a:extLst>
          </p:cNvPr>
          <p:cNvSpPr/>
          <p:nvPr/>
        </p:nvSpPr>
        <p:spPr>
          <a:xfrm rot="5400000">
            <a:off x="10655708" y="307748"/>
            <a:ext cx="1844040" cy="1228544"/>
          </a:xfrm>
          <a:prstGeom prst="diagStripe">
            <a:avLst/>
          </a:prstGeom>
          <a:solidFill>
            <a:srgbClr val="00A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33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DF6FB-E1FC-AD44-93E8-C87AA395E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72" y="134937"/>
            <a:ext cx="10515600" cy="1325563"/>
          </a:xfrm>
        </p:spPr>
        <p:txBody>
          <a:bodyPr/>
          <a:lstStyle/>
          <a:p>
            <a:r>
              <a:rPr lang="es-CO" dirty="0"/>
              <a:t>Neumotórax a tensión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0013B862-486A-644E-8A0C-037A753E6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941727"/>
              </p:ext>
            </p:extLst>
          </p:nvPr>
        </p:nvGraphicFramePr>
        <p:xfrm>
          <a:off x="985158" y="1678668"/>
          <a:ext cx="10866862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576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D96B6-18C0-4542-B473-E122C57C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43" y="0"/>
            <a:ext cx="10515600" cy="1325563"/>
          </a:xfrm>
        </p:spPr>
        <p:txBody>
          <a:bodyPr/>
          <a:lstStyle/>
          <a:p>
            <a:r>
              <a:rPr lang="es-CO" dirty="0"/>
              <a:t>Neumotórax a tensión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7EEFA0-AF7D-4549-85A6-93AA4F9BC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21" y="1325563"/>
            <a:ext cx="4441370" cy="2090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400" b="1" u="sng" dirty="0"/>
              <a:t>¡DIAGNÓSTICO CLÍNICO!</a:t>
            </a:r>
            <a:endParaRPr lang="es-CO" sz="2400" dirty="0"/>
          </a:p>
          <a:p>
            <a:pPr marL="0" indent="0">
              <a:buNone/>
            </a:pPr>
            <a:r>
              <a:rPr lang="es-CO" sz="2400" b="1" dirty="0"/>
              <a:t>Descompresión:</a:t>
            </a:r>
          </a:p>
          <a:p>
            <a:pPr lvl="1"/>
            <a:r>
              <a:rPr lang="es-CO" sz="2200" dirty="0"/>
              <a:t>Aguja.</a:t>
            </a:r>
          </a:p>
          <a:p>
            <a:pPr lvl="1"/>
            <a:r>
              <a:rPr lang="es-CO" sz="2200" dirty="0"/>
              <a:t>Digital.</a:t>
            </a:r>
          </a:p>
          <a:p>
            <a:pPr lvl="1"/>
            <a:r>
              <a:rPr lang="es-CO" sz="2200" dirty="0"/>
              <a:t>Toracostomía.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0BCB7D47-C7CB-9B4C-B045-1C4BEE83769E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316458394"/>
              </p:ext>
            </p:extLst>
          </p:nvPr>
        </p:nvGraphicFramePr>
        <p:xfrm>
          <a:off x="5567727" y="1855107"/>
          <a:ext cx="6286816" cy="406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56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5B9E713-F3FA-7B4B-B8AC-A4172A98ED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11379"/>
            <a:ext cx="6591299" cy="663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10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9" descr="Imagen que contiene persona, hombre, sostener, mujer&#10;&#10;Descripción generada automáticamente">
            <a:extLst>
              <a:ext uri="{FF2B5EF4-FFF2-40B4-BE49-F238E27FC236}">
                <a16:creationId xmlns:a16="http://schemas.microsoft.com/office/drawing/2014/main" id="{CAD72FF8-C9B2-B342-8611-BA3CCC4EA6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557" y="81094"/>
            <a:ext cx="5257798" cy="35364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9AFDC2F-98DF-7C4A-A8AF-40B2C2BDE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16" y="0"/>
            <a:ext cx="3209112" cy="3700460"/>
          </a:xfrm>
          <a:prstGeom prst="rect">
            <a:avLst/>
          </a:prstGeom>
        </p:spPr>
      </p:pic>
      <p:pic>
        <p:nvPicPr>
          <p:cNvPr id="7" name="Imagen 6" descr="Imagen que contiene persona, foto, hombre, usando&#10;&#10;Descripción generada automáticamente">
            <a:extLst>
              <a:ext uri="{FF2B5EF4-FFF2-40B4-BE49-F238E27FC236}">
                <a16:creationId xmlns:a16="http://schemas.microsoft.com/office/drawing/2014/main" id="{661CF821-E886-CC43-8410-5AA839C4C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557" y="3773010"/>
            <a:ext cx="5257799" cy="30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03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D0AD8-F3B7-8A43-B22F-D2B6B8105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9" y="185511"/>
            <a:ext cx="10515600" cy="1325563"/>
          </a:xfrm>
        </p:spPr>
        <p:txBody>
          <a:bodyPr/>
          <a:lstStyle/>
          <a:p>
            <a:r>
              <a:rPr lang="es-CO" dirty="0"/>
              <a:t>Neumotórax abierto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55803D2-AF71-6D46-9DB9-ADC03BF104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754664"/>
              </p:ext>
            </p:extLst>
          </p:nvPr>
        </p:nvGraphicFramePr>
        <p:xfrm>
          <a:off x="4772721" y="1825624"/>
          <a:ext cx="7240859" cy="466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5312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88C49-AF3D-7541-89C5-08CEFFA7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7648"/>
            <a:ext cx="10515600" cy="1325563"/>
          </a:xfrm>
        </p:spPr>
        <p:txBody>
          <a:bodyPr/>
          <a:lstStyle/>
          <a:p>
            <a:r>
              <a:rPr lang="es-CO" dirty="0"/>
              <a:t>Neumotórax abierto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1ED0C8-F9A5-6D43-AE61-994A170AE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79" y="1338608"/>
            <a:ext cx="9506414" cy="2090392"/>
          </a:xfrm>
        </p:spPr>
        <p:txBody>
          <a:bodyPr numCol="2"/>
          <a:lstStyle/>
          <a:p>
            <a:pPr marL="0" indent="0">
              <a:lnSpc>
                <a:spcPct val="100000"/>
              </a:lnSpc>
              <a:buNone/>
            </a:pPr>
            <a:r>
              <a:rPr lang="es-CO" b="1" dirty="0"/>
              <a:t>Manifestaciones:</a:t>
            </a:r>
            <a:endParaRPr lang="es-CO" dirty="0"/>
          </a:p>
          <a:p>
            <a:pPr>
              <a:lnSpc>
                <a:spcPct val="100000"/>
              </a:lnSpc>
            </a:pPr>
            <a:r>
              <a:rPr lang="es-CO" sz="1800" dirty="0"/>
              <a:t>Respiración ruidosa por la herida “herida soplante”.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Dificultad respiratoria.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MV velado o abolido.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O" b="1" dirty="0"/>
              <a:t>Tratamiento: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Apósito para válvula unidireccional.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Sonda a tórax.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Cierre de la pared.</a:t>
            </a:r>
          </a:p>
        </p:txBody>
      </p:sp>
      <p:pic>
        <p:nvPicPr>
          <p:cNvPr id="8" name="Imagen 7" descr="Imagen que contiene interior, tabla, comida, cama&#10;&#10;Descripción generada automáticamente">
            <a:extLst>
              <a:ext uri="{FF2B5EF4-FFF2-40B4-BE49-F238E27FC236}">
                <a16:creationId xmlns:a16="http://schemas.microsoft.com/office/drawing/2014/main" id="{A6783A01-0EFA-DA4D-81F4-19FC366DB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82829" y="2297151"/>
            <a:ext cx="4609171" cy="4560849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1684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1BF60-EF85-514E-AAC9-9D177F3A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8" y="0"/>
            <a:ext cx="6851470" cy="1581031"/>
          </a:xfrm>
          <a:noFill/>
        </p:spPr>
        <p:txBody>
          <a:bodyPr anchor="ctr"/>
          <a:lstStyle/>
          <a:p>
            <a:r>
              <a:rPr lang="es-CO" dirty="0"/>
              <a:t>Hemotórax masivo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95D55C3-90FB-9C49-8A90-92F0AA558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057" y="1294590"/>
            <a:ext cx="6144985" cy="2478420"/>
          </a:xfrm>
          <a:ln w="38100">
            <a:solidFill>
              <a:srgbClr val="152B48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CO" sz="2200" b="1" dirty="0"/>
              <a:t>Definición:</a:t>
            </a:r>
          </a:p>
          <a:p>
            <a:pPr algn="just">
              <a:lnSpc>
                <a:spcPct val="110000"/>
              </a:lnSpc>
            </a:pPr>
            <a:r>
              <a:rPr lang="es-CO" dirty="0"/>
              <a:t>Acumulación rápida de &gt;1000 – 1500 mL de sangre.</a:t>
            </a:r>
          </a:p>
          <a:p>
            <a:pPr algn="just">
              <a:lnSpc>
                <a:spcPct val="110000"/>
              </a:lnSpc>
            </a:pPr>
            <a:r>
              <a:rPr lang="es-CO" dirty="0"/>
              <a:t>&gt; 1/3 de la volemia en la cavidad pleural.</a:t>
            </a:r>
          </a:p>
          <a:p>
            <a:pPr algn="just">
              <a:lnSpc>
                <a:spcPct val="110000"/>
              </a:lnSpc>
            </a:pPr>
            <a:r>
              <a:rPr lang="es-CO" dirty="0"/>
              <a:t>Más frecuente en Tx penetrante que en cerrado.</a:t>
            </a:r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28A5BAD0-AC77-C748-8BC9-3E73163889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19057" y="3965177"/>
            <a:ext cx="6144985" cy="2700656"/>
          </a:xfrm>
          <a:ln w="38100">
            <a:solidFill>
              <a:srgbClr val="00AAA7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CO" sz="2200" b="1" dirty="0"/>
              <a:t>Originado en: </a:t>
            </a:r>
          </a:p>
          <a:p>
            <a:pPr algn="just">
              <a:lnSpc>
                <a:spcPct val="100000"/>
              </a:lnSpc>
            </a:pPr>
            <a:r>
              <a:rPr lang="es-CO" dirty="0"/>
              <a:t>Lesiones pulmonares.</a:t>
            </a:r>
          </a:p>
          <a:p>
            <a:pPr algn="just">
              <a:lnSpc>
                <a:spcPct val="100000"/>
              </a:lnSpc>
            </a:pPr>
            <a:r>
              <a:rPr lang="es-CO" dirty="0"/>
              <a:t>Vasos intercostales.</a:t>
            </a:r>
          </a:p>
          <a:p>
            <a:pPr algn="just">
              <a:lnSpc>
                <a:spcPct val="100000"/>
              </a:lnSpc>
            </a:pPr>
            <a:r>
              <a:rPr lang="es-CO" dirty="0"/>
              <a:t>Herida de diafragma.</a:t>
            </a:r>
          </a:p>
          <a:p>
            <a:pPr algn="just">
              <a:lnSpc>
                <a:spcPct val="100000"/>
              </a:lnSpc>
            </a:pPr>
            <a:r>
              <a:rPr lang="es-CO" dirty="0"/>
              <a:t>Lesiones vasculares o de estructuras mediastinales como corazón y/o grandes vasos.</a:t>
            </a:r>
          </a:p>
        </p:txBody>
      </p:sp>
    </p:spTree>
    <p:extLst>
      <p:ext uri="{BB962C8B-B14F-4D97-AF65-F5344CB8AC3E}">
        <p14:creationId xmlns:p14="http://schemas.microsoft.com/office/powerpoint/2010/main" val="1880467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B8C02-63A6-7E4D-9C38-8E6EBA07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114300"/>
            <a:ext cx="10515600" cy="926884"/>
          </a:xfrm>
        </p:spPr>
        <p:txBody>
          <a:bodyPr/>
          <a:lstStyle/>
          <a:p>
            <a:r>
              <a:rPr lang="es-CO" dirty="0"/>
              <a:t>Hemotórax masivo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3E1C92-2BA1-8049-A014-4CB51DB1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080683"/>
            <a:ext cx="7217229" cy="2821846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CO" sz="2400" b="1" dirty="0"/>
              <a:t>Manifestaciones usuales:</a:t>
            </a:r>
          </a:p>
          <a:p>
            <a:pPr>
              <a:lnSpc>
                <a:spcPct val="110000"/>
              </a:lnSpc>
            </a:pPr>
            <a:r>
              <a:rPr lang="es-CO" dirty="0"/>
              <a:t>Choque hemorrágico.</a:t>
            </a:r>
          </a:p>
          <a:p>
            <a:pPr>
              <a:lnSpc>
                <a:spcPct val="110000"/>
              </a:lnSpc>
            </a:pPr>
            <a:r>
              <a:rPr lang="es-CO" dirty="0"/>
              <a:t>Disnea.</a:t>
            </a:r>
          </a:p>
          <a:p>
            <a:pPr>
              <a:lnSpc>
                <a:spcPct val="110000"/>
              </a:lnSpc>
            </a:pPr>
            <a:r>
              <a:rPr lang="es-CO" dirty="0"/>
              <a:t>Ausencia de MV.</a:t>
            </a:r>
          </a:p>
          <a:p>
            <a:pPr>
              <a:lnSpc>
                <a:spcPct val="110000"/>
              </a:lnSpc>
            </a:pPr>
            <a:r>
              <a:rPr lang="es-CO" dirty="0"/>
              <a:t>Matidez a la percusión.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CO" sz="2400" b="1" dirty="0"/>
              <a:t>Diagnóstico:</a:t>
            </a:r>
            <a:endParaRPr lang="es-CO" b="1" dirty="0"/>
          </a:p>
          <a:p>
            <a:pPr>
              <a:lnSpc>
                <a:spcPct val="110000"/>
              </a:lnSpc>
            </a:pPr>
            <a:r>
              <a:rPr lang="es-CO" b="1" u="sng" dirty="0"/>
              <a:t>CLÍNICO-</a:t>
            </a:r>
          </a:p>
          <a:p>
            <a:pPr>
              <a:lnSpc>
                <a:spcPct val="110000"/>
              </a:lnSpc>
            </a:pPr>
            <a:r>
              <a:rPr lang="es-CO" dirty="0"/>
              <a:t>Pueden usarse ayudas Dx: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s-CO" dirty="0"/>
              <a:t>Rayos X, FAST, AngioTAC.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BE883B1-6CBB-B846-A629-126461BA4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 flipV="1">
            <a:off x="7830019" y="2775857"/>
            <a:ext cx="4114640" cy="396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23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BCAD3-73D9-1845-8B17-B56DAA80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72" y="152400"/>
            <a:ext cx="10515600" cy="1325563"/>
          </a:xfrm>
        </p:spPr>
        <p:txBody>
          <a:bodyPr/>
          <a:lstStyle/>
          <a:p>
            <a:r>
              <a:rPr lang="es-CO" dirty="0"/>
              <a:t>Epidemiología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3F6E454-F4E8-8F4E-8501-6A44ACF9D313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887751441"/>
              </p:ext>
            </p:extLst>
          </p:nvPr>
        </p:nvGraphicFramePr>
        <p:xfrm>
          <a:off x="4513612" y="676024"/>
          <a:ext cx="8322741" cy="5889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869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C6C10-640D-9D47-B53B-7D79A8B8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189151"/>
            <a:ext cx="10515600" cy="1325563"/>
          </a:xfrm>
        </p:spPr>
        <p:txBody>
          <a:bodyPr/>
          <a:lstStyle/>
          <a:p>
            <a:r>
              <a:rPr lang="es-CO" dirty="0"/>
              <a:t>Hemotórax masivo: tratamiento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F0E63E-992F-FF45-8EA3-FD67DB780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056" y="1514714"/>
            <a:ext cx="2966884" cy="191428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O" sz="2400" dirty="0"/>
              <a:t>Reanimación con cristaloides y uso temprano de hemoderivados.</a:t>
            </a:r>
          </a:p>
          <a:p>
            <a:pPr algn="just"/>
            <a:endParaRPr lang="es-CO" sz="2400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C6480222-4C73-2348-8DF0-99B634ABCC28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786862647"/>
              </p:ext>
            </p:extLst>
          </p:nvPr>
        </p:nvGraphicFramePr>
        <p:xfrm>
          <a:off x="5137425" y="1593624"/>
          <a:ext cx="6684145" cy="492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0698D3F0-AA27-0F48-984D-6853645C98CC}"/>
              </a:ext>
            </a:extLst>
          </p:cNvPr>
          <p:cNvSpPr/>
          <p:nvPr/>
        </p:nvSpPr>
        <p:spPr>
          <a:xfrm>
            <a:off x="7374193" y="2526187"/>
            <a:ext cx="4126049" cy="1152579"/>
          </a:xfrm>
          <a:prstGeom prst="rect">
            <a:avLst/>
          </a:prstGeom>
          <a:noFill/>
          <a:ln w="50800">
            <a:solidFill>
              <a:srgbClr val="00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AEFFD0-9052-5743-A823-4E5FD8959BE4}"/>
              </a:ext>
            </a:extLst>
          </p:cNvPr>
          <p:cNvSpPr txBox="1"/>
          <p:nvPr/>
        </p:nvSpPr>
        <p:spPr>
          <a:xfrm>
            <a:off x="10222726" y="3741463"/>
            <a:ext cx="167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>
                <a:latin typeface="Montserrat" pitchFamily="2" charset="77"/>
              </a:rPr>
              <a:t>CIRUGÍA.</a:t>
            </a:r>
          </a:p>
        </p:txBody>
      </p:sp>
    </p:spTree>
    <p:extLst>
      <p:ext uri="{BB962C8B-B14F-4D97-AF65-F5344CB8AC3E}">
        <p14:creationId xmlns:p14="http://schemas.microsoft.com/office/powerpoint/2010/main" val="2217719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83D69-3D0E-2245-94A2-B96427E1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134937"/>
            <a:ext cx="11562735" cy="1118676"/>
          </a:xfrm>
          <a:noFill/>
        </p:spPr>
        <p:txBody>
          <a:bodyPr/>
          <a:lstStyle/>
          <a:p>
            <a:r>
              <a:rPr lang="es-CO" dirty="0"/>
              <a:t>Taponamiento cardíaco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CF0636B3-F237-3D42-8C60-B60E890617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364730"/>
              </p:ext>
            </p:extLst>
          </p:nvPr>
        </p:nvGraphicFramePr>
        <p:xfrm>
          <a:off x="685801" y="1825625"/>
          <a:ext cx="11098160" cy="377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562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AEC4C-6ADB-5748-886D-6986595B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98" y="151302"/>
            <a:ext cx="10851016" cy="1325563"/>
          </a:xfrm>
        </p:spPr>
        <p:txBody>
          <a:bodyPr/>
          <a:lstStyle/>
          <a:p>
            <a:r>
              <a:rPr lang="es-CO" dirty="0"/>
              <a:t>Taponamiento cardíaco: manifestaciones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48C3306-ECA3-5542-8467-8D251802A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952056"/>
              </p:ext>
            </p:extLst>
          </p:nvPr>
        </p:nvGraphicFramePr>
        <p:xfrm>
          <a:off x="-82746" y="1476865"/>
          <a:ext cx="11698514" cy="522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 derecha 5">
            <a:extLst>
              <a:ext uri="{FF2B5EF4-FFF2-40B4-BE49-F238E27FC236}">
                <a16:creationId xmlns:a16="http://schemas.microsoft.com/office/drawing/2014/main" id="{730A5480-62EF-8D4B-8E44-9A53586553C9}"/>
              </a:ext>
            </a:extLst>
          </p:cNvPr>
          <p:cNvSpPr/>
          <p:nvPr/>
        </p:nvSpPr>
        <p:spPr>
          <a:xfrm>
            <a:off x="4909261" y="1823783"/>
            <a:ext cx="857250" cy="38839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Flecha derecha 6">
            <a:extLst>
              <a:ext uri="{FF2B5EF4-FFF2-40B4-BE49-F238E27FC236}">
                <a16:creationId xmlns:a16="http://schemas.microsoft.com/office/drawing/2014/main" id="{F19D19A3-3161-5E42-A1A7-0C00FBDCA5CF}"/>
              </a:ext>
            </a:extLst>
          </p:cNvPr>
          <p:cNvSpPr/>
          <p:nvPr/>
        </p:nvSpPr>
        <p:spPr>
          <a:xfrm>
            <a:off x="6456187" y="3234800"/>
            <a:ext cx="857250" cy="38839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Flecha derecha 7">
            <a:extLst>
              <a:ext uri="{FF2B5EF4-FFF2-40B4-BE49-F238E27FC236}">
                <a16:creationId xmlns:a16="http://schemas.microsoft.com/office/drawing/2014/main" id="{A154AF20-F1CD-034D-872F-4F9A8288746B}"/>
              </a:ext>
            </a:extLst>
          </p:cNvPr>
          <p:cNvSpPr/>
          <p:nvPr/>
        </p:nvSpPr>
        <p:spPr>
          <a:xfrm>
            <a:off x="8474202" y="4419671"/>
            <a:ext cx="857250" cy="38839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Flecha derecha 8">
            <a:extLst>
              <a:ext uri="{FF2B5EF4-FFF2-40B4-BE49-F238E27FC236}">
                <a16:creationId xmlns:a16="http://schemas.microsoft.com/office/drawing/2014/main" id="{E6A79D14-919F-1044-BE7F-357E3274F892}"/>
              </a:ext>
            </a:extLst>
          </p:cNvPr>
          <p:cNvSpPr/>
          <p:nvPr/>
        </p:nvSpPr>
        <p:spPr>
          <a:xfrm>
            <a:off x="8937899" y="5877359"/>
            <a:ext cx="857250" cy="38839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8CCA77B-062F-9348-A89B-B32D3529DB8F}"/>
              </a:ext>
            </a:extLst>
          </p:cNvPr>
          <p:cNvSpPr txBox="1"/>
          <p:nvPr/>
        </p:nvSpPr>
        <p:spPr>
          <a:xfrm>
            <a:off x="6210805" y="1697719"/>
            <a:ext cx="1841500" cy="923330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152B48"/>
                </a:solidFill>
                <a:latin typeface="Montserrat" pitchFamily="2" charset="77"/>
              </a:rPr>
              <a:t>Presentación más frecuente.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BCCBFC-A325-F841-9666-384AC8B38BC6}"/>
              </a:ext>
            </a:extLst>
          </p:cNvPr>
          <p:cNvSpPr txBox="1"/>
          <p:nvPr/>
        </p:nvSpPr>
        <p:spPr>
          <a:xfrm>
            <a:off x="7687205" y="3092452"/>
            <a:ext cx="2221593" cy="646331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152B48"/>
                </a:solidFill>
                <a:latin typeface="Montserrat" pitchFamily="2" charset="77"/>
              </a:rPr>
              <a:t>Cuando llegan vivos a urgencias.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903EA15-65B1-7143-964A-50A90A7F35F4}"/>
              </a:ext>
            </a:extLst>
          </p:cNvPr>
          <p:cNvSpPr txBox="1"/>
          <p:nvPr/>
        </p:nvSpPr>
        <p:spPr>
          <a:xfrm>
            <a:off x="9546142" y="4295381"/>
            <a:ext cx="1834872" cy="646331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152B48"/>
                </a:solidFill>
                <a:latin typeface="Montserrat" pitchFamily="2" charset="77"/>
              </a:rPr>
              <a:t>&lt; 30% de los pacientes.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2CFB45-CCAE-1B4D-AB43-28C53625E53E}"/>
              </a:ext>
            </a:extLst>
          </p:cNvPr>
          <p:cNvSpPr txBox="1"/>
          <p:nvPr/>
        </p:nvSpPr>
        <p:spPr>
          <a:xfrm>
            <a:off x="9974767" y="5778559"/>
            <a:ext cx="2092048" cy="646331"/>
          </a:xfrm>
          <a:prstGeom prst="rec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152B48"/>
                </a:solidFill>
                <a:latin typeface="Montserrat" pitchFamily="2" charset="77"/>
              </a:rPr>
              <a:t>Taponamientos </a:t>
            </a:r>
          </a:p>
          <a:p>
            <a:r>
              <a:rPr lang="es-CO" dirty="0">
                <a:solidFill>
                  <a:srgbClr val="152B48"/>
                </a:solidFill>
                <a:latin typeface="Montserrat" pitchFamily="2" charset="77"/>
              </a:rPr>
              <a:t>crónicos.</a:t>
            </a:r>
          </a:p>
        </p:txBody>
      </p:sp>
    </p:spTree>
    <p:extLst>
      <p:ext uri="{BB962C8B-B14F-4D97-AF65-F5344CB8AC3E}">
        <p14:creationId xmlns:p14="http://schemas.microsoft.com/office/powerpoint/2010/main" val="1757608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0F87EB2-CDF8-2241-8685-8AC25E9636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735446"/>
              </p:ext>
            </p:extLst>
          </p:nvPr>
        </p:nvGraphicFramePr>
        <p:xfrm>
          <a:off x="625928" y="457200"/>
          <a:ext cx="11353798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085603E3-1E4E-814F-B01A-1C38BE27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0"/>
            <a:ext cx="11146971" cy="1325563"/>
          </a:xfrm>
        </p:spPr>
        <p:txBody>
          <a:bodyPr/>
          <a:lstStyle/>
          <a:p>
            <a:r>
              <a:rPr lang="es-CO" dirty="0"/>
              <a:t>Taponamiento cardíaco: diagnóstico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3CC786-3019-974E-9A24-425E8B21CF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3412" y="3307926"/>
            <a:ext cx="2623932" cy="1325563"/>
          </a:xfrm>
          <a:ln w="38100">
            <a:solidFill>
              <a:srgbClr val="00AAA7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CO" sz="1800" dirty="0"/>
              <a:t>TORACOTOMÍA ANTEROLATERAL IZQUIERDA.</a:t>
            </a:r>
          </a:p>
          <a:p>
            <a:pPr algn="just">
              <a:lnSpc>
                <a:spcPct val="100000"/>
              </a:lnSpc>
            </a:pPr>
            <a:r>
              <a:rPr lang="es-CO" sz="1800" dirty="0"/>
              <a:t>ESTERNOTOMÍA.</a:t>
            </a:r>
          </a:p>
        </p:txBody>
      </p:sp>
    </p:spTree>
    <p:extLst>
      <p:ext uri="{BB962C8B-B14F-4D97-AF65-F5344CB8AC3E}">
        <p14:creationId xmlns:p14="http://schemas.microsoft.com/office/powerpoint/2010/main" val="1870090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9F2A5E-71D3-E844-A8A1-D27D085B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2" y="0"/>
            <a:ext cx="5742038" cy="1342475"/>
          </a:xfrm>
          <a:noFill/>
        </p:spPr>
        <p:txBody>
          <a:bodyPr/>
          <a:lstStyle/>
          <a:p>
            <a:r>
              <a:rPr lang="es-CO" dirty="0"/>
              <a:t>Herida cardíaca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BF4791-DD7D-FA45-BA9F-CE5A27497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881" y="1338607"/>
            <a:ext cx="5608621" cy="20903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s-CO" sz="2200" dirty="0"/>
              <a:t>Solo 6% llega con signos de vida:</a:t>
            </a:r>
          </a:p>
          <a:p>
            <a:pPr lvl="1">
              <a:lnSpc>
                <a:spcPct val="120000"/>
              </a:lnSpc>
            </a:pPr>
            <a:r>
              <a:rPr lang="es-CO" sz="1900" dirty="0"/>
              <a:t>50% fallecerá.</a:t>
            </a:r>
          </a:p>
          <a:p>
            <a:pPr>
              <a:lnSpc>
                <a:spcPct val="120000"/>
              </a:lnSpc>
            </a:pPr>
            <a:r>
              <a:rPr lang="es-CO" dirty="0"/>
              <a:t>Incidencia del 0.1% de todos los traumas.</a:t>
            </a:r>
          </a:p>
          <a:p>
            <a:pPr>
              <a:lnSpc>
                <a:spcPct val="120000"/>
              </a:lnSpc>
            </a:pPr>
            <a:r>
              <a:rPr lang="es-CO" dirty="0"/>
              <a:t>Causa de muerte es por choque hipovolémico u obstructivo.</a:t>
            </a:r>
          </a:p>
          <a:p>
            <a:pPr>
              <a:lnSpc>
                <a:spcPct val="120000"/>
              </a:lnSpc>
            </a:pPr>
            <a:r>
              <a:rPr lang="es-CO" dirty="0"/>
              <a:t>Peor pronóstico en HPAF.</a:t>
            </a:r>
          </a:p>
        </p:txBody>
      </p:sp>
      <p:pic>
        <p:nvPicPr>
          <p:cNvPr id="5" name="Marcador de contenido 8" descr="Imagen que contiene comida, tabla, alimentos, plato&#10;&#10;Descripción generada automáticamente">
            <a:extLst>
              <a:ext uri="{FF2B5EF4-FFF2-40B4-BE49-F238E27FC236}">
                <a16:creationId xmlns:a16="http://schemas.microsoft.com/office/drawing/2014/main" id="{0E6A9FE1-1F51-5F46-ADD0-78F3E11E5E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3685"/>
          <a:stretch/>
        </p:blipFill>
        <p:spPr>
          <a:xfrm>
            <a:off x="6382502" y="244928"/>
            <a:ext cx="5669545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47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34E94676-CBD8-784A-ADB1-D8BA99E6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168737"/>
              </p:ext>
            </p:extLst>
          </p:nvPr>
        </p:nvGraphicFramePr>
        <p:xfrm>
          <a:off x="762001" y="1121569"/>
          <a:ext cx="10667997" cy="4614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3224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79C1A-3569-BC4C-B225-98E5F473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152029"/>
            <a:ext cx="10515600" cy="1325563"/>
          </a:xfrm>
        </p:spPr>
        <p:txBody>
          <a:bodyPr/>
          <a:lstStyle/>
          <a:p>
            <a:r>
              <a:rPr lang="es-CO" dirty="0"/>
              <a:t>Herida cardíaca: 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B2F03F-3A91-BE49-BB8C-C0F4BC7A9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170" y="1477592"/>
            <a:ext cx="10239373" cy="17462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O" sz="2800" b="1" dirty="0"/>
              <a:t>Cirugía:</a:t>
            </a:r>
          </a:p>
          <a:p>
            <a:pPr lvl="1"/>
            <a:r>
              <a:rPr lang="es-CO" sz="2400" dirty="0"/>
              <a:t>TALI.</a:t>
            </a:r>
          </a:p>
          <a:p>
            <a:pPr lvl="1"/>
            <a:r>
              <a:rPr lang="es-CO" sz="2400" dirty="0"/>
              <a:t>Esternotomía.</a:t>
            </a:r>
          </a:p>
        </p:txBody>
      </p:sp>
      <p:pic>
        <p:nvPicPr>
          <p:cNvPr id="5" name="Imagen 4" descr="Imagen que contiene cuarto&#10;&#10;Descripción generada automáticamente">
            <a:extLst>
              <a:ext uri="{FF2B5EF4-FFF2-40B4-BE49-F238E27FC236}">
                <a16:creationId xmlns:a16="http://schemas.microsoft.com/office/drawing/2014/main" id="{4B2B8D23-43FC-C64F-B608-60726469E3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357" y="1595376"/>
            <a:ext cx="3839085" cy="4371407"/>
          </a:xfrm>
          <a:prstGeom prst="rect">
            <a:avLst/>
          </a:prstGeom>
        </p:spPr>
      </p:pic>
      <p:pic>
        <p:nvPicPr>
          <p:cNvPr id="6" name="Marcador de contenido 4" descr="Imagen que contiene comida, interior, tabla, llenado&#10;&#10;Descripción generada automáticamente">
            <a:extLst>
              <a:ext uri="{FF2B5EF4-FFF2-40B4-BE49-F238E27FC236}">
                <a16:creationId xmlns:a16="http://schemas.microsoft.com/office/drawing/2014/main" id="{889AF3A9-CF8D-3544-A768-4F931A2E5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012" y="1595376"/>
            <a:ext cx="3299570" cy="41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99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D04941-FE3E-9048-88B9-35E995F6B9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9" r="-2" b="-2"/>
          <a:stretch/>
        </p:blipFill>
        <p:spPr>
          <a:xfrm>
            <a:off x="5635676" y="2106155"/>
            <a:ext cx="6237734" cy="44984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37770C-854E-C747-BC0E-4A543B79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10" y="114300"/>
            <a:ext cx="10097904" cy="1135517"/>
          </a:xfrm>
          <a:noFill/>
        </p:spPr>
        <p:txBody>
          <a:bodyPr/>
          <a:lstStyle/>
          <a:p>
            <a:r>
              <a:rPr lang="es-CO" dirty="0"/>
              <a:t>Herida de grandes vasos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1ABEEE93-E7EB-7141-A1C0-A5BC463533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61272"/>
              </p:ext>
            </p:extLst>
          </p:nvPr>
        </p:nvGraphicFramePr>
        <p:xfrm>
          <a:off x="998678" y="1338608"/>
          <a:ext cx="6087921" cy="209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3007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80180-E98E-244A-B50B-41A7700E0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4" y="124504"/>
            <a:ext cx="10515600" cy="1325563"/>
          </a:xfrm>
        </p:spPr>
        <p:txBody>
          <a:bodyPr/>
          <a:lstStyle/>
          <a:p>
            <a:r>
              <a:rPr lang="es-CO" dirty="0"/>
              <a:t>Herida de grandes Vasos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D4BED1A-C279-0842-92FC-E3218332E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179071"/>
              </p:ext>
            </p:extLst>
          </p:nvPr>
        </p:nvGraphicFramePr>
        <p:xfrm>
          <a:off x="4036846" y="1450067"/>
          <a:ext cx="7868264" cy="503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3796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AED8D-4156-CE47-A985-C4AB8A35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Herida de grandes vasos: tratamiento 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E238965-5831-A740-860A-A6FA6B235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213106"/>
              </p:ext>
            </p:extLst>
          </p:nvPr>
        </p:nvGraphicFramePr>
        <p:xfrm>
          <a:off x="2024778" y="2106579"/>
          <a:ext cx="7324962" cy="3092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4CC4877-771D-9840-979D-6A47F1311ADE}"/>
              </a:ext>
            </a:extLst>
          </p:cNvPr>
          <p:cNvSpPr txBox="1"/>
          <p:nvPr/>
        </p:nvSpPr>
        <p:spPr>
          <a:xfrm>
            <a:off x="9349740" y="2133601"/>
            <a:ext cx="1770017" cy="707886"/>
          </a:xfrm>
          <a:prstGeom prst="rect">
            <a:avLst/>
          </a:prstGeom>
          <a:noFill/>
          <a:ln w="38100">
            <a:solidFill>
              <a:srgbClr val="00ABA7"/>
            </a:solidFill>
          </a:ln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152B48"/>
                </a:solidFill>
                <a:latin typeface="Montserrat" pitchFamily="2" charset="77"/>
              </a:rPr>
              <a:t>Cirugía inmediata.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71F8D5-0741-2744-A3D3-DB14639C6AF4}"/>
              </a:ext>
            </a:extLst>
          </p:cNvPr>
          <p:cNvSpPr txBox="1"/>
          <p:nvPr/>
        </p:nvSpPr>
        <p:spPr>
          <a:xfrm>
            <a:off x="9349740" y="3158967"/>
            <a:ext cx="2521131" cy="707886"/>
          </a:xfrm>
          <a:prstGeom prst="rect">
            <a:avLst/>
          </a:prstGeom>
          <a:noFill/>
          <a:ln w="38100">
            <a:solidFill>
              <a:srgbClr val="00ABA7"/>
            </a:solidFill>
          </a:ln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152B48"/>
                </a:solidFill>
                <a:latin typeface="Montserrat" pitchFamily="2" charset="77"/>
              </a:rPr>
              <a:t>SAT </a:t>
            </a:r>
            <a:r>
              <a:rPr lang="es-CO" sz="2000" dirty="0">
                <a:solidFill>
                  <a:srgbClr val="152B48"/>
                </a:solidFill>
                <a:latin typeface="Montserrat" pitchFamily="2" charset="77"/>
                <a:sym typeface="Wingdings" pitchFamily="2" charset="2"/>
              </a:rPr>
              <a:t> hemotórax masivo  cirugía.</a:t>
            </a:r>
            <a:endParaRPr lang="es-CO" sz="2000" dirty="0">
              <a:solidFill>
                <a:srgbClr val="152B48"/>
              </a:solidFill>
              <a:latin typeface="Montserrat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2869F92-4398-B84D-9F6A-514B534DD46C}"/>
              </a:ext>
            </a:extLst>
          </p:cNvPr>
          <p:cNvSpPr txBox="1"/>
          <p:nvPr/>
        </p:nvSpPr>
        <p:spPr>
          <a:xfrm>
            <a:off x="9349740" y="4184333"/>
            <a:ext cx="2243546" cy="707886"/>
          </a:xfrm>
          <a:prstGeom prst="rect">
            <a:avLst/>
          </a:prstGeom>
          <a:noFill/>
          <a:ln w="38100">
            <a:solidFill>
              <a:srgbClr val="00ABA7"/>
            </a:solidFill>
          </a:ln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152B48"/>
                </a:solidFill>
                <a:latin typeface="Montserrat" pitchFamily="2" charset="77"/>
              </a:rPr>
              <a:t>Estudio Imagenológico.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7327A52-39CB-684F-A812-21F980820A13}"/>
              </a:ext>
            </a:extLst>
          </p:cNvPr>
          <p:cNvSpPr txBox="1"/>
          <p:nvPr/>
        </p:nvSpPr>
        <p:spPr>
          <a:xfrm>
            <a:off x="6257987" y="5705132"/>
            <a:ext cx="466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>
                <a:solidFill>
                  <a:srgbClr val="152B48"/>
                </a:solidFill>
                <a:latin typeface="Montserrat" pitchFamily="2" charset="77"/>
              </a:rPr>
              <a:t>REANIMACIÓN HIPOTENSIVA HASTA CONTROL DEL SANGRADO.</a:t>
            </a:r>
          </a:p>
        </p:txBody>
      </p:sp>
    </p:spTree>
    <p:extLst>
      <p:ext uri="{BB962C8B-B14F-4D97-AF65-F5344CB8AC3E}">
        <p14:creationId xmlns:p14="http://schemas.microsoft.com/office/powerpoint/2010/main" val="377934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CAF41F5C-D4AF-E74A-9E55-CEB95828A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032780"/>
              </p:ext>
            </p:extLst>
          </p:nvPr>
        </p:nvGraphicFramePr>
        <p:xfrm>
          <a:off x="1126671" y="1338262"/>
          <a:ext cx="10668000" cy="209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818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08FD9-6DF6-2043-83AE-F974811EB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71" y="188677"/>
            <a:ext cx="10515600" cy="1325563"/>
          </a:xfrm>
        </p:spPr>
        <p:txBody>
          <a:bodyPr/>
          <a:lstStyle/>
          <a:p>
            <a:r>
              <a:rPr lang="es-CO" dirty="0"/>
              <a:t>Valoración secundaria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E5D1D94-91E3-694D-A3C8-FAB60DE65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596010"/>
              </p:ext>
            </p:extLst>
          </p:nvPr>
        </p:nvGraphicFramePr>
        <p:xfrm>
          <a:off x="1306286" y="1773796"/>
          <a:ext cx="10140042" cy="373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anja diagonal 2">
            <a:extLst>
              <a:ext uri="{FF2B5EF4-FFF2-40B4-BE49-F238E27FC236}">
                <a16:creationId xmlns:a16="http://schemas.microsoft.com/office/drawing/2014/main" id="{E903A693-C988-8940-9D97-D44A31EB1CC2}"/>
              </a:ext>
            </a:extLst>
          </p:cNvPr>
          <p:cNvSpPr/>
          <p:nvPr/>
        </p:nvSpPr>
        <p:spPr>
          <a:xfrm rot="5400000">
            <a:off x="10655708" y="286696"/>
            <a:ext cx="1844040" cy="1228544"/>
          </a:xfrm>
          <a:prstGeom prst="diagStripe">
            <a:avLst/>
          </a:prstGeom>
          <a:solidFill>
            <a:srgbClr val="00A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26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3D4FF-6C6F-784E-B2E8-65054D7B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533"/>
            <a:ext cx="10515600" cy="1245952"/>
          </a:xfrm>
        </p:spPr>
        <p:txBody>
          <a:bodyPr/>
          <a:lstStyle/>
          <a:p>
            <a:r>
              <a:rPr lang="es-CO" dirty="0"/>
              <a:t>Neumotórax simple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E10B590A-AD61-FA48-9509-FAE7F4B54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105971"/>
              </p:ext>
            </p:extLst>
          </p:nvPr>
        </p:nvGraphicFramePr>
        <p:xfrm>
          <a:off x="898072" y="1255486"/>
          <a:ext cx="10667997" cy="251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EF554428-7535-9947-A1CC-1A8E4A5FD436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459356684"/>
              </p:ext>
            </p:extLst>
          </p:nvPr>
        </p:nvGraphicFramePr>
        <p:xfrm>
          <a:off x="5110525" y="4108832"/>
          <a:ext cx="6684145" cy="241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96301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3FACD-B951-5A42-99B2-3975F524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-8"/>
            <a:ext cx="10515600" cy="1151979"/>
          </a:xfrm>
        </p:spPr>
        <p:txBody>
          <a:bodyPr/>
          <a:lstStyle/>
          <a:p>
            <a:r>
              <a:rPr lang="es-CO" dirty="0"/>
              <a:t>Neumotórax simple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352B0A-F345-2346-B6E1-753025ECF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66" y="1322696"/>
            <a:ext cx="3720820" cy="20903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2400" b="1" u="sng" dirty="0"/>
              <a:t>¡Alto índice de sospecha!</a:t>
            </a:r>
          </a:p>
          <a:p>
            <a:pPr marL="0" indent="0">
              <a:buNone/>
            </a:pPr>
            <a:r>
              <a:rPr lang="es-CO" sz="2400" dirty="0"/>
              <a:t>Diagnóstico:</a:t>
            </a:r>
          </a:p>
          <a:p>
            <a:pPr lvl="1"/>
            <a:r>
              <a:rPr lang="es-CO" u="sng" dirty="0"/>
              <a:t>Rayos X de tórax.</a:t>
            </a:r>
          </a:p>
          <a:p>
            <a:pPr lvl="1"/>
            <a:r>
              <a:rPr lang="es-CO" dirty="0"/>
              <a:t>Ecografía.</a:t>
            </a:r>
          </a:p>
          <a:p>
            <a:pPr lvl="1"/>
            <a:r>
              <a:rPr lang="es-CO" dirty="0"/>
              <a:t>TAC.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9B8CF2-C873-DD4F-AC9B-D9DB5E530A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43296" y="1554042"/>
            <a:ext cx="2305408" cy="1627699"/>
          </a:xfrm>
          <a:ln w="38100">
            <a:solidFill>
              <a:srgbClr val="00AAA7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CO" b="1" dirty="0"/>
              <a:t>Tratamiento:</a:t>
            </a:r>
          </a:p>
          <a:p>
            <a:r>
              <a:rPr lang="es-CO" dirty="0"/>
              <a:t>Observación.</a:t>
            </a:r>
          </a:p>
          <a:p>
            <a:r>
              <a:rPr lang="es-CO" dirty="0"/>
              <a:t>Toracostomía.</a:t>
            </a:r>
          </a:p>
          <a:p>
            <a:r>
              <a:rPr lang="es-CO" dirty="0"/>
              <a:t>O2 a alto flujo.</a:t>
            </a:r>
          </a:p>
        </p:txBody>
      </p:sp>
      <p:pic>
        <p:nvPicPr>
          <p:cNvPr id="4098" name="Picture 2" descr="Resultado de imagen para neumotorax simple">
            <a:extLst>
              <a:ext uri="{FF2B5EF4-FFF2-40B4-BE49-F238E27FC236}">
                <a16:creationId xmlns:a16="http://schemas.microsoft.com/office/drawing/2014/main" id="{52137066-AF1E-654C-B8C6-142883438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2348" y="1401832"/>
            <a:ext cx="4328498" cy="47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17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02B84-CB63-E142-BD1C-7954CD3E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90" y="81740"/>
            <a:ext cx="10515600" cy="1325563"/>
          </a:xfrm>
        </p:spPr>
        <p:txBody>
          <a:bodyPr/>
          <a:lstStyle/>
          <a:p>
            <a:r>
              <a:rPr lang="es-CO" dirty="0"/>
              <a:t>Neumotórax simple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9E11F28-1185-E14E-A08B-8D1ED69500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216404"/>
              </p:ext>
            </p:extLst>
          </p:nvPr>
        </p:nvGraphicFramePr>
        <p:xfrm>
          <a:off x="829508" y="1265288"/>
          <a:ext cx="5700251" cy="241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Resultado de imagen para neumotorax simple">
            <a:extLst>
              <a:ext uri="{FF2B5EF4-FFF2-40B4-BE49-F238E27FC236}">
                <a16:creationId xmlns:a16="http://schemas.microsoft.com/office/drawing/2014/main" id="{D486780A-C3CC-3946-B5B8-065F0B133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300" y="1027905"/>
            <a:ext cx="4838807" cy="530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08C2EF0-C4B9-C147-B534-29E123C096A0}"/>
              </a:ext>
            </a:extLst>
          </p:cNvPr>
          <p:cNvCxnSpPr/>
          <p:nvPr/>
        </p:nvCxnSpPr>
        <p:spPr>
          <a:xfrm flipV="1">
            <a:off x="8716297" y="1027905"/>
            <a:ext cx="0" cy="1243347"/>
          </a:xfrm>
          <a:prstGeom prst="line">
            <a:avLst/>
          </a:prstGeom>
          <a:ln w="38100">
            <a:solidFill>
              <a:srgbClr val="00A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133A222-E17B-354A-884F-A18CB939D506}"/>
              </a:ext>
            </a:extLst>
          </p:cNvPr>
          <p:cNvCxnSpPr>
            <a:cxnSpLocks/>
          </p:cNvCxnSpPr>
          <p:nvPr/>
        </p:nvCxnSpPr>
        <p:spPr>
          <a:xfrm flipH="1" flipV="1">
            <a:off x="7285703" y="3429001"/>
            <a:ext cx="491614" cy="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CDCD319-851D-3A40-8179-C9E1DD38ECB0}"/>
              </a:ext>
            </a:extLst>
          </p:cNvPr>
          <p:cNvSpPr txBox="1"/>
          <p:nvPr/>
        </p:nvSpPr>
        <p:spPr>
          <a:xfrm>
            <a:off x="7213153" y="305966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accent6"/>
                </a:solidFill>
              </a:rPr>
              <a:t>2 cm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87C08C-6DD4-C74E-B4E9-C6B3F39BB135}"/>
              </a:ext>
            </a:extLst>
          </p:cNvPr>
          <p:cNvSpPr txBox="1"/>
          <p:nvPr/>
        </p:nvSpPr>
        <p:spPr>
          <a:xfrm>
            <a:off x="8016382" y="145629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00AAA7"/>
                </a:solidFill>
              </a:rPr>
              <a:t>3 cm</a:t>
            </a:r>
          </a:p>
        </p:txBody>
      </p:sp>
    </p:spTree>
    <p:extLst>
      <p:ext uri="{BB962C8B-B14F-4D97-AF65-F5344CB8AC3E}">
        <p14:creationId xmlns:p14="http://schemas.microsoft.com/office/powerpoint/2010/main" val="82428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FCE68-E666-B74D-B888-DBB4AEC7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3239"/>
            <a:ext cx="11811000" cy="1211580"/>
          </a:xfrm>
          <a:noFill/>
        </p:spPr>
        <p:txBody>
          <a:bodyPr/>
          <a:lstStyle/>
          <a:p>
            <a:r>
              <a:rPr lang="es-CO" dirty="0"/>
              <a:t>Hemotórax simple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B3AEBC6-ADCC-AE4C-A707-B20C19CAA8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743783"/>
              </p:ext>
            </p:extLst>
          </p:nvPr>
        </p:nvGraphicFramePr>
        <p:xfrm>
          <a:off x="1571933" y="0"/>
          <a:ext cx="9048133" cy="517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99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33804-633F-C845-A215-23346143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1" y="79438"/>
            <a:ext cx="10515600" cy="1325563"/>
          </a:xfrm>
        </p:spPr>
        <p:txBody>
          <a:bodyPr/>
          <a:lstStyle/>
          <a:p>
            <a:r>
              <a:rPr lang="es-CO" dirty="0"/>
              <a:t>Hemotórax simple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1CA7A2-0C89-B744-B90D-ADCC6E114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820" y="1369013"/>
            <a:ext cx="5765605" cy="2090392"/>
          </a:xfrm>
        </p:spPr>
        <p:txBody>
          <a:bodyPr numCol="2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O" b="1" dirty="0"/>
              <a:t>Manifestaciones:</a:t>
            </a:r>
            <a:r>
              <a:rPr lang="es-CO" dirty="0"/>
              <a:t> 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Asintomático.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Disnea.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Dolor torácico.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Choque.</a:t>
            </a:r>
          </a:p>
          <a:p>
            <a:pPr>
              <a:lnSpc>
                <a:spcPct val="100000"/>
              </a:lnSpc>
            </a:pPr>
            <a:endParaRPr lang="es-CO" sz="1800" dirty="0"/>
          </a:p>
          <a:p>
            <a:pPr>
              <a:lnSpc>
                <a:spcPct val="100000"/>
              </a:lnSpc>
            </a:pPr>
            <a:endParaRPr lang="es-CO" sz="1800" dirty="0"/>
          </a:p>
          <a:p>
            <a:pPr>
              <a:lnSpc>
                <a:spcPct val="100000"/>
              </a:lnSpc>
            </a:pPr>
            <a:r>
              <a:rPr lang="es-CO" sz="1800" dirty="0"/>
              <a:t>Disminución del MV.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Matidez a la percusión.</a:t>
            </a:r>
          </a:p>
          <a:p>
            <a:pPr>
              <a:lnSpc>
                <a:spcPct val="100000"/>
              </a:lnSpc>
            </a:pPr>
            <a:r>
              <a:rPr lang="es-CO" sz="1800" dirty="0"/>
              <a:t>Dolor a la palpación.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70215D-5292-B943-8103-AA6BF53FDC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4656906"/>
            <a:ext cx="4646525" cy="2004103"/>
          </a:xfrm>
          <a:ln w="38100">
            <a:solidFill>
              <a:srgbClr val="00ABA7"/>
            </a:solidFill>
          </a:ln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CO" sz="2200" b="1" dirty="0"/>
              <a:t>Diagnóstico:</a:t>
            </a:r>
          </a:p>
          <a:p>
            <a:pPr>
              <a:lnSpc>
                <a:spcPct val="110000"/>
              </a:lnSpc>
            </a:pPr>
            <a:r>
              <a:rPr lang="es-CO" sz="1900" dirty="0"/>
              <a:t>Alto índice de sospecha.</a:t>
            </a:r>
          </a:p>
          <a:p>
            <a:pPr>
              <a:lnSpc>
                <a:spcPct val="110000"/>
              </a:lnSpc>
            </a:pPr>
            <a:r>
              <a:rPr lang="es-CO" sz="1900" dirty="0"/>
              <a:t>Rayos X.</a:t>
            </a:r>
          </a:p>
          <a:p>
            <a:pPr>
              <a:lnSpc>
                <a:spcPct val="110000"/>
              </a:lnSpc>
            </a:pPr>
            <a:r>
              <a:rPr lang="es-CO" sz="1900" dirty="0"/>
              <a:t>Ecografía pleural o FAST – E.</a:t>
            </a:r>
          </a:p>
          <a:p>
            <a:pPr>
              <a:lnSpc>
                <a:spcPct val="110000"/>
              </a:lnSpc>
            </a:pPr>
            <a:r>
              <a:rPr lang="es-CO" sz="1900" dirty="0"/>
              <a:t>TAC.</a:t>
            </a:r>
          </a:p>
        </p:txBody>
      </p:sp>
      <p:pic>
        <p:nvPicPr>
          <p:cNvPr id="6148" name="Picture 4" descr="Resultado de imagen para derrame pleural">
            <a:extLst>
              <a:ext uri="{FF2B5EF4-FFF2-40B4-BE49-F238E27FC236}">
                <a16:creationId xmlns:a16="http://schemas.microsoft.com/office/drawing/2014/main" id="{DC609BBC-A316-6748-803C-291E999F2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0490" y="457200"/>
            <a:ext cx="4123310" cy="391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634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6887A-1625-9949-8E2B-8076144F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73925"/>
            <a:ext cx="10515600" cy="1325563"/>
          </a:xfrm>
        </p:spPr>
        <p:txBody>
          <a:bodyPr/>
          <a:lstStyle/>
          <a:p>
            <a:r>
              <a:rPr lang="es-CO" dirty="0"/>
              <a:t>Hemotórax simple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AC77898-F884-F645-9359-DB64BB71CC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441817"/>
              </p:ext>
            </p:extLst>
          </p:nvPr>
        </p:nvGraphicFramePr>
        <p:xfrm>
          <a:off x="816431" y="1399488"/>
          <a:ext cx="6221183" cy="209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Resultado de imagen para toracostomia rayos X">
            <a:extLst>
              <a:ext uri="{FF2B5EF4-FFF2-40B4-BE49-F238E27FC236}">
                <a16:creationId xmlns:a16="http://schemas.microsoft.com/office/drawing/2014/main" id="{5B82CD7D-6D47-334F-A078-20AE4FC9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311" y="2677898"/>
            <a:ext cx="4800396" cy="38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98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12748-8145-1A4D-A1C2-A972911A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8" y="9838"/>
            <a:ext cx="10515600" cy="1325563"/>
          </a:xfrm>
        </p:spPr>
        <p:txBody>
          <a:bodyPr/>
          <a:lstStyle/>
          <a:p>
            <a:r>
              <a:rPr lang="es-CO" dirty="0"/>
              <a:t>Contusiones pulmonares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43062-7733-B64D-B740-78B1B91B2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175928"/>
            <a:ext cx="6848281" cy="241334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CO" sz="1800" dirty="0"/>
              <a:t>Hemorragia alveolar producida por fuerzas de desaceleración.</a:t>
            </a:r>
          </a:p>
          <a:p>
            <a:pPr algn="just">
              <a:lnSpc>
                <a:spcPct val="100000"/>
              </a:lnSpc>
            </a:pPr>
            <a:r>
              <a:rPr lang="es-CO" sz="1800" dirty="0"/>
              <a:t>Más en trauma cerrado o adyacente a trayectoria de PAF.</a:t>
            </a:r>
          </a:p>
          <a:p>
            <a:pPr algn="just">
              <a:lnSpc>
                <a:spcPct val="100000"/>
              </a:lnSpc>
            </a:pPr>
            <a:r>
              <a:rPr lang="es-CO" sz="1800" dirty="0"/>
              <a:t>Mortalidad 10 – 25%.</a:t>
            </a:r>
          </a:p>
          <a:p>
            <a:pPr algn="just">
              <a:lnSpc>
                <a:spcPct val="100000"/>
              </a:lnSpc>
            </a:pPr>
            <a:r>
              <a:rPr lang="es-CO" sz="1800" dirty="0"/>
              <a:t>Alteración de la V/Q y &lt; distensibilidad </a:t>
            </a:r>
            <a:r>
              <a:rPr lang="es-CO" sz="1800" dirty="0">
                <a:sym typeface="Wingdings" pitchFamily="2" charset="2"/>
              </a:rPr>
              <a:t> hipoxemia, trabajo respiratorio, hipercarbia y aumento de la respuesta inflamatoria.</a:t>
            </a:r>
            <a:endParaRPr lang="es-CO" sz="1800" dirty="0"/>
          </a:p>
        </p:txBody>
      </p:sp>
      <p:pic>
        <p:nvPicPr>
          <p:cNvPr id="5" name="Imagen 4" descr="Imagen que contiene interior, tabla, foto, comida&#10;&#10;Descripción generada automáticamente">
            <a:extLst>
              <a:ext uri="{FF2B5EF4-FFF2-40B4-BE49-F238E27FC236}">
                <a16:creationId xmlns:a16="http://schemas.microsoft.com/office/drawing/2014/main" id="{FD4C5468-8252-5E4E-98B3-D2DF4A4325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539" y="358172"/>
            <a:ext cx="3610803" cy="2939671"/>
          </a:xfrm>
          <a:prstGeom prst="rect">
            <a:avLst/>
          </a:prstGeom>
        </p:spPr>
      </p:pic>
      <p:pic>
        <p:nvPicPr>
          <p:cNvPr id="6" name="Imagen 5" descr="Imagen que contiene tabla, plato, reloj, gato&#10;&#10;Descripción generada automáticamente">
            <a:extLst>
              <a:ext uri="{FF2B5EF4-FFF2-40B4-BE49-F238E27FC236}">
                <a16:creationId xmlns:a16="http://schemas.microsoft.com/office/drawing/2014/main" id="{B184D98E-7DB1-C246-9CD8-71BADCBB09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986" y="3560157"/>
            <a:ext cx="3880757" cy="315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582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E355F-FDBC-0745-A11F-888AB1B6C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89151"/>
            <a:ext cx="10515600" cy="1325563"/>
          </a:xfrm>
        </p:spPr>
        <p:txBody>
          <a:bodyPr/>
          <a:lstStyle/>
          <a:p>
            <a:r>
              <a:rPr lang="es-CO" dirty="0"/>
              <a:t>Contusiones pulmonares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A51D176B-75F5-2447-9653-649E76AF4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439454"/>
              </p:ext>
            </p:extLst>
          </p:nvPr>
        </p:nvGraphicFramePr>
        <p:xfrm>
          <a:off x="963386" y="1612685"/>
          <a:ext cx="10853055" cy="257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2951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F23CA-1934-984E-B59D-FAAF7D8D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50825"/>
            <a:ext cx="10515600" cy="1325563"/>
          </a:xfrm>
        </p:spPr>
        <p:txBody>
          <a:bodyPr/>
          <a:lstStyle/>
          <a:p>
            <a:r>
              <a:rPr lang="es-CO" dirty="0"/>
              <a:t>Contusiones pulmonares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1025C15-14DC-1748-88F4-87314A4D9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605790"/>
              </p:ext>
            </p:extLst>
          </p:nvPr>
        </p:nvGraphicFramePr>
        <p:xfrm>
          <a:off x="947058" y="1251857"/>
          <a:ext cx="10918370" cy="341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598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39F20-7A38-0446-95A1-4D577D1E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97297"/>
            <a:ext cx="10515600" cy="1325563"/>
          </a:xfrm>
        </p:spPr>
        <p:txBody>
          <a:bodyPr/>
          <a:lstStyle/>
          <a:p>
            <a:r>
              <a:rPr lang="es-CO" dirty="0"/>
              <a:t>Fisiopatología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D821BD-06F8-BF43-9EC9-655D88552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441" y="1494506"/>
            <a:ext cx="3837213" cy="20903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dirty="0"/>
              <a:t>Cada lesión específica tiene su fisiopatología.</a:t>
            </a:r>
          </a:p>
          <a:p>
            <a:pPr>
              <a:lnSpc>
                <a:spcPct val="100000"/>
              </a:lnSpc>
            </a:pPr>
            <a:r>
              <a:rPr lang="es-CO" dirty="0"/>
              <a:t>Lo más importante es en las lesiones rápidamente mortales.</a:t>
            </a:r>
          </a:p>
          <a:p>
            <a:pPr>
              <a:lnSpc>
                <a:spcPct val="100000"/>
              </a:lnSpc>
            </a:pPr>
            <a:endParaRPr lang="es-CO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B823501F-DC1C-F541-8253-90296CBC400F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886952779"/>
              </p:ext>
            </p:extLst>
          </p:nvPr>
        </p:nvGraphicFramePr>
        <p:xfrm>
          <a:off x="5044894" y="1494506"/>
          <a:ext cx="6975655" cy="489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883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6FC78-6981-DA46-AF33-3A8469C29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1839"/>
            <a:ext cx="10515600" cy="1325563"/>
          </a:xfrm>
        </p:spPr>
        <p:txBody>
          <a:bodyPr/>
          <a:lstStyle/>
          <a:p>
            <a:r>
              <a:rPr lang="es-CO" dirty="0"/>
              <a:t>Trauma esofágico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09C9D85-32D1-A348-AE53-9E3ABCF2EB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113910"/>
              </p:ext>
            </p:extLst>
          </p:nvPr>
        </p:nvGraphicFramePr>
        <p:xfrm>
          <a:off x="5371783" y="945048"/>
          <a:ext cx="6684144" cy="565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24323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AB060-0E72-E141-8EF0-96002AFA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7" y="0"/>
            <a:ext cx="10515600" cy="1325563"/>
          </a:xfrm>
        </p:spPr>
        <p:txBody>
          <a:bodyPr/>
          <a:lstStyle/>
          <a:p>
            <a:r>
              <a:rPr lang="es-CO" dirty="0"/>
              <a:t>Trauma esofágico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56C6FD0-8E29-D545-B3DD-830EAAE57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685473"/>
              </p:ext>
            </p:extLst>
          </p:nvPr>
        </p:nvGraphicFramePr>
        <p:xfrm>
          <a:off x="1507673" y="1325563"/>
          <a:ext cx="9895114" cy="209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Imagen que contiene foto, viendo, gato, vista&#10;&#10;Descripción generada automáticamente">
            <a:extLst>
              <a:ext uri="{FF2B5EF4-FFF2-40B4-BE49-F238E27FC236}">
                <a16:creationId xmlns:a16="http://schemas.microsoft.com/office/drawing/2014/main" id="{20C1F6A4-0E8E-ED44-A624-CE669E9AC8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8085" y="3522594"/>
            <a:ext cx="6418289" cy="33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497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D0761-2ACC-B04D-A04C-D1A2F4BE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152399"/>
            <a:ext cx="10515600" cy="1325563"/>
          </a:xfrm>
        </p:spPr>
        <p:txBody>
          <a:bodyPr/>
          <a:lstStyle/>
          <a:p>
            <a:r>
              <a:rPr lang="es-CO" dirty="0"/>
              <a:t>Herida diafragmática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4E9688-FF22-C540-8890-FC777C802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543" y="1379988"/>
            <a:ext cx="5061856" cy="2295048"/>
          </a:xfrm>
          <a:ln w="38100">
            <a:solidFill>
              <a:srgbClr val="152B48"/>
            </a:solidFill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CO" dirty="0"/>
              <a:t>Más izquierdas.</a:t>
            </a:r>
          </a:p>
          <a:p>
            <a:pPr algn="just">
              <a:lnSpc>
                <a:spcPct val="100000"/>
              </a:lnSpc>
            </a:pPr>
            <a:r>
              <a:rPr lang="es-CO" dirty="0"/>
              <a:t>Se puede presentar el 42% de los traumas toracoabdominales.</a:t>
            </a:r>
          </a:p>
          <a:p>
            <a:pPr algn="just">
              <a:lnSpc>
                <a:spcPct val="100000"/>
              </a:lnSpc>
            </a:pPr>
            <a:r>
              <a:rPr lang="es-CO" dirty="0"/>
              <a:t>Mayor riesgo </a:t>
            </a:r>
            <a:r>
              <a:rPr lang="es-CO" dirty="0">
                <a:sym typeface="Wingdings" pitchFamily="2" charset="2"/>
              </a:rPr>
              <a:t> herniación de órganos abdominales al tórax con estrangulamiento.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E0206B-C388-3543-B51C-3BFFBD9BF7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7657" y="4446086"/>
            <a:ext cx="5747656" cy="2063852"/>
          </a:xfrm>
          <a:ln w="38100">
            <a:solidFill>
              <a:srgbClr val="00AAA7"/>
            </a:solidFill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es-CO" dirty="0"/>
              <a:t>Asintomático.</a:t>
            </a:r>
          </a:p>
          <a:p>
            <a:pPr algn="just">
              <a:lnSpc>
                <a:spcPct val="110000"/>
              </a:lnSpc>
            </a:pPr>
            <a:r>
              <a:rPr lang="es-CO" dirty="0"/>
              <a:t>Dolor torácico, disnea, velamiento del MV.</a:t>
            </a:r>
          </a:p>
          <a:p>
            <a:pPr algn="just">
              <a:lnSpc>
                <a:spcPct val="110000"/>
              </a:lnSpc>
            </a:pPr>
            <a:r>
              <a:rPr lang="es-CO" dirty="0"/>
              <a:t>Peristaltismo en el tórax.</a:t>
            </a:r>
          </a:p>
          <a:p>
            <a:pPr algn="just">
              <a:lnSpc>
                <a:spcPct val="110000"/>
              </a:lnSpc>
            </a:pPr>
            <a:r>
              <a:rPr lang="es-CO" dirty="0"/>
              <a:t>Dolor abdominal y signos de irritación peritoneal.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187B04B-7937-FE43-9F2A-9D98EA69C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1991" y="538508"/>
            <a:ext cx="4624160" cy="34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179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42E41-637D-344E-B572-F1134751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7" y="185511"/>
            <a:ext cx="10515600" cy="1325563"/>
          </a:xfrm>
        </p:spPr>
        <p:txBody>
          <a:bodyPr/>
          <a:lstStyle/>
          <a:p>
            <a:r>
              <a:rPr lang="es-CO" dirty="0"/>
              <a:t>Herida diafragmática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5B8ECF-AF9E-0740-9243-9B0E01E9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2" y="2195739"/>
            <a:ext cx="5257798" cy="3573690"/>
          </a:xfrm>
          <a:ln w="38100">
            <a:solidFill>
              <a:srgbClr val="00AAA7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400" b="1" dirty="0"/>
              <a:t>Diagnóstico:</a:t>
            </a:r>
            <a:r>
              <a:rPr lang="es-CO" sz="2400" dirty="0"/>
              <a:t> </a:t>
            </a:r>
          </a:p>
          <a:p>
            <a:pPr algn="just"/>
            <a:r>
              <a:rPr lang="es-CO" sz="2400" dirty="0"/>
              <a:t>Exploración digital  </a:t>
            </a:r>
            <a:r>
              <a:rPr lang="es-CO" sz="2400" dirty="0">
                <a:sym typeface="Wingdings" pitchFamily="2" charset="2"/>
              </a:rPr>
              <a:t> defecto palpable.</a:t>
            </a:r>
          </a:p>
          <a:p>
            <a:pPr algn="just"/>
            <a:r>
              <a:rPr lang="es-CO" sz="2400" dirty="0">
                <a:sym typeface="Wingdings" pitchFamily="2" charset="2"/>
              </a:rPr>
              <a:t>Rayos X de tórax  visceras abdominales intratorácicas / SNG intratorácica.</a:t>
            </a:r>
          </a:p>
          <a:p>
            <a:pPr algn="just"/>
            <a:r>
              <a:rPr lang="es-CO" sz="2400" dirty="0">
                <a:sym typeface="Wingdings" pitchFamily="2" charset="2"/>
              </a:rPr>
              <a:t>TAC  S 87%.</a:t>
            </a:r>
          </a:p>
          <a:p>
            <a:pPr algn="just"/>
            <a:r>
              <a:rPr lang="es-CO" sz="2400" dirty="0">
                <a:sym typeface="Wingdings" pitchFamily="2" charset="2"/>
              </a:rPr>
              <a:t>Toracoscopia / laparoscopia.</a:t>
            </a:r>
            <a:endParaRPr lang="es-CO" sz="24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5DC95E-E249-6A41-B976-C295612B28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21229" y="1883784"/>
            <a:ext cx="3429000" cy="505505"/>
          </a:xfrm>
          <a:ln w="38100">
            <a:noFill/>
          </a:ln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CO" sz="3200" b="1" u="sng" dirty="0"/>
              <a:t>Manejo quirúrgico siempre.</a:t>
            </a:r>
          </a:p>
        </p:txBody>
      </p:sp>
    </p:spTree>
    <p:extLst>
      <p:ext uri="{BB962C8B-B14F-4D97-AF65-F5344CB8AC3E}">
        <p14:creationId xmlns:p14="http://schemas.microsoft.com/office/powerpoint/2010/main" val="11114832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BCDD4-147C-6545-B3AE-D476EDCB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152854"/>
            <a:ext cx="10515600" cy="1325563"/>
          </a:xfrm>
        </p:spPr>
        <p:txBody>
          <a:bodyPr/>
          <a:lstStyle/>
          <a:p>
            <a:r>
              <a:rPr lang="es-CO" dirty="0"/>
              <a:t>Conclusiones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80D9C41E-1382-5C4D-90DC-4912D593C1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495497"/>
              </p:ext>
            </p:extLst>
          </p:nvPr>
        </p:nvGraphicFramePr>
        <p:xfrm>
          <a:off x="4669654" y="1367961"/>
          <a:ext cx="7227798" cy="2515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958C5BDF-13D6-C34A-A183-B9B27C12029E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754836823"/>
              </p:ext>
            </p:extLst>
          </p:nvPr>
        </p:nvGraphicFramePr>
        <p:xfrm>
          <a:off x="4685666" y="4112980"/>
          <a:ext cx="7227798" cy="2515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654999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8DB07-E175-1441-9364-0C94523A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243" y="2103437"/>
            <a:ext cx="7326086" cy="1325563"/>
          </a:xfrm>
        </p:spPr>
        <p:txBody>
          <a:bodyPr>
            <a:noAutofit/>
          </a:bodyPr>
          <a:lstStyle/>
          <a:p>
            <a:r>
              <a:rPr lang="es-CO" sz="6000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54051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BF40C-7E92-FA45-9A51-7CDF5BD5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123345"/>
            <a:ext cx="10515600" cy="1325563"/>
          </a:xfrm>
        </p:spPr>
        <p:txBody>
          <a:bodyPr/>
          <a:lstStyle/>
          <a:p>
            <a:r>
              <a:rPr lang="es-CO" dirty="0"/>
              <a:t>Abordaje inicial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386A45-EDB4-D145-AF90-5DA9935351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5597" y="3928380"/>
            <a:ext cx="6684145" cy="209073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s-CO" b="1" dirty="0"/>
              <a:t>Primaria</a:t>
            </a:r>
            <a:r>
              <a:rPr lang="es-CO" dirty="0"/>
              <a:t>: detección de lesiones rápidamente mortales, control de la vía aérea, intervenciones emergentes.</a:t>
            </a:r>
          </a:p>
          <a:p>
            <a:pPr algn="just">
              <a:lnSpc>
                <a:spcPct val="120000"/>
              </a:lnSpc>
            </a:pPr>
            <a:r>
              <a:rPr lang="es-CO" b="1" dirty="0"/>
              <a:t>Secundaria</a:t>
            </a:r>
            <a:r>
              <a:rPr lang="es-CO" dirty="0"/>
              <a:t>: revisión detallada de la cabeza a la punta de los pies, en búsqueda de todas las lesiones presentes en el paciente para darle el manejo definitivo.</a:t>
            </a:r>
          </a:p>
          <a:p>
            <a:pPr algn="just">
              <a:lnSpc>
                <a:spcPct val="120000"/>
              </a:lnSpc>
            </a:pPr>
            <a:r>
              <a:rPr lang="es-CO" b="1" dirty="0"/>
              <a:t>¿Terciaria?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129B495-ED05-C541-9DF0-14A069A81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346" y="1596752"/>
            <a:ext cx="11514364" cy="20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20C21-FC7B-5C4C-A562-A435FE0E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154214"/>
            <a:ext cx="10515600" cy="1325563"/>
          </a:xfrm>
        </p:spPr>
        <p:txBody>
          <a:bodyPr/>
          <a:lstStyle/>
          <a:p>
            <a:r>
              <a:rPr lang="es-CO" dirty="0"/>
              <a:t>Valoración primaria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5450DB-0A2C-9C44-B238-3843CC941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56" y="1463671"/>
            <a:ext cx="3200715" cy="1949003"/>
          </a:xfrm>
          <a:ln w="25400">
            <a:solidFill>
              <a:srgbClr val="00ABA7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CO" b="1" dirty="0"/>
              <a:t>RÁPIDO</a:t>
            </a:r>
            <a:r>
              <a:rPr lang="es-CO" dirty="0"/>
              <a:t>:</a:t>
            </a:r>
          </a:p>
          <a:p>
            <a:pPr algn="just">
              <a:lnSpc>
                <a:spcPct val="120000"/>
              </a:lnSpc>
            </a:pPr>
            <a:r>
              <a:rPr lang="es-CO" dirty="0"/>
              <a:t>Preguntar nombre y lo sucedido.</a:t>
            </a:r>
          </a:p>
          <a:p>
            <a:pPr algn="just">
              <a:lnSpc>
                <a:spcPct val="120000"/>
              </a:lnSpc>
            </a:pPr>
            <a:r>
              <a:rPr lang="es-CO" dirty="0"/>
              <a:t>Accesos venosos #2 / centrales / intraóseo.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C966A86E-E27A-844D-9343-C70FFBAA7FB3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725333553"/>
              </p:ext>
            </p:extLst>
          </p:nvPr>
        </p:nvGraphicFramePr>
        <p:xfrm>
          <a:off x="4881608" y="1398134"/>
          <a:ext cx="7273925" cy="510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956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96263CB-0434-F747-A63E-9C6C75A8B0B2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149093315"/>
              </p:ext>
            </p:extLst>
          </p:nvPr>
        </p:nvGraphicFramePr>
        <p:xfrm>
          <a:off x="4672014" y="985838"/>
          <a:ext cx="7415212" cy="519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40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EC135C95-311E-8C4F-AEDB-81DFC004D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185223"/>
              </p:ext>
            </p:extLst>
          </p:nvPr>
        </p:nvGraphicFramePr>
        <p:xfrm>
          <a:off x="4571683" y="393540"/>
          <a:ext cx="7522346" cy="597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0380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4201</TotalTime>
  <Words>2427</Words>
  <Application>Microsoft Office PowerPoint</Application>
  <PresentationFormat>Panorámica</PresentationFormat>
  <Paragraphs>432</Paragraphs>
  <Slides>55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0" baseType="lpstr">
      <vt:lpstr>Arial</vt:lpstr>
      <vt:lpstr>Calibri</vt:lpstr>
      <vt:lpstr>Montserrat</vt:lpstr>
      <vt:lpstr>Wingdings</vt:lpstr>
      <vt:lpstr>Tema de Office</vt:lpstr>
      <vt:lpstr>TRAUMA DE TÓRAX</vt:lpstr>
      <vt:lpstr>Cronograma</vt:lpstr>
      <vt:lpstr>Epidemiología</vt:lpstr>
      <vt:lpstr>Presentación de PowerPoint</vt:lpstr>
      <vt:lpstr>Fisiopatología</vt:lpstr>
      <vt:lpstr>Abordaje inicial</vt:lpstr>
      <vt:lpstr>Valoración primaria</vt:lpstr>
      <vt:lpstr>Presentación de PowerPoint</vt:lpstr>
      <vt:lpstr>Presentación de PowerPoint</vt:lpstr>
      <vt:lpstr>Presentación de PowerPoint</vt:lpstr>
      <vt:lpstr>Valoración secundaria</vt:lpstr>
      <vt:lpstr>Intervenciones en la valoración primaria</vt:lpstr>
      <vt:lpstr>Toracostomía cerrada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Toracotomía de resucitación</vt:lpstr>
      <vt:lpstr>Indicaciones</vt:lpstr>
      <vt:lpstr>Lesiones rápidamente mortales</vt:lpstr>
      <vt:lpstr>Neumotórax a tensión</vt:lpstr>
      <vt:lpstr>Neumotórax a tensión</vt:lpstr>
      <vt:lpstr>Presentación de PowerPoint</vt:lpstr>
      <vt:lpstr>Presentación de PowerPoint</vt:lpstr>
      <vt:lpstr>Neumotórax abierto</vt:lpstr>
      <vt:lpstr>Neumotórax abierto</vt:lpstr>
      <vt:lpstr>Hemotórax masivo</vt:lpstr>
      <vt:lpstr>Hemotórax masivo</vt:lpstr>
      <vt:lpstr>Hemotórax masivo: tratamiento </vt:lpstr>
      <vt:lpstr>Taponamiento cardíaco</vt:lpstr>
      <vt:lpstr>Taponamiento cardíaco: manifestaciones</vt:lpstr>
      <vt:lpstr>Taponamiento cardíaco: diagnóstico </vt:lpstr>
      <vt:lpstr>Herida cardíaca</vt:lpstr>
      <vt:lpstr>Presentación de PowerPoint</vt:lpstr>
      <vt:lpstr>Herida cardíaca: tratamiento</vt:lpstr>
      <vt:lpstr>Herida de grandes vasos</vt:lpstr>
      <vt:lpstr>Herida de grandes Vasos</vt:lpstr>
      <vt:lpstr>Herida de grandes vasos: tratamiento </vt:lpstr>
      <vt:lpstr>Valoración secundaria</vt:lpstr>
      <vt:lpstr>Neumotórax simple</vt:lpstr>
      <vt:lpstr>Neumotórax simple</vt:lpstr>
      <vt:lpstr>Neumotórax simple</vt:lpstr>
      <vt:lpstr>Hemotórax simple</vt:lpstr>
      <vt:lpstr>Hemotórax simple</vt:lpstr>
      <vt:lpstr>Hemotórax simple</vt:lpstr>
      <vt:lpstr>Contusiones pulmonares</vt:lpstr>
      <vt:lpstr>Contusiones pulmonares</vt:lpstr>
      <vt:lpstr>Contusiones pulmonares</vt:lpstr>
      <vt:lpstr>Trauma esofágico</vt:lpstr>
      <vt:lpstr>Trauma esofágico</vt:lpstr>
      <vt:lpstr>Herida diafragmática</vt:lpstr>
      <vt:lpstr>Herida diafragmática</vt:lpstr>
      <vt:lpstr>Conclusiones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de Tórax</dc:title>
  <dc:creator>Esteban Isaza Gomez</dc:creator>
  <cp:lastModifiedBy>User</cp:lastModifiedBy>
  <cp:revision>59</cp:revision>
  <dcterms:created xsi:type="dcterms:W3CDTF">2021-02-14T13:50:25Z</dcterms:created>
  <dcterms:modified xsi:type="dcterms:W3CDTF">2021-04-07T21:57:31Z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1101640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