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theme+xml" PartName="/ppt/theme/theme2.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drawingml.diagramData+xml" PartName="/ppt/diagrams/data2.xml"/>
  <Override ContentType="application/vnd.openxmlformats-officedocument.drawingml.diagramLayout+xml" PartName="/ppt/diagrams/layout2.xml"/>
  <Override ContentType="application/vnd.openxmlformats-officedocument.drawingml.diagramStyle+xml" PartName="/ppt/diagrams/quickStyle2.xml"/>
  <Override ContentType="application/vnd.openxmlformats-officedocument.drawingml.diagramColors+xml" PartName="/ppt/diagrams/colors2.xml"/>
  <Override ContentType="application/vnd.ms-office.drawingml.diagramDrawing+xml" PartName="/ppt/diagrams/drawing2.xml"/>
  <Override ContentType="application/vnd.openxmlformats-officedocument.presentationml.notesSlide+xml" PartName="/ppt/notesSlides/notesSlide3.xml"/>
  <Override ContentType="application/vnd.openxmlformats-officedocument.drawingml.diagramData+xml" PartName="/ppt/diagrams/data3.xml"/>
  <Override ContentType="application/vnd.openxmlformats-officedocument.drawingml.diagramLayout+xml" PartName="/ppt/diagrams/layout3.xml"/>
  <Override ContentType="application/vnd.openxmlformats-officedocument.drawingml.diagramStyle+xml" PartName="/ppt/diagrams/quickStyle3.xml"/>
  <Override ContentType="application/vnd.openxmlformats-officedocument.drawingml.diagramColors+xml" PartName="/ppt/diagrams/colors3.xml"/>
  <Override ContentType="application/vnd.ms-office.drawingml.diagramDrawing+xml" PartName="/ppt/diagrams/drawing3.xml"/>
  <Override ContentType="application/vnd.openxmlformats-officedocument.presentationml.notesSlide+xml" PartName="/ppt/notesSlides/notesSlide4.xml"/>
  <Override ContentType="application/vnd.openxmlformats-officedocument.drawingml.diagramData+xml" PartName="/ppt/diagrams/data4.xml"/>
  <Override ContentType="application/vnd.openxmlformats-officedocument.drawingml.diagramLayout+xml" PartName="/ppt/diagrams/layout4.xml"/>
  <Override ContentType="application/vnd.openxmlformats-officedocument.drawingml.diagramStyle+xml" PartName="/ppt/diagrams/quickStyle4.xml"/>
  <Override ContentType="application/vnd.openxmlformats-officedocument.drawingml.diagramColors+xml" PartName="/ppt/diagrams/colors4.xml"/>
  <Override ContentType="application/vnd.ms-office.drawingml.diagramDrawing+xml" PartName="/ppt/diagrams/drawing4.xml"/>
  <Override ContentType="application/vnd.openxmlformats-officedocument.drawingml.diagramData+xml" PartName="/ppt/diagrams/data5.xml"/>
  <Override ContentType="application/vnd.openxmlformats-officedocument.drawingml.diagramLayout+xml" PartName="/ppt/diagrams/layout5.xml"/>
  <Override ContentType="application/vnd.openxmlformats-officedocument.drawingml.diagramStyle+xml" PartName="/ppt/diagrams/quickStyle5.xml"/>
  <Override ContentType="application/vnd.openxmlformats-officedocument.drawingml.diagramColors+xml" PartName="/ppt/diagrams/colors5.xml"/>
  <Override ContentType="application/vnd.ms-office.drawingml.diagramDrawing+xml" PartName="/ppt/diagrams/drawing5.xml"/>
  <Override ContentType="application/vnd.openxmlformats-officedocument.presentationml.notesSlide+xml" PartName="/ppt/notesSlides/notesSlide5.xml"/>
  <Override ContentType="application/vnd.openxmlformats-officedocument.drawingml.diagramData+xml" PartName="/ppt/diagrams/data6.xml"/>
  <Override ContentType="application/vnd.openxmlformats-officedocument.drawingml.diagramLayout+xml" PartName="/ppt/diagrams/layout6.xml"/>
  <Override ContentType="application/vnd.openxmlformats-officedocument.drawingml.diagramStyle+xml" PartName="/ppt/diagrams/quickStyle6.xml"/>
  <Override ContentType="application/vnd.openxmlformats-officedocument.drawingml.diagramColors+xml" PartName="/ppt/diagrams/colors6.xml"/>
  <Override ContentType="application/vnd.ms-office.drawingml.diagramDrawing+xml" PartName="/ppt/diagrams/drawing6.xml"/>
  <Override ContentType="application/vnd.openxmlformats-officedocument.drawingml.diagramData+xml" PartName="/ppt/diagrams/data7.xml"/>
  <Override ContentType="application/vnd.openxmlformats-officedocument.drawingml.diagramLayout+xml" PartName="/ppt/diagrams/layout7.xml"/>
  <Override ContentType="application/vnd.openxmlformats-officedocument.drawingml.diagramStyle+xml" PartName="/ppt/diagrams/quickStyle7.xml"/>
  <Override ContentType="application/vnd.openxmlformats-officedocument.drawingml.diagramColors+xml" PartName="/ppt/diagrams/colors7.xml"/>
  <Override ContentType="application/vnd.ms-office.drawingml.diagramDrawing+xml" PartName="/ppt/diagrams/drawing7.xml"/>
  <Override ContentType="application/vnd.openxmlformats-officedocument.presentationml.notesSlide+xml" PartName="/ppt/notesSlides/notesSlide6.xml"/>
  <Override ContentType="application/vnd.openxmlformats-officedocument.drawingml.diagramData+xml" PartName="/ppt/diagrams/data8.xml"/>
  <Override ContentType="application/vnd.openxmlformats-officedocument.drawingml.diagramLayout+xml" PartName="/ppt/diagrams/layout8.xml"/>
  <Override ContentType="application/vnd.openxmlformats-officedocument.drawingml.diagramStyle+xml" PartName="/ppt/diagrams/quickStyle8.xml"/>
  <Override ContentType="application/vnd.openxmlformats-officedocument.drawingml.diagramColors+xml" PartName="/ppt/diagrams/colors8.xml"/>
  <Override ContentType="application/vnd.ms-office.drawingml.diagramDrawing+xml" PartName="/ppt/diagrams/drawing8.xml"/>
  <Override ContentType="application/vnd.openxmlformats-officedocument.presentationml.notesSlide+xml" PartName="/ppt/notesSlides/notesSlide7.xml"/>
  <Override ContentType="application/vnd.openxmlformats-officedocument.drawingml.diagramData+xml" PartName="/ppt/diagrams/data9.xml"/>
  <Override ContentType="application/vnd.openxmlformats-officedocument.drawingml.diagramLayout+xml" PartName="/ppt/diagrams/layout9.xml"/>
  <Override ContentType="application/vnd.openxmlformats-officedocument.drawingml.diagramStyle+xml" PartName="/ppt/diagrams/quickStyle9.xml"/>
  <Override ContentType="application/vnd.openxmlformats-officedocument.drawingml.diagramColors+xml" PartName="/ppt/diagrams/colors9.xml"/>
  <Override ContentType="application/vnd.ms-office.drawingml.diagramDrawing+xml" PartName="/ppt/diagrams/drawing9.xml"/>
  <Override ContentType="application/vnd.openxmlformats-officedocument.presentationml.notesSlide+xml" PartName="/ppt/notesSlides/notesSlide8.xml"/>
  <Override ContentType="application/vnd.openxmlformats-officedocument.drawingml.diagramData+xml" PartName="/ppt/diagrams/data10.xml"/>
  <Override ContentType="application/vnd.openxmlformats-officedocument.drawingml.diagramLayout+xml" PartName="/ppt/diagrams/layout10.xml"/>
  <Override ContentType="application/vnd.openxmlformats-officedocument.drawingml.diagramStyle+xml" PartName="/ppt/diagrams/quickStyle10.xml"/>
  <Override ContentType="application/vnd.openxmlformats-officedocument.drawingml.diagramColors+xml" PartName="/ppt/diagrams/colors10.xml"/>
  <Override ContentType="application/vnd.ms-office.drawingml.diagramDrawing+xml" PartName="/ppt/diagrams/drawing10.xml"/>
  <Override ContentType="application/vnd.openxmlformats-officedocument.presentationml.notesSlide+xml" PartName="/ppt/notesSlides/notesSlide9.xml"/>
  <Override ContentType="application/vnd.openxmlformats-officedocument.drawingml.diagramData+xml" PartName="/ppt/diagrams/data11.xml"/>
  <Override ContentType="application/vnd.openxmlformats-officedocument.drawingml.diagramLayout+xml" PartName="/ppt/diagrams/layout11.xml"/>
  <Override ContentType="application/vnd.openxmlformats-officedocument.drawingml.diagramStyle+xml" PartName="/ppt/diagrams/quickStyle11.xml"/>
  <Override ContentType="application/vnd.openxmlformats-officedocument.drawingml.diagramColors+xml" PartName="/ppt/diagrams/colors11.xml"/>
  <Override ContentType="application/vnd.ms-office.drawingml.diagramDrawing+xml" PartName="/ppt/diagrams/drawing1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drawingml.diagramData+xml" PartName="/ppt/diagrams/data12.xml"/>
  <Override ContentType="application/vnd.openxmlformats-officedocument.drawingml.diagramLayout+xml" PartName="/ppt/diagrams/layout12.xml"/>
  <Override ContentType="application/vnd.openxmlformats-officedocument.drawingml.diagramStyle+xml" PartName="/ppt/diagrams/quickStyle12.xml"/>
  <Override ContentType="application/vnd.openxmlformats-officedocument.drawingml.diagramColors+xml" PartName="/ppt/diagrams/colors12.xml"/>
  <Override ContentType="application/vnd.ms-office.drawingml.diagramDrawing+xml" PartName="/ppt/diagrams/drawing12.xml"/>
  <Override ContentType="application/vnd.openxmlformats-officedocument.drawingml.diagramData+xml" PartName="/ppt/diagrams/data13.xml"/>
  <Override ContentType="application/vnd.openxmlformats-officedocument.drawingml.diagramLayout+xml" PartName="/ppt/diagrams/layout13.xml"/>
  <Override ContentType="application/vnd.openxmlformats-officedocument.drawingml.diagramStyle+xml" PartName="/ppt/diagrams/quickStyle13.xml"/>
  <Override ContentType="application/vnd.openxmlformats-officedocument.drawingml.diagramColors+xml" PartName="/ppt/diagrams/colors13.xml"/>
  <Override ContentType="application/vnd.ms-office.drawingml.diagramDrawing+xml" PartName="/ppt/diagrams/drawing13.xml"/>
  <Override ContentType="application/vnd.openxmlformats-officedocument.drawingml.diagramData+xml" PartName="/ppt/diagrams/data14.xml"/>
  <Override ContentType="application/vnd.openxmlformats-officedocument.drawingml.diagramLayout+xml" PartName="/ppt/diagrams/layout14.xml"/>
  <Override ContentType="application/vnd.openxmlformats-officedocument.drawingml.diagramStyle+xml" PartName="/ppt/diagrams/quickStyle14.xml"/>
  <Override ContentType="application/vnd.openxmlformats-officedocument.drawingml.diagramColors+xml" PartName="/ppt/diagrams/colors14.xml"/>
  <Override ContentType="application/vnd.ms-office.drawingml.diagramDrawing+xml" PartName="/ppt/diagrams/drawing14.xml"/>
  <Override ContentType="application/vnd.openxmlformats-officedocument.presentationml.notesSlide+xml" PartName="/ppt/notesSlides/notesSlide12.xml"/>
  <Override ContentType="application/vnd.openxmlformats-officedocument.drawingml.diagramData+xml" PartName="/ppt/diagrams/data15.xml"/>
  <Override ContentType="application/vnd.openxmlformats-officedocument.drawingml.diagramLayout+xml" PartName="/ppt/diagrams/layout15.xml"/>
  <Override ContentType="application/vnd.openxmlformats-officedocument.drawingml.diagramStyle+xml" PartName="/ppt/diagrams/quickStyle15.xml"/>
  <Override ContentType="application/vnd.openxmlformats-officedocument.drawingml.diagramColors+xml" PartName="/ppt/diagrams/colors15.xml"/>
  <Override ContentType="application/vnd.ms-office.drawingml.diagramDrawing+xml" PartName="/ppt/diagrams/drawing15.xml"/>
  <Override ContentType="application/vnd.openxmlformats-officedocument.drawingml.diagramData+xml" PartName="/ppt/diagrams/data16.xml"/>
  <Override ContentType="application/vnd.openxmlformats-officedocument.drawingml.diagramLayout+xml" PartName="/ppt/diagrams/layout16.xml"/>
  <Override ContentType="application/vnd.openxmlformats-officedocument.drawingml.diagramStyle+xml" PartName="/ppt/diagrams/quickStyle16.xml"/>
  <Override ContentType="application/vnd.openxmlformats-officedocument.drawingml.diagramColors+xml" PartName="/ppt/diagrams/colors16.xml"/>
  <Override ContentType="application/vnd.ms-office.drawingml.diagramDrawing+xml" PartName="/ppt/diagrams/drawing16.xml"/>
  <Override ContentType="application/vnd.openxmlformats-officedocument.presentationml.notesSlide+xml" PartName="/ppt/notesSlides/notesSlide13.xml"/>
  <Override ContentType="application/vnd.openxmlformats-officedocument.drawingml.diagramData+xml" PartName="/ppt/diagrams/data17.xml"/>
  <Override ContentType="application/vnd.openxmlformats-officedocument.drawingml.diagramLayout+xml" PartName="/ppt/diagrams/layout17.xml"/>
  <Override ContentType="application/vnd.openxmlformats-officedocument.drawingml.diagramStyle+xml" PartName="/ppt/diagrams/quickStyle17.xml"/>
  <Override ContentType="application/vnd.openxmlformats-officedocument.drawingml.diagramColors+xml" PartName="/ppt/diagrams/colors17.xml"/>
  <Override ContentType="application/vnd.ms-office.drawingml.diagramDrawing+xml" PartName="/ppt/diagrams/drawing17.xml"/>
  <Override ContentType="application/vnd.openxmlformats-officedocument.drawingml.diagramData+xml" PartName="/ppt/diagrams/data18.xml"/>
  <Override ContentType="application/vnd.openxmlformats-officedocument.drawingml.diagramLayout+xml" PartName="/ppt/diagrams/layout18.xml"/>
  <Override ContentType="application/vnd.openxmlformats-officedocument.drawingml.diagramStyle+xml" PartName="/ppt/diagrams/quickStyle18.xml"/>
  <Override ContentType="application/vnd.openxmlformats-officedocument.drawingml.diagramColors+xml" PartName="/ppt/diagrams/colors18.xml"/>
  <Override ContentType="application/vnd.ms-office.drawingml.diagramDrawing+xml" PartName="/ppt/diagrams/drawing18.xml"/>
  <Override ContentType="application/vnd.openxmlformats-officedocument.drawingml.diagramData+xml" PartName="/ppt/diagrams/data19.xml"/>
  <Override ContentType="application/vnd.openxmlformats-officedocument.drawingml.diagramLayout+xml" PartName="/ppt/diagrams/layout19.xml"/>
  <Override ContentType="application/vnd.openxmlformats-officedocument.drawingml.diagramStyle+xml" PartName="/ppt/diagrams/quickStyle19.xml"/>
  <Override ContentType="application/vnd.openxmlformats-officedocument.drawingml.diagramColors+xml" PartName="/ppt/diagrams/colors19.xml"/>
  <Override ContentType="application/vnd.ms-office.drawingml.diagramDrawing+xml" PartName="/ppt/diagrams/drawing19.xml"/>
  <Override ContentType="application/vnd.openxmlformats-officedocument.drawingml.diagramData+xml" PartName="/ppt/diagrams/data20.xml"/>
  <Override ContentType="application/vnd.openxmlformats-officedocument.drawingml.diagramLayout+xml" PartName="/ppt/diagrams/layout20.xml"/>
  <Override ContentType="application/vnd.openxmlformats-officedocument.drawingml.diagramStyle+xml" PartName="/ppt/diagrams/quickStyle20.xml"/>
  <Override ContentType="application/vnd.openxmlformats-officedocument.drawingml.diagramColors+xml" PartName="/ppt/diagrams/colors20.xml"/>
  <Override ContentType="application/vnd.ms-office.drawingml.diagramDrawing+xml" PartName="/ppt/diagrams/drawing20.xml"/>
  <Override ContentType="application/vnd.openxmlformats-officedocument.presentationml.notesSlide+xml" PartName="/ppt/notesSlides/notesSlide14.xml"/>
  <Override ContentType="application/vnd.openxmlformats-officedocument.drawingml.diagramData+xml" PartName="/ppt/diagrams/data21.xml"/>
  <Override ContentType="application/vnd.openxmlformats-officedocument.drawingml.diagramLayout+xml" PartName="/ppt/diagrams/layout21.xml"/>
  <Override ContentType="application/vnd.openxmlformats-officedocument.drawingml.diagramStyle+xml" PartName="/ppt/diagrams/quickStyle21.xml"/>
  <Override ContentType="application/vnd.openxmlformats-officedocument.drawingml.diagramColors+xml" PartName="/ppt/diagrams/colors21.xml"/>
  <Override ContentType="application/vnd.ms-office.drawingml.diagramDrawing+xml" PartName="/ppt/diagrams/drawing21.xml"/>
  <Override ContentType="application/vnd.openxmlformats-officedocument.presentationml.notesSlide+xml" PartName="/ppt/notesSlides/notesSlide15.xml"/>
  <Override ContentType="application/vnd.openxmlformats-officedocument.drawingml.diagramData+xml" PartName="/ppt/diagrams/data22.xml"/>
  <Override ContentType="application/vnd.openxmlformats-officedocument.drawingml.diagramLayout+xml" PartName="/ppt/diagrams/layout22.xml"/>
  <Override ContentType="application/vnd.openxmlformats-officedocument.drawingml.diagramStyle+xml" PartName="/ppt/diagrams/quickStyle22.xml"/>
  <Override ContentType="application/vnd.openxmlformats-officedocument.drawingml.diagramColors+xml" PartName="/ppt/diagrams/colors22.xml"/>
  <Override ContentType="application/vnd.ms-office.drawingml.diagramDrawing+xml" PartName="/ppt/diagrams/drawing22.xml"/>
  <Override ContentType="application/vnd.openxmlformats-officedocument.presentationml.notesSlide+xml" PartName="/ppt/notesSlides/notesSlide16.xml"/>
  <Override ContentType="application/vnd.openxmlformats-officedocument.drawingml.diagramData+xml" PartName="/ppt/diagrams/data23.xml"/>
  <Override ContentType="application/vnd.openxmlformats-officedocument.drawingml.diagramLayout+xml" PartName="/ppt/diagrams/layout23.xml"/>
  <Override ContentType="application/vnd.openxmlformats-officedocument.drawingml.diagramStyle+xml" PartName="/ppt/diagrams/quickStyle23.xml"/>
  <Override ContentType="application/vnd.openxmlformats-officedocument.drawingml.diagramColors+xml" PartName="/ppt/diagrams/colors23.xml"/>
  <Override ContentType="application/vnd.ms-office.drawingml.diagramDrawing+xml" PartName="/ppt/diagrams/drawing23.xml"/>
  <Override ContentType="application/vnd.openxmlformats-officedocument.drawingml.diagramData+xml" PartName="/ppt/diagrams/data24.xml"/>
  <Override ContentType="application/vnd.openxmlformats-officedocument.drawingml.diagramLayout+xml" PartName="/ppt/diagrams/layout24.xml"/>
  <Override ContentType="application/vnd.openxmlformats-officedocument.drawingml.diagramStyle+xml" PartName="/ppt/diagrams/quickStyle24.xml"/>
  <Override ContentType="application/vnd.openxmlformats-officedocument.drawingml.diagramColors+xml" PartName="/ppt/diagrams/colors24.xml"/>
  <Override ContentType="application/vnd.ms-office.drawingml.diagramDrawing+xml" PartName="/ppt/diagrams/drawing24.xml"/>
  <Override ContentType="application/vnd.openxmlformats-officedocument.drawingml.diagramData+xml" PartName="/ppt/diagrams/data25.xml"/>
  <Override ContentType="application/vnd.openxmlformats-officedocument.drawingml.diagramLayout+xml" PartName="/ppt/diagrams/layout25.xml"/>
  <Override ContentType="application/vnd.openxmlformats-officedocument.drawingml.diagramStyle+xml" PartName="/ppt/diagrams/quickStyle25.xml"/>
  <Override ContentType="application/vnd.openxmlformats-officedocument.drawingml.diagramColors+xml" PartName="/ppt/diagrams/colors25.xml"/>
  <Override ContentType="application/vnd.ms-office.drawingml.diagramDrawing+xml" PartName="/ppt/diagrams/drawing25.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drawingml.diagramData+xml" PartName="/ppt/diagrams/data26.xml"/>
  <Override ContentType="application/vnd.openxmlformats-officedocument.drawingml.diagramLayout+xml" PartName="/ppt/diagrams/layout26.xml"/>
  <Override ContentType="application/vnd.openxmlformats-officedocument.drawingml.diagramStyle+xml" PartName="/ppt/diagrams/quickStyle26.xml"/>
  <Override ContentType="application/vnd.openxmlformats-officedocument.drawingml.diagramColors+xml" PartName="/ppt/diagrams/colors26.xml"/>
  <Override ContentType="application/vnd.ms-office.drawingml.diagramDrawing+xml" PartName="/ppt/diagrams/drawing26.xml"/>
  <Override ContentType="application/vnd.openxmlformats-officedocument.presentationml.notesSlide+xml" PartName="/ppt/notesSlides/notesSlide19.xml"/>
  <Override ContentType="application/vnd.openxmlformats-officedocument.drawingml.diagramData+xml" PartName="/ppt/diagrams/data27.xml"/>
  <Override ContentType="application/vnd.openxmlformats-officedocument.drawingml.diagramLayout+xml" PartName="/ppt/diagrams/layout27.xml"/>
  <Override ContentType="application/vnd.openxmlformats-officedocument.drawingml.diagramStyle+xml" PartName="/ppt/diagrams/quickStyle27.xml"/>
  <Override ContentType="application/vnd.openxmlformats-officedocument.drawingml.diagramColors+xml" PartName="/ppt/diagrams/colors27.xml"/>
  <Override ContentType="application/vnd.ms-office.drawingml.diagramDrawing+xml" PartName="/ppt/diagrams/drawing27.xml"/>
  <Override ContentType="application/vnd.openxmlformats-officedocument.presentationml.notesSlide+xml" PartName="/ppt/notesSlides/notesSlide20.xml"/>
  <Override ContentType="application/vnd.openxmlformats-officedocument.drawingml.diagramData+xml" PartName="/ppt/diagrams/data28.xml"/>
  <Override ContentType="application/vnd.openxmlformats-officedocument.drawingml.diagramLayout+xml" PartName="/ppt/diagrams/layout28.xml"/>
  <Override ContentType="application/vnd.openxmlformats-officedocument.drawingml.diagramStyle+xml" PartName="/ppt/diagrams/quickStyle28.xml"/>
  <Override ContentType="application/vnd.openxmlformats-officedocument.drawingml.diagramColors+xml" PartName="/ppt/diagrams/colors28.xml"/>
  <Override ContentType="application/vnd.ms-office.drawingml.diagramDrawing+xml" PartName="/ppt/diagrams/drawing28.xml"/>
  <Override ContentType="application/vnd.openxmlformats-officedocument.presentationml.notesSlide+xml" PartName="/ppt/notesSlides/notesSlide21.xml"/>
  <Override ContentType="application/vnd.openxmlformats-officedocument.drawingml.diagramData+xml" PartName="/ppt/diagrams/data29.xml"/>
  <Override ContentType="application/vnd.openxmlformats-officedocument.drawingml.diagramLayout+xml" PartName="/ppt/diagrams/layout29.xml"/>
  <Override ContentType="application/vnd.openxmlformats-officedocument.drawingml.diagramStyle+xml" PartName="/ppt/diagrams/quickStyle29.xml"/>
  <Override ContentType="application/vnd.openxmlformats-officedocument.drawingml.diagramColors+xml" PartName="/ppt/diagrams/colors29.xml"/>
  <Override ContentType="application/vnd.ms-office.drawingml.diagramDrawing+xml" PartName="/ppt/diagrams/drawing29.xml"/>
  <Override ContentType="application/vnd.openxmlformats-officedocument.drawingml.diagramData+xml" PartName="/ppt/diagrams/data30.xml"/>
  <Override ContentType="application/vnd.openxmlformats-officedocument.drawingml.diagramLayout+xml" PartName="/ppt/diagrams/layout30.xml"/>
  <Override ContentType="application/vnd.openxmlformats-officedocument.drawingml.diagramStyle+xml" PartName="/ppt/diagrams/quickStyle30.xml"/>
  <Override ContentType="application/vnd.openxmlformats-officedocument.drawingml.diagramColors+xml" PartName="/ppt/diagrams/colors30.xml"/>
  <Override ContentType="application/vnd.ms-office.drawingml.diagramDrawing+xml" PartName="/ppt/diagrams/drawing30.xml"/>
  <Override ContentType="application/vnd.openxmlformats-officedocument.drawingml.diagramData+xml" PartName="/ppt/diagrams/data31.xml"/>
  <Override ContentType="application/vnd.openxmlformats-officedocument.drawingml.diagramLayout+xml" PartName="/ppt/diagrams/layout31.xml"/>
  <Override ContentType="application/vnd.openxmlformats-officedocument.drawingml.diagramStyle+xml" PartName="/ppt/diagrams/quickStyle31.xml"/>
  <Override ContentType="application/vnd.openxmlformats-officedocument.drawingml.diagramColors+xml" PartName="/ppt/diagrams/colors31.xml"/>
  <Override ContentType="application/vnd.ms-office.drawingml.diagramDrawing+xml" PartName="/ppt/diagrams/drawing31.xml"/>
  <Override ContentType="application/vnd.openxmlformats-officedocument.presentationml.notesSlide+xml" PartName="/ppt/notesSlides/notesSlide22.xml"/>
  <Override ContentType="application/vnd.openxmlformats-officedocument.drawingml.diagramData+xml" PartName="/ppt/diagrams/data32.xml"/>
  <Override ContentType="application/vnd.openxmlformats-officedocument.drawingml.diagramLayout+xml" PartName="/ppt/diagrams/layout32.xml"/>
  <Override ContentType="application/vnd.openxmlformats-officedocument.drawingml.diagramStyle+xml" PartName="/ppt/diagrams/quickStyle32.xml"/>
  <Override ContentType="application/vnd.openxmlformats-officedocument.drawingml.diagramColors+xml" PartName="/ppt/diagrams/colors32.xml"/>
  <Override ContentType="application/vnd.ms-office.drawingml.diagramDrawing+xml" PartName="/ppt/diagrams/drawing32.xml"/>
  <Override ContentType="application/vnd.openxmlformats-officedocument.presentationml.notesSlide+xml" PartName="/ppt/notesSlides/notesSlide23.xml"/>
  <Override ContentType="application/vnd.openxmlformats-officedocument.drawingml.diagramData+xml" PartName="/ppt/diagrams/data33.xml"/>
  <Override ContentType="application/vnd.openxmlformats-officedocument.drawingml.diagramLayout+xml" PartName="/ppt/diagrams/layout33.xml"/>
  <Override ContentType="application/vnd.openxmlformats-officedocument.drawingml.diagramStyle+xml" PartName="/ppt/diagrams/quickStyle33.xml"/>
  <Override ContentType="application/vnd.openxmlformats-officedocument.drawingml.diagramColors+xml" PartName="/ppt/diagrams/colors33.xml"/>
  <Override ContentType="application/vnd.ms-office.drawingml.diagramDrawing+xml" PartName="/ppt/diagrams/drawing33.xml"/>
  <Override ContentType="application/vnd.openxmlformats-officedocument.presentationml.notesSlide+xml" PartName="/ppt/notesSlides/notesSlide24.xml"/>
  <Override ContentType="application/vnd.openxmlformats-officedocument.drawingml.diagramData+xml" PartName="/ppt/diagrams/data34.xml"/>
  <Override ContentType="application/vnd.openxmlformats-officedocument.drawingml.diagramLayout+xml" PartName="/ppt/diagrams/layout34.xml"/>
  <Override ContentType="application/vnd.openxmlformats-officedocument.drawingml.diagramStyle+xml" PartName="/ppt/diagrams/quickStyle34.xml"/>
  <Override ContentType="application/vnd.openxmlformats-officedocument.drawingml.diagramColors+xml" PartName="/ppt/diagrams/colors34.xml"/>
  <Override ContentType="application/vnd.ms-office.drawingml.diagramDrawing+xml" PartName="/ppt/diagrams/drawing3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drawingml.diagramData+xml" PartName="/ppt/diagrams/data35.xml"/>
  <Override ContentType="application/vnd.openxmlformats-officedocument.drawingml.diagramLayout+xml" PartName="/ppt/diagrams/layout35.xml"/>
  <Override ContentType="application/vnd.openxmlformats-officedocument.drawingml.diagramStyle+xml" PartName="/ppt/diagrams/quickStyle35.xml"/>
  <Override ContentType="application/vnd.openxmlformats-officedocument.drawingml.diagramColors+xml" PartName="/ppt/diagrams/colors35.xml"/>
  <Override ContentType="application/vnd.ms-office.drawingml.diagramDrawing+xml" PartName="/ppt/diagrams/drawing35.xml"/>
  <Override ContentType="application/vnd.openxmlformats-officedocument.presentationml.notesSlide+xml" PartName="/ppt/notesSlides/notesSlide27.xml"/>
  <Override ContentType="application/vnd.openxmlformats-officedocument.drawingml.diagramData+xml" PartName="/ppt/diagrams/data36.xml"/>
  <Override ContentType="application/vnd.openxmlformats-officedocument.drawingml.diagramLayout+xml" PartName="/ppt/diagrams/layout36.xml"/>
  <Override ContentType="application/vnd.openxmlformats-officedocument.drawingml.diagramStyle+xml" PartName="/ppt/diagrams/quickStyle36.xml"/>
  <Override ContentType="application/vnd.openxmlformats-officedocument.drawingml.diagramColors+xml" PartName="/ppt/diagrams/colors36.xml"/>
  <Override ContentType="application/vnd.ms-office.drawingml.diagramDrawing+xml" PartName="/ppt/diagrams/drawing36.xml"/>
  <Override ContentType="application/vnd.openxmlformats-officedocument.presentationml.notesSlide+xml" PartName="/ppt/notesSlides/notesSlide28.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367" r:id="rId3"/>
    <p:sldId id="370" r:id="rId4"/>
    <p:sldId id="369" r:id="rId5"/>
    <p:sldId id="357" r:id="rId6"/>
    <p:sldId id="358" r:id="rId7"/>
    <p:sldId id="368" r:id="rId8"/>
    <p:sldId id="384" r:id="rId9"/>
    <p:sldId id="371" r:id="rId10"/>
    <p:sldId id="375" r:id="rId11"/>
    <p:sldId id="373" r:id="rId12"/>
    <p:sldId id="376" r:id="rId13"/>
    <p:sldId id="380" r:id="rId14"/>
    <p:sldId id="383" r:id="rId15"/>
    <p:sldId id="382" r:id="rId16"/>
    <p:sldId id="372" r:id="rId17"/>
    <p:sldId id="377" r:id="rId18"/>
    <p:sldId id="379" r:id="rId19"/>
    <p:sldId id="389" r:id="rId20"/>
    <p:sldId id="391" r:id="rId21"/>
    <p:sldId id="392" r:id="rId22"/>
    <p:sldId id="394" r:id="rId23"/>
    <p:sldId id="393" r:id="rId24"/>
    <p:sldId id="398" r:id="rId25"/>
    <p:sldId id="395" r:id="rId26"/>
    <p:sldId id="396" r:id="rId27"/>
    <p:sldId id="397" r:id="rId28"/>
    <p:sldId id="399" r:id="rId29"/>
    <p:sldId id="404" r:id="rId30"/>
    <p:sldId id="390" r:id="rId31"/>
    <p:sldId id="385" r:id="rId32"/>
    <p:sldId id="401" r:id="rId33"/>
    <p:sldId id="403" r:id="rId34"/>
    <p:sldId id="400" r:id="rId35"/>
    <p:sldId id="402" r:id="rId36"/>
    <p:sldId id="386" r:id="rId37"/>
    <p:sldId id="405" r:id="rId38"/>
    <p:sldId id="406" r:id="rId39"/>
    <p:sldId id="409" r:id="rId40"/>
    <p:sldId id="408" r:id="rId41"/>
    <p:sldId id="410" r:id="rId42"/>
    <p:sldId id="411" r:id="rId43"/>
    <p:sldId id="412" r:id="rId44"/>
    <p:sldId id="413" r:id="rId45"/>
    <p:sldId id="414" r:id="rId46"/>
    <p:sldId id="415" r:id="rId47"/>
    <p:sldId id="416" r:id="rId48"/>
    <p:sldId id="417" r:id="rId49"/>
    <p:sldId id="418" r:id="rId50"/>
    <p:sldId id="419" r:id="rId51"/>
    <p:sldId id="420" r:id="rId52"/>
    <p:sldId id="366" r:id="rId5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B48"/>
    <a:srgbClr val="142B48"/>
    <a:srgbClr val="00ABA7"/>
    <a:srgbClr val="00AA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04" autoAdjust="0"/>
    <p:restoredTop sz="94972" autoAdjust="0"/>
  </p:normalViewPr>
  <p:slideViewPr>
    <p:cSldViewPr snapToGrid="0" showGuides="1">
      <p:cViewPr varScale="1">
        <p:scale>
          <a:sx n="86" d="100"/>
          <a:sy n="86" d="100"/>
        </p:scale>
        <p:origin x="523"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image" Target="../media/image21.png"/><Relationship Id="rId4" Type="http://schemas.openxmlformats.org/officeDocument/2006/relationships/image" Target="../media/image24.jpeg"/></Relationships>
</file>

<file path=ppt/diagrams/_rels/data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image" Target="../media/image30.png"/><Relationship Id="rId4" Type="http://schemas.openxmlformats.org/officeDocument/2006/relationships/image" Target="../media/image33.jpeg"/></Relationships>
</file>

<file path=ppt/diagrams/_rels/data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_rels/data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image" Target="../media/image16.png"/><Relationship Id="rId5" Type="http://schemas.openxmlformats.org/officeDocument/2006/relationships/image" Target="../media/image20.jpeg"/><Relationship Id="rId4" Type="http://schemas.openxmlformats.org/officeDocument/2006/relationships/image" Target="../media/image19.jpeg"/></Relationships>
</file>

<file path=ppt/diagrams/_rels/drawing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image" Target="../media/image21.png"/><Relationship Id="rId4" Type="http://schemas.openxmlformats.org/officeDocument/2006/relationships/image" Target="../media/image24.jpeg"/></Relationships>
</file>

<file path=ppt/diagrams/_rels/drawing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image" Target="../media/image30.png"/><Relationship Id="rId4" Type="http://schemas.openxmlformats.org/officeDocument/2006/relationships/image" Target="../media/image33.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image" Target="../media/image16.png"/><Relationship Id="rId5" Type="http://schemas.openxmlformats.org/officeDocument/2006/relationships/image" Target="../media/image20.jpeg"/><Relationship Id="rId4"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F70A36-8846-47DD-BB3B-055F6DBD34D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O"/>
        </a:p>
      </dgm:t>
    </dgm:pt>
    <dgm:pt modelId="{4DEC5861-E31A-455D-9A87-FB43CA8AE37D}">
      <dgm:prSet phldrT="[Texto]"/>
      <dgm:spPr/>
      <dgm:t>
        <a:bodyPr/>
        <a:lstStyle/>
        <a:p>
          <a:r>
            <a:rPr lang="es-MX" dirty="0">
              <a:solidFill>
                <a:srgbClr val="152B48"/>
              </a:solidFill>
              <a:latin typeface="Montserrat" pitchFamily="2" charset="77"/>
            </a:rPr>
            <a:t>Neuritis óptica.</a:t>
          </a:r>
          <a:endParaRPr lang="es-CO" dirty="0">
            <a:solidFill>
              <a:srgbClr val="152B48"/>
            </a:solidFill>
            <a:latin typeface="Montserrat" pitchFamily="2" charset="77"/>
          </a:endParaRPr>
        </a:p>
      </dgm:t>
    </dgm:pt>
    <dgm:pt modelId="{6C941C28-7897-4107-B41C-E347916105C2}" type="parTrans" cxnId="{E1B91D3A-10EC-4AB8-AD11-D19289921EF8}">
      <dgm:prSet/>
      <dgm:spPr/>
      <dgm:t>
        <a:bodyPr/>
        <a:lstStyle/>
        <a:p>
          <a:endParaRPr lang="es-CO">
            <a:latin typeface="Montserrat" pitchFamily="2" charset="77"/>
          </a:endParaRPr>
        </a:p>
      </dgm:t>
    </dgm:pt>
    <dgm:pt modelId="{E44E001F-0C4E-4305-903A-BA7A08A2427A}" type="sibTrans" cxnId="{E1B91D3A-10EC-4AB8-AD11-D19289921EF8}">
      <dgm:prSet/>
      <dgm:spPr/>
      <dgm:t>
        <a:bodyPr/>
        <a:lstStyle/>
        <a:p>
          <a:endParaRPr lang="es-CO">
            <a:latin typeface="Montserrat" pitchFamily="2" charset="77"/>
          </a:endParaRPr>
        </a:p>
      </dgm:t>
    </dgm:pt>
    <dgm:pt modelId="{83C618A7-80AB-40E5-B24D-8A695247EFCF}">
      <dgm:prSet phldrT="[Texto]"/>
      <dgm:spPr/>
      <dgm:t>
        <a:bodyPr/>
        <a:lstStyle/>
        <a:p>
          <a:r>
            <a:rPr lang="es-MX" dirty="0">
              <a:solidFill>
                <a:srgbClr val="152B48"/>
              </a:solidFill>
              <a:latin typeface="Montserrat" pitchFamily="2" charset="77"/>
            </a:rPr>
            <a:t>Neuropatía óptica isquémica.</a:t>
          </a:r>
          <a:endParaRPr lang="es-CO" dirty="0">
            <a:solidFill>
              <a:srgbClr val="152B48"/>
            </a:solidFill>
            <a:latin typeface="Montserrat" pitchFamily="2" charset="77"/>
          </a:endParaRPr>
        </a:p>
      </dgm:t>
    </dgm:pt>
    <dgm:pt modelId="{E4E40890-D03D-4A96-9350-027800ECF6CD}" type="parTrans" cxnId="{26BA4B43-5FB1-4FD8-B5C2-4F5C67B02B13}">
      <dgm:prSet/>
      <dgm:spPr/>
      <dgm:t>
        <a:bodyPr/>
        <a:lstStyle/>
        <a:p>
          <a:endParaRPr lang="es-CO">
            <a:latin typeface="Montserrat" pitchFamily="2" charset="77"/>
          </a:endParaRPr>
        </a:p>
      </dgm:t>
    </dgm:pt>
    <dgm:pt modelId="{7589E5A8-0CAE-4CD1-9FA9-4BEFFD4F818A}" type="sibTrans" cxnId="{26BA4B43-5FB1-4FD8-B5C2-4F5C67B02B13}">
      <dgm:prSet/>
      <dgm:spPr/>
      <dgm:t>
        <a:bodyPr/>
        <a:lstStyle/>
        <a:p>
          <a:endParaRPr lang="es-CO">
            <a:latin typeface="Montserrat" pitchFamily="2" charset="77"/>
          </a:endParaRPr>
        </a:p>
      </dgm:t>
    </dgm:pt>
    <dgm:pt modelId="{2E155C55-D61B-48A7-8AC6-67DD7188CEB1}">
      <dgm:prSet phldrT="[Texto]"/>
      <dgm:spPr/>
      <dgm:t>
        <a:bodyPr/>
        <a:lstStyle/>
        <a:p>
          <a:r>
            <a:rPr lang="es-MX" dirty="0">
              <a:latin typeface="Montserrat" pitchFamily="2" charset="77"/>
            </a:rPr>
            <a:t>Parálisis oculomotoras.</a:t>
          </a:r>
        </a:p>
      </dgm:t>
    </dgm:pt>
    <dgm:pt modelId="{3A6324ED-04EB-47D4-BB25-58D7FBA95421}" type="parTrans" cxnId="{5ABA6435-D87C-4EA4-BEE8-DC6A4E0CB6B4}">
      <dgm:prSet/>
      <dgm:spPr/>
      <dgm:t>
        <a:bodyPr/>
        <a:lstStyle/>
        <a:p>
          <a:endParaRPr lang="es-CO">
            <a:latin typeface="Montserrat" pitchFamily="2" charset="77"/>
          </a:endParaRPr>
        </a:p>
      </dgm:t>
    </dgm:pt>
    <dgm:pt modelId="{39D198CC-AECF-499C-8503-CA3CEF0D5AA5}" type="sibTrans" cxnId="{5ABA6435-D87C-4EA4-BEE8-DC6A4E0CB6B4}">
      <dgm:prSet/>
      <dgm:spPr/>
      <dgm:t>
        <a:bodyPr/>
        <a:lstStyle/>
        <a:p>
          <a:endParaRPr lang="es-CO">
            <a:latin typeface="Montserrat" pitchFamily="2" charset="77"/>
          </a:endParaRPr>
        </a:p>
      </dgm:t>
    </dgm:pt>
    <dgm:pt modelId="{D04FB04B-5801-42B3-873B-F35ADCB1720F}">
      <dgm:prSet phldrT="[Texto]"/>
      <dgm:spPr/>
      <dgm:t>
        <a:bodyPr/>
        <a:lstStyle/>
        <a:p>
          <a:r>
            <a:rPr lang="es-MX" dirty="0">
              <a:latin typeface="Montserrat" pitchFamily="2" charset="77"/>
            </a:rPr>
            <a:t>Síndrome de ápex orbitario.</a:t>
          </a:r>
          <a:endParaRPr lang="es-CO" dirty="0">
            <a:latin typeface="Montserrat" pitchFamily="2" charset="77"/>
          </a:endParaRPr>
        </a:p>
      </dgm:t>
    </dgm:pt>
    <dgm:pt modelId="{0091B1DF-D0AF-43DD-8369-4D82622E1CEF}" type="parTrans" cxnId="{F38A79F9-E716-416E-9CD0-FEB2548883A3}">
      <dgm:prSet/>
      <dgm:spPr/>
      <dgm:t>
        <a:bodyPr/>
        <a:lstStyle/>
        <a:p>
          <a:endParaRPr lang="es-CO">
            <a:latin typeface="Montserrat" pitchFamily="2" charset="77"/>
          </a:endParaRPr>
        </a:p>
      </dgm:t>
    </dgm:pt>
    <dgm:pt modelId="{89BE24C5-3349-4114-941E-06DC2289570E}" type="sibTrans" cxnId="{F38A79F9-E716-416E-9CD0-FEB2548883A3}">
      <dgm:prSet/>
      <dgm:spPr/>
      <dgm:t>
        <a:bodyPr/>
        <a:lstStyle/>
        <a:p>
          <a:endParaRPr lang="es-CO">
            <a:latin typeface="Montserrat" pitchFamily="2" charset="77"/>
          </a:endParaRPr>
        </a:p>
      </dgm:t>
    </dgm:pt>
    <dgm:pt modelId="{65193A42-959E-4329-9DC4-87EC730B5E87}">
      <dgm:prSet phldrT="[Texto]"/>
      <dgm:spPr/>
      <dgm:t>
        <a:bodyPr/>
        <a:lstStyle/>
        <a:p>
          <a:r>
            <a:rPr lang="es-MX" dirty="0">
              <a:latin typeface="Montserrat" pitchFamily="2" charset="77"/>
            </a:rPr>
            <a:t>Neuropatías ópticas:</a:t>
          </a:r>
          <a:endParaRPr lang="es-CO" dirty="0">
            <a:latin typeface="Montserrat" pitchFamily="2" charset="77"/>
          </a:endParaRPr>
        </a:p>
      </dgm:t>
    </dgm:pt>
    <dgm:pt modelId="{C5595647-EC10-4BC5-B3BC-722D96E7A985}" type="parTrans" cxnId="{86F14499-F299-4726-9CF6-375D9F0B5D96}">
      <dgm:prSet/>
      <dgm:spPr/>
      <dgm:t>
        <a:bodyPr/>
        <a:lstStyle/>
        <a:p>
          <a:endParaRPr lang="es-CO">
            <a:latin typeface="Montserrat" pitchFamily="2" charset="77"/>
          </a:endParaRPr>
        </a:p>
      </dgm:t>
    </dgm:pt>
    <dgm:pt modelId="{EC2C3AC3-7EAC-4223-816F-202F42429BC3}" type="sibTrans" cxnId="{86F14499-F299-4726-9CF6-375D9F0B5D96}">
      <dgm:prSet/>
      <dgm:spPr/>
      <dgm:t>
        <a:bodyPr/>
        <a:lstStyle/>
        <a:p>
          <a:endParaRPr lang="es-CO">
            <a:latin typeface="Montserrat" pitchFamily="2" charset="77"/>
          </a:endParaRPr>
        </a:p>
      </dgm:t>
    </dgm:pt>
    <dgm:pt modelId="{7FBD2A35-52B7-45A4-B252-72080822847A}">
      <dgm:prSet phldrT="[Texto]"/>
      <dgm:spPr/>
      <dgm:t>
        <a:bodyPr/>
        <a:lstStyle/>
        <a:p>
          <a:r>
            <a:rPr lang="es-MX" dirty="0">
              <a:latin typeface="Montserrat" pitchFamily="2" charset="77"/>
            </a:rPr>
            <a:t>Introducción.</a:t>
          </a:r>
          <a:endParaRPr lang="es-CO" dirty="0">
            <a:latin typeface="Montserrat" pitchFamily="2" charset="77"/>
          </a:endParaRPr>
        </a:p>
      </dgm:t>
    </dgm:pt>
    <dgm:pt modelId="{03271798-C4DC-4AF7-99FA-3ADDBB0516CE}" type="parTrans" cxnId="{DC77AE76-D571-485F-B81E-51B37C5B8D29}">
      <dgm:prSet/>
      <dgm:spPr/>
      <dgm:t>
        <a:bodyPr/>
        <a:lstStyle/>
        <a:p>
          <a:endParaRPr lang="es-CO">
            <a:latin typeface="Montserrat" pitchFamily="2" charset="77"/>
          </a:endParaRPr>
        </a:p>
      </dgm:t>
    </dgm:pt>
    <dgm:pt modelId="{9C965FF5-199D-4BC5-9AEC-0FF65CE59E20}" type="sibTrans" cxnId="{DC77AE76-D571-485F-B81E-51B37C5B8D29}">
      <dgm:prSet/>
      <dgm:spPr/>
      <dgm:t>
        <a:bodyPr/>
        <a:lstStyle/>
        <a:p>
          <a:endParaRPr lang="es-CO">
            <a:latin typeface="Montserrat" pitchFamily="2" charset="77"/>
          </a:endParaRPr>
        </a:p>
      </dgm:t>
    </dgm:pt>
    <dgm:pt modelId="{E7091C74-B358-443A-AC0D-FFCA7742259B}">
      <dgm:prSet phldrT="[Texto]"/>
      <dgm:spPr/>
      <dgm:t>
        <a:bodyPr/>
        <a:lstStyle/>
        <a:p>
          <a:r>
            <a:rPr lang="es-MX" dirty="0">
              <a:latin typeface="Montserrat" pitchFamily="2" charset="77"/>
            </a:rPr>
            <a:t>Papiledema.</a:t>
          </a:r>
        </a:p>
      </dgm:t>
    </dgm:pt>
    <dgm:pt modelId="{6AC08E1A-BF3A-4F7A-8642-DC62E8CD4D4F}" type="parTrans" cxnId="{9DDB95C1-53B9-4692-AC82-6AFB0CC94090}">
      <dgm:prSet/>
      <dgm:spPr/>
      <dgm:t>
        <a:bodyPr/>
        <a:lstStyle/>
        <a:p>
          <a:endParaRPr lang="es-CO">
            <a:latin typeface="Montserrat" pitchFamily="2" charset="77"/>
          </a:endParaRPr>
        </a:p>
      </dgm:t>
    </dgm:pt>
    <dgm:pt modelId="{6816EBDF-9246-475F-8E72-E42776D8EE7B}" type="sibTrans" cxnId="{9DDB95C1-53B9-4692-AC82-6AFB0CC94090}">
      <dgm:prSet/>
      <dgm:spPr/>
      <dgm:t>
        <a:bodyPr/>
        <a:lstStyle/>
        <a:p>
          <a:endParaRPr lang="es-CO">
            <a:latin typeface="Montserrat" pitchFamily="2" charset="77"/>
          </a:endParaRPr>
        </a:p>
      </dgm:t>
    </dgm:pt>
    <dgm:pt modelId="{7E1553A8-6FC1-0843-AA55-4AD81F1E4976}">
      <dgm:prSet phldrT="[Texto]"/>
      <dgm:spPr/>
      <dgm:t>
        <a:bodyPr/>
        <a:lstStyle/>
        <a:p>
          <a:r>
            <a:rPr lang="es-MX" dirty="0">
              <a:solidFill>
                <a:srgbClr val="152B48"/>
              </a:solidFill>
              <a:latin typeface="Montserrat" pitchFamily="2" charset="77"/>
            </a:rPr>
            <a:t>Arteritis de células gigantes.</a:t>
          </a:r>
          <a:endParaRPr lang="es-CO" dirty="0">
            <a:solidFill>
              <a:srgbClr val="152B48"/>
            </a:solidFill>
            <a:latin typeface="Montserrat" pitchFamily="2" charset="77"/>
          </a:endParaRPr>
        </a:p>
      </dgm:t>
    </dgm:pt>
    <dgm:pt modelId="{9DC3B478-A9BE-6543-BADF-048722A9EC75}" type="parTrans" cxnId="{B9D89237-26DF-2C41-8E43-238682496283}">
      <dgm:prSet/>
      <dgm:spPr/>
      <dgm:t>
        <a:bodyPr/>
        <a:lstStyle/>
        <a:p>
          <a:endParaRPr lang="es-ES"/>
        </a:p>
      </dgm:t>
    </dgm:pt>
    <dgm:pt modelId="{93C2132E-65E3-5E4A-9179-46849B101236}" type="sibTrans" cxnId="{B9D89237-26DF-2C41-8E43-238682496283}">
      <dgm:prSet/>
      <dgm:spPr/>
      <dgm:t>
        <a:bodyPr/>
        <a:lstStyle/>
        <a:p>
          <a:endParaRPr lang="es-ES"/>
        </a:p>
      </dgm:t>
    </dgm:pt>
    <dgm:pt modelId="{989BA74A-81A9-4816-9A86-6C037315578A}" type="pres">
      <dgm:prSet presAssocID="{87F70A36-8846-47DD-BB3B-055F6DBD34D0}" presName="linear" presStyleCnt="0">
        <dgm:presLayoutVars>
          <dgm:dir/>
          <dgm:animLvl val="lvl"/>
          <dgm:resizeHandles val="exact"/>
        </dgm:presLayoutVars>
      </dgm:prSet>
      <dgm:spPr/>
    </dgm:pt>
    <dgm:pt modelId="{A17B37AA-F104-47FB-90D6-29A4650C1978}" type="pres">
      <dgm:prSet presAssocID="{7FBD2A35-52B7-45A4-B252-72080822847A}" presName="parentLin" presStyleCnt="0"/>
      <dgm:spPr/>
    </dgm:pt>
    <dgm:pt modelId="{1B3B6862-0F3D-440B-A7BD-A97F39766CCE}" type="pres">
      <dgm:prSet presAssocID="{7FBD2A35-52B7-45A4-B252-72080822847A}" presName="parentLeftMargin" presStyleLbl="node1" presStyleIdx="0" presStyleCnt="5"/>
      <dgm:spPr/>
    </dgm:pt>
    <dgm:pt modelId="{D0DBF906-B890-427D-BBEA-7E7EC8536E5F}" type="pres">
      <dgm:prSet presAssocID="{7FBD2A35-52B7-45A4-B252-72080822847A}" presName="parentText" presStyleLbl="node1" presStyleIdx="0" presStyleCnt="5">
        <dgm:presLayoutVars>
          <dgm:chMax val="0"/>
          <dgm:bulletEnabled val="1"/>
        </dgm:presLayoutVars>
      </dgm:prSet>
      <dgm:spPr/>
    </dgm:pt>
    <dgm:pt modelId="{68EE2FD2-0C4D-442A-BB27-6250C0A8E1F1}" type="pres">
      <dgm:prSet presAssocID="{7FBD2A35-52B7-45A4-B252-72080822847A}" presName="negativeSpace" presStyleCnt="0"/>
      <dgm:spPr/>
    </dgm:pt>
    <dgm:pt modelId="{D97C79CE-564F-40F2-9E96-4AC7175A6FEA}" type="pres">
      <dgm:prSet presAssocID="{7FBD2A35-52B7-45A4-B252-72080822847A}" presName="childText" presStyleLbl="conFgAcc1" presStyleIdx="0" presStyleCnt="5">
        <dgm:presLayoutVars>
          <dgm:bulletEnabled val="1"/>
        </dgm:presLayoutVars>
      </dgm:prSet>
      <dgm:spPr/>
    </dgm:pt>
    <dgm:pt modelId="{9DFD2BE4-8BF9-43A7-A1E1-039BF810148C}" type="pres">
      <dgm:prSet presAssocID="{9C965FF5-199D-4BC5-9AEC-0FF65CE59E20}" presName="spaceBetweenRectangles" presStyleCnt="0"/>
      <dgm:spPr/>
    </dgm:pt>
    <dgm:pt modelId="{BE7195F2-6FA6-45BB-B1A1-BD05918BC598}" type="pres">
      <dgm:prSet presAssocID="{65193A42-959E-4329-9DC4-87EC730B5E87}" presName="parentLin" presStyleCnt="0"/>
      <dgm:spPr/>
    </dgm:pt>
    <dgm:pt modelId="{1E900D28-FF83-4612-94D9-0B45C18B00E2}" type="pres">
      <dgm:prSet presAssocID="{65193A42-959E-4329-9DC4-87EC730B5E87}" presName="parentLeftMargin" presStyleLbl="node1" presStyleIdx="0" presStyleCnt="5"/>
      <dgm:spPr/>
    </dgm:pt>
    <dgm:pt modelId="{B45EDDCA-6D7A-412A-BEB6-F90E5FF79379}" type="pres">
      <dgm:prSet presAssocID="{65193A42-959E-4329-9DC4-87EC730B5E87}" presName="parentText" presStyleLbl="node1" presStyleIdx="1" presStyleCnt="5">
        <dgm:presLayoutVars>
          <dgm:chMax val="0"/>
          <dgm:bulletEnabled val="1"/>
        </dgm:presLayoutVars>
      </dgm:prSet>
      <dgm:spPr/>
    </dgm:pt>
    <dgm:pt modelId="{E8C612AE-C875-473C-8366-0E1D7FE451C2}" type="pres">
      <dgm:prSet presAssocID="{65193A42-959E-4329-9DC4-87EC730B5E87}" presName="negativeSpace" presStyleCnt="0"/>
      <dgm:spPr/>
    </dgm:pt>
    <dgm:pt modelId="{4A31515A-A864-4676-B2E1-A5FD898FC79E}" type="pres">
      <dgm:prSet presAssocID="{65193A42-959E-4329-9DC4-87EC730B5E87}" presName="childText" presStyleLbl="conFgAcc1" presStyleIdx="1" presStyleCnt="5">
        <dgm:presLayoutVars>
          <dgm:bulletEnabled val="1"/>
        </dgm:presLayoutVars>
      </dgm:prSet>
      <dgm:spPr/>
    </dgm:pt>
    <dgm:pt modelId="{3A11EE79-D0C1-4926-81BF-6A35F718B202}" type="pres">
      <dgm:prSet presAssocID="{EC2C3AC3-7EAC-4223-816F-202F42429BC3}" presName="spaceBetweenRectangles" presStyleCnt="0"/>
      <dgm:spPr/>
    </dgm:pt>
    <dgm:pt modelId="{D62208DE-3BF0-40BF-901A-855F697CCB8A}" type="pres">
      <dgm:prSet presAssocID="{E7091C74-B358-443A-AC0D-FFCA7742259B}" presName="parentLin" presStyleCnt="0"/>
      <dgm:spPr/>
    </dgm:pt>
    <dgm:pt modelId="{65A93A06-A482-4C3F-A035-335CCDF94577}" type="pres">
      <dgm:prSet presAssocID="{E7091C74-B358-443A-AC0D-FFCA7742259B}" presName="parentLeftMargin" presStyleLbl="node1" presStyleIdx="1" presStyleCnt="5"/>
      <dgm:spPr/>
    </dgm:pt>
    <dgm:pt modelId="{6211E6A2-3DED-41DB-84D6-9D3DB006AF1C}" type="pres">
      <dgm:prSet presAssocID="{E7091C74-B358-443A-AC0D-FFCA7742259B}" presName="parentText" presStyleLbl="node1" presStyleIdx="2" presStyleCnt="5">
        <dgm:presLayoutVars>
          <dgm:chMax val="0"/>
          <dgm:bulletEnabled val="1"/>
        </dgm:presLayoutVars>
      </dgm:prSet>
      <dgm:spPr/>
    </dgm:pt>
    <dgm:pt modelId="{0680004F-AD59-45AA-B1C3-B433E1F27917}" type="pres">
      <dgm:prSet presAssocID="{E7091C74-B358-443A-AC0D-FFCA7742259B}" presName="negativeSpace" presStyleCnt="0"/>
      <dgm:spPr/>
    </dgm:pt>
    <dgm:pt modelId="{BF5299AA-E378-4F75-AC8B-91FF94CE176B}" type="pres">
      <dgm:prSet presAssocID="{E7091C74-B358-443A-AC0D-FFCA7742259B}" presName="childText" presStyleLbl="conFgAcc1" presStyleIdx="2" presStyleCnt="5">
        <dgm:presLayoutVars>
          <dgm:bulletEnabled val="1"/>
        </dgm:presLayoutVars>
      </dgm:prSet>
      <dgm:spPr/>
    </dgm:pt>
    <dgm:pt modelId="{C26FE2F1-598D-4D3F-818D-773612CE410C}" type="pres">
      <dgm:prSet presAssocID="{6816EBDF-9246-475F-8E72-E42776D8EE7B}" presName="spaceBetweenRectangles" presStyleCnt="0"/>
      <dgm:spPr/>
    </dgm:pt>
    <dgm:pt modelId="{34734786-529B-4033-969E-04B9AF77C897}" type="pres">
      <dgm:prSet presAssocID="{2E155C55-D61B-48A7-8AC6-67DD7188CEB1}" presName="parentLin" presStyleCnt="0"/>
      <dgm:spPr/>
    </dgm:pt>
    <dgm:pt modelId="{924545F7-0191-4CC2-A746-311D940E585C}" type="pres">
      <dgm:prSet presAssocID="{2E155C55-D61B-48A7-8AC6-67DD7188CEB1}" presName="parentLeftMargin" presStyleLbl="node1" presStyleIdx="2" presStyleCnt="5"/>
      <dgm:spPr/>
    </dgm:pt>
    <dgm:pt modelId="{9BEE64AC-AB3E-4613-B27A-7B6F1C23234D}" type="pres">
      <dgm:prSet presAssocID="{2E155C55-D61B-48A7-8AC6-67DD7188CEB1}" presName="parentText" presStyleLbl="node1" presStyleIdx="3" presStyleCnt="5">
        <dgm:presLayoutVars>
          <dgm:chMax val="0"/>
          <dgm:bulletEnabled val="1"/>
        </dgm:presLayoutVars>
      </dgm:prSet>
      <dgm:spPr/>
    </dgm:pt>
    <dgm:pt modelId="{22153CD0-4772-455A-9FC2-74F0EEC5006A}" type="pres">
      <dgm:prSet presAssocID="{2E155C55-D61B-48A7-8AC6-67DD7188CEB1}" presName="negativeSpace" presStyleCnt="0"/>
      <dgm:spPr/>
    </dgm:pt>
    <dgm:pt modelId="{B3FDAAE8-5349-43D5-8EEA-A9A88B53FDBE}" type="pres">
      <dgm:prSet presAssocID="{2E155C55-D61B-48A7-8AC6-67DD7188CEB1}" presName="childText" presStyleLbl="conFgAcc1" presStyleIdx="3" presStyleCnt="5">
        <dgm:presLayoutVars>
          <dgm:bulletEnabled val="1"/>
        </dgm:presLayoutVars>
      </dgm:prSet>
      <dgm:spPr/>
    </dgm:pt>
    <dgm:pt modelId="{DDDA0248-7E1C-483D-BCEE-56079B542656}" type="pres">
      <dgm:prSet presAssocID="{39D198CC-AECF-499C-8503-CA3CEF0D5AA5}" presName="spaceBetweenRectangles" presStyleCnt="0"/>
      <dgm:spPr/>
    </dgm:pt>
    <dgm:pt modelId="{B41D6380-DE33-45C0-9D02-0BEE9908C3BF}" type="pres">
      <dgm:prSet presAssocID="{D04FB04B-5801-42B3-873B-F35ADCB1720F}" presName="parentLin" presStyleCnt="0"/>
      <dgm:spPr/>
    </dgm:pt>
    <dgm:pt modelId="{B3E624D2-8EF7-4E33-9B8B-AB9C72B0844B}" type="pres">
      <dgm:prSet presAssocID="{D04FB04B-5801-42B3-873B-F35ADCB1720F}" presName="parentLeftMargin" presStyleLbl="node1" presStyleIdx="3" presStyleCnt="5"/>
      <dgm:spPr/>
    </dgm:pt>
    <dgm:pt modelId="{AE537960-3288-498A-A2CE-FB60ED39A9B6}" type="pres">
      <dgm:prSet presAssocID="{D04FB04B-5801-42B3-873B-F35ADCB1720F}" presName="parentText" presStyleLbl="node1" presStyleIdx="4" presStyleCnt="5">
        <dgm:presLayoutVars>
          <dgm:chMax val="0"/>
          <dgm:bulletEnabled val="1"/>
        </dgm:presLayoutVars>
      </dgm:prSet>
      <dgm:spPr/>
    </dgm:pt>
    <dgm:pt modelId="{9A788C67-2EA9-467C-9022-74A08EC7A7C1}" type="pres">
      <dgm:prSet presAssocID="{D04FB04B-5801-42B3-873B-F35ADCB1720F}" presName="negativeSpace" presStyleCnt="0"/>
      <dgm:spPr/>
    </dgm:pt>
    <dgm:pt modelId="{1635E839-853A-4C49-AA34-B5EA1DC573AD}" type="pres">
      <dgm:prSet presAssocID="{D04FB04B-5801-42B3-873B-F35ADCB1720F}" presName="childText" presStyleLbl="conFgAcc1" presStyleIdx="4" presStyleCnt="5">
        <dgm:presLayoutVars>
          <dgm:bulletEnabled val="1"/>
        </dgm:presLayoutVars>
      </dgm:prSet>
      <dgm:spPr/>
    </dgm:pt>
  </dgm:ptLst>
  <dgm:cxnLst>
    <dgm:cxn modelId="{94DCD712-3B0F-4CEE-9FBC-BBBC0CC899F3}" type="presOf" srcId="{2E155C55-D61B-48A7-8AC6-67DD7188CEB1}" destId="{924545F7-0191-4CC2-A746-311D940E585C}" srcOrd="0" destOrd="0" presId="urn:microsoft.com/office/officeart/2005/8/layout/list1"/>
    <dgm:cxn modelId="{8B641718-7CE7-F445-9234-3060186A6EE7}" type="presOf" srcId="{7E1553A8-6FC1-0843-AA55-4AD81F1E4976}" destId="{4A31515A-A864-4676-B2E1-A5FD898FC79E}" srcOrd="0" destOrd="2" presId="urn:microsoft.com/office/officeart/2005/8/layout/list1"/>
    <dgm:cxn modelId="{5964141B-3331-47C2-9D96-3AA8D5213B04}" type="presOf" srcId="{D04FB04B-5801-42B3-873B-F35ADCB1720F}" destId="{AE537960-3288-498A-A2CE-FB60ED39A9B6}" srcOrd="1" destOrd="0" presId="urn:microsoft.com/office/officeart/2005/8/layout/list1"/>
    <dgm:cxn modelId="{D36C911E-FA5A-4FEC-9168-7F565930A0D2}" type="presOf" srcId="{83C618A7-80AB-40E5-B24D-8A695247EFCF}" destId="{4A31515A-A864-4676-B2E1-A5FD898FC79E}" srcOrd="0" destOrd="1" presId="urn:microsoft.com/office/officeart/2005/8/layout/list1"/>
    <dgm:cxn modelId="{C1B62E32-6061-4740-8E36-E02384603EBF}" type="presOf" srcId="{D04FB04B-5801-42B3-873B-F35ADCB1720F}" destId="{B3E624D2-8EF7-4E33-9B8B-AB9C72B0844B}" srcOrd="0" destOrd="0" presId="urn:microsoft.com/office/officeart/2005/8/layout/list1"/>
    <dgm:cxn modelId="{5ABA6435-D87C-4EA4-BEE8-DC6A4E0CB6B4}" srcId="{87F70A36-8846-47DD-BB3B-055F6DBD34D0}" destId="{2E155C55-D61B-48A7-8AC6-67DD7188CEB1}" srcOrd="3" destOrd="0" parTransId="{3A6324ED-04EB-47D4-BB25-58D7FBA95421}" sibTransId="{39D198CC-AECF-499C-8503-CA3CEF0D5AA5}"/>
    <dgm:cxn modelId="{B9D89237-26DF-2C41-8E43-238682496283}" srcId="{65193A42-959E-4329-9DC4-87EC730B5E87}" destId="{7E1553A8-6FC1-0843-AA55-4AD81F1E4976}" srcOrd="2" destOrd="0" parTransId="{9DC3B478-A9BE-6543-BADF-048722A9EC75}" sibTransId="{93C2132E-65E3-5E4A-9179-46849B101236}"/>
    <dgm:cxn modelId="{E1B91D3A-10EC-4AB8-AD11-D19289921EF8}" srcId="{65193A42-959E-4329-9DC4-87EC730B5E87}" destId="{4DEC5861-E31A-455D-9A87-FB43CA8AE37D}" srcOrd="0" destOrd="0" parTransId="{6C941C28-7897-4107-B41C-E347916105C2}" sibTransId="{E44E001F-0C4E-4305-903A-BA7A08A2427A}"/>
    <dgm:cxn modelId="{ABE6883D-0B04-4A01-AABB-062BF212FA49}" type="presOf" srcId="{87F70A36-8846-47DD-BB3B-055F6DBD34D0}" destId="{989BA74A-81A9-4816-9A86-6C037315578A}" srcOrd="0" destOrd="0" presId="urn:microsoft.com/office/officeart/2005/8/layout/list1"/>
    <dgm:cxn modelId="{26BA4B43-5FB1-4FD8-B5C2-4F5C67B02B13}" srcId="{65193A42-959E-4329-9DC4-87EC730B5E87}" destId="{83C618A7-80AB-40E5-B24D-8A695247EFCF}" srcOrd="1" destOrd="0" parTransId="{E4E40890-D03D-4A96-9350-027800ECF6CD}" sibTransId="{7589E5A8-0CAE-4CD1-9FA9-4BEFFD4F818A}"/>
    <dgm:cxn modelId="{B0FBB347-E78E-4546-B6C0-5C56A54E867F}" type="presOf" srcId="{7FBD2A35-52B7-45A4-B252-72080822847A}" destId="{D0DBF906-B890-427D-BBEA-7E7EC8536E5F}" srcOrd="1" destOrd="0" presId="urn:microsoft.com/office/officeart/2005/8/layout/list1"/>
    <dgm:cxn modelId="{CE60BA4C-D8DF-4FA7-9DE5-F231E47F1625}" type="presOf" srcId="{2E155C55-D61B-48A7-8AC6-67DD7188CEB1}" destId="{9BEE64AC-AB3E-4613-B27A-7B6F1C23234D}" srcOrd="1" destOrd="0" presId="urn:microsoft.com/office/officeart/2005/8/layout/list1"/>
    <dgm:cxn modelId="{DC77AE76-D571-485F-B81E-51B37C5B8D29}" srcId="{87F70A36-8846-47DD-BB3B-055F6DBD34D0}" destId="{7FBD2A35-52B7-45A4-B252-72080822847A}" srcOrd="0" destOrd="0" parTransId="{03271798-C4DC-4AF7-99FA-3ADDBB0516CE}" sibTransId="{9C965FF5-199D-4BC5-9AEC-0FF65CE59E20}"/>
    <dgm:cxn modelId="{26242285-6A4E-44E7-BD3A-29B98A7EB418}" type="presOf" srcId="{E7091C74-B358-443A-AC0D-FFCA7742259B}" destId="{65A93A06-A482-4C3F-A035-335CCDF94577}" srcOrd="0" destOrd="0" presId="urn:microsoft.com/office/officeart/2005/8/layout/list1"/>
    <dgm:cxn modelId="{2BA2C289-9181-4FBD-B374-4EEED6113DD7}" type="presOf" srcId="{E7091C74-B358-443A-AC0D-FFCA7742259B}" destId="{6211E6A2-3DED-41DB-84D6-9D3DB006AF1C}" srcOrd="1" destOrd="0" presId="urn:microsoft.com/office/officeart/2005/8/layout/list1"/>
    <dgm:cxn modelId="{86F14499-F299-4726-9CF6-375D9F0B5D96}" srcId="{87F70A36-8846-47DD-BB3B-055F6DBD34D0}" destId="{65193A42-959E-4329-9DC4-87EC730B5E87}" srcOrd="1" destOrd="0" parTransId="{C5595647-EC10-4BC5-B3BC-722D96E7A985}" sibTransId="{EC2C3AC3-7EAC-4223-816F-202F42429BC3}"/>
    <dgm:cxn modelId="{F6BAC29E-B6D2-476F-8860-902A2FC4D3B5}" type="presOf" srcId="{65193A42-959E-4329-9DC4-87EC730B5E87}" destId="{B45EDDCA-6D7A-412A-BEB6-F90E5FF79379}" srcOrd="1" destOrd="0" presId="urn:microsoft.com/office/officeart/2005/8/layout/list1"/>
    <dgm:cxn modelId="{0BB44CAF-A8AD-481D-99B3-2B7E8C476B5A}" type="presOf" srcId="{65193A42-959E-4329-9DC4-87EC730B5E87}" destId="{1E900D28-FF83-4612-94D9-0B45C18B00E2}" srcOrd="0" destOrd="0" presId="urn:microsoft.com/office/officeart/2005/8/layout/list1"/>
    <dgm:cxn modelId="{9DDB95C1-53B9-4692-AC82-6AFB0CC94090}" srcId="{87F70A36-8846-47DD-BB3B-055F6DBD34D0}" destId="{E7091C74-B358-443A-AC0D-FFCA7742259B}" srcOrd="2" destOrd="0" parTransId="{6AC08E1A-BF3A-4F7A-8642-DC62E8CD4D4F}" sibTransId="{6816EBDF-9246-475F-8E72-E42776D8EE7B}"/>
    <dgm:cxn modelId="{61BB75C8-9376-4D8E-A01E-BFBE69493FF6}" type="presOf" srcId="{7FBD2A35-52B7-45A4-B252-72080822847A}" destId="{1B3B6862-0F3D-440B-A7BD-A97F39766CCE}" srcOrd="0" destOrd="0" presId="urn:microsoft.com/office/officeart/2005/8/layout/list1"/>
    <dgm:cxn modelId="{C6204DEF-CF57-4ABD-B61C-A3B8BF411AFC}" type="presOf" srcId="{4DEC5861-E31A-455D-9A87-FB43CA8AE37D}" destId="{4A31515A-A864-4676-B2E1-A5FD898FC79E}" srcOrd="0" destOrd="0" presId="urn:microsoft.com/office/officeart/2005/8/layout/list1"/>
    <dgm:cxn modelId="{F38A79F9-E716-416E-9CD0-FEB2548883A3}" srcId="{87F70A36-8846-47DD-BB3B-055F6DBD34D0}" destId="{D04FB04B-5801-42B3-873B-F35ADCB1720F}" srcOrd="4" destOrd="0" parTransId="{0091B1DF-D0AF-43DD-8369-4D82622E1CEF}" sibTransId="{89BE24C5-3349-4114-941E-06DC2289570E}"/>
    <dgm:cxn modelId="{A5B30154-6E04-48F3-AA45-1369F4619130}" type="presParOf" srcId="{989BA74A-81A9-4816-9A86-6C037315578A}" destId="{A17B37AA-F104-47FB-90D6-29A4650C1978}" srcOrd="0" destOrd="0" presId="urn:microsoft.com/office/officeart/2005/8/layout/list1"/>
    <dgm:cxn modelId="{2935283D-F30B-4854-95AA-16F569CED632}" type="presParOf" srcId="{A17B37AA-F104-47FB-90D6-29A4650C1978}" destId="{1B3B6862-0F3D-440B-A7BD-A97F39766CCE}" srcOrd="0" destOrd="0" presId="urn:microsoft.com/office/officeart/2005/8/layout/list1"/>
    <dgm:cxn modelId="{0898D16F-E6CB-40E6-8257-7EB765089D62}" type="presParOf" srcId="{A17B37AA-F104-47FB-90D6-29A4650C1978}" destId="{D0DBF906-B890-427D-BBEA-7E7EC8536E5F}" srcOrd="1" destOrd="0" presId="urn:microsoft.com/office/officeart/2005/8/layout/list1"/>
    <dgm:cxn modelId="{EFA6EDE4-773A-4FB7-99E8-531002A3E829}" type="presParOf" srcId="{989BA74A-81A9-4816-9A86-6C037315578A}" destId="{68EE2FD2-0C4D-442A-BB27-6250C0A8E1F1}" srcOrd="1" destOrd="0" presId="urn:microsoft.com/office/officeart/2005/8/layout/list1"/>
    <dgm:cxn modelId="{89E1FC2F-3A26-4296-9E3E-71A08B10A498}" type="presParOf" srcId="{989BA74A-81A9-4816-9A86-6C037315578A}" destId="{D97C79CE-564F-40F2-9E96-4AC7175A6FEA}" srcOrd="2" destOrd="0" presId="urn:microsoft.com/office/officeart/2005/8/layout/list1"/>
    <dgm:cxn modelId="{DACCE140-160D-410B-B727-49A9204A2260}" type="presParOf" srcId="{989BA74A-81A9-4816-9A86-6C037315578A}" destId="{9DFD2BE4-8BF9-43A7-A1E1-039BF810148C}" srcOrd="3" destOrd="0" presId="urn:microsoft.com/office/officeart/2005/8/layout/list1"/>
    <dgm:cxn modelId="{E1814231-AE06-4BEF-A64E-FA672323072B}" type="presParOf" srcId="{989BA74A-81A9-4816-9A86-6C037315578A}" destId="{BE7195F2-6FA6-45BB-B1A1-BD05918BC598}" srcOrd="4" destOrd="0" presId="urn:microsoft.com/office/officeart/2005/8/layout/list1"/>
    <dgm:cxn modelId="{3095FCE2-BE81-4031-9C2D-EC1B0C7DCA32}" type="presParOf" srcId="{BE7195F2-6FA6-45BB-B1A1-BD05918BC598}" destId="{1E900D28-FF83-4612-94D9-0B45C18B00E2}" srcOrd="0" destOrd="0" presId="urn:microsoft.com/office/officeart/2005/8/layout/list1"/>
    <dgm:cxn modelId="{FF749D0A-3508-494B-A073-DB31271B60A8}" type="presParOf" srcId="{BE7195F2-6FA6-45BB-B1A1-BD05918BC598}" destId="{B45EDDCA-6D7A-412A-BEB6-F90E5FF79379}" srcOrd="1" destOrd="0" presId="urn:microsoft.com/office/officeart/2005/8/layout/list1"/>
    <dgm:cxn modelId="{D0A0F826-A573-45A2-8CDB-12CE64A6CFB1}" type="presParOf" srcId="{989BA74A-81A9-4816-9A86-6C037315578A}" destId="{E8C612AE-C875-473C-8366-0E1D7FE451C2}" srcOrd="5" destOrd="0" presId="urn:microsoft.com/office/officeart/2005/8/layout/list1"/>
    <dgm:cxn modelId="{DA520F97-362E-42FB-A55A-6DC375E2839E}" type="presParOf" srcId="{989BA74A-81A9-4816-9A86-6C037315578A}" destId="{4A31515A-A864-4676-B2E1-A5FD898FC79E}" srcOrd="6" destOrd="0" presId="urn:microsoft.com/office/officeart/2005/8/layout/list1"/>
    <dgm:cxn modelId="{87CF071E-CC68-4E62-8F7A-C496AB9484C1}" type="presParOf" srcId="{989BA74A-81A9-4816-9A86-6C037315578A}" destId="{3A11EE79-D0C1-4926-81BF-6A35F718B202}" srcOrd="7" destOrd="0" presId="urn:microsoft.com/office/officeart/2005/8/layout/list1"/>
    <dgm:cxn modelId="{DED9DA28-3CB5-4C9C-977F-2233E04AE118}" type="presParOf" srcId="{989BA74A-81A9-4816-9A86-6C037315578A}" destId="{D62208DE-3BF0-40BF-901A-855F697CCB8A}" srcOrd="8" destOrd="0" presId="urn:microsoft.com/office/officeart/2005/8/layout/list1"/>
    <dgm:cxn modelId="{61ED864A-F903-43A2-B06F-5760DAED759D}" type="presParOf" srcId="{D62208DE-3BF0-40BF-901A-855F697CCB8A}" destId="{65A93A06-A482-4C3F-A035-335CCDF94577}" srcOrd="0" destOrd="0" presId="urn:microsoft.com/office/officeart/2005/8/layout/list1"/>
    <dgm:cxn modelId="{C258C595-B950-4C7B-89FC-1EE7FC2A778E}" type="presParOf" srcId="{D62208DE-3BF0-40BF-901A-855F697CCB8A}" destId="{6211E6A2-3DED-41DB-84D6-9D3DB006AF1C}" srcOrd="1" destOrd="0" presId="urn:microsoft.com/office/officeart/2005/8/layout/list1"/>
    <dgm:cxn modelId="{221527D6-931E-4536-9E10-5DF6B917912E}" type="presParOf" srcId="{989BA74A-81A9-4816-9A86-6C037315578A}" destId="{0680004F-AD59-45AA-B1C3-B433E1F27917}" srcOrd="9" destOrd="0" presId="urn:microsoft.com/office/officeart/2005/8/layout/list1"/>
    <dgm:cxn modelId="{1AA6CC3F-30AD-4E71-B5A5-45EBB96633F1}" type="presParOf" srcId="{989BA74A-81A9-4816-9A86-6C037315578A}" destId="{BF5299AA-E378-4F75-AC8B-91FF94CE176B}" srcOrd="10" destOrd="0" presId="urn:microsoft.com/office/officeart/2005/8/layout/list1"/>
    <dgm:cxn modelId="{F88FC88A-1E75-4922-A6EB-6F723CEBAF07}" type="presParOf" srcId="{989BA74A-81A9-4816-9A86-6C037315578A}" destId="{C26FE2F1-598D-4D3F-818D-773612CE410C}" srcOrd="11" destOrd="0" presId="urn:microsoft.com/office/officeart/2005/8/layout/list1"/>
    <dgm:cxn modelId="{C49013FD-0D9D-4525-84BD-9E874B250F1B}" type="presParOf" srcId="{989BA74A-81A9-4816-9A86-6C037315578A}" destId="{34734786-529B-4033-969E-04B9AF77C897}" srcOrd="12" destOrd="0" presId="urn:microsoft.com/office/officeart/2005/8/layout/list1"/>
    <dgm:cxn modelId="{CB07270A-ED63-41A7-8DCC-EACAA09D6ABD}" type="presParOf" srcId="{34734786-529B-4033-969E-04B9AF77C897}" destId="{924545F7-0191-4CC2-A746-311D940E585C}" srcOrd="0" destOrd="0" presId="urn:microsoft.com/office/officeart/2005/8/layout/list1"/>
    <dgm:cxn modelId="{D22A3984-74B8-4124-B4A9-2D3582730877}" type="presParOf" srcId="{34734786-529B-4033-969E-04B9AF77C897}" destId="{9BEE64AC-AB3E-4613-B27A-7B6F1C23234D}" srcOrd="1" destOrd="0" presId="urn:microsoft.com/office/officeart/2005/8/layout/list1"/>
    <dgm:cxn modelId="{58E3F766-1A00-4376-AFAC-A468F627487A}" type="presParOf" srcId="{989BA74A-81A9-4816-9A86-6C037315578A}" destId="{22153CD0-4772-455A-9FC2-74F0EEC5006A}" srcOrd="13" destOrd="0" presId="urn:microsoft.com/office/officeart/2005/8/layout/list1"/>
    <dgm:cxn modelId="{2A6EBDDC-58F7-46C0-82A3-6962D7593E26}" type="presParOf" srcId="{989BA74A-81A9-4816-9A86-6C037315578A}" destId="{B3FDAAE8-5349-43D5-8EEA-A9A88B53FDBE}" srcOrd="14" destOrd="0" presId="urn:microsoft.com/office/officeart/2005/8/layout/list1"/>
    <dgm:cxn modelId="{9C84846F-4F8A-40EF-B63A-B7F33607DA62}" type="presParOf" srcId="{989BA74A-81A9-4816-9A86-6C037315578A}" destId="{DDDA0248-7E1C-483D-BCEE-56079B542656}" srcOrd="15" destOrd="0" presId="urn:microsoft.com/office/officeart/2005/8/layout/list1"/>
    <dgm:cxn modelId="{5F77D327-7BD2-4FE0-8130-96C330BA8636}" type="presParOf" srcId="{989BA74A-81A9-4816-9A86-6C037315578A}" destId="{B41D6380-DE33-45C0-9D02-0BEE9908C3BF}" srcOrd="16" destOrd="0" presId="urn:microsoft.com/office/officeart/2005/8/layout/list1"/>
    <dgm:cxn modelId="{82B1D5FD-6CE8-4FCA-A79F-2D7A5704860B}" type="presParOf" srcId="{B41D6380-DE33-45C0-9D02-0BEE9908C3BF}" destId="{B3E624D2-8EF7-4E33-9B8B-AB9C72B0844B}" srcOrd="0" destOrd="0" presId="urn:microsoft.com/office/officeart/2005/8/layout/list1"/>
    <dgm:cxn modelId="{7E0DB9C7-91F0-4B9E-B433-2803F4C975F6}" type="presParOf" srcId="{B41D6380-DE33-45C0-9D02-0BEE9908C3BF}" destId="{AE537960-3288-498A-A2CE-FB60ED39A9B6}" srcOrd="1" destOrd="0" presId="urn:microsoft.com/office/officeart/2005/8/layout/list1"/>
    <dgm:cxn modelId="{E6FFA0E3-9486-4A7C-8F7C-6EE04061DB7F}" type="presParOf" srcId="{989BA74A-81A9-4816-9A86-6C037315578A}" destId="{9A788C67-2EA9-467C-9022-74A08EC7A7C1}" srcOrd="17" destOrd="0" presId="urn:microsoft.com/office/officeart/2005/8/layout/list1"/>
    <dgm:cxn modelId="{054F62FF-A2C7-443C-8030-19EDAD6D5334}" type="presParOf" srcId="{989BA74A-81A9-4816-9A86-6C037315578A}" destId="{1635E839-853A-4C49-AA34-B5EA1DC573AD}"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14916A3-46D8-437E-8471-925B100F800D}"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CO"/>
        </a:p>
      </dgm:t>
    </dgm:pt>
    <dgm:pt modelId="{8739B1DF-5311-44C9-9EC9-8499205DD604}">
      <dgm:prSet phldrT="[Texto]"/>
      <dgm:spPr/>
      <dgm:t>
        <a:bodyPr/>
        <a:lstStyle/>
        <a:p>
          <a:r>
            <a:rPr lang="es-MX" b="1" dirty="0">
              <a:solidFill>
                <a:schemeClr val="accent2"/>
              </a:solidFill>
              <a:latin typeface="Montserrat" pitchFamily="2" charset="77"/>
            </a:rPr>
            <a:t>Disminución de agudeza visual:</a:t>
          </a:r>
          <a:endParaRPr lang="es-CO" b="1" dirty="0">
            <a:solidFill>
              <a:schemeClr val="accent2"/>
            </a:solidFill>
            <a:latin typeface="Montserrat" pitchFamily="2" charset="77"/>
          </a:endParaRPr>
        </a:p>
      </dgm:t>
    </dgm:pt>
    <dgm:pt modelId="{836C17B2-CCA3-46F2-AA56-709A4EC1B996}" type="parTrans" cxnId="{CE5E3896-2BF9-49C6-833F-BE49134900FB}">
      <dgm:prSet/>
      <dgm:spPr/>
      <dgm:t>
        <a:bodyPr/>
        <a:lstStyle/>
        <a:p>
          <a:endParaRPr lang="es-CO">
            <a:latin typeface="Montserrat" pitchFamily="2" charset="77"/>
          </a:endParaRPr>
        </a:p>
      </dgm:t>
    </dgm:pt>
    <dgm:pt modelId="{3BB71625-17A1-47EA-9E68-AADCBA8EC76E}" type="sibTrans" cxnId="{CE5E3896-2BF9-49C6-833F-BE49134900FB}">
      <dgm:prSet/>
      <dgm:spPr/>
      <dgm:t>
        <a:bodyPr/>
        <a:lstStyle/>
        <a:p>
          <a:endParaRPr lang="es-CO">
            <a:latin typeface="Montserrat" pitchFamily="2" charset="77"/>
          </a:endParaRPr>
        </a:p>
      </dgm:t>
    </dgm:pt>
    <dgm:pt modelId="{9B6A7ACB-083F-4B4B-85A6-785F276EEF85}">
      <dgm:prSet phldrT="[Texto]"/>
      <dgm:spPr/>
      <dgm:t>
        <a:bodyPr/>
        <a:lstStyle/>
        <a:p>
          <a:r>
            <a:rPr lang="es-MX" dirty="0">
              <a:latin typeface="Montserrat" pitchFamily="2" charset="77"/>
            </a:rPr>
            <a:t>Leve: 20/60   20/200.</a:t>
          </a:r>
          <a:endParaRPr lang="es-CO" dirty="0">
            <a:latin typeface="Montserrat" pitchFamily="2" charset="77"/>
          </a:endParaRPr>
        </a:p>
      </dgm:t>
    </dgm:pt>
    <dgm:pt modelId="{E0A596F5-E12E-4433-A8F7-E9A8C409F47C}" type="parTrans" cxnId="{238EDA65-DE55-4205-B4F4-DC05F9F9C46D}">
      <dgm:prSet/>
      <dgm:spPr/>
      <dgm:t>
        <a:bodyPr/>
        <a:lstStyle/>
        <a:p>
          <a:endParaRPr lang="es-CO">
            <a:latin typeface="Montserrat" pitchFamily="2" charset="77"/>
          </a:endParaRPr>
        </a:p>
      </dgm:t>
    </dgm:pt>
    <dgm:pt modelId="{C1FDD5DD-C9AF-431B-823F-2D5EB53FBF8A}" type="sibTrans" cxnId="{238EDA65-DE55-4205-B4F4-DC05F9F9C46D}">
      <dgm:prSet/>
      <dgm:spPr/>
      <dgm:t>
        <a:bodyPr/>
        <a:lstStyle/>
        <a:p>
          <a:endParaRPr lang="es-CO">
            <a:latin typeface="Montserrat" pitchFamily="2" charset="77"/>
          </a:endParaRPr>
        </a:p>
      </dgm:t>
    </dgm:pt>
    <dgm:pt modelId="{3D53C771-F2F4-4E26-A569-995516E6167E}">
      <dgm:prSet phldrT="[Texto]"/>
      <dgm:spPr/>
      <dgm:t>
        <a:bodyPr/>
        <a:lstStyle/>
        <a:p>
          <a:r>
            <a:rPr lang="es-MX" dirty="0">
              <a:latin typeface="Montserrat" pitchFamily="2" charset="77"/>
            </a:rPr>
            <a:t>Aguda – subaguda.</a:t>
          </a:r>
          <a:endParaRPr lang="es-CO" dirty="0">
            <a:latin typeface="Montserrat" pitchFamily="2" charset="77"/>
          </a:endParaRPr>
        </a:p>
      </dgm:t>
    </dgm:pt>
    <dgm:pt modelId="{F768670C-E66D-4BDD-AEFC-1EFC6005B1B8}" type="parTrans" cxnId="{8BEF6FCE-14AF-455A-878C-7E9C9E52C523}">
      <dgm:prSet/>
      <dgm:spPr/>
      <dgm:t>
        <a:bodyPr/>
        <a:lstStyle/>
        <a:p>
          <a:endParaRPr lang="es-CO">
            <a:latin typeface="Montserrat" pitchFamily="2" charset="77"/>
          </a:endParaRPr>
        </a:p>
      </dgm:t>
    </dgm:pt>
    <dgm:pt modelId="{001DB974-AE50-4A68-925D-0F4243F24AA0}" type="sibTrans" cxnId="{8BEF6FCE-14AF-455A-878C-7E9C9E52C523}">
      <dgm:prSet/>
      <dgm:spPr/>
      <dgm:t>
        <a:bodyPr/>
        <a:lstStyle/>
        <a:p>
          <a:endParaRPr lang="es-CO">
            <a:latin typeface="Montserrat" pitchFamily="2" charset="77"/>
          </a:endParaRPr>
        </a:p>
      </dgm:t>
    </dgm:pt>
    <dgm:pt modelId="{08C0F3EF-8538-4FF0-8587-3B996959AF76}">
      <dgm:prSet phldrT="[Texto]"/>
      <dgm:spPr/>
      <dgm:t>
        <a:bodyPr/>
        <a:lstStyle/>
        <a:p>
          <a:r>
            <a:rPr lang="es-MX" b="1" dirty="0">
              <a:solidFill>
                <a:schemeClr val="accent2"/>
              </a:solidFill>
              <a:latin typeface="Montserrat" pitchFamily="2" charset="77"/>
            </a:rPr>
            <a:t>Discromatopsia:</a:t>
          </a:r>
          <a:endParaRPr lang="es-CO" b="1" dirty="0">
            <a:solidFill>
              <a:schemeClr val="accent2"/>
            </a:solidFill>
            <a:latin typeface="Montserrat" pitchFamily="2" charset="77"/>
          </a:endParaRPr>
        </a:p>
      </dgm:t>
    </dgm:pt>
    <dgm:pt modelId="{C72CF079-EF5B-46BE-9656-FBBE7A2D7175}" type="parTrans" cxnId="{FE81FB08-43D5-4668-B777-DAA0BCC27261}">
      <dgm:prSet/>
      <dgm:spPr/>
      <dgm:t>
        <a:bodyPr/>
        <a:lstStyle/>
        <a:p>
          <a:endParaRPr lang="es-CO">
            <a:latin typeface="Montserrat" pitchFamily="2" charset="77"/>
          </a:endParaRPr>
        </a:p>
      </dgm:t>
    </dgm:pt>
    <dgm:pt modelId="{B1182633-E6C4-4403-BA81-7045B8DA4194}" type="sibTrans" cxnId="{FE81FB08-43D5-4668-B777-DAA0BCC27261}">
      <dgm:prSet/>
      <dgm:spPr/>
      <dgm:t>
        <a:bodyPr/>
        <a:lstStyle/>
        <a:p>
          <a:endParaRPr lang="es-CO">
            <a:latin typeface="Montserrat" pitchFamily="2" charset="77"/>
          </a:endParaRPr>
        </a:p>
      </dgm:t>
    </dgm:pt>
    <dgm:pt modelId="{099F335D-E0FF-4562-A8C6-60143EF73F8A}">
      <dgm:prSet phldrT="[Texto]"/>
      <dgm:spPr/>
      <dgm:t>
        <a:bodyPr/>
        <a:lstStyle/>
        <a:p>
          <a:r>
            <a:rPr lang="es-MX" dirty="0">
              <a:latin typeface="Montserrat" pitchFamily="2" charset="77"/>
            </a:rPr>
            <a:t>Más evidente que deterioro de AV.</a:t>
          </a:r>
          <a:endParaRPr lang="es-CO" dirty="0">
            <a:latin typeface="Montserrat" pitchFamily="2" charset="77"/>
          </a:endParaRPr>
        </a:p>
      </dgm:t>
    </dgm:pt>
    <dgm:pt modelId="{F690E664-AF07-4B4A-A2A6-214AD67FCD3D}" type="parTrans" cxnId="{3C3B67B4-1DF4-4C12-9FB4-029EDCA8C158}">
      <dgm:prSet/>
      <dgm:spPr/>
      <dgm:t>
        <a:bodyPr/>
        <a:lstStyle/>
        <a:p>
          <a:endParaRPr lang="es-CO">
            <a:latin typeface="Montserrat" pitchFamily="2" charset="77"/>
          </a:endParaRPr>
        </a:p>
      </dgm:t>
    </dgm:pt>
    <dgm:pt modelId="{F94C4791-1D3C-4833-A5AE-0BB3C55A80E0}" type="sibTrans" cxnId="{3C3B67B4-1DF4-4C12-9FB4-029EDCA8C158}">
      <dgm:prSet/>
      <dgm:spPr/>
      <dgm:t>
        <a:bodyPr/>
        <a:lstStyle/>
        <a:p>
          <a:endParaRPr lang="es-CO">
            <a:latin typeface="Montserrat" pitchFamily="2" charset="77"/>
          </a:endParaRPr>
        </a:p>
      </dgm:t>
    </dgm:pt>
    <dgm:pt modelId="{EC2F35F3-0DB4-46C3-B529-8E57772D74D9}">
      <dgm:prSet phldrT="[Texto]"/>
      <dgm:spPr/>
      <dgm:t>
        <a:bodyPr/>
        <a:lstStyle/>
        <a:p>
          <a:r>
            <a:rPr lang="es-MX" dirty="0">
              <a:latin typeface="Montserrat" pitchFamily="2" charset="77"/>
            </a:rPr>
            <a:t>Desaturación del rojo.</a:t>
          </a:r>
          <a:endParaRPr lang="es-CO" dirty="0">
            <a:latin typeface="Montserrat" pitchFamily="2" charset="77"/>
          </a:endParaRPr>
        </a:p>
      </dgm:t>
    </dgm:pt>
    <dgm:pt modelId="{875E703A-8B08-41C8-B3D6-81845B43A9B8}" type="parTrans" cxnId="{4164D4C4-E981-46BB-9611-C642B5BFF716}">
      <dgm:prSet/>
      <dgm:spPr/>
      <dgm:t>
        <a:bodyPr/>
        <a:lstStyle/>
        <a:p>
          <a:endParaRPr lang="es-CO">
            <a:latin typeface="Montserrat" pitchFamily="2" charset="77"/>
          </a:endParaRPr>
        </a:p>
      </dgm:t>
    </dgm:pt>
    <dgm:pt modelId="{599BA20A-0C34-455A-998C-1A14DCD64F8E}" type="sibTrans" cxnId="{4164D4C4-E981-46BB-9611-C642B5BFF716}">
      <dgm:prSet/>
      <dgm:spPr/>
      <dgm:t>
        <a:bodyPr/>
        <a:lstStyle/>
        <a:p>
          <a:endParaRPr lang="es-CO">
            <a:latin typeface="Montserrat" pitchFamily="2" charset="77"/>
          </a:endParaRPr>
        </a:p>
      </dgm:t>
    </dgm:pt>
    <dgm:pt modelId="{2A303455-29FA-47E1-9E2E-E32722442365}">
      <dgm:prSet phldrT="[Texto]"/>
      <dgm:spPr/>
      <dgm:t>
        <a:bodyPr/>
        <a:lstStyle/>
        <a:p>
          <a:r>
            <a:rPr lang="es-MX" b="1" dirty="0">
              <a:solidFill>
                <a:schemeClr val="accent2"/>
              </a:solidFill>
              <a:latin typeface="Montserrat" pitchFamily="2" charset="77"/>
            </a:rPr>
            <a:t>Defecto pupilar aferente relativo:</a:t>
          </a:r>
          <a:endParaRPr lang="es-CO" b="1" dirty="0">
            <a:solidFill>
              <a:schemeClr val="accent2"/>
            </a:solidFill>
            <a:latin typeface="Montserrat" pitchFamily="2" charset="77"/>
          </a:endParaRPr>
        </a:p>
      </dgm:t>
    </dgm:pt>
    <dgm:pt modelId="{A4C3A9A2-43A4-4533-B6E2-DC999AD0CC8C}" type="parTrans" cxnId="{6BBE8E94-2D53-4405-906C-227666EB3C51}">
      <dgm:prSet/>
      <dgm:spPr/>
      <dgm:t>
        <a:bodyPr/>
        <a:lstStyle/>
        <a:p>
          <a:endParaRPr lang="es-CO">
            <a:latin typeface="Montserrat" pitchFamily="2" charset="77"/>
          </a:endParaRPr>
        </a:p>
      </dgm:t>
    </dgm:pt>
    <dgm:pt modelId="{38B7B442-DB10-45B3-A71C-774382BB7EAC}" type="sibTrans" cxnId="{6BBE8E94-2D53-4405-906C-227666EB3C51}">
      <dgm:prSet/>
      <dgm:spPr/>
      <dgm:t>
        <a:bodyPr/>
        <a:lstStyle/>
        <a:p>
          <a:endParaRPr lang="es-CO">
            <a:latin typeface="Montserrat" pitchFamily="2" charset="77"/>
          </a:endParaRPr>
        </a:p>
      </dgm:t>
    </dgm:pt>
    <dgm:pt modelId="{C397841F-3A36-457F-B57A-89562B8FE5F1}">
      <dgm:prSet phldrT="[Texto]"/>
      <dgm:spPr/>
      <dgm:t>
        <a:bodyPr/>
        <a:lstStyle/>
        <a:p>
          <a:r>
            <a:rPr lang="es-MX" dirty="0">
              <a:latin typeface="Montserrat" pitchFamily="2" charset="77"/>
            </a:rPr>
            <a:t>Ojo afectado.</a:t>
          </a:r>
          <a:endParaRPr lang="es-CO" dirty="0">
            <a:latin typeface="Montserrat" pitchFamily="2" charset="77"/>
          </a:endParaRPr>
        </a:p>
      </dgm:t>
    </dgm:pt>
    <dgm:pt modelId="{7A52799A-9EAA-4C2B-97B7-8217741756B6}" type="parTrans" cxnId="{AE0E7D8A-B297-4138-9766-3F1182C3B071}">
      <dgm:prSet/>
      <dgm:spPr/>
      <dgm:t>
        <a:bodyPr/>
        <a:lstStyle/>
        <a:p>
          <a:endParaRPr lang="es-CO">
            <a:latin typeface="Montserrat" pitchFamily="2" charset="77"/>
          </a:endParaRPr>
        </a:p>
      </dgm:t>
    </dgm:pt>
    <dgm:pt modelId="{E2D830AF-0427-4FEF-99A2-32663CB40F9A}" type="sibTrans" cxnId="{AE0E7D8A-B297-4138-9766-3F1182C3B071}">
      <dgm:prSet/>
      <dgm:spPr/>
      <dgm:t>
        <a:bodyPr/>
        <a:lstStyle/>
        <a:p>
          <a:endParaRPr lang="es-CO">
            <a:latin typeface="Montserrat" pitchFamily="2" charset="77"/>
          </a:endParaRPr>
        </a:p>
      </dgm:t>
    </dgm:pt>
    <dgm:pt modelId="{D7F2ED0E-5C90-44C4-96D2-EE9B79CAE31E}">
      <dgm:prSet phldrT="[Texto]"/>
      <dgm:spPr/>
      <dgm:t>
        <a:bodyPr/>
        <a:lstStyle/>
        <a:p>
          <a:r>
            <a:rPr lang="es-MX" b="1" dirty="0">
              <a:solidFill>
                <a:schemeClr val="accent2"/>
              </a:solidFill>
              <a:latin typeface="Montserrat" pitchFamily="2" charset="77"/>
            </a:rPr>
            <a:t>Dolor periocular y con movimientos oculares:</a:t>
          </a:r>
          <a:endParaRPr lang="es-CO" b="1" dirty="0">
            <a:solidFill>
              <a:schemeClr val="accent2"/>
            </a:solidFill>
            <a:latin typeface="Montserrat" pitchFamily="2" charset="77"/>
          </a:endParaRPr>
        </a:p>
      </dgm:t>
    </dgm:pt>
    <dgm:pt modelId="{1112FF80-83C7-4099-B7C1-54B690A326F3}" type="parTrans" cxnId="{FBB6E1BD-BB4D-4B7D-8632-8787C70B192D}">
      <dgm:prSet/>
      <dgm:spPr/>
      <dgm:t>
        <a:bodyPr/>
        <a:lstStyle/>
        <a:p>
          <a:endParaRPr lang="es-CO">
            <a:latin typeface="Montserrat" pitchFamily="2" charset="77"/>
          </a:endParaRPr>
        </a:p>
      </dgm:t>
    </dgm:pt>
    <dgm:pt modelId="{C8E18F42-A4B7-4AE3-8E10-F5A5D5C4BB0C}" type="sibTrans" cxnId="{FBB6E1BD-BB4D-4B7D-8632-8787C70B192D}">
      <dgm:prSet/>
      <dgm:spPr/>
      <dgm:t>
        <a:bodyPr/>
        <a:lstStyle/>
        <a:p>
          <a:endParaRPr lang="es-CO">
            <a:latin typeface="Montserrat" pitchFamily="2" charset="77"/>
          </a:endParaRPr>
        </a:p>
      </dgm:t>
    </dgm:pt>
    <dgm:pt modelId="{23739D2A-C55F-447B-9B70-6DADBEFFA76F}">
      <dgm:prSet phldrT="[Texto]"/>
      <dgm:spPr/>
      <dgm:t>
        <a:bodyPr/>
        <a:lstStyle/>
        <a:p>
          <a:r>
            <a:rPr lang="es-MX" b="0" dirty="0">
              <a:solidFill>
                <a:schemeClr val="bg1"/>
              </a:solidFill>
              <a:latin typeface="Montserrat" pitchFamily="2" charset="77"/>
            </a:rPr>
            <a:t>Puede preceder la pérdida visual.</a:t>
          </a:r>
          <a:endParaRPr lang="es-CO" b="0" dirty="0">
            <a:solidFill>
              <a:schemeClr val="bg1"/>
            </a:solidFill>
            <a:latin typeface="Montserrat" pitchFamily="2" charset="77"/>
          </a:endParaRPr>
        </a:p>
      </dgm:t>
    </dgm:pt>
    <dgm:pt modelId="{FB46BF78-886A-4684-B348-B1A8F704B87D}" type="parTrans" cxnId="{88306037-ADF6-48F7-8D2D-9F32443DF044}">
      <dgm:prSet/>
      <dgm:spPr/>
      <dgm:t>
        <a:bodyPr/>
        <a:lstStyle/>
        <a:p>
          <a:endParaRPr lang="es-CO">
            <a:latin typeface="Montserrat" pitchFamily="2" charset="77"/>
          </a:endParaRPr>
        </a:p>
      </dgm:t>
    </dgm:pt>
    <dgm:pt modelId="{2B68C8FA-DF96-4C4C-9830-092D828A7B19}" type="sibTrans" cxnId="{88306037-ADF6-48F7-8D2D-9F32443DF044}">
      <dgm:prSet/>
      <dgm:spPr/>
      <dgm:t>
        <a:bodyPr/>
        <a:lstStyle/>
        <a:p>
          <a:endParaRPr lang="es-CO">
            <a:latin typeface="Montserrat" pitchFamily="2" charset="77"/>
          </a:endParaRPr>
        </a:p>
      </dgm:t>
    </dgm:pt>
    <dgm:pt modelId="{1C25F20E-500E-46A7-AF24-BF74827E46EA}" type="pres">
      <dgm:prSet presAssocID="{F14916A3-46D8-437E-8471-925B100F800D}" presName="linear" presStyleCnt="0">
        <dgm:presLayoutVars>
          <dgm:dir/>
          <dgm:resizeHandles val="exact"/>
        </dgm:presLayoutVars>
      </dgm:prSet>
      <dgm:spPr/>
    </dgm:pt>
    <dgm:pt modelId="{CCE679B3-54B0-44EE-A9E3-B7480C9DA6AE}" type="pres">
      <dgm:prSet presAssocID="{8739B1DF-5311-44C9-9EC9-8499205DD604}" presName="comp" presStyleCnt="0"/>
      <dgm:spPr/>
    </dgm:pt>
    <dgm:pt modelId="{F8B9E084-5FA5-4788-B81C-EEC7CFC92CE0}" type="pres">
      <dgm:prSet presAssocID="{8739B1DF-5311-44C9-9EC9-8499205DD604}" presName="box" presStyleLbl="node1" presStyleIdx="0" presStyleCnt="4"/>
      <dgm:spPr/>
    </dgm:pt>
    <dgm:pt modelId="{C726F469-014D-4ABA-B3C5-2763197921E8}" type="pres">
      <dgm:prSet presAssocID="{8739B1DF-5311-44C9-9EC9-8499205DD604}" presName="img" presStyleLbl="fgImgPlace1" presStyleIdx="0" presStyleCnt="4"/>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C1774A45-47D0-4C7F-8C9D-D9F5D86F5703}" type="pres">
      <dgm:prSet presAssocID="{8739B1DF-5311-44C9-9EC9-8499205DD604}" presName="text" presStyleLbl="node1" presStyleIdx="0" presStyleCnt="4">
        <dgm:presLayoutVars>
          <dgm:bulletEnabled val="1"/>
        </dgm:presLayoutVars>
      </dgm:prSet>
      <dgm:spPr/>
    </dgm:pt>
    <dgm:pt modelId="{785BDF65-21F6-419A-B3DE-1BEB2027D812}" type="pres">
      <dgm:prSet presAssocID="{3BB71625-17A1-47EA-9E68-AADCBA8EC76E}" presName="spacer" presStyleCnt="0"/>
      <dgm:spPr/>
    </dgm:pt>
    <dgm:pt modelId="{060E5725-E6C7-4557-8295-913283C73C61}" type="pres">
      <dgm:prSet presAssocID="{08C0F3EF-8538-4FF0-8587-3B996959AF76}" presName="comp" presStyleCnt="0"/>
      <dgm:spPr/>
    </dgm:pt>
    <dgm:pt modelId="{DC88D8C7-81A1-48E4-9462-248F8591A03D}" type="pres">
      <dgm:prSet presAssocID="{08C0F3EF-8538-4FF0-8587-3B996959AF76}" presName="box" presStyleLbl="node1" presStyleIdx="1" presStyleCnt="4"/>
      <dgm:spPr/>
    </dgm:pt>
    <dgm:pt modelId="{B465ABBA-F1F4-493A-A4F0-C990FEE7E2D8}" type="pres">
      <dgm:prSet presAssocID="{08C0F3EF-8538-4FF0-8587-3B996959AF76}" presName="img" presStyleLbl="fgImgPlace1" presStyleIdx="1" presStyleCnt="4"/>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523EEDC8-CD80-47C5-AE23-0EABA71AFF57}" type="pres">
      <dgm:prSet presAssocID="{08C0F3EF-8538-4FF0-8587-3B996959AF76}" presName="text" presStyleLbl="node1" presStyleIdx="1" presStyleCnt="4">
        <dgm:presLayoutVars>
          <dgm:bulletEnabled val="1"/>
        </dgm:presLayoutVars>
      </dgm:prSet>
      <dgm:spPr/>
    </dgm:pt>
    <dgm:pt modelId="{8220E3ED-9178-4320-824E-B5A19388E741}" type="pres">
      <dgm:prSet presAssocID="{B1182633-E6C4-4403-BA81-7045B8DA4194}" presName="spacer" presStyleCnt="0"/>
      <dgm:spPr/>
    </dgm:pt>
    <dgm:pt modelId="{8EA48F7A-29B5-4E70-ABAB-A155388F3B17}" type="pres">
      <dgm:prSet presAssocID="{2A303455-29FA-47E1-9E2E-E32722442365}" presName="comp" presStyleCnt="0"/>
      <dgm:spPr/>
    </dgm:pt>
    <dgm:pt modelId="{4C9B569A-C90F-42DE-94EE-818DFB44D904}" type="pres">
      <dgm:prSet presAssocID="{2A303455-29FA-47E1-9E2E-E32722442365}" presName="box" presStyleLbl="node1" presStyleIdx="2" presStyleCnt="4"/>
      <dgm:spPr/>
    </dgm:pt>
    <dgm:pt modelId="{ECC83B69-9B28-4806-A22D-60C6402442F7}" type="pres">
      <dgm:prSet presAssocID="{2A303455-29FA-47E1-9E2E-E32722442365}" presName="img" presStyleLbl="fgImgPlace1" presStyleIdx="2" presStyleCnt="4"/>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D97B2A6A-A8D1-40CA-B75F-E8CDAFF849F9}" type="pres">
      <dgm:prSet presAssocID="{2A303455-29FA-47E1-9E2E-E32722442365}" presName="text" presStyleLbl="node1" presStyleIdx="2" presStyleCnt="4">
        <dgm:presLayoutVars>
          <dgm:bulletEnabled val="1"/>
        </dgm:presLayoutVars>
      </dgm:prSet>
      <dgm:spPr/>
    </dgm:pt>
    <dgm:pt modelId="{E8B6D697-006C-433C-9488-CE2B1523E2DB}" type="pres">
      <dgm:prSet presAssocID="{38B7B442-DB10-45B3-A71C-774382BB7EAC}" presName="spacer" presStyleCnt="0"/>
      <dgm:spPr/>
    </dgm:pt>
    <dgm:pt modelId="{552055F4-7D44-47CF-852E-C5232CEA0474}" type="pres">
      <dgm:prSet presAssocID="{D7F2ED0E-5C90-44C4-96D2-EE9B79CAE31E}" presName="comp" presStyleCnt="0"/>
      <dgm:spPr/>
    </dgm:pt>
    <dgm:pt modelId="{AAF4B571-EF08-4E5A-BF54-D05BCE51429B}" type="pres">
      <dgm:prSet presAssocID="{D7F2ED0E-5C90-44C4-96D2-EE9B79CAE31E}" presName="box" presStyleLbl="node1" presStyleIdx="3" presStyleCnt="4"/>
      <dgm:spPr/>
    </dgm:pt>
    <dgm:pt modelId="{B632901B-8F66-4012-B627-B1BA68EF1E22}" type="pres">
      <dgm:prSet presAssocID="{D7F2ED0E-5C90-44C4-96D2-EE9B79CAE31E}" presName="img" presStyleLbl="fgImgPlace1" presStyleIdx="3" presStyleCnt="4"/>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D40F3EE2-3E15-4DAF-A782-539EEE047351}" type="pres">
      <dgm:prSet presAssocID="{D7F2ED0E-5C90-44C4-96D2-EE9B79CAE31E}" presName="text" presStyleLbl="node1" presStyleIdx="3" presStyleCnt="4">
        <dgm:presLayoutVars>
          <dgm:bulletEnabled val="1"/>
        </dgm:presLayoutVars>
      </dgm:prSet>
      <dgm:spPr/>
    </dgm:pt>
  </dgm:ptLst>
  <dgm:cxnLst>
    <dgm:cxn modelId="{94771D05-432F-45C4-8645-656E826A44CB}" type="presOf" srcId="{2A303455-29FA-47E1-9E2E-E32722442365}" destId="{4C9B569A-C90F-42DE-94EE-818DFB44D904}" srcOrd="0" destOrd="0" presId="urn:microsoft.com/office/officeart/2005/8/layout/vList4"/>
    <dgm:cxn modelId="{FE81FB08-43D5-4668-B777-DAA0BCC27261}" srcId="{F14916A3-46D8-437E-8471-925B100F800D}" destId="{08C0F3EF-8538-4FF0-8587-3B996959AF76}" srcOrd="1" destOrd="0" parTransId="{C72CF079-EF5B-46BE-9656-FBBE7A2D7175}" sibTransId="{B1182633-E6C4-4403-BA81-7045B8DA4194}"/>
    <dgm:cxn modelId="{066E9E0F-B82B-4385-95EF-98B10EEAE2D1}" type="presOf" srcId="{08C0F3EF-8538-4FF0-8587-3B996959AF76}" destId="{523EEDC8-CD80-47C5-AE23-0EABA71AFF57}" srcOrd="1" destOrd="0" presId="urn:microsoft.com/office/officeart/2005/8/layout/vList4"/>
    <dgm:cxn modelId="{88306037-ADF6-48F7-8D2D-9F32443DF044}" srcId="{D7F2ED0E-5C90-44C4-96D2-EE9B79CAE31E}" destId="{23739D2A-C55F-447B-9B70-6DADBEFFA76F}" srcOrd="0" destOrd="0" parTransId="{FB46BF78-886A-4684-B348-B1A8F704B87D}" sibTransId="{2B68C8FA-DF96-4C4C-9830-092D828A7B19}"/>
    <dgm:cxn modelId="{F55E5F5E-59E1-4B63-B481-DBBF9C7FA17A}" type="presOf" srcId="{D7F2ED0E-5C90-44C4-96D2-EE9B79CAE31E}" destId="{D40F3EE2-3E15-4DAF-A782-539EEE047351}" srcOrd="1" destOrd="0" presId="urn:microsoft.com/office/officeart/2005/8/layout/vList4"/>
    <dgm:cxn modelId="{238EDA65-DE55-4205-B4F4-DC05F9F9C46D}" srcId="{8739B1DF-5311-44C9-9EC9-8499205DD604}" destId="{9B6A7ACB-083F-4B4B-85A6-785F276EEF85}" srcOrd="0" destOrd="0" parTransId="{E0A596F5-E12E-4433-A8F7-E9A8C409F47C}" sibTransId="{C1FDD5DD-C9AF-431B-823F-2D5EB53FBF8A}"/>
    <dgm:cxn modelId="{7CBB7D48-B4E3-4F27-B561-567F632D6197}" type="presOf" srcId="{23739D2A-C55F-447B-9B70-6DADBEFFA76F}" destId="{AAF4B571-EF08-4E5A-BF54-D05BCE51429B}" srcOrd="0" destOrd="1" presId="urn:microsoft.com/office/officeart/2005/8/layout/vList4"/>
    <dgm:cxn modelId="{4BDD2850-6885-435C-A0ED-FC0F2316292E}" type="presOf" srcId="{8739B1DF-5311-44C9-9EC9-8499205DD604}" destId="{F8B9E084-5FA5-4788-B81C-EEC7CFC92CE0}" srcOrd="0" destOrd="0" presId="urn:microsoft.com/office/officeart/2005/8/layout/vList4"/>
    <dgm:cxn modelId="{C2A0B957-A736-4DA2-8538-722EE2879769}" type="presOf" srcId="{8739B1DF-5311-44C9-9EC9-8499205DD604}" destId="{C1774A45-47D0-4C7F-8C9D-D9F5D86F5703}" srcOrd="1" destOrd="0" presId="urn:microsoft.com/office/officeart/2005/8/layout/vList4"/>
    <dgm:cxn modelId="{A9153678-8514-4765-8FF3-73A2A5AF7D5C}" type="presOf" srcId="{099F335D-E0FF-4562-A8C6-60143EF73F8A}" destId="{523EEDC8-CD80-47C5-AE23-0EABA71AFF57}" srcOrd="1" destOrd="1" presId="urn:microsoft.com/office/officeart/2005/8/layout/vList4"/>
    <dgm:cxn modelId="{637CB488-67F1-45F9-B6BD-E99909622646}" type="presOf" srcId="{C397841F-3A36-457F-B57A-89562B8FE5F1}" destId="{4C9B569A-C90F-42DE-94EE-818DFB44D904}" srcOrd="0" destOrd="1" presId="urn:microsoft.com/office/officeart/2005/8/layout/vList4"/>
    <dgm:cxn modelId="{AE0E7D8A-B297-4138-9766-3F1182C3B071}" srcId="{2A303455-29FA-47E1-9E2E-E32722442365}" destId="{C397841F-3A36-457F-B57A-89562B8FE5F1}" srcOrd="0" destOrd="0" parTransId="{7A52799A-9EAA-4C2B-97B7-8217741756B6}" sibTransId="{E2D830AF-0427-4FEF-99A2-32663CB40F9A}"/>
    <dgm:cxn modelId="{6BBE8E94-2D53-4405-906C-227666EB3C51}" srcId="{F14916A3-46D8-437E-8471-925B100F800D}" destId="{2A303455-29FA-47E1-9E2E-E32722442365}" srcOrd="2" destOrd="0" parTransId="{A4C3A9A2-43A4-4533-B6E2-DC999AD0CC8C}" sibTransId="{38B7B442-DB10-45B3-A71C-774382BB7EAC}"/>
    <dgm:cxn modelId="{CE5E3896-2BF9-49C6-833F-BE49134900FB}" srcId="{F14916A3-46D8-437E-8471-925B100F800D}" destId="{8739B1DF-5311-44C9-9EC9-8499205DD604}" srcOrd="0" destOrd="0" parTransId="{836C17B2-CCA3-46F2-AA56-709A4EC1B996}" sibTransId="{3BB71625-17A1-47EA-9E68-AADCBA8EC76E}"/>
    <dgm:cxn modelId="{259AF499-BBCA-4571-9A2D-B0DF5C0F0BA7}" type="presOf" srcId="{C397841F-3A36-457F-B57A-89562B8FE5F1}" destId="{D97B2A6A-A8D1-40CA-B75F-E8CDAFF849F9}" srcOrd="1" destOrd="1" presId="urn:microsoft.com/office/officeart/2005/8/layout/vList4"/>
    <dgm:cxn modelId="{1AA1709C-AE8D-4A4D-9EE2-1ACE2CF8E08E}" type="presOf" srcId="{099F335D-E0FF-4562-A8C6-60143EF73F8A}" destId="{DC88D8C7-81A1-48E4-9462-248F8591A03D}" srcOrd="0" destOrd="1" presId="urn:microsoft.com/office/officeart/2005/8/layout/vList4"/>
    <dgm:cxn modelId="{3B42E89E-F3B3-41B5-90B9-E374BFA4DADD}" type="presOf" srcId="{23739D2A-C55F-447B-9B70-6DADBEFFA76F}" destId="{D40F3EE2-3E15-4DAF-A782-539EEE047351}" srcOrd="1" destOrd="1" presId="urn:microsoft.com/office/officeart/2005/8/layout/vList4"/>
    <dgm:cxn modelId="{F656369F-D1E3-4A7D-99C2-ED15EA26B1E4}" type="presOf" srcId="{D7F2ED0E-5C90-44C4-96D2-EE9B79CAE31E}" destId="{AAF4B571-EF08-4E5A-BF54-D05BCE51429B}" srcOrd="0" destOrd="0" presId="urn:microsoft.com/office/officeart/2005/8/layout/vList4"/>
    <dgm:cxn modelId="{583EC3A7-40C6-4CEB-A26C-55260CB7982E}" type="presOf" srcId="{9B6A7ACB-083F-4B4B-85A6-785F276EEF85}" destId="{C1774A45-47D0-4C7F-8C9D-D9F5D86F5703}" srcOrd="1" destOrd="1" presId="urn:microsoft.com/office/officeart/2005/8/layout/vList4"/>
    <dgm:cxn modelId="{3C3B67B4-1DF4-4C12-9FB4-029EDCA8C158}" srcId="{08C0F3EF-8538-4FF0-8587-3B996959AF76}" destId="{099F335D-E0FF-4562-A8C6-60143EF73F8A}" srcOrd="0" destOrd="0" parTransId="{F690E664-AF07-4B4A-A2A6-214AD67FCD3D}" sibTransId="{F94C4791-1D3C-4833-A5AE-0BB3C55A80E0}"/>
    <dgm:cxn modelId="{E33099B5-0F39-4C96-927D-F9D11C06384C}" type="presOf" srcId="{3D53C771-F2F4-4E26-A569-995516E6167E}" destId="{F8B9E084-5FA5-4788-B81C-EEC7CFC92CE0}" srcOrd="0" destOrd="2" presId="urn:microsoft.com/office/officeart/2005/8/layout/vList4"/>
    <dgm:cxn modelId="{927146B6-65E4-4C76-8088-058CBFBD4DFC}" type="presOf" srcId="{F14916A3-46D8-437E-8471-925B100F800D}" destId="{1C25F20E-500E-46A7-AF24-BF74827E46EA}" srcOrd="0" destOrd="0" presId="urn:microsoft.com/office/officeart/2005/8/layout/vList4"/>
    <dgm:cxn modelId="{FBB6E1BD-BB4D-4B7D-8632-8787C70B192D}" srcId="{F14916A3-46D8-437E-8471-925B100F800D}" destId="{D7F2ED0E-5C90-44C4-96D2-EE9B79CAE31E}" srcOrd="3" destOrd="0" parTransId="{1112FF80-83C7-4099-B7C1-54B690A326F3}" sibTransId="{C8E18F42-A4B7-4AE3-8E10-F5A5D5C4BB0C}"/>
    <dgm:cxn modelId="{4164D4C4-E981-46BB-9611-C642B5BFF716}" srcId="{08C0F3EF-8538-4FF0-8587-3B996959AF76}" destId="{EC2F35F3-0DB4-46C3-B529-8E57772D74D9}" srcOrd="1" destOrd="0" parTransId="{875E703A-8B08-41C8-B3D6-81845B43A9B8}" sibTransId="{599BA20A-0C34-455A-998C-1A14DCD64F8E}"/>
    <dgm:cxn modelId="{8BEF6FCE-14AF-455A-878C-7E9C9E52C523}" srcId="{8739B1DF-5311-44C9-9EC9-8499205DD604}" destId="{3D53C771-F2F4-4E26-A569-995516E6167E}" srcOrd="1" destOrd="0" parTransId="{F768670C-E66D-4BDD-AEFC-1EFC6005B1B8}" sibTransId="{001DB974-AE50-4A68-925D-0F4243F24AA0}"/>
    <dgm:cxn modelId="{4A52BCD0-83FF-4264-A5C2-4B4AF59AC8F9}" type="presOf" srcId="{3D53C771-F2F4-4E26-A569-995516E6167E}" destId="{C1774A45-47D0-4C7F-8C9D-D9F5D86F5703}" srcOrd="1" destOrd="2" presId="urn:microsoft.com/office/officeart/2005/8/layout/vList4"/>
    <dgm:cxn modelId="{8A8C66D4-669F-48A4-AE73-939D28D61E19}" type="presOf" srcId="{2A303455-29FA-47E1-9E2E-E32722442365}" destId="{D97B2A6A-A8D1-40CA-B75F-E8CDAFF849F9}" srcOrd="1" destOrd="0" presId="urn:microsoft.com/office/officeart/2005/8/layout/vList4"/>
    <dgm:cxn modelId="{19A582DC-03B6-4F5A-A2BF-DC8B8EE79107}" type="presOf" srcId="{EC2F35F3-0DB4-46C3-B529-8E57772D74D9}" destId="{523EEDC8-CD80-47C5-AE23-0EABA71AFF57}" srcOrd="1" destOrd="2" presId="urn:microsoft.com/office/officeart/2005/8/layout/vList4"/>
    <dgm:cxn modelId="{89C6E7DC-CA4B-4A19-8973-66C6E5203DBB}" type="presOf" srcId="{9B6A7ACB-083F-4B4B-85A6-785F276EEF85}" destId="{F8B9E084-5FA5-4788-B81C-EEC7CFC92CE0}" srcOrd="0" destOrd="1" presId="urn:microsoft.com/office/officeart/2005/8/layout/vList4"/>
    <dgm:cxn modelId="{C1A462E3-571F-4A56-A879-56D7426130E7}" type="presOf" srcId="{08C0F3EF-8538-4FF0-8587-3B996959AF76}" destId="{DC88D8C7-81A1-48E4-9462-248F8591A03D}" srcOrd="0" destOrd="0" presId="urn:microsoft.com/office/officeart/2005/8/layout/vList4"/>
    <dgm:cxn modelId="{A5280CFD-6E05-4146-9E65-24D818EDCD81}" type="presOf" srcId="{EC2F35F3-0DB4-46C3-B529-8E57772D74D9}" destId="{DC88D8C7-81A1-48E4-9462-248F8591A03D}" srcOrd="0" destOrd="2" presId="urn:microsoft.com/office/officeart/2005/8/layout/vList4"/>
    <dgm:cxn modelId="{9A81ED48-6AE2-43F9-8F90-26DECAA6501C}" type="presParOf" srcId="{1C25F20E-500E-46A7-AF24-BF74827E46EA}" destId="{CCE679B3-54B0-44EE-A9E3-B7480C9DA6AE}" srcOrd="0" destOrd="0" presId="urn:microsoft.com/office/officeart/2005/8/layout/vList4"/>
    <dgm:cxn modelId="{36E8203D-43C5-4BDA-9179-C360D5E37A44}" type="presParOf" srcId="{CCE679B3-54B0-44EE-A9E3-B7480C9DA6AE}" destId="{F8B9E084-5FA5-4788-B81C-EEC7CFC92CE0}" srcOrd="0" destOrd="0" presId="urn:microsoft.com/office/officeart/2005/8/layout/vList4"/>
    <dgm:cxn modelId="{736A7F2B-479E-44D5-B9AF-C62E3075BAF8}" type="presParOf" srcId="{CCE679B3-54B0-44EE-A9E3-B7480C9DA6AE}" destId="{C726F469-014D-4ABA-B3C5-2763197921E8}" srcOrd="1" destOrd="0" presId="urn:microsoft.com/office/officeart/2005/8/layout/vList4"/>
    <dgm:cxn modelId="{3FCE0C3A-58FD-4CA9-93CD-97EF3607796E}" type="presParOf" srcId="{CCE679B3-54B0-44EE-A9E3-B7480C9DA6AE}" destId="{C1774A45-47D0-4C7F-8C9D-D9F5D86F5703}" srcOrd="2" destOrd="0" presId="urn:microsoft.com/office/officeart/2005/8/layout/vList4"/>
    <dgm:cxn modelId="{9F3F228C-D167-4246-8CEA-212C013F25A1}" type="presParOf" srcId="{1C25F20E-500E-46A7-AF24-BF74827E46EA}" destId="{785BDF65-21F6-419A-B3DE-1BEB2027D812}" srcOrd="1" destOrd="0" presId="urn:microsoft.com/office/officeart/2005/8/layout/vList4"/>
    <dgm:cxn modelId="{03DAC00A-9278-4F72-A4AF-E3057384D3C2}" type="presParOf" srcId="{1C25F20E-500E-46A7-AF24-BF74827E46EA}" destId="{060E5725-E6C7-4557-8295-913283C73C61}" srcOrd="2" destOrd="0" presId="urn:microsoft.com/office/officeart/2005/8/layout/vList4"/>
    <dgm:cxn modelId="{3971EA91-C246-440C-95EB-596B73F40675}" type="presParOf" srcId="{060E5725-E6C7-4557-8295-913283C73C61}" destId="{DC88D8C7-81A1-48E4-9462-248F8591A03D}" srcOrd="0" destOrd="0" presId="urn:microsoft.com/office/officeart/2005/8/layout/vList4"/>
    <dgm:cxn modelId="{4427C886-8073-4E6A-87B3-23A5A436BA84}" type="presParOf" srcId="{060E5725-E6C7-4557-8295-913283C73C61}" destId="{B465ABBA-F1F4-493A-A4F0-C990FEE7E2D8}" srcOrd="1" destOrd="0" presId="urn:microsoft.com/office/officeart/2005/8/layout/vList4"/>
    <dgm:cxn modelId="{9D98718E-831E-40B5-B3FF-01A8E1EF4024}" type="presParOf" srcId="{060E5725-E6C7-4557-8295-913283C73C61}" destId="{523EEDC8-CD80-47C5-AE23-0EABA71AFF57}" srcOrd="2" destOrd="0" presId="urn:microsoft.com/office/officeart/2005/8/layout/vList4"/>
    <dgm:cxn modelId="{84991DAA-FAB6-4E83-A4F1-2C512A1329E5}" type="presParOf" srcId="{1C25F20E-500E-46A7-AF24-BF74827E46EA}" destId="{8220E3ED-9178-4320-824E-B5A19388E741}" srcOrd="3" destOrd="0" presId="urn:microsoft.com/office/officeart/2005/8/layout/vList4"/>
    <dgm:cxn modelId="{48A287F9-AF9A-48D1-B4BC-FBBC78157CD8}" type="presParOf" srcId="{1C25F20E-500E-46A7-AF24-BF74827E46EA}" destId="{8EA48F7A-29B5-4E70-ABAB-A155388F3B17}" srcOrd="4" destOrd="0" presId="urn:microsoft.com/office/officeart/2005/8/layout/vList4"/>
    <dgm:cxn modelId="{00D9E039-9C34-43C9-8353-0439C374BACB}" type="presParOf" srcId="{8EA48F7A-29B5-4E70-ABAB-A155388F3B17}" destId="{4C9B569A-C90F-42DE-94EE-818DFB44D904}" srcOrd="0" destOrd="0" presId="urn:microsoft.com/office/officeart/2005/8/layout/vList4"/>
    <dgm:cxn modelId="{DD09D1D3-4C90-4E53-A679-79ADF8C02A32}" type="presParOf" srcId="{8EA48F7A-29B5-4E70-ABAB-A155388F3B17}" destId="{ECC83B69-9B28-4806-A22D-60C6402442F7}" srcOrd="1" destOrd="0" presId="urn:microsoft.com/office/officeart/2005/8/layout/vList4"/>
    <dgm:cxn modelId="{974F110F-C6DC-421A-9A7A-461C71F59371}" type="presParOf" srcId="{8EA48F7A-29B5-4E70-ABAB-A155388F3B17}" destId="{D97B2A6A-A8D1-40CA-B75F-E8CDAFF849F9}" srcOrd="2" destOrd="0" presId="urn:microsoft.com/office/officeart/2005/8/layout/vList4"/>
    <dgm:cxn modelId="{E1CF0645-F95B-48AB-9D8F-5828E5AC9A6B}" type="presParOf" srcId="{1C25F20E-500E-46A7-AF24-BF74827E46EA}" destId="{E8B6D697-006C-433C-9488-CE2B1523E2DB}" srcOrd="5" destOrd="0" presId="urn:microsoft.com/office/officeart/2005/8/layout/vList4"/>
    <dgm:cxn modelId="{25611785-76A7-4A0C-BD36-65632EB05149}" type="presParOf" srcId="{1C25F20E-500E-46A7-AF24-BF74827E46EA}" destId="{552055F4-7D44-47CF-852E-C5232CEA0474}" srcOrd="6" destOrd="0" presId="urn:microsoft.com/office/officeart/2005/8/layout/vList4"/>
    <dgm:cxn modelId="{DF98DB5C-7324-435F-8A61-99CF32021572}" type="presParOf" srcId="{552055F4-7D44-47CF-852E-C5232CEA0474}" destId="{AAF4B571-EF08-4E5A-BF54-D05BCE51429B}" srcOrd="0" destOrd="0" presId="urn:microsoft.com/office/officeart/2005/8/layout/vList4"/>
    <dgm:cxn modelId="{9AD4EE70-E2D0-4016-BCEC-C5E32BF257D6}" type="presParOf" srcId="{552055F4-7D44-47CF-852E-C5232CEA0474}" destId="{B632901B-8F66-4012-B627-B1BA68EF1E22}" srcOrd="1" destOrd="0" presId="urn:microsoft.com/office/officeart/2005/8/layout/vList4"/>
    <dgm:cxn modelId="{F43DDF43-8857-4F54-B206-E7A2B18BDF9C}" type="presParOf" srcId="{552055F4-7D44-47CF-852E-C5232CEA0474}" destId="{D40F3EE2-3E15-4DAF-A782-539EEE047351}"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1067415-C52D-4672-A504-095AC5C7919D}"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s-CO"/>
        </a:p>
      </dgm:t>
    </dgm:pt>
    <dgm:pt modelId="{07BE0593-859B-4CAB-BED6-3E883544FD98}">
      <dgm:prSet custT="1"/>
      <dgm:spPr/>
      <dgm:t>
        <a:bodyPr/>
        <a:lstStyle/>
        <a:p>
          <a:pPr algn="ctr"/>
          <a:r>
            <a:rPr lang="es-MX" sz="2000" dirty="0">
              <a:solidFill>
                <a:srgbClr val="152B48"/>
              </a:solidFill>
              <a:latin typeface="Montserrat" panose="02000505000000020004"/>
            </a:rPr>
            <a:t>Típicamente: neuritis retrobulbar.</a:t>
          </a:r>
        </a:p>
      </dgm:t>
    </dgm:pt>
    <dgm:pt modelId="{167ACF0D-2F55-420A-B2B4-FCAD24DCE06E}" type="parTrans" cxnId="{2C67ACC9-01F9-44CA-959C-5F25DC43D60C}">
      <dgm:prSet/>
      <dgm:spPr/>
      <dgm:t>
        <a:bodyPr/>
        <a:lstStyle/>
        <a:p>
          <a:pPr algn="ctr"/>
          <a:endParaRPr lang="es-CO" sz="2000">
            <a:solidFill>
              <a:srgbClr val="152B48"/>
            </a:solidFill>
            <a:latin typeface="Montserrat" panose="02000505000000020004"/>
          </a:endParaRPr>
        </a:p>
      </dgm:t>
    </dgm:pt>
    <dgm:pt modelId="{838C61B6-B02D-43FC-9694-1E87AE2EBD9E}" type="sibTrans" cxnId="{2C67ACC9-01F9-44CA-959C-5F25DC43D60C}">
      <dgm:prSet/>
      <dgm:spPr/>
      <dgm:t>
        <a:bodyPr/>
        <a:lstStyle/>
        <a:p>
          <a:pPr algn="ctr"/>
          <a:endParaRPr lang="es-CO" sz="2000">
            <a:solidFill>
              <a:srgbClr val="152B48"/>
            </a:solidFill>
            <a:latin typeface="Montserrat" panose="02000505000000020004"/>
          </a:endParaRPr>
        </a:p>
      </dgm:t>
    </dgm:pt>
    <dgm:pt modelId="{8CAB3C7B-AC1B-41F8-BABC-1C33EBD0E1E9}">
      <dgm:prSet custT="1"/>
      <dgm:spPr/>
      <dgm:t>
        <a:bodyPr/>
        <a:lstStyle/>
        <a:p>
          <a:pPr algn="ctr"/>
          <a:r>
            <a:rPr lang="es-MX" sz="2000" dirty="0">
              <a:solidFill>
                <a:srgbClr val="152B48"/>
              </a:solidFill>
              <a:latin typeface="Montserrat" panose="02000505000000020004"/>
            </a:rPr>
            <a:t>Oftalmoplejía, nistagmus.</a:t>
          </a:r>
          <a:endParaRPr lang="es-CO" sz="2000" dirty="0">
            <a:solidFill>
              <a:srgbClr val="152B48"/>
            </a:solidFill>
            <a:latin typeface="Montserrat" panose="02000505000000020004"/>
          </a:endParaRPr>
        </a:p>
      </dgm:t>
    </dgm:pt>
    <dgm:pt modelId="{DA9C72AE-C066-47FD-8D8E-2ACE5D2A6C22}" type="parTrans" cxnId="{170A2B82-3709-42CF-9300-DE1F81840E3B}">
      <dgm:prSet/>
      <dgm:spPr/>
      <dgm:t>
        <a:bodyPr/>
        <a:lstStyle/>
        <a:p>
          <a:pPr algn="ctr"/>
          <a:endParaRPr lang="es-CO" sz="2000">
            <a:solidFill>
              <a:srgbClr val="152B48"/>
            </a:solidFill>
            <a:latin typeface="Montserrat" panose="02000505000000020004"/>
          </a:endParaRPr>
        </a:p>
      </dgm:t>
    </dgm:pt>
    <dgm:pt modelId="{60689DBA-5D14-4AE5-BE78-DB1F247C7F11}" type="sibTrans" cxnId="{170A2B82-3709-42CF-9300-DE1F81840E3B}">
      <dgm:prSet/>
      <dgm:spPr/>
      <dgm:t>
        <a:bodyPr/>
        <a:lstStyle/>
        <a:p>
          <a:pPr algn="ctr"/>
          <a:endParaRPr lang="es-CO" sz="2000">
            <a:solidFill>
              <a:srgbClr val="152B48"/>
            </a:solidFill>
            <a:latin typeface="Montserrat" panose="02000505000000020004"/>
          </a:endParaRPr>
        </a:p>
      </dgm:t>
    </dgm:pt>
    <dgm:pt modelId="{3E13706E-2E73-45D7-83E0-1C972835DA42}">
      <dgm:prSet custT="1"/>
      <dgm:spPr/>
      <dgm:t>
        <a:bodyPr/>
        <a:lstStyle/>
        <a:p>
          <a:pPr algn="ctr"/>
          <a:r>
            <a:rPr lang="es-MX" sz="2000" dirty="0">
              <a:solidFill>
                <a:srgbClr val="152B48"/>
              </a:solidFill>
              <a:latin typeface="Montserrat" panose="02000505000000020004"/>
            </a:rPr>
            <a:t>Poco común: parálisis del III nervio, hemianopsia.</a:t>
          </a:r>
          <a:endParaRPr lang="es-CO" sz="2000" dirty="0">
            <a:solidFill>
              <a:srgbClr val="152B48"/>
            </a:solidFill>
            <a:latin typeface="Montserrat" panose="02000505000000020004"/>
          </a:endParaRPr>
        </a:p>
      </dgm:t>
    </dgm:pt>
    <dgm:pt modelId="{CE1952CC-0927-4456-90FD-7820FC244963}" type="parTrans" cxnId="{559EBC36-93F5-4E83-8C63-FA5E48B217A4}">
      <dgm:prSet/>
      <dgm:spPr/>
      <dgm:t>
        <a:bodyPr/>
        <a:lstStyle/>
        <a:p>
          <a:pPr algn="ctr"/>
          <a:endParaRPr lang="es-CO" sz="2000">
            <a:solidFill>
              <a:srgbClr val="152B48"/>
            </a:solidFill>
            <a:latin typeface="Montserrat" panose="02000505000000020004"/>
          </a:endParaRPr>
        </a:p>
      </dgm:t>
    </dgm:pt>
    <dgm:pt modelId="{A53EC406-640F-44BF-A49A-62C9DD9532B2}" type="sibTrans" cxnId="{559EBC36-93F5-4E83-8C63-FA5E48B217A4}">
      <dgm:prSet/>
      <dgm:spPr/>
      <dgm:t>
        <a:bodyPr/>
        <a:lstStyle/>
        <a:p>
          <a:pPr algn="ctr"/>
          <a:endParaRPr lang="es-CO" sz="2000">
            <a:solidFill>
              <a:srgbClr val="152B48"/>
            </a:solidFill>
            <a:latin typeface="Montserrat" panose="02000505000000020004"/>
          </a:endParaRPr>
        </a:p>
      </dgm:t>
    </dgm:pt>
    <dgm:pt modelId="{84F36459-92AE-4FE0-88BD-8C574FE2DD92}">
      <dgm:prSet custT="1"/>
      <dgm:spPr/>
      <dgm:t>
        <a:bodyPr/>
        <a:lstStyle/>
        <a:p>
          <a:pPr algn="ctr"/>
          <a:r>
            <a:rPr lang="es-MX" sz="2000" dirty="0">
              <a:solidFill>
                <a:srgbClr val="152B48"/>
              </a:solidFill>
              <a:latin typeface="Montserrat" panose="02000505000000020004"/>
            </a:rPr>
            <a:t>Raro: vitreitis y periflebitis retinal.</a:t>
          </a:r>
          <a:endParaRPr lang="es-CO" sz="2000" dirty="0">
            <a:solidFill>
              <a:srgbClr val="152B48"/>
            </a:solidFill>
            <a:latin typeface="Montserrat" panose="02000505000000020004"/>
          </a:endParaRPr>
        </a:p>
      </dgm:t>
    </dgm:pt>
    <dgm:pt modelId="{D8415286-55BC-4564-B5AF-A7A39BC90CA6}" type="parTrans" cxnId="{3209395A-E377-4DB0-ADB2-C467F34B0C45}">
      <dgm:prSet/>
      <dgm:spPr/>
      <dgm:t>
        <a:bodyPr/>
        <a:lstStyle/>
        <a:p>
          <a:pPr algn="ctr"/>
          <a:endParaRPr lang="es-CO" sz="2000">
            <a:solidFill>
              <a:srgbClr val="152B48"/>
            </a:solidFill>
            <a:latin typeface="Montserrat" panose="02000505000000020004"/>
          </a:endParaRPr>
        </a:p>
      </dgm:t>
    </dgm:pt>
    <dgm:pt modelId="{2D53AF35-54F2-4577-8374-B0496BB19D6D}" type="sibTrans" cxnId="{3209395A-E377-4DB0-ADB2-C467F34B0C45}">
      <dgm:prSet/>
      <dgm:spPr/>
      <dgm:t>
        <a:bodyPr/>
        <a:lstStyle/>
        <a:p>
          <a:pPr algn="ctr"/>
          <a:endParaRPr lang="es-CO" sz="2000">
            <a:solidFill>
              <a:srgbClr val="152B48"/>
            </a:solidFill>
            <a:latin typeface="Montserrat" panose="02000505000000020004"/>
          </a:endParaRPr>
        </a:p>
      </dgm:t>
    </dgm:pt>
    <dgm:pt modelId="{5E3C2BD9-C777-458B-8411-008635A055EB}">
      <dgm:prSet custT="1"/>
      <dgm:spPr/>
      <dgm:t>
        <a:bodyPr/>
        <a:lstStyle/>
        <a:p>
          <a:pPr algn="ctr"/>
          <a:r>
            <a:rPr lang="es-MX" sz="2000" dirty="0">
              <a:solidFill>
                <a:srgbClr val="152B48"/>
              </a:solidFill>
              <a:latin typeface="Montserrat" panose="02000505000000020004"/>
            </a:rPr>
            <a:t>Fenómeno de Uhthoff: empeora visión con ejercicio o aumento de temperatura.</a:t>
          </a:r>
          <a:endParaRPr lang="es-CO" sz="2000" dirty="0">
            <a:solidFill>
              <a:srgbClr val="152B48"/>
            </a:solidFill>
            <a:latin typeface="Montserrat" panose="02000505000000020004"/>
          </a:endParaRPr>
        </a:p>
      </dgm:t>
    </dgm:pt>
    <dgm:pt modelId="{1CB348A3-FA93-4656-BE1E-3220E0CCFD64}" type="parTrans" cxnId="{980CA3B6-428C-4FB3-A2F9-B7932C2A51A6}">
      <dgm:prSet/>
      <dgm:spPr/>
      <dgm:t>
        <a:bodyPr/>
        <a:lstStyle/>
        <a:p>
          <a:pPr algn="ctr"/>
          <a:endParaRPr lang="es-CO" sz="2000">
            <a:solidFill>
              <a:srgbClr val="152B48"/>
            </a:solidFill>
            <a:latin typeface="Montserrat" panose="02000505000000020004"/>
          </a:endParaRPr>
        </a:p>
      </dgm:t>
    </dgm:pt>
    <dgm:pt modelId="{A9C16611-D04A-4E8E-B1A8-5E51BE85B0D6}" type="sibTrans" cxnId="{980CA3B6-428C-4FB3-A2F9-B7932C2A51A6}">
      <dgm:prSet/>
      <dgm:spPr/>
      <dgm:t>
        <a:bodyPr/>
        <a:lstStyle/>
        <a:p>
          <a:pPr algn="ctr"/>
          <a:endParaRPr lang="es-CO" sz="2000">
            <a:solidFill>
              <a:srgbClr val="152B48"/>
            </a:solidFill>
            <a:latin typeface="Montserrat" panose="02000505000000020004"/>
          </a:endParaRPr>
        </a:p>
      </dgm:t>
    </dgm:pt>
    <dgm:pt modelId="{CFE9E1DA-CFA2-49A5-B5A6-9CD74862B2BF}" type="pres">
      <dgm:prSet presAssocID="{C1067415-C52D-4672-A504-095AC5C7919D}" presName="vert0" presStyleCnt="0">
        <dgm:presLayoutVars>
          <dgm:dir/>
          <dgm:animOne val="branch"/>
          <dgm:animLvl val="lvl"/>
        </dgm:presLayoutVars>
      </dgm:prSet>
      <dgm:spPr/>
    </dgm:pt>
    <dgm:pt modelId="{90360E1C-A69E-440B-8760-9B11FE3DC926}" type="pres">
      <dgm:prSet presAssocID="{07BE0593-859B-4CAB-BED6-3E883544FD98}" presName="thickLine" presStyleLbl="alignNode1" presStyleIdx="0" presStyleCnt="5"/>
      <dgm:spPr/>
    </dgm:pt>
    <dgm:pt modelId="{25DAFC34-7BC9-4ACB-8ED6-810E14E0B080}" type="pres">
      <dgm:prSet presAssocID="{07BE0593-859B-4CAB-BED6-3E883544FD98}" presName="horz1" presStyleCnt="0"/>
      <dgm:spPr/>
    </dgm:pt>
    <dgm:pt modelId="{C6EEFC18-E12C-40FB-A03D-69193493FD44}" type="pres">
      <dgm:prSet presAssocID="{07BE0593-859B-4CAB-BED6-3E883544FD98}" presName="tx1" presStyleLbl="revTx" presStyleIdx="0" presStyleCnt="5"/>
      <dgm:spPr/>
    </dgm:pt>
    <dgm:pt modelId="{F7427A83-D526-4707-86A7-9266A97480F0}" type="pres">
      <dgm:prSet presAssocID="{07BE0593-859B-4CAB-BED6-3E883544FD98}" presName="vert1" presStyleCnt="0"/>
      <dgm:spPr/>
    </dgm:pt>
    <dgm:pt modelId="{F89C5EE7-8656-44C7-9502-E56952E737C3}" type="pres">
      <dgm:prSet presAssocID="{8CAB3C7B-AC1B-41F8-BABC-1C33EBD0E1E9}" presName="thickLine" presStyleLbl="alignNode1" presStyleIdx="1" presStyleCnt="5"/>
      <dgm:spPr/>
    </dgm:pt>
    <dgm:pt modelId="{5467E785-E366-400C-BC89-6DE64A6742E8}" type="pres">
      <dgm:prSet presAssocID="{8CAB3C7B-AC1B-41F8-BABC-1C33EBD0E1E9}" presName="horz1" presStyleCnt="0"/>
      <dgm:spPr/>
    </dgm:pt>
    <dgm:pt modelId="{7C1C9809-7EEC-41A8-8E98-59735E08C17D}" type="pres">
      <dgm:prSet presAssocID="{8CAB3C7B-AC1B-41F8-BABC-1C33EBD0E1E9}" presName="tx1" presStyleLbl="revTx" presStyleIdx="1" presStyleCnt="5"/>
      <dgm:spPr/>
    </dgm:pt>
    <dgm:pt modelId="{229AEEB7-D5F8-4B4C-AFBA-D8F0F365E45C}" type="pres">
      <dgm:prSet presAssocID="{8CAB3C7B-AC1B-41F8-BABC-1C33EBD0E1E9}" presName="vert1" presStyleCnt="0"/>
      <dgm:spPr/>
    </dgm:pt>
    <dgm:pt modelId="{F87302C0-E3BC-43B5-BC8A-BE2EEE5A395D}" type="pres">
      <dgm:prSet presAssocID="{3E13706E-2E73-45D7-83E0-1C972835DA42}" presName="thickLine" presStyleLbl="alignNode1" presStyleIdx="2" presStyleCnt="5"/>
      <dgm:spPr/>
    </dgm:pt>
    <dgm:pt modelId="{1F6E9F5F-DD9D-4525-87E4-A74FCD2A83F7}" type="pres">
      <dgm:prSet presAssocID="{3E13706E-2E73-45D7-83E0-1C972835DA42}" presName="horz1" presStyleCnt="0"/>
      <dgm:spPr/>
    </dgm:pt>
    <dgm:pt modelId="{4DD5EBD2-889F-46FB-831E-1507ADEAB313}" type="pres">
      <dgm:prSet presAssocID="{3E13706E-2E73-45D7-83E0-1C972835DA42}" presName="tx1" presStyleLbl="revTx" presStyleIdx="2" presStyleCnt="5"/>
      <dgm:spPr/>
    </dgm:pt>
    <dgm:pt modelId="{1ADDB648-66BF-43C3-A35D-0B926E18F4A1}" type="pres">
      <dgm:prSet presAssocID="{3E13706E-2E73-45D7-83E0-1C972835DA42}" presName="vert1" presStyleCnt="0"/>
      <dgm:spPr/>
    </dgm:pt>
    <dgm:pt modelId="{15024F85-5DFC-472A-95CA-2BCA9E5B81B1}" type="pres">
      <dgm:prSet presAssocID="{84F36459-92AE-4FE0-88BD-8C574FE2DD92}" presName="thickLine" presStyleLbl="alignNode1" presStyleIdx="3" presStyleCnt="5"/>
      <dgm:spPr/>
    </dgm:pt>
    <dgm:pt modelId="{759F93B6-DD13-4BF4-A59E-F94089A50EC9}" type="pres">
      <dgm:prSet presAssocID="{84F36459-92AE-4FE0-88BD-8C574FE2DD92}" presName="horz1" presStyleCnt="0"/>
      <dgm:spPr/>
    </dgm:pt>
    <dgm:pt modelId="{4F2B2AA1-D933-43C6-B44E-B4A0F26B8441}" type="pres">
      <dgm:prSet presAssocID="{84F36459-92AE-4FE0-88BD-8C574FE2DD92}" presName="tx1" presStyleLbl="revTx" presStyleIdx="3" presStyleCnt="5"/>
      <dgm:spPr/>
    </dgm:pt>
    <dgm:pt modelId="{85018EE3-A189-4C56-9A25-162C5DF421CB}" type="pres">
      <dgm:prSet presAssocID="{84F36459-92AE-4FE0-88BD-8C574FE2DD92}" presName="vert1" presStyleCnt="0"/>
      <dgm:spPr/>
    </dgm:pt>
    <dgm:pt modelId="{AFC3E782-D4FC-4A29-83CD-7A9BF44B37DA}" type="pres">
      <dgm:prSet presAssocID="{5E3C2BD9-C777-458B-8411-008635A055EB}" presName="thickLine" presStyleLbl="alignNode1" presStyleIdx="4" presStyleCnt="5"/>
      <dgm:spPr/>
    </dgm:pt>
    <dgm:pt modelId="{2D62E415-7C9C-4691-879E-5B4A1977C21D}" type="pres">
      <dgm:prSet presAssocID="{5E3C2BD9-C777-458B-8411-008635A055EB}" presName="horz1" presStyleCnt="0"/>
      <dgm:spPr/>
    </dgm:pt>
    <dgm:pt modelId="{69A1F0A6-C72C-420F-BBB6-B3501DA8C730}" type="pres">
      <dgm:prSet presAssocID="{5E3C2BD9-C777-458B-8411-008635A055EB}" presName="tx1" presStyleLbl="revTx" presStyleIdx="4" presStyleCnt="5"/>
      <dgm:spPr/>
    </dgm:pt>
    <dgm:pt modelId="{291D5EDB-9485-4A5B-8E31-5EBA5AE6AE13}" type="pres">
      <dgm:prSet presAssocID="{5E3C2BD9-C777-458B-8411-008635A055EB}" presName="vert1" presStyleCnt="0"/>
      <dgm:spPr/>
    </dgm:pt>
  </dgm:ptLst>
  <dgm:cxnLst>
    <dgm:cxn modelId="{559EBC36-93F5-4E83-8C63-FA5E48B217A4}" srcId="{C1067415-C52D-4672-A504-095AC5C7919D}" destId="{3E13706E-2E73-45D7-83E0-1C972835DA42}" srcOrd="2" destOrd="0" parTransId="{CE1952CC-0927-4456-90FD-7820FC244963}" sibTransId="{A53EC406-640F-44BF-A49A-62C9DD9532B2}"/>
    <dgm:cxn modelId="{A000D93F-2823-456E-BA0F-C404C604ACE7}" type="presOf" srcId="{3E13706E-2E73-45D7-83E0-1C972835DA42}" destId="{4DD5EBD2-889F-46FB-831E-1507ADEAB313}" srcOrd="0" destOrd="0" presId="urn:microsoft.com/office/officeart/2008/layout/LinedList"/>
    <dgm:cxn modelId="{1FE1F068-805D-4C02-9E43-37A193687C4B}" type="presOf" srcId="{5E3C2BD9-C777-458B-8411-008635A055EB}" destId="{69A1F0A6-C72C-420F-BBB6-B3501DA8C730}" srcOrd="0" destOrd="0" presId="urn:microsoft.com/office/officeart/2008/layout/LinedList"/>
    <dgm:cxn modelId="{33577D4E-776D-409A-B30F-143175E38206}" type="presOf" srcId="{8CAB3C7B-AC1B-41F8-BABC-1C33EBD0E1E9}" destId="{7C1C9809-7EEC-41A8-8E98-59735E08C17D}" srcOrd="0" destOrd="0" presId="urn:microsoft.com/office/officeart/2008/layout/LinedList"/>
    <dgm:cxn modelId="{9801D26F-3873-41F4-A092-204F2FF83A57}" type="presOf" srcId="{07BE0593-859B-4CAB-BED6-3E883544FD98}" destId="{C6EEFC18-E12C-40FB-A03D-69193493FD44}" srcOrd="0" destOrd="0" presId="urn:microsoft.com/office/officeart/2008/layout/LinedList"/>
    <dgm:cxn modelId="{9B4FB450-2852-4D35-8590-84BC9F6AB388}" type="presOf" srcId="{84F36459-92AE-4FE0-88BD-8C574FE2DD92}" destId="{4F2B2AA1-D933-43C6-B44E-B4A0F26B8441}" srcOrd="0" destOrd="0" presId="urn:microsoft.com/office/officeart/2008/layout/LinedList"/>
    <dgm:cxn modelId="{3209395A-E377-4DB0-ADB2-C467F34B0C45}" srcId="{C1067415-C52D-4672-A504-095AC5C7919D}" destId="{84F36459-92AE-4FE0-88BD-8C574FE2DD92}" srcOrd="3" destOrd="0" parTransId="{D8415286-55BC-4564-B5AF-A7A39BC90CA6}" sibTransId="{2D53AF35-54F2-4577-8374-B0496BB19D6D}"/>
    <dgm:cxn modelId="{170A2B82-3709-42CF-9300-DE1F81840E3B}" srcId="{C1067415-C52D-4672-A504-095AC5C7919D}" destId="{8CAB3C7B-AC1B-41F8-BABC-1C33EBD0E1E9}" srcOrd="1" destOrd="0" parTransId="{DA9C72AE-C066-47FD-8D8E-2ACE5D2A6C22}" sibTransId="{60689DBA-5D14-4AE5-BE78-DB1F247C7F11}"/>
    <dgm:cxn modelId="{C615028E-6CB3-4EE3-AD1C-8966CFB7B6E5}" type="presOf" srcId="{C1067415-C52D-4672-A504-095AC5C7919D}" destId="{CFE9E1DA-CFA2-49A5-B5A6-9CD74862B2BF}" srcOrd="0" destOrd="0" presId="urn:microsoft.com/office/officeart/2008/layout/LinedList"/>
    <dgm:cxn modelId="{980CA3B6-428C-4FB3-A2F9-B7932C2A51A6}" srcId="{C1067415-C52D-4672-A504-095AC5C7919D}" destId="{5E3C2BD9-C777-458B-8411-008635A055EB}" srcOrd="4" destOrd="0" parTransId="{1CB348A3-FA93-4656-BE1E-3220E0CCFD64}" sibTransId="{A9C16611-D04A-4E8E-B1A8-5E51BE85B0D6}"/>
    <dgm:cxn modelId="{2C67ACC9-01F9-44CA-959C-5F25DC43D60C}" srcId="{C1067415-C52D-4672-A504-095AC5C7919D}" destId="{07BE0593-859B-4CAB-BED6-3E883544FD98}" srcOrd="0" destOrd="0" parTransId="{167ACF0D-2F55-420A-B2B4-FCAD24DCE06E}" sibTransId="{838C61B6-B02D-43FC-9694-1E87AE2EBD9E}"/>
    <dgm:cxn modelId="{83F9A3A8-9EAC-4A26-B028-45CC30A85480}" type="presParOf" srcId="{CFE9E1DA-CFA2-49A5-B5A6-9CD74862B2BF}" destId="{90360E1C-A69E-440B-8760-9B11FE3DC926}" srcOrd="0" destOrd="0" presId="urn:microsoft.com/office/officeart/2008/layout/LinedList"/>
    <dgm:cxn modelId="{A83951C1-704C-43F7-9B21-4A235D638D44}" type="presParOf" srcId="{CFE9E1DA-CFA2-49A5-B5A6-9CD74862B2BF}" destId="{25DAFC34-7BC9-4ACB-8ED6-810E14E0B080}" srcOrd="1" destOrd="0" presId="urn:microsoft.com/office/officeart/2008/layout/LinedList"/>
    <dgm:cxn modelId="{ADCDD21A-54AE-4590-8228-071DE06F73EB}" type="presParOf" srcId="{25DAFC34-7BC9-4ACB-8ED6-810E14E0B080}" destId="{C6EEFC18-E12C-40FB-A03D-69193493FD44}" srcOrd="0" destOrd="0" presId="urn:microsoft.com/office/officeart/2008/layout/LinedList"/>
    <dgm:cxn modelId="{21354698-6935-4BD5-84F1-C2DAF6F5B7CE}" type="presParOf" srcId="{25DAFC34-7BC9-4ACB-8ED6-810E14E0B080}" destId="{F7427A83-D526-4707-86A7-9266A97480F0}" srcOrd="1" destOrd="0" presId="urn:microsoft.com/office/officeart/2008/layout/LinedList"/>
    <dgm:cxn modelId="{8321DC0B-398D-466E-8681-7D309C431B6D}" type="presParOf" srcId="{CFE9E1DA-CFA2-49A5-B5A6-9CD74862B2BF}" destId="{F89C5EE7-8656-44C7-9502-E56952E737C3}" srcOrd="2" destOrd="0" presId="urn:microsoft.com/office/officeart/2008/layout/LinedList"/>
    <dgm:cxn modelId="{02686BF9-5B12-451A-AB22-6A05C8D25B87}" type="presParOf" srcId="{CFE9E1DA-CFA2-49A5-B5A6-9CD74862B2BF}" destId="{5467E785-E366-400C-BC89-6DE64A6742E8}" srcOrd="3" destOrd="0" presId="urn:microsoft.com/office/officeart/2008/layout/LinedList"/>
    <dgm:cxn modelId="{DC5017D1-0896-4E9E-B788-B9A6E9CB65B3}" type="presParOf" srcId="{5467E785-E366-400C-BC89-6DE64A6742E8}" destId="{7C1C9809-7EEC-41A8-8E98-59735E08C17D}" srcOrd="0" destOrd="0" presId="urn:microsoft.com/office/officeart/2008/layout/LinedList"/>
    <dgm:cxn modelId="{F64CEBB0-7C0E-44BD-9522-CFA3B9BECD0C}" type="presParOf" srcId="{5467E785-E366-400C-BC89-6DE64A6742E8}" destId="{229AEEB7-D5F8-4B4C-AFBA-D8F0F365E45C}" srcOrd="1" destOrd="0" presId="urn:microsoft.com/office/officeart/2008/layout/LinedList"/>
    <dgm:cxn modelId="{CBCFAEA5-D8BA-4115-9E15-DD8AC1DD7921}" type="presParOf" srcId="{CFE9E1DA-CFA2-49A5-B5A6-9CD74862B2BF}" destId="{F87302C0-E3BC-43B5-BC8A-BE2EEE5A395D}" srcOrd="4" destOrd="0" presId="urn:microsoft.com/office/officeart/2008/layout/LinedList"/>
    <dgm:cxn modelId="{90794AA5-B710-4CCC-A082-7BC31CD6027D}" type="presParOf" srcId="{CFE9E1DA-CFA2-49A5-B5A6-9CD74862B2BF}" destId="{1F6E9F5F-DD9D-4525-87E4-A74FCD2A83F7}" srcOrd="5" destOrd="0" presId="urn:microsoft.com/office/officeart/2008/layout/LinedList"/>
    <dgm:cxn modelId="{08139108-21C5-4EA4-90E8-D6EF7B6A5CC0}" type="presParOf" srcId="{1F6E9F5F-DD9D-4525-87E4-A74FCD2A83F7}" destId="{4DD5EBD2-889F-46FB-831E-1507ADEAB313}" srcOrd="0" destOrd="0" presId="urn:microsoft.com/office/officeart/2008/layout/LinedList"/>
    <dgm:cxn modelId="{98E83227-5850-4DFF-B7E2-FFEA37391C55}" type="presParOf" srcId="{1F6E9F5F-DD9D-4525-87E4-A74FCD2A83F7}" destId="{1ADDB648-66BF-43C3-A35D-0B926E18F4A1}" srcOrd="1" destOrd="0" presId="urn:microsoft.com/office/officeart/2008/layout/LinedList"/>
    <dgm:cxn modelId="{9690BC77-5D4F-4FAC-AF45-94C0EE45A7AD}" type="presParOf" srcId="{CFE9E1DA-CFA2-49A5-B5A6-9CD74862B2BF}" destId="{15024F85-5DFC-472A-95CA-2BCA9E5B81B1}" srcOrd="6" destOrd="0" presId="urn:microsoft.com/office/officeart/2008/layout/LinedList"/>
    <dgm:cxn modelId="{B3315052-373E-4F5D-AAE3-107A91428369}" type="presParOf" srcId="{CFE9E1DA-CFA2-49A5-B5A6-9CD74862B2BF}" destId="{759F93B6-DD13-4BF4-A59E-F94089A50EC9}" srcOrd="7" destOrd="0" presId="urn:microsoft.com/office/officeart/2008/layout/LinedList"/>
    <dgm:cxn modelId="{901D332C-D71A-4FC1-BBA8-18D1ABF21B71}" type="presParOf" srcId="{759F93B6-DD13-4BF4-A59E-F94089A50EC9}" destId="{4F2B2AA1-D933-43C6-B44E-B4A0F26B8441}" srcOrd="0" destOrd="0" presId="urn:microsoft.com/office/officeart/2008/layout/LinedList"/>
    <dgm:cxn modelId="{F0BAE07E-0E7C-4749-B84E-E6168174C2F5}" type="presParOf" srcId="{759F93B6-DD13-4BF4-A59E-F94089A50EC9}" destId="{85018EE3-A189-4C56-9A25-162C5DF421CB}" srcOrd="1" destOrd="0" presId="urn:microsoft.com/office/officeart/2008/layout/LinedList"/>
    <dgm:cxn modelId="{23F62452-34B2-4570-A707-6900BA16A7FF}" type="presParOf" srcId="{CFE9E1DA-CFA2-49A5-B5A6-9CD74862B2BF}" destId="{AFC3E782-D4FC-4A29-83CD-7A9BF44B37DA}" srcOrd="8" destOrd="0" presId="urn:microsoft.com/office/officeart/2008/layout/LinedList"/>
    <dgm:cxn modelId="{8A03977E-1FB9-42A3-B6D7-261D07EE3AB1}" type="presParOf" srcId="{CFE9E1DA-CFA2-49A5-B5A6-9CD74862B2BF}" destId="{2D62E415-7C9C-4691-879E-5B4A1977C21D}" srcOrd="9" destOrd="0" presId="urn:microsoft.com/office/officeart/2008/layout/LinedList"/>
    <dgm:cxn modelId="{D387693B-E0E2-43C9-A247-518D8A6A6C62}" type="presParOf" srcId="{2D62E415-7C9C-4691-879E-5B4A1977C21D}" destId="{69A1F0A6-C72C-420F-BBB6-B3501DA8C730}" srcOrd="0" destOrd="0" presId="urn:microsoft.com/office/officeart/2008/layout/LinedList"/>
    <dgm:cxn modelId="{BE79DC35-70AC-431E-B979-1CD2B0A77C9F}" type="presParOf" srcId="{2D62E415-7C9C-4691-879E-5B4A1977C21D}" destId="{291D5EDB-9485-4A5B-8E31-5EBA5AE6AE1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43BD903-F089-422F-8851-76DAF4FBFD0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O"/>
        </a:p>
      </dgm:t>
    </dgm:pt>
    <dgm:pt modelId="{DF3B970C-D898-45CB-A6C7-0E377BD7960F}">
      <dgm:prSet/>
      <dgm:spPr/>
      <dgm:t>
        <a:bodyPr/>
        <a:lstStyle/>
        <a:p>
          <a:pPr algn="ctr"/>
          <a:r>
            <a:rPr lang="es-MX" dirty="0">
              <a:latin typeface="Montserrat" pitchFamily="2" charset="77"/>
            </a:rPr>
            <a:t>Punción lumbar: bandas oligoclonales en la electroforesis</a:t>
          </a:r>
          <a:r>
            <a:rPr lang="es-CO" dirty="0">
              <a:latin typeface="Montserrat" pitchFamily="2" charset="77"/>
            </a:rPr>
            <a:t> de proteínas (90-95%).</a:t>
          </a:r>
        </a:p>
      </dgm:t>
    </dgm:pt>
    <dgm:pt modelId="{CFAE3AD7-662E-469F-9C93-347799E361E6}" type="parTrans" cxnId="{E779102F-0017-47E7-A9D1-A36B28E513EC}">
      <dgm:prSet/>
      <dgm:spPr/>
      <dgm:t>
        <a:bodyPr/>
        <a:lstStyle/>
        <a:p>
          <a:pPr algn="ctr"/>
          <a:endParaRPr lang="es-CO">
            <a:latin typeface="Montserrat" pitchFamily="2" charset="77"/>
          </a:endParaRPr>
        </a:p>
      </dgm:t>
    </dgm:pt>
    <dgm:pt modelId="{30B533F8-6432-42F6-BE8E-2DDB747C3D55}" type="sibTrans" cxnId="{E779102F-0017-47E7-A9D1-A36B28E513EC}">
      <dgm:prSet/>
      <dgm:spPr/>
      <dgm:t>
        <a:bodyPr/>
        <a:lstStyle/>
        <a:p>
          <a:pPr algn="ctr"/>
          <a:endParaRPr lang="es-CO">
            <a:latin typeface="Montserrat" pitchFamily="2" charset="77"/>
          </a:endParaRPr>
        </a:p>
      </dgm:t>
    </dgm:pt>
    <dgm:pt modelId="{3D4DC7B6-BB6E-4088-8C54-CD04EC9211EF}">
      <dgm:prSet/>
      <dgm:spPr/>
      <dgm:t>
        <a:bodyPr/>
        <a:lstStyle/>
        <a:p>
          <a:pPr algn="ctr"/>
          <a:r>
            <a:rPr lang="es-CO" dirty="0">
              <a:latin typeface="Montserrat" pitchFamily="2" charset="77"/>
            </a:rPr>
            <a:t>RMN: placas en sustancia blanca.</a:t>
          </a:r>
        </a:p>
      </dgm:t>
    </dgm:pt>
    <dgm:pt modelId="{F0479D44-C0EA-4BCA-9449-CDBCFF7352FB}" type="parTrans" cxnId="{864536EA-6383-4A69-A45E-342201944123}">
      <dgm:prSet/>
      <dgm:spPr/>
      <dgm:t>
        <a:bodyPr/>
        <a:lstStyle/>
        <a:p>
          <a:pPr algn="ctr"/>
          <a:endParaRPr lang="es-CO">
            <a:latin typeface="Montserrat" pitchFamily="2" charset="77"/>
          </a:endParaRPr>
        </a:p>
      </dgm:t>
    </dgm:pt>
    <dgm:pt modelId="{7369E079-A628-443A-AD38-E067EAF699DF}" type="sibTrans" cxnId="{864536EA-6383-4A69-A45E-342201944123}">
      <dgm:prSet/>
      <dgm:spPr/>
      <dgm:t>
        <a:bodyPr/>
        <a:lstStyle/>
        <a:p>
          <a:pPr algn="ctr"/>
          <a:endParaRPr lang="es-CO">
            <a:latin typeface="Montserrat" pitchFamily="2" charset="77"/>
          </a:endParaRPr>
        </a:p>
      </dgm:t>
    </dgm:pt>
    <dgm:pt modelId="{B32E5F64-9442-4E10-8BF1-9B57FC8D189F}">
      <dgm:prSet/>
      <dgm:spPr/>
      <dgm:t>
        <a:bodyPr/>
        <a:lstStyle/>
        <a:p>
          <a:pPr algn="ctr"/>
          <a:r>
            <a:rPr lang="es-CO" dirty="0">
              <a:latin typeface="Montserrat" pitchFamily="2" charset="77"/>
            </a:rPr>
            <a:t>Estudios infecciosos.</a:t>
          </a:r>
        </a:p>
      </dgm:t>
    </dgm:pt>
    <dgm:pt modelId="{B0ADBC1F-B8AC-4B2D-9BE3-20AD6E5187C7}" type="parTrans" cxnId="{7B2D52C0-72BB-49CF-BD35-89E4374AAA39}">
      <dgm:prSet/>
      <dgm:spPr/>
      <dgm:t>
        <a:bodyPr/>
        <a:lstStyle/>
        <a:p>
          <a:pPr algn="ctr"/>
          <a:endParaRPr lang="es-CO">
            <a:latin typeface="Montserrat" pitchFamily="2" charset="77"/>
          </a:endParaRPr>
        </a:p>
      </dgm:t>
    </dgm:pt>
    <dgm:pt modelId="{86E52302-0867-4A98-9A28-955FAFCBDD8F}" type="sibTrans" cxnId="{7B2D52C0-72BB-49CF-BD35-89E4374AAA39}">
      <dgm:prSet/>
      <dgm:spPr/>
      <dgm:t>
        <a:bodyPr/>
        <a:lstStyle/>
        <a:p>
          <a:pPr algn="ctr"/>
          <a:endParaRPr lang="es-CO">
            <a:latin typeface="Montserrat" pitchFamily="2" charset="77"/>
          </a:endParaRPr>
        </a:p>
      </dgm:t>
    </dgm:pt>
    <dgm:pt modelId="{8424CA0C-584C-42A0-B209-2E9C28588AD9}" type="pres">
      <dgm:prSet presAssocID="{243BD903-F089-422F-8851-76DAF4FBFD08}" presName="linear" presStyleCnt="0">
        <dgm:presLayoutVars>
          <dgm:animLvl val="lvl"/>
          <dgm:resizeHandles val="exact"/>
        </dgm:presLayoutVars>
      </dgm:prSet>
      <dgm:spPr/>
    </dgm:pt>
    <dgm:pt modelId="{65EBFDE4-89A0-401A-91FA-34CD9CB79F3C}" type="pres">
      <dgm:prSet presAssocID="{DF3B970C-D898-45CB-A6C7-0E377BD7960F}" presName="parentText" presStyleLbl="node1" presStyleIdx="0" presStyleCnt="3">
        <dgm:presLayoutVars>
          <dgm:chMax val="0"/>
          <dgm:bulletEnabled val="1"/>
        </dgm:presLayoutVars>
      </dgm:prSet>
      <dgm:spPr/>
    </dgm:pt>
    <dgm:pt modelId="{9C06E395-A0DB-4773-AE61-92F6AAB66DE7}" type="pres">
      <dgm:prSet presAssocID="{30B533F8-6432-42F6-BE8E-2DDB747C3D55}" presName="spacer" presStyleCnt="0"/>
      <dgm:spPr/>
    </dgm:pt>
    <dgm:pt modelId="{5A9711A4-7DEC-40FE-B888-BD8EF21E394E}" type="pres">
      <dgm:prSet presAssocID="{3D4DC7B6-BB6E-4088-8C54-CD04EC9211EF}" presName="parentText" presStyleLbl="node1" presStyleIdx="1" presStyleCnt="3">
        <dgm:presLayoutVars>
          <dgm:chMax val="0"/>
          <dgm:bulletEnabled val="1"/>
        </dgm:presLayoutVars>
      </dgm:prSet>
      <dgm:spPr/>
    </dgm:pt>
    <dgm:pt modelId="{7615D2E1-6750-47F0-BD6F-CE667BD101FC}" type="pres">
      <dgm:prSet presAssocID="{7369E079-A628-443A-AD38-E067EAF699DF}" presName="spacer" presStyleCnt="0"/>
      <dgm:spPr/>
    </dgm:pt>
    <dgm:pt modelId="{60E29C74-D9F7-4805-9468-BC61ED7D0968}" type="pres">
      <dgm:prSet presAssocID="{B32E5F64-9442-4E10-8BF1-9B57FC8D189F}" presName="parentText" presStyleLbl="node1" presStyleIdx="2" presStyleCnt="3">
        <dgm:presLayoutVars>
          <dgm:chMax val="0"/>
          <dgm:bulletEnabled val="1"/>
        </dgm:presLayoutVars>
      </dgm:prSet>
      <dgm:spPr/>
    </dgm:pt>
  </dgm:ptLst>
  <dgm:cxnLst>
    <dgm:cxn modelId="{F02D5F27-9532-4899-A3DD-D58758E77CB2}" type="presOf" srcId="{B32E5F64-9442-4E10-8BF1-9B57FC8D189F}" destId="{60E29C74-D9F7-4805-9468-BC61ED7D0968}" srcOrd="0" destOrd="0" presId="urn:microsoft.com/office/officeart/2005/8/layout/vList2"/>
    <dgm:cxn modelId="{E779102F-0017-47E7-A9D1-A36B28E513EC}" srcId="{243BD903-F089-422F-8851-76DAF4FBFD08}" destId="{DF3B970C-D898-45CB-A6C7-0E377BD7960F}" srcOrd="0" destOrd="0" parTransId="{CFAE3AD7-662E-469F-9C93-347799E361E6}" sibTransId="{30B533F8-6432-42F6-BE8E-2DDB747C3D55}"/>
    <dgm:cxn modelId="{4133694E-C4A4-425B-B17C-C1D97E67C652}" type="presOf" srcId="{3D4DC7B6-BB6E-4088-8C54-CD04EC9211EF}" destId="{5A9711A4-7DEC-40FE-B888-BD8EF21E394E}" srcOrd="0" destOrd="0" presId="urn:microsoft.com/office/officeart/2005/8/layout/vList2"/>
    <dgm:cxn modelId="{4B76EA8F-5948-4BDC-AE77-F6E56C40E1A4}" type="presOf" srcId="{243BD903-F089-422F-8851-76DAF4FBFD08}" destId="{8424CA0C-584C-42A0-B209-2E9C28588AD9}" srcOrd="0" destOrd="0" presId="urn:microsoft.com/office/officeart/2005/8/layout/vList2"/>
    <dgm:cxn modelId="{7B2D52C0-72BB-49CF-BD35-89E4374AAA39}" srcId="{243BD903-F089-422F-8851-76DAF4FBFD08}" destId="{B32E5F64-9442-4E10-8BF1-9B57FC8D189F}" srcOrd="2" destOrd="0" parTransId="{B0ADBC1F-B8AC-4B2D-9BE3-20AD6E5187C7}" sibTransId="{86E52302-0867-4A98-9A28-955FAFCBDD8F}"/>
    <dgm:cxn modelId="{6EB8B8D7-4FAB-4A55-A6FF-9EEEE7781415}" type="presOf" srcId="{DF3B970C-D898-45CB-A6C7-0E377BD7960F}" destId="{65EBFDE4-89A0-401A-91FA-34CD9CB79F3C}" srcOrd="0" destOrd="0" presId="urn:microsoft.com/office/officeart/2005/8/layout/vList2"/>
    <dgm:cxn modelId="{864536EA-6383-4A69-A45E-342201944123}" srcId="{243BD903-F089-422F-8851-76DAF4FBFD08}" destId="{3D4DC7B6-BB6E-4088-8C54-CD04EC9211EF}" srcOrd="1" destOrd="0" parTransId="{F0479D44-C0EA-4BCA-9449-CDBCFF7352FB}" sibTransId="{7369E079-A628-443A-AD38-E067EAF699DF}"/>
    <dgm:cxn modelId="{93DA119F-084B-457A-8A16-0EFB35B2FF8D}" type="presParOf" srcId="{8424CA0C-584C-42A0-B209-2E9C28588AD9}" destId="{65EBFDE4-89A0-401A-91FA-34CD9CB79F3C}" srcOrd="0" destOrd="0" presId="urn:microsoft.com/office/officeart/2005/8/layout/vList2"/>
    <dgm:cxn modelId="{2AAEF0BB-177E-4D39-976A-05818D956631}" type="presParOf" srcId="{8424CA0C-584C-42A0-B209-2E9C28588AD9}" destId="{9C06E395-A0DB-4773-AE61-92F6AAB66DE7}" srcOrd="1" destOrd="0" presId="urn:microsoft.com/office/officeart/2005/8/layout/vList2"/>
    <dgm:cxn modelId="{AD3FD9DB-57F5-4928-A4F1-4CAA8C075438}" type="presParOf" srcId="{8424CA0C-584C-42A0-B209-2E9C28588AD9}" destId="{5A9711A4-7DEC-40FE-B888-BD8EF21E394E}" srcOrd="2" destOrd="0" presId="urn:microsoft.com/office/officeart/2005/8/layout/vList2"/>
    <dgm:cxn modelId="{7E5C42C6-5FBE-47FA-9FAB-C887E4FD4763}" type="presParOf" srcId="{8424CA0C-584C-42A0-B209-2E9C28588AD9}" destId="{7615D2E1-6750-47F0-BD6F-CE667BD101FC}" srcOrd="3" destOrd="0" presId="urn:microsoft.com/office/officeart/2005/8/layout/vList2"/>
    <dgm:cxn modelId="{24DE1251-EC62-4011-9AB2-615F05DEAA2C}" type="presParOf" srcId="{8424CA0C-584C-42A0-B209-2E9C28588AD9}" destId="{60E29C74-D9F7-4805-9468-BC61ED7D0968}"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7B568EA-F76B-424B-B79E-E65DFFA26AB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O"/>
        </a:p>
      </dgm:t>
    </dgm:pt>
    <dgm:pt modelId="{3B1875B8-A852-4794-9865-98EC9DB064FE}">
      <dgm:prSet/>
      <dgm:spPr/>
      <dgm:t>
        <a:bodyPr/>
        <a:lstStyle/>
        <a:p>
          <a:pPr algn="ctr"/>
          <a:r>
            <a:rPr lang="es-MX" dirty="0">
              <a:latin typeface="Montserrat" pitchFamily="2" charset="77"/>
            </a:rPr>
            <a:t>Lesión del nervio óptico por insuficiencia en la irrigación.</a:t>
          </a:r>
          <a:endParaRPr lang="es-CO" dirty="0">
            <a:latin typeface="Montserrat" pitchFamily="2" charset="77"/>
          </a:endParaRPr>
        </a:p>
      </dgm:t>
    </dgm:pt>
    <dgm:pt modelId="{C6507F95-C062-45BE-9B71-4DEFB926D562}" type="parTrans" cxnId="{04C1897D-2F9B-42F3-9C6E-F3E874110185}">
      <dgm:prSet/>
      <dgm:spPr/>
      <dgm:t>
        <a:bodyPr/>
        <a:lstStyle/>
        <a:p>
          <a:pPr algn="ctr"/>
          <a:endParaRPr lang="es-CO">
            <a:latin typeface="Montserrat" pitchFamily="2" charset="77"/>
          </a:endParaRPr>
        </a:p>
      </dgm:t>
    </dgm:pt>
    <dgm:pt modelId="{72E075D0-DA4E-4229-B478-681995BBEEAC}" type="sibTrans" cxnId="{04C1897D-2F9B-42F3-9C6E-F3E874110185}">
      <dgm:prSet/>
      <dgm:spPr/>
      <dgm:t>
        <a:bodyPr/>
        <a:lstStyle/>
        <a:p>
          <a:pPr algn="ctr"/>
          <a:endParaRPr lang="es-CO">
            <a:latin typeface="Montserrat" pitchFamily="2" charset="77"/>
          </a:endParaRPr>
        </a:p>
      </dgm:t>
    </dgm:pt>
    <dgm:pt modelId="{A291F56C-6FEA-4EAA-B220-BFF679D55EB0}">
      <dgm:prSet/>
      <dgm:spPr/>
      <dgm:t>
        <a:bodyPr/>
        <a:lstStyle/>
        <a:p>
          <a:pPr algn="ctr"/>
          <a:r>
            <a:rPr lang="es-MX" dirty="0">
              <a:latin typeface="Montserrat" pitchFamily="2" charset="77"/>
            </a:rPr>
            <a:t>Neuropatía óptica más común en ancianos.</a:t>
          </a:r>
          <a:endParaRPr lang="es-CO" dirty="0">
            <a:latin typeface="Montserrat" pitchFamily="2" charset="77"/>
          </a:endParaRPr>
        </a:p>
      </dgm:t>
    </dgm:pt>
    <dgm:pt modelId="{3EBAA4F4-2CF3-4C6F-8165-05D4A66BFECB}" type="parTrans" cxnId="{094712FC-8E39-48DB-8E3A-021FC33B6135}">
      <dgm:prSet/>
      <dgm:spPr/>
      <dgm:t>
        <a:bodyPr/>
        <a:lstStyle/>
        <a:p>
          <a:pPr algn="ctr"/>
          <a:endParaRPr lang="es-CO">
            <a:latin typeface="Montserrat" pitchFamily="2" charset="77"/>
          </a:endParaRPr>
        </a:p>
      </dgm:t>
    </dgm:pt>
    <dgm:pt modelId="{FDAFE644-91EB-4C55-BBB7-4F0DAE8E6C45}" type="sibTrans" cxnId="{094712FC-8E39-48DB-8E3A-021FC33B6135}">
      <dgm:prSet/>
      <dgm:spPr/>
      <dgm:t>
        <a:bodyPr/>
        <a:lstStyle/>
        <a:p>
          <a:pPr algn="ctr"/>
          <a:endParaRPr lang="es-CO">
            <a:latin typeface="Montserrat" pitchFamily="2" charset="77"/>
          </a:endParaRPr>
        </a:p>
      </dgm:t>
    </dgm:pt>
    <dgm:pt modelId="{4A1EA12E-35B5-4F85-9F10-912307E1F7B2}">
      <dgm:prSet/>
      <dgm:spPr/>
      <dgm:t>
        <a:bodyPr/>
        <a:lstStyle/>
        <a:p>
          <a:pPr algn="ctr"/>
          <a:r>
            <a:rPr lang="es-MX" dirty="0">
              <a:latin typeface="Montserrat" pitchFamily="2" charset="77"/>
            </a:rPr>
            <a:t>10 casos x 100.000 &gt; 50 años.</a:t>
          </a:r>
          <a:endParaRPr lang="es-CO" dirty="0">
            <a:latin typeface="Montserrat" pitchFamily="2" charset="77"/>
          </a:endParaRPr>
        </a:p>
      </dgm:t>
    </dgm:pt>
    <dgm:pt modelId="{417B95CC-CB10-453E-8A61-04E9F68066F6}" type="parTrans" cxnId="{316DB35C-C679-4862-817C-4C9D09E320C8}">
      <dgm:prSet/>
      <dgm:spPr/>
      <dgm:t>
        <a:bodyPr/>
        <a:lstStyle/>
        <a:p>
          <a:pPr algn="ctr"/>
          <a:endParaRPr lang="es-CO">
            <a:latin typeface="Montserrat" pitchFamily="2" charset="77"/>
          </a:endParaRPr>
        </a:p>
      </dgm:t>
    </dgm:pt>
    <dgm:pt modelId="{5FCA22EC-27A6-4A87-97ED-87293580D815}" type="sibTrans" cxnId="{316DB35C-C679-4862-817C-4C9D09E320C8}">
      <dgm:prSet/>
      <dgm:spPr/>
      <dgm:t>
        <a:bodyPr/>
        <a:lstStyle/>
        <a:p>
          <a:pPr algn="ctr"/>
          <a:endParaRPr lang="es-CO">
            <a:latin typeface="Montserrat" pitchFamily="2" charset="77"/>
          </a:endParaRPr>
        </a:p>
      </dgm:t>
    </dgm:pt>
    <dgm:pt modelId="{E822F443-5621-4B14-927B-B00DB18970CE}" type="pres">
      <dgm:prSet presAssocID="{A7B568EA-F76B-424B-B79E-E65DFFA26AB3}" presName="linear" presStyleCnt="0">
        <dgm:presLayoutVars>
          <dgm:animLvl val="lvl"/>
          <dgm:resizeHandles val="exact"/>
        </dgm:presLayoutVars>
      </dgm:prSet>
      <dgm:spPr/>
    </dgm:pt>
    <dgm:pt modelId="{57B3845F-A336-44CD-9128-7F13AA76DC1D}" type="pres">
      <dgm:prSet presAssocID="{3B1875B8-A852-4794-9865-98EC9DB064FE}" presName="parentText" presStyleLbl="node1" presStyleIdx="0" presStyleCnt="3">
        <dgm:presLayoutVars>
          <dgm:chMax val="0"/>
          <dgm:bulletEnabled val="1"/>
        </dgm:presLayoutVars>
      </dgm:prSet>
      <dgm:spPr/>
    </dgm:pt>
    <dgm:pt modelId="{071964F2-6906-4630-9A67-EAE557B7899A}" type="pres">
      <dgm:prSet presAssocID="{72E075D0-DA4E-4229-B478-681995BBEEAC}" presName="spacer" presStyleCnt="0"/>
      <dgm:spPr/>
    </dgm:pt>
    <dgm:pt modelId="{5F8C26F0-6BCD-4365-A3D2-0AD1CC8D9AB9}" type="pres">
      <dgm:prSet presAssocID="{A291F56C-6FEA-4EAA-B220-BFF679D55EB0}" presName="parentText" presStyleLbl="node1" presStyleIdx="1" presStyleCnt="3">
        <dgm:presLayoutVars>
          <dgm:chMax val="0"/>
          <dgm:bulletEnabled val="1"/>
        </dgm:presLayoutVars>
      </dgm:prSet>
      <dgm:spPr/>
    </dgm:pt>
    <dgm:pt modelId="{A9A609BD-43D6-4F6E-8131-884BB54530C3}" type="pres">
      <dgm:prSet presAssocID="{FDAFE644-91EB-4C55-BBB7-4F0DAE8E6C45}" presName="spacer" presStyleCnt="0"/>
      <dgm:spPr/>
    </dgm:pt>
    <dgm:pt modelId="{8FC1F019-99E3-4E83-916F-3F371D7D4AFA}" type="pres">
      <dgm:prSet presAssocID="{4A1EA12E-35B5-4F85-9F10-912307E1F7B2}" presName="parentText" presStyleLbl="node1" presStyleIdx="2" presStyleCnt="3">
        <dgm:presLayoutVars>
          <dgm:chMax val="0"/>
          <dgm:bulletEnabled val="1"/>
        </dgm:presLayoutVars>
      </dgm:prSet>
      <dgm:spPr/>
    </dgm:pt>
  </dgm:ptLst>
  <dgm:cxnLst>
    <dgm:cxn modelId="{99A38032-44EF-40E6-8118-B6AA7809520B}" type="presOf" srcId="{4A1EA12E-35B5-4F85-9F10-912307E1F7B2}" destId="{8FC1F019-99E3-4E83-916F-3F371D7D4AFA}" srcOrd="0" destOrd="0" presId="urn:microsoft.com/office/officeart/2005/8/layout/vList2"/>
    <dgm:cxn modelId="{316DB35C-C679-4862-817C-4C9D09E320C8}" srcId="{A7B568EA-F76B-424B-B79E-E65DFFA26AB3}" destId="{4A1EA12E-35B5-4F85-9F10-912307E1F7B2}" srcOrd="2" destOrd="0" parTransId="{417B95CC-CB10-453E-8A61-04E9F68066F6}" sibTransId="{5FCA22EC-27A6-4A87-97ED-87293580D815}"/>
    <dgm:cxn modelId="{DAFBCD45-98F4-4894-8756-5579C71AEF0A}" type="presOf" srcId="{3B1875B8-A852-4794-9865-98EC9DB064FE}" destId="{57B3845F-A336-44CD-9128-7F13AA76DC1D}" srcOrd="0" destOrd="0" presId="urn:microsoft.com/office/officeart/2005/8/layout/vList2"/>
    <dgm:cxn modelId="{04C1897D-2F9B-42F3-9C6E-F3E874110185}" srcId="{A7B568EA-F76B-424B-B79E-E65DFFA26AB3}" destId="{3B1875B8-A852-4794-9865-98EC9DB064FE}" srcOrd="0" destOrd="0" parTransId="{C6507F95-C062-45BE-9B71-4DEFB926D562}" sibTransId="{72E075D0-DA4E-4229-B478-681995BBEEAC}"/>
    <dgm:cxn modelId="{ECEBBC8C-D28D-4A37-9C7F-313543170201}" type="presOf" srcId="{A291F56C-6FEA-4EAA-B220-BFF679D55EB0}" destId="{5F8C26F0-6BCD-4365-A3D2-0AD1CC8D9AB9}" srcOrd="0" destOrd="0" presId="urn:microsoft.com/office/officeart/2005/8/layout/vList2"/>
    <dgm:cxn modelId="{348D61B6-A702-44E8-9CD1-8A108FCC65C4}" type="presOf" srcId="{A7B568EA-F76B-424B-B79E-E65DFFA26AB3}" destId="{E822F443-5621-4B14-927B-B00DB18970CE}" srcOrd="0" destOrd="0" presId="urn:microsoft.com/office/officeart/2005/8/layout/vList2"/>
    <dgm:cxn modelId="{094712FC-8E39-48DB-8E3A-021FC33B6135}" srcId="{A7B568EA-F76B-424B-B79E-E65DFFA26AB3}" destId="{A291F56C-6FEA-4EAA-B220-BFF679D55EB0}" srcOrd="1" destOrd="0" parTransId="{3EBAA4F4-2CF3-4C6F-8165-05D4A66BFECB}" sibTransId="{FDAFE644-91EB-4C55-BBB7-4F0DAE8E6C45}"/>
    <dgm:cxn modelId="{73F733BC-8B6D-4A8F-B5D2-BD4E0196ABB3}" type="presParOf" srcId="{E822F443-5621-4B14-927B-B00DB18970CE}" destId="{57B3845F-A336-44CD-9128-7F13AA76DC1D}" srcOrd="0" destOrd="0" presId="urn:microsoft.com/office/officeart/2005/8/layout/vList2"/>
    <dgm:cxn modelId="{E1F4C4BE-6501-4422-949F-7D7D0C245E86}" type="presParOf" srcId="{E822F443-5621-4B14-927B-B00DB18970CE}" destId="{071964F2-6906-4630-9A67-EAE557B7899A}" srcOrd="1" destOrd="0" presId="urn:microsoft.com/office/officeart/2005/8/layout/vList2"/>
    <dgm:cxn modelId="{83D8ED8E-8FB9-4B0F-9B66-A67E788C6DA5}" type="presParOf" srcId="{E822F443-5621-4B14-927B-B00DB18970CE}" destId="{5F8C26F0-6BCD-4365-A3D2-0AD1CC8D9AB9}" srcOrd="2" destOrd="0" presId="urn:microsoft.com/office/officeart/2005/8/layout/vList2"/>
    <dgm:cxn modelId="{FD740984-C37D-415F-A475-8DE56EB29E81}" type="presParOf" srcId="{E822F443-5621-4B14-927B-B00DB18970CE}" destId="{A9A609BD-43D6-4F6E-8131-884BB54530C3}" srcOrd="3" destOrd="0" presId="urn:microsoft.com/office/officeart/2005/8/layout/vList2"/>
    <dgm:cxn modelId="{8AFBE9DC-5701-4052-98ED-28A9D325BBFF}" type="presParOf" srcId="{E822F443-5621-4B14-927B-B00DB18970CE}" destId="{8FC1F019-99E3-4E83-916F-3F371D7D4AF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5D8D4F2-438D-458E-8C37-86FD98D4B3F4}" type="doc">
      <dgm:prSet loTypeId="urn:microsoft.com/office/officeart/2005/8/layout/hierarchy4" loCatId="hierarchy" qsTypeId="urn:microsoft.com/office/officeart/2005/8/quickstyle/simple1" qsCatId="simple" csTypeId="urn:microsoft.com/office/officeart/2005/8/colors/colorful2" csCatId="colorful" phldr="1"/>
      <dgm:spPr/>
      <dgm:t>
        <a:bodyPr/>
        <a:lstStyle/>
        <a:p>
          <a:endParaRPr lang="es-CO"/>
        </a:p>
      </dgm:t>
    </dgm:pt>
    <dgm:pt modelId="{469D7F11-AF7E-4B87-9072-CBA5146586DC}">
      <dgm:prSet phldrT="[Texto]" custT="1"/>
      <dgm:spPr/>
      <dgm:t>
        <a:bodyPr/>
        <a:lstStyle/>
        <a:p>
          <a:r>
            <a:rPr lang="es-MX" sz="2800" b="1" dirty="0">
              <a:latin typeface="Montserrat"/>
            </a:rPr>
            <a:t>NEUROPATÍA ÓPTICA ISQUÉMICA</a:t>
          </a:r>
          <a:endParaRPr lang="es-CO" sz="2800" b="1" dirty="0">
            <a:latin typeface="Montserrat"/>
          </a:endParaRPr>
        </a:p>
      </dgm:t>
    </dgm:pt>
    <dgm:pt modelId="{DAF9368D-59DC-4AE6-BC36-B4E65EB81FAA}" type="parTrans" cxnId="{A6262CD9-3443-4103-883F-38F4ED8A79FC}">
      <dgm:prSet/>
      <dgm:spPr/>
      <dgm:t>
        <a:bodyPr/>
        <a:lstStyle/>
        <a:p>
          <a:endParaRPr lang="es-CO" sz="2800" b="1">
            <a:latin typeface="Montserrat"/>
          </a:endParaRPr>
        </a:p>
      </dgm:t>
    </dgm:pt>
    <dgm:pt modelId="{EBEBC176-EF9A-43FF-9F8D-9BE786B2C03F}" type="sibTrans" cxnId="{A6262CD9-3443-4103-883F-38F4ED8A79FC}">
      <dgm:prSet/>
      <dgm:spPr/>
      <dgm:t>
        <a:bodyPr/>
        <a:lstStyle/>
        <a:p>
          <a:endParaRPr lang="es-CO" sz="2800" b="1">
            <a:latin typeface="Montserrat"/>
          </a:endParaRPr>
        </a:p>
      </dgm:t>
    </dgm:pt>
    <dgm:pt modelId="{E1A8563E-DE98-4853-9CC8-2F67812534F4}">
      <dgm:prSet phldrT="[Texto]" custT="1"/>
      <dgm:spPr/>
      <dgm:t>
        <a:bodyPr/>
        <a:lstStyle/>
        <a:p>
          <a:r>
            <a:rPr lang="es-MX" sz="2800" b="1" dirty="0">
              <a:latin typeface="Montserrat"/>
            </a:rPr>
            <a:t>Anterior</a:t>
          </a:r>
          <a:endParaRPr lang="es-CO" sz="2800" b="1" dirty="0">
            <a:latin typeface="Montserrat"/>
          </a:endParaRPr>
        </a:p>
      </dgm:t>
    </dgm:pt>
    <dgm:pt modelId="{E051ED27-D210-4532-BAF2-004009825077}" type="parTrans" cxnId="{73B93D09-DA0F-4ECD-9AFD-68BD2E705390}">
      <dgm:prSet/>
      <dgm:spPr/>
      <dgm:t>
        <a:bodyPr/>
        <a:lstStyle/>
        <a:p>
          <a:endParaRPr lang="es-CO" sz="2800" b="1">
            <a:latin typeface="Montserrat"/>
          </a:endParaRPr>
        </a:p>
      </dgm:t>
    </dgm:pt>
    <dgm:pt modelId="{29666CCF-9739-4FB4-9C65-1060A5A4AD8B}" type="sibTrans" cxnId="{73B93D09-DA0F-4ECD-9AFD-68BD2E705390}">
      <dgm:prSet/>
      <dgm:spPr/>
      <dgm:t>
        <a:bodyPr/>
        <a:lstStyle/>
        <a:p>
          <a:endParaRPr lang="es-CO" sz="2800" b="1">
            <a:latin typeface="Montserrat"/>
          </a:endParaRPr>
        </a:p>
      </dgm:t>
    </dgm:pt>
    <dgm:pt modelId="{270D9DB9-D094-4A26-B2D9-2C338CD8A55F}">
      <dgm:prSet phldrT="[Texto]" custT="1"/>
      <dgm:spPr/>
      <dgm:t>
        <a:bodyPr/>
        <a:lstStyle/>
        <a:p>
          <a:r>
            <a:rPr lang="es-MX" sz="2800" b="1" dirty="0">
              <a:latin typeface="Montserrat"/>
            </a:rPr>
            <a:t>Posterior</a:t>
          </a:r>
          <a:endParaRPr lang="es-CO" sz="2800" b="1" dirty="0">
            <a:latin typeface="Montserrat"/>
          </a:endParaRPr>
        </a:p>
      </dgm:t>
    </dgm:pt>
    <dgm:pt modelId="{5BB95511-5481-4C13-B19B-C51E8EC6720A}" type="parTrans" cxnId="{D603DBB2-1353-45A4-97C6-0C4F52B38DF3}">
      <dgm:prSet/>
      <dgm:spPr/>
      <dgm:t>
        <a:bodyPr/>
        <a:lstStyle/>
        <a:p>
          <a:endParaRPr lang="es-CO" sz="2800" b="1">
            <a:latin typeface="Montserrat"/>
          </a:endParaRPr>
        </a:p>
      </dgm:t>
    </dgm:pt>
    <dgm:pt modelId="{26053925-3964-413E-BBC1-45AF662ED5DF}" type="sibTrans" cxnId="{D603DBB2-1353-45A4-97C6-0C4F52B38DF3}">
      <dgm:prSet/>
      <dgm:spPr/>
      <dgm:t>
        <a:bodyPr/>
        <a:lstStyle/>
        <a:p>
          <a:endParaRPr lang="es-CO" sz="2800" b="1">
            <a:latin typeface="Montserrat"/>
          </a:endParaRPr>
        </a:p>
      </dgm:t>
    </dgm:pt>
    <dgm:pt modelId="{D6A24177-2C35-4DC8-88FE-56599849A0C0}" type="pres">
      <dgm:prSet presAssocID="{B5D8D4F2-438D-458E-8C37-86FD98D4B3F4}" presName="Name0" presStyleCnt="0">
        <dgm:presLayoutVars>
          <dgm:chPref val="1"/>
          <dgm:dir/>
          <dgm:animOne val="branch"/>
          <dgm:animLvl val="lvl"/>
          <dgm:resizeHandles/>
        </dgm:presLayoutVars>
      </dgm:prSet>
      <dgm:spPr/>
    </dgm:pt>
    <dgm:pt modelId="{7F771AD0-9452-4460-A2E2-0E57B33D30DF}" type="pres">
      <dgm:prSet presAssocID="{469D7F11-AF7E-4B87-9072-CBA5146586DC}" presName="vertOne" presStyleCnt="0"/>
      <dgm:spPr/>
    </dgm:pt>
    <dgm:pt modelId="{32256C1B-0AD9-44E6-B046-5401A56F7F2B}" type="pres">
      <dgm:prSet presAssocID="{469D7F11-AF7E-4B87-9072-CBA5146586DC}" presName="txOne" presStyleLbl="node0" presStyleIdx="0" presStyleCnt="1">
        <dgm:presLayoutVars>
          <dgm:chPref val="3"/>
        </dgm:presLayoutVars>
      </dgm:prSet>
      <dgm:spPr/>
    </dgm:pt>
    <dgm:pt modelId="{D7BA5136-0CB1-45B9-988D-62DE9958E79C}" type="pres">
      <dgm:prSet presAssocID="{469D7F11-AF7E-4B87-9072-CBA5146586DC}" presName="parTransOne" presStyleCnt="0"/>
      <dgm:spPr/>
    </dgm:pt>
    <dgm:pt modelId="{C21C3CC2-0BAA-44ED-854A-A1A9DE14F2A1}" type="pres">
      <dgm:prSet presAssocID="{469D7F11-AF7E-4B87-9072-CBA5146586DC}" presName="horzOne" presStyleCnt="0"/>
      <dgm:spPr/>
    </dgm:pt>
    <dgm:pt modelId="{C553E13B-8784-4042-989B-344888DF8A75}" type="pres">
      <dgm:prSet presAssocID="{E1A8563E-DE98-4853-9CC8-2F67812534F4}" presName="vertTwo" presStyleCnt="0"/>
      <dgm:spPr/>
    </dgm:pt>
    <dgm:pt modelId="{05CAB8C7-AFC4-40E1-AD3C-A51616CF10F7}" type="pres">
      <dgm:prSet presAssocID="{E1A8563E-DE98-4853-9CC8-2F67812534F4}" presName="txTwo" presStyleLbl="node2" presStyleIdx="0" presStyleCnt="2">
        <dgm:presLayoutVars>
          <dgm:chPref val="3"/>
        </dgm:presLayoutVars>
      </dgm:prSet>
      <dgm:spPr/>
    </dgm:pt>
    <dgm:pt modelId="{43D56B4C-E3FA-4149-8598-09EA8B28391F}" type="pres">
      <dgm:prSet presAssocID="{E1A8563E-DE98-4853-9CC8-2F67812534F4}" presName="horzTwo" presStyleCnt="0"/>
      <dgm:spPr/>
    </dgm:pt>
    <dgm:pt modelId="{FC6A9C08-3A07-45FF-A6E2-EE7A1F4A57E6}" type="pres">
      <dgm:prSet presAssocID="{29666CCF-9739-4FB4-9C65-1060A5A4AD8B}" presName="sibSpaceTwo" presStyleCnt="0"/>
      <dgm:spPr/>
    </dgm:pt>
    <dgm:pt modelId="{5EB77548-FEBD-40EA-88AC-8C34B1173637}" type="pres">
      <dgm:prSet presAssocID="{270D9DB9-D094-4A26-B2D9-2C338CD8A55F}" presName="vertTwo" presStyleCnt="0"/>
      <dgm:spPr/>
    </dgm:pt>
    <dgm:pt modelId="{5C05F4A2-12D7-47F1-A7E4-9E45799AC5FF}" type="pres">
      <dgm:prSet presAssocID="{270D9DB9-D094-4A26-B2D9-2C338CD8A55F}" presName="txTwo" presStyleLbl="node2" presStyleIdx="1" presStyleCnt="2">
        <dgm:presLayoutVars>
          <dgm:chPref val="3"/>
        </dgm:presLayoutVars>
      </dgm:prSet>
      <dgm:spPr/>
    </dgm:pt>
    <dgm:pt modelId="{BE6751AE-1E05-4235-B991-0CCFEB358CA9}" type="pres">
      <dgm:prSet presAssocID="{270D9DB9-D094-4A26-B2D9-2C338CD8A55F}" presName="horzTwo" presStyleCnt="0"/>
      <dgm:spPr/>
    </dgm:pt>
  </dgm:ptLst>
  <dgm:cxnLst>
    <dgm:cxn modelId="{3B872407-B392-40A6-A76A-0355EB288673}" type="presOf" srcId="{B5D8D4F2-438D-458E-8C37-86FD98D4B3F4}" destId="{D6A24177-2C35-4DC8-88FE-56599849A0C0}" srcOrd="0" destOrd="0" presId="urn:microsoft.com/office/officeart/2005/8/layout/hierarchy4"/>
    <dgm:cxn modelId="{73B93D09-DA0F-4ECD-9AFD-68BD2E705390}" srcId="{469D7F11-AF7E-4B87-9072-CBA5146586DC}" destId="{E1A8563E-DE98-4853-9CC8-2F67812534F4}" srcOrd="0" destOrd="0" parTransId="{E051ED27-D210-4532-BAF2-004009825077}" sibTransId="{29666CCF-9739-4FB4-9C65-1060A5A4AD8B}"/>
    <dgm:cxn modelId="{56824AAE-9548-4497-9034-B564FF5B1D58}" type="presOf" srcId="{469D7F11-AF7E-4B87-9072-CBA5146586DC}" destId="{32256C1B-0AD9-44E6-B046-5401A56F7F2B}" srcOrd="0" destOrd="0" presId="urn:microsoft.com/office/officeart/2005/8/layout/hierarchy4"/>
    <dgm:cxn modelId="{D603DBB2-1353-45A4-97C6-0C4F52B38DF3}" srcId="{469D7F11-AF7E-4B87-9072-CBA5146586DC}" destId="{270D9DB9-D094-4A26-B2D9-2C338CD8A55F}" srcOrd="1" destOrd="0" parTransId="{5BB95511-5481-4C13-B19B-C51E8EC6720A}" sibTransId="{26053925-3964-413E-BBC1-45AF662ED5DF}"/>
    <dgm:cxn modelId="{DB1893D4-6713-487A-83AF-A247B5732904}" type="presOf" srcId="{E1A8563E-DE98-4853-9CC8-2F67812534F4}" destId="{05CAB8C7-AFC4-40E1-AD3C-A51616CF10F7}" srcOrd="0" destOrd="0" presId="urn:microsoft.com/office/officeart/2005/8/layout/hierarchy4"/>
    <dgm:cxn modelId="{A6262CD9-3443-4103-883F-38F4ED8A79FC}" srcId="{B5D8D4F2-438D-458E-8C37-86FD98D4B3F4}" destId="{469D7F11-AF7E-4B87-9072-CBA5146586DC}" srcOrd="0" destOrd="0" parTransId="{DAF9368D-59DC-4AE6-BC36-B4E65EB81FAA}" sibTransId="{EBEBC176-EF9A-43FF-9F8D-9BE786B2C03F}"/>
    <dgm:cxn modelId="{1BD71EF6-EAAF-422F-9DC2-A8AFFAAAD2DD}" type="presOf" srcId="{270D9DB9-D094-4A26-B2D9-2C338CD8A55F}" destId="{5C05F4A2-12D7-47F1-A7E4-9E45799AC5FF}" srcOrd="0" destOrd="0" presId="urn:microsoft.com/office/officeart/2005/8/layout/hierarchy4"/>
    <dgm:cxn modelId="{35893DA4-8AD9-401F-AB54-10D4B469148D}" type="presParOf" srcId="{D6A24177-2C35-4DC8-88FE-56599849A0C0}" destId="{7F771AD0-9452-4460-A2E2-0E57B33D30DF}" srcOrd="0" destOrd="0" presId="urn:microsoft.com/office/officeart/2005/8/layout/hierarchy4"/>
    <dgm:cxn modelId="{DE9121D2-18C4-4BE8-94CB-3ED365855A76}" type="presParOf" srcId="{7F771AD0-9452-4460-A2E2-0E57B33D30DF}" destId="{32256C1B-0AD9-44E6-B046-5401A56F7F2B}" srcOrd="0" destOrd="0" presId="urn:microsoft.com/office/officeart/2005/8/layout/hierarchy4"/>
    <dgm:cxn modelId="{6CFD81D4-1660-4B2F-B687-A94E9B3BA2D9}" type="presParOf" srcId="{7F771AD0-9452-4460-A2E2-0E57B33D30DF}" destId="{D7BA5136-0CB1-45B9-988D-62DE9958E79C}" srcOrd="1" destOrd="0" presId="urn:microsoft.com/office/officeart/2005/8/layout/hierarchy4"/>
    <dgm:cxn modelId="{CF749C51-F0D8-49A4-89BA-E4173A520CAE}" type="presParOf" srcId="{7F771AD0-9452-4460-A2E2-0E57B33D30DF}" destId="{C21C3CC2-0BAA-44ED-854A-A1A9DE14F2A1}" srcOrd="2" destOrd="0" presId="urn:microsoft.com/office/officeart/2005/8/layout/hierarchy4"/>
    <dgm:cxn modelId="{C9E6A968-9B9B-42FA-B716-76E45A21F8E8}" type="presParOf" srcId="{C21C3CC2-0BAA-44ED-854A-A1A9DE14F2A1}" destId="{C553E13B-8784-4042-989B-344888DF8A75}" srcOrd="0" destOrd="0" presId="urn:microsoft.com/office/officeart/2005/8/layout/hierarchy4"/>
    <dgm:cxn modelId="{0FB42008-D738-47F7-BADD-7BB938F91295}" type="presParOf" srcId="{C553E13B-8784-4042-989B-344888DF8A75}" destId="{05CAB8C7-AFC4-40E1-AD3C-A51616CF10F7}" srcOrd="0" destOrd="0" presId="urn:microsoft.com/office/officeart/2005/8/layout/hierarchy4"/>
    <dgm:cxn modelId="{8C914CD9-7A80-45D5-8F18-911DE1A86869}" type="presParOf" srcId="{C553E13B-8784-4042-989B-344888DF8A75}" destId="{43D56B4C-E3FA-4149-8598-09EA8B28391F}" srcOrd="1" destOrd="0" presId="urn:microsoft.com/office/officeart/2005/8/layout/hierarchy4"/>
    <dgm:cxn modelId="{4D775879-6EDE-468B-BEEC-A65C93699A08}" type="presParOf" srcId="{C21C3CC2-0BAA-44ED-854A-A1A9DE14F2A1}" destId="{FC6A9C08-3A07-45FF-A6E2-EE7A1F4A57E6}" srcOrd="1" destOrd="0" presId="urn:microsoft.com/office/officeart/2005/8/layout/hierarchy4"/>
    <dgm:cxn modelId="{72B92874-644A-445B-8D9E-48DE362DAC17}" type="presParOf" srcId="{C21C3CC2-0BAA-44ED-854A-A1A9DE14F2A1}" destId="{5EB77548-FEBD-40EA-88AC-8C34B1173637}" srcOrd="2" destOrd="0" presId="urn:microsoft.com/office/officeart/2005/8/layout/hierarchy4"/>
    <dgm:cxn modelId="{A4C148CB-28A2-43FF-9DF7-AF0970416B4B}" type="presParOf" srcId="{5EB77548-FEBD-40EA-88AC-8C34B1173637}" destId="{5C05F4A2-12D7-47F1-A7E4-9E45799AC5FF}" srcOrd="0" destOrd="0" presId="urn:microsoft.com/office/officeart/2005/8/layout/hierarchy4"/>
    <dgm:cxn modelId="{6AB1C2FB-710C-4E43-A1DC-0F186E3A0DB6}" type="presParOf" srcId="{5EB77548-FEBD-40EA-88AC-8C34B1173637}" destId="{BE6751AE-1E05-4235-B991-0CCFEB358CA9}"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35D352A-B8E7-4758-89E1-1601A8429B4E}"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s-CO"/>
        </a:p>
      </dgm:t>
    </dgm:pt>
    <dgm:pt modelId="{F5DDC488-6536-48F1-889C-A82EC4A8D782}">
      <dgm:prSet/>
      <dgm:spPr/>
      <dgm:t>
        <a:bodyPr/>
        <a:lstStyle/>
        <a:p>
          <a:r>
            <a:rPr lang="es-MX" dirty="0">
              <a:latin typeface="Montserrat" pitchFamily="2" charset="77"/>
            </a:rPr>
            <a:t>Dolor y sensibilidad en el cuero cabelludo.</a:t>
          </a:r>
          <a:endParaRPr lang="es-CO" dirty="0">
            <a:latin typeface="Montserrat" pitchFamily="2" charset="77"/>
          </a:endParaRPr>
        </a:p>
      </dgm:t>
    </dgm:pt>
    <dgm:pt modelId="{41FE883F-C6DA-48F8-83C2-A5D9C2207851}" type="parTrans" cxnId="{C105BF61-EDDD-4E25-970E-71BFCE5F7B90}">
      <dgm:prSet/>
      <dgm:spPr/>
      <dgm:t>
        <a:bodyPr/>
        <a:lstStyle/>
        <a:p>
          <a:endParaRPr lang="es-CO">
            <a:latin typeface="Montserrat" pitchFamily="2" charset="77"/>
          </a:endParaRPr>
        </a:p>
      </dgm:t>
    </dgm:pt>
    <dgm:pt modelId="{940C13FD-3425-4841-9E6E-B68DB8F18CA6}" type="sibTrans" cxnId="{C105BF61-EDDD-4E25-970E-71BFCE5F7B90}">
      <dgm:prSet/>
      <dgm:spPr/>
      <dgm:t>
        <a:bodyPr/>
        <a:lstStyle/>
        <a:p>
          <a:endParaRPr lang="es-CO">
            <a:latin typeface="Montserrat" pitchFamily="2" charset="77"/>
          </a:endParaRPr>
        </a:p>
      </dgm:t>
    </dgm:pt>
    <dgm:pt modelId="{93D0D66B-F6F7-4C71-BCA8-AFC82BFC8DB5}">
      <dgm:prSet/>
      <dgm:spPr/>
      <dgm:t>
        <a:bodyPr/>
        <a:lstStyle/>
        <a:p>
          <a:r>
            <a:rPr lang="es-MX" dirty="0">
              <a:latin typeface="Montserrat" pitchFamily="2" charset="77"/>
            </a:rPr>
            <a:t>Cefalea fronto-temporal.</a:t>
          </a:r>
          <a:endParaRPr lang="es-CO" dirty="0">
            <a:latin typeface="Montserrat" pitchFamily="2" charset="77"/>
          </a:endParaRPr>
        </a:p>
      </dgm:t>
    </dgm:pt>
    <dgm:pt modelId="{7EF430D4-73B7-4798-A02B-64CF7A55EB42}" type="parTrans" cxnId="{4691DE74-AD83-4CAF-95D8-46E641E2D6E3}">
      <dgm:prSet/>
      <dgm:spPr/>
      <dgm:t>
        <a:bodyPr/>
        <a:lstStyle/>
        <a:p>
          <a:endParaRPr lang="es-CO">
            <a:latin typeface="Montserrat" pitchFamily="2" charset="77"/>
          </a:endParaRPr>
        </a:p>
      </dgm:t>
    </dgm:pt>
    <dgm:pt modelId="{7250AC73-8F78-4427-AC5E-AC277F9B03CC}" type="sibTrans" cxnId="{4691DE74-AD83-4CAF-95D8-46E641E2D6E3}">
      <dgm:prSet/>
      <dgm:spPr/>
      <dgm:t>
        <a:bodyPr/>
        <a:lstStyle/>
        <a:p>
          <a:endParaRPr lang="es-CO">
            <a:latin typeface="Montserrat" pitchFamily="2" charset="77"/>
          </a:endParaRPr>
        </a:p>
      </dgm:t>
    </dgm:pt>
    <dgm:pt modelId="{6A0AE0A1-C5DF-46E6-AA2B-2DAA18B93F42}">
      <dgm:prSet/>
      <dgm:spPr/>
      <dgm:t>
        <a:bodyPr/>
        <a:lstStyle/>
        <a:p>
          <a:r>
            <a:rPr lang="es-MX" dirty="0">
              <a:latin typeface="Montserrat" pitchFamily="2" charset="77"/>
            </a:rPr>
            <a:t>Claudicación mandibular (isquemia de maceteros): patognomónica.</a:t>
          </a:r>
          <a:endParaRPr lang="es-CO" dirty="0">
            <a:latin typeface="Montserrat" pitchFamily="2" charset="77"/>
          </a:endParaRPr>
        </a:p>
      </dgm:t>
    </dgm:pt>
    <dgm:pt modelId="{7B7C5B6F-7626-41DD-8BC6-75085C99E9C0}" type="parTrans" cxnId="{2FE161EA-3A4B-4FB6-BD93-A5FC0C113A71}">
      <dgm:prSet/>
      <dgm:spPr/>
      <dgm:t>
        <a:bodyPr/>
        <a:lstStyle/>
        <a:p>
          <a:endParaRPr lang="es-CO">
            <a:latin typeface="Montserrat" pitchFamily="2" charset="77"/>
          </a:endParaRPr>
        </a:p>
      </dgm:t>
    </dgm:pt>
    <dgm:pt modelId="{BA75AA1B-363F-46C7-914C-C137B0DB792D}" type="sibTrans" cxnId="{2FE161EA-3A4B-4FB6-BD93-A5FC0C113A71}">
      <dgm:prSet/>
      <dgm:spPr/>
      <dgm:t>
        <a:bodyPr/>
        <a:lstStyle/>
        <a:p>
          <a:endParaRPr lang="es-CO">
            <a:latin typeface="Montserrat" pitchFamily="2" charset="77"/>
          </a:endParaRPr>
        </a:p>
      </dgm:t>
    </dgm:pt>
    <dgm:pt modelId="{69FAAB3D-AB07-42F0-85B3-941C3B162240}">
      <dgm:prSet/>
      <dgm:spPr/>
      <dgm:t>
        <a:bodyPr/>
        <a:lstStyle/>
        <a:p>
          <a:r>
            <a:rPr lang="es-MX" dirty="0">
              <a:latin typeface="Montserrat" pitchFamily="2" charset="77"/>
            </a:rPr>
            <a:t>Pérdida de peso, fiebre, sudor nocturno, malestar.</a:t>
          </a:r>
          <a:endParaRPr lang="es-CO" dirty="0">
            <a:latin typeface="Montserrat" pitchFamily="2" charset="77"/>
          </a:endParaRPr>
        </a:p>
      </dgm:t>
    </dgm:pt>
    <dgm:pt modelId="{2E457658-D813-477F-A602-448E7E49B0CC}" type="parTrans" cxnId="{CF286A54-D81A-4789-93B8-3FD0CB712D42}">
      <dgm:prSet/>
      <dgm:spPr/>
      <dgm:t>
        <a:bodyPr/>
        <a:lstStyle/>
        <a:p>
          <a:endParaRPr lang="es-CO">
            <a:latin typeface="Montserrat" pitchFamily="2" charset="77"/>
          </a:endParaRPr>
        </a:p>
      </dgm:t>
    </dgm:pt>
    <dgm:pt modelId="{198736EA-132F-44A7-8C85-D01A0790214C}" type="sibTrans" cxnId="{CF286A54-D81A-4789-93B8-3FD0CB712D42}">
      <dgm:prSet/>
      <dgm:spPr/>
      <dgm:t>
        <a:bodyPr/>
        <a:lstStyle/>
        <a:p>
          <a:endParaRPr lang="es-CO">
            <a:latin typeface="Montserrat" pitchFamily="2" charset="77"/>
          </a:endParaRPr>
        </a:p>
      </dgm:t>
    </dgm:pt>
    <dgm:pt modelId="{DBA8803E-0B54-4088-B38B-138B6EA672FA}" type="pres">
      <dgm:prSet presAssocID="{735D352A-B8E7-4758-89E1-1601A8429B4E}" presName="CompostProcess" presStyleCnt="0">
        <dgm:presLayoutVars>
          <dgm:dir/>
          <dgm:resizeHandles val="exact"/>
        </dgm:presLayoutVars>
      </dgm:prSet>
      <dgm:spPr/>
    </dgm:pt>
    <dgm:pt modelId="{B23DD292-19A8-429A-83CE-075A63E10121}" type="pres">
      <dgm:prSet presAssocID="{735D352A-B8E7-4758-89E1-1601A8429B4E}" presName="arrow" presStyleLbl="bgShp" presStyleIdx="0" presStyleCnt="1"/>
      <dgm:spPr/>
    </dgm:pt>
    <dgm:pt modelId="{98C725D2-3771-495B-AADE-617FA02D0371}" type="pres">
      <dgm:prSet presAssocID="{735D352A-B8E7-4758-89E1-1601A8429B4E}" presName="linearProcess" presStyleCnt="0"/>
      <dgm:spPr/>
    </dgm:pt>
    <dgm:pt modelId="{84D2A0AB-3BA8-4BE0-9361-FF6F99D43B0F}" type="pres">
      <dgm:prSet presAssocID="{F5DDC488-6536-48F1-889C-A82EC4A8D782}" presName="textNode" presStyleLbl="node1" presStyleIdx="0" presStyleCnt="4">
        <dgm:presLayoutVars>
          <dgm:bulletEnabled val="1"/>
        </dgm:presLayoutVars>
      </dgm:prSet>
      <dgm:spPr/>
    </dgm:pt>
    <dgm:pt modelId="{17ADDB33-3AEB-4B29-A2C2-C4CB40E38F55}" type="pres">
      <dgm:prSet presAssocID="{940C13FD-3425-4841-9E6E-B68DB8F18CA6}" presName="sibTrans" presStyleCnt="0"/>
      <dgm:spPr/>
    </dgm:pt>
    <dgm:pt modelId="{C56E6EDA-D117-4A18-8E71-735012054A85}" type="pres">
      <dgm:prSet presAssocID="{93D0D66B-F6F7-4C71-BCA8-AFC82BFC8DB5}" presName="textNode" presStyleLbl="node1" presStyleIdx="1" presStyleCnt="4">
        <dgm:presLayoutVars>
          <dgm:bulletEnabled val="1"/>
        </dgm:presLayoutVars>
      </dgm:prSet>
      <dgm:spPr/>
    </dgm:pt>
    <dgm:pt modelId="{F643B8AD-6ADF-4142-BBFB-243DBD924FBC}" type="pres">
      <dgm:prSet presAssocID="{7250AC73-8F78-4427-AC5E-AC277F9B03CC}" presName="sibTrans" presStyleCnt="0"/>
      <dgm:spPr/>
    </dgm:pt>
    <dgm:pt modelId="{71C0962D-91F9-4CB3-9AF8-D124AC26F9A5}" type="pres">
      <dgm:prSet presAssocID="{6A0AE0A1-C5DF-46E6-AA2B-2DAA18B93F42}" presName="textNode" presStyleLbl="node1" presStyleIdx="2" presStyleCnt="4">
        <dgm:presLayoutVars>
          <dgm:bulletEnabled val="1"/>
        </dgm:presLayoutVars>
      </dgm:prSet>
      <dgm:spPr/>
    </dgm:pt>
    <dgm:pt modelId="{13F091CC-31B9-48A8-8B7B-2ACAD3C2B09B}" type="pres">
      <dgm:prSet presAssocID="{BA75AA1B-363F-46C7-914C-C137B0DB792D}" presName="sibTrans" presStyleCnt="0"/>
      <dgm:spPr/>
    </dgm:pt>
    <dgm:pt modelId="{0957683E-E840-4DE7-93C0-3DD9DE410864}" type="pres">
      <dgm:prSet presAssocID="{69FAAB3D-AB07-42F0-85B3-941C3B162240}" presName="textNode" presStyleLbl="node1" presStyleIdx="3" presStyleCnt="4">
        <dgm:presLayoutVars>
          <dgm:bulletEnabled val="1"/>
        </dgm:presLayoutVars>
      </dgm:prSet>
      <dgm:spPr/>
    </dgm:pt>
  </dgm:ptLst>
  <dgm:cxnLst>
    <dgm:cxn modelId="{C105BF61-EDDD-4E25-970E-71BFCE5F7B90}" srcId="{735D352A-B8E7-4758-89E1-1601A8429B4E}" destId="{F5DDC488-6536-48F1-889C-A82EC4A8D782}" srcOrd="0" destOrd="0" parTransId="{41FE883F-C6DA-48F8-83C2-A5D9C2207851}" sibTransId="{940C13FD-3425-4841-9E6E-B68DB8F18CA6}"/>
    <dgm:cxn modelId="{062C124C-6E7F-432F-96CD-F1C0A9571A71}" type="presOf" srcId="{F5DDC488-6536-48F1-889C-A82EC4A8D782}" destId="{84D2A0AB-3BA8-4BE0-9361-FF6F99D43B0F}" srcOrd="0" destOrd="0" presId="urn:microsoft.com/office/officeart/2005/8/layout/hProcess9"/>
    <dgm:cxn modelId="{CF286A54-D81A-4789-93B8-3FD0CB712D42}" srcId="{735D352A-B8E7-4758-89E1-1601A8429B4E}" destId="{69FAAB3D-AB07-42F0-85B3-941C3B162240}" srcOrd="3" destOrd="0" parTransId="{2E457658-D813-477F-A602-448E7E49B0CC}" sibTransId="{198736EA-132F-44A7-8C85-D01A0790214C}"/>
    <dgm:cxn modelId="{4691DE74-AD83-4CAF-95D8-46E641E2D6E3}" srcId="{735D352A-B8E7-4758-89E1-1601A8429B4E}" destId="{93D0D66B-F6F7-4C71-BCA8-AFC82BFC8DB5}" srcOrd="1" destOrd="0" parTransId="{7EF430D4-73B7-4798-A02B-64CF7A55EB42}" sibTransId="{7250AC73-8F78-4427-AC5E-AC277F9B03CC}"/>
    <dgm:cxn modelId="{4F1DF792-E6C8-4CFC-9CAA-4825C670EC0F}" type="presOf" srcId="{735D352A-B8E7-4758-89E1-1601A8429B4E}" destId="{DBA8803E-0B54-4088-B38B-138B6EA672FA}" srcOrd="0" destOrd="0" presId="urn:microsoft.com/office/officeart/2005/8/layout/hProcess9"/>
    <dgm:cxn modelId="{8D06DDB3-5FD9-43A1-B633-9998BF31B27C}" type="presOf" srcId="{93D0D66B-F6F7-4C71-BCA8-AFC82BFC8DB5}" destId="{C56E6EDA-D117-4A18-8E71-735012054A85}" srcOrd="0" destOrd="0" presId="urn:microsoft.com/office/officeart/2005/8/layout/hProcess9"/>
    <dgm:cxn modelId="{F6F078BE-3569-4939-BF80-E5969D283735}" type="presOf" srcId="{6A0AE0A1-C5DF-46E6-AA2B-2DAA18B93F42}" destId="{71C0962D-91F9-4CB3-9AF8-D124AC26F9A5}" srcOrd="0" destOrd="0" presId="urn:microsoft.com/office/officeart/2005/8/layout/hProcess9"/>
    <dgm:cxn modelId="{7B58BED4-2D69-4997-B191-05B34A5B8293}" type="presOf" srcId="{69FAAB3D-AB07-42F0-85B3-941C3B162240}" destId="{0957683E-E840-4DE7-93C0-3DD9DE410864}" srcOrd="0" destOrd="0" presId="urn:microsoft.com/office/officeart/2005/8/layout/hProcess9"/>
    <dgm:cxn modelId="{2FE161EA-3A4B-4FB6-BD93-A5FC0C113A71}" srcId="{735D352A-B8E7-4758-89E1-1601A8429B4E}" destId="{6A0AE0A1-C5DF-46E6-AA2B-2DAA18B93F42}" srcOrd="2" destOrd="0" parTransId="{7B7C5B6F-7626-41DD-8BC6-75085C99E9C0}" sibTransId="{BA75AA1B-363F-46C7-914C-C137B0DB792D}"/>
    <dgm:cxn modelId="{A24B5EA9-FC4A-4C61-B2DD-205B753F5FAD}" type="presParOf" srcId="{DBA8803E-0B54-4088-B38B-138B6EA672FA}" destId="{B23DD292-19A8-429A-83CE-075A63E10121}" srcOrd="0" destOrd="0" presId="urn:microsoft.com/office/officeart/2005/8/layout/hProcess9"/>
    <dgm:cxn modelId="{75ED18F5-4434-4680-A1B7-D89FE97C2817}" type="presParOf" srcId="{DBA8803E-0B54-4088-B38B-138B6EA672FA}" destId="{98C725D2-3771-495B-AADE-617FA02D0371}" srcOrd="1" destOrd="0" presId="urn:microsoft.com/office/officeart/2005/8/layout/hProcess9"/>
    <dgm:cxn modelId="{B66739E5-9AA1-4842-89BF-21175E94E923}" type="presParOf" srcId="{98C725D2-3771-495B-AADE-617FA02D0371}" destId="{84D2A0AB-3BA8-4BE0-9361-FF6F99D43B0F}" srcOrd="0" destOrd="0" presId="urn:microsoft.com/office/officeart/2005/8/layout/hProcess9"/>
    <dgm:cxn modelId="{335CD74E-CA98-4FC4-9F5B-EFF3574EEEBB}" type="presParOf" srcId="{98C725D2-3771-495B-AADE-617FA02D0371}" destId="{17ADDB33-3AEB-4B29-A2C2-C4CB40E38F55}" srcOrd="1" destOrd="0" presId="urn:microsoft.com/office/officeart/2005/8/layout/hProcess9"/>
    <dgm:cxn modelId="{297C1DCA-630F-499A-969A-4B7DE3992675}" type="presParOf" srcId="{98C725D2-3771-495B-AADE-617FA02D0371}" destId="{C56E6EDA-D117-4A18-8E71-735012054A85}" srcOrd="2" destOrd="0" presId="urn:microsoft.com/office/officeart/2005/8/layout/hProcess9"/>
    <dgm:cxn modelId="{B595FB4E-C17F-45A8-B7AE-6EA6B9D56D57}" type="presParOf" srcId="{98C725D2-3771-495B-AADE-617FA02D0371}" destId="{F643B8AD-6ADF-4142-BBFB-243DBD924FBC}" srcOrd="3" destOrd="0" presId="urn:microsoft.com/office/officeart/2005/8/layout/hProcess9"/>
    <dgm:cxn modelId="{FC978055-70F4-4CDF-A61C-02AA9F895308}" type="presParOf" srcId="{98C725D2-3771-495B-AADE-617FA02D0371}" destId="{71C0962D-91F9-4CB3-9AF8-D124AC26F9A5}" srcOrd="4" destOrd="0" presId="urn:microsoft.com/office/officeart/2005/8/layout/hProcess9"/>
    <dgm:cxn modelId="{E51AB2B6-D37E-427D-9F4D-A224DBA708E8}" type="presParOf" srcId="{98C725D2-3771-495B-AADE-617FA02D0371}" destId="{13F091CC-31B9-48A8-8B7B-2ACAD3C2B09B}" srcOrd="5" destOrd="0" presId="urn:microsoft.com/office/officeart/2005/8/layout/hProcess9"/>
    <dgm:cxn modelId="{575D4392-1524-4BB8-B3B0-6640D2485A9A}" type="presParOf" srcId="{98C725D2-3771-495B-AADE-617FA02D0371}" destId="{0957683E-E840-4DE7-93C0-3DD9DE410864}"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99F3AD3-1B05-4A51-9E0F-190A89D6C05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s-CO"/>
        </a:p>
      </dgm:t>
    </dgm:pt>
    <dgm:pt modelId="{24002027-3853-4BAA-BE88-795DCA0CE1D2}">
      <dgm:prSet/>
      <dgm:spPr/>
      <dgm:t>
        <a:bodyPr/>
        <a:lstStyle/>
        <a:p>
          <a:pPr algn="ctr"/>
          <a:r>
            <a:rPr lang="es-MX" dirty="0">
              <a:latin typeface="Montserrat" pitchFamily="2" charset="77"/>
            </a:rPr>
            <a:t>Arteria temporal superficial engrosada, dolorosa, </a:t>
          </a:r>
          <a:r>
            <a:rPr lang="es-MX" b="1" dirty="0">
              <a:latin typeface="Montserrat" pitchFamily="2" charset="77"/>
            </a:rPr>
            <a:t>no pulsátil.</a:t>
          </a:r>
          <a:endParaRPr lang="es-CO" b="1" dirty="0">
            <a:latin typeface="Montserrat" pitchFamily="2" charset="77"/>
          </a:endParaRPr>
        </a:p>
      </dgm:t>
    </dgm:pt>
    <dgm:pt modelId="{205AE0E8-63E3-46B7-BF22-65EEE908A3FB}" type="parTrans" cxnId="{DF6893DE-F17D-4015-926D-B3B92DB5B779}">
      <dgm:prSet/>
      <dgm:spPr/>
      <dgm:t>
        <a:bodyPr/>
        <a:lstStyle/>
        <a:p>
          <a:pPr algn="ctr"/>
          <a:endParaRPr lang="es-CO">
            <a:latin typeface="Montserrat" pitchFamily="2" charset="77"/>
          </a:endParaRPr>
        </a:p>
      </dgm:t>
    </dgm:pt>
    <dgm:pt modelId="{09C9D01B-E6A3-4B2B-81D3-F20B7CB1E9B3}" type="sibTrans" cxnId="{DF6893DE-F17D-4015-926D-B3B92DB5B779}">
      <dgm:prSet/>
      <dgm:spPr/>
      <dgm:t>
        <a:bodyPr/>
        <a:lstStyle/>
        <a:p>
          <a:pPr algn="ctr"/>
          <a:endParaRPr lang="es-CO">
            <a:latin typeface="Montserrat" pitchFamily="2" charset="77"/>
          </a:endParaRPr>
        </a:p>
      </dgm:t>
    </dgm:pt>
    <dgm:pt modelId="{80D7D616-C0DD-40D6-B1A5-FE6574186CD9}">
      <dgm:prSet/>
      <dgm:spPr/>
      <dgm:t>
        <a:bodyPr/>
        <a:lstStyle/>
        <a:p>
          <a:pPr algn="ctr"/>
          <a:r>
            <a:rPr lang="es-MX" dirty="0">
              <a:latin typeface="Montserrat" pitchFamily="2" charset="77"/>
            </a:rPr>
            <a:t>Gangrena del cuero cabelludo.</a:t>
          </a:r>
          <a:endParaRPr lang="es-CO" dirty="0">
            <a:latin typeface="Montserrat" pitchFamily="2" charset="77"/>
          </a:endParaRPr>
        </a:p>
      </dgm:t>
    </dgm:pt>
    <dgm:pt modelId="{99CE7084-082C-4ECB-B5ED-5C1493F1A410}" type="parTrans" cxnId="{99F79EAA-FFB5-4F15-9539-5E2AF08EB755}">
      <dgm:prSet/>
      <dgm:spPr/>
      <dgm:t>
        <a:bodyPr/>
        <a:lstStyle/>
        <a:p>
          <a:pPr algn="ctr"/>
          <a:endParaRPr lang="es-CO">
            <a:latin typeface="Montserrat" pitchFamily="2" charset="77"/>
          </a:endParaRPr>
        </a:p>
      </dgm:t>
    </dgm:pt>
    <dgm:pt modelId="{3027D0CD-293D-4711-AAED-D3C42A00CA7D}" type="sibTrans" cxnId="{99F79EAA-FFB5-4F15-9539-5E2AF08EB755}">
      <dgm:prSet/>
      <dgm:spPr/>
      <dgm:t>
        <a:bodyPr/>
        <a:lstStyle/>
        <a:p>
          <a:pPr algn="ctr"/>
          <a:endParaRPr lang="es-CO">
            <a:latin typeface="Montserrat" pitchFamily="2" charset="77"/>
          </a:endParaRPr>
        </a:p>
      </dgm:t>
    </dgm:pt>
    <dgm:pt modelId="{D353E9B7-F7BD-4EB5-99EA-2F929DC2DE9D}">
      <dgm:prSet/>
      <dgm:spPr/>
      <dgm:t>
        <a:bodyPr/>
        <a:lstStyle/>
        <a:p>
          <a:pPr algn="ctr"/>
          <a:r>
            <a:rPr lang="es-MX" dirty="0">
              <a:latin typeface="Montserrat" pitchFamily="2" charset="77"/>
            </a:rPr>
            <a:t>Complicaciones: aneurisma disecante, incompetencia aórtica, IAM, lesión renal aguda y ACV tallo cerebral.</a:t>
          </a:r>
          <a:endParaRPr lang="es-CO" dirty="0">
            <a:latin typeface="Montserrat" pitchFamily="2" charset="77"/>
          </a:endParaRPr>
        </a:p>
      </dgm:t>
    </dgm:pt>
    <dgm:pt modelId="{CEA9114C-9A99-48CA-90CC-12E30C87DA33}" type="parTrans" cxnId="{2DEA31DA-AE95-4672-862C-CE2B949D52CA}">
      <dgm:prSet/>
      <dgm:spPr/>
      <dgm:t>
        <a:bodyPr/>
        <a:lstStyle/>
        <a:p>
          <a:pPr algn="ctr"/>
          <a:endParaRPr lang="es-CO">
            <a:latin typeface="Montserrat" pitchFamily="2" charset="77"/>
          </a:endParaRPr>
        </a:p>
      </dgm:t>
    </dgm:pt>
    <dgm:pt modelId="{E81BD8B6-AF76-421C-BEF1-ABC2CD601D82}" type="sibTrans" cxnId="{2DEA31DA-AE95-4672-862C-CE2B949D52CA}">
      <dgm:prSet/>
      <dgm:spPr/>
      <dgm:t>
        <a:bodyPr/>
        <a:lstStyle/>
        <a:p>
          <a:pPr algn="ctr"/>
          <a:endParaRPr lang="es-CO">
            <a:latin typeface="Montserrat" pitchFamily="2" charset="77"/>
          </a:endParaRPr>
        </a:p>
      </dgm:t>
    </dgm:pt>
    <dgm:pt modelId="{9D406FED-2502-41C5-8802-0CB33BA8B80D}" type="pres">
      <dgm:prSet presAssocID="{F99F3AD3-1B05-4A51-9E0F-190A89D6C05F}" presName="linear" presStyleCnt="0">
        <dgm:presLayoutVars>
          <dgm:animLvl val="lvl"/>
          <dgm:resizeHandles val="exact"/>
        </dgm:presLayoutVars>
      </dgm:prSet>
      <dgm:spPr/>
    </dgm:pt>
    <dgm:pt modelId="{7ACB42FB-E063-43DD-AA8B-EC85DE599D9E}" type="pres">
      <dgm:prSet presAssocID="{24002027-3853-4BAA-BE88-795DCA0CE1D2}" presName="parentText" presStyleLbl="node1" presStyleIdx="0" presStyleCnt="3">
        <dgm:presLayoutVars>
          <dgm:chMax val="0"/>
          <dgm:bulletEnabled val="1"/>
        </dgm:presLayoutVars>
      </dgm:prSet>
      <dgm:spPr/>
    </dgm:pt>
    <dgm:pt modelId="{350777F1-89C7-46D3-8F3E-480CC4939033}" type="pres">
      <dgm:prSet presAssocID="{09C9D01B-E6A3-4B2B-81D3-F20B7CB1E9B3}" presName="spacer" presStyleCnt="0"/>
      <dgm:spPr/>
    </dgm:pt>
    <dgm:pt modelId="{2CFE277D-F331-46D2-9C4E-94B834F2F474}" type="pres">
      <dgm:prSet presAssocID="{80D7D616-C0DD-40D6-B1A5-FE6574186CD9}" presName="parentText" presStyleLbl="node1" presStyleIdx="1" presStyleCnt="3">
        <dgm:presLayoutVars>
          <dgm:chMax val="0"/>
          <dgm:bulletEnabled val="1"/>
        </dgm:presLayoutVars>
      </dgm:prSet>
      <dgm:spPr/>
    </dgm:pt>
    <dgm:pt modelId="{1EDF7224-50C1-4FE9-9708-338B5BB7CDEB}" type="pres">
      <dgm:prSet presAssocID="{3027D0CD-293D-4711-AAED-D3C42A00CA7D}" presName="spacer" presStyleCnt="0"/>
      <dgm:spPr/>
    </dgm:pt>
    <dgm:pt modelId="{1B98B9B3-E1D3-4FF6-88CE-4609E5C4F9B0}" type="pres">
      <dgm:prSet presAssocID="{D353E9B7-F7BD-4EB5-99EA-2F929DC2DE9D}" presName="parentText" presStyleLbl="node1" presStyleIdx="2" presStyleCnt="3">
        <dgm:presLayoutVars>
          <dgm:chMax val="0"/>
          <dgm:bulletEnabled val="1"/>
        </dgm:presLayoutVars>
      </dgm:prSet>
      <dgm:spPr/>
    </dgm:pt>
  </dgm:ptLst>
  <dgm:cxnLst>
    <dgm:cxn modelId="{8B2D8A0A-E63E-44EE-BAF8-D5DD932C2FE6}" type="presOf" srcId="{F99F3AD3-1B05-4A51-9E0F-190A89D6C05F}" destId="{9D406FED-2502-41C5-8802-0CB33BA8B80D}" srcOrd="0" destOrd="0" presId="urn:microsoft.com/office/officeart/2005/8/layout/vList2"/>
    <dgm:cxn modelId="{A228979E-1B81-4B0C-AB1C-BE1CF2B451DA}" type="presOf" srcId="{80D7D616-C0DD-40D6-B1A5-FE6574186CD9}" destId="{2CFE277D-F331-46D2-9C4E-94B834F2F474}" srcOrd="0" destOrd="0" presId="urn:microsoft.com/office/officeart/2005/8/layout/vList2"/>
    <dgm:cxn modelId="{99F79EAA-FFB5-4F15-9539-5E2AF08EB755}" srcId="{F99F3AD3-1B05-4A51-9E0F-190A89D6C05F}" destId="{80D7D616-C0DD-40D6-B1A5-FE6574186CD9}" srcOrd="1" destOrd="0" parTransId="{99CE7084-082C-4ECB-B5ED-5C1493F1A410}" sibTransId="{3027D0CD-293D-4711-AAED-D3C42A00CA7D}"/>
    <dgm:cxn modelId="{2DEA31DA-AE95-4672-862C-CE2B949D52CA}" srcId="{F99F3AD3-1B05-4A51-9E0F-190A89D6C05F}" destId="{D353E9B7-F7BD-4EB5-99EA-2F929DC2DE9D}" srcOrd="2" destOrd="0" parTransId="{CEA9114C-9A99-48CA-90CC-12E30C87DA33}" sibTransId="{E81BD8B6-AF76-421C-BEF1-ABC2CD601D82}"/>
    <dgm:cxn modelId="{DF6893DE-F17D-4015-926D-B3B92DB5B779}" srcId="{F99F3AD3-1B05-4A51-9E0F-190A89D6C05F}" destId="{24002027-3853-4BAA-BE88-795DCA0CE1D2}" srcOrd="0" destOrd="0" parTransId="{205AE0E8-63E3-46B7-BF22-65EEE908A3FB}" sibTransId="{09C9D01B-E6A3-4B2B-81D3-F20B7CB1E9B3}"/>
    <dgm:cxn modelId="{404428EC-FA95-41C5-9625-BAB2AA981AD9}" type="presOf" srcId="{D353E9B7-F7BD-4EB5-99EA-2F929DC2DE9D}" destId="{1B98B9B3-E1D3-4FF6-88CE-4609E5C4F9B0}" srcOrd="0" destOrd="0" presId="urn:microsoft.com/office/officeart/2005/8/layout/vList2"/>
    <dgm:cxn modelId="{A69418FD-EB6A-4964-9FBB-989BFD1CF14B}" type="presOf" srcId="{24002027-3853-4BAA-BE88-795DCA0CE1D2}" destId="{7ACB42FB-E063-43DD-AA8B-EC85DE599D9E}" srcOrd="0" destOrd="0" presId="urn:microsoft.com/office/officeart/2005/8/layout/vList2"/>
    <dgm:cxn modelId="{1B3004A1-2D7E-4AB1-ABDA-77F3B908856B}" type="presParOf" srcId="{9D406FED-2502-41C5-8802-0CB33BA8B80D}" destId="{7ACB42FB-E063-43DD-AA8B-EC85DE599D9E}" srcOrd="0" destOrd="0" presId="urn:microsoft.com/office/officeart/2005/8/layout/vList2"/>
    <dgm:cxn modelId="{5284AF65-0F95-4C79-8D66-A0F6F90AFC2B}" type="presParOf" srcId="{9D406FED-2502-41C5-8802-0CB33BA8B80D}" destId="{350777F1-89C7-46D3-8F3E-480CC4939033}" srcOrd="1" destOrd="0" presId="urn:microsoft.com/office/officeart/2005/8/layout/vList2"/>
    <dgm:cxn modelId="{EDEBC35B-A9B7-4F57-8BA3-688A9328D5E4}" type="presParOf" srcId="{9D406FED-2502-41C5-8802-0CB33BA8B80D}" destId="{2CFE277D-F331-46D2-9C4E-94B834F2F474}" srcOrd="2" destOrd="0" presId="urn:microsoft.com/office/officeart/2005/8/layout/vList2"/>
    <dgm:cxn modelId="{69208AFF-8265-40EC-90F7-40B0D759788E}" type="presParOf" srcId="{9D406FED-2502-41C5-8802-0CB33BA8B80D}" destId="{1EDF7224-50C1-4FE9-9708-338B5BB7CDEB}" srcOrd="3" destOrd="0" presId="urn:microsoft.com/office/officeart/2005/8/layout/vList2"/>
    <dgm:cxn modelId="{DAC0C8DF-7A81-42D0-89A9-D894CDB0942B}" type="presParOf" srcId="{9D406FED-2502-41C5-8802-0CB33BA8B80D}" destId="{1B98B9B3-E1D3-4FF6-88CE-4609E5C4F9B0}" srcOrd="4"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14916A3-46D8-437E-8471-925B100F800D}"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CO"/>
        </a:p>
      </dgm:t>
    </dgm:pt>
    <dgm:pt modelId="{8739B1DF-5311-44C9-9EC9-8499205DD604}">
      <dgm:prSet phldrT="[Texto]"/>
      <dgm:spPr/>
      <dgm:t>
        <a:bodyPr anchor="ctr"/>
        <a:lstStyle/>
        <a:p>
          <a:r>
            <a:rPr lang="es-MX" b="1" dirty="0">
              <a:solidFill>
                <a:schemeClr val="accent2"/>
              </a:solidFill>
              <a:latin typeface="Montserrat" pitchFamily="2" charset="77"/>
            </a:rPr>
            <a:t>Pérdida de agudeza visual:</a:t>
          </a:r>
          <a:endParaRPr lang="es-CO" b="1" dirty="0">
            <a:solidFill>
              <a:schemeClr val="accent2"/>
            </a:solidFill>
            <a:latin typeface="Montserrat" pitchFamily="2" charset="77"/>
          </a:endParaRPr>
        </a:p>
      </dgm:t>
    </dgm:pt>
    <dgm:pt modelId="{836C17B2-CCA3-46F2-AA56-709A4EC1B996}" type="parTrans" cxnId="{CE5E3896-2BF9-49C6-833F-BE49134900FB}">
      <dgm:prSet/>
      <dgm:spPr/>
      <dgm:t>
        <a:bodyPr/>
        <a:lstStyle/>
        <a:p>
          <a:endParaRPr lang="es-CO">
            <a:latin typeface="Montserrat" pitchFamily="2" charset="77"/>
          </a:endParaRPr>
        </a:p>
      </dgm:t>
    </dgm:pt>
    <dgm:pt modelId="{3BB71625-17A1-47EA-9E68-AADCBA8EC76E}" type="sibTrans" cxnId="{CE5E3896-2BF9-49C6-833F-BE49134900FB}">
      <dgm:prSet/>
      <dgm:spPr/>
      <dgm:t>
        <a:bodyPr/>
        <a:lstStyle/>
        <a:p>
          <a:endParaRPr lang="es-CO">
            <a:latin typeface="Montserrat" pitchFamily="2" charset="77"/>
          </a:endParaRPr>
        </a:p>
      </dgm:t>
    </dgm:pt>
    <dgm:pt modelId="{9B6A7ACB-083F-4B4B-85A6-785F276EEF85}">
      <dgm:prSet phldrT="[Texto]"/>
      <dgm:spPr/>
      <dgm:t>
        <a:bodyPr anchor="ctr"/>
        <a:lstStyle/>
        <a:p>
          <a:r>
            <a:rPr lang="es-MX" dirty="0">
              <a:latin typeface="Montserrat" pitchFamily="2" charset="77"/>
            </a:rPr>
            <a:t>Súbita y profunda (&lt;20/200).</a:t>
          </a:r>
          <a:endParaRPr lang="es-CO" dirty="0">
            <a:latin typeface="Montserrat" pitchFamily="2" charset="77"/>
          </a:endParaRPr>
        </a:p>
      </dgm:t>
    </dgm:pt>
    <dgm:pt modelId="{E0A596F5-E12E-4433-A8F7-E9A8C409F47C}" type="parTrans" cxnId="{238EDA65-DE55-4205-B4F4-DC05F9F9C46D}">
      <dgm:prSet/>
      <dgm:spPr/>
      <dgm:t>
        <a:bodyPr/>
        <a:lstStyle/>
        <a:p>
          <a:endParaRPr lang="es-CO">
            <a:latin typeface="Montserrat" pitchFamily="2" charset="77"/>
          </a:endParaRPr>
        </a:p>
      </dgm:t>
    </dgm:pt>
    <dgm:pt modelId="{C1FDD5DD-C9AF-431B-823F-2D5EB53FBF8A}" type="sibTrans" cxnId="{238EDA65-DE55-4205-B4F4-DC05F9F9C46D}">
      <dgm:prSet/>
      <dgm:spPr/>
      <dgm:t>
        <a:bodyPr/>
        <a:lstStyle/>
        <a:p>
          <a:endParaRPr lang="es-CO">
            <a:latin typeface="Montserrat" pitchFamily="2" charset="77"/>
          </a:endParaRPr>
        </a:p>
      </dgm:t>
    </dgm:pt>
    <dgm:pt modelId="{3D53C771-F2F4-4E26-A569-995516E6167E}">
      <dgm:prSet phldrT="[Texto]"/>
      <dgm:spPr/>
      <dgm:t>
        <a:bodyPr anchor="ctr"/>
        <a:lstStyle/>
        <a:p>
          <a:r>
            <a:rPr lang="es-MX" dirty="0">
              <a:latin typeface="Montserrat" pitchFamily="2" charset="77"/>
            </a:rPr>
            <a:t>Usualmente precedida de amaurosis fugaz.</a:t>
          </a:r>
          <a:endParaRPr lang="es-CO" dirty="0">
            <a:latin typeface="Montserrat" pitchFamily="2" charset="77"/>
          </a:endParaRPr>
        </a:p>
      </dgm:t>
    </dgm:pt>
    <dgm:pt modelId="{F768670C-E66D-4BDD-AEFC-1EFC6005B1B8}" type="parTrans" cxnId="{8BEF6FCE-14AF-455A-878C-7E9C9E52C523}">
      <dgm:prSet/>
      <dgm:spPr/>
      <dgm:t>
        <a:bodyPr/>
        <a:lstStyle/>
        <a:p>
          <a:endParaRPr lang="es-CO">
            <a:latin typeface="Montserrat" pitchFamily="2" charset="77"/>
          </a:endParaRPr>
        </a:p>
      </dgm:t>
    </dgm:pt>
    <dgm:pt modelId="{001DB974-AE50-4A68-925D-0F4243F24AA0}" type="sibTrans" cxnId="{8BEF6FCE-14AF-455A-878C-7E9C9E52C523}">
      <dgm:prSet/>
      <dgm:spPr/>
      <dgm:t>
        <a:bodyPr/>
        <a:lstStyle/>
        <a:p>
          <a:endParaRPr lang="es-CO">
            <a:latin typeface="Montserrat" pitchFamily="2" charset="77"/>
          </a:endParaRPr>
        </a:p>
      </dgm:t>
    </dgm:pt>
    <dgm:pt modelId="{08C0F3EF-8538-4FF0-8587-3B996959AF76}">
      <dgm:prSet phldrT="[Texto]"/>
      <dgm:spPr/>
      <dgm:t>
        <a:bodyPr anchor="ctr"/>
        <a:lstStyle/>
        <a:p>
          <a:r>
            <a:rPr lang="es-MX" b="1" dirty="0">
              <a:solidFill>
                <a:schemeClr val="accent2"/>
              </a:solidFill>
              <a:latin typeface="Montserrat" pitchFamily="2" charset="77"/>
            </a:rPr>
            <a:t>Discromatopsia:</a:t>
          </a:r>
          <a:endParaRPr lang="es-CO" b="1" dirty="0">
            <a:solidFill>
              <a:schemeClr val="accent2"/>
            </a:solidFill>
            <a:latin typeface="Montserrat" pitchFamily="2" charset="77"/>
          </a:endParaRPr>
        </a:p>
      </dgm:t>
    </dgm:pt>
    <dgm:pt modelId="{C72CF079-EF5B-46BE-9656-FBBE7A2D7175}" type="parTrans" cxnId="{FE81FB08-43D5-4668-B777-DAA0BCC27261}">
      <dgm:prSet/>
      <dgm:spPr/>
      <dgm:t>
        <a:bodyPr/>
        <a:lstStyle/>
        <a:p>
          <a:endParaRPr lang="es-CO">
            <a:latin typeface="Montserrat" pitchFamily="2" charset="77"/>
          </a:endParaRPr>
        </a:p>
      </dgm:t>
    </dgm:pt>
    <dgm:pt modelId="{B1182633-E6C4-4403-BA81-7045B8DA4194}" type="sibTrans" cxnId="{FE81FB08-43D5-4668-B777-DAA0BCC27261}">
      <dgm:prSet/>
      <dgm:spPr/>
      <dgm:t>
        <a:bodyPr/>
        <a:lstStyle/>
        <a:p>
          <a:endParaRPr lang="es-CO">
            <a:latin typeface="Montserrat" pitchFamily="2" charset="77"/>
          </a:endParaRPr>
        </a:p>
      </dgm:t>
    </dgm:pt>
    <dgm:pt modelId="{EC2F35F3-0DB4-46C3-B529-8E57772D74D9}">
      <dgm:prSet phldrT="[Texto]"/>
      <dgm:spPr/>
      <dgm:t>
        <a:bodyPr anchor="ctr"/>
        <a:lstStyle/>
        <a:p>
          <a:r>
            <a:rPr lang="es-MX" dirty="0">
              <a:latin typeface="Montserrat" pitchFamily="2" charset="77"/>
            </a:rPr>
            <a:t>Desaturación del rojo.</a:t>
          </a:r>
          <a:endParaRPr lang="es-CO" dirty="0">
            <a:latin typeface="Montserrat" pitchFamily="2" charset="77"/>
          </a:endParaRPr>
        </a:p>
      </dgm:t>
    </dgm:pt>
    <dgm:pt modelId="{875E703A-8B08-41C8-B3D6-81845B43A9B8}" type="parTrans" cxnId="{4164D4C4-E981-46BB-9611-C642B5BFF716}">
      <dgm:prSet/>
      <dgm:spPr/>
      <dgm:t>
        <a:bodyPr/>
        <a:lstStyle/>
        <a:p>
          <a:endParaRPr lang="es-CO">
            <a:latin typeface="Montserrat" pitchFamily="2" charset="77"/>
          </a:endParaRPr>
        </a:p>
      </dgm:t>
    </dgm:pt>
    <dgm:pt modelId="{599BA20A-0C34-455A-998C-1A14DCD64F8E}" type="sibTrans" cxnId="{4164D4C4-E981-46BB-9611-C642B5BFF716}">
      <dgm:prSet/>
      <dgm:spPr/>
      <dgm:t>
        <a:bodyPr/>
        <a:lstStyle/>
        <a:p>
          <a:endParaRPr lang="es-CO">
            <a:latin typeface="Montserrat" pitchFamily="2" charset="77"/>
          </a:endParaRPr>
        </a:p>
      </dgm:t>
    </dgm:pt>
    <dgm:pt modelId="{2A303455-29FA-47E1-9E2E-E32722442365}">
      <dgm:prSet phldrT="[Texto]"/>
      <dgm:spPr/>
      <dgm:t>
        <a:bodyPr anchor="ctr"/>
        <a:lstStyle/>
        <a:p>
          <a:r>
            <a:rPr lang="es-MX" b="1" dirty="0">
              <a:solidFill>
                <a:schemeClr val="accent2"/>
              </a:solidFill>
              <a:latin typeface="Montserrat" pitchFamily="2" charset="77"/>
            </a:rPr>
            <a:t>Defecto pupilar aferente relativo:</a:t>
          </a:r>
          <a:endParaRPr lang="es-CO" b="1" dirty="0">
            <a:solidFill>
              <a:schemeClr val="accent2"/>
            </a:solidFill>
            <a:latin typeface="Montserrat" pitchFamily="2" charset="77"/>
          </a:endParaRPr>
        </a:p>
      </dgm:t>
    </dgm:pt>
    <dgm:pt modelId="{A4C3A9A2-43A4-4533-B6E2-DC999AD0CC8C}" type="parTrans" cxnId="{6BBE8E94-2D53-4405-906C-227666EB3C51}">
      <dgm:prSet/>
      <dgm:spPr/>
      <dgm:t>
        <a:bodyPr/>
        <a:lstStyle/>
        <a:p>
          <a:endParaRPr lang="es-CO">
            <a:latin typeface="Montserrat" pitchFamily="2" charset="77"/>
          </a:endParaRPr>
        </a:p>
      </dgm:t>
    </dgm:pt>
    <dgm:pt modelId="{38B7B442-DB10-45B3-A71C-774382BB7EAC}" type="sibTrans" cxnId="{6BBE8E94-2D53-4405-906C-227666EB3C51}">
      <dgm:prSet/>
      <dgm:spPr/>
      <dgm:t>
        <a:bodyPr/>
        <a:lstStyle/>
        <a:p>
          <a:endParaRPr lang="es-CO">
            <a:latin typeface="Montserrat" pitchFamily="2" charset="77"/>
          </a:endParaRPr>
        </a:p>
      </dgm:t>
    </dgm:pt>
    <dgm:pt modelId="{C397841F-3A36-457F-B57A-89562B8FE5F1}">
      <dgm:prSet phldrT="[Texto]"/>
      <dgm:spPr/>
      <dgm:t>
        <a:bodyPr anchor="ctr"/>
        <a:lstStyle/>
        <a:p>
          <a:r>
            <a:rPr lang="es-MX" dirty="0">
              <a:latin typeface="Montserrat" pitchFamily="2" charset="77"/>
            </a:rPr>
            <a:t>Ojo afectado.</a:t>
          </a:r>
          <a:endParaRPr lang="es-CO" dirty="0">
            <a:latin typeface="Montserrat" pitchFamily="2" charset="77"/>
          </a:endParaRPr>
        </a:p>
      </dgm:t>
    </dgm:pt>
    <dgm:pt modelId="{7A52799A-9EAA-4C2B-97B7-8217741756B6}" type="parTrans" cxnId="{AE0E7D8A-B297-4138-9766-3F1182C3B071}">
      <dgm:prSet/>
      <dgm:spPr/>
      <dgm:t>
        <a:bodyPr/>
        <a:lstStyle/>
        <a:p>
          <a:endParaRPr lang="es-CO">
            <a:latin typeface="Montserrat" pitchFamily="2" charset="77"/>
          </a:endParaRPr>
        </a:p>
      </dgm:t>
    </dgm:pt>
    <dgm:pt modelId="{E2D830AF-0427-4FEF-99A2-32663CB40F9A}" type="sibTrans" cxnId="{AE0E7D8A-B297-4138-9766-3F1182C3B071}">
      <dgm:prSet/>
      <dgm:spPr/>
      <dgm:t>
        <a:bodyPr/>
        <a:lstStyle/>
        <a:p>
          <a:endParaRPr lang="es-CO">
            <a:latin typeface="Montserrat" pitchFamily="2" charset="77"/>
          </a:endParaRPr>
        </a:p>
      </dgm:t>
    </dgm:pt>
    <dgm:pt modelId="{D7F2ED0E-5C90-44C4-96D2-EE9B79CAE31E}">
      <dgm:prSet phldrT="[Texto]"/>
      <dgm:spPr/>
      <dgm:t>
        <a:bodyPr anchor="ctr"/>
        <a:lstStyle/>
        <a:p>
          <a:r>
            <a:rPr lang="es-MX" b="1" dirty="0">
              <a:solidFill>
                <a:schemeClr val="accent2"/>
              </a:solidFill>
              <a:latin typeface="Montserrat" pitchFamily="2" charset="77"/>
            </a:rPr>
            <a:t>Dolor periocular y en región temporal:</a:t>
          </a:r>
          <a:endParaRPr lang="es-CO" b="1" dirty="0">
            <a:solidFill>
              <a:schemeClr val="accent2"/>
            </a:solidFill>
            <a:latin typeface="Montserrat" pitchFamily="2" charset="77"/>
          </a:endParaRPr>
        </a:p>
      </dgm:t>
    </dgm:pt>
    <dgm:pt modelId="{1112FF80-83C7-4099-B7C1-54B690A326F3}" type="parTrans" cxnId="{FBB6E1BD-BB4D-4B7D-8632-8787C70B192D}">
      <dgm:prSet/>
      <dgm:spPr/>
      <dgm:t>
        <a:bodyPr/>
        <a:lstStyle/>
        <a:p>
          <a:endParaRPr lang="es-CO">
            <a:latin typeface="Montserrat" pitchFamily="2" charset="77"/>
          </a:endParaRPr>
        </a:p>
      </dgm:t>
    </dgm:pt>
    <dgm:pt modelId="{C8E18F42-A4B7-4AE3-8E10-F5A5D5C4BB0C}" type="sibTrans" cxnId="{FBB6E1BD-BB4D-4B7D-8632-8787C70B192D}">
      <dgm:prSet/>
      <dgm:spPr/>
      <dgm:t>
        <a:bodyPr/>
        <a:lstStyle/>
        <a:p>
          <a:endParaRPr lang="es-CO">
            <a:latin typeface="Montserrat" pitchFamily="2" charset="77"/>
          </a:endParaRPr>
        </a:p>
      </dgm:t>
    </dgm:pt>
    <dgm:pt modelId="{23739D2A-C55F-447B-9B70-6DADBEFFA76F}">
      <dgm:prSet phldrT="[Texto]"/>
      <dgm:spPr/>
      <dgm:t>
        <a:bodyPr anchor="ctr"/>
        <a:lstStyle/>
        <a:p>
          <a:r>
            <a:rPr lang="es-MX" b="0" dirty="0">
              <a:solidFill>
                <a:schemeClr val="bg1"/>
              </a:solidFill>
              <a:latin typeface="Montserrat" pitchFamily="2" charset="77"/>
            </a:rPr>
            <a:t>Puede preceder la pérdida visual.</a:t>
          </a:r>
          <a:endParaRPr lang="es-CO" b="0" dirty="0">
            <a:solidFill>
              <a:schemeClr val="bg1"/>
            </a:solidFill>
            <a:latin typeface="Montserrat" pitchFamily="2" charset="77"/>
          </a:endParaRPr>
        </a:p>
      </dgm:t>
    </dgm:pt>
    <dgm:pt modelId="{FB46BF78-886A-4684-B348-B1A8F704B87D}" type="parTrans" cxnId="{88306037-ADF6-48F7-8D2D-9F32443DF044}">
      <dgm:prSet/>
      <dgm:spPr/>
      <dgm:t>
        <a:bodyPr/>
        <a:lstStyle/>
        <a:p>
          <a:endParaRPr lang="es-CO">
            <a:latin typeface="Montserrat" pitchFamily="2" charset="77"/>
          </a:endParaRPr>
        </a:p>
      </dgm:t>
    </dgm:pt>
    <dgm:pt modelId="{2B68C8FA-DF96-4C4C-9830-092D828A7B19}" type="sibTrans" cxnId="{88306037-ADF6-48F7-8D2D-9F32443DF044}">
      <dgm:prSet/>
      <dgm:spPr/>
      <dgm:t>
        <a:bodyPr/>
        <a:lstStyle/>
        <a:p>
          <a:endParaRPr lang="es-CO">
            <a:latin typeface="Montserrat" pitchFamily="2" charset="77"/>
          </a:endParaRPr>
        </a:p>
      </dgm:t>
    </dgm:pt>
    <dgm:pt modelId="{FAE89774-6D62-481A-A315-666A9558C32B}">
      <dgm:prSet phldrT="[Texto]"/>
      <dgm:spPr/>
      <dgm:t>
        <a:bodyPr anchor="ctr"/>
        <a:lstStyle/>
        <a:p>
          <a:r>
            <a:rPr lang="es-MX" dirty="0">
              <a:latin typeface="Montserrat" pitchFamily="2" charset="77"/>
            </a:rPr>
            <a:t>Pérdida de campos visuales.</a:t>
          </a:r>
          <a:endParaRPr lang="es-CO" dirty="0">
            <a:latin typeface="Montserrat" pitchFamily="2" charset="77"/>
          </a:endParaRPr>
        </a:p>
      </dgm:t>
    </dgm:pt>
    <dgm:pt modelId="{5CCF6E07-C547-437A-845A-72D7BBA82B4D}" type="parTrans" cxnId="{4145593D-B2D1-4B1F-8FB9-9692687B3D40}">
      <dgm:prSet/>
      <dgm:spPr/>
      <dgm:t>
        <a:bodyPr/>
        <a:lstStyle/>
        <a:p>
          <a:endParaRPr lang="es-CO">
            <a:latin typeface="Montserrat" pitchFamily="2" charset="77"/>
          </a:endParaRPr>
        </a:p>
      </dgm:t>
    </dgm:pt>
    <dgm:pt modelId="{42B00BA4-D703-4B31-A727-C84D0B807B02}" type="sibTrans" cxnId="{4145593D-B2D1-4B1F-8FB9-9692687B3D40}">
      <dgm:prSet/>
      <dgm:spPr/>
      <dgm:t>
        <a:bodyPr/>
        <a:lstStyle/>
        <a:p>
          <a:endParaRPr lang="es-CO">
            <a:latin typeface="Montserrat" pitchFamily="2" charset="77"/>
          </a:endParaRPr>
        </a:p>
      </dgm:t>
    </dgm:pt>
    <dgm:pt modelId="{1C25F20E-500E-46A7-AF24-BF74827E46EA}" type="pres">
      <dgm:prSet presAssocID="{F14916A3-46D8-437E-8471-925B100F800D}" presName="linear" presStyleCnt="0">
        <dgm:presLayoutVars>
          <dgm:dir/>
          <dgm:resizeHandles val="exact"/>
        </dgm:presLayoutVars>
      </dgm:prSet>
      <dgm:spPr/>
    </dgm:pt>
    <dgm:pt modelId="{CCE679B3-54B0-44EE-A9E3-B7480C9DA6AE}" type="pres">
      <dgm:prSet presAssocID="{8739B1DF-5311-44C9-9EC9-8499205DD604}" presName="comp" presStyleCnt="0"/>
      <dgm:spPr/>
    </dgm:pt>
    <dgm:pt modelId="{F8B9E084-5FA5-4788-B81C-EEC7CFC92CE0}" type="pres">
      <dgm:prSet presAssocID="{8739B1DF-5311-44C9-9EC9-8499205DD604}" presName="box" presStyleLbl="node1" presStyleIdx="0" presStyleCnt="4"/>
      <dgm:spPr/>
    </dgm:pt>
    <dgm:pt modelId="{C726F469-014D-4ABA-B3C5-2763197921E8}" type="pres">
      <dgm:prSet presAssocID="{8739B1DF-5311-44C9-9EC9-8499205DD604}" presName="img" presStyleLbl="fgImgPlace1" presStyleIdx="0" presStyleCnt="4"/>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C1774A45-47D0-4C7F-8C9D-D9F5D86F5703}" type="pres">
      <dgm:prSet presAssocID="{8739B1DF-5311-44C9-9EC9-8499205DD604}" presName="text" presStyleLbl="node1" presStyleIdx="0" presStyleCnt="4">
        <dgm:presLayoutVars>
          <dgm:bulletEnabled val="1"/>
        </dgm:presLayoutVars>
      </dgm:prSet>
      <dgm:spPr/>
    </dgm:pt>
    <dgm:pt modelId="{785BDF65-21F6-419A-B3DE-1BEB2027D812}" type="pres">
      <dgm:prSet presAssocID="{3BB71625-17A1-47EA-9E68-AADCBA8EC76E}" presName="spacer" presStyleCnt="0"/>
      <dgm:spPr/>
    </dgm:pt>
    <dgm:pt modelId="{060E5725-E6C7-4557-8295-913283C73C61}" type="pres">
      <dgm:prSet presAssocID="{08C0F3EF-8538-4FF0-8587-3B996959AF76}" presName="comp" presStyleCnt="0"/>
      <dgm:spPr/>
    </dgm:pt>
    <dgm:pt modelId="{DC88D8C7-81A1-48E4-9462-248F8591A03D}" type="pres">
      <dgm:prSet presAssocID="{08C0F3EF-8538-4FF0-8587-3B996959AF76}" presName="box" presStyleLbl="node1" presStyleIdx="1" presStyleCnt="4"/>
      <dgm:spPr/>
    </dgm:pt>
    <dgm:pt modelId="{B465ABBA-F1F4-493A-A4F0-C990FEE7E2D8}" type="pres">
      <dgm:prSet presAssocID="{08C0F3EF-8538-4FF0-8587-3B996959AF76}" presName="img" presStyleLbl="fgImgPlace1" presStyleIdx="1" presStyleCnt="4"/>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523EEDC8-CD80-47C5-AE23-0EABA71AFF57}" type="pres">
      <dgm:prSet presAssocID="{08C0F3EF-8538-4FF0-8587-3B996959AF76}" presName="text" presStyleLbl="node1" presStyleIdx="1" presStyleCnt="4">
        <dgm:presLayoutVars>
          <dgm:bulletEnabled val="1"/>
        </dgm:presLayoutVars>
      </dgm:prSet>
      <dgm:spPr/>
    </dgm:pt>
    <dgm:pt modelId="{8220E3ED-9178-4320-824E-B5A19388E741}" type="pres">
      <dgm:prSet presAssocID="{B1182633-E6C4-4403-BA81-7045B8DA4194}" presName="spacer" presStyleCnt="0"/>
      <dgm:spPr/>
    </dgm:pt>
    <dgm:pt modelId="{8EA48F7A-29B5-4E70-ABAB-A155388F3B17}" type="pres">
      <dgm:prSet presAssocID="{2A303455-29FA-47E1-9E2E-E32722442365}" presName="comp" presStyleCnt="0"/>
      <dgm:spPr/>
    </dgm:pt>
    <dgm:pt modelId="{4C9B569A-C90F-42DE-94EE-818DFB44D904}" type="pres">
      <dgm:prSet presAssocID="{2A303455-29FA-47E1-9E2E-E32722442365}" presName="box" presStyleLbl="node1" presStyleIdx="2" presStyleCnt="4"/>
      <dgm:spPr/>
    </dgm:pt>
    <dgm:pt modelId="{ECC83B69-9B28-4806-A22D-60C6402442F7}" type="pres">
      <dgm:prSet presAssocID="{2A303455-29FA-47E1-9E2E-E32722442365}" presName="img" presStyleLbl="fgImgPlace1" presStyleIdx="2" presStyleCnt="4"/>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D97B2A6A-A8D1-40CA-B75F-E8CDAFF849F9}" type="pres">
      <dgm:prSet presAssocID="{2A303455-29FA-47E1-9E2E-E32722442365}" presName="text" presStyleLbl="node1" presStyleIdx="2" presStyleCnt="4">
        <dgm:presLayoutVars>
          <dgm:bulletEnabled val="1"/>
        </dgm:presLayoutVars>
      </dgm:prSet>
      <dgm:spPr/>
    </dgm:pt>
    <dgm:pt modelId="{E8B6D697-006C-433C-9488-CE2B1523E2DB}" type="pres">
      <dgm:prSet presAssocID="{38B7B442-DB10-45B3-A71C-774382BB7EAC}" presName="spacer" presStyleCnt="0"/>
      <dgm:spPr/>
    </dgm:pt>
    <dgm:pt modelId="{552055F4-7D44-47CF-852E-C5232CEA0474}" type="pres">
      <dgm:prSet presAssocID="{D7F2ED0E-5C90-44C4-96D2-EE9B79CAE31E}" presName="comp" presStyleCnt="0"/>
      <dgm:spPr/>
    </dgm:pt>
    <dgm:pt modelId="{AAF4B571-EF08-4E5A-BF54-D05BCE51429B}" type="pres">
      <dgm:prSet presAssocID="{D7F2ED0E-5C90-44C4-96D2-EE9B79CAE31E}" presName="box" presStyleLbl="node1" presStyleIdx="3" presStyleCnt="4"/>
      <dgm:spPr/>
    </dgm:pt>
    <dgm:pt modelId="{B632901B-8F66-4012-B627-B1BA68EF1E22}" type="pres">
      <dgm:prSet presAssocID="{D7F2ED0E-5C90-44C4-96D2-EE9B79CAE31E}" presName="img" presStyleLbl="fgImgPlace1" presStyleIdx="3" presStyleCnt="4"/>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D40F3EE2-3E15-4DAF-A782-539EEE047351}" type="pres">
      <dgm:prSet presAssocID="{D7F2ED0E-5C90-44C4-96D2-EE9B79CAE31E}" presName="text" presStyleLbl="node1" presStyleIdx="3" presStyleCnt="4">
        <dgm:presLayoutVars>
          <dgm:bulletEnabled val="1"/>
        </dgm:presLayoutVars>
      </dgm:prSet>
      <dgm:spPr/>
    </dgm:pt>
  </dgm:ptLst>
  <dgm:cxnLst>
    <dgm:cxn modelId="{94771D05-432F-45C4-8645-656E826A44CB}" type="presOf" srcId="{2A303455-29FA-47E1-9E2E-E32722442365}" destId="{4C9B569A-C90F-42DE-94EE-818DFB44D904}" srcOrd="0" destOrd="0" presId="urn:microsoft.com/office/officeart/2005/8/layout/vList4"/>
    <dgm:cxn modelId="{FE81FB08-43D5-4668-B777-DAA0BCC27261}" srcId="{F14916A3-46D8-437E-8471-925B100F800D}" destId="{08C0F3EF-8538-4FF0-8587-3B996959AF76}" srcOrd="1" destOrd="0" parTransId="{C72CF079-EF5B-46BE-9656-FBBE7A2D7175}" sibTransId="{B1182633-E6C4-4403-BA81-7045B8DA4194}"/>
    <dgm:cxn modelId="{066E9E0F-B82B-4385-95EF-98B10EEAE2D1}" type="presOf" srcId="{08C0F3EF-8538-4FF0-8587-3B996959AF76}" destId="{523EEDC8-CD80-47C5-AE23-0EABA71AFF57}" srcOrd="1" destOrd="0" presId="urn:microsoft.com/office/officeart/2005/8/layout/vList4"/>
    <dgm:cxn modelId="{88306037-ADF6-48F7-8D2D-9F32443DF044}" srcId="{D7F2ED0E-5C90-44C4-96D2-EE9B79CAE31E}" destId="{23739D2A-C55F-447B-9B70-6DADBEFFA76F}" srcOrd="0" destOrd="0" parTransId="{FB46BF78-886A-4684-B348-B1A8F704B87D}" sibTransId="{2B68C8FA-DF96-4C4C-9830-092D828A7B19}"/>
    <dgm:cxn modelId="{4145593D-B2D1-4B1F-8FB9-9692687B3D40}" srcId="{8739B1DF-5311-44C9-9EC9-8499205DD604}" destId="{FAE89774-6D62-481A-A315-666A9558C32B}" srcOrd="2" destOrd="0" parTransId="{5CCF6E07-C547-437A-845A-72D7BBA82B4D}" sibTransId="{42B00BA4-D703-4B31-A727-C84D0B807B02}"/>
    <dgm:cxn modelId="{F55E5F5E-59E1-4B63-B481-DBBF9C7FA17A}" type="presOf" srcId="{D7F2ED0E-5C90-44C4-96D2-EE9B79CAE31E}" destId="{D40F3EE2-3E15-4DAF-A782-539EEE047351}" srcOrd="1" destOrd="0" presId="urn:microsoft.com/office/officeart/2005/8/layout/vList4"/>
    <dgm:cxn modelId="{238EDA65-DE55-4205-B4F4-DC05F9F9C46D}" srcId="{8739B1DF-5311-44C9-9EC9-8499205DD604}" destId="{9B6A7ACB-083F-4B4B-85A6-785F276EEF85}" srcOrd="0" destOrd="0" parTransId="{E0A596F5-E12E-4433-A8F7-E9A8C409F47C}" sibTransId="{C1FDD5DD-C9AF-431B-823F-2D5EB53FBF8A}"/>
    <dgm:cxn modelId="{7CBB7D48-B4E3-4F27-B561-567F632D6197}" type="presOf" srcId="{23739D2A-C55F-447B-9B70-6DADBEFFA76F}" destId="{AAF4B571-EF08-4E5A-BF54-D05BCE51429B}" srcOrd="0" destOrd="1" presId="urn:microsoft.com/office/officeart/2005/8/layout/vList4"/>
    <dgm:cxn modelId="{4BDD2850-6885-435C-A0ED-FC0F2316292E}" type="presOf" srcId="{8739B1DF-5311-44C9-9EC9-8499205DD604}" destId="{F8B9E084-5FA5-4788-B81C-EEC7CFC92CE0}" srcOrd="0" destOrd="0" presId="urn:microsoft.com/office/officeart/2005/8/layout/vList4"/>
    <dgm:cxn modelId="{C2A0B957-A736-4DA2-8538-722EE2879769}" type="presOf" srcId="{8739B1DF-5311-44C9-9EC9-8499205DD604}" destId="{C1774A45-47D0-4C7F-8C9D-D9F5D86F5703}" srcOrd="1" destOrd="0" presId="urn:microsoft.com/office/officeart/2005/8/layout/vList4"/>
    <dgm:cxn modelId="{0B6AB578-FA49-4201-B008-19954C57A295}" type="presOf" srcId="{FAE89774-6D62-481A-A315-666A9558C32B}" destId="{F8B9E084-5FA5-4788-B81C-EEC7CFC92CE0}" srcOrd="0" destOrd="3" presId="urn:microsoft.com/office/officeart/2005/8/layout/vList4"/>
    <dgm:cxn modelId="{637CB488-67F1-45F9-B6BD-E99909622646}" type="presOf" srcId="{C397841F-3A36-457F-B57A-89562B8FE5F1}" destId="{4C9B569A-C90F-42DE-94EE-818DFB44D904}" srcOrd="0" destOrd="1" presId="urn:microsoft.com/office/officeart/2005/8/layout/vList4"/>
    <dgm:cxn modelId="{AE0E7D8A-B297-4138-9766-3F1182C3B071}" srcId="{2A303455-29FA-47E1-9E2E-E32722442365}" destId="{C397841F-3A36-457F-B57A-89562B8FE5F1}" srcOrd="0" destOrd="0" parTransId="{7A52799A-9EAA-4C2B-97B7-8217741756B6}" sibTransId="{E2D830AF-0427-4FEF-99A2-32663CB40F9A}"/>
    <dgm:cxn modelId="{6BBE8E94-2D53-4405-906C-227666EB3C51}" srcId="{F14916A3-46D8-437E-8471-925B100F800D}" destId="{2A303455-29FA-47E1-9E2E-E32722442365}" srcOrd="2" destOrd="0" parTransId="{A4C3A9A2-43A4-4533-B6E2-DC999AD0CC8C}" sibTransId="{38B7B442-DB10-45B3-A71C-774382BB7EAC}"/>
    <dgm:cxn modelId="{CE5E3896-2BF9-49C6-833F-BE49134900FB}" srcId="{F14916A3-46D8-437E-8471-925B100F800D}" destId="{8739B1DF-5311-44C9-9EC9-8499205DD604}" srcOrd="0" destOrd="0" parTransId="{836C17B2-CCA3-46F2-AA56-709A4EC1B996}" sibTransId="{3BB71625-17A1-47EA-9E68-AADCBA8EC76E}"/>
    <dgm:cxn modelId="{259AF499-BBCA-4571-9A2D-B0DF5C0F0BA7}" type="presOf" srcId="{C397841F-3A36-457F-B57A-89562B8FE5F1}" destId="{D97B2A6A-A8D1-40CA-B75F-E8CDAFF849F9}" srcOrd="1" destOrd="1" presId="urn:microsoft.com/office/officeart/2005/8/layout/vList4"/>
    <dgm:cxn modelId="{3B42E89E-F3B3-41B5-90B9-E374BFA4DADD}" type="presOf" srcId="{23739D2A-C55F-447B-9B70-6DADBEFFA76F}" destId="{D40F3EE2-3E15-4DAF-A782-539EEE047351}" srcOrd="1" destOrd="1" presId="urn:microsoft.com/office/officeart/2005/8/layout/vList4"/>
    <dgm:cxn modelId="{F656369F-D1E3-4A7D-99C2-ED15EA26B1E4}" type="presOf" srcId="{D7F2ED0E-5C90-44C4-96D2-EE9B79CAE31E}" destId="{AAF4B571-EF08-4E5A-BF54-D05BCE51429B}" srcOrd="0" destOrd="0" presId="urn:microsoft.com/office/officeart/2005/8/layout/vList4"/>
    <dgm:cxn modelId="{583EC3A7-40C6-4CEB-A26C-55260CB7982E}" type="presOf" srcId="{9B6A7ACB-083F-4B4B-85A6-785F276EEF85}" destId="{C1774A45-47D0-4C7F-8C9D-D9F5D86F5703}" srcOrd="1" destOrd="1" presId="urn:microsoft.com/office/officeart/2005/8/layout/vList4"/>
    <dgm:cxn modelId="{9EDF27A8-3DF7-45B9-82FE-82A4B97EA617}" type="presOf" srcId="{FAE89774-6D62-481A-A315-666A9558C32B}" destId="{C1774A45-47D0-4C7F-8C9D-D9F5D86F5703}" srcOrd="1" destOrd="3" presId="urn:microsoft.com/office/officeart/2005/8/layout/vList4"/>
    <dgm:cxn modelId="{E33099B5-0F39-4C96-927D-F9D11C06384C}" type="presOf" srcId="{3D53C771-F2F4-4E26-A569-995516E6167E}" destId="{F8B9E084-5FA5-4788-B81C-EEC7CFC92CE0}" srcOrd="0" destOrd="2" presId="urn:microsoft.com/office/officeart/2005/8/layout/vList4"/>
    <dgm:cxn modelId="{927146B6-65E4-4C76-8088-058CBFBD4DFC}" type="presOf" srcId="{F14916A3-46D8-437E-8471-925B100F800D}" destId="{1C25F20E-500E-46A7-AF24-BF74827E46EA}" srcOrd="0" destOrd="0" presId="urn:microsoft.com/office/officeart/2005/8/layout/vList4"/>
    <dgm:cxn modelId="{FBB6E1BD-BB4D-4B7D-8632-8787C70B192D}" srcId="{F14916A3-46D8-437E-8471-925B100F800D}" destId="{D7F2ED0E-5C90-44C4-96D2-EE9B79CAE31E}" srcOrd="3" destOrd="0" parTransId="{1112FF80-83C7-4099-B7C1-54B690A326F3}" sibTransId="{C8E18F42-A4B7-4AE3-8E10-F5A5D5C4BB0C}"/>
    <dgm:cxn modelId="{4164D4C4-E981-46BB-9611-C642B5BFF716}" srcId="{08C0F3EF-8538-4FF0-8587-3B996959AF76}" destId="{EC2F35F3-0DB4-46C3-B529-8E57772D74D9}" srcOrd="0" destOrd="0" parTransId="{875E703A-8B08-41C8-B3D6-81845B43A9B8}" sibTransId="{599BA20A-0C34-455A-998C-1A14DCD64F8E}"/>
    <dgm:cxn modelId="{8BEF6FCE-14AF-455A-878C-7E9C9E52C523}" srcId="{8739B1DF-5311-44C9-9EC9-8499205DD604}" destId="{3D53C771-F2F4-4E26-A569-995516E6167E}" srcOrd="1" destOrd="0" parTransId="{F768670C-E66D-4BDD-AEFC-1EFC6005B1B8}" sibTransId="{001DB974-AE50-4A68-925D-0F4243F24AA0}"/>
    <dgm:cxn modelId="{4A52BCD0-83FF-4264-A5C2-4B4AF59AC8F9}" type="presOf" srcId="{3D53C771-F2F4-4E26-A569-995516E6167E}" destId="{C1774A45-47D0-4C7F-8C9D-D9F5D86F5703}" srcOrd="1" destOrd="2" presId="urn:microsoft.com/office/officeart/2005/8/layout/vList4"/>
    <dgm:cxn modelId="{8A8C66D4-669F-48A4-AE73-939D28D61E19}" type="presOf" srcId="{2A303455-29FA-47E1-9E2E-E32722442365}" destId="{D97B2A6A-A8D1-40CA-B75F-E8CDAFF849F9}" srcOrd="1" destOrd="0" presId="urn:microsoft.com/office/officeart/2005/8/layout/vList4"/>
    <dgm:cxn modelId="{19A582DC-03B6-4F5A-A2BF-DC8B8EE79107}" type="presOf" srcId="{EC2F35F3-0DB4-46C3-B529-8E57772D74D9}" destId="{523EEDC8-CD80-47C5-AE23-0EABA71AFF57}" srcOrd="1" destOrd="1" presId="urn:microsoft.com/office/officeart/2005/8/layout/vList4"/>
    <dgm:cxn modelId="{89C6E7DC-CA4B-4A19-8973-66C6E5203DBB}" type="presOf" srcId="{9B6A7ACB-083F-4B4B-85A6-785F276EEF85}" destId="{F8B9E084-5FA5-4788-B81C-EEC7CFC92CE0}" srcOrd="0" destOrd="1" presId="urn:microsoft.com/office/officeart/2005/8/layout/vList4"/>
    <dgm:cxn modelId="{C1A462E3-571F-4A56-A879-56D7426130E7}" type="presOf" srcId="{08C0F3EF-8538-4FF0-8587-3B996959AF76}" destId="{DC88D8C7-81A1-48E4-9462-248F8591A03D}" srcOrd="0" destOrd="0" presId="urn:microsoft.com/office/officeart/2005/8/layout/vList4"/>
    <dgm:cxn modelId="{A5280CFD-6E05-4146-9E65-24D818EDCD81}" type="presOf" srcId="{EC2F35F3-0DB4-46C3-B529-8E57772D74D9}" destId="{DC88D8C7-81A1-48E4-9462-248F8591A03D}" srcOrd="0" destOrd="1" presId="urn:microsoft.com/office/officeart/2005/8/layout/vList4"/>
    <dgm:cxn modelId="{9A81ED48-6AE2-43F9-8F90-26DECAA6501C}" type="presParOf" srcId="{1C25F20E-500E-46A7-AF24-BF74827E46EA}" destId="{CCE679B3-54B0-44EE-A9E3-B7480C9DA6AE}" srcOrd="0" destOrd="0" presId="urn:microsoft.com/office/officeart/2005/8/layout/vList4"/>
    <dgm:cxn modelId="{36E8203D-43C5-4BDA-9179-C360D5E37A44}" type="presParOf" srcId="{CCE679B3-54B0-44EE-A9E3-B7480C9DA6AE}" destId="{F8B9E084-5FA5-4788-B81C-EEC7CFC92CE0}" srcOrd="0" destOrd="0" presId="urn:microsoft.com/office/officeart/2005/8/layout/vList4"/>
    <dgm:cxn modelId="{736A7F2B-479E-44D5-B9AF-C62E3075BAF8}" type="presParOf" srcId="{CCE679B3-54B0-44EE-A9E3-B7480C9DA6AE}" destId="{C726F469-014D-4ABA-B3C5-2763197921E8}" srcOrd="1" destOrd="0" presId="urn:microsoft.com/office/officeart/2005/8/layout/vList4"/>
    <dgm:cxn modelId="{3FCE0C3A-58FD-4CA9-93CD-97EF3607796E}" type="presParOf" srcId="{CCE679B3-54B0-44EE-A9E3-B7480C9DA6AE}" destId="{C1774A45-47D0-4C7F-8C9D-D9F5D86F5703}" srcOrd="2" destOrd="0" presId="urn:microsoft.com/office/officeart/2005/8/layout/vList4"/>
    <dgm:cxn modelId="{9F3F228C-D167-4246-8CEA-212C013F25A1}" type="presParOf" srcId="{1C25F20E-500E-46A7-AF24-BF74827E46EA}" destId="{785BDF65-21F6-419A-B3DE-1BEB2027D812}" srcOrd="1" destOrd="0" presId="urn:microsoft.com/office/officeart/2005/8/layout/vList4"/>
    <dgm:cxn modelId="{03DAC00A-9278-4F72-A4AF-E3057384D3C2}" type="presParOf" srcId="{1C25F20E-500E-46A7-AF24-BF74827E46EA}" destId="{060E5725-E6C7-4557-8295-913283C73C61}" srcOrd="2" destOrd="0" presId="urn:microsoft.com/office/officeart/2005/8/layout/vList4"/>
    <dgm:cxn modelId="{3971EA91-C246-440C-95EB-596B73F40675}" type="presParOf" srcId="{060E5725-E6C7-4557-8295-913283C73C61}" destId="{DC88D8C7-81A1-48E4-9462-248F8591A03D}" srcOrd="0" destOrd="0" presId="urn:microsoft.com/office/officeart/2005/8/layout/vList4"/>
    <dgm:cxn modelId="{4427C886-8073-4E6A-87B3-23A5A436BA84}" type="presParOf" srcId="{060E5725-E6C7-4557-8295-913283C73C61}" destId="{B465ABBA-F1F4-493A-A4F0-C990FEE7E2D8}" srcOrd="1" destOrd="0" presId="urn:microsoft.com/office/officeart/2005/8/layout/vList4"/>
    <dgm:cxn modelId="{9D98718E-831E-40B5-B3FF-01A8E1EF4024}" type="presParOf" srcId="{060E5725-E6C7-4557-8295-913283C73C61}" destId="{523EEDC8-CD80-47C5-AE23-0EABA71AFF57}" srcOrd="2" destOrd="0" presId="urn:microsoft.com/office/officeart/2005/8/layout/vList4"/>
    <dgm:cxn modelId="{84991DAA-FAB6-4E83-A4F1-2C512A1329E5}" type="presParOf" srcId="{1C25F20E-500E-46A7-AF24-BF74827E46EA}" destId="{8220E3ED-9178-4320-824E-B5A19388E741}" srcOrd="3" destOrd="0" presId="urn:microsoft.com/office/officeart/2005/8/layout/vList4"/>
    <dgm:cxn modelId="{48A287F9-AF9A-48D1-B4BC-FBBC78157CD8}" type="presParOf" srcId="{1C25F20E-500E-46A7-AF24-BF74827E46EA}" destId="{8EA48F7A-29B5-4E70-ABAB-A155388F3B17}" srcOrd="4" destOrd="0" presId="urn:microsoft.com/office/officeart/2005/8/layout/vList4"/>
    <dgm:cxn modelId="{00D9E039-9C34-43C9-8353-0439C374BACB}" type="presParOf" srcId="{8EA48F7A-29B5-4E70-ABAB-A155388F3B17}" destId="{4C9B569A-C90F-42DE-94EE-818DFB44D904}" srcOrd="0" destOrd="0" presId="urn:microsoft.com/office/officeart/2005/8/layout/vList4"/>
    <dgm:cxn modelId="{DD09D1D3-4C90-4E53-A679-79ADF8C02A32}" type="presParOf" srcId="{8EA48F7A-29B5-4E70-ABAB-A155388F3B17}" destId="{ECC83B69-9B28-4806-A22D-60C6402442F7}" srcOrd="1" destOrd="0" presId="urn:microsoft.com/office/officeart/2005/8/layout/vList4"/>
    <dgm:cxn modelId="{974F110F-C6DC-421A-9A7A-461C71F59371}" type="presParOf" srcId="{8EA48F7A-29B5-4E70-ABAB-A155388F3B17}" destId="{D97B2A6A-A8D1-40CA-B75F-E8CDAFF849F9}" srcOrd="2" destOrd="0" presId="urn:microsoft.com/office/officeart/2005/8/layout/vList4"/>
    <dgm:cxn modelId="{E1CF0645-F95B-48AB-9D8F-5828E5AC9A6B}" type="presParOf" srcId="{1C25F20E-500E-46A7-AF24-BF74827E46EA}" destId="{E8B6D697-006C-433C-9488-CE2B1523E2DB}" srcOrd="5" destOrd="0" presId="urn:microsoft.com/office/officeart/2005/8/layout/vList4"/>
    <dgm:cxn modelId="{25611785-76A7-4A0C-BD36-65632EB05149}" type="presParOf" srcId="{1C25F20E-500E-46A7-AF24-BF74827E46EA}" destId="{552055F4-7D44-47CF-852E-C5232CEA0474}" srcOrd="6" destOrd="0" presId="urn:microsoft.com/office/officeart/2005/8/layout/vList4"/>
    <dgm:cxn modelId="{DF98DB5C-7324-435F-8A61-99CF32021572}" type="presParOf" srcId="{552055F4-7D44-47CF-852E-C5232CEA0474}" destId="{AAF4B571-EF08-4E5A-BF54-D05BCE51429B}" srcOrd="0" destOrd="0" presId="urn:microsoft.com/office/officeart/2005/8/layout/vList4"/>
    <dgm:cxn modelId="{9AD4EE70-E2D0-4016-BCEC-C5E32BF257D6}" type="presParOf" srcId="{552055F4-7D44-47CF-852E-C5232CEA0474}" destId="{B632901B-8F66-4012-B627-B1BA68EF1E22}" srcOrd="1" destOrd="0" presId="urn:microsoft.com/office/officeart/2005/8/layout/vList4"/>
    <dgm:cxn modelId="{F43DDF43-8857-4F54-B206-E7A2B18BDF9C}" type="presParOf" srcId="{552055F4-7D44-47CF-852E-C5232CEA0474}" destId="{D40F3EE2-3E15-4DAF-A782-539EEE047351}"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64CAD2B-05B4-4A84-ADF9-44AA6ED8A9DA}"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s-CO"/>
        </a:p>
      </dgm:t>
    </dgm:pt>
    <dgm:pt modelId="{D23742A8-2E63-4D2A-BDAD-812C2145EAA4}">
      <dgm:prSet/>
      <dgm:spPr/>
      <dgm:t>
        <a:bodyPr/>
        <a:lstStyle/>
        <a:p>
          <a:pPr algn="ctr"/>
          <a:r>
            <a:rPr lang="es-MX" dirty="0">
              <a:latin typeface="Montserrat" pitchFamily="2" charset="77"/>
            </a:rPr>
            <a:t>Disco óptico edematoso, pálido con hemorragias peripapilares.</a:t>
          </a:r>
          <a:endParaRPr lang="es-CO" dirty="0">
            <a:latin typeface="Montserrat" pitchFamily="2" charset="77"/>
          </a:endParaRPr>
        </a:p>
      </dgm:t>
    </dgm:pt>
    <dgm:pt modelId="{8AB9F584-865C-4A42-9100-5EAF0B8D6626}" type="parTrans" cxnId="{580CA58A-5FBC-4E78-9FBD-A14B66074579}">
      <dgm:prSet/>
      <dgm:spPr/>
      <dgm:t>
        <a:bodyPr/>
        <a:lstStyle/>
        <a:p>
          <a:pPr algn="ctr"/>
          <a:endParaRPr lang="es-CO">
            <a:latin typeface="Montserrat" pitchFamily="2" charset="77"/>
          </a:endParaRPr>
        </a:p>
      </dgm:t>
    </dgm:pt>
    <dgm:pt modelId="{CDF1FC3E-5F05-4451-A5DC-875D371D0F80}" type="sibTrans" cxnId="{580CA58A-5FBC-4E78-9FBD-A14B66074579}">
      <dgm:prSet/>
      <dgm:spPr/>
      <dgm:t>
        <a:bodyPr/>
        <a:lstStyle/>
        <a:p>
          <a:pPr algn="ctr"/>
          <a:endParaRPr lang="es-CO">
            <a:latin typeface="Montserrat" pitchFamily="2" charset="77"/>
          </a:endParaRPr>
        </a:p>
      </dgm:t>
    </dgm:pt>
    <dgm:pt modelId="{BDFAE6E2-8F60-4897-A302-77D305827B60}">
      <dgm:prSet/>
      <dgm:spPr/>
      <dgm:t>
        <a:bodyPr/>
        <a:lstStyle/>
        <a:p>
          <a:pPr algn="ctr"/>
          <a:r>
            <a:rPr lang="es-MX" dirty="0">
              <a:latin typeface="Montserrat" pitchFamily="2" charset="77"/>
            </a:rPr>
            <a:t>1-2 meses después el edema mejora </a:t>
          </a:r>
          <a:r>
            <a:rPr lang="es-MX" dirty="0">
              <a:latin typeface="Montserrat" pitchFamily="2" charset="77"/>
              <a:sym typeface="Wingdings" panose="05000000000000000000" pitchFamily="2" charset="2"/>
            </a:rPr>
            <a:t></a:t>
          </a:r>
          <a:r>
            <a:rPr lang="es-MX" dirty="0">
              <a:latin typeface="Montserrat" pitchFamily="2" charset="77"/>
            </a:rPr>
            <a:t> atrofia óptica.</a:t>
          </a:r>
          <a:endParaRPr lang="es-CO" dirty="0">
            <a:latin typeface="Montserrat" pitchFamily="2" charset="77"/>
          </a:endParaRPr>
        </a:p>
      </dgm:t>
    </dgm:pt>
    <dgm:pt modelId="{86E42AA4-4710-4B7A-A149-C82307AC2750}" type="parTrans" cxnId="{D6AEE306-7E3D-40BF-89A6-F5FBAD1DE88A}">
      <dgm:prSet/>
      <dgm:spPr/>
      <dgm:t>
        <a:bodyPr/>
        <a:lstStyle/>
        <a:p>
          <a:pPr algn="ctr"/>
          <a:endParaRPr lang="es-CO">
            <a:latin typeface="Montserrat" pitchFamily="2" charset="77"/>
          </a:endParaRPr>
        </a:p>
      </dgm:t>
    </dgm:pt>
    <dgm:pt modelId="{D089206C-2227-4B70-9E37-73E3D41CDB9A}" type="sibTrans" cxnId="{D6AEE306-7E3D-40BF-89A6-F5FBAD1DE88A}">
      <dgm:prSet/>
      <dgm:spPr/>
      <dgm:t>
        <a:bodyPr/>
        <a:lstStyle/>
        <a:p>
          <a:pPr algn="ctr"/>
          <a:endParaRPr lang="es-CO">
            <a:latin typeface="Montserrat" pitchFamily="2" charset="77"/>
          </a:endParaRPr>
        </a:p>
      </dgm:t>
    </dgm:pt>
    <dgm:pt modelId="{493F59DE-8725-48F5-87C1-8731DCD2C3F8}">
      <dgm:prSet/>
      <dgm:spPr/>
      <dgm:t>
        <a:bodyPr/>
        <a:lstStyle/>
        <a:p>
          <a:pPr algn="ctr"/>
          <a:r>
            <a:rPr lang="es-MX" dirty="0">
              <a:latin typeface="Montserrat" pitchFamily="2" charset="77"/>
            </a:rPr>
            <a:t>Oclusiones arteriales retinales.</a:t>
          </a:r>
          <a:endParaRPr lang="es-CO" dirty="0">
            <a:latin typeface="Montserrat" pitchFamily="2" charset="77"/>
          </a:endParaRPr>
        </a:p>
      </dgm:t>
    </dgm:pt>
    <dgm:pt modelId="{4EEDCC4B-019B-4D54-8C91-7661D16F9FF5}" type="parTrans" cxnId="{30DFDCA6-6E15-43E2-ABDD-2003FC94B2C4}">
      <dgm:prSet/>
      <dgm:spPr/>
      <dgm:t>
        <a:bodyPr/>
        <a:lstStyle/>
        <a:p>
          <a:endParaRPr lang="es-CO">
            <a:latin typeface="Montserrat" pitchFamily="2" charset="77"/>
          </a:endParaRPr>
        </a:p>
      </dgm:t>
    </dgm:pt>
    <dgm:pt modelId="{2434A6F8-7A8C-4E25-8408-C9FF10A276DF}" type="sibTrans" cxnId="{30DFDCA6-6E15-43E2-ABDD-2003FC94B2C4}">
      <dgm:prSet/>
      <dgm:spPr/>
      <dgm:t>
        <a:bodyPr/>
        <a:lstStyle/>
        <a:p>
          <a:endParaRPr lang="es-CO">
            <a:latin typeface="Montserrat" pitchFamily="2" charset="77"/>
          </a:endParaRPr>
        </a:p>
      </dgm:t>
    </dgm:pt>
    <dgm:pt modelId="{EA1B156F-D250-4918-8DD2-D1803731B422}">
      <dgm:prSet/>
      <dgm:spPr/>
      <dgm:t>
        <a:bodyPr/>
        <a:lstStyle/>
        <a:p>
          <a:pPr algn="ctr"/>
          <a:r>
            <a:rPr lang="es-MX" dirty="0">
              <a:latin typeface="Montserrat" pitchFamily="2" charset="77"/>
            </a:rPr>
            <a:t>Manchas blanco algodonosas: isquemia retinal.</a:t>
          </a:r>
          <a:endParaRPr lang="es-CO" dirty="0">
            <a:latin typeface="Montserrat" pitchFamily="2" charset="77"/>
          </a:endParaRPr>
        </a:p>
      </dgm:t>
    </dgm:pt>
    <dgm:pt modelId="{CBDCA3CD-E609-4C40-BC1E-26E599BF3996}" type="parTrans" cxnId="{385BFED1-14CC-47C3-A58C-AF2978639B47}">
      <dgm:prSet/>
      <dgm:spPr/>
      <dgm:t>
        <a:bodyPr/>
        <a:lstStyle/>
        <a:p>
          <a:endParaRPr lang="es-CO">
            <a:latin typeface="Montserrat" pitchFamily="2" charset="77"/>
          </a:endParaRPr>
        </a:p>
      </dgm:t>
    </dgm:pt>
    <dgm:pt modelId="{EEA5052F-D96C-4DEA-89F9-3DCE8C9157B1}" type="sibTrans" cxnId="{385BFED1-14CC-47C3-A58C-AF2978639B47}">
      <dgm:prSet/>
      <dgm:spPr/>
      <dgm:t>
        <a:bodyPr/>
        <a:lstStyle/>
        <a:p>
          <a:endParaRPr lang="es-CO">
            <a:latin typeface="Montserrat" pitchFamily="2" charset="77"/>
          </a:endParaRPr>
        </a:p>
      </dgm:t>
    </dgm:pt>
    <dgm:pt modelId="{2C293B01-AC86-4D87-A6E6-3BB9B01C8BA9}" type="pres">
      <dgm:prSet presAssocID="{C64CAD2B-05B4-4A84-ADF9-44AA6ED8A9DA}" presName="linear" presStyleCnt="0">
        <dgm:presLayoutVars>
          <dgm:animLvl val="lvl"/>
          <dgm:resizeHandles val="exact"/>
        </dgm:presLayoutVars>
      </dgm:prSet>
      <dgm:spPr/>
    </dgm:pt>
    <dgm:pt modelId="{DE814080-79DA-4C93-B4C1-C8130BF48BB3}" type="pres">
      <dgm:prSet presAssocID="{D23742A8-2E63-4D2A-BDAD-812C2145EAA4}" presName="parentText" presStyleLbl="node1" presStyleIdx="0" presStyleCnt="4">
        <dgm:presLayoutVars>
          <dgm:chMax val="0"/>
          <dgm:bulletEnabled val="1"/>
        </dgm:presLayoutVars>
      </dgm:prSet>
      <dgm:spPr/>
    </dgm:pt>
    <dgm:pt modelId="{0DCA7F03-26C0-4F99-86E9-EA71ADEB8C55}" type="pres">
      <dgm:prSet presAssocID="{CDF1FC3E-5F05-4451-A5DC-875D371D0F80}" presName="spacer" presStyleCnt="0"/>
      <dgm:spPr/>
    </dgm:pt>
    <dgm:pt modelId="{D423175B-A137-430B-97F4-CCC9186DDF5D}" type="pres">
      <dgm:prSet presAssocID="{493F59DE-8725-48F5-87C1-8731DCD2C3F8}" presName="parentText" presStyleLbl="node1" presStyleIdx="1" presStyleCnt="4">
        <dgm:presLayoutVars>
          <dgm:chMax val="0"/>
          <dgm:bulletEnabled val="1"/>
        </dgm:presLayoutVars>
      </dgm:prSet>
      <dgm:spPr/>
    </dgm:pt>
    <dgm:pt modelId="{240008B8-05E1-4F3C-B2DE-4E6614CA8590}" type="pres">
      <dgm:prSet presAssocID="{2434A6F8-7A8C-4E25-8408-C9FF10A276DF}" presName="spacer" presStyleCnt="0"/>
      <dgm:spPr/>
    </dgm:pt>
    <dgm:pt modelId="{CBAA30C5-A45A-4560-9B0E-1FF580A96FFF}" type="pres">
      <dgm:prSet presAssocID="{EA1B156F-D250-4918-8DD2-D1803731B422}" presName="parentText" presStyleLbl="node1" presStyleIdx="2" presStyleCnt="4">
        <dgm:presLayoutVars>
          <dgm:chMax val="0"/>
          <dgm:bulletEnabled val="1"/>
        </dgm:presLayoutVars>
      </dgm:prSet>
      <dgm:spPr/>
    </dgm:pt>
    <dgm:pt modelId="{4147ED2E-0A63-47BF-AECC-64C282709F7E}" type="pres">
      <dgm:prSet presAssocID="{EEA5052F-D96C-4DEA-89F9-3DCE8C9157B1}" presName="spacer" presStyleCnt="0"/>
      <dgm:spPr/>
    </dgm:pt>
    <dgm:pt modelId="{449440E7-142D-42B2-B37A-89D778158204}" type="pres">
      <dgm:prSet presAssocID="{BDFAE6E2-8F60-4897-A302-77D305827B60}" presName="parentText" presStyleLbl="node1" presStyleIdx="3" presStyleCnt="4">
        <dgm:presLayoutVars>
          <dgm:chMax val="0"/>
          <dgm:bulletEnabled val="1"/>
        </dgm:presLayoutVars>
      </dgm:prSet>
      <dgm:spPr/>
    </dgm:pt>
  </dgm:ptLst>
  <dgm:cxnLst>
    <dgm:cxn modelId="{D6AEE306-7E3D-40BF-89A6-F5FBAD1DE88A}" srcId="{C64CAD2B-05B4-4A84-ADF9-44AA6ED8A9DA}" destId="{BDFAE6E2-8F60-4897-A302-77D305827B60}" srcOrd="3" destOrd="0" parTransId="{86E42AA4-4710-4B7A-A149-C82307AC2750}" sibTransId="{D089206C-2227-4B70-9E37-73E3D41CDB9A}"/>
    <dgm:cxn modelId="{0895F244-6A7D-4B9B-9077-43442414AFD6}" type="presOf" srcId="{D23742A8-2E63-4D2A-BDAD-812C2145EAA4}" destId="{DE814080-79DA-4C93-B4C1-C8130BF48BB3}" srcOrd="0" destOrd="0" presId="urn:microsoft.com/office/officeart/2005/8/layout/vList2"/>
    <dgm:cxn modelId="{52EB5677-46F1-451F-9ADF-F5281A961924}" type="presOf" srcId="{493F59DE-8725-48F5-87C1-8731DCD2C3F8}" destId="{D423175B-A137-430B-97F4-CCC9186DDF5D}" srcOrd="0" destOrd="0" presId="urn:microsoft.com/office/officeart/2005/8/layout/vList2"/>
    <dgm:cxn modelId="{580CA58A-5FBC-4E78-9FBD-A14B66074579}" srcId="{C64CAD2B-05B4-4A84-ADF9-44AA6ED8A9DA}" destId="{D23742A8-2E63-4D2A-BDAD-812C2145EAA4}" srcOrd="0" destOrd="0" parTransId="{8AB9F584-865C-4A42-9100-5EAF0B8D6626}" sibTransId="{CDF1FC3E-5F05-4451-A5DC-875D371D0F80}"/>
    <dgm:cxn modelId="{2B875999-EDA5-47F2-B880-30824931B5A3}" type="presOf" srcId="{EA1B156F-D250-4918-8DD2-D1803731B422}" destId="{CBAA30C5-A45A-4560-9B0E-1FF580A96FFF}" srcOrd="0" destOrd="0" presId="urn:microsoft.com/office/officeart/2005/8/layout/vList2"/>
    <dgm:cxn modelId="{30DFDCA6-6E15-43E2-ABDD-2003FC94B2C4}" srcId="{C64CAD2B-05B4-4A84-ADF9-44AA6ED8A9DA}" destId="{493F59DE-8725-48F5-87C1-8731DCD2C3F8}" srcOrd="1" destOrd="0" parTransId="{4EEDCC4B-019B-4D54-8C91-7661D16F9FF5}" sibTransId="{2434A6F8-7A8C-4E25-8408-C9FF10A276DF}"/>
    <dgm:cxn modelId="{F8C99DCB-2E39-4CA0-9C59-1B454A9AD01A}" type="presOf" srcId="{C64CAD2B-05B4-4A84-ADF9-44AA6ED8A9DA}" destId="{2C293B01-AC86-4D87-A6E6-3BB9B01C8BA9}" srcOrd="0" destOrd="0" presId="urn:microsoft.com/office/officeart/2005/8/layout/vList2"/>
    <dgm:cxn modelId="{385BFED1-14CC-47C3-A58C-AF2978639B47}" srcId="{C64CAD2B-05B4-4A84-ADF9-44AA6ED8A9DA}" destId="{EA1B156F-D250-4918-8DD2-D1803731B422}" srcOrd="2" destOrd="0" parTransId="{CBDCA3CD-E609-4C40-BC1E-26E599BF3996}" sibTransId="{EEA5052F-D96C-4DEA-89F9-3DCE8C9157B1}"/>
    <dgm:cxn modelId="{8E1586FB-5BE2-4649-9442-9134185772C3}" type="presOf" srcId="{BDFAE6E2-8F60-4897-A302-77D305827B60}" destId="{449440E7-142D-42B2-B37A-89D778158204}" srcOrd="0" destOrd="0" presId="urn:microsoft.com/office/officeart/2005/8/layout/vList2"/>
    <dgm:cxn modelId="{C684A25C-5B0C-44A3-86FC-2BBBED395371}" type="presParOf" srcId="{2C293B01-AC86-4D87-A6E6-3BB9B01C8BA9}" destId="{DE814080-79DA-4C93-B4C1-C8130BF48BB3}" srcOrd="0" destOrd="0" presId="urn:microsoft.com/office/officeart/2005/8/layout/vList2"/>
    <dgm:cxn modelId="{EFA27D43-52DD-4B15-BE59-DA5FCA3F62FA}" type="presParOf" srcId="{2C293B01-AC86-4D87-A6E6-3BB9B01C8BA9}" destId="{0DCA7F03-26C0-4F99-86E9-EA71ADEB8C55}" srcOrd="1" destOrd="0" presId="urn:microsoft.com/office/officeart/2005/8/layout/vList2"/>
    <dgm:cxn modelId="{1E1E26D2-7AD4-41C4-BBFB-140ADEF6D484}" type="presParOf" srcId="{2C293B01-AC86-4D87-A6E6-3BB9B01C8BA9}" destId="{D423175B-A137-430B-97F4-CCC9186DDF5D}" srcOrd="2" destOrd="0" presId="urn:microsoft.com/office/officeart/2005/8/layout/vList2"/>
    <dgm:cxn modelId="{A8440CC0-1FC4-4273-8489-65DF961E619E}" type="presParOf" srcId="{2C293B01-AC86-4D87-A6E6-3BB9B01C8BA9}" destId="{240008B8-05E1-4F3C-B2DE-4E6614CA8590}" srcOrd="3" destOrd="0" presId="urn:microsoft.com/office/officeart/2005/8/layout/vList2"/>
    <dgm:cxn modelId="{23897FDC-9057-4B41-9A8C-8F39412C01DF}" type="presParOf" srcId="{2C293B01-AC86-4D87-A6E6-3BB9B01C8BA9}" destId="{CBAA30C5-A45A-4560-9B0E-1FF580A96FFF}" srcOrd="4" destOrd="0" presId="urn:microsoft.com/office/officeart/2005/8/layout/vList2"/>
    <dgm:cxn modelId="{984BF795-B83A-42D0-8B77-A8707A2271DB}" type="presParOf" srcId="{2C293B01-AC86-4D87-A6E6-3BB9B01C8BA9}" destId="{4147ED2E-0A63-47BF-AECC-64C282709F7E}" srcOrd="5" destOrd="0" presId="urn:microsoft.com/office/officeart/2005/8/layout/vList2"/>
    <dgm:cxn modelId="{6692D584-6C32-4985-85EA-F233BD89C828}" type="presParOf" srcId="{2C293B01-AC86-4D87-A6E6-3BB9B01C8BA9}" destId="{449440E7-142D-42B2-B37A-89D77815820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6D28DDA-51D9-4646-A536-6825D5A8F94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O"/>
        </a:p>
      </dgm:t>
    </dgm:pt>
    <dgm:pt modelId="{7E269D09-2B8E-4FBD-BD63-A02964D4DC21}">
      <dgm:prSet custT="1"/>
      <dgm:spPr/>
      <dgm:t>
        <a:bodyPr/>
        <a:lstStyle/>
        <a:p>
          <a:pPr algn="ctr"/>
          <a:r>
            <a:rPr lang="es-MX" sz="2400" dirty="0">
              <a:latin typeface="Montserrat" panose="02000505000000020004"/>
            </a:rPr>
            <a:t>VSG =&gt; 50mm/h.</a:t>
          </a:r>
          <a:endParaRPr lang="es-CO" sz="2400" dirty="0">
            <a:latin typeface="Montserrat" panose="02000505000000020004"/>
          </a:endParaRPr>
        </a:p>
      </dgm:t>
    </dgm:pt>
    <dgm:pt modelId="{6B6C49B0-A552-4367-9598-63961BF4AA63}" type="parTrans" cxnId="{4A3518F5-A460-4896-8825-60D8D5C1B377}">
      <dgm:prSet/>
      <dgm:spPr/>
      <dgm:t>
        <a:bodyPr/>
        <a:lstStyle/>
        <a:p>
          <a:pPr algn="ctr"/>
          <a:endParaRPr lang="es-CO" sz="2400">
            <a:latin typeface="Montserrat" panose="02000505000000020004"/>
          </a:endParaRPr>
        </a:p>
      </dgm:t>
    </dgm:pt>
    <dgm:pt modelId="{1EFBB1E6-40C2-4FFE-A99A-88AF4B1FBAF1}" type="sibTrans" cxnId="{4A3518F5-A460-4896-8825-60D8D5C1B377}">
      <dgm:prSet/>
      <dgm:spPr/>
      <dgm:t>
        <a:bodyPr/>
        <a:lstStyle/>
        <a:p>
          <a:pPr algn="ctr"/>
          <a:endParaRPr lang="es-CO" sz="2400">
            <a:latin typeface="Montserrat" panose="02000505000000020004"/>
          </a:endParaRPr>
        </a:p>
      </dgm:t>
    </dgm:pt>
    <dgm:pt modelId="{8B581C8D-C326-4FB4-B57A-7906442F08E6}">
      <dgm:prSet custT="1"/>
      <dgm:spPr/>
      <dgm:t>
        <a:bodyPr/>
        <a:lstStyle/>
        <a:p>
          <a:pPr algn="ctr"/>
          <a:r>
            <a:rPr lang="es-MX" sz="2400" dirty="0">
              <a:latin typeface="Montserrat" panose="02000505000000020004"/>
            </a:rPr>
            <a:t>PCR.</a:t>
          </a:r>
          <a:endParaRPr lang="es-CO" sz="2400" dirty="0">
            <a:latin typeface="Montserrat" panose="02000505000000020004"/>
          </a:endParaRPr>
        </a:p>
      </dgm:t>
    </dgm:pt>
    <dgm:pt modelId="{FB60D5D4-B56B-4C08-9222-464D0E67BF4D}" type="parTrans" cxnId="{2F6EB4DC-8960-48E6-8B0D-73A84184ED23}">
      <dgm:prSet/>
      <dgm:spPr/>
      <dgm:t>
        <a:bodyPr/>
        <a:lstStyle/>
        <a:p>
          <a:pPr algn="ctr"/>
          <a:endParaRPr lang="es-CO" sz="2400">
            <a:latin typeface="Montserrat" panose="02000505000000020004"/>
          </a:endParaRPr>
        </a:p>
      </dgm:t>
    </dgm:pt>
    <dgm:pt modelId="{7F2FA97F-8C57-43EE-91CA-21F4C32518C5}" type="sibTrans" cxnId="{2F6EB4DC-8960-48E6-8B0D-73A84184ED23}">
      <dgm:prSet/>
      <dgm:spPr/>
      <dgm:t>
        <a:bodyPr/>
        <a:lstStyle/>
        <a:p>
          <a:pPr algn="ctr"/>
          <a:endParaRPr lang="es-CO" sz="2400">
            <a:latin typeface="Montserrat" panose="02000505000000020004"/>
          </a:endParaRPr>
        </a:p>
      </dgm:t>
    </dgm:pt>
    <dgm:pt modelId="{4001FCD5-0E3D-4736-A095-904EFC3B64BE}">
      <dgm:prSet custT="1"/>
      <dgm:spPr/>
      <dgm:t>
        <a:bodyPr/>
        <a:lstStyle/>
        <a:p>
          <a:pPr algn="ctr"/>
          <a:r>
            <a:rPr lang="es-MX" sz="2400" dirty="0">
              <a:latin typeface="Montserrat" panose="02000505000000020004"/>
            </a:rPr>
            <a:t>Hemograma (anemia normocítica normocrómica – plaquetas </a:t>
          </a:r>
          <a:r>
            <a:rPr lang="es-CO" sz="2400" b="0" i="0" dirty="0">
              <a:latin typeface="Montserrat" panose="02000505000000020004"/>
            </a:rPr>
            <a:t>↑).</a:t>
          </a:r>
          <a:endParaRPr lang="es-CO" sz="2400" dirty="0">
            <a:latin typeface="Montserrat" panose="02000505000000020004"/>
          </a:endParaRPr>
        </a:p>
      </dgm:t>
    </dgm:pt>
    <dgm:pt modelId="{196B657D-D592-4378-9ED6-28B1783BA786}" type="parTrans" cxnId="{97174872-DF4C-4BDB-899A-2958250E0D1F}">
      <dgm:prSet/>
      <dgm:spPr/>
      <dgm:t>
        <a:bodyPr/>
        <a:lstStyle/>
        <a:p>
          <a:pPr algn="ctr"/>
          <a:endParaRPr lang="es-CO" sz="2400">
            <a:latin typeface="Montserrat" panose="02000505000000020004"/>
          </a:endParaRPr>
        </a:p>
      </dgm:t>
    </dgm:pt>
    <dgm:pt modelId="{59B72B01-EF72-4CA2-A397-F9457E5DB3E9}" type="sibTrans" cxnId="{97174872-DF4C-4BDB-899A-2958250E0D1F}">
      <dgm:prSet/>
      <dgm:spPr/>
      <dgm:t>
        <a:bodyPr/>
        <a:lstStyle/>
        <a:p>
          <a:pPr algn="ctr"/>
          <a:endParaRPr lang="es-CO" sz="2400">
            <a:latin typeface="Montserrat" panose="02000505000000020004"/>
          </a:endParaRPr>
        </a:p>
      </dgm:t>
    </dgm:pt>
    <dgm:pt modelId="{19D80E33-D3F2-4505-9AB6-1584A51B2D38}">
      <dgm:prSet custT="1"/>
      <dgm:spPr/>
      <dgm:t>
        <a:bodyPr/>
        <a:lstStyle/>
        <a:p>
          <a:pPr algn="ctr"/>
          <a:r>
            <a:rPr lang="es-CO" sz="2400" dirty="0">
              <a:latin typeface="Montserrat" panose="02000505000000020004"/>
            </a:rPr>
            <a:t>Función renal y hepática.</a:t>
          </a:r>
        </a:p>
      </dgm:t>
    </dgm:pt>
    <dgm:pt modelId="{3585CDCF-9D1B-4DBB-8912-2638FC7950B6}" type="parTrans" cxnId="{F092F5E9-1A6B-4842-9D8A-C774FFB32F28}">
      <dgm:prSet/>
      <dgm:spPr/>
      <dgm:t>
        <a:bodyPr/>
        <a:lstStyle/>
        <a:p>
          <a:pPr algn="ctr"/>
          <a:endParaRPr lang="es-CO" sz="2400">
            <a:latin typeface="Montserrat" panose="02000505000000020004"/>
          </a:endParaRPr>
        </a:p>
      </dgm:t>
    </dgm:pt>
    <dgm:pt modelId="{4FCC8FFC-4468-43A9-86E4-CB128E0D7E98}" type="sibTrans" cxnId="{F092F5E9-1A6B-4842-9D8A-C774FFB32F28}">
      <dgm:prSet/>
      <dgm:spPr/>
      <dgm:t>
        <a:bodyPr/>
        <a:lstStyle/>
        <a:p>
          <a:pPr algn="ctr"/>
          <a:endParaRPr lang="es-CO" sz="2400">
            <a:latin typeface="Montserrat" panose="02000505000000020004"/>
          </a:endParaRPr>
        </a:p>
      </dgm:t>
    </dgm:pt>
    <dgm:pt modelId="{11877ED3-96BA-4654-B9A4-451F8E17C7DA}">
      <dgm:prSet custT="1"/>
      <dgm:spPr/>
      <dgm:t>
        <a:bodyPr/>
        <a:lstStyle/>
        <a:p>
          <a:pPr algn="ctr"/>
          <a:r>
            <a:rPr lang="es-CO" sz="2400" dirty="0">
              <a:latin typeface="Montserrat" panose="02000505000000020004"/>
            </a:rPr>
            <a:t>Biopsia de arteria temporal.</a:t>
          </a:r>
        </a:p>
      </dgm:t>
    </dgm:pt>
    <dgm:pt modelId="{6AB389D4-AD2E-42FE-A229-DEF427D8E8AD}" type="parTrans" cxnId="{AEAC3E41-5255-4D3C-B287-5CBE3AD79612}">
      <dgm:prSet/>
      <dgm:spPr/>
      <dgm:t>
        <a:bodyPr/>
        <a:lstStyle/>
        <a:p>
          <a:pPr algn="ctr"/>
          <a:endParaRPr lang="es-CO" sz="2400">
            <a:latin typeface="Montserrat" panose="02000505000000020004"/>
          </a:endParaRPr>
        </a:p>
      </dgm:t>
    </dgm:pt>
    <dgm:pt modelId="{BB82C88F-9ECA-42AA-8706-9003E3C99E44}" type="sibTrans" cxnId="{AEAC3E41-5255-4D3C-B287-5CBE3AD79612}">
      <dgm:prSet/>
      <dgm:spPr/>
      <dgm:t>
        <a:bodyPr/>
        <a:lstStyle/>
        <a:p>
          <a:pPr algn="ctr"/>
          <a:endParaRPr lang="es-CO" sz="2400">
            <a:latin typeface="Montserrat" panose="02000505000000020004"/>
          </a:endParaRPr>
        </a:p>
      </dgm:t>
    </dgm:pt>
    <dgm:pt modelId="{07D6868A-331C-4727-8108-36E19B352B40}">
      <dgm:prSet custT="1"/>
      <dgm:spPr/>
      <dgm:t>
        <a:bodyPr/>
        <a:lstStyle/>
        <a:p>
          <a:pPr algn="ctr"/>
          <a:r>
            <a:rPr lang="es-CO" sz="2400" dirty="0">
              <a:latin typeface="Montserrat" panose="02000505000000020004"/>
            </a:rPr>
            <a:t>Doppler de arteria temporal.</a:t>
          </a:r>
        </a:p>
      </dgm:t>
    </dgm:pt>
    <dgm:pt modelId="{629DA6BF-C60D-4245-A3AB-BDBE5B7B61D9}" type="parTrans" cxnId="{C443F82D-6EA8-4626-9B36-FCC227EE5E99}">
      <dgm:prSet/>
      <dgm:spPr/>
      <dgm:t>
        <a:bodyPr/>
        <a:lstStyle/>
        <a:p>
          <a:pPr algn="ctr"/>
          <a:endParaRPr lang="es-CO" sz="2400">
            <a:latin typeface="Montserrat" panose="02000505000000020004"/>
          </a:endParaRPr>
        </a:p>
      </dgm:t>
    </dgm:pt>
    <dgm:pt modelId="{8D5601E3-CAFD-40C5-97F8-F47A9689FFEE}" type="sibTrans" cxnId="{C443F82D-6EA8-4626-9B36-FCC227EE5E99}">
      <dgm:prSet/>
      <dgm:spPr/>
      <dgm:t>
        <a:bodyPr/>
        <a:lstStyle/>
        <a:p>
          <a:pPr algn="ctr"/>
          <a:endParaRPr lang="es-CO" sz="2400">
            <a:latin typeface="Montserrat" panose="02000505000000020004"/>
          </a:endParaRPr>
        </a:p>
      </dgm:t>
    </dgm:pt>
    <dgm:pt modelId="{2FCED166-5308-40CC-8DAE-2230B320B40C}">
      <dgm:prSet custT="1"/>
      <dgm:spPr/>
      <dgm:t>
        <a:bodyPr/>
        <a:lstStyle/>
        <a:p>
          <a:pPr algn="ctr"/>
          <a:r>
            <a:rPr lang="es-CO" sz="2400" dirty="0">
              <a:latin typeface="Montserrat" panose="02000505000000020004"/>
            </a:rPr>
            <a:t>AngioRM en caso de sospecha de compromiso aórtico.</a:t>
          </a:r>
        </a:p>
      </dgm:t>
    </dgm:pt>
    <dgm:pt modelId="{30F8F3B9-DC6F-4963-B6E7-060853A6C3EB}" type="parTrans" cxnId="{E9817551-0988-4636-B073-4CF023488E62}">
      <dgm:prSet/>
      <dgm:spPr/>
      <dgm:t>
        <a:bodyPr/>
        <a:lstStyle/>
        <a:p>
          <a:pPr algn="ctr"/>
          <a:endParaRPr lang="es-CO" sz="2400">
            <a:latin typeface="Montserrat" panose="02000505000000020004"/>
          </a:endParaRPr>
        </a:p>
      </dgm:t>
    </dgm:pt>
    <dgm:pt modelId="{569947EE-6295-45BD-90C2-F14F5308A59D}" type="sibTrans" cxnId="{E9817551-0988-4636-B073-4CF023488E62}">
      <dgm:prSet/>
      <dgm:spPr/>
      <dgm:t>
        <a:bodyPr/>
        <a:lstStyle/>
        <a:p>
          <a:pPr algn="ctr"/>
          <a:endParaRPr lang="es-CO" sz="2400">
            <a:latin typeface="Montserrat" panose="02000505000000020004"/>
          </a:endParaRPr>
        </a:p>
      </dgm:t>
    </dgm:pt>
    <dgm:pt modelId="{5DCD8DFD-AD7D-4D93-860F-99EB16557BD9}" type="pres">
      <dgm:prSet presAssocID="{66D28DDA-51D9-4646-A536-6825D5A8F94C}" presName="linear" presStyleCnt="0">
        <dgm:presLayoutVars>
          <dgm:animLvl val="lvl"/>
          <dgm:resizeHandles val="exact"/>
        </dgm:presLayoutVars>
      </dgm:prSet>
      <dgm:spPr/>
    </dgm:pt>
    <dgm:pt modelId="{BC1B60DF-AF6F-4B05-BF39-FB837BC9EDDA}" type="pres">
      <dgm:prSet presAssocID="{7E269D09-2B8E-4FBD-BD63-A02964D4DC21}" presName="parentText" presStyleLbl="node1" presStyleIdx="0" presStyleCnt="7">
        <dgm:presLayoutVars>
          <dgm:chMax val="0"/>
          <dgm:bulletEnabled val="1"/>
        </dgm:presLayoutVars>
      </dgm:prSet>
      <dgm:spPr/>
    </dgm:pt>
    <dgm:pt modelId="{8BF6E9DA-527D-4118-80E3-D5122CE3602B}" type="pres">
      <dgm:prSet presAssocID="{1EFBB1E6-40C2-4FFE-A99A-88AF4B1FBAF1}" presName="spacer" presStyleCnt="0"/>
      <dgm:spPr/>
    </dgm:pt>
    <dgm:pt modelId="{E48F9DB0-7E20-4614-A0ED-FB57641C1499}" type="pres">
      <dgm:prSet presAssocID="{8B581C8D-C326-4FB4-B57A-7906442F08E6}" presName="parentText" presStyleLbl="node1" presStyleIdx="1" presStyleCnt="7">
        <dgm:presLayoutVars>
          <dgm:chMax val="0"/>
          <dgm:bulletEnabled val="1"/>
        </dgm:presLayoutVars>
      </dgm:prSet>
      <dgm:spPr/>
    </dgm:pt>
    <dgm:pt modelId="{9992C772-3B72-4BA6-A143-7820CCC6ABC1}" type="pres">
      <dgm:prSet presAssocID="{7F2FA97F-8C57-43EE-91CA-21F4C32518C5}" presName="spacer" presStyleCnt="0"/>
      <dgm:spPr/>
    </dgm:pt>
    <dgm:pt modelId="{613B2F84-8BDC-45D7-83DD-1B803CE991F1}" type="pres">
      <dgm:prSet presAssocID="{4001FCD5-0E3D-4736-A095-904EFC3B64BE}" presName="parentText" presStyleLbl="node1" presStyleIdx="2" presStyleCnt="7">
        <dgm:presLayoutVars>
          <dgm:chMax val="0"/>
          <dgm:bulletEnabled val="1"/>
        </dgm:presLayoutVars>
      </dgm:prSet>
      <dgm:spPr/>
    </dgm:pt>
    <dgm:pt modelId="{775250DC-F26F-4817-9AB8-47AE3FF8D272}" type="pres">
      <dgm:prSet presAssocID="{59B72B01-EF72-4CA2-A397-F9457E5DB3E9}" presName="spacer" presStyleCnt="0"/>
      <dgm:spPr/>
    </dgm:pt>
    <dgm:pt modelId="{558B582D-1A4B-439C-993A-72B0D7194260}" type="pres">
      <dgm:prSet presAssocID="{19D80E33-D3F2-4505-9AB6-1584A51B2D38}" presName="parentText" presStyleLbl="node1" presStyleIdx="3" presStyleCnt="7">
        <dgm:presLayoutVars>
          <dgm:chMax val="0"/>
          <dgm:bulletEnabled val="1"/>
        </dgm:presLayoutVars>
      </dgm:prSet>
      <dgm:spPr/>
    </dgm:pt>
    <dgm:pt modelId="{DBDA7049-807F-4C65-B210-208AE562DE1E}" type="pres">
      <dgm:prSet presAssocID="{4FCC8FFC-4468-43A9-86E4-CB128E0D7E98}" presName="spacer" presStyleCnt="0"/>
      <dgm:spPr/>
    </dgm:pt>
    <dgm:pt modelId="{C1C51B9E-9580-45E2-9476-F1A05916AAE5}" type="pres">
      <dgm:prSet presAssocID="{11877ED3-96BA-4654-B9A4-451F8E17C7DA}" presName="parentText" presStyleLbl="node1" presStyleIdx="4" presStyleCnt="7">
        <dgm:presLayoutVars>
          <dgm:chMax val="0"/>
          <dgm:bulletEnabled val="1"/>
        </dgm:presLayoutVars>
      </dgm:prSet>
      <dgm:spPr/>
    </dgm:pt>
    <dgm:pt modelId="{334D257E-1416-4059-8182-7E36546FE7F3}" type="pres">
      <dgm:prSet presAssocID="{BB82C88F-9ECA-42AA-8706-9003E3C99E44}" presName="spacer" presStyleCnt="0"/>
      <dgm:spPr/>
    </dgm:pt>
    <dgm:pt modelId="{CD3BF27E-6B11-4B3E-939C-EF5FDF03E518}" type="pres">
      <dgm:prSet presAssocID="{07D6868A-331C-4727-8108-36E19B352B40}" presName="parentText" presStyleLbl="node1" presStyleIdx="5" presStyleCnt="7">
        <dgm:presLayoutVars>
          <dgm:chMax val="0"/>
          <dgm:bulletEnabled val="1"/>
        </dgm:presLayoutVars>
      </dgm:prSet>
      <dgm:spPr/>
    </dgm:pt>
    <dgm:pt modelId="{4BA2DC3A-4B82-4630-AA32-CF4DBD629E9A}" type="pres">
      <dgm:prSet presAssocID="{8D5601E3-CAFD-40C5-97F8-F47A9689FFEE}" presName="spacer" presStyleCnt="0"/>
      <dgm:spPr/>
    </dgm:pt>
    <dgm:pt modelId="{205D4249-83C3-4C52-B46D-4963E5F0B1D0}" type="pres">
      <dgm:prSet presAssocID="{2FCED166-5308-40CC-8DAE-2230B320B40C}" presName="parentText" presStyleLbl="node1" presStyleIdx="6" presStyleCnt="7">
        <dgm:presLayoutVars>
          <dgm:chMax val="0"/>
          <dgm:bulletEnabled val="1"/>
        </dgm:presLayoutVars>
      </dgm:prSet>
      <dgm:spPr/>
    </dgm:pt>
  </dgm:ptLst>
  <dgm:cxnLst>
    <dgm:cxn modelId="{EB8AD801-60C6-4E6C-AFDA-2D5EACEA9DCC}" type="presOf" srcId="{07D6868A-331C-4727-8108-36E19B352B40}" destId="{CD3BF27E-6B11-4B3E-939C-EF5FDF03E518}" srcOrd="0" destOrd="0" presId="urn:microsoft.com/office/officeart/2005/8/layout/vList2"/>
    <dgm:cxn modelId="{AC70CE04-8D70-4E7E-B922-8579345AD410}" type="presOf" srcId="{19D80E33-D3F2-4505-9AB6-1584A51B2D38}" destId="{558B582D-1A4B-439C-993A-72B0D7194260}" srcOrd="0" destOrd="0" presId="urn:microsoft.com/office/officeart/2005/8/layout/vList2"/>
    <dgm:cxn modelId="{E13AB715-B47D-4A7F-9CAA-C1CDAEA5EF56}" type="presOf" srcId="{7E269D09-2B8E-4FBD-BD63-A02964D4DC21}" destId="{BC1B60DF-AF6F-4B05-BF39-FB837BC9EDDA}" srcOrd="0" destOrd="0" presId="urn:microsoft.com/office/officeart/2005/8/layout/vList2"/>
    <dgm:cxn modelId="{C443F82D-6EA8-4626-9B36-FCC227EE5E99}" srcId="{66D28DDA-51D9-4646-A536-6825D5A8F94C}" destId="{07D6868A-331C-4727-8108-36E19B352B40}" srcOrd="5" destOrd="0" parTransId="{629DA6BF-C60D-4245-A3AB-BDBE5B7B61D9}" sibTransId="{8D5601E3-CAFD-40C5-97F8-F47A9689FFEE}"/>
    <dgm:cxn modelId="{2FCE853C-AE69-4499-9AEA-CA550A0ED6D1}" type="presOf" srcId="{8B581C8D-C326-4FB4-B57A-7906442F08E6}" destId="{E48F9DB0-7E20-4614-A0ED-FB57641C1499}" srcOrd="0" destOrd="0" presId="urn:microsoft.com/office/officeart/2005/8/layout/vList2"/>
    <dgm:cxn modelId="{AEAC3E41-5255-4D3C-B287-5CBE3AD79612}" srcId="{66D28DDA-51D9-4646-A536-6825D5A8F94C}" destId="{11877ED3-96BA-4654-B9A4-451F8E17C7DA}" srcOrd="4" destOrd="0" parTransId="{6AB389D4-AD2E-42FE-A229-DEF427D8E8AD}" sibTransId="{BB82C88F-9ECA-42AA-8706-9003E3C99E44}"/>
    <dgm:cxn modelId="{E9817551-0988-4636-B073-4CF023488E62}" srcId="{66D28DDA-51D9-4646-A536-6825D5A8F94C}" destId="{2FCED166-5308-40CC-8DAE-2230B320B40C}" srcOrd="6" destOrd="0" parTransId="{30F8F3B9-DC6F-4963-B6E7-060853A6C3EB}" sibTransId="{569947EE-6295-45BD-90C2-F14F5308A59D}"/>
    <dgm:cxn modelId="{97174872-DF4C-4BDB-899A-2958250E0D1F}" srcId="{66D28DDA-51D9-4646-A536-6825D5A8F94C}" destId="{4001FCD5-0E3D-4736-A095-904EFC3B64BE}" srcOrd="2" destOrd="0" parTransId="{196B657D-D592-4378-9ED6-28B1783BA786}" sibTransId="{59B72B01-EF72-4CA2-A397-F9457E5DB3E9}"/>
    <dgm:cxn modelId="{444DD179-48CD-4D0B-B875-DCAB20FB3ED9}" type="presOf" srcId="{2FCED166-5308-40CC-8DAE-2230B320B40C}" destId="{205D4249-83C3-4C52-B46D-4963E5F0B1D0}" srcOrd="0" destOrd="0" presId="urn:microsoft.com/office/officeart/2005/8/layout/vList2"/>
    <dgm:cxn modelId="{8650A398-6C12-4C7A-8A1D-811EC42E9C0F}" type="presOf" srcId="{4001FCD5-0E3D-4736-A095-904EFC3B64BE}" destId="{613B2F84-8BDC-45D7-83DD-1B803CE991F1}" srcOrd="0" destOrd="0" presId="urn:microsoft.com/office/officeart/2005/8/layout/vList2"/>
    <dgm:cxn modelId="{35F838B0-C039-4495-A2AF-CBD9AD8D0E85}" type="presOf" srcId="{11877ED3-96BA-4654-B9A4-451F8E17C7DA}" destId="{C1C51B9E-9580-45E2-9476-F1A05916AAE5}" srcOrd="0" destOrd="0" presId="urn:microsoft.com/office/officeart/2005/8/layout/vList2"/>
    <dgm:cxn modelId="{2F6EB4DC-8960-48E6-8B0D-73A84184ED23}" srcId="{66D28DDA-51D9-4646-A536-6825D5A8F94C}" destId="{8B581C8D-C326-4FB4-B57A-7906442F08E6}" srcOrd="1" destOrd="0" parTransId="{FB60D5D4-B56B-4C08-9222-464D0E67BF4D}" sibTransId="{7F2FA97F-8C57-43EE-91CA-21F4C32518C5}"/>
    <dgm:cxn modelId="{F092F5E9-1A6B-4842-9D8A-C774FFB32F28}" srcId="{66D28DDA-51D9-4646-A536-6825D5A8F94C}" destId="{19D80E33-D3F2-4505-9AB6-1584A51B2D38}" srcOrd="3" destOrd="0" parTransId="{3585CDCF-9D1B-4DBB-8912-2638FC7950B6}" sibTransId="{4FCC8FFC-4468-43A9-86E4-CB128E0D7E98}"/>
    <dgm:cxn modelId="{876C2CEE-7282-438F-BA9D-62BACFBE4835}" type="presOf" srcId="{66D28DDA-51D9-4646-A536-6825D5A8F94C}" destId="{5DCD8DFD-AD7D-4D93-860F-99EB16557BD9}" srcOrd="0" destOrd="0" presId="urn:microsoft.com/office/officeart/2005/8/layout/vList2"/>
    <dgm:cxn modelId="{4A3518F5-A460-4896-8825-60D8D5C1B377}" srcId="{66D28DDA-51D9-4646-A536-6825D5A8F94C}" destId="{7E269D09-2B8E-4FBD-BD63-A02964D4DC21}" srcOrd="0" destOrd="0" parTransId="{6B6C49B0-A552-4367-9598-63961BF4AA63}" sibTransId="{1EFBB1E6-40C2-4FFE-A99A-88AF4B1FBAF1}"/>
    <dgm:cxn modelId="{6404F7E6-D94F-48D9-B520-377D9EEBD363}" type="presParOf" srcId="{5DCD8DFD-AD7D-4D93-860F-99EB16557BD9}" destId="{BC1B60DF-AF6F-4B05-BF39-FB837BC9EDDA}" srcOrd="0" destOrd="0" presId="urn:microsoft.com/office/officeart/2005/8/layout/vList2"/>
    <dgm:cxn modelId="{43F97D87-31C9-4DE4-81FF-CFB7F12D3B4C}" type="presParOf" srcId="{5DCD8DFD-AD7D-4D93-860F-99EB16557BD9}" destId="{8BF6E9DA-527D-4118-80E3-D5122CE3602B}" srcOrd="1" destOrd="0" presId="urn:microsoft.com/office/officeart/2005/8/layout/vList2"/>
    <dgm:cxn modelId="{51D30CAA-7D11-40CB-9136-5F65082F462E}" type="presParOf" srcId="{5DCD8DFD-AD7D-4D93-860F-99EB16557BD9}" destId="{E48F9DB0-7E20-4614-A0ED-FB57641C1499}" srcOrd="2" destOrd="0" presId="urn:microsoft.com/office/officeart/2005/8/layout/vList2"/>
    <dgm:cxn modelId="{1F04631C-CA85-4647-B12D-76D7041CA0F3}" type="presParOf" srcId="{5DCD8DFD-AD7D-4D93-860F-99EB16557BD9}" destId="{9992C772-3B72-4BA6-A143-7820CCC6ABC1}" srcOrd="3" destOrd="0" presId="urn:microsoft.com/office/officeart/2005/8/layout/vList2"/>
    <dgm:cxn modelId="{55722CA1-FE92-4E5B-A6A7-16164E9EA33F}" type="presParOf" srcId="{5DCD8DFD-AD7D-4D93-860F-99EB16557BD9}" destId="{613B2F84-8BDC-45D7-83DD-1B803CE991F1}" srcOrd="4" destOrd="0" presId="urn:microsoft.com/office/officeart/2005/8/layout/vList2"/>
    <dgm:cxn modelId="{94101908-4C9F-4ADB-9469-F721D56EAF25}" type="presParOf" srcId="{5DCD8DFD-AD7D-4D93-860F-99EB16557BD9}" destId="{775250DC-F26F-4817-9AB8-47AE3FF8D272}" srcOrd="5" destOrd="0" presId="urn:microsoft.com/office/officeart/2005/8/layout/vList2"/>
    <dgm:cxn modelId="{ED535B01-7ACC-42CC-99F0-977F4E10B17B}" type="presParOf" srcId="{5DCD8DFD-AD7D-4D93-860F-99EB16557BD9}" destId="{558B582D-1A4B-439C-993A-72B0D7194260}" srcOrd="6" destOrd="0" presId="urn:microsoft.com/office/officeart/2005/8/layout/vList2"/>
    <dgm:cxn modelId="{21105675-0337-4A5C-B794-4DBA909CFE76}" type="presParOf" srcId="{5DCD8DFD-AD7D-4D93-860F-99EB16557BD9}" destId="{DBDA7049-807F-4C65-B210-208AE562DE1E}" srcOrd="7" destOrd="0" presId="urn:microsoft.com/office/officeart/2005/8/layout/vList2"/>
    <dgm:cxn modelId="{408EB18C-7CAD-4DE3-9664-AD0FF07D0014}" type="presParOf" srcId="{5DCD8DFD-AD7D-4D93-860F-99EB16557BD9}" destId="{C1C51B9E-9580-45E2-9476-F1A05916AAE5}" srcOrd="8" destOrd="0" presId="urn:microsoft.com/office/officeart/2005/8/layout/vList2"/>
    <dgm:cxn modelId="{A0FEED30-55A0-44A0-AC62-0B0277BD6E90}" type="presParOf" srcId="{5DCD8DFD-AD7D-4D93-860F-99EB16557BD9}" destId="{334D257E-1416-4059-8182-7E36546FE7F3}" srcOrd="9" destOrd="0" presId="urn:microsoft.com/office/officeart/2005/8/layout/vList2"/>
    <dgm:cxn modelId="{956ECA45-EF06-47B6-A4A6-256EEB5DA65A}" type="presParOf" srcId="{5DCD8DFD-AD7D-4D93-860F-99EB16557BD9}" destId="{CD3BF27E-6B11-4B3E-939C-EF5FDF03E518}" srcOrd="10" destOrd="0" presId="urn:microsoft.com/office/officeart/2005/8/layout/vList2"/>
    <dgm:cxn modelId="{AF5E5A4B-8B98-402B-805E-9B5EDD411D28}" type="presParOf" srcId="{5DCD8DFD-AD7D-4D93-860F-99EB16557BD9}" destId="{4BA2DC3A-4B82-4630-AA32-CF4DBD629E9A}" srcOrd="11" destOrd="0" presId="urn:microsoft.com/office/officeart/2005/8/layout/vList2"/>
    <dgm:cxn modelId="{A2F3B199-32A5-4723-856D-DBC87390B39E}" type="presParOf" srcId="{5DCD8DFD-AD7D-4D93-860F-99EB16557BD9}" destId="{205D4249-83C3-4C52-B46D-4963E5F0B1D0}"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C5E6BF-9F1A-44E6-A8D7-8267752B1926}"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s-CO"/>
        </a:p>
      </dgm:t>
    </dgm:pt>
    <dgm:pt modelId="{1984115C-2A71-4BD1-95BE-496F766D84ED}">
      <dgm:prSet/>
      <dgm:spPr/>
      <dgm:t>
        <a:bodyPr/>
        <a:lstStyle/>
        <a:p>
          <a:r>
            <a:rPr lang="es-MX" dirty="0">
              <a:latin typeface="Montserrat" pitchFamily="2" charset="77"/>
            </a:rPr>
            <a:t>Lesión del nervio óptico de cualquier origen y que lleva a pérdida axonal.</a:t>
          </a:r>
          <a:endParaRPr lang="es-CO" dirty="0">
            <a:latin typeface="Montserrat" pitchFamily="2" charset="77"/>
          </a:endParaRPr>
        </a:p>
      </dgm:t>
    </dgm:pt>
    <dgm:pt modelId="{C6661F2A-44D0-4787-8755-E2F3BA7B6E07}" type="parTrans" cxnId="{6836C3C2-1C1E-4CA2-8D33-2B3C7F21C1D5}">
      <dgm:prSet/>
      <dgm:spPr/>
      <dgm:t>
        <a:bodyPr/>
        <a:lstStyle/>
        <a:p>
          <a:endParaRPr lang="es-CO">
            <a:latin typeface="Montserrat" pitchFamily="2" charset="77"/>
          </a:endParaRPr>
        </a:p>
      </dgm:t>
    </dgm:pt>
    <dgm:pt modelId="{9BDD1E15-F3FC-4BD0-9102-57B946F6CDEE}" type="sibTrans" cxnId="{6836C3C2-1C1E-4CA2-8D33-2B3C7F21C1D5}">
      <dgm:prSet/>
      <dgm:spPr/>
      <dgm:t>
        <a:bodyPr/>
        <a:lstStyle/>
        <a:p>
          <a:endParaRPr lang="es-CO">
            <a:latin typeface="Montserrat" pitchFamily="2" charset="77"/>
          </a:endParaRPr>
        </a:p>
      </dgm:t>
    </dgm:pt>
    <dgm:pt modelId="{BA53AC76-4BA7-4CD1-AC85-AFAAD0F15716}">
      <dgm:prSet/>
      <dgm:spPr/>
      <dgm:t>
        <a:bodyPr/>
        <a:lstStyle/>
        <a:p>
          <a:r>
            <a:rPr lang="es-MX" dirty="0">
              <a:latin typeface="Montserrat" pitchFamily="2" charset="77"/>
            </a:rPr>
            <a:t>Alteración en transmisión de información visual desde la retina hasta la corteza visual.</a:t>
          </a:r>
          <a:endParaRPr lang="es-CO" dirty="0">
            <a:latin typeface="Montserrat" pitchFamily="2" charset="77"/>
          </a:endParaRPr>
        </a:p>
      </dgm:t>
    </dgm:pt>
    <dgm:pt modelId="{BEE81031-F7A2-4C16-BAAF-475A01CA1F8F}" type="parTrans" cxnId="{FC71415C-BCC1-4889-B56B-FA1B098AA2CA}">
      <dgm:prSet/>
      <dgm:spPr/>
      <dgm:t>
        <a:bodyPr/>
        <a:lstStyle/>
        <a:p>
          <a:endParaRPr lang="es-CO">
            <a:latin typeface="Montserrat" pitchFamily="2" charset="77"/>
          </a:endParaRPr>
        </a:p>
      </dgm:t>
    </dgm:pt>
    <dgm:pt modelId="{641060B7-9C38-472E-B092-5FBD19F9B957}" type="sibTrans" cxnId="{FC71415C-BCC1-4889-B56B-FA1B098AA2CA}">
      <dgm:prSet/>
      <dgm:spPr/>
      <dgm:t>
        <a:bodyPr/>
        <a:lstStyle/>
        <a:p>
          <a:endParaRPr lang="es-CO">
            <a:latin typeface="Montserrat" pitchFamily="2" charset="77"/>
          </a:endParaRPr>
        </a:p>
      </dgm:t>
    </dgm:pt>
    <dgm:pt modelId="{CAE081DE-F6AC-4A50-BD68-91BA63ED307D}" type="pres">
      <dgm:prSet presAssocID="{14C5E6BF-9F1A-44E6-A8D7-8267752B1926}" presName="Name0" presStyleCnt="0">
        <dgm:presLayoutVars>
          <dgm:dir/>
          <dgm:resizeHandles val="exact"/>
        </dgm:presLayoutVars>
      </dgm:prSet>
      <dgm:spPr/>
    </dgm:pt>
    <dgm:pt modelId="{8871ABEC-D7A4-4070-AC61-3DEB8C5C76D3}" type="pres">
      <dgm:prSet presAssocID="{1984115C-2A71-4BD1-95BE-496F766D84ED}" presName="node" presStyleLbl="node1" presStyleIdx="0" presStyleCnt="2">
        <dgm:presLayoutVars>
          <dgm:bulletEnabled val="1"/>
        </dgm:presLayoutVars>
      </dgm:prSet>
      <dgm:spPr/>
    </dgm:pt>
    <dgm:pt modelId="{735B3EE1-A7BE-4C68-AF01-463D99F11A7B}" type="pres">
      <dgm:prSet presAssocID="{9BDD1E15-F3FC-4BD0-9102-57B946F6CDEE}" presName="sibTrans" presStyleLbl="sibTrans2D1" presStyleIdx="0" presStyleCnt="1"/>
      <dgm:spPr/>
    </dgm:pt>
    <dgm:pt modelId="{E628BB98-A20F-4FA1-AA86-F38BDC164A79}" type="pres">
      <dgm:prSet presAssocID="{9BDD1E15-F3FC-4BD0-9102-57B946F6CDEE}" presName="connectorText" presStyleLbl="sibTrans2D1" presStyleIdx="0" presStyleCnt="1"/>
      <dgm:spPr/>
    </dgm:pt>
    <dgm:pt modelId="{4D32E0C2-D612-4B48-8AB1-5E0CDE5AD039}" type="pres">
      <dgm:prSet presAssocID="{BA53AC76-4BA7-4CD1-AC85-AFAAD0F15716}" presName="node" presStyleLbl="node1" presStyleIdx="1" presStyleCnt="2">
        <dgm:presLayoutVars>
          <dgm:bulletEnabled val="1"/>
        </dgm:presLayoutVars>
      </dgm:prSet>
      <dgm:spPr/>
    </dgm:pt>
  </dgm:ptLst>
  <dgm:cxnLst>
    <dgm:cxn modelId="{690E2F13-50BB-479A-8961-2C291BE946BE}" type="presOf" srcId="{BA53AC76-4BA7-4CD1-AC85-AFAAD0F15716}" destId="{4D32E0C2-D612-4B48-8AB1-5E0CDE5AD039}" srcOrd="0" destOrd="0" presId="urn:microsoft.com/office/officeart/2005/8/layout/process1"/>
    <dgm:cxn modelId="{FC71415C-BCC1-4889-B56B-FA1B098AA2CA}" srcId="{14C5E6BF-9F1A-44E6-A8D7-8267752B1926}" destId="{BA53AC76-4BA7-4CD1-AC85-AFAAD0F15716}" srcOrd="1" destOrd="0" parTransId="{BEE81031-F7A2-4C16-BAAF-475A01CA1F8F}" sibTransId="{641060B7-9C38-472E-B092-5FBD19F9B957}"/>
    <dgm:cxn modelId="{FA5B71B9-B4C3-453C-8F1F-962C15626157}" type="presOf" srcId="{9BDD1E15-F3FC-4BD0-9102-57B946F6CDEE}" destId="{735B3EE1-A7BE-4C68-AF01-463D99F11A7B}" srcOrd="0" destOrd="0" presId="urn:microsoft.com/office/officeart/2005/8/layout/process1"/>
    <dgm:cxn modelId="{6836C3C2-1C1E-4CA2-8D33-2B3C7F21C1D5}" srcId="{14C5E6BF-9F1A-44E6-A8D7-8267752B1926}" destId="{1984115C-2A71-4BD1-95BE-496F766D84ED}" srcOrd="0" destOrd="0" parTransId="{C6661F2A-44D0-4787-8755-E2F3BA7B6E07}" sibTransId="{9BDD1E15-F3FC-4BD0-9102-57B946F6CDEE}"/>
    <dgm:cxn modelId="{178FEAC5-068C-4E3F-8E73-910BE3BA1110}" type="presOf" srcId="{14C5E6BF-9F1A-44E6-A8D7-8267752B1926}" destId="{CAE081DE-F6AC-4A50-BD68-91BA63ED307D}" srcOrd="0" destOrd="0" presId="urn:microsoft.com/office/officeart/2005/8/layout/process1"/>
    <dgm:cxn modelId="{2672F8CC-B0B4-4180-BABB-73CBB9AA2EAA}" type="presOf" srcId="{1984115C-2A71-4BD1-95BE-496F766D84ED}" destId="{8871ABEC-D7A4-4070-AC61-3DEB8C5C76D3}" srcOrd="0" destOrd="0" presId="urn:microsoft.com/office/officeart/2005/8/layout/process1"/>
    <dgm:cxn modelId="{8DB0E6FE-D840-4397-AD6F-FC1D52F365EF}" type="presOf" srcId="{9BDD1E15-F3FC-4BD0-9102-57B946F6CDEE}" destId="{E628BB98-A20F-4FA1-AA86-F38BDC164A79}" srcOrd="1" destOrd="0" presId="urn:microsoft.com/office/officeart/2005/8/layout/process1"/>
    <dgm:cxn modelId="{C5E4819F-66A9-48EE-9481-4A9DDB80E58C}" type="presParOf" srcId="{CAE081DE-F6AC-4A50-BD68-91BA63ED307D}" destId="{8871ABEC-D7A4-4070-AC61-3DEB8C5C76D3}" srcOrd="0" destOrd="0" presId="urn:microsoft.com/office/officeart/2005/8/layout/process1"/>
    <dgm:cxn modelId="{267B038A-6952-44B1-A70E-A7E0E392C48C}" type="presParOf" srcId="{CAE081DE-F6AC-4A50-BD68-91BA63ED307D}" destId="{735B3EE1-A7BE-4C68-AF01-463D99F11A7B}" srcOrd="1" destOrd="0" presId="urn:microsoft.com/office/officeart/2005/8/layout/process1"/>
    <dgm:cxn modelId="{ABA59782-22DC-4147-94BC-076883C79878}" type="presParOf" srcId="{735B3EE1-A7BE-4C68-AF01-463D99F11A7B}" destId="{E628BB98-A20F-4FA1-AA86-F38BDC164A79}" srcOrd="0" destOrd="0" presId="urn:microsoft.com/office/officeart/2005/8/layout/process1"/>
    <dgm:cxn modelId="{C5517CD8-6D6B-4D6D-BE80-1DD3C365DB25}" type="presParOf" srcId="{CAE081DE-F6AC-4A50-BD68-91BA63ED307D}" destId="{4D32E0C2-D612-4B48-8AB1-5E0CDE5AD039}"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B0EA0D6-FB0E-4564-A20F-E209123313E4}" type="doc">
      <dgm:prSet loTypeId="urn:microsoft.com/office/officeart/2005/8/layout/hProcess9" loCatId="process" qsTypeId="urn:microsoft.com/office/officeart/2005/8/quickstyle/simple1" qsCatId="simple" csTypeId="urn:microsoft.com/office/officeart/2005/8/colors/accent1_2" csCatId="accent1" phldr="1"/>
      <dgm:spPr/>
    </dgm:pt>
    <dgm:pt modelId="{3016C94A-83E2-42DC-8611-766E0ECD34F8}">
      <dgm:prSet/>
      <dgm:spPr/>
      <dgm:t>
        <a:bodyPr/>
        <a:lstStyle/>
        <a:p>
          <a:r>
            <a:rPr lang="es-MX" dirty="0">
              <a:latin typeface="Montserrat" pitchFamily="2" charset="77"/>
            </a:rPr>
            <a:t>Objetivo del tratamiento: prevenir compromiso del ojo contralateral.</a:t>
          </a:r>
          <a:endParaRPr lang="es-CO" dirty="0">
            <a:latin typeface="Montserrat" pitchFamily="2" charset="77"/>
          </a:endParaRPr>
        </a:p>
      </dgm:t>
    </dgm:pt>
    <dgm:pt modelId="{3EC41F86-A479-4D28-BCDC-18AE4AEA07A2}" type="parTrans" cxnId="{F2D7F118-8346-4A90-B71A-0A0958375AA5}">
      <dgm:prSet/>
      <dgm:spPr/>
      <dgm:t>
        <a:bodyPr/>
        <a:lstStyle/>
        <a:p>
          <a:endParaRPr lang="es-CO">
            <a:latin typeface="Montserrat" pitchFamily="2" charset="77"/>
          </a:endParaRPr>
        </a:p>
      </dgm:t>
    </dgm:pt>
    <dgm:pt modelId="{31095DF4-879F-488D-98E7-DCD6083009F4}" type="sibTrans" cxnId="{F2D7F118-8346-4A90-B71A-0A0958375AA5}">
      <dgm:prSet/>
      <dgm:spPr/>
      <dgm:t>
        <a:bodyPr/>
        <a:lstStyle/>
        <a:p>
          <a:endParaRPr lang="es-CO">
            <a:latin typeface="Montserrat" pitchFamily="2" charset="77"/>
          </a:endParaRPr>
        </a:p>
      </dgm:t>
    </dgm:pt>
    <dgm:pt modelId="{EFA707F5-7C41-41AD-96E4-1AE9F60936E9}">
      <dgm:prSet/>
      <dgm:spPr/>
      <dgm:t>
        <a:bodyPr/>
        <a:lstStyle/>
        <a:p>
          <a:r>
            <a:rPr lang="es-MX" dirty="0">
              <a:latin typeface="Montserrat" pitchFamily="2" charset="77"/>
            </a:rPr>
            <a:t>Esteroides de forma temprana: leve mejoría </a:t>
          </a:r>
          <a:r>
            <a:rPr lang="es-MX" dirty="0">
              <a:solidFill>
                <a:srgbClr val="00ABA7"/>
              </a:solidFill>
              <a:latin typeface="Montserrat" pitchFamily="2" charset="77"/>
            </a:rPr>
            <a:t>ocular</a:t>
          </a:r>
          <a:r>
            <a:rPr lang="es-MX" dirty="0">
              <a:latin typeface="Montserrat" pitchFamily="2" charset="77"/>
            </a:rPr>
            <a:t>.</a:t>
          </a:r>
          <a:endParaRPr lang="es-CO" dirty="0">
            <a:latin typeface="Montserrat" pitchFamily="2" charset="77"/>
          </a:endParaRPr>
        </a:p>
      </dgm:t>
    </dgm:pt>
    <dgm:pt modelId="{59EE8864-7528-4409-AB18-BE9DB8F47B78}" type="parTrans" cxnId="{B4915E00-AA5F-474B-AEE2-928D980B32AE}">
      <dgm:prSet/>
      <dgm:spPr/>
      <dgm:t>
        <a:bodyPr/>
        <a:lstStyle/>
        <a:p>
          <a:endParaRPr lang="es-CO">
            <a:latin typeface="Montserrat" pitchFamily="2" charset="77"/>
          </a:endParaRPr>
        </a:p>
      </dgm:t>
    </dgm:pt>
    <dgm:pt modelId="{6F2DB726-BA28-4AEB-87A6-A4B2880FD012}" type="sibTrans" cxnId="{B4915E00-AA5F-474B-AEE2-928D980B32AE}">
      <dgm:prSet/>
      <dgm:spPr/>
      <dgm:t>
        <a:bodyPr/>
        <a:lstStyle/>
        <a:p>
          <a:endParaRPr lang="es-CO">
            <a:latin typeface="Montserrat" pitchFamily="2" charset="77"/>
          </a:endParaRPr>
        </a:p>
      </dgm:t>
    </dgm:pt>
    <dgm:pt modelId="{F22ACDCE-DECC-4626-A45F-CCFBC300810C}">
      <dgm:prSet/>
      <dgm:spPr/>
      <dgm:t>
        <a:bodyPr/>
        <a:lstStyle/>
        <a:p>
          <a:r>
            <a:rPr lang="es-MX" dirty="0">
              <a:latin typeface="Montserrat" pitchFamily="2" charset="77"/>
            </a:rPr>
            <a:t>Metilprednisolona 1g/día por 3 días IV.</a:t>
          </a:r>
          <a:endParaRPr lang="es-CO" dirty="0">
            <a:latin typeface="Montserrat" pitchFamily="2" charset="77"/>
          </a:endParaRPr>
        </a:p>
      </dgm:t>
    </dgm:pt>
    <dgm:pt modelId="{D9CF3437-2CBD-4A2B-B6A5-8BBE59055B4D}" type="parTrans" cxnId="{15C39734-F408-4ADC-801C-A24FAF867E1B}">
      <dgm:prSet/>
      <dgm:spPr/>
      <dgm:t>
        <a:bodyPr/>
        <a:lstStyle/>
        <a:p>
          <a:endParaRPr lang="es-CO">
            <a:latin typeface="Montserrat" pitchFamily="2" charset="77"/>
          </a:endParaRPr>
        </a:p>
      </dgm:t>
    </dgm:pt>
    <dgm:pt modelId="{707A8C4F-78A7-4B2E-B5CD-BA66531788BE}" type="sibTrans" cxnId="{15C39734-F408-4ADC-801C-A24FAF867E1B}">
      <dgm:prSet/>
      <dgm:spPr/>
      <dgm:t>
        <a:bodyPr/>
        <a:lstStyle/>
        <a:p>
          <a:endParaRPr lang="es-CO">
            <a:latin typeface="Montserrat" pitchFamily="2" charset="77"/>
          </a:endParaRPr>
        </a:p>
      </dgm:t>
    </dgm:pt>
    <dgm:pt modelId="{4390E76C-6932-491F-85D7-5663F24CA1B1}">
      <dgm:prSet/>
      <dgm:spPr/>
      <dgm:t>
        <a:bodyPr/>
        <a:lstStyle/>
        <a:p>
          <a:r>
            <a:rPr lang="es-MX" dirty="0">
              <a:latin typeface="Montserrat" pitchFamily="2" charset="77"/>
            </a:rPr>
            <a:t>Luego prednisolona oral 1-2mg/Kg/día x 3 días e iniciar titulación.</a:t>
          </a:r>
          <a:endParaRPr lang="es-CO" dirty="0">
            <a:latin typeface="Montserrat" pitchFamily="2" charset="77"/>
          </a:endParaRPr>
        </a:p>
      </dgm:t>
    </dgm:pt>
    <dgm:pt modelId="{42EC72A8-9DDD-42C7-A2FF-51047296DB88}" type="parTrans" cxnId="{76D992FB-9525-4BD8-B39D-128921D0BC2E}">
      <dgm:prSet/>
      <dgm:spPr/>
      <dgm:t>
        <a:bodyPr/>
        <a:lstStyle/>
        <a:p>
          <a:endParaRPr lang="es-CO">
            <a:latin typeface="Montserrat" pitchFamily="2" charset="77"/>
          </a:endParaRPr>
        </a:p>
      </dgm:t>
    </dgm:pt>
    <dgm:pt modelId="{D4D638DF-DA01-4FEF-A286-E9104A8E46EA}" type="sibTrans" cxnId="{76D992FB-9525-4BD8-B39D-128921D0BC2E}">
      <dgm:prSet/>
      <dgm:spPr/>
      <dgm:t>
        <a:bodyPr/>
        <a:lstStyle/>
        <a:p>
          <a:endParaRPr lang="es-CO">
            <a:latin typeface="Montserrat" pitchFamily="2" charset="77"/>
          </a:endParaRPr>
        </a:p>
      </dgm:t>
    </dgm:pt>
    <dgm:pt modelId="{E7D33AB0-12D3-42EA-ABE3-172767C5FA10}">
      <dgm:prSet/>
      <dgm:spPr/>
      <dgm:t>
        <a:bodyPr/>
        <a:lstStyle/>
        <a:p>
          <a:r>
            <a:rPr lang="es-MX" dirty="0">
              <a:latin typeface="Montserrat" pitchFamily="2" charset="77"/>
            </a:rPr>
            <a:t>ASA 100mg/día.</a:t>
          </a:r>
          <a:endParaRPr lang="es-CO" dirty="0">
            <a:latin typeface="Montserrat" pitchFamily="2" charset="77"/>
          </a:endParaRPr>
        </a:p>
      </dgm:t>
    </dgm:pt>
    <dgm:pt modelId="{85792D07-216C-4A06-91ED-89C5BF021F30}" type="parTrans" cxnId="{4572CDEB-5C8D-49D0-BD7E-F6F1E7605D83}">
      <dgm:prSet/>
      <dgm:spPr/>
      <dgm:t>
        <a:bodyPr/>
        <a:lstStyle/>
        <a:p>
          <a:endParaRPr lang="es-CO">
            <a:latin typeface="Montserrat" pitchFamily="2" charset="77"/>
          </a:endParaRPr>
        </a:p>
      </dgm:t>
    </dgm:pt>
    <dgm:pt modelId="{44E77A4E-31BA-48D7-A3FB-F117D3A05F65}" type="sibTrans" cxnId="{4572CDEB-5C8D-49D0-BD7E-F6F1E7605D83}">
      <dgm:prSet/>
      <dgm:spPr/>
      <dgm:t>
        <a:bodyPr/>
        <a:lstStyle/>
        <a:p>
          <a:endParaRPr lang="es-CO">
            <a:latin typeface="Montserrat" pitchFamily="2" charset="77"/>
          </a:endParaRPr>
        </a:p>
      </dgm:t>
    </dgm:pt>
    <dgm:pt modelId="{BF92490F-A55A-4DDE-AD99-F3FD1F7934A8}" type="pres">
      <dgm:prSet presAssocID="{7B0EA0D6-FB0E-4564-A20F-E209123313E4}" presName="CompostProcess" presStyleCnt="0">
        <dgm:presLayoutVars>
          <dgm:dir/>
          <dgm:resizeHandles val="exact"/>
        </dgm:presLayoutVars>
      </dgm:prSet>
      <dgm:spPr/>
    </dgm:pt>
    <dgm:pt modelId="{15EBF381-E07E-4BE5-BA55-175596F5A034}" type="pres">
      <dgm:prSet presAssocID="{7B0EA0D6-FB0E-4564-A20F-E209123313E4}" presName="arrow" presStyleLbl="bgShp" presStyleIdx="0" presStyleCnt="1"/>
      <dgm:spPr/>
    </dgm:pt>
    <dgm:pt modelId="{9180A231-90AB-4537-8944-A1E32F004963}" type="pres">
      <dgm:prSet presAssocID="{7B0EA0D6-FB0E-4564-A20F-E209123313E4}" presName="linearProcess" presStyleCnt="0"/>
      <dgm:spPr/>
    </dgm:pt>
    <dgm:pt modelId="{1E0B84F7-46A2-4F71-8F44-944538A55D4F}" type="pres">
      <dgm:prSet presAssocID="{3016C94A-83E2-42DC-8611-766E0ECD34F8}" presName="textNode" presStyleLbl="node1" presStyleIdx="0" presStyleCnt="5">
        <dgm:presLayoutVars>
          <dgm:bulletEnabled val="1"/>
        </dgm:presLayoutVars>
      </dgm:prSet>
      <dgm:spPr/>
    </dgm:pt>
    <dgm:pt modelId="{304B0DCE-9EAE-4A15-9D16-8DBFE60DC65F}" type="pres">
      <dgm:prSet presAssocID="{31095DF4-879F-488D-98E7-DCD6083009F4}" presName="sibTrans" presStyleCnt="0"/>
      <dgm:spPr/>
    </dgm:pt>
    <dgm:pt modelId="{9EAF23C4-AF57-4565-8D1B-8D87CF26B039}" type="pres">
      <dgm:prSet presAssocID="{EFA707F5-7C41-41AD-96E4-1AE9F60936E9}" presName="textNode" presStyleLbl="node1" presStyleIdx="1" presStyleCnt="5">
        <dgm:presLayoutVars>
          <dgm:bulletEnabled val="1"/>
        </dgm:presLayoutVars>
      </dgm:prSet>
      <dgm:spPr/>
    </dgm:pt>
    <dgm:pt modelId="{1A928550-AF89-4BC7-B69A-35F72B53BDC4}" type="pres">
      <dgm:prSet presAssocID="{6F2DB726-BA28-4AEB-87A6-A4B2880FD012}" presName="sibTrans" presStyleCnt="0"/>
      <dgm:spPr/>
    </dgm:pt>
    <dgm:pt modelId="{63628D5C-3099-41D2-A1B2-3B2FBB82BC93}" type="pres">
      <dgm:prSet presAssocID="{F22ACDCE-DECC-4626-A45F-CCFBC300810C}" presName="textNode" presStyleLbl="node1" presStyleIdx="2" presStyleCnt="5">
        <dgm:presLayoutVars>
          <dgm:bulletEnabled val="1"/>
        </dgm:presLayoutVars>
      </dgm:prSet>
      <dgm:spPr/>
    </dgm:pt>
    <dgm:pt modelId="{1EF7AD31-EEF3-46AC-B7BF-44103DDBF800}" type="pres">
      <dgm:prSet presAssocID="{707A8C4F-78A7-4B2E-B5CD-BA66531788BE}" presName="sibTrans" presStyleCnt="0"/>
      <dgm:spPr/>
    </dgm:pt>
    <dgm:pt modelId="{965AF76C-D19B-4E95-8F3A-20107C14EED0}" type="pres">
      <dgm:prSet presAssocID="{4390E76C-6932-491F-85D7-5663F24CA1B1}" presName="textNode" presStyleLbl="node1" presStyleIdx="3" presStyleCnt="5">
        <dgm:presLayoutVars>
          <dgm:bulletEnabled val="1"/>
        </dgm:presLayoutVars>
      </dgm:prSet>
      <dgm:spPr/>
    </dgm:pt>
    <dgm:pt modelId="{E98DB7D9-3AE6-4738-BC79-1F11977AEC34}" type="pres">
      <dgm:prSet presAssocID="{D4D638DF-DA01-4FEF-A286-E9104A8E46EA}" presName="sibTrans" presStyleCnt="0"/>
      <dgm:spPr/>
    </dgm:pt>
    <dgm:pt modelId="{7008AF66-DBEB-4785-88AB-B03EA04532B8}" type="pres">
      <dgm:prSet presAssocID="{E7D33AB0-12D3-42EA-ABE3-172767C5FA10}" presName="textNode" presStyleLbl="node1" presStyleIdx="4" presStyleCnt="5">
        <dgm:presLayoutVars>
          <dgm:bulletEnabled val="1"/>
        </dgm:presLayoutVars>
      </dgm:prSet>
      <dgm:spPr/>
    </dgm:pt>
  </dgm:ptLst>
  <dgm:cxnLst>
    <dgm:cxn modelId="{B4915E00-AA5F-474B-AEE2-928D980B32AE}" srcId="{7B0EA0D6-FB0E-4564-A20F-E209123313E4}" destId="{EFA707F5-7C41-41AD-96E4-1AE9F60936E9}" srcOrd="1" destOrd="0" parTransId="{59EE8864-7528-4409-AB18-BE9DB8F47B78}" sibTransId="{6F2DB726-BA28-4AEB-87A6-A4B2880FD012}"/>
    <dgm:cxn modelId="{F2D7F118-8346-4A90-B71A-0A0958375AA5}" srcId="{7B0EA0D6-FB0E-4564-A20F-E209123313E4}" destId="{3016C94A-83E2-42DC-8611-766E0ECD34F8}" srcOrd="0" destOrd="0" parTransId="{3EC41F86-A479-4D28-BCDC-18AE4AEA07A2}" sibTransId="{31095DF4-879F-488D-98E7-DCD6083009F4}"/>
    <dgm:cxn modelId="{15C39734-F408-4ADC-801C-A24FAF867E1B}" srcId="{7B0EA0D6-FB0E-4564-A20F-E209123313E4}" destId="{F22ACDCE-DECC-4626-A45F-CCFBC300810C}" srcOrd="2" destOrd="0" parTransId="{D9CF3437-2CBD-4A2B-B6A5-8BBE59055B4D}" sibTransId="{707A8C4F-78A7-4B2E-B5CD-BA66531788BE}"/>
    <dgm:cxn modelId="{E63F9C60-822F-4A2A-A999-7708227F1485}" type="presOf" srcId="{7B0EA0D6-FB0E-4564-A20F-E209123313E4}" destId="{BF92490F-A55A-4DDE-AD99-F3FD1F7934A8}" srcOrd="0" destOrd="0" presId="urn:microsoft.com/office/officeart/2005/8/layout/hProcess9"/>
    <dgm:cxn modelId="{E3A34B85-0C5C-43DE-9DF5-6269691CDE11}" type="presOf" srcId="{3016C94A-83E2-42DC-8611-766E0ECD34F8}" destId="{1E0B84F7-46A2-4F71-8F44-944538A55D4F}" srcOrd="0" destOrd="0" presId="urn:microsoft.com/office/officeart/2005/8/layout/hProcess9"/>
    <dgm:cxn modelId="{2EE0D99F-385C-45EC-B96A-B672B72EBFB6}" type="presOf" srcId="{E7D33AB0-12D3-42EA-ABE3-172767C5FA10}" destId="{7008AF66-DBEB-4785-88AB-B03EA04532B8}" srcOrd="0" destOrd="0" presId="urn:microsoft.com/office/officeart/2005/8/layout/hProcess9"/>
    <dgm:cxn modelId="{0C0CF1A2-F906-47F2-AC53-1BCC92B4FE56}" type="presOf" srcId="{F22ACDCE-DECC-4626-A45F-CCFBC300810C}" destId="{63628D5C-3099-41D2-A1B2-3B2FBB82BC93}" srcOrd="0" destOrd="0" presId="urn:microsoft.com/office/officeart/2005/8/layout/hProcess9"/>
    <dgm:cxn modelId="{BD3E9CEB-3678-458F-B973-90EDEA08B87A}" type="presOf" srcId="{4390E76C-6932-491F-85D7-5663F24CA1B1}" destId="{965AF76C-D19B-4E95-8F3A-20107C14EED0}" srcOrd="0" destOrd="0" presId="urn:microsoft.com/office/officeart/2005/8/layout/hProcess9"/>
    <dgm:cxn modelId="{4572CDEB-5C8D-49D0-BD7E-F6F1E7605D83}" srcId="{7B0EA0D6-FB0E-4564-A20F-E209123313E4}" destId="{E7D33AB0-12D3-42EA-ABE3-172767C5FA10}" srcOrd="4" destOrd="0" parTransId="{85792D07-216C-4A06-91ED-89C5BF021F30}" sibTransId="{44E77A4E-31BA-48D7-A3FB-F117D3A05F65}"/>
    <dgm:cxn modelId="{76D992FB-9525-4BD8-B39D-128921D0BC2E}" srcId="{7B0EA0D6-FB0E-4564-A20F-E209123313E4}" destId="{4390E76C-6932-491F-85D7-5663F24CA1B1}" srcOrd="3" destOrd="0" parTransId="{42EC72A8-9DDD-42C7-A2FF-51047296DB88}" sibTransId="{D4D638DF-DA01-4FEF-A286-E9104A8E46EA}"/>
    <dgm:cxn modelId="{7CA2C3FD-3C15-479F-BF51-6C68B50EAA27}" type="presOf" srcId="{EFA707F5-7C41-41AD-96E4-1AE9F60936E9}" destId="{9EAF23C4-AF57-4565-8D1B-8D87CF26B039}" srcOrd="0" destOrd="0" presId="urn:microsoft.com/office/officeart/2005/8/layout/hProcess9"/>
    <dgm:cxn modelId="{4AAF1A66-DC43-4A01-9ECD-642BF06C2524}" type="presParOf" srcId="{BF92490F-A55A-4DDE-AD99-F3FD1F7934A8}" destId="{15EBF381-E07E-4BE5-BA55-175596F5A034}" srcOrd="0" destOrd="0" presId="urn:microsoft.com/office/officeart/2005/8/layout/hProcess9"/>
    <dgm:cxn modelId="{845191B4-9BC9-468C-9A3F-E2F5DCC89A98}" type="presParOf" srcId="{BF92490F-A55A-4DDE-AD99-F3FD1F7934A8}" destId="{9180A231-90AB-4537-8944-A1E32F004963}" srcOrd="1" destOrd="0" presId="urn:microsoft.com/office/officeart/2005/8/layout/hProcess9"/>
    <dgm:cxn modelId="{A20C471F-4AB3-41DD-BD5B-139A8E40FB52}" type="presParOf" srcId="{9180A231-90AB-4537-8944-A1E32F004963}" destId="{1E0B84F7-46A2-4F71-8F44-944538A55D4F}" srcOrd="0" destOrd="0" presId="urn:microsoft.com/office/officeart/2005/8/layout/hProcess9"/>
    <dgm:cxn modelId="{8B6084CF-A59C-4403-B6AD-F6E8CF686E64}" type="presParOf" srcId="{9180A231-90AB-4537-8944-A1E32F004963}" destId="{304B0DCE-9EAE-4A15-9D16-8DBFE60DC65F}" srcOrd="1" destOrd="0" presId="urn:microsoft.com/office/officeart/2005/8/layout/hProcess9"/>
    <dgm:cxn modelId="{788B9C28-189C-430A-B1E6-3B71210C1054}" type="presParOf" srcId="{9180A231-90AB-4537-8944-A1E32F004963}" destId="{9EAF23C4-AF57-4565-8D1B-8D87CF26B039}" srcOrd="2" destOrd="0" presId="urn:microsoft.com/office/officeart/2005/8/layout/hProcess9"/>
    <dgm:cxn modelId="{78001B47-2015-486D-B398-FDEB871A278B}" type="presParOf" srcId="{9180A231-90AB-4537-8944-A1E32F004963}" destId="{1A928550-AF89-4BC7-B69A-35F72B53BDC4}" srcOrd="3" destOrd="0" presId="urn:microsoft.com/office/officeart/2005/8/layout/hProcess9"/>
    <dgm:cxn modelId="{45EE9868-85CA-4B0A-9A16-99E2DFA09ADC}" type="presParOf" srcId="{9180A231-90AB-4537-8944-A1E32F004963}" destId="{63628D5C-3099-41D2-A1B2-3B2FBB82BC93}" srcOrd="4" destOrd="0" presId="urn:microsoft.com/office/officeart/2005/8/layout/hProcess9"/>
    <dgm:cxn modelId="{7BF07519-6030-4869-80F0-9755D28D9B3E}" type="presParOf" srcId="{9180A231-90AB-4537-8944-A1E32F004963}" destId="{1EF7AD31-EEF3-46AC-B7BF-44103DDBF800}" srcOrd="5" destOrd="0" presId="urn:microsoft.com/office/officeart/2005/8/layout/hProcess9"/>
    <dgm:cxn modelId="{C461F766-1F7B-48F5-A26C-B99986E6EFFA}" type="presParOf" srcId="{9180A231-90AB-4537-8944-A1E32F004963}" destId="{965AF76C-D19B-4E95-8F3A-20107C14EED0}" srcOrd="6" destOrd="0" presId="urn:microsoft.com/office/officeart/2005/8/layout/hProcess9"/>
    <dgm:cxn modelId="{BD26A0D5-DE08-4366-9BC2-4E1984D889D2}" type="presParOf" srcId="{9180A231-90AB-4537-8944-A1E32F004963}" destId="{E98DB7D9-3AE6-4738-BC79-1F11977AEC34}" srcOrd="7" destOrd="0" presId="urn:microsoft.com/office/officeart/2005/8/layout/hProcess9"/>
    <dgm:cxn modelId="{1B93FBE9-89F4-4AB8-9124-192CCC67EBC2}" type="presParOf" srcId="{9180A231-90AB-4537-8944-A1E32F004963}" destId="{7008AF66-DBEB-4785-88AB-B03EA04532B8}"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1C6B4A3-F710-44A1-BA7E-1F4C22B7926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CO"/>
        </a:p>
      </dgm:t>
    </dgm:pt>
    <dgm:pt modelId="{D6DBF1D8-2701-4E91-8A28-8246B7E02869}">
      <dgm:prSet/>
      <dgm:spPr/>
      <dgm:t>
        <a:bodyPr/>
        <a:lstStyle/>
        <a:p>
          <a:r>
            <a:rPr lang="es-CO" dirty="0">
              <a:latin typeface="Montserrat" pitchFamily="2" charset="77"/>
            </a:rPr>
            <a:t>“Apiñamiento” de estructuras en la cabeza del NO: hipermétropes.</a:t>
          </a:r>
        </a:p>
      </dgm:t>
    </dgm:pt>
    <dgm:pt modelId="{934ABDE2-A01C-41E2-B44E-FB12966A8309}" type="parTrans" cxnId="{B1FDA7BD-8FA6-41C4-95B0-6E341139F57A}">
      <dgm:prSet/>
      <dgm:spPr/>
      <dgm:t>
        <a:bodyPr/>
        <a:lstStyle/>
        <a:p>
          <a:endParaRPr lang="es-CO">
            <a:latin typeface="Montserrat" pitchFamily="2" charset="77"/>
          </a:endParaRPr>
        </a:p>
      </dgm:t>
    </dgm:pt>
    <dgm:pt modelId="{85BF6229-E4FB-4DB9-AEE7-ED3C6BE8CA6B}" type="sibTrans" cxnId="{B1FDA7BD-8FA6-41C4-95B0-6E341139F57A}">
      <dgm:prSet/>
      <dgm:spPr/>
      <dgm:t>
        <a:bodyPr/>
        <a:lstStyle/>
        <a:p>
          <a:endParaRPr lang="es-CO">
            <a:latin typeface="Montserrat" pitchFamily="2" charset="77"/>
          </a:endParaRPr>
        </a:p>
      </dgm:t>
    </dgm:pt>
    <dgm:pt modelId="{EA14FE12-917F-4EA9-8D4F-7DFB8AD0EBE8}">
      <dgm:prSet custT="1"/>
      <dgm:spPr/>
      <dgm:t>
        <a:bodyPr/>
        <a:lstStyle/>
        <a:p>
          <a:r>
            <a:rPr lang="es-CO" sz="1600" dirty="0">
              <a:latin typeface="Montserrat" pitchFamily="2" charset="77"/>
            </a:rPr>
            <a:t>HTA, DM, dislipidemia.</a:t>
          </a:r>
        </a:p>
      </dgm:t>
    </dgm:pt>
    <dgm:pt modelId="{6EF0CCBC-121B-4003-9363-1DA94A3FDA3F}" type="parTrans" cxnId="{F80470A6-F8DB-4447-B9D3-968760A4F7FD}">
      <dgm:prSet/>
      <dgm:spPr/>
      <dgm:t>
        <a:bodyPr/>
        <a:lstStyle/>
        <a:p>
          <a:endParaRPr lang="es-CO">
            <a:latin typeface="Montserrat" pitchFamily="2" charset="77"/>
          </a:endParaRPr>
        </a:p>
      </dgm:t>
    </dgm:pt>
    <dgm:pt modelId="{2D48A6D1-EAD1-425D-A8CA-F4152355545E}" type="sibTrans" cxnId="{F80470A6-F8DB-4447-B9D3-968760A4F7FD}">
      <dgm:prSet/>
      <dgm:spPr/>
      <dgm:t>
        <a:bodyPr/>
        <a:lstStyle/>
        <a:p>
          <a:endParaRPr lang="es-CO">
            <a:latin typeface="Montserrat" pitchFamily="2" charset="77"/>
          </a:endParaRPr>
        </a:p>
      </dgm:t>
    </dgm:pt>
    <dgm:pt modelId="{B89F508A-F08E-4F29-9DC2-E471FF207118}">
      <dgm:prSet custT="1"/>
      <dgm:spPr/>
      <dgm:t>
        <a:bodyPr/>
        <a:lstStyle/>
        <a:p>
          <a:r>
            <a:rPr lang="es-CO" sz="1600" dirty="0">
              <a:latin typeface="Montserrat" pitchFamily="2" charset="77"/>
            </a:rPr>
            <a:t>Enfermedad del colágeno.</a:t>
          </a:r>
        </a:p>
      </dgm:t>
    </dgm:pt>
    <dgm:pt modelId="{CC328733-793C-4C27-82A6-AE14DCFE0B53}" type="parTrans" cxnId="{03C23AA7-BAE9-4489-80C7-AEAA8967848A}">
      <dgm:prSet/>
      <dgm:spPr/>
      <dgm:t>
        <a:bodyPr/>
        <a:lstStyle/>
        <a:p>
          <a:endParaRPr lang="es-CO">
            <a:latin typeface="Montserrat" pitchFamily="2" charset="77"/>
          </a:endParaRPr>
        </a:p>
      </dgm:t>
    </dgm:pt>
    <dgm:pt modelId="{60BDF1B3-F173-4CB7-AB4F-E77E71A92A30}" type="sibTrans" cxnId="{03C23AA7-BAE9-4489-80C7-AEAA8967848A}">
      <dgm:prSet/>
      <dgm:spPr/>
      <dgm:t>
        <a:bodyPr/>
        <a:lstStyle/>
        <a:p>
          <a:endParaRPr lang="es-CO">
            <a:latin typeface="Montserrat" pitchFamily="2" charset="77"/>
          </a:endParaRPr>
        </a:p>
      </dgm:t>
    </dgm:pt>
    <dgm:pt modelId="{584F0920-D41C-4099-943F-037BA4DD3358}">
      <dgm:prSet custT="1"/>
      <dgm:spPr/>
      <dgm:t>
        <a:bodyPr/>
        <a:lstStyle/>
        <a:p>
          <a:r>
            <a:rPr lang="es-CO" sz="1600" dirty="0">
              <a:latin typeface="Montserrat" pitchFamily="2" charset="77"/>
            </a:rPr>
            <a:t>SAF.</a:t>
          </a:r>
        </a:p>
      </dgm:t>
    </dgm:pt>
    <dgm:pt modelId="{228255A9-6C17-4D36-BA1A-24C0CE6EFC14}" type="parTrans" cxnId="{215E034D-14D8-416E-8D42-081A1DE8CE4C}">
      <dgm:prSet/>
      <dgm:spPr/>
      <dgm:t>
        <a:bodyPr/>
        <a:lstStyle/>
        <a:p>
          <a:endParaRPr lang="es-CO">
            <a:latin typeface="Montserrat" pitchFamily="2" charset="77"/>
          </a:endParaRPr>
        </a:p>
      </dgm:t>
    </dgm:pt>
    <dgm:pt modelId="{79C6B92C-6BF0-42DA-88F5-A59B248342D6}" type="sibTrans" cxnId="{215E034D-14D8-416E-8D42-081A1DE8CE4C}">
      <dgm:prSet/>
      <dgm:spPr/>
      <dgm:t>
        <a:bodyPr/>
        <a:lstStyle/>
        <a:p>
          <a:endParaRPr lang="es-CO">
            <a:latin typeface="Montserrat" pitchFamily="2" charset="77"/>
          </a:endParaRPr>
        </a:p>
      </dgm:t>
    </dgm:pt>
    <dgm:pt modelId="{52F007BA-2381-4003-B3C2-8E076F43BAE2}">
      <dgm:prSet/>
      <dgm:spPr/>
      <dgm:t>
        <a:bodyPr/>
        <a:lstStyle/>
        <a:p>
          <a:r>
            <a:rPr lang="es-CO" dirty="0">
              <a:latin typeface="Montserrat" pitchFamily="2" charset="77"/>
            </a:rPr>
            <a:t>Hiperhomocisteinemia.</a:t>
          </a:r>
        </a:p>
      </dgm:t>
    </dgm:pt>
    <dgm:pt modelId="{8F8EB23E-C541-40D0-B0FB-8E333F4B2E00}" type="parTrans" cxnId="{2B977245-D3FA-44E0-A1DD-B9F83EC7234D}">
      <dgm:prSet/>
      <dgm:spPr/>
      <dgm:t>
        <a:bodyPr/>
        <a:lstStyle/>
        <a:p>
          <a:endParaRPr lang="es-CO">
            <a:latin typeface="Montserrat" pitchFamily="2" charset="77"/>
          </a:endParaRPr>
        </a:p>
      </dgm:t>
    </dgm:pt>
    <dgm:pt modelId="{F69EE344-2DAB-4D3B-80B0-52456C68F1B9}" type="sibTrans" cxnId="{2B977245-D3FA-44E0-A1DD-B9F83EC7234D}">
      <dgm:prSet/>
      <dgm:spPr/>
      <dgm:t>
        <a:bodyPr/>
        <a:lstStyle/>
        <a:p>
          <a:endParaRPr lang="es-CO">
            <a:latin typeface="Montserrat" pitchFamily="2" charset="77"/>
          </a:endParaRPr>
        </a:p>
      </dgm:t>
    </dgm:pt>
    <dgm:pt modelId="{ABCA25CB-624C-4D2E-BFE1-6A2C183000EB}">
      <dgm:prSet custT="1"/>
      <dgm:spPr/>
      <dgm:t>
        <a:bodyPr/>
        <a:lstStyle/>
        <a:p>
          <a:r>
            <a:rPr lang="es-CO" sz="1600" dirty="0">
              <a:latin typeface="Montserrat" pitchFamily="2" charset="77"/>
            </a:rPr>
            <a:t>Hipotensión repentina.</a:t>
          </a:r>
        </a:p>
      </dgm:t>
    </dgm:pt>
    <dgm:pt modelId="{8E408272-A1C6-42A2-BCC8-8A473548C112}" type="parTrans" cxnId="{49F90CD3-EB8A-4427-96DA-DFACC715CA3D}">
      <dgm:prSet/>
      <dgm:spPr/>
      <dgm:t>
        <a:bodyPr/>
        <a:lstStyle/>
        <a:p>
          <a:endParaRPr lang="es-CO">
            <a:latin typeface="Montserrat" pitchFamily="2" charset="77"/>
          </a:endParaRPr>
        </a:p>
      </dgm:t>
    </dgm:pt>
    <dgm:pt modelId="{904C6D4C-41F4-4810-AD2E-C463B687AC97}" type="sibTrans" cxnId="{49F90CD3-EB8A-4427-96DA-DFACC715CA3D}">
      <dgm:prSet/>
      <dgm:spPr/>
      <dgm:t>
        <a:bodyPr/>
        <a:lstStyle/>
        <a:p>
          <a:endParaRPr lang="es-CO">
            <a:latin typeface="Montserrat" pitchFamily="2" charset="77"/>
          </a:endParaRPr>
        </a:p>
      </dgm:t>
    </dgm:pt>
    <dgm:pt modelId="{929FAA9E-2CE1-403D-B73E-9C939C41950B}">
      <dgm:prSet custT="1"/>
      <dgm:spPr/>
      <dgm:t>
        <a:bodyPr/>
        <a:lstStyle/>
        <a:p>
          <a:r>
            <a:rPr lang="es-CO" sz="1600" dirty="0">
              <a:latin typeface="Montserrat" pitchFamily="2" charset="77"/>
            </a:rPr>
            <a:t>SAHOS.</a:t>
          </a:r>
        </a:p>
      </dgm:t>
    </dgm:pt>
    <dgm:pt modelId="{E61443CD-8EF0-4B84-BD1D-604B5144612A}" type="parTrans" cxnId="{D9E5560B-45BC-4AAC-B817-3C427B0AC3A7}">
      <dgm:prSet/>
      <dgm:spPr/>
      <dgm:t>
        <a:bodyPr/>
        <a:lstStyle/>
        <a:p>
          <a:endParaRPr lang="es-CO">
            <a:latin typeface="Montserrat" pitchFamily="2" charset="77"/>
          </a:endParaRPr>
        </a:p>
      </dgm:t>
    </dgm:pt>
    <dgm:pt modelId="{7E34EC11-B18D-46E1-8EAD-CDA9EE78CEE6}" type="sibTrans" cxnId="{D9E5560B-45BC-4AAC-B817-3C427B0AC3A7}">
      <dgm:prSet/>
      <dgm:spPr/>
      <dgm:t>
        <a:bodyPr/>
        <a:lstStyle/>
        <a:p>
          <a:endParaRPr lang="es-CO">
            <a:latin typeface="Montserrat" pitchFamily="2" charset="77"/>
          </a:endParaRPr>
        </a:p>
      </dgm:t>
    </dgm:pt>
    <dgm:pt modelId="{3D55474F-3623-4A4B-8A08-59F1043C07CC}" type="pres">
      <dgm:prSet presAssocID="{B1C6B4A3-F710-44A1-BA7E-1F4C22B7926E}" presName="diagram" presStyleCnt="0">
        <dgm:presLayoutVars>
          <dgm:dir/>
          <dgm:resizeHandles val="exact"/>
        </dgm:presLayoutVars>
      </dgm:prSet>
      <dgm:spPr/>
    </dgm:pt>
    <dgm:pt modelId="{B2ACFA58-F9A1-4CA2-A1F1-04BF4478DEC0}" type="pres">
      <dgm:prSet presAssocID="{D6DBF1D8-2701-4E91-8A28-8246B7E02869}" presName="node" presStyleLbl="node1" presStyleIdx="0" presStyleCnt="7">
        <dgm:presLayoutVars>
          <dgm:bulletEnabled val="1"/>
        </dgm:presLayoutVars>
      </dgm:prSet>
      <dgm:spPr/>
    </dgm:pt>
    <dgm:pt modelId="{6BA11E7A-79E6-474C-9CC7-6B23937EDBB9}" type="pres">
      <dgm:prSet presAssocID="{85BF6229-E4FB-4DB9-AEE7-ED3C6BE8CA6B}" presName="sibTrans" presStyleCnt="0"/>
      <dgm:spPr/>
    </dgm:pt>
    <dgm:pt modelId="{1235A101-783A-4454-98AC-BFC940A16474}" type="pres">
      <dgm:prSet presAssocID="{EA14FE12-917F-4EA9-8D4F-7DFB8AD0EBE8}" presName="node" presStyleLbl="node1" presStyleIdx="1" presStyleCnt="7">
        <dgm:presLayoutVars>
          <dgm:bulletEnabled val="1"/>
        </dgm:presLayoutVars>
      </dgm:prSet>
      <dgm:spPr/>
    </dgm:pt>
    <dgm:pt modelId="{2CEA6F56-BC97-4DE4-80FF-97CA88780668}" type="pres">
      <dgm:prSet presAssocID="{2D48A6D1-EAD1-425D-A8CA-F4152355545E}" presName="sibTrans" presStyleCnt="0"/>
      <dgm:spPr/>
    </dgm:pt>
    <dgm:pt modelId="{58E4CE4D-9DB8-41F1-9A11-A4A2E3CD6013}" type="pres">
      <dgm:prSet presAssocID="{B89F508A-F08E-4F29-9DC2-E471FF207118}" presName="node" presStyleLbl="node1" presStyleIdx="2" presStyleCnt="7">
        <dgm:presLayoutVars>
          <dgm:bulletEnabled val="1"/>
        </dgm:presLayoutVars>
      </dgm:prSet>
      <dgm:spPr/>
    </dgm:pt>
    <dgm:pt modelId="{9443F708-B84D-41B9-91C8-E4B8DD2BD674}" type="pres">
      <dgm:prSet presAssocID="{60BDF1B3-F173-4CB7-AB4F-E77E71A92A30}" presName="sibTrans" presStyleCnt="0"/>
      <dgm:spPr/>
    </dgm:pt>
    <dgm:pt modelId="{87520580-9490-4B47-822D-946C2BD075FD}" type="pres">
      <dgm:prSet presAssocID="{584F0920-D41C-4099-943F-037BA4DD3358}" presName="node" presStyleLbl="node1" presStyleIdx="3" presStyleCnt="7" custScaleX="66329">
        <dgm:presLayoutVars>
          <dgm:bulletEnabled val="1"/>
        </dgm:presLayoutVars>
      </dgm:prSet>
      <dgm:spPr/>
    </dgm:pt>
    <dgm:pt modelId="{A016FEF2-D1E4-45F3-A2E0-2D19D75061BA}" type="pres">
      <dgm:prSet presAssocID="{79C6B92C-6BF0-42DA-88F5-A59B248342D6}" presName="sibTrans" presStyleCnt="0"/>
      <dgm:spPr/>
    </dgm:pt>
    <dgm:pt modelId="{C4199E20-2C73-445C-B83E-CF73F5AA3420}" type="pres">
      <dgm:prSet presAssocID="{52F007BA-2381-4003-B3C2-8E076F43BAE2}" presName="node" presStyleLbl="node1" presStyleIdx="4" presStyleCnt="7" custScaleX="122852">
        <dgm:presLayoutVars>
          <dgm:bulletEnabled val="1"/>
        </dgm:presLayoutVars>
      </dgm:prSet>
      <dgm:spPr/>
    </dgm:pt>
    <dgm:pt modelId="{F989CC9D-0C85-4156-B280-C7951A4745B3}" type="pres">
      <dgm:prSet presAssocID="{F69EE344-2DAB-4D3B-80B0-52456C68F1B9}" presName="sibTrans" presStyleCnt="0"/>
      <dgm:spPr/>
    </dgm:pt>
    <dgm:pt modelId="{DC774C4F-B7ED-4E74-B3AC-102C94A9537E}" type="pres">
      <dgm:prSet presAssocID="{ABCA25CB-624C-4D2E-BFE1-6A2C183000EB}" presName="node" presStyleLbl="node1" presStyleIdx="5" presStyleCnt="7">
        <dgm:presLayoutVars>
          <dgm:bulletEnabled val="1"/>
        </dgm:presLayoutVars>
      </dgm:prSet>
      <dgm:spPr/>
    </dgm:pt>
    <dgm:pt modelId="{63433C75-3B27-4A11-B135-10788952DB14}" type="pres">
      <dgm:prSet presAssocID="{904C6D4C-41F4-4810-AD2E-C463B687AC97}" presName="sibTrans" presStyleCnt="0"/>
      <dgm:spPr/>
    </dgm:pt>
    <dgm:pt modelId="{8B93C922-D6AE-4B61-B123-20248BD66670}" type="pres">
      <dgm:prSet presAssocID="{929FAA9E-2CE1-403D-B73E-9C939C41950B}" presName="node" presStyleLbl="node1" presStyleIdx="6" presStyleCnt="7" custScaleX="70503">
        <dgm:presLayoutVars>
          <dgm:bulletEnabled val="1"/>
        </dgm:presLayoutVars>
      </dgm:prSet>
      <dgm:spPr/>
    </dgm:pt>
  </dgm:ptLst>
  <dgm:cxnLst>
    <dgm:cxn modelId="{4CBC6F04-4F67-48D9-8F0F-7D4432DE20CE}" type="presOf" srcId="{584F0920-D41C-4099-943F-037BA4DD3358}" destId="{87520580-9490-4B47-822D-946C2BD075FD}" srcOrd="0" destOrd="0" presId="urn:microsoft.com/office/officeart/2005/8/layout/default"/>
    <dgm:cxn modelId="{D9E5560B-45BC-4AAC-B817-3C427B0AC3A7}" srcId="{B1C6B4A3-F710-44A1-BA7E-1F4C22B7926E}" destId="{929FAA9E-2CE1-403D-B73E-9C939C41950B}" srcOrd="6" destOrd="0" parTransId="{E61443CD-8EF0-4B84-BD1D-604B5144612A}" sibTransId="{7E34EC11-B18D-46E1-8EAD-CDA9EE78CEE6}"/>
    <dgm:cxn modelId="{2B977245-D3FA-44E0-A1DD-B9F83EC7234D}" srcId="{B1C6B4A3-F710-44A1-BA7E-1F4C22B7926E}" destId="{52F007BA-2381-4003-B3C2-8E076F43BAE2}" srcOrd="4" destOrd="0" parTransId="{8F8EB23E-C541-40D0-B0FB-8E333F4B2E00}" sibTransId="{F69EE344-2DAB-4D3B-80B0-52456C68F1B9}"/>
    <dgm:cxn modelId="{215E034D-14D8-416E-8D42-081A1DE8CE4C}" srcId="{B1C6B4A3-F710-44A1-BA7E-1F4C22B7926E}" destId="{584F0920-D41C-4099-943F-037BA4DD3358}" srcOrd="3" destOrd="0" parTransId="{228255A9-6C17-4D36-BA1A-24C0CE6EFC14}" sibTransId="{79C6B92C-6BF0-42DA-88F5-A59B248342D6}"/>
    <dgm:cxn modelId="{EB60FB6D-DF51-4363-A575-3B36A0FCDB99}" type="presOf" srcId="{D6DBF1D8-2701-4E91-8A28-8246B7E02869}" destId="{B2ACFA58-F9A1-4CA2-A1F1-04BF4478DEC0}" srcOrd="0" destOrd="0" presId="urn:microsoft.com/office/officeart/2005/8/layout/default"/>
    <dgm:cxn modelId="{88F5DB4F-7888-408E-81DB-B755E6F8F2E8}" type="presOf" srcId="{ABCA25CB-624C-4D2E-BFE1-6A2C183000EB}" destId="{DC774C4F-B7ED-4E74-B3AC-102C94A9537E}" srcOrd="0" destOrd="0" presId="urn:microsoft.com/office/officeart/2005/8/layout/default"/>
    <dgm:cxn modelId="{B61B8B8D-19EF-49C2-9D96-5ED2E560CA2F}" type="presOf" srcId="{929FAA9E-2CE1-403D-B73E-9C939C41950B}" destId="{8B93C922-D6AE-4B61-B123-20248BD66670}" srcOrd="0" destOrd="0" presId="urn:microsoft.com/office/officeart/2005/8/layout/default"/>
    <dgm:cxn modelId="{F80470A6-F8DB-4447-B9D3-968760A4F7FD}" srcId="{B1C6B4A3-F710-44A1-BA7E-1F4C22B7926E}" destId="{EA14FE12-917F-4EA9-8D4F-7DFB8AD0EBE8}" srcOrd="1" destOrd="0" parTransId="{6EF0CCBC-121B-4003-9363-1DA94A3FDA3F}" sibTransId="{2D48A6D1-EAD1-425D-A8CA-F4152355545E}"/>
    <dgm:cxn modelId="{03C23AA7-BAE9-4489-80C7-AEAA8967848A}" srcId="{B1C6B4A3-F710-44A1-BA7E-1F4C22B7926E}" destId="{B89F508A-F08E-4F29-9DC2-E471FF207118}" srcOrd="2" destOrd="0" parTransId="{CC328733-793C-4C27-82A6-AE14DCFE0B53}" sibTransId="{60BDF1B3-F173-4CB7-AB4F-E77E71A92A30}"/>
    <dgm:cxn modelId="{E9D6A5AA-0431-4AFE-821C-1D675AEAFB8F}" type="presOf" srcId="{52F007BA-2381-4003-B3C2-8E076F43BAE2}" destId="{C4199E20-2C73-445C-B83E-CF73F5AA3420}" srcOrd="0" destOrd="0" presId="urn:microsoft.com/office/officeart/2005/8/layout/default"/>
    <dgm:cxn modelId="{B1FDA7BD-8FA6-41C4-95B0-6E341139F57A}" srcId="{B1C6B4A3-F710-44A1-BA7E-1F4C22B7926E}" destId="{D6DBF1D8-2701-4E91-8A28-8246B7E02869}" srcOrd="0" destOrd="0" parTransId="{934ABDE2-A01C-41E2-B44E-FB12966A8309}" sibTransId="{85BF6229-E4FB-4DB9-AEE7-ED3C6BE8CA6B}"/>
    <dgm:cxn modelId="{85046ACB-28AE-45EB-B84D-F6C9A95A1889}" type="presOf" srcId="{EA14FE12-917F-4EA9-8D4F-7DFB8AD0EBE8}" destId="{1235A101-783A-4454-98AC-BFC940A16474}" srcOrd="0" destOrd="0" presId="urn:microsoft.com/office/officeart/2005/8/layout/default"/>
    <dgm:cxn modelId="{49F90CD3-EB8A-4427-96DA-DFACC715CA3D}" srcId="{B1C6B4A3-F710-44A1-BA7E-1F4C22B7926E}" destId="{ABCA25CB-624C-4D2E-BFE1-6A2C183000EB}" srcOrd="5" destOrd="0" parTransId="{8E408272-A1C6-42A2-BCC8-8A473548C112}" sibTransId="{904C6D4C-41F4-4810-AD2E-C463B687AC97}"/>
    <dgm:cxn modelId="{3B836AEA-751D-4B10-9255-A02F7325EC06}" type="presOf" srcId="{B1C6B4A3-F710-44A1-BA7E-1F4C22B7926E}" destId="{3D55474F-3623-4A4B-8A08-59F1043C07CC}" srcOrd="0" destOrd="0" presId="urn:microsoft.com/office/officeart/2005/8/layout/default"/>
    <dgm:cxn modelId="{6AE522FB-D20F-4B60-8B21-5D9183D040AC}" type="presOf" srcId="{B89F508A-F08E-4F29-9DC2-E471FF207118}" destId="{58E4CE4D-9DB8-41F1-9A11-A4A2E3CD6013}" srcOrd="0" destOrd="0" presId="urn:microsoft.com/office/officeart/2005/8/layout/default"/>
    <dgm:cxn modelId="{71EE1802-7A90-4725-8D8C-F46E1A5AD09B}" type="presParOf" srcId="{3D55474F-3623-4A4B-8A08-59F1043C07CC}" destId="{B2ACFA58-F9A1-4CA2-A1F1-04BF4478DEC0}" srcOrd="0" destOrd="0" presId="urn:microsoft.com/office/officeart/2005/8/layout/default"/>
    <dgm:cxn modelId="{8966CFE5-1DCB-47C1-9CA6-4CDFADFC0E2E}" type="presParOf" srcId="{3D55474F-3623-4A4B-8A08-59F1043C07CC}" destId="{6BA11E7A-79E6-474C-9CC7-6B23937EDBB9}" srcOrd="1" destOrd="0" presId="urn:microsoft.com/office/officeart/2005/8/layout/default"/>
    <dgm:cxn modelId="{1F5FD891-9110-49D3-BC1E-CB9CD42B6FE5}" type="presParOf" srcId="{3D55474F-3623-4A4B-8A08-59F1043C07CC}" destId="{1235A101-783A-4454-98AC-BFC940A16474}" srcOrd="2" destOrd="0" presId="urn:microsoft.com/office/officeart/2005/8/layout/default"/>
    <dgm:cxn modelId="{447385A7-89E8-4B89-B19B-4106BF6DB531}" type="presParOf" srcId="{3D55474F-3623-4A4B-8A08-59F1043C07CC}" destId="{2CEA6F56-BC97-4DE4-80FF-97CA88780668}" srcOrd="3" destOrd="0" presId="urn:microsoft.com/office/officeart/2005/8/layout/default"/>
    <dgm:cxn modelId="{35FE2B95-1905-4AEB-B83C-7412927EDE63}" type="presParOf" srcId="{3D55474F-3623-4A4B-8A08-59F1043C07CC}" destId="{58E4CE4D-9DB8-41F1-9A11-A4A2E3CD6013}" srcOrd="4" destOrd="0" presId="urn:microsoft.com/office/officeart/2005/8/layout/default"/>
    <dgm:cxn modelId="{32E94059-7451-4F9A-9878-316A9D460E91}" type="presParOf" srcId="{3D55474F-3623-4A4B-8A08-59F1043C07CC}" destId="{9443F708-B84D-41B9-91C8-E4B8DD2BD674}" srcOrd="5" destOrd="0" presId="urn:microsoft.com/office/officeart/2005/8/layout/default"/>
    <dgm:cxn modelId="{5A79FD86-019E-43EB-916A-FCF0AAEC2CCB}" type="presParOf" srcId="{3D55474F-3623-4A4B-8A08-59F1043C07CC}" destId="{87520580-9490-4B47-822D-946C2BD075FD}" srcOrd="6" destOrd="0" presId="urn:microsoft.com/office/officeart/2005/8/layout/default"/>
    <dgm:cxn modelId="{28017BA0-C23C-4523-B56A-535730FD580B}" type="presParOf" srcId="{3D55474F-3623-4A4B-8A08-59F1043C07CC}" destId="{A016FEF2-D1E4-45F3-A2E0-2D19D75061BA}" srcOrd="7" destOrd="0" presId="urn:microsoft.com/office/officeart/2005/8/layout/default"/>
    <dgm:cxn modelId="{50359D35-E29A-4F7F-847E-6F82078BE561}" type="presParOf" srcId="{3D55474F-3623-4A4B-8A08-59F1043C07CC}" destId="{C4199E20-2C73-445C-B83E-CF73F5AA3420}" srcOrd="8" destOrd="0" presId="urn:microsoft.com/office/officeart/2005/8/layout/default"/>
    <dgm:cxn modelId="{80F34D67-FEB8-444E-9B4E-5865801737C2}" type="presParOf" srcId="{3D55474F-3623-4A4B-8A08-59F1043C07CC}" destId="{F989CC9D-0C85-4156-B280-C7951A4745B3}" srcOrd="9" destOrd="0" presId="urn:microsoft.com/office/officeart/2005/8/layout/default"/>
    <dgm:cxn modelId="{B92AB638-8DC7-422D-B5FA-7A811795AD32}" type="presParOf" srcId="{3D55474F-3623-4A4B-8A08-59F1043C07CC}" destId="{DC774C4F-B7ED-4E74-B3AC-102C94A9537E}" srcOrd="10" destOrd="0" presId="urn:microsoft.com/office/officeart/2005/8/layout/default"/>
    <dgm:cxn modelId="{1AF97F6A-9FE2-470A-A02D-BCF2B6AE9B40}" type="presParOf" srcId="{3D55474F-3623-4A4B-8A08-59F1043C07CC}" destId="{63433C75-3B27-4A11-B135-10788952DB14}" srcOrd="11" destOrd="0" presId="urn:microsoft.com/office/officeart/2005/8/layout/default"/>
    <dgm:cxn modelId="{605C62F9-E951-4293-B781-3ABD2524C292}" type="presParOf" srcId="{3D55474F-3623-4A4B-8A08-59F1043C07CC}" destId="{8B93C922-D6AE-4B61-B123-20248BD66670}"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4B6A3F7-D6DA-4B16-BF47-38A7C7EDF5E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O"/>
        </a:p>
      </dgm:t>
    </dgm:pt>
    <dgm:pt modelId="{AC5104C3-63B1-43BE-96F6-7D5B3486EEB8}">
      <dgm:prSet custT="1"/>
      <dgm:spPr/>
      <dgm:t>
        <a:bodyPr/>
        <a:lstStyle/>
        <a:p>
          <a:pPr algn="ctr"/>
          <a:r>
            <a:rPr lang="es-MX" sz="1800" dirty="0">
              <a:latin typeface="Montserrat" pitchFamily="2" charset="77"/>
            </a:rPr>
            <a:t>Pérdida visual monocular </a:t>
          </a:r>
          <a:r>
            <a:rPr lang="es-MX" sz="1800" b="1" dirty="0">
              <a:solidFill>
                <a:schemeClr val="accent2"/>
              </a:solidFill>
              <a:latin typeface="Montserrat" pitchFamily="2" charset="77"/>
            </a:rPr>
            <a:t>no dolorosa.</a:t>
          </a:r>
          <a:endParaRPr lang="es-CO" sz="1800" b="1" dirty="0">
            <a:solidFill>
              <a:schemeClr val="accent2"/>
            </a:solidFill>
            <a:latin typeface="Montserrat" pitchFamily="2" charset="77"/>
          </a:endParaRPr>
        </a:p>
      </dgm:t>
    </dgm:pt>
    <dgm:pt modelId="{1D048323-903A-438D-AADE-A0B48AC5D21E}" type="parTrans" cxnId="{97423B9A-CC97-4250-BF6C-E5D4A79A914F}">
      <dgm:prSet/>
      <dgm:spPr/>
      <dgm:t>
        <a:bodyPr/>
        <a:lstStyle/>
        <a:p>
          <a:pPr algn="ctr"/>
          <a:endParaRPr lang="es-CO" sz="1800">
            <a:latin typeface="Montserrat" pitchFamily="2" charset="77"/>
          </a:endParaRPr>
        </a:p>
      </dgm:t>
    </dgm:pt>
    <dgm:pt modelId="{C6078998-6019-4560-8916-EA1052823D20}" type="sibTrans" cxnId="{97423B9A-CC97-4250-BF6C-E5D4A79A914F}">
      <dgm:prSet/>
      <dgm:spPr/>
      <dgm:t>
        <a:bodyPr/>
        <a:lstStyle/>
        <a:p>
          <a:pPr algn="ctr"/>
          <a:endParaRPr lang="es-CO" sz="1800">
            <a:latin typeface="Montserrat" pitchFamily="2" charset="77"/>
          </a:endParaRPr>
        </a:p>
      </dgm:t>
    </dgm:pt>
    <dgm:pt modelId="{CE182906-3468-47F1-ABFF-BA1719CBFE0F}">
      <dgm:prSet custT="1"/>
      <dgm:spPr/>
      <dgm:t>
        <a:bodyPr/>
        <a:lstStyle/>
        <a:p>
          <a:pPr algn="ctr"/>
          <a:r>
            <a:rPr lang="es-MX" sz="1800" dirty="0">
              <a:latin typeface="Montserrat" pitchFamily="2" charset="77"/>
            </a:rPr>
            <a:t>Frecuentemente al despertar.</a:t>
          </a:r>
          <a:endParaRPr lang="es-CO" sz="1800" dirty="0">
            <a:latin typeface="Montserrat" pitchFamily="2" charset="77"/>
          </a:endParaRPr>
        </a:p>
      </dgm:t>
    </dgm:pt>
    <dgm:pt modelId="{2F563A89-F5BD-47D9-B04B-8DCEB84FDA6D}" type="parTrans" cxnId="{10DBAC6A-B862-4070-B3BC-C0EFA6FB982C}">
      <dgm:prSet/>
      <dgm:spPr/>
      <dgm:t>
        <a:bodyPr/>
        <a:lstStyle/>
        <a:p>
          <a:pPr algn="ctr"/>
          <a:endParaRPr lang="es-CO" sz="1800">
            <a:latin typeface="Montserrat" pitchFamily="2" charset="77"/>
          </a:endParaRPr>
        </a:p>
      </dgm:t>
    </dgm:pt>
    <dgm:pt modelId="{11A35124-C27E-4039-BEBA-A9F5CA2CC972}" type="sibTrans" cxnId="{10DBAC6A-B862-4070-B3BC-C0EFA6FB982C}">
      <dgm:prSet/>
      <dgm:spPr/>
      <dgm:t>
        <a:bodyPr/>
        <a:lstStyle/>
        <a:p>
          <a:pPr algn="ctr"/>
          <a:endParaRPr lang="es-CO" sz="1800">
            <a:latin typeface="Montserrat" pitchFamily="2" charset="77"/>
          </a:endParaRPr>
        </a:p>
      </dgm:t>
    </dgm:pt>
    <dgm:pt modelId="{B2FFF025-110B-44FD-87D1-313CFE34ECA7}">
      <dgm:prSet custT="1"/>
      <dgm:spPr/>
      <dgm:t>
        <a:bodyPr/>
        <a:lstStyle/>
        <a:p>
          <a:pPr algn="ctr"/>
          <a:r>
            <a:rPr lang="es-MX" sz="1800" dirty="0">
              <a:latin typeface="Montserrat" pitchFamily="2" charset="77"/>
            </a:rPr>
            <a:t>30% tiene disminución leve de AV.</a:t>
          </a:r>
          <a:endParaRPr lang="es-CO" sz="1800" dirty="0">
            <a:latin typeface="Montserrat" pitchFamily="2" charset="77"/>
          </a:endParaRPr>
        </a:p>
      </dgm:t>
    </dgm:pt>
    <dgm:pt modelId="{33804EF8-4A74-40F3-AACA-C1B4963399FC}" type="parTrans" cxnId="{4B7608B7-2A45-4021-93AC-B18BF4EE91F9}">
      <dgm:prSet/>
      <dgm:spPr/>
      <dgm:t>
        <a:bodyPr/>
        <a:lstStyle/>
        <a:p>
          <a:pPr algn="ctr"/>
          <a:endParaRPr lang="es-CO" sz="1800">
            <a:latin typeface="Montserrat" pitchFamily="2" charset="77"/>
          </a:endParaRPr>
        </a:p>
      </dgm:t>
    </dgm:pt>
    <dgm:pt modelId="{03A0EE05-A358-4FE2-AB41-F0E78BBE3839}" type="sibTrans" cxnId="{4B7608B7-2A45-4021-93AC-B18BF4EE91F9}">
      <dgm:prSet/>
      <dgm:spPr/>
      <dgm:t>
        <a:bodyPr/>
        <a:lstStyle/>
        <a:p>
          <a:pPr algn="ctr"/>
          <a:endParaRPr lang="es-CO" sz="1800">
            <a:latin typeface="Montserrat" pitchFamily="2" charset="77"/>
          </a:endParaRPr>
        </a:p>
      </dgm:t>
    </dgm:pt>
    <dgm:pt modelId="{9C46E2FC-E693-42FF-980B-696112AF62C8}">
      <dgm:prSet custT="1"/>
      <dgm:spPr/>
      <dgm:t>
        <a:bodyPr/>
        <a:lstStyle/>
        <a:p>
          <a:pPr algn="ctr"/>
          <a:r>
            <a:rPr lang="es-MX" sz="1800" dirty="0">
              <a:latin typeface="Montserrat" pitchFamily="2" charset="77"/>
            </a:rPr>
            <a:t>Escotomas / pérdidas de campo visual.</a:t>
          </a:r>
          <a:endParaRPr lang="es-CO" sz="1800" dirty="0">
            <a:latin typeface="Montserrat" pitchFamily="2" charset="77"/>
          </a:endParaRPr>
        </a:p>
      </dgm:t>
    </dgm:pt>
    <dgm:pt modelId="{862FD0B6-CB72-4911-9311-EF8F6E260E2B}" type="parTrans" cxnId="{88CDA428-FED6-4220-AE6B-17D7A78923D3}">
      <dgm:prSet/>
      <dgm:spPr/>
      <dgm:t>
        <a:bodyPr/>
        <a:lstStyle/>
        <a:p>
          <a:pPr algn="ctr"/>
          <a:endParaRPr lang="es-CO" sz="1800">
            <a:latin typeface="Montserrat" pitchFamily="2" charset="77"/>
          </a:endParaRPr>
        </a:p>
      </dgm:t>
    </dgm:pt>
    <dgm:pt modelId="{9C44444D-093E-43DE-98D1-225A87DAE66B}" type="sibTrans" cxnId="{88CDA428-FED6-4220-AE6B-17D7A78923D3}">
      <dgm:prSet/>
      <dgm:spPr/>
      <dgm:t>
        <a:bodyPr/>
        <a:lstStyle/>
        <a:p>
          <a:pPr algn="ctr"/>
          <a:endParaRPr lang="es-CO" sz="1800">
            <a:latin typeface="Montserrat" pitchFamily="2" charset="77"/>
          </a:endParaRPr>
        </a:p>
      </dgm:t>
    </dgm:pt>
    <dgm:pt modelId="{D36C3D41-2B55-4045-9656-2905F4507AFB}">
      <dgm:prSet custT="1"/>
      <dgm:spPr/>
      <dgm:t>
        <a:bodyPr/>
        <a:lstStyle/>
        <a:p>
          <a:pPr algn="ctr"/>
          <a:r>
            <a:rPr lang="es-MX" sz="1800" dirty="0">
              <a:latin typeface="Montserrat" pitchFamily="2" charset="77"/>
            </a:rPr>
            <a:t>Discromatopsia proporcional a pérdida de AV.</a:t>
          </a:r>
          <a:endParaRPr lang="es-CO" sz="1800" dirty="0">
            <a:latin typeface="Montserrat" pitchFamily="2" charset="77"/>
          </a:endParaRPr>
        </a:p>
      </dgm:t>
    </dgm:pt>
    <dgm:pt modelId="{E7E17D80-CA7E-4DF3-9053-63FAA4B98EFD}" type="parTrans" cxnId="{759C6547-F05C-41C7-B82F-F9445D1F914D}">
      <dgm:prSet/>
      <dgm:spPr/>
      <dgm:t>
        <a:bodyPr/>
        <a:lstStyle/>
        <a:p>
          <a:pPr algn="ctr"/>
          <a:endParaRPr lang="es-CO" sz="1800">
            <a:latin typeface="Montserrat" pitchFamily="2" charset="77"/>
          </a:endParaRPr>
        </a:p>
      </dgm:t>
    </dgm:pt>
    <dgm:pt modelId="{55D0D60B-CC1B-4EF7-8B8D-08EAF71A0BFD}" type="sibTrans" cxnId="{759C6547-F05C-41C7-B82F-F9445D1F914D}">
      <dgm:prSet/>
      <dgm:spPr/>
      <dgm:t>
        <a:bodyPr/>
        <a:lstStyle/>
        <a:p>
          <a:pPr algn="ctr"/>
          <a:endParaRPr lang="es-CO" sz="1800">
            <a:latin typeface="Montserrat" pitchFamily="2" charset="77"/>
          </a:endParaRPr>
        </a:p>
      </dgm:t>
    </dgm:pt>
    <dgm:pt modelId="{94B180D3-0184-45BA-84A9-BDC26E7903A8}">
      <dgm:prSet custT="1"/>
      <dgm:spPr/>
      <dgm:t>
        <a:bodyPr/>
        <a:lstStyle/>
        <a:p>
          <a:pPr algn="ctr"/>
          <a:r>
            <a:rPr lang="es-MX" sz="1800" dirty="0">
              <a:latin typeface="Montserrat" pitchFamily="2" charset="77"/>
            </a:rPr>
            <a:t>Disco óptico hiperémico sectorial o difusamente edematoso, hemorragias en llama peripapilares.</a:t>
          </a:r>
          <a:endParaRPr lang="es-CO" sz="1800" dirty="0">
            <a:latin typeface="Montserrat" pitchFamily="2" charset="77"/>
          </a:endParaRPr>
        </a:p>
      </dgm:t>
    </dgm:pt>
    <dgm:pt modelId="{9F9E6CD6-773B-4D70-A269-F80217CCA88A}" type="parTrans" cxnId="{2E30A799-1411-4A8B-B2BF-A5C1B85EDE1F}">
      <dgm:prSet/>
      <dgm:spPr/>
      <dgm:t>
        <a:bodyPr/>
        <a:lstStyle/>
        <a:p>
          <a:pPr algn="ctr"/>
          <a:endParaRPr lang="es-CO" sz="1800">
            <a:latin typeface="Montserrat" pitchFamily="2" charset="77"/>
          </a:endParaRPr>
        </a:p>
      </dgm:t>
    </dgm:pt>
    <dgm:pt modelId="{AB25777C-DF2B-4BFA-B6EC-715514CF089B}" type="sibTrans" cxnId="{2E30A799-1411-4A8B-B2BF-A5C1B85EDE1F}">
      <dgm:prSet/>
      <dgm:spPr/>
      <dgm:t>
        <a:bodyPr/>
        <a:lstStyle/>
        <a:p>
          <a:pPr algn="ctr"/>
          <a:endParaRPr lang="es-CO" sz="1800">
            <a:latin typeface="Montserrat" pitchFamily="2" charset="77"/>
          </a:endParaRPr>
        </a:p>
      </dgm:t>
    </dgm:pt>
    <dgm:pt modelId="{6A58DCF5-F8B9-46CC-9AC1-2DFF305D0EA0}">
      <dgm:prSet custT="1"/>
      <dgm:spPr/>
      <dgm:t>
        <a:bodyPr/>
        <a:lstStyle/>
        <a:p>
          <a:pPr algn="ctr"/>
          <a:r>
            <a:rPr lang="es-MX" sz="1800" dirty="0">
              <a:latin typeface="Montserrat" pitchFamily="2" charset="77"/>
            </a:rPr>
            <a:t>Resolución del edema en 3-6 semanas </a:t>
          </a:r>
          <a:r>
            <a:rPr lang="es-MX" sz="1800" dirty="0">
              <a:latin typeface="Montserrat" pitchFamily="2" charset="77"/>
              <a:sym typeface="Wingdings" panose="05000000000000000000" pitchFamily="2" charset="2"/>
            </a:rPr>
            <a:t></a:t>
          </a:r>
          <a:r>
            <a:rPr lang="es-MX" sz="1800" dirty="0">
              <a:latin typeface="Montserrat" pitchFamily="2" charset="77"/>
            </a:rPr>
            <a:t> palidez (atrofia).</a:t>
          </a:r>
          <a:endParaRPr lang="es-CO" sz="1800" dirty="0">
            <a:latin typeface="Montserrat" pitchFamily="2" charset="77"/>
          </a:endParaRPr>
        </a:p>
      </dgm:t>
    </dgm:pt>
    <dgm:pt modelId="{087B3A4D-0EB4-47DB-888D-FA25892D4149}" type="parTrans" cxnId="{46B12C51-BE8B-43A3-A024-D81C093B5B82}">
      <dgm:prSet/>
      <dgm:spPr/>
      <dgm:t>
        <a:bodyPr/>
        <a:lstStyle/>
        <a:p>
          <a:pPr algn="ctr"/>
          <a:endParaRPr lang="es-CO" sz="1800">
            <a:latin typeface="Montserrat" pitchFamily="2" charset="77"/>
          </a:endParaRPr>
        </a:p>
      </dgm:t>
    </dgm:pt>
    <dgm:pt modelId="{C79833BD-259B-43AC-B0B2-171D5B85C571}" type="sibTrans" cxnId="{46B12C51-BE8B-43A3-A024-D81C093B5B82}">
      <dgm:prSet/>
      <dgm:spPr/>
      <dgm:t>
        <a:bodyPr/>
        <a:lstStyle/>
        <a:p>
          <a:pPr algn="ctr"/>
          <a:endParaRPr lang="es-CO" sz="1800">
            <a:latin typeface="Montserrat" pitchFamily="2" charset="77"/>
          </a:endParaRPr>
        </a:p>
      </dgm:t>
    </dgm:pt>
    <dgm:pt modelId="{0D3BA571-2B12-49A0-BE20-B3D348FCAF41}" type="pres">
      <dgm:prSet presAssocID="{E4B6A3F7-D6DA-4B16-BF47-38A7C7EDF5EF}" presName="linear" presStyleCnt="0">
        <dgm:presLayoutVars>
          <dgm:animLvl val="lvl"/>
          <dgm:resizeHandles val="exact"/>
        </dgm:presLayoutVars>
      </dgm:prSet>
      <dgm:spPr/>
    </dgm:pt>
    <dgm:pt modelId="{BBAC95BF-A630-43AA-96AC-D75D371F5E32}" type="pres">
      <dgm:prSet presAssocID="{AC5104C3-63B1-43BE-96F6-7D5B3486EEB8}" presName="parentText" presStyleLbl="node1" presStyleIdx="0" presStyleCnt="7">
        <dgm:presLayoutVars>
          <dgm:chMax val="0"/>
          <dgm:bulletEnabled val="1"/>
        </dgm:presLayoutVars>
      </dgm:prSet>
      <dgm:spPr/>
    </dgm:pt>
    <dgm:pt modelId="{5EE36786-EE06-4DE7-85F6-C35F1622A012}" type="pres">
      <dgm:prSet presAssocID="{C6078998-6019-4560-8916-EA1052823D20}" presName="spacer" presStyleCnt="0"/>
      <dgm:spPr/>
    </dgm:pt>
    <dgm:pt modelId="{0A29D75B-D331-443F-A05B-F40CC7D36ED6}" type="pres">
      <dgm:prSet presAssocID="{CE182906-3468-47F1-ABFF-BA1719CBFE0F}" presName="parentText" presStyleLbl="node1" presStyleIdx="1" presStyleCnt="7">
        <dgm:presLayoutVars>
          <dgm:chMax val="0"/>
          <dgm:bulletEnabled val="1"/>
        </dgm:presLayoutVars>
      </dgm:prSet>
      <dgm:spPr/>
    </dgm:pt>
    <dgm:pt modelId="{B5BFFE59-1B27-4554-8795-38F720F0533A}" type="pres">
      <dgm:prSet presAssocID="{11A35124-C27E-4039-BEBA-A9F5CA2CC972}" presName="spacer" presStyleCnt="0"/>
      <dgm:spPr/>
    </dgm:pt>
    <dgm:pt modelId="{0D6EAA18-EFF1-4D9A-AEAA-98ABEE1B1AF7}" type="pres">
      <dgm:prSet presAssocID="{B2FFF025-110B-44FD-87D1-313CFE34ECA7}" presName="parentText" presStyleLbl="node1" presStyleIdx="2" presStyleCnt="7">
        <dgm:presLayoutVars>
          <dgm:chMax val="0"/>
          <dgm:bulletEnabled val="1"/>
        </dgm:presLayoutVars>
      </dgm:prSet>
      <dgm:spPr/>
    </dgm:pt>
    <dgm:pt modelId="{13C7DA62-A5FA-42E2-BE9D-8A212D77404D}" type="pres">
      <dgm:prSet presAssocID="{03A0EE05-A358-4FE2-AB41-F0E78BBE3839}" presName="spacer" presStyleCnt="0"/>
      <dgm:spPr/>
    </dgm:pt>
    <dgm:pt modelId="{15CAAD92-7D9E-476A-8E42-44B72DAA6A35}" type="pres">
      <dgm:prSet presAssocID="{9C46E2FC-E693-42FF-980B-696112AF62C8}" presName="parentText" presStyleLbl="node1" presStyleIdx="3" presStyleCnt="7">
        <dgm:presLayoutVars>
          <dgm:chMax val="0"/>
          <dgm:bulletEnabled val="1"/>
        </dgm:presLayoutVars>
      </dgm:prSet>
      <dgm:spPr/>
    </dgm:pt>
    <dgm:pt modelId="{A51D0878-0417-49A6-B137-DD5741232F8B}" type="pres">
      <dgm:prSet presAssocID="{9C44444D-093E-43DE-98D1-225A87DAE66B}" presName="spacer" presStyleCnt="0"/>
      <dgm:spPr/>
    </dgm:pt>
    <dgm:pt modelId="{2A549847-D544-4A86-8DF0-345212145982}" type="pres">
      <dgm:prSet presAssocID="{D36C3D41-2B55-4045-9656-2905F4507AFB}" presName="parentText" presStyleLbl="node1" presStyleIdx="4" presStyleCnt="7">
        <dgm:presLayoutVars>
          <dgm:chMax val="0"/>
          <dgm:bulletEnabled val="1"/>
        </dgm:presLayoutVars>
      </dgm:prSet>
      <dgm:spPr/>
    </dgm:pt>
    <dgm:pt modelId="{00D19496-3ED0-41DB-BCD6-B3B981A2BE29}" type="pres">
      <dgm:prSet presAssocID="{55D0D60B-CC1B-4EF7-8B8D-08EAF71A0BFD}" presName="spacer" presStyleCnt="0"/>
      <dgm:spPr/>
    </dgm:pt>
    <dgm:pt modelId="{C89FC8A5-8952-4252-B8E1-709ADC80BEC2}" type="pres">
      <dgm:prSet presAssocID="{94B180D3-0184-45BA-84A9-BDC26E7903A8}" presName="parentText" presStyleLbl="node1" presStyleIdx="5" presStyleCnt="7">
        <dgm:presLayoutVars>
          <dgm:chMax val="0"/>
          <dgm:bulletEnabled val="1"/>
        </dgm:presLayoutVars>
      </dgm:prSet>
      <dgm:spPr/>
    </dgm:pt>
    <dgm:pt modelId="{4DB67130-07A1-407B-B740-B3045805C0FF}" type="pres">
      <dgm:prSet presAssocID="{AB25777C-DF2B-4BFA-B6EC-715514CF089B}" presName="spacer" presStyleCnt="0"/>
      <dgm:spPr/>
    </dgm:pt>
    <dgm:pt modelId="{B767DD68-4438-412F-BADA-37338834E55D}" type="pres">
      <dgm:prSet presAssocID="{6A58DCF5-F8B9-46CC-9AC1-2DFF305D0EA0}" presName="parentText" presStyleLbl="node1" presStyleIdx="6" presStyleCnt="7">
        <dgm:presLayoutVars>
          <dgm:chMax val="0"/>
          <dgm:bulletEnabled val="1"/>
        </dgm:presLayoutVars>
      </dgm:prSet>
      <dgm:spPr/>
    </dgm:pt>
  </dgm:ptLst>
  <dgm:cxnLst>
    <dgm:cxn modelId="{88CDA428-FED6-4220-AE6B-17D7A78923D3}" srcId="{E4B6A3F7-D6DA-4B16-BF47-38A7C7EDF5EF}" destId="{9C46E2FC-E693-42FF-980B-696112AF62C8}" srcOrd="3" destOrd="0" parTransId="{862FD0B6-CB72-4911-9311-EF8F6E260E2B}" sibTransId="{9C44444D-093E-43DE-98D1-225A87DAE66B}"/>
    <dgm:cxn modelId="{003E2C43-A778-45E6-A56C-8EBD08F33FF0}" type="presOf" srcId="{B2FFF025-110B-44FD-87D1-313CFE34ECA7}" destId="{0D6EAA18-EFF1-4D9A-AEAA-98ABEE1B1AF7}" srcOrd="0" destOrd="0" presId="urn:microsoft.com/office/officeart/2005/8/layout/vList2"/>
    <dgm:cxn modelId="{759C6547-F05C-41C7-B82F-F9445D1F914D}" srcId="{E4B6A3F7-D6DA-4B16-BF47-38A7C7EDF5EF}" destId="{D36C3D41-2B55-4045-9656-2905F4507AFB}" srcOrd="4" destOrd="0" parTransId="{E7E17D80-CA7E-4DF3-9053-63FAA4B98EFD}" sibTransId="{55D0D60B-CC1B-4EF7-8B8D-08EAF71A0BFD}"/>
    <dgm:cxn modelId="{CB13A849-1637-46FF-B6B3-2A44267026B1}" type="presOf" srcId="{CE182906-3468-47F1-ABFF-BA1719CBFE0F}" destId="{0A29D75B-D331-443F-A05B-F40CC7D36ED6}" srcOrd="0" destOrd="0" presId="urn:microsoft.com/office/officeart/2005/8/layout/vList2"/>
    <dgm:cxn modelId="{10DBAC6A-B862-4070-B3BC-C0EFA6FB982C}" srcId="{E4B6A3F7-D6DA-4B16-BF47-38A7C7EDF5EF}" destId="{CE182906-3468-47F1-ABFF-BA1719CBFE0F}" srcOrd="1" destOrd="0" parTransId="{2F563A89-F5BD-47D9-B04B-8DCEB84FDA6D}" sibTransId="{11A35124-C27E-4039-BEBA-A9F5CA2CC972}"/>
    <dgm:cxn modelId="{46B12C51-BE8B-43A3-A024-D81C093B5B82}" srcId="{E4B6A3F7-D6DA-4B16-BF47-38A7C7EDF5EF}" destId="{6A58DCF5-F8B9-46CC-9AC1-2DFF305D0EA0}" srcOrd="6" destOrd="0" parTransId="{087B3A4D-0EB4-47DB-888D-FA25892D4149}" sibTransId="{C79833BD-259B-43AC-B0B2-171D5B85C571}"/>
    <dgm:cxn modelId="{00600F83-A883-46B9-AA7D-CFC7D67FA644}" type="presOf" srcId="{AC5104C3-63B1-43BE-96F6-7D5B3486EEB8}" destId="{BBAC95BF-A630-43AA-96AC-D75D371F5E32}" srcOrd="0" destOrd="0" presId="urn:microsoft.com/office/officeart/2005/8/layout/vList2"/>
    <dgm:cxn modelId="{2E30A799-1411-4A8B-B2BF-A5C1B85EDE1F}" srcId="{E4B6A3F7-D6DA-4B16-BF47-38A7C7EDF5EF}" destId="{94B180D3-0184-45BA-84A9-BDC26E7903A8}" srcOrd="5" destOrd="0" parTransId="{9F9E6CD6-773B-4D70-A269-F80217CCA88A}" sibTransId="{AB25777C-DF2B-4BFA-B6EC-715514CF089B}"/>
    <dgm:cxn modelId="{97423B9A-CC97-4250-BF6C-E5D4A79A914F}" srcId="{E4B6A3F7-D6DA-4B16-BF47-38A7C7EDF5EF}" destId="{AC5104C3-63B1-43BE-96F6-7D5B3486EEB8}" srcOrd="0" destOrd="0" parTransId="{1D048323-903A-438D-AADE-A0B48AC5D21E}" sibTransId="{C6078998-6019-4560-8916-EA1052823D20}"/>
    <dgm:cxn modelId="{D73D6DA2-A317-47BB-A880-FDA77BD03BB8}" type="presOf" srcId="{D36C3D41-2B55-4045-9656-2905F4507AFB}" destId="{2A549847-D544-4A86-8DF0-345212145982}" srcOrd="0" destOrd="0" presId="urn:microsoft.com/office/officeart/2005/8/layout/vList2"/>
    <dgm:cxn modelId="{E9A5A1A3-B0F9-4F7E-9CAA-52F8169B3C25}" type="presOf" srcId="{94B180D3-0184-45BA-84A9-BDC26E7903A8}" destId="{C89FC8A5-8952-4252-B8E1-709ADC80BEC2}" srcOrd="0" destOrd="0" presId="urn:microsoft.com/office/officeart/2005/8/layout/vList2"/>
    <dgm:cxn modelId="{4B7608B7-2A45-4021-93AC-B18BF4EE91F9}" srcId="{E4B6A3F7-D6DA-4B16-BF47-38A7C7EDF5EF}" destId="{B2FFF025-110B-44FD-87D1-313CFE34ECA7}" srcOrd="2" destOrd="0" parTransId="{33804EF8-4A74-40F3-AACA-C1B4963399FC}" sibTransId="{03A0EE05-A358-4FE2-AB41-F0E78BBE3839}"/>
    <dgm:cxn modelId="{E7FECFBC-4866-440B-9018-6C3F24123869}" type="presOf" srcId="{E4B6A3F7-D6DA-4B16-BF47-38A7C7EDF5EF}" destId="{0D3BA571-2B12-49A0-BE20-B3D348FCAF41}" srcOrd="0" destOrd="0" presId="urn:microsoft.com/office/officeart/2005/8/layout/vList2"/>
    <dgm:cxn modelId="{51F250D5-6024-4C98-8AB7-035C9D2C4485}" type="presOf" srcId="{9C46E2FC-E693-42FF-980B-696112AF62C8}" destId="{15CAAD92-7D9E-476A-8E42-44B72DAA6A35}" srcOrd="0" destOrd="0" presId="urn:microsoft.com/office/officeart/2005/8/layout/vList2"/>
    <dgm:cxn modelId="{EFC728D8-891A-4E04-B8B3-05C7D5151DB2}" type="presOf" srcId="{6A58DCF5-F8B9-46CC-9AC1-2DFF305D0EA0}" destId="{B767DD68-4438-412F-BADA-37338834E55D}" srcOrd="0" destOrd="0" presId="urn:microsoft.com/office/officeart/2005/8/layout/vList2"/>
    <dgm:cxn modelId="{9E5DD8A6-AF60-4914-A8AC-2B407A37E929}" type="presParOf" srcId="{0D3BA571-2B12-49A0-BE20-B3D348FCAF41}" destId="{BBAC95BF-A630-43AA-96AC-D75D371F5E32}" srcOrd="0" destOrd="0" presId="urn:microsoft.com/office/officeart/2005/8/layout/vList2"/>
    <dgm:cxn modelId="{59C92D8B-20AC-4646-AE18-463472AEEDBC}" type="presParOf" srcId="{0D3BA571-2B12-49A0-BE20-B3D348FCAF41}" destId="{5EE36786-EE06-4DE7-85F6-C35F1622A012}" srcOrd="1" destOrd="0" presId="urn:microsoft.com/office/officeart/2005/8/layout/vList2"/>
    <dgm:cxn modelId="{3D1B4307-CA02-4692-A6B4-A9FF8E54F34D}" type="presParOf" srcId="{0D3BA571-2B12-49A0-BE20-B3D348FCAF41}" destId="{0A29D75B-D331-443F-A05B-F40CC7D36ED6}" srcOrd="2" destOrd="0" presId="urn:microsoft.com/office/officeart/2005/8/layout/vList2"/>
    <dgm:cxn modelId="{0C275685-A91B-45CE-A157-146CF56C50AE}" type="presParOf" srcId="{0D3BA571-2B12-49A0-BE20-B3D348FCAF41}" destId="{B5BFFE59-1B27-4554-8795-38F720F0533A}" srcOrd="3" destOrd="0" presId="urn:microsoft.com/office/officeart/2005/8/layout/vList2"/>
    <dgm:cxn modelId="{09CB2F15-8BE8-40F3-8D7E-99D6953C43EB}" type="presParOf" srcId="{0D3BA571-2B12-49A0-BE20-B3D348FCAF41}" destId="{0D6EAA18-EFF1-4D9A-AEAA-98ABEE1B1AF7}" srcOrd="4" destOrd="0" presId="urn:microsoft.com/office/officeart/2005/8/layout/vList2"/>
    <dgm:cxn modelId="{CA5F9558-F836-4C10-B48D-6443D55D15CA}" type="presParOf" srcId="{0D3BA571-2B12-49A0-BE20-B3D348FCAF41}" destId="{13C7DA62-A5FA-42E2-BE9D-8A212D77404D}" srcOrd="5" destOrd="0" presId="urn:microsoft.com/office/officeart/2005/8/layout/vList2"/>
    <dgm:cxn modelId="{6CB048E0-D7D2-44FD-A025-1A8E859B0BE7}" type="presParOf" srcId="{0D3BA571-2B12-49A0-BE20-B3D348FCAF41}" destId="{15CAAD92-7D9E-476A-8E42-44B72DAA6A35}" srcOrd="6" destOrd="0" presId="urn:microsoft.com/office/officeart/2005/8/layout/vList2"/>
    <dgm:cxn modelId="{9CFCA921-1AA2-442A-AF1D-6E070824BC88}" type="presParOf" srcId="{0D3BA571-2B12-49A0-BE20-B3D348FCAF41}" destId="{A51D0878-0417-49A6-B137-DD5741232F8B}" srcOrd="7" destOrd="0" presId="urn:microsoft.com/office/officeart/2005/8/layout/vList2"/>
    <dgm:cxn modelId="{BF6C75F5-B409-4F5C-BBEC-57FB288CB00E}" type="presParOf" srcId="{0D3BA571-2B12-49A0-BE20-B3D348FCAF41}" destId="{2A549847-D544-4A86-8DF0-345212145982}" srcOrd="8" destOrd="0" presId="urn:microsoft.com/office/officeart/2005/8/layout/vList2"/>
    <dgm:cxn modelId="{48C80736-8F66-4F55-B6B2-AEACD1F7F1B4}" type="presParOf" srcId="{0D3BA571-2B12-49A0-BE20-B3D348FCAF41}" destId="{00D19496-3ED0-41DB-BCD6-B3B981A2BE29}" srcOrd="9" destOrd="0" presId="urn:microsoft.com/office/officeart/2005/8/layout/vList2"/>
    <dgm:cxn modelId="{527121CE-4B59-4A51-AA49-03460D7E09D6}" type="presParOf" srcId="{0D3BA571-2B12-49A0-BE20-B3D348FCAF41}" destId="{C89FC8A5-8952-4252-B8E1-709ADC80BEC2}" srcOrd="10" destOrd="0" presId="urn:microsoft.com/office/officeart/2005/8/layout/vList2"/>
    <dgm:cxn modelId="{F90EF906-858F-4522-AB1E-B7C34DB281FE}" type="presParOf" srcId="{0D3BA571-2B12-49A0-BE20-B3D348FCAF41}" destId="{4DB67130-07A1-407B-B740-B3045805C0FF}" srcOrd="11" destOrd="0" presId="urn:microsoft.com/office/officeart/2005/8/layout/vList2"/>
    <dgm:cxn modelId="{D0CDD410-C944-45AA-B193-7A3D7010277C}" type="presParOf" srcId="{0D3BA571-2B12-49A0-BE20-B3D348FCAF41}" destId="{B767DD68-4438-412F-BADA-37338834E55D}"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EF5DCE9-B991-49AA-A6BE-F3C191D23382}"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s-CO"/>
        </a:p>
      </dgm:t>
    </dgm:pt>
    <dgm:pt modelId="{021CC719-8896-4386-9DED-3A1EFDB926C2}">
      <dgm:prSet custT="1"/>
      <dgm:spPr/>
      <dgm:t>
        <a:bodyPr anchor="ctr"/>
        <a:lstStyle/>
        <a:p>
          <a:pPr algn="ctr"/>
          <a:r>
            <a:rPr lang="es-MX" sz="1800" dirty="0">
              <a:solidFill>
                <a:srgbClr val="152B48"/>
              </a:solidFill>
              <a:latin typeface="Montserrat" pitchFamily="2" charset="77"/>
            </a:rPr>
            <a:t>Evaluación por medicina interna</a:t>
          </a:r>
          <a:endParaRPr lang="es-CO" sz="1800" dirty="0">
            <a:solidFill>
              <a:srgbClr val="152B48"/>
            </a:solidFill>
            <a:latin typeface="Montserrat" pitchFamily="2" charset="77"/>
          </a:endParaRPr>
        </a:p>
      </dgm:t>
    </dgm:pt>
    <dgm:pt modelId="{C497CAF9-2272-4971-8153-375D9757BD9A}" type="parTrans" cxnId="{AFC75453-64FA-4E8B-961F-FF825C971980}">
      <dgm:prSet/>
      <dgm:spPr/>
      <dgm:t>
        <a:bodyPr/>
        <a:lstStyle/>
        <a:p>
          <a:pPr algn="ctr"/>
          <a:endParaRPr lang="es-CO" sz="1800">
            <a:solidFill>
              <a:srgbClr val="152B48"/>
            </a:solidFill>
            <a:latin typeface="Montserrat" pitchFamily="2" charset="77"/>
          </a:endParaRPr>
        </a:p>
      </dgm:t>
    </dgm:pt>
    <dgm:pt modelId="{5F28B066-5081-48CD-8B84-C15737944E99}" type="sibTrans" cxnId="{AFC75453-64FA-4E8B-961F-FF825C971980}">
      <dgm:prSet/>
      <dgm:spPr/>
      <dgm:t>
        <a:bodyPr/>
        <a:lstStyle/>
        <a:p>
          <a:pPr algn="ctr"/>
          <a:endParaRPr lang="es-CO" sz="1800">
            <a:solidFill>
              <a:srgbClr val="152B48"/>
            </a:solidFill>
            <a:latin typeface="Montserrat" pitchFamily="2" charset="77"/>
          </a:endParaRPr>
        </a:p>
      </dgm:t>
    </dgm:pt>
    <dgm:pt modelId="{A12696E5-655B-44C7-B315-FC62CEAB6F81}">
      <dgm:prSet custT="1"/>
      <dgm:spPr/>
      <dgm:t>
        <a:bodyPr anchor="ctr"/>
        <a:lstStyle/>
        <a:p>
          <a:pPr algn="ctr"/>
          <a:r>
            <a:rPr lang="es-MX" sz="1800" dirty="0">
              <a:solidFill>
                <a:srgbClr val="152B48"/>
              </a:solidFill>
              <a:latin typeface="Montserrat" pitchFamily="2" charset="77"/>
            </a:rPr>
            <a:t>HTA</a:t>
          </a:r>
          <a:endParaRPr lang="es-CO" sz="1800" dirty="0">
            <a:solidFill>
              <a:srgbClr val="152B48"/>
            </a:solidFill>
            <a:latin typeface="Montserrat" pitchFamily="2" charset="77"/>
          </a:endParaRPr>
        </a:p>
      </dgm:t>
    </dgm:pt>
    <dgm:pt modelId="{B9A80998-CABA-4EBF-B8C5-C5F01F78D87F}" type="parTrans" cxnId="{525EF199-6460-4174-9DFD-8000D8E83FB9}">
      <dgm:prSet/>
      <dgm:spPr/>
      <dgm:t>
        <a:bodyPr/>
        <a:lstStyle/>
        <a:p>
          <a:pPr algn="ctr"/>
          <a:endParaRPr lang="es-CO" sz="1800">
            <a:solidFill>
              <a:srgbClr val="152B48"/>
            </a:solidFill>
            <a:latin typeface="Montserrat" pitchFamily="2" charset="77"/>
          </a:endParaRPr>
        </a:p>
      </dgm:t>
    </dgm:pt>
    <dgm:pt modelId="{1FDEC94C-26BC-454A-821D-525A00E10571}" type="sibTrans" cxnId="{525EF199-6460-4174-9DFD-8000D8E83FB9}">
      <dgm:prSet/>
      <dgm:spPr/>
      <dgm:t>
        <a:bodyPr/>
        <a:lstStyle/>
        <a:p>
          <a:pPr algn="ctr"/>
          <a:endParaRPr lang="es-CO" sz="1800">
            <a:solidFill>
              <a:srgbClr val="152B48"/>
            </a:solidFill>
            <a:latin typeface="Montserrat" pitchFamily="2" charset="77"/>
          </a:endParaRPr>
        </a:p>
      </dgm:t>
    </dgm:pt>
    <dgm:pt modelId="{F4EA81B9-1B06-4BC0-93D0-9498E4C71C1E}">
      <dgm:prSet custT="1"/>
      <dgm:spPr/>
      <dgm:t>
        <a:bodyPr anchor="ctr"/>
        <a:lstStyle/>
        <a:p>
          <a:pPr algn="ctr"/>
          <a:r>
            <a:rPr lang="es-MX" sz="1800" dirty="0">
              <a:solidFill>
                <a:srgbClr val="152B48"/>
              </a:solidFill>
              <a:latin typeface="Montserrat" pitchFamily="2" charset="77"/>
            </a:rPr>
            <a:t>Glicemia, perfil lipídico</a:t>
          </a:r>
          <a:endParaRPr lang="es-CO" sz="1800" dirty="0">
            <a:solidFill>
              <a:srgbClr val="152B48"/>
            </a:solidFill>
            <a:latin typeface="Montserrat" pitchFamily="2" charset="77"/>
          </a:endParaRPr>
        </a:p>
      </dgm:t>
    </dgm:pt>
    <dgm:pt modelId="{461D2555-22BB-425D-969F-B4DC464518DE}" type="parTrans" cxnId="{56D37A4D-6A07-423A-BF09-7DF5A8EC729E}">
      <dgm:prSet/>
      <dgm:spPr/>
      <dgm:t>
        <a:bodyPr/>
        <a:lstStyle/>
        <a:p>
          <a:pPr algn="ctr"/>
          <a:endParaRPr lang="es-CO" sz="1800">
            <a:solidFill>
              <a:srgbClr val="152B48"/>
            </a:solidFill>
            <a:latin typeface="Montserrat" pitchFamily="2" charset="77"/>
          </a:endParaRPr>
        </a:p>
      </dgm:t>
    </dgm:pt>
    <dgm:pt modelId="{E931D16B-5A48-498C-91BA-5FC3F76E35C9}" type="sibTrans" cxnId="{56D37A4D-6A07-423A-BF09-7DF5A8EC729E}">
      <dgm:prSet/>
      <dgm:spPr/>
      <dgm:t>
        <a:bodyPr/>
        <a:lstStyle/>
        <a:p>
          <a:pPr algn="ctr"/>
          <a:endParaRPr lang="es-CO" sz="1800">
            <a:solidFill>
              <a:srgbClr val="152B48"/>
            </a:solidFill>
            <a:latin typeface="Montserrat" pitchFamily="2" charset="77"/>
          </a:endParaRPr>
        </a:p>
      </dgm:t>
    </dgm:pt>
    <dgm:pt modelId="{D34764B2-F47E-463F-ADA8-342D22BD6111}">
      <dgm:prSet custT="1"/>
      <dgm:spPr/>
      <dgm:t>
        <a:bodyPr anchor="ctr"/>
        <a:lstStyle/>
        <a:p>
          <a:pPr algn="ctr"/>
          <a:r>
            <a:rPr lang="es-MX" sz="1800" dirty="0">
              <a:solidFill>
                <a:srgbClr val="152B48"/>
              </a:solidFill>
              <a:latin typeface="Montserrat" pitchFamily="2" charset="77"/>
            </a:rPr>
            <a:t>Doppler de arterias carotídeas</a:t>
          </a:r>
          <a:endParaRPr lang="es-CO" sz="1800" dirty="0">
            <a:solidFill>
              <a:srgbClr val="152B48"/>
            </a:solidFill>
            <a:latin typeface="Montserrat" pitchFamily="2" charset="77"/>
          </a:endParaRPr>
        </a:p>
      </dgm:t>
    </dgm:pt>
    <dgm:pt modelId="{5B1A0166-960E-499E-A8D5-E56A97F07214}" type="parTrans" cxnId="{2D5DCB8B-7365-41EC-859B-1719816C15EE}">
      <dgm:prSet/>
      <dgm:spPr/>
      <dgm:t>
        <a:bodyPr/>
        <a:lstStyle/>
        <a:p>
          <a:pPr algn="ctr"/>
          <a:endParaRPr lang="es-CO" sz="1800">
            <a:solidFill>
              <a:srgbClr val="152B48"/>
            </a:solidFill>
            <a:latin typeface="Montserrat" pitchFamily="2" charset="77"/>
          </a:endParaRPr>
        </a:p>
      </dgm:t>
    </dgm:pt>
    <dgm:pt modelId="{A88F87AD-BDF2-4DF8-A609-94D012A7E96E}" type="sibTrans" cxnId="{2D5DCB8B-7365-41EC-859B-1719816C15EE}">
      <dgm:prSet/>
      <dgm:spPr/>
      <dgm:t>
        <a:bodyPr/>
        <a:lstStyle/>
        <a:p>
          <a:pPr algn="ctr"/>
          <a:endParaRPr lang="es-CO" sz="1800">
            <a:solidFill>
              <a:srgbClr val="152B48"/>
            </a:solidFill>
            <a:latin typeface="Montserrat" pitchFamily="2" charset="77"/>
          </a:endParaRPr>
        </a:p>
      </dgm:t>
    </dgm:pt>
    <dgm:pt modelId="{EF6DAE38-7231-4F49-8DF1-33562D5FA97C}">
      <dgm:prSet custT="1"/>
      <dgm:spPr/>
      <dgm:t>
        <a:bodyPr anchor="ctr"/>
        <a:lstStyle/>
        <a:p>
          <a:pPr algn="ctr"/>
          <a:r>
            <a:rPr lang="es-MX" sz="1800" dirty="0">
              <a:solidFill>
                <a:srgbClr val="152B48"/>
              </a:solidFill>
              <a:latin typeface="Montserrat" pitchFamily="2" charset="77"/>
            </a:rPr>
            <a:t>Neuroimagen según clínica</a:t>
          </a:r>
          <a:endParaRPr lang="es-CO" sz="1800" dirty="0">
            <a:solidFill>
              <a:srgbClr val="152B48"/>
            </a:solidFill>
            <a:latin typeface="Montserrat" pitchFamily="2" charset="77"/>
          </a:endParaRPr>
        </a:p>
      </dgm:t>
    </dgm:pt>
    <dgm:pt modelId="{66991CA3-3CAF-4245-B09D-84DBD5AB1F1A}" type="parTrans" cxnId="{A6B1563A-2C39-45A2-AA3A-3EF84ED133C4}">
      <dgm:prSet/>
      <dgm:spPr/>
      <dgm:t>
        <a:bodyPr/>
        <a:lstStyle/>
        <a:p>
          <a:pPr algn="ctr"/>
          <a:endParaRPr lang="es-CO" sz="1800">
            <a:solidFill>
              <a:srgbClr val="152B48"/>
            </a:solidFill>
            <a:latin typeface="Montserrat" pitchFamily="2" charset="77"/>
          </a:endParaRPr>
        </a:p>
      </dgm:t>
    </dgm:pt>
    <dgm:pt modelId="{F9CA7273-16A1-44FB-9860-CEEE009D2F2C}" type="sibTrans" cxnId="{A6B1563A-2C39-45A2-AA3A-3EF84ED133C4}">
      <dgm:prSet/>
      <dgm:spPr/>
      <dgm:t>
        <a:bodyPr/>
        <a:lstStyle/>
        <a:p>
          <a:pPr algn="ctr"/>
          <a:endParaRPr lang="es-CO" sz="1800">
            <a:solidFill>
              <a:srgbClr val="152B48"/>
            </a:solidFill>
            <a:latin typeface="Montserrat" pitchFamily="2" charset="77"/>
          </a:endParaRPr>
        </a:p>
      </dgm:t>
    </dgm:pt>
    <dgm:pt modelId="{AD87883B-86C0-42FB-B98C-872991AF92B3}" type="pres">
      <dgm:prSet presAssocID="{9EF5DCE9-B991-49AA-A6BE-F3C191D23382}" presName="vert0" presStyleCnt="0">
        <dgm:presLayoutVars>
          <dgm:dir/>
          <dgm:animOne val="branch"/>
          <dgm:animLvl val="lvl"/>
        </dgm:presLayoutVars>
      </dgm:prSet>
      <dgm:spPr/>
    </dgm:pt>
    <dgm:pt modelId="{C3930000-24C5-429C-B1B2-FE57ABAD9FD2}" type="pres">
      <dgm:prSet presAssocID="{021CC719-8896-4386-9DED-3A1EFDB926C2}" presName="thickLine" presStyleLbl="alignNode1" presStyleIdx="0" presStyleCnt="5"/>
      <dgm:spPr/>
    </dgm:pt>
    <dgm:pt modelId="{4571A79B-4716-4936-B70C-DB6C5D42D708}" type="pres">
      <dgm:prSet presAssocID="{021CC719-8896-4386-9DED-3A1EFDB926C2}" presName="horz1" presStyleCnt="0"/>
      <dgm:spPr/>
    </dgm:pt>
    <dgm:pt modelId="{3D30032F-B1B3-4646-B666-063F91B59CA2}" type="pres">
      <dgm:prSet presAssocID="{021CC719-8896-4386-9DED-3A1EFDB926C2}" presName="tx1" presStyleLbl="revTx" presStyleIdx="0" presStyleCnt="5"/>
      <dgm:spPr/>
    </dgm:pt>
    <dgm:pt modelId="{962F106A-6912-4A7B-8625-3AF07BD1172C}" type="pres">
      <dgm:prSet presAssocID="{021CC719-8896-4386-9DED-3A1EFDB926C2}" presName="vert1" presStyleCnt="0"/>
      <dgm:spPr/>
    </dgm:pt>
    <dgm:pt modelId="{A3F9C9EC-AAD1-4151-973D-AA1BC701C52E}" type="pres">
      <dgm:prSet presAssocID="{A12696E5-655B-44C7-B315-FC62CEAB6F81}" presName="thickLine" presStyleLbl="alignNode1" presStyleIdx="1" presStyleCnt="5"/>
      <dgm:spPr/>
    </dgm:pt>
    <dgm:pt modelId="{345B7A4F-10B6-4C50-B6F5-CE1147191737}" type="pres">
      <dgm:prSet presAssocID="{A12696E5-655B-44C7-B315-FC62CEAB6F81}" presName="horz1" presStyleCnt="0"/>
      <dgm:spPr/>
    </dgm:pt>
    <dgm:pt modelId="{54C99841-FE61-4915-AFCA-A061642242FB}" type="pres">
      <dgm:prSet presAssocID="{A12696E5-655B-44C7-B315-FC62CEAB6F81}" presName="tx1" presStyleLbl="revTx" presStyleIdx="1" presStyleCnt="5"/>
      <dgm:spPr/>
    </dgm:pt>
    <dgm:pt modelId="{88CC2A04-DA9F-4B7F-B060-A90F48ED67CD}" type="pres">
      <dgm:prSet presAssocID="{A12696E5-655B-44C7-B315-FC62CEAB6F81}" presName="vert1" presStyleCnt="0"/>
      <dgm:spPr/>
    </dgm:pt>
    <dgm:pt modelId="{B7CE8A51-ABDB-4DA8-8816-0762960868FE}" type="pres">
      <dgm:prSet presAssocID="{F4EA81B9-1B06-4BC0-93D0-9498E4C71C1E}" presName="thickLine" presStyleLbl="alignNode1" presStyleIdx="2" presStyleCnt="5"/>
      <dgm:spPr/>
    </dgm:pt>
    <dgm:pt modelId="{8629A9C6-4EE5-4B6E-A9FD-F58D26C6B55F}" type="pres">
      <dgm:prSet presAssocID="{F4EA81B9-1B06-4BC0-93D0-9498E4C71C1E}" presName="horz1" presStyleCnt="0"/>
      <dgm:spPr/>
    </dgm:pt>
    <dgm:pt modelId="{0A47F3B4-D2FA-43A2-B5A3-E76EF63C2A04}" type="pres">
      <dgm:prSet presAssocID="{F4EA81B9-1B06-4BC0-93D0-9498E4C71C1E}" presName="tx1" presStyleLbl="revTx" presStyleIdx="2" presStyleCnt="5"/>
      <dgm:spPr/>
    </dgm:pt>
    <dgm:pt modelId="{C2FAEF0A-FEAF-41F0-82AE-8D6FFBCDA169}" type="pres">
      <dgm:prSet presAssocID="{F4EA81B9-1B06-4BC0-93D0-9498E4C71C1E}" presName="vert1" presStyleCnt="0"/>
      <dgm:spPr/>
    </dgm:pt>
    <dgm:pt modelId="{791E4C77-9110-4762-BAF0-A9945EFE9F39}" type="pres">
      <dgm:prSet presAssocID="{D34764B2-F47E-463F-ADA8-342D22BD6111}" presName="thickLine" presStyleLbl="alignNode1" presStyleIdx="3" presStyleCnt="5"/>
      <dgm:spPr/>
    </dgm:pt>
    <dgm:pt modelId="{FEBD2127-9E90-4B1D-A61B-B8509457496E}" type="pres">
      <dgm:prSet presAssocID="{D34764B2-F47E-463F-ADA8-342D22BD6111}" presName="horz1" presStyleCnt="0"/>
      <dgm:spPr/>
    </dgm:pt>
    <dgm:pt modelId="{79A4E112-DDF2-43DC-8C2E-2210E6FE3FF7}" type="pres">
      <dgm:prSet presAssocID="{D34764B2-F47E-463F-ADA8-342D22BD6111}" presName="tx1" presStyleLbl="revTx" presStyleIdx="3" presStyleCnt="5"/>
      <dgm:spPr/>
    </dgm:pt>
    <dgm:pt modelId="{78DE6449-FC82-45DE-A845-815CD43BB55E}" type="pres">
      <dgm:prSet presAssocID="{D34764B2-F47E-463F-ADA8-342D22BD6111}" presName="vert1" presStyleCnt="0"/>
      <dgm:spPr/>
    </dgm:pt>
    <dgm:pt modelId="{83DD4267-94A5-4B47-B74F-111B95BF2F52}" type="pres">
      <dgm:prSet presAssocID="{EF6DAE38-7231-4F49-8DF1-33562D5FA97C}" presName="thickLine" presStyleLbl="alignNode1" presStyleIdx="4" presStyleCnt="5"/>
      <dgm:spPr/>
    </dgm:pt>
    <dgm:pt modelId="{F6E67422-625A-43E5-B3F0-5B2C7738266B}" type="pres">
      <dgm:prSet presAssocID="{EF6DAE38-7231-4F49-8DF1-33562D5FA97C}" presName="horz1" presStyleCnt="0"/>
      <dgm:spPr/>
    </dgm:pt>
    <dgm:pt modelId="{E9548DD7-B4C9-45FF-93CF-26D245B05197}" type="pres">
      <dgm:prSet presAssocID="{EF6DAE38-7231-4F49-8DF1-33562D5FA97C}" presName="tx1" presStyleLbl="revTx" presStyleIdx="4" presStyleCnt="5"/>
      <dgm:spPr/>
    </dgm:pt>
    <dgm:pt modelId="{E58A7E9F-6F19-45F2-B3DE-89A2C0AA48BF}" type="pres">
      <dgm:prSet presAssocID="{EF6DAE38-7231-4F49-8DF1-33562D5FA97C}" presName="vert1" presStyleCnt="0"/>
      <dgm:spPr/>
    </dgm:pt>
  </dgm:ptLst>
  <dgm:cxnLst>
    <dgm:cxn modelId="{ED1D4F13-BF1A-4BCA-B67A-981FD68322E4}" type="presOf" srcId="{021CC719-8896-4386-9DED-3A1EFDB926C2}" destId="{3D30032F-B1B3-4646-B666-063F91B59CA2}" srcOrd="0" destOrd="0" presId="urn:microsoft.com/office/officeart/2008/layout/LinedList"/>
    <dgm:cxn modelId="{385B9613-7FF9-424E-8E67-6423A3CA98CC}" type="presOf" srcId="{A12696E5-655B-44C7-B315-FC62CEAB6F81}" destId="{54C99841-FE61-4915-AFCA-A061642242FB}" srcOrd="0" destOrd="0" presId="urn:microsoft.com/office/officeart/2008/layout/LinedList"/>
    <dgm:cxn modelId="{A6B1563A-2C39-45A2-AA3A-3EF84ED133C4}" srcId="{9EF5DCE9-B991-49AA-A6BE-F3C191D23382}" destId="{EF6DAE38-7231-4F49-8DF1-33562D5FA97C}" srcOrd="4" destOrd="0" parTransId="{66991CA3-3CAF-4245-B09D-84DBD5AB1F1A}" sibTransId="{F9CA7273-16A1-44FB-9860-CEEE009D2F2C}"/>
    <dgm:cxn modelId="{2D735464-67AA-4A5D-8D09-64685D128033}" type="presOf" srcId="{D34764B2-F47E-463F-ADA8-342D22BD6111}" destId="{79A4E112-DDF2-43DC-8C2E-2210E6FE3FF7}" srcOrd="0" destOrd="0" presId="urn:microsoft.com/office/officeart/2008/layout/LinedList"/>
    <dgm:cxn modelId="{56D37A4D-6A07-423A-BF09-7DF5A8EC729E}" srcId="{9EF5DCE9-B991-49AA-A6BE-F3C191D23382}" destId="{F4EA81B9-1B06-4BC0-93D0-9498E4C71C1E}" srcOrd="2" destOrd="0" parTransId="{461D2555-22BB-425D-969F-B4DC464518DE}" sibTransId="{E931D16B-5A48-498C-91BA-5FC3F76E35C9}"/>
    <dgm:cxn modelId="{AFC75453-64FA-4E8B-961F-FF825C971980}" srcId="{9EF5DCE9-B991-49AA-A6BE-F3C191D23382}" destId="{021CC719-8896-4386-9DED-3A1EFDB926C2}" srcOrd="0" destOrd="0" parTransId="{C497CAF9-2272-4971-8153-375D9757BD9A}" sibTransId="{5F28B066-5081-48CD-8B84-C15737944E99}"/>
    <dgm:cxn modelId="{2D5DCB8B-7365-41EC-859B-1719816C15EE}" srcId="{9EF5DCE9-B991-49AA-A6BE-F3C191D23382}" destId="{D34764B2-F47E-463F-ADA8-342D22BD6111}" srcOrd="3" destOrd="0" parTransId="{5B1A0166-960E-499E-A8D5-E56A97F07214}" sibTransId="{A88F87AD-BDF2-4DF8-A609-94D012A7E96E}"/>
    <dgm:cxn modelId="{525EF199-6460-4174-9DFD-8000D8E83FB9}" srcId="{9EF5DCE9-B991-49AA-A6BE-F3C191D23382}" destId="{A12696E5-655B-44C7-B315-FC62CEAB6F81}" srcOrd="1" destOrd="0" parTransId="{B9A80998-CABA-4EBF-B8C5-C5F01F78D87F}" sibTransId="{1FDEC94C-26BC-454A-821D-525A00E10571}"/>
    <dgm:cxn modelId="{00E580BF-29AD-4BB8-9B1E-E7E3D6A24072}" type="presOf" srcId="{9EF5DCE9-B991-49AA-A6BE-F3C191D23382}" destId="{AD87883B-86C0-42FB-B98C-872991AF92B3}" srcOrd="0" destOrd="0" presId="urn:microsoft.com/office/officeart/2008/layout/LinedList"/>
    <dgm:cxn modelId="{42F984DB-706D-4E27-9A10-9D20C9BAB267}" type="presOf" srcId="{F4EA81B9-1B06-4BC0-93D0-9498E4C71C1E}" destId="{0A47F3B4-D2FA-43A2-B5A3-E76EF63C2A04}" srcOrd="0" destOrd="0" presId="urn:microsoft.com/office/officeart/2008/layout/LinedList"/>
    <dgm:cxn modelId="{A5633CFD-1FE7-44C0-B3D6-AC862E132127}" type="presOf" srcId="{EF6DAE38-7231-4F49-8DF1-33562D5FA97C}" destId="{E9548DD7-B4C9-45FF-93CF-26D245B05197}" srcOrd="0" destOrd="0" presId="urn:microsoft.com/office/officeart/2008/layout/LinedList"/>
    <dgm:cxn modelId="{14BF6A13-600E-427F-AD28-A04A448D2E8D}" type="presParOf" srcId="{AD87883B-86C0-42FB-B98C-872991AF92B3}" destId="{C3930000-24C5-429C-B1B2-FE57ABAD9FD2}" srcOrd="0" destOrd="0" presId="urn:microsoft.com/office/officeart/2008/layout/LinedList"/>
    <dgm:cxn modelId="{AB733F53-E921-4F32-8120-7111128FEA85}" type="presParOf" srcId="{AD87883B-86C0-42FB-B98C-872991AF92B3}" destId="{4571A79B-4716-4936-B70C-DB6C5D42D708}" srcOrd="1" destOrd="0" presId="urn:microsoft.com/office/officeart/2008/layout/LinedList"/>
    <dgm:cxn modelId="{38625BB5-E218-4CFC-B971-AFE037EE8ED0}" type="presParOf" srcId="{4571A79B-4716-4936-B70C-DB6C5D42D708}" destId="{3D30032F-B1B3-4646-B666-063F91B59CA2}" srcOrd="0" destOrd="0" presId="urn:microsoft.com/office/officeart/2008/layout/LinedList"/>
    <dgm:cxn modelId="{E55BA952-2DC1-479B-9B84-A4046653E81E}" type="presParOf" srcId="{4571A79B-4716-4936-B70C-DB6C5D42D708}" destId="{962F106A-6912-4A7B-8625-3AF07BD1172C}" srcOrd="1" destOrd="0" presId="urn:microsoft.com/office/officeart/2008/layout/LinedList"/>
    <dgm:cxn modelId="{1C44857A-DCAB-4B99-8A9B-31A37750E662}" type="presParOf" srcId="{AD87883B-86C0-42FB-B98C-872991AF92B3}" destId="{A3F9C9EC-AAD1-4151-973D-AA1BC701C52E}" srcOrd="2" destOrd="0" presId="urn:microsoft.com/office/officeart/2008/layout/LinedList"/>
    <dgm:cxn modelId="{45535005-EC50-46DF-91D5-DB40264D69F3}" type="presParOf" srcId="{AD87883B-86C0-42FB-B98C-872991AF92B3}" destId="{345B7A4F-10B6-4C50-B6F5-CE1147191737}" srcOrd="3" destOrd="0" presId="urn:microsoft.com/office/officeart/2008/layout/LinedList"/>
    <dgm:cxn modelId="{36E59687-B185-488A-8D9B-312C5DE151B0}" type="presParOf" srcId="{345B7A4F-10B6-4C50-B6F5-CE1147191737}" destId="{54C99841-FE61-4915-AFCA-A061642242FB}" srcOrd="0" destOrd="0" presId="urn:microsoft.com/office/officeart/2008/layout/LinedList"/>
    <dgm:cxn modelId="{CF266DB6-0514-4688-A663-997F9AAB98A3}" type="presParOf" srcId="{345B7A4F-10B6-4C50-B6F5-CE1147191737}" destId="{88CC2A04-DA9F-4B7F-B060-A90F48ED67CD}" srcOrd="1" destOrd="0" presId="urn:microsoft.com/office/officeart/2008/layout/LinedList"/>
    <dgm:cxn modelId="{60061A7F-AF6A-4E32-8C32-7519130618F0}" type="presParOf" srcId="{AD87883B-86C0-42FB-B98C-872991AF92B3}" destId="{B7CE8A51-ABDB-4DA8-8816-0762960868FE}" srcOrd="4" destOrd="0" presId="urn:microsoft.com/office/officeart/2008/layout/LinedList"/>
    <dgm:cxn modelId="{D90510B5-2EEA-44EF-9692-2B4102DA6C58}" type="presParOf" srcId="{AD87883B-86C0-42FB-B98C-872991AF92B3}" destId="{8629A9C6-4EE5-4B6E-A9FD-F58D26C6B55F}" srcOrd="5" destOrd="0" presId="urn:microsoft.com/office/officeart/2008/layout/LinedList"/>
    <dgm:cxn modelId="{278FEEF7-B759-4F99-8440-804A8827E874}" type="presParOf" srcId="{8629A9C6-4EE5-4B6E-A9FD-F58D26C6B55F}" destId="{0A47F3B4-D2FA-43A2-B5A3-E76EF63C2A04}" srcOrd="0" destOrd="0" presId="urn:microsoft.com/office/officeart/2008/layout/LinedList"/>
    <dgm:cxn modelId="{94331E59-8CDD-4FA6-AE7B-3A90F93BFB6E}" type="presParOf" srcId="{8629A9C6-4EE5-4B6E-A9FD-F58D26C6B55F}" destId="{C2FAEF0A-FEAF-41F0-82AE-8D6FFBCDA169}" srcOrd="1" destOrd="0" presId="urn:microsoft.com/office/officeart/2008/layout/LinedList"/>
    <dgm:cxn modelId="{44350B19-5771-46BF-8D17-9C8E9D5B486C}" type="presParOf" srcId="{AD87883B-86C0-42FB-B98C-872991AF92B3}" destId="{791E4C77-9110-4762-BAF0-A9945EFE9F39}" srcOrd="6" destOrd="0" presId="urn:microsoft.com/office/officeart/2008/layout/LinedList"/>
    <dgm:cxn modelId="{8EEDCFB7-5359-4515-9B45-14CB199DAA0F}" type="presParOf" srcId="{AD87883B-86C0-42FB-B98C-872991AF92B3}" destId="{FEBD2127-9E90-4B1D-A61B-B8509457496E}" srcOrd="7" destOrd="0" presId="urn:microsoft.com/office/officeart/2008/layout/LinedList"/>
    <dgm:cxn modelId="{536E50F8-18FC-4681-89AD-03E0B986BB69}" type="presParOf" srcId="{FEBD2127-9E90-4B1D-A61B-B8509457496E}" destId="{79A4E112-DDF2-43DC-8C2E-2210E6FE3FF7}" srcOrd="0" destOrd="0" presId="urn:microsoft.com/office/officeart/2008/layout/LinedList"/>
    <dgm:cxn modelId="{3BA9629E-3871-45DC-BE71-44F61BAEF574}" type="presParOf" srcId="{FEBD2127-9E90-4B1D-A61B-B8509457496E}" destId="{78DE6449-FC82-45DE-A845-815CD43BB55E}" srcOrd="1" destOrd="0" presId="urn:microsoft.com/office/officeart/2008/layout/LinedList"/>
    <dgm:cxn modelId="{0A22D78F-2184-4239-8708-0B2683DDAE97}" type="presParOf" srcId="{AD87883B-86C0-42FB-B98C-872991AF92B3}" destId="{83DD4267-94A5-4B47-B74F-111B95BF2F52}" srcOrd="8" destOrd="0" presId="urn:microsoft.com/office/officeart/2008/layout/LinedList"/>
    <dgm:cxn modelId="{8D8EA013-58B0-4A11-941D-8603590B2CB9}" type="presParOf" srcId="{AD87883B-86C0-42FB-B98C-872991AF92B3}" destId="{F6E67422-625A-43E5-B3F0-5B2C7738266B}" srcOrd="9" destOrd="0" presId="urn:microsoft.com/office/officeart/2008/layout/LinedList"/>
    <dgm:cxn modelId="{0A29B973-20D8-43CF-BBCE-4AE8BBB0611D}" type="presParOf" srcId="{F6E67422-625A-43E5-B3F0-5B2C7738266B}" destId="{E9548DD7-B4C9-45FF-93CF-26D245B05197}" srcOrd="0" destOrd="0" presId="urn:microsoft.com/office/officeart/2008/layout/LinedList"/>
    <dgm:cxn modelId="{0681FB6C-6783-4333-A8F5-76D60D86B2DE}" type="presParOf" srcId="{F6E67422-625A-43E5-B3F0-5B2C7738266B}" destId="{E58A7E9F-6F19-45F2-B3DE-89A2C0AA48B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914EB15-22D2-4E35-B4A2-E45FFBBB12E9}"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s-CO"/>
        </a:p>
      </dgm:t>
    </dgm:pt>
    <dgm:pt modelId="{A704D28D-EC53-4CCC-96B2-0DEACD0B5073}">
      <dgm:prSet/>
      <dgm:spPr/>
      <dgm:t>
        <a:bodyPr/>
        <a:lstStyle/>
        <a:p>
          <a:r>
            <a:rPr lang="es-MX">
              <a:solidFill>
                <a:schemeClr val="bg1"/>
              </a:solidFill>
              <a:latin typeface="Montserrat" pitchFamily="2" charset="77"/>
            </a:rPr>
            <a:t>Pronóstico</a:t>
          </a:r>
          <a:endParaRPr lang="es-CO">
            <a:solidFill>
              <a:schemeClr val="bg1"/>
            </a:solidFill>
            <a:latin typeface="Montserrat" pitchFamily="2" charset="77"/>
          </a:endParaRPr>
        </a:p>
      </dgm:t>
    </dgm:pt>
    <dgm:pt modelId="{20B663C6-05B4-49A5-A404-7CA09ACB7575}" type="parTrans" cxnId="{2C493C8B-0C85-4343-A9A9-91F424815E37}">
      <dgm:prSet/>
      <dgm:spPr/>
      <dgm:t>
        <a:bodyPr/>
        <a:lstStyle/>
        <a:p>
          <a:endParaRPr lang="es-CO">
            <a:solidFill>
              <a:srgbClr val="152B48"/>
            </a:solidFill>
            <a:latin typeface="Montserrat" pitchFamily="2" charset="77"/>
          </a:endParaRPr>
        </a:p>
      </dgm:t>
    </dgm:pt>
    <dgm:pt modelId="{4FA61BDB-C907-4965-86AA-06CF9B223C63}" type="sibTrans" cxnId="{2C493C8B-0C85-4343-A9A9-91F424815E37}">
      <dgm:prSet/>
      <dgm:spPr/>
      <dgm:t>
        <a:bodyPr/>
        <a:lstStyle/>
        <a:p>
          <a:endParaRPr lang="es-CO">
            <a:solidFill>
              <a:srgbClr val="152B48"/>
            </a:solidFill>
            <a:latin typeface="Montserrat" pitchFamily="2" charset="77"/>
          </a:endParaRPr>
        </a:p>
      </dgm:t>
    </dgm:pt>
    <dgm:pt modelId="{D50A25CC-6854-4C54-93A5-47A6EAD653DD}">
      <dgm:prSet/>
      <dgm:spPr/>
      <dgm:t>
        <a:bodyPr/>
        <a:lstStyle/>
        <a:p>
          <a:r>
            <a:rPr lang="es-MX" dirty="0">
              <a:solidFill>
                <a:srgbClr val="152B48"/>
              </a:solidFill>
              <a:latin typeface="Montserrat" pitchFamily="2" charset="77"/>
            </a:rPr>
            <a:t>Mejoría en la visión es común.</a:t>
          </a:r>
          <a:endParaRPr lang="es-CO" dirty="0">
            <a:solidFill>
              <a:srgbClr val="152B48"/>
            </a:solidFill>
            <a:latin typeface="Montserrat" pitchFamily="2" charset="77"/>
          </a:endParaRPr>
        </a:p>
      </dgm:t>
    </dgm:pt>
    <dgm:pt modelId="{727BEEE1-8556-4ADD-AFE6-04288C06D990}" type="parTrans" cxnId="{1E13B470-AED9-4ECC-BDAD-644427B8F89E}">
      <dgm:prSet/>
      <dgm:spPr/>
      <dgm:t>
        <a:bodyPr/>
        <a:lstStyle/>
        <a:p>
          <a:endParaRPr lang="es-CO">
            <a:solidFill>
              <a:srgbClr val="152B48"/>
            </a:solidFill>
            <a:latin typeface="Montserrat" pitchFamily="2" charset="77"/>
          </a:endParaRPr>
        </a:p>
      </dgm:t>
    </dgm:pt>
    <dgm:pt modelId="{63B9943C-0A2F-4451-90F1-955E90BCE0DC}" type="sibTrans" cxnId="{1E13B470-AED9-4ECC-BDAD-644427B8F89E}">
      <dgm:prSet/>
      <dgm:spPr/>
      <dgm:t>
        <a:bodyPr/>
        <a:lstStyle/>
        <a:p>
          <a:endParaRPr lang="es-CO">
            <a:solidFill>
              <a:srgbClr val="152B48"/>
            </a:solidFill>
            <a:latin typeface="Montserrat" pitchFamily="2" charset="77"/>
          </a:endParaRPr>
        </a:p>
      </dgm:t>
    </dgm:pt>
    <dgm:pt modelId="{6B2F7A01-65C5-407A-B292-E5BAD0E7A9F1}">
      <dgm:prSet/>
      <dgm:spPr/>
      <dgm:t>
        <a:bodyPr/>
        <a:lstStyle/>
        <a:p>
          <a:r>
            <a:rPr lang="es-MX" dirty="0">
              <a:solidFill>
                <a:srgbClr val="152B48"/>
              </a:solidFill>
              <a:latin typeface="Montserrat" pitchFamily="2" charset="77"/>
            </a:rPr>
            <a:t>Recurrencias en el 6%.</a:t>
          </a:r>
          <a:endParaRPr lang="es-CO" dirty="0">
            <a:solidFill>
              <a:srgbClr val="152B48"/>
            </a:solidFill>
            <a:latin typeface="Montserrat" pitchFamily="2" charset="77"/>
          </a:endParaRPr>
        </a:p>
      </dgm:t>
    </dgm:pt>
    <dgm:pt modelId="{401719D2-3D1B-485C-86B6-4041DE093ACD}" type="parTrans" cxnId="{DB607800-6EBF-4BC3-B774-69BB024E6AE4}">
      <dgm:prSet/>
      <dgm:spPr/>
      <dgm:t>
        <a:bodyPr/>
        <a:lstStyle/>
        <a:p>
          <a:endParaRPr lang="es-CO">
            <a:solidFill>
              <a:srgbClr val="152B48"/>
            </a:solidFill>
            <a:latin typeface="Montserrat" pitchFamily="2" charset="77"/>
          </a:endParaRPr>
        </a:p>
      </dgm:t>
    </dgm:pt>
    <dgm:pt modelId="{3A6E3017-3B86-46E3-845E-3BF8A8C99366}" type="sibTrans" cxnId="{DB607800-6EBF-4BC3-B774-69BB024E6AE4}">
      <dgm:prSet/>
      <dgm:spPr/>
      <dgm:t>
        <a:bodyPr/>
        <a:lstStyle/>
        <a:p>
          <a:endParaRPr lang="es-CO">
            <a:solidFill>
              <a:srgbClr val="152B48"/>
            </a:solidFill>
            <a:latin typeface="Montserrat" pitchFamily="2" charset="77"/>
          </a:endParaRPr>
        </a:p>
      </dgm:t>
    </dgm:pt>
    <dgm:pt modelId="{78B13557-3E6E-4492-9237-38F74927ABBA}">
      <dgm:prSet/>
      <dgm:spPr/>
      <dgm:t>
        <a:bodyPr/>
        <a:lstStyle/>
        <a:p>
          <a:r>
            <a:rPr lang="es-MX" dirty="0">
              <a:solidFill>
                <a:srgbClr val="152B48"/>
              </a:solidFill>
              <a:latin typeface="Montserrat" pitchFamily="2" charset="77"/>
            </a:rPr>
            <a:t>25% persisten con 20/200 o peor.</a:t>
          </a:r>
          <a:endParaRPr lang="es-CO" dirty="0">
            <a:solidFill>
              <a:srgbClr val="152B48"/>
            </a:solidFill>
            <a:latin typeface="Montserrat" pitchFamily="2" charset="77"/>
          </a:endParaRPr>
        </a:p>
      </dgm:t>
    </dgm:pt>
    <dgm:pt modelId="{CDCD7CA8-A5D2-4A01-AB9E-0E6DB3F8653E}" type="parTrans" cxnId="{83C5B93A-4B07-4619-9BC4-65780434AB79}">
      <dgm:prSet/>
      <dgm:spPr/>
      <dgm:t>
        <a:bodyPr/>
        <a:lstStyle/>
        <a:p>
          <a:endParaRPr lang="es-CO">
            <a:solidFill>
              <a:srgbClr val="152B48"/>
            </a:solidFill>
            <a:latin typeface="Montserrat" pitchFamily="2" charset="77"/>
          </a:endParaRPr>
        </a:p>
      </dgm:t>
    </dgm:pt>
    <dgm:pt modelId="{95FCCBE4-194E-432A-A0A5-6B357FD0B1C6}" type="sibTrans" cxnId="{83C5B93A-4B07-4619-9BC4-65780434AB79}">
      <dgm:prSet/>
      <dgm:spPr/>
      <dgm:t>
        <a:bodyPr/>
        <a:lstStyle/>
        <a:p>
          <a:endParaRPr lang="es-CO">
            <a:solidFill>
              <a:srgbClr val="152B48"/>
            </a:solidFill>
            <a:latin typeface="Montserrat" pitchFamily="2" charset="77"/>
          </a:endParaRPr>
        </a:p>
      </dgm:t>
    </dgm:pt>
    <dgm:pt modelId="{0ED6D376-9AF4-4537-8BC8-D45D1C2410CB}">
      <dgm:prSet/>
      <dgm:spPr/>
      <dgm:t>
        <a:bodyPr/>
        <a:lstStyle/>
        <a:p>
          <a:r>
            <a:rPr lang="es-MX">
              <a:solidFill>
                <a:schemeClr val="bg1"/>
              </a:solidFill>
              <a:latin typeface="Montserrat" pitchFamily="2" charset="77"/>
            </a:rPr>
            <a:t>Ojo contralateral</a:t>
          </a:r>
          <a:endParaRPr lang="es-CO">
            <a:solidFill>
              <a:schemeClr val="bg1"/>
            </a:solidFill>
            <a:latin typeface="Montserrat" pitchFamily="2" charset="77"/>
          </a:endParaRPr>
        </a:p>
      </dgm:t>
    </dgm:pt>
    <dgm:pt modelId="{5D3AB69C-D62F-406A-BA8F-DB43D92BA084}" type="parTrans" cxnId="{1BCED7F1-9917-4603-A988-CDE88FD9776E}">
      <dgm:prSet/>
      <dgm:spPr/>
      <dgm:t>
        <a:bodyPr/>
        <a:lstStyle/>
        <a:p>
          <a:endParaRPr lang="es-CO">
            <a:solidFill>
              <a:srgbClr val="152B48"/>
            </a:solidFill>
            <a:latin typeface="Montserrat" pitchFamily="2" charset="77"/>
          </a:endParaRPr>
        </a:p>
      </dgm:t>
    </dgm:pt>
    <dgm:pt modelId="{A698D182-EF7B-4E54-88A0-B254FBF27963}" type="sibTrans" cxnId="{1BCED7F1-9917-4603-A988-CDE88FD9776E}">
      <dgm:prSet/>
      <dgm:spPr/>
      <dgm:t>
        <a:bodyPr/>
        <a:lstStyle/>
        <a:p>
          <a:endParaRPr lang="es-CO">
            <a:solidFill>
              <a:srgbClr val="152B48"/>
            </a:solidFill>
            <a:latin typeface="Montserrat" pitchFamily="2" charset="77"/>
          </a:endParaRPr>
        </a:p>
      </dgm:t>
    </dgm:pt>
    <dgm:pt modelId="{FFEC7EBE-DB67-4CC2-88A5-B7123FF58F99}">
      <dgm:prSet/>
      <dgm:spPr/>
      <dgm:t>
        <a:bodyPr/>
        <a:lstStyle/>
        <a:p>
          <a:r>
            <a:rPr lang="es-MX" dirty="0">
              <a:solidFill>
                <a:srgbClr val="152B48"/>
              </a:solidFill>
              <a:latin typeface="Montserrat" pitchFamily="2" charset="77"/>
            </a:rPr>
            <a:t>10% a 2 años.</a:t>
          </a:r>
          <a:endParaRPr lang="es-CO" dirty="0">
            <a:solidFill>
              <a:srgbClr val="152B48"/>
            </a:solidFill>
            <a:latin typeface="Montserrat" pitchFamily="2" charset="77"/>
          </a:endParaRPr>
        </a:p>
      </dgm:t>
    </dgm:pt>
    <dgm:pt modelId="{E0F93C57-429B-4762-A6DB-3E2B1A7CFBDF}" type="parTrans" cxnId="{F6C6A303-5897-4DB8-9258-940CA1AE4984}">
      <dgm:prSet/>
      <dgm:spPr/>
      <dgm:t>
        <a:bodyPr/>
        <a:lstStyle/>
        <a:p>
          <a:endParaRPr lang="es-CO">
            <a:solidFill>
              <a:srgbClr val="152B48"/>
            </a:solidFill>
            <a:latin typeface="Montserrat" pitchFamily="2" charset="77"/>
          </a:endParaRPr>
        </a:p>
      </dgm:t>
    </dgm:pt>
    <dgm:pt modelId="{7FFBA019-7FEC-441B-8659-BD771A5BCDE8}" type="sibTrans" cxnId="{F6C6A303-5897-4DB8-9258-940CA1AE4984}">
      <dgm:prSet/>
      <dgm:spPr/>
      <dgm:t>
        <a:bodyPr/>
        <a:lstStyle/>
        <a:p>
          <a:endParaRPr lang="es-CO">
            <a:solidFill>
              <a:srgbClr val="152B48"/>
            </a:solidFill>
            <a:latin typeface="Montserrat" pitchFamily="2" charset="77"/>
          </a:endParaRPr>
        </a:p>
      </dgm:t>
    </dgm:pt>
    <dgm:pt modelId="{6798E8E0-E14C-4C19-8BC7-2A98325A640C}">
      <dgm:prSet/>
      <dgm:spPr/>
      <dgm:t>
        <a:bodyPr/>
        <a:lstStyle/>
        <a:p>
          <a:r>
            <a:rPr lang="es-MX" dirty="0">
              <a:solidFill>
                <a:srgbClr val="152B48"/>
              </a:solidFill>
              <a:latin typeface="Montserrat" pitchFamily="2" charset="77"/>
            </a:rPr>
            <a:t>15% a 5 años.</a:t>
          </a:r>
          <a:endParaRPr lang="es-CO" dirty="0">
            <a:solidFill>
              <a:srgbClr val="152B48"/>
            </a:solidFill>
            <a:latin typeface="Montserrat" pitchFamily="2" charset="77"/>
          </a:endParaRPr>
        </a:p>
      </dgm:t>
    </dgm:pt>
    <dgm:pt modelId="{FAD80A83-5C47-4475-B2C1-D5273DAD63B4}" type="parTrans" cxnId="{1AE7C116-5025-4447-A6CD-D8B88C3F359D}">
      <dgm:prSet/>
      <dgm:spPr/>
      <dgm:t>
        <a:bodyPr/>
        <a:lstStyle/>
        <a:p>
          <a:endParaRPr lang="es-CO">
            <a:solidFill>
              <a:srgbClr val="152B48"/>
            </a:solidFill>
            <a:latin typeface="Montserrat" pitchFamily="2" charset="77"/>
          </a:endParaRPr>
        </a:p>
      </dgm:t>
    </dgm:pt>
    <dgm:pt modelId="{7ECFC218-C7C6-4C9D-BB15-52E63C7FD91D}" type="sibTrans" cxnId="{1AE7C116-5025-4447-A6CD-D8B88C3F359D}">
      <dgm:prSet/>
      <dgm:spPr/>
      <dgm:t>
        <a:bodyPr/>
        <a:lstStyle/>
        <a:p>
          <a:endParaRPr lang="es-CO">
            <a:solidFill>
              <a:srgbClr val="152B48"/>
            </a:solidFill>
            <a:latin typeface="Montserrat" pitchFamily="2" charset="77"/>
          </a:endParaRPr>
        </a:p>
      </dgm:t>
    </dgm:pt>
    <dgm:pt modelId="{6AF73731-D057-4449-A505-CFB8E02B9A32}">
      <dgm:prSet/>
      <dgm:spPr/>
      <dgm:t>
        <a:bodyPr/>
        <a:lstStyle/>
        <a:p>
          <a:r>
            <a:rPr lang="es-MX">
              <a:solidFill>
                <a:schemeClr val="bg1"/>
              </a:solidFill>
              <a:latin typeface="Montserrat" pitchFamily="2" charset="77"/>
            </a:rPr>
            <a:t>Tratamiento</a:t>
          </a:r>
          <a:endParaRPr lang="es-CO">
            <a:solidFill>
              <a:schemeClr val="bg1"/>
            </a:solidFill>
            <a:latin typeface="Montserrat" pitchFamily="2" charset="77"/>
          </a:endParaRPr>
        </a:p>
      </dgm:t>
    </dgm:pt>
    <dgm:pt modelId="{EBA0F48B-D731-43C9-BB73-0EC27AF8CD71}" type="parTrans" cxnId="{BEC09E27-F0A8-4D8D-98FB-79DB246E4DD1}">
      <dgm:prSet/>
      <dgm:spPr/>
      <dgm:t>
        <a:bodyPr/>
        <a:lstStyle/>
        <a:p>
          <a:endParaRPr lang="es-CO">
            <a:solidFill>
              <a:srgbClr val="152B48"/>
            </a:solidFill>
            <a:latin typeface="Montserrat" pitchFamily="2" charset="77"/>
          </a:endParaRPr>
        </a:p>
      </dgm:t>
    </dgm:pt>
    <dgm:pt modelId="{89D9CEA2-240E-4DD1-B500-A251AE41E270}" type="sibTrans" cxnId="{BEC09E27-F0A8-4D8D-98FB-79DB246E4DD1}">
      <dgm:prSet/>
      <dgm:spPr/>
      <dgm:t>
        <a:bodyPr/>
        <a:lstStyle/>
        <a:p>
          <a:endParaRPr lang="es-CO">
            <a:solidFill>
              <a:srgbClr val="152B48"/>
            </a:solidFill>
            <a:latin typeface="Montserrat" pitchFamily="2" charset="77"/>
          </a:endParaRPr>
        </a:p>
      </dgm:t>
    </dgm:pt>
    <dgm:pt modelId="{70A6F3BA-55A5-4E4A-ACDE-12C756C21BF0}">
      <dgm:prSet/>
      <dgm:spPr/>
      <dgm:t>
        <a:bodyPr/>
        <a:lstStyle/>
        <a:p>
          <a:r>
            <a:rPr lang="es-CO" dirty="0">
              <a:solidFill>
                <a:srgbClr val="152B48"/>
              </a:solidFill>
              <a:latin typeface="Montserrat" pitchFamily="2" charset="77"/>
            </a:rPr>
            <a:t>No específico.</a:t>
          </a:r>
        </a:p>
      </dgm:t>
    </dgm:pt>
    <dgm:pt modelId="{905F79D3-3195-4B71-80F6-CDC09260C94D}" type="parTrans" cxnId="{570F48D1-FCDD-4A6D-A772-6C14A2A8D77E}">
      <dgm:prSet/>
      <dgm:spPr/>
      <dgm:t>
        <a:bodyPr/>
        <a:lstStyle/>
        <a:p>
          <a:endParaRPr lang="es-CO">
            <a:solidFill>
              <a:srgbClr val="152B48"/>
            </a:solidFill>
            <a:latin typeface="Montserrat" pitchFamily="2" charset="77"/>
          </a:endParaRPr>
        </a:p>
      </dgm:t>
    </dgm:pt>
    <dgm:pt modelId="{EAA4C5B4-823B-4F59-8526-4504B222DBF0}" type="sibTrans" cxnId="{570F48D1-FCDD-4A6D-A772-6C14A2A8D77E}">
      <dgm:prSet/>
      <dgm:spPr/>
      <dgm:t>
        <a:bodyPr/>
        <a:lstStyle/>
        <a:p>
          <a:endParaRPr lang="es-CO">
            <a:solidFill>
              <a:srgbClr val="152B48"/>
            </a:solidFill>
            <a:latin typeface="Montserrat" pitchFamily="2" charset="77"/>
          </a:endParaRPr>
        </a:p>
      </dgm:t>
    </dgm:pt>
    <dgm:pt modelId="{7B005631-32EE-4C40-B258-FEEA1968E79E}">
      <dgm:prSet/>
      <dgm:spPr/>
      <dgm:t>
        <a:bodyPr/>
        <a:lstStyle/>
        <a:p>
          <a:r>
            <a:rPr lang="es-CO" dirty="0">
              <a:solidFill>
                <a:srgbClr val="152B48"/>
              </a:solidFill>
              <a:latin typeface="Montserrat" pitchFamily="2" charset="77"/>
            </a:rPr>
            <a:t>Esteroides poca evidencia.</a:t>
          </a:r>
        </a:p>
      </dgm:t>
    </dgm:pt>
    <dgm:pt modelId="{7E67AC46-AFF8-4953-BD95-AC7784FA6A53}" type="parTrans" cxnId="{5DF47CE4-ADBF-404B-B98F-4B33DDA3F26A}">
      <dgm:prSet/>
      <dgm:spPr/>
      <dgm:t>
        <a:bodyPr/>
        <a:lstStyle/>
        <a:p>
          <a:endParaRPr lang="es-CO">
            <a:solidFill>
              <a:srgbClr val="152B48"/>
            </a:solidFill>
            <a:latin typeface="Montserrat" pitchFamily="2" charset="77"/>
          </a:endParaRPr>
        </a:p>
      </dgm:t>
    </dgm:pt>
    <dgm:pt modelId="{E74FC6E9-46E7-41BA-A543-E918F3B1B060}" type="sibTrans" cxnId="{5DF47CE4-ADBF-404B-B98F-4B33DDA3F26A}">
      <dgm:prSet/>
      <dgm:spPr/>
      <dgm:t>
        <a:bodyPr/>
        <a:lstStyle/>
        <a:p>
          <a:endParaRPr lang="es-CO">
            <a:solidFill>
              <a:srgbClr val="152B48"/>
            </a:solidFill>
            <a:latin typeface="Montserrat" pitchFamily="2" charset="77"/>
          </a:endParaRPr>
        </a:p>
      </dgm:t>
    </dgm:pt>
    <dgm:pt modelId="{9D747E8F-F629-47F5-BF7A-D67C18770FFF}">
      <dgm:prSet/>
      <dgm:spPr/>
      <dgm:t>
        <a:bodyPr/>
        <a:lstStyle/>
        <a:p>
          <a:r>
            <a:rPr lang="es-CO" dirty="0">
              <a:solidFill>
                <a:srgbClr val="152B48"/>
              </a:solidFill>
              <a:latin typeface="Montserrat" pitchFamily="2" charset="77"/>
            </a:rPr>
            <a:t>Tratar causa de base.</a:t>
          </a:r>
        </a:p>
      </dgm:t>
    </dgm:pt>
    <dgm:pt modelId="{A8067678-B534-4604-B7D0-4AAB1FCE34D3}" type="parTrans" cxnId="{5BDCD2A6-0A3B-494E-9C67-84CDA1868D4D}">
      <dgm:prSet/>
      <dgm:spPr/>
      <dgm:t>
        <a:bodyPr/>
        <a:lstStyle/>
        <a:p>
          <a:endParaRPr lang="es-CO">
            <a:solidFill>
              <a:srgbClr val="152B48"/>
            </a:solidFill>
            <a:latin typeface="Montserrat" pitchFamily="2" charset="77"/>
          </a:endParaRPr>
        </a:p>
      </dgm:t>
    </dgm:pt>
    <dgm:pt modelId="{CCFABEBC-B5F6-43FD-BEDA-E9D18259F3B2}" type="sibTrans" cxnId="{5BDCD2A6-0A3B-494E-9C67-84CDA1868D4D}">
      <dgm:prSet/>
      <dgm:spPr/>
      <dgm:t>
        <a:bodyPr/>
        <a:lstStyle/>
        <a:p>
          <a:endParaRPr lang="es-CO">
            <a:solidFill>
              <a:srgbClr val="152B48"/>
            </a:solidFill>
            <a:latin typeface="Montserrat" pitchFamily="2" charset="77"/>
          </a:endParaRPr>
        </a:p>
      </dgm:t>
    </dgm:pt>
    <dgm:pt modelId="{7E29DC69-3FFF-4355-8DA0-1393291ED8C8}" type="pres">
      <dgm:prSet presAssocID="{B914EB15-22D2-4E35-B4A2-E45FFBBB12E9}" presName="diagram" presStyleCnt="0">
        <dgm:presLayoutVars>
          <dgm:chPref val="1"/>
          <dgm:dir/>
          <dgm:animOne val="branch"/>
          <dgm:animLvl val="lvl"/>
          <dgm:resizeHandles/>
        </dgm:presLayoutVars>
      </dgm:prSet>
      <dgm:spPr/>
    </dgm:pt>
    <dgm:pt modelId="{7597A651-2F1B-4A54-AC8F-F045B63B9BE5}" type="pres">
      <dgm:prSet presAssocID="{A704D28D-EC53-4CCC-96B2-0DEACD0B5073}" presName="root" presStyleCnt="0"/>
      <dgm:spPr/>
    </dgm:pt>
    <dgm:pt modelId="{EECF848C-3E74-47B3-9870-1608B9732AB1}" type="pres">
      <dgm:prSet presAssocID="{A704D28D-EC53-4CCC-96B2-0DEACD0B5073}" presName="rootComposite" presStyleCnt="0"/>
      <dgm:spPr/>
    </dgm:pt>
    <dgm:pt modelId="{563BAE9D-47D8-4C53-B09D-F57FCB066A01}" type="pres">
      <dgm:prSet presAssocID="{A704D28D-EC53-4CCC-96B2-0DEACD0B5073}" presName="rootText" presStyleLbl="node1" presStyleIdx="0" presStyleCnt="3"/>
      <dgm:spPr/>
    </dgm:pt>
    <dgm:pt modelId="{0D919967-01F6-4124-AEE2-154AFE30312C}" type="pres">
      <dgm:prSet presAssocID="{A704D28D-EC53-4CCC-96B2-0DEACD0B5073}" presName="rootConnector" presStyleLbl="node1" presStyleIdx="0" presStyleCnt="3"/>
      <dgm:spPr/>
    </dgm:pt>
    <dgm:pt modelId="{FC604AA4-8920-448A-9FBF-D92984A5A5E7}" type="pres">
      <dgm:prSet presAssocID="{A704D28D-EC53-4CCC-96B2-0DEACD0B5073}" presName="childShape" presStyleCnt="0"/>
      <dgm:spPr/>
    </dgm:pt>
    <dgm:pt modelId="{E1A080C2-9A2E-47A1-BD29-146E160BDD0E}" type="pres">
      <dgm:prSet presAssocID="{727BEEE1-8556-4ADD-AFE6-04288C06D990}" presName="Name13" presStyleLbl="parChTrans1D2" presStyleIdx="0" presStyleCnt="8"/>
      <dgm:spPr/>
    </dgm:pt>
    <dgm:pt modelId="{003612FC-E7F2-48A5-888F-3F95CB66E9B1}" type="pres">
      <dgm:prSet presAssocID="{D50A25CC-6854-4C54-93A5-47A6EAD653DD}" presName="childText" presStyleLbl="bgAcc1" presStyleIdx="0" presStyleCnt="8">
        <dgm:presLayoutVars>
          <dgm:bulletEnabled val="1"/>
        </dgm:presLayoutVars>
      </dgm:prSet>
      <dgm:spPr/>
    </dgm:pt>
    <dgm:pt modelId="{E477BF1E-E95E-4D6F-A1E4-9A0F8414CED8}" type="pres">
      <dgm:prSet presAssocID="{401719D2-3D1B-485C-86B6-4041DE093ACD}" presName="Name13" presStyleLbl="parChTrans1D2" presStyleIdx="1" presStyleCnt="8"/>
      <dgm:spPr/>
    </dgm:pt>
    <dgm:pt modelId="{682E83EE-67C1-464D-88E7-6842F9A6319A}" type="pres">
      <dgm:prSet presAssocID="{6B2F7A01-65C5-407A-B292-E5BAD0E7A9F1}" presName="childText" presStyleLbl="bgAcc1" presStyleIdx="1" presStyleCnt="8">
        <dgm:presLayoutVars>
          <dgm:bulletEnabled val="1"/>
        </dgm:presLayoutVars>
      </dgm:prSet>
      <dgm:spPr/>
    </dgm:pt>
    <dgm:pt modelId="{6339160C-C240-4B29-AED5-0976C40871FB}" type="pres">
      <dgm:prSet presAssocID="{CDCD7CA8-A5D2-4A01-AB9E-0E6DB3F8653E}" presName="Name13" presStyleLbl="parChTrans1D2" presStyleIdx="2" presStyleCnt="8"/>
      <dgm:spPr/>
    </dgm:pt>
    <dgm:pt modelId="{FD77B09F-ADBF-46E5-8E52-42B839A5E248}" type="pres">
      <dgm:prSet presAssocID="{78B13557-3E6E-4492-9237-38F74927ABBA}" presName="childText" presStyleLbl="bgAcc1" presStyleIdx="2" presStyleCnt="8">
        <dgm:presLayoutVars>
          <dgm:bulletEnabled val="1"/>
        </dgm:presLayoutVars>
      </dgm:prSet>
      <dgm:spPr/>
    </dgm:pt>
    <dgm:pt modelId="{4AD46EDD-9E14-4BA7-B270-C3D6D852CB7E}" type="pres">
      <dgm:prSet presAssocID="{0ED6D376-9AF4-4537-8BC8-D45D1C2410CB}" presName="root" presStyleCnt="0"/>
      <dgm:spPr/>
    </dgm:pt>
    <dgm:pt modelId="{E61267A1-6FD4-476F-8DB7-DDA940699073}" type="pres">
      <dgm:prSet presAssocID="{0ED6D376-9AF4-4537-8BC8-D45D1C2410CB}" presName="rootComposite" presStyleCnt="0"/>
      <dgm:spPr/>
    </dgm:pt>
    <dgm:pt modelId="{5F6400A7-F5CE-4B45-BF06-7F6AAAE9DEE3}" type="pres">
      <dgm:prSet presAssocID="{0ED6D376-9AF4-4537-8BC8-D45D1C2410CB}" presName="rootText" presStyleLbl="node1" presStyleIdx="1" presStyleCnt="3"/>
      <dgm:spPr/>
    </dgm:pt>
    <dgm:pt modelId="{D747B3F2-4703-4C55-8FA1-BFFFF1673AC7}" type="pres">
      <dgm:prSet presAssocID="{0ED6D376-9AF4-4537-8BC8-D45D1C2410CB}" presName="rootConnector" presStyleLbl="node1" presStyleIdx="1" presStyleCnt="3"/>
      <dgm:spPr/>
    </dgm:pt>
    <dgm:pt modelId="{3A5BAF1D-56D0-4EBF-9279-CB5AB4665A83}" type="pres">
      <dgm:prSet presAssocID="{0ED6D376-9AF4-4537-8BC8-D45D1C2410CB}" presName="childShape" presStyleCnt="0"/>
      <dgm:spPr/>
    </dgm:pt>
    <dgm:pt modelId="{0B336535-C4CB-471C-8F17-701358607B14}" type="pres">
      <dgm:prSet presAssocID="{E0F93C57-429B-4762-A6DB-3E2B1A7CFBDF}" presName="Name13" presStyleLbl="parChTrans1D2" presStyleIdx="3" presStyleCnt="8"/>
      <dgm:spPr/>
    </dgm:pt>
    <dgm:pt modelId="{5C28C4DC-ABBB-4110-AE50-6E82D030F8C7}" type="pres">
      <dgm:prSet presAssocID="{FFEC7EBE-DB67-4CC2-88A5-B7123FF58F99}" presName="childText" presStyleLbl="bgAcc1" presStyleIdx="3" presStyleCnt="8">
        <dgm:presLayoutVars>
          <dgm:bulletEnabled val="1"/>
        </dgm:presLayoutVars>
      </dgm:prSet>
      <dgm:spPr/>
    </dgm:pt>
    <dgm:pt modelId="{7089DBFB-EE30-4514-989C-474AB71F0410}" type="pres">
      <dgm:prSet presAssocID="{FAD80A83-5C47-4475-B2C1-D5273DAD63B4}" presName="Name13" presStyleLbl="parChTrans1D2" presStyleIdx="4" presStyleCnt="8"/>
      <dgm:spPr/>
    </dgm:pt>
    <dgm:pt modelId="{CF201B61-9F3A-4701-ACBF-877047CB0D8B}" type="pres">
      <dgm:prSet presAssocID="{6798E8E0-E14C-4C19-8BC7-2A98325A640C}" presName="childText" presStyleLbl="bgAcc1" presStyleIdx="4" presStyleCnt="8">
        <dgm:presLayoutVars>
          <dgm:bulletEnabled val="1"/>
        </dgm:presLayoutVars>
      </dgm:prSet>
      <dgm:spPr/>
    </dgm:pt>
    <dgm:pt modelId="{D9470DE2-9793-4B34-B3A6-B6B2714B26A8}" type="pres">
      <dgm:prSet presAssocID="{6AF73731-D057-4449-A505-CFB8E02B9A32}" presName="root" presStyleCnt="0"/>
      <dgm:spPr/>
    </dgm:pt>
    <dgm:pt modelId="{87FEBB61-392D-4C2D-ADAA-FBD128684B2B}" type="pres">
      <dgm:prSet presAssocID="{6AF73731-D057-4449-A505-CFB8E02B9A32}" presName="rootComposite" presStyleCnt="0"/>
      <dgm:spPr/>
    </dgm:pt>
    <dgm:pt modelId="{ACB2DF79-07F2-4F62-AD5C-6721A46C697F}" type="pres">
      <dgm:prSet presAssocID="{6AF73731-D057-4449-A505-CFB8E02B9A32}" presName="rootText" presStyleLbl="node1" presStyleIdx="2" presStyleCnt="3"/>
      <dgm:spPr/>
    </dgm:pt>
    <dgm:pt modelId="{E25C0B13-ADD1-41A1-BB78-8BD72ABA3EC9}" type="pres">
      <dgm:prSet presAssocID="{6AF73731-D057-4449-A505-CFB8E02B9A32}" presName="rootConnector" presStyleLbl="node1" presStyleIdx="2" presStyleCnt="3"/>
      <dgm:spPr/>
    </dgm:pt>
    <dgm:pt modelId="{ADFB319E-033A-4BF3-9205-8EDC2F6BB8D7}" type="pres">
      <dgm:prSet presAssocID="{6AF73731-D057-4449-A505-CFB8E02B9A32}" presName="childShape" presStyleCnt="0"/>
      <dgm:spPr/>
    </dgm:pt>
    <dgm:pt modelId="{8191519A-B71E-47B5-B2B7-1DB6A3B70974}" type="pres">
      <dgm:prSet presAssocID="{905F79D3-3195-4B71-80F6-CDC09260C94D}" presName="Name13" presStyleLbl="parChTrans1D2" presStyleIdx="5" presStyleCnt="8"/>
      <dgm:spPr/>
    </dgm:pt>
    <dgm:pt modelId="{00916D4C-1FD4-432F-8A00-BBEECBDD8B6C}" type="pres">
      <dgm:prSet presAssocID="{70A6F3BA-55A5-4E4A-ACDE-12C756C21BF0}" presName="childText" presStyleLbl="bgAcc1" presStyleIdx="5" presStyleCnt="8">
        <dgm:presLayoutVars>
          <dgm:bulletEnabled val="1"/>
        </dgm:presLayoutVars>
      </dgm:prSet>
      <dgm:spPr/>
    </dgm:pt>
    <dgm:pt modelId="{C7941585-F65C-4976-B9A3-342ECBB8E23B}" type="pres">
      <dgm:prSet presAssocID="{7E67AC46-AFF8-4953-BD95-AC7784FA6A53}" presName="Name13" presStyleLbl="parChTrans1D2" presStyleIdx="6" presStyleCnt="8"/>
      <dgm:spPr/>
    </dgm:pt>
    <dgm:pt modelId="{B09107BD-773A-4CE6-B1AE-5E098C5DAF4D}" type="pres">
      <dgm:prSet presAssocID="{7B005631-32EE-4C40-B258-FEEA1968E79E}" presName="childText" presStyleLbl="bgAcc1" presStyleIdx="6" presStyleCnt="8">
        <dgm:presLayoutVars>
          <dgm:bulletEnabled val="1"/>
        </dgm:presLayoutVars>
      </dgm:prSet>
      <dgm:spPr/>
    </dgm:pt>
    <dgm:pt modelId="{54739645-14DA-4114-9A4F-3B6DACBAB012}" type="pres">
      <dgm:prSet presAssocID="{A8067678-B534-4604-B7D0-4AAB1FCE34D3}" presName="Name13" presStyleLbl="parChTrans1D2" presStyleIdx="7" presStyleCnt="8"/>
      <dgm:spPr/>
    </dgm:pt>
    <dgm:pt modelId="{C0035A90-FE02-44B4-9888-3EA31AE30952}" type="pres">
      <dgm:prSet presAssocID="{9D747E8F-F629-47F5-BF7A-D67C18770FFF}" presName="childText" presStyleLbl="bgAcc1" presStyleIdx="7" presStyleCnt="8">
        <dgm:presLayoutVars>
          <dgm:bulletEnabled val="1"/>
        </dgm:presLayoutVars>
      </dgm:prSet>
      <dgm:spPr/>
    </dgm:pt>
  </dgm:ptLst>
  <dgm:cxnLst>
    <dgm:cxn modelId="{DB607800-6EBF-4BC3-B774-69BB024E6AE4}" srcId="{A704D28D-EC53-4CCC-96B2-0DEACD0B5073}" destId="{6B2F7A01-65C5-407A-B292-E5BAD0E7A9F1}" srcOrd="1" destOrd="0" parTransId="{401719D2-3D1B-485C-86B6-4041DE093ACD}" sibTransId="{3A6E3017-3B86-46E3-845E-3BF8A8C99366}"/>
    <dgm:cxn modelId="{F6C6A303-5897-4DB8-9258-940CA1AE4984}" srcId="{0ED6D376-9AF4-4537-8BC8-D45D1C2410CB}" destId="{FFEC7EBE-DB67-4CC2-88A5-B7123FF58F99}" srcOrd="0" destOrd="0" parTransId="{E0F93C57-429B-4762-A6DB-3E2B1A7CFBDF}" sibTransId="{7FFBA019-7FEC-441B-8659-BD771A5BCDE8}"/>
    <dgm:cxn modelId="{1AE7C116-5025-4447-A6CD-D8B88C3F359D}" srcId="{0ED6D376-9AF4-4537-8BC8-D45D1C2410CB}" destId="{6798E8E0-E14C-4C19-8BC7-2A98325A640C}" srcOrd="1" destOrd="0" parTransId="{FAD80A83-5C47-4475-B2C1-D5273DAD63B4}" sibTransId="{7ECFC218-C7C6-4C9D-BB15-52E63C7FD91D}"/>
    <dgm:cxn modelId="{097AD724-56AE-4CF4-9B43-FD0408A25460}" type="presOf" srcId="{A704D28D-EC53-4CCC-96B2-0DEACD0B5073}" destId="{563BAE9D-47D8-4C53-B09D-F57FCB066A01}" srcOrd="0" destOrd="0" presId="urn:microsoft.com/office/officeart/2005/8/layout/hierarchy3"/>
    <dgm:cxn modelId="{766B9725-EA02-4278-918D-F5D0CBE28B48}" type="presOf" srcId="{D50A25CC-6854-4C54-93A5-47A6EAD653DD}" destId="{003612FC-E7F2-48A5-888F-3F95CB66E9B1}" srcOrd="0" destOrd="0" presId="urn:microsoft.com/office/officeart/2005/8/layout/hierarchy3"/>
    <dgm:cxn modelId="{BEC09E27-F0A8-4D8D-98FB-79DB246E4DD1}" srcId="{B914EB15-22D2-4E35-B4A2-E45FFBBB12E9}" destId="{6AF73731-D057-4449-A505-CFB8E02B9A32}" srcOrd="2" destOrd="0" parTransId="{EBA0F48B-D731-43C9-BB73-0EC27AF8CD71}" sibTransId="{89D9CEA2-240E-4DD1-B500-A251AE41E270}"/>
    <dgm:cxn modelId="{EE7C4C33-5272-42E3-8AB9-DDFFF392800D}" type="presOf" srcId="{6798E8E0-E14C-4C19-8BC7-2A98325A640C}" destId="{CF201B61-9F3A-4701-ACBF-877047CB0D8B}" srcOrd="0" destOrd="0" presId="urn:microsoft.com/office/officeart/2005/8/layout/hierarchy3"/>
    <dgm:cxn modelId="{83C5B93A-4B07-4619-9BC4-65780434AB79}" srcId="{A704D28D-EC53-4CCC-96B2-0DEACD0B5073}" destId="{78B13557-3E6E-4492-9237-38F74927ABBA}" srcOrd="2" destOrd="0" parTransId="{CDCD7CA8-A5D2-4A01-AB9E-0E6DB3F8653E}" sibTransId="{95FCCBE4-194E-432A-A0A5-6B357FD0B1C6}"/>
    <dgm:cxn modelId="{42B10164-963A-4C18-9B7C-97C8D41E03B9}" type="presOf" srcId="{6AF73731-D057-4449-A505-CFB8E02B9A32}" destId="{E25C0B13-ADD1-41A1-BB78-8BD72ABA3EC9}" srcOrd="1" destOrd="0" presId="urn:microsoft.com/office/officeart/2005/8/layout/hierarchy3"/>
    <dgm:cxn modelId="{2FC92D64-14D0-4257-AA3F-9BF353862AC9}" type="presOf" srcId="{A8067678-B534-4604-B7D0-4AAB1FCE34D3}" destId="{54739645-14DA-4114-9A4F-3B6DACBAB012}" srcOrd="0" destOrd="0" presId="urn:microsoft.com/office/officeart/2005/8/layout/hierarchy3"/>
    <dgm:cxn modelId="{3E65124F-DAEE-460D-816C-3800321BA4D4}" type="presOf" srcId="{9D747E8F-F629-47F5-BF7A-D67C18770FFF}" destId="{C0035A90-FE02-44B4-9888-3EA31AE30952}" srcOrd="0" destOrd="0" presId="urn:microsoft.com/office/officeart/2005/8/layout/hierarchy3"/>
    <dgm:cxn modelId="{E1163C70-6B5A-43A9-B60C-FBDA69EB4E47}" type="presOf" srcId="{7B005631-32EE-4C40-B258-FEEA1968E79E}" destId="{B09107BD-773A-4CE6-B1AE-5E098C5DAF4D}" srcOrd="0" destOrd="0" presId="urn:microsoft.com/office/officeart/2005/8/layout/hierarchy3"/>
    <dgm:cxn modelId="{1E13B470-AED9-4ECC-BDAD-644427B8F89E}" srcId="{A704D28D-EC53-4CCC-96B2-0DEACD0B5073}" destId="{D50A25CC-6854-4C54-93A5-47A6EAD653DD}" srcOrd="0" destOrd="0" parTransId="{727BEEE1-8556-4ADD-AFE6-04288C06D990}" sibTransId="{63B9943C-0A2F-4451-90F1-955E90BCE0DC}"/>
    <dgm:cxn modelId="{0465007E-E5A8-4DC7-AFCF-B74D3F26717B}" type="presOf" srcId="{6AF73731-D057-4449-A505-CFB8E02B9A32}" destId="{ACB2DF79-07F2-4F62-AD5C-6721A46C697F}" srcOrd="0" destOrd="0" presId="urn:microsoft.com/office/officeart/2005/8/layout/hierarchy3"/>
    <dgm:cxn modelId="{C109637E-C20D-45F6-85FD-1FF5C3A46E9F}" type="presOf" srcId="{78B13557-3E6E-4492-9237-38F74927ABBA}" destId="{FD77B09F-ADBF-46E5-8E52-42B839A5E248}" srcOrd="0" destOrd="0" presId="urn:microsoft.com/office/officeart/2005/8/layout/hierarchy3"/>
    <dgm:cxn modelId="{0012677E-EAB4-4D4C-84A3-7BBDFA9E78C9}" type="presOf" srcId="{6B2F7A01-65C5-407A-B292-E5BAD0E7A9F1}" destId="{682E83EE-67C1-464D-88E7-6842F9A6319A}" srcOrd="0" destOrd="0" presId="urn:microsoft.com/office/officeart/2005/8/layout/hierarchy3"/>
    <dgm:cxn modelId="{DD5D4A80-3A8C-4C43-86F9-BF5E06B51657}" type="presOf" srcId="{FAD80A83-5C47-4475-B2C1-D5273DAD63B4}" destId="{7089DBFB-EE30-4514-989C-474AB71F0410}" srcOrd="0" destOrd="0" presId="urn:microsoft.com/office/officeart/2005/8/layout/hierarchy3"/>
    <dgm:cxn modelId="{2C493C8B-0C85-4343-A9A9-91F424815E37}" srcId="{B914EB15-22D2-4E35-B4A2-E45FFBBB12E9}" destId="{A704D28D-EC53-4CCC-96B2-0DEACD0B5073}" srcOrd="0" destOrd="0" parTransId="{20B663C6-05B4-49A5-A404-7CA09ACB7575}" sibTransId="{4FA61BDB-C907-4965-86AA-06CF9B223C63}"/>
    <dgm:cxn modelId="{3D62428B-2CFA-464F-B390-EA8A2F2F4839}" type="presOf" srcId="{401719D2-3D1B-485C-86B6-4041DE093ACD}" destId="{E477BF1E-E95E-4D6F-A1E4-9A0F8414CED8}" srcOrd="0" destOrd="0" presId="urn:microsoft.com/office/officeart/2005/8/layout/hierarchy3"/>
    <dgm:cxn modelId="{BF4C91A6-BB6D-41D2-B02A-4AD08614AB0E}" type="presOf" srcId="{FFEC7EBE-DB67-4CC2-88A5-B7123FF58F99}" destId="{5C28C4DC-ABBB-4110-AE50-6E82D030F8C7}" srcOrd="0" destOrd="0" presId="urn:microsoft.com/office/officeart/2005/8/layout/hierarchy3"/>
    <dgm:cxn modelId="{5BDCD2A6-0A3B-494E-9C67-84CDA1868D4D}" srcId="{6AF73731-D057-4449-A505-CFB8E02B9A32}" destId="{9D747E8F-F629-47F5-BF7A-D67C18770FFF}" srcOrd="2" destOrd="0" parTransId="{A8067678-B534-4604-B7D0-4AAB1FCE34D3}" sibTransId="{CCFABEBC-B5F6-43FD-BEDA-E9D18259F3B2}"/>
    <dgm:cxn modelId="{151E26B0-3F76-4110-8D23-7450CCBB6B78}" type="presOf" srcId="{727BEEE1-8556-4ADD-AFE6-04288C06D990}" destId="{E1A080C2-9A2E-47A1-BD29-146E160BDD0E}" srcOrd="0" destOrd="0" presId="urn:microsoft.com/office/officeart/2005/8/layout/hierarchy3"/>
    <dgm:cxn modelId="{9868BBBA-E96E-4646-9A41-81532A7AED1C}" type="presOf" srcId="{E0F93C57-429B-4762-A6DB-3E2B1A7CFBDF}" destId="{0B336535-C4CB-471C-8F17-701358607B14}" srcOrd="0" destOrd="0" presId="urn:microsoft.com/office/officeart/2005/8/layout/hierarchy3"/>
    <dgm:cxn modelId="{BB15BDC2-475B-44F7-A697-4309E6A947F3}" type="presOf" srcId="{7E67AC46-AFF8-4953-BD95-AC7784FA6A53}" destId="{C7941585-F65C-4976-B9A3-342ECBB8E23B}" srcOrd="0" destOrd="0" presId="urn:microsoft.com/office/officeart/2005/8/layout/hierarchy3"/>
    <dgm:cxn modelId="{570F48D1-FCDD-4A6D-A772-6C14A2A8D77E}" srcId="{6AF73731-D057-4449-A505-CFB8E02B9A32}" destId="{70A6F3BA-55A5-4E4A-ACDE-12C756C21BF0}" srcOrd="0" destOrd="0" parTransId="{905F79D3-3195-4B71-80F6-CDC09260C94D}" sibTransId="{EAA4C5B4-823B-4F59-8526-4504B222DBF0}"/>
    <dgm:cxn modelId="{974CC2DD-1FFB-42AD-954D-0CDBA4434663}" type="presOf" srcId="{CDCD7CA8-A5D2-4A01-AB9E-0E6DB3F8653E}" destId="{6339160C-C240-4B29-AED5-0976C40871FB}" srcOrd="0" destOrd="0" presId="urn:microsoft.com/office/officeart/2005/8/layout/hierarchy3"/>
    <dgm:cxn modelId="{5DF47CE4-ADBF-404B-B98F-4B33DDA3F26A}" srcId="{6AF73731-D057-4449-A505-CFB8E02B9A32}" destId="{7B005631-32EE-4C40-B258-FEEA1968E79E}" srcOrd="1" destOrd="0" parTransId="{7E67AC46-AFF8-4953-BD95-AC7784FA6A53}" sibTransId="{E74FC6E9-46E7-41BA-A543-E918F3B1B060}"/>
    <dgm:cxn modelId="{52895BE9-A428-4F8B-9590-4BF59D5D5E93}" type="presOf" srcId="{905F79D3-3195-4B71-80F6-CDC09260C94D}" destId="{8191519A-B71E-47B5-B2B7-1DB6A3B70974}" srcOrd="0" destOrd="0" presId="urn:microsoft.com/office/officeart/2005/8/layout/hierarchy3"/>
    <dgm:cxn modelId="{5A3AE4EB-F01F-4465-BC91-B281E692EC0A}" type="presOf" srcId="{0ED6D376-9AF4-4537-8BC8-D45D1C2410CB}" destId="{D747B3F2-4703-4C55-8FA1-BFFFF1673AC7}" srcOrd="1" destOrd="0" presId="urn:microsoft.com/office/officeart/2005/8/layout/hierarchy3"/>
    <dgm:cxn modelId="{1BCED7F1-9917-4603-A988-CDE88FD9776E}" srcId="{B914EB15-22D2-4E35-B4A2-E45FFBBB12E9}" destId="{0ED6D376-9AF4-4537-8BC8-D45D1C2410CB}" srcOrd="1" destOrd="0" parTransId="{5D3AB69C-D62F-406A-BA8F-DB43D92BA084}" sibTransId="{A698D182-EF7B-4E54-88A0-B254FBF27963}"/>
    <dgm:cxn modelId="{56AFA6F3-4BBA-4E71-A4A8-ACD91CB89C16}" type="presOf" srcId="{70A6F3BA-55A5-4E4A-ACDE-12C756C21BF0}" destId="{00916D4C-1FD4-432F-8A00-BBEECBDD8B6C}" srcOrd="0" destOrd="0" presId="urn:microsoft.com/office/officeart/2005/8/layout/hierarchy3"/>
    <dgm:cxn modelId="{F61605FB-340F-409F-A8E6-BC694B00EE99}" type="presOf" srcId="{A704D28D-EC53-4CCC-96B2-0DEACD0B5073}" destId="{0D919967-01F6-4124-AEE2-154AFE30312C}" srcOrd="1" destOrd="0" presId="urn:microsoft.com/office/officeart/2005/8/layout/hierarchy3"/>
    <dgm:cxn modelId="{BA5A9DFC-F13D-4CF7-AF46-91ED24868F38}" type="presOf" srcId="{B914EB15-22D2-4E35-B4A2-E45FFBBB12E9}" destId="{7E29DC69-3FFF-4355-8DA0-1393291ED8C8}" srcOrd="0" destOrd="0" presId="urn:microsoft.com/office/officeart/2005/8/layout/hierarchy3"/>
    <dgm:cxn modelId="{918A44FF-F066-439A-A35A-A461BBDDDBB4}" type="presOf" srcId="{0ED6D376-9AF4-4537-8BC8-D45D1C2410CB}" destId="{5F6400A7-F5CE-4B45-BF06-7F6AAAE9DEE3}" srcOrd="0" destOrd="0" presId="urn:microsoft.com/office/officeart/2005/8/layout/hierarchy3"/>
    <dgm:cxn modelId="{911C2132-4615-4FF0-B4BE-3139ED2D38DA}" type="presParOf" srcId="{7E29DC69-3FFF-4355-8DA0-1393291ED8C8}" destId="{7597A651-2F1B-4A54-AC8F-F045B63B9BE5}" srcOrd="0" destOrd="0" presId="urn:microsoft.com/office/officeart/2005/8/layout/hierarchy3"/>
    <dgm:cxn modelId="{D8D2E483-F0F8-4587-8E03-9D29749994EE}" type="presParOf" srcId="{7597A651-2F1B-4A54-AC8F-F045B63B9BE5}" destId="{EECF848C-3E74-47B3-9870-1608B9732AB1}" srcOrd="0" destOrd="0" presId="urn:microsoft.com/office/officeart/2005/8/layout/hierarchy3"/>
    <dgm:cxn modelId="{E72E77AE-DACF-43AB-BC9B-18AF08934751}" type="presParOf" srcId="{EECF848C-3E74-47B3-9870-1608B9732AB1}" destId="{563BAE9D-47D8-4C53-B09D-F57FCB066A01}" srcOrd="0" destOrd="0" presId="urn:microsoft.com/office/officeart/2005/8/layout/hierarchy3"/>
    <dgm:cxn modelId="{60FB93CC-AF7B-4E4E-BDCB-B18404E6798F}" type="presParOf" srcId="{EECF848C-3E74-47B3-9870-1608B9732AB1}" destId="{0D919967-01F6-4124-AEE2-154AFE30312C}" srcOrd="1" destOrd="0" presId="urn:microsoft.com/office/officeart/2005/8/layout/hierarchy3"/>
    <dgm:cxn modelId="{25F40DFD-32E0-49D2-B574-F19B9B0A93ED}" type="presParOf" srcId="{7597A651-2F1B-4A54-AC8F-F045B63B9BE5}" destId="{FC604AA4-8920-448A-9FBF-D92984A5A5E7}" srcOrd="1" destOrd="0" presId="urn:microsoft.com/office/officeart/2005/8/layout/hierarchy3"/>
    <dgm:cxn modelId="{38F45CB1-3869-4ECD-B086-4A1B82FE2C11}" type="presParOf" srcId="{FC604AA4-8920-448A-9FBF-D92984A5A5E7}" destId="{E1A080C2-9A2E-47A1-BD29-146E160BDD0E}" srcOrd="0" destOrd="0" presId="urn:microsoft.com/office/officeart/2005/8/layout/hierarchy3"/>
    <dgm:cxn modelId="{CC575FB5-AC5E-4D35-B761-BD72DF5054BD}" type="presParOf" srcId="{FC604AA4-8920-448A-9FBF-D92984A5A5E7}" destId="{003612FC-E7F2-48A5-888F-3F95CB66E9B1}" srcOrd="1" destOrd="0" presId="urn:microsoft.com/office/officeart/2005/8/layout/hierarchy3"/>
    <dgm:cxn modelId="{294AD3BD-4664-49A6-B96E-E888E8AE0515}" type="presParOf" srcId="{FC604AA4-8920-448A-9FBF-D92984A5A5E7}" destId="{E477BF1E-E95E-4D6F-A1E4-9A0F8414CED8}" srcOrd="2" destOrd="0" presId="urn:microsoft.com/office/officeart/2005/8/layout/hierarchy3"/>
    <dgm:cxn modelId="{6CCD6968-AAAB-4EFF-91C5-BA3D33F51524}" type="presParOf" srcId="{FC604AA4-8920-448A-9FBF-D92984A5A5E7}" destId="{682E83EE-67C1-464D-88E7-6842F9A6319A}" srcOrd="3" destOrd="0" presId="urn:microsoft.com/office/officeart/2005/8/layout/hierarchy3"/>
    <dgm:cxn modelId="{E4312BED-6B04-4FCE-A290-C891A2EB062A}" type="presParOf" srcId="{FC604AA4-8920-448A-9FBF-D92984A5A5E7}" destId="{6339160C-C240-4B29-AED5-0976C40871FB}" srcOrd="4" destOrd="0" presId="urn:microsoft.com/office/officeart/2005/8/layout/hierarchy3"/>
    <dgm:cxn modelId="{147A6FAF-0755-481E-B465-AF69727B79CB}" type="presParOf" srcId="{FC604AA4-8920-448A-9FBF-D92984A5A5E7}" destId="{FD77B09F-ADBF-46E5-8E52-42B839A5E248}" srcOrd="5" destOrd="0" presId="urn:microsoft.com/office/officeart/2005/8/layout/hierarchy3"/>
    <dgm:cxn modelId="{A32A2170-EF32-496D-B909-0D310BA28834}" type="presParOf" srcId="{7E29DC69-3FFF-4355-8DA0-1393291ED8C8}" destId="{4AD46EDD-9E14-4BA7-B270-C3D6D852CB7E}" srcOrd="1" destOrd="0" presId="urn:microsoft.com/office/officeart/2005/8/layout/hierarchy3"/>
    <dgm:cxn modelId="{925109FB-6DE0-4D37-8E0B-038EFC0D31E3}" type="presParOf" srcId="{4AD46EDD-9E14-4BA7-B270-C3D6D852CB7E}" destId="{E61267A1-6FD4-476F-8DB7-DDA940699073}" srcOrd="0" destOrd="0" presId="urn:microsoft.com/office/officeart/2005/8/layout/hierarchy3"/>
    <dgm:cxn modelId="{6D0E59A6-4C61-4602-B0D9-F150827400D2}" type="presParOf" srcId="{E61267A1-6FD4-476F-8DB7-DDA940699073}" destId="{5F6400A7-F5CE-4B45-BF06-7F6AAAE9DEE3}" srcOrd="0" destOrd="0" presId="urn:microsoft.com/office/officeart/2005/8/layout/hierarchy3"/>
    <dgm:cxn modelId="{664EDB9A-64F8-432E-8857-D7B2A02CE30F}" type="presParOf" srcId="{E61267A1-6FD4-476F-8DB7-DDA940699073}" destId="{D747B3F2-4703-4C55-8FA1-BFFFF1673AC7}" srcOrd="1" destOrd="0" presId="urn:microsoft.com/office/officeart/2005/8/layout/hierarchy3"/>
    <dgm:cxn modelId="{706E8CC9-85FD-4A12-8602-04BFCF388E0E}" type="presParOf" srcId="{4AD46EDD-9E14-4BA7-B270-C3D6D852CB7E}" destId="{3A5BAF1D-56D0-4EBF-9279-CB5AB4665A83}" srcOrd="1" destOrd="0" presId="urn:microsoft.com/office/officeart/2005/8/layout/hierarchy3"/>
    <dgm:cxn modelId="{26EEC89F-24E5-4C4E-B2D7-FF5A2EBA3AE6}" type="presParOf" srcId="{3A5BAF1D-56D0-4EBF-9279-CB5AB4665A83}" destId="{0B336535-C4CB-471C-8F17-701358607B14}" srcOrd="0" destOrd="0" presId="urn:microsoft.com/office/officeart/2005/8/layout/hierarchy3"/>
    <dgm:cxn modelId="{74A4BD31-573D-46C7-B78C-6F67C94BAC67}" type="presParOf" srcId="{3A5BAF1D-56D0-4EBF-9279-CB5AB4665A83}" destId="{5C28C4DC-ABBB-4110-AE50-6E82D030F8C7}" srcOrd="1" destOrd="0" presId="urn:microsoft.com/office/officeart/2005/8/layout/hierarchy3"/>
    <dgm:cxn modelId="{8B836BEA-12F9-4DB6-9CA0-D9A4EF24CA70}" type="presParOf" srcId="{3A5BAF1D-56D0-4EBF-9279-CB5AB4665A83}" destId="{7089DBFB-EE30-4514-989C-474AB71F0410}" srcOrd="2" destOrd="0" presId="urn:microsoft.com/office/officeart/2005/8/layout/hierarchy3"/>
    <dgm:cxn modelId="{4C3051A1-23F1-4358-BC51-8643E5779A30}" type="presParOf" srcId="{3A5BAF1D-56D0-4EBF-9279-CB5AB4665A83}" destId="{CF201B61-9F3A-4701-ACBF-877047CB0D8B}" srcOrd="3" destOrd="0" presId="urn:microsoft.com/office/officeart/2005/8/layout/hierarchy3"/>
    <dgm:cxn modelId="{FA7A6B57-F4E4-401F-9757-81A6BDB53187}" type="presParOf" srcId="{7E29DC69-3FFF-4355-8DA0-1393291ED8C8}" destId="{D9470DE2-9793-4B34-B3A6-B6B2714B26A8}" srcOrd="2" destOrd="0" presId="urn:microsoft.com/office/officeart/2005/8/layout/hierarchy3"/>
    <dgm:cxn modelId="{0DFAD679-D36E-4DD3-B59F-E0E10BAE3292}" type="presParOf" srcId="{D9470DE2-9793-4B34-B3A6-B6B2714B26A8}" destId="{87FEBB61-392D-4C2D-ADAA-FBD128684B2B}" srcOrd="0" destOrd="0" presId="urn:microsoft.com/office/officeart/2005/8/layout/hierarchy3"/>
    <dgm:cxn modelId="{1A56D033-FB8D-436A-8385-802F19B24499}" type="presParOf" srcId="{87FEBB61-392D-4C2D-ADAA-FBD128684B2B}" destId="{ACB2DF79-07F2-4F62-AD5C-6721A46C697F}" srcOrd="0" destOrd="0" presId="urn:microsoft.com/office/officeart/2005/8/layout/hierarchy3"/>
    <dgm:cxn modelId="{8F1C7E50-C8FE-427B-8D25-03B6883A2635}" type="presParOf" srcId="{87FEBB61-392D-4C2D-ADAA-FBD128684B2B}" destId="{E25C0B13-ADD1-41A1-BB78-8BD72ABA3EC9}" srcOrd="1" destOrd="0" presId="urn:microsoft.com/office/officeart/2005/8/layout/hierarchy3"/>
    <dgm:cxn modelId="{F73FA67D-5573-4A38-B49C-321E8A5BCC7C}" type="presParOf" srcId="{D9470DE2-9793-4B34-B3A6-B6B2714B26A8}" destId="{ADFB319E-033A-4BF3-9205-8EDC2F6BB8D7}" srcOrd="1" destOrd="0" presId="urn:microsoft.com/office/officeart/2005/8/layout/hierarchy3"/>
    <dgm:cxn modelId="{542105E1-B01F-49AC-8455-81DB7044BB9D}" type="presParOf" srcId="{ADFB319E-033A-4BF3-9205-8EDC2F6BB8D7}" destId="{8191519A-B71E-47B5-B2B7-1DB6A3B70974}" srcOrd="0" destOrd="0" presId="urn:microsoft.com/office/officeart/2005/8/layout/hierarchy3"/>
    <dgm:cxn modelId="{B8CE7CDC-444C-466E-9DF1-3E8BF0E697D9}" type="presParOf" srcId="{ADFB319E-033A-4BF3-9205-8EDC2F6BB8D7}" destId="{00916D4C-1FD4-432F-8A00-BBEECBDD8B6C}" srcOrd="1" destOrd="0" presId="urn:microsoft.com/office/officeart/2005/8/layout/hierarchy3"/>
    <dgm:cxn modelId="{1EF7B916-A3DE-4E3A-A78D-F9EBE4BDC414}" type="presParOf" srcId="{ADFB319E-033A-4BF3-9205-8EDC2F6BB8D7}" destId="{C7941585-F65C-4976-B9A3-342ECBB8E23B}" srcOrd="2" destOrd="0" presId="urn:microsoft.com/office/officeart/2005/8/layout/hierarchy3"/>
    <dgm:cxn modelId="{268995D7-84D4-4342-92A1-3B05DE9EDDE7}" type="presParOf" srcId="{ADFB319E-033A-4BF3-9205-8EDC2F6BB8D7}" destId="{B09107BD-773A-4CE6-B1AE-5E098C5DAF4D}" srcOrd="3" destOrd="0" presId="urn:microsoft.com/office/officeart/2005/8/layout/hierarchy3"/>
    <dgm:cxn modelId="{ADBF2382-F30E-4353-B00A-A9B1DDCE7D98}" type="presParOf" srcId="{ADFB319E-033A-4BF3-9205-8EDC2F6BB8D7}" destId="{54739645-14DA-4114-9A4F-3B6DACBAB012}" srcOrd="4" destOrd="0" presId="urn:microsoft.com/office/officeart/2005/8/layout/hierarchy3"/>
    <dgm:cxn modelId="{1E97C7D1-CAC8-4EFC-AC4A-EEB8C6030D4F}" type="presParOf" srcId="{ADFB319E-033A-4BF3-9205-8EDC2F6BB8D7}" destId="{C0035A90-FE02-44B4-9888-3EA31AE30952}" srcOrd="5"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07E79627-36D9-443E-BF8F-4EB42226176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O"/>
        </a:p>
      </dgm:t>
    </dgm:pt>
    <dgm:pt modelId="{4A4AD080-9C75-4CC3-B563-904081F32946}">
      <dgm:prSet/>
      <dgm:spPr/>
      <dgm:t>
        <a:bodyPr/>
        <a:lstStyle/>
        <a:p>
          <a:pPr algn="l"/>
          <a:r>
            <a:rPr lang="es-MX" dirty="0">
              <a:latin typeface="Montserrat" pitchFamily="2" charset="77"/>
            </a:rPr>
            <a:t>Menos común.</a:t>
          </a:r>
          <a:endParaRPr lang="es-CO" dirty="0">
            <a:latin typeface="Montserrat" pitchFamily="2" charset="77"/>
          </a:endParaRPr>
        </a:p>
      </dgm:t>
    </dgm:pt>
    <dgm:pt modelId="{2C2CA53C-DEC3-4C9B-8DE9-AFB31E6447B0}" type="parTrans" cxnId="{866F6AFC-AC9B-41CE-8995-39D5E35173A8}">
      <dgm:prSet/>
      <dgm:spPr/>
      <dgm:t>
        <a:bodyPr/>
        <a:lstStyle/>
        <a:p>
          <a:pPr algn="l"/>
          <a:endParaRPr lang="es-CO">
            <a:latin typeface="Montserrat" pitchFamily="2" charset="77"/>
          </a:endParaRPr>
        </a:p>
      </dgm:t>
    </dgm:pt>
    <dgm:pt modelId="{16DA2569-8D5D-4F1B-84CF-1E81677B9893}" type="sibTrans" cxnId="{866F6AFC-AC9B-41CE-8995-39D5E35173A8}">
      <dgm:prSet/>
      <dgm:spPr/>
      <dgm:t>
        <a:bodyPr/>
        <a:lstStyle/>
        <a:p>
          <a:pPr algn="l"/>
          <a:endParaRPr lang="es-CO">
            <a:latin typeface="Montserrat" pitchFamily="2" charset="77"/>
          </a:endParaRPr>
        </a:p>
      </dgm:t>
    </dgm:pt>
    <dgm:pt modelId="{35FD2CB7-F91B-4089-BAA8-909115F1D385}">
      <dgm:prSet/>
      <dgm:spPr/>
      <dgm:t>
        <a:bodyPr/>
        <a:lstStyle/>
        <a:p>
          <a:pPr algn="l"/>
          <a:r>
            <a:rPr lang="es-MX" dirty="0">
              <a:latin typeface="Montserrat" pitchFamily="2" charset="77"/>
            </a:rPr>
            <a:t>Isquemia de porción retrobulbar del NO:</a:t>
          </a:r>
          <a:endParaRPr lang="es-CO" dirty="0">
            <a:latin typeface="Montserrat" pitchFamily="2" charset="77"/>
          </a:endParaRPr>
        </a:p>
      </dgm:t>
    </dgm:pt>
    <dgm:pt modelId="{5FC61222-49B6-463E-9033-5A30C8E00EDC}" type="parTrans" cxnId="{21668620-BDF3-4523-989D-7CF69EDCD2CD}">
      <dgm:prSet/>
      <dgm:spPr/>
      <dgm:t>
        <a:bodyPr/>
        <a:lstStyle/>
        <a:p>
          <a:pPr algn="l"/>
          <a:endParaRPr lang="es-CO">
            <a:latin typeface="Montserrat" pitchFamily="2" charset="77"/>
          </a:endParaRPr>
        </a:p>
      </dgm:t>
    </dgm:pt>
    <dgm:pt modelId="{0AF7C9F4-EDF0-4E14-A7B9-09F6EBF30DF6}" type="sibTrans" cxnId="{21668620-BDF3-4523-989D-7CF69EDCD2CD}">
      <dgm:prSet/>
      <dgm:spPr/>
      <dgm:t>
        <a:bodyPr/>
        <a:lstStyle/>
        <a:p>
          <a:pPr algn="l"/>
          <a:endParaRPr lang="es-CO">
            <a:latin typeface="Montserrat" pitchFamily="2" charset="77"/>
          </a:endParaRPr>
        </a:p>
      </dgm:t>
    </dgm:pt>
    <dgm:pt modelId="{22AF725F-3CBE-46B0-94F5-4355AB5D9339}">
      <dgm:prSet/>
      <dgm:spPr/>
      <dgm:t>
        <a:bodyPr/>
        <a:lstStyle/>
        <a:p>
          <a:pPr algn="l"/>
          <a:r>
            <a:rPr lang="es-CO" dirty="0">
              <a:solidFill>
                <a:srgbClr val="152B48"/>
              </a:solidFill>
              <a:latin typeface="Montserrat" pitchFamily="2" charset="77"/>
            </a:rPr>
            <a:t>Plexo capilar pial.</a:t>
          </a:r>
        </a:p>
      </dgm:t>
    </dgm:pt>
    <dgm:pt modelId="{91B50FCA-516B-4A5E-AE3D-B745288A9775}" type="parTrans" cxnId="{7D1DA331-5AD7-4DAC-BDEC-7D69BCACDEA7}">
      <dgm:prSet/>
      <dgm:spPr/>
      <dgm:t>
        <a:bodyPr/>
        <a:lstStyle/>
        <a:p>
          <a:pPr algn="l"/>
          <a:endParaRPr lang="es-CO">
            <a:latin typeface="Montserrat" pitchFamily="2" charset="77"/>
          </a:endParaRPr>
        </a:p>
      </dgm:t>
    </dgm:pt>
    <dgm:pt modelId="{8897652C-AC78-472B-AAB6-FD83DA25CA4A}" type="sibTrans" cxnId="{7D1DA331-5AD7-4DAC-BDEC-7D69BCACDEA7}">
      <dgm:prSet/>
      <dgm:spPr/>
      <dgm:t>
        <a:bodyPr/>
        <a:lstStyle/>
        <a:p>
          <a:pPr algn="l"/>
          <a:endParaRPr lang="es-CO">
            <a:latin typeface="Montserrat" pitchFamily="2" charset="77"/>
          </a:endParaRPr>
        </a:p>
      </dgm:t>
    </dgm:pt>
    <dgm:pt modelId="{C365BFEE-1BA0-4AEC-BA13-00A4178A3B79}">
      <dgm:prSet/>
      <dgm:spPr/>
      <dgm:t>
        <a:bodyPr/>
        <a:lstStyle/>
        <a:p>
          <a:pPr algn="l"/>
          <a:r>
            <a:rPr lang="es-MX" dirty="0">
              <a:latin typeface="Montserrat" pitchFamily="2" charset="77"/>
            </a:rPr>
            <a:t>Diagnóstico de exclusión: otras neuropatías retobulbares </a:t>
          </a:r>
          <a:r>
            <a:rPr lang="es-MX" dirty="0">
              <a:latin typeface="Montserrat" pitchFamily="2" charset="77"/>
              <a:sym typeface="Wingdings" panose="05000000000000000000" pitchFamily="2" charset="2"/>
            </a:rPr>
            <a:t></a:t>
          </a:r>
          <a:r>
            <a:rPr lang="es-MX" dirty="0">
              <a:latin typeface="Montserrat" pitchFamily="2" charset="77"/>
            </a:rPr>
            <a:t> infiltrativas, inflamatorias.</a:t>
          </a:r>
          <a:endParaRPr lang="es-CO" dirty="0">
            <a:latin typeface="Montserrat" pitchFamily="2" charset="77"/>
          </a:endParaRPr>
        </a:p>
      </dgm:t>
    </dgm:pt>
    <dgm:pt modelId="{0841E220-2E4A-4663-9CC9-BB579C610385}" type="parTrans" cxnId="{6E5B3F76-4C38-41F2-8608-A1C6075517A1}">
      <dgm:prSet/>
      <dgm:spPr/>
      <dgm:t>
        <a:bodyPr/>
        <a:lstStyle/>
        <a:p>
          <a:pPr algn="l"/>
          <a:endParaRPr lang="es-CO">
            <a:latin typeface="Montserrat" pitchFamily="2" charset="77"/>
          </a:endParaRPr>
        </a:p>
      </dgm:t>
    </dgm:pt>
    <dgm:pt modelId="{F97AEB1F-AF99-412A-ACE2-5EC1EA8B776D}" type="sibTrans" cxnId="{6E5B3F76-4C38-41F2-8608-A1C6075517A1}">
      <dgm:prSet/>
      <dgm:spPr/>
      <dgm:t>
        <a:bodyPr/>
        <a:lstStyle/>
        <a:p>
          <a:pPr algn="l"/>
          <a:endParaRPr lang="es-CO">
            <a:latin typeface="Montserrat" pitchFamily="2" charset="77"/>
          </a:endParaRPr>
        </a:p>
      </dgm:t>
    </dgm:pt>
    <dgm:pt modelId="{FDEB4544-2367-4465-AE4D-D8928597BBF0}">
      <dgm:prSet/>
      <dgm:spPr/>
      <dgm:t>
        <a:bodyPr/>
        <a:lstStyle/>
        <a:p>
          <a:pPr algn="l"/>
          <a:r>
            <a:rPr lang="es-MX" dirty="0">
              <a:latin typeface="Montserrat" pitchFamily="2" charset="77"/>
            </a:rPr>
            <a:t>Causas:</a:t>
          </a:r>
          <a:endParaRPr lang="es-CO" dirty="0">
            <a:latin typeface="Montserrat" pitchFamily="2" charset="77"/>
          </a:endParaRPr>
        </a:p>
      </dgm:t>
    </dgm:pt>
    <dgm:pt modelId="{705931A2-BDCE-44B2-9592-EC19F4B171B1}" type="parTrans" cxnId="{4F0AB51C-5D54-4C05-875E-85112A2C803C}">
      <dgm:prSet/>
      <dgm:spPr/>
      <dgm:t>
        <a:bodyPr/>
        <a:lstStyle/>
        <a:p>
          <a:pPr algn="l"/>
          <a:endParaRPr lang="es-CO">
            <a:latin typeface="Montserrat" pitchFamily="2" charset="77"/>
          </a:endParaRPr>
        </a:p>
      </dgm:t>
    </dgm:pt>
    <dgm:pt modelId="{EF40797B-9DAC-4150-927A-BA6960542A45}" type="sibTrans" cxnId="{4F0AB51C-5D54-4C05-875E-85112A2C803C}">
      <dgm:prSet/>
      <dgm:spPr/>
      <dgm:t>
        <a:bodyPr/>
        <a:lstStyle/>
        <a:p>
          <a:pPr algn="l"/>
          <a:endParaRPr lang="es-CO">
            <a:latin typeface="Montserrat" pitchFamily="2" charset="77"/>
          </a:endParaRPr>
        </a:p>
      </dgm:t>
    </dgm:pt>
    <dgm:pt modelId="{050B256D-5D82-44D1-8202-4F304EF96C7D}">
      <dgm:prSet/>
      <dgm:spPr/>
      <dgm:t>
        <a:bodyPr/>
        <a:lstStyle/>
        <a:p>
          <a:pPr algn="l"/>
          <a:r>
            <a:rPr lang="es-MX" dirty="0">
              <a:solidFill>
                <a:srgbClr val="152B48"/>
              </a:solidFill>
              <a:latin typeface="Montserrat" pitchFamily="2" charset="77"/>
            </a:rPr>
            <a:t>Quirúrgica: cráneo y columna – ane.mia – hipotensión.</a:t>
          </a:r>
          <a:endParaRPr lang="es-CO" dirty="0">
            <a:solidFill>
              <a:srgbClr val="152B48"/>
            </a:solidFill>
            <a:latin typeface="Montserrat" pitchFamily="2" charset="77"/>
          </a:endParaRPr>
        </a:p>
      </dgm:t>
    </dgm:pt>
    <dgm:pt modelId="{CD4D382E-EE1D-4A18-86A1-B4D60E99F380}" type="parTrans" cxnId="{F9D172D6-48BA-4A3D-B426-EA2CB129815A}">
      <dgm:prSet/>
      <dgm:spPr/>
      <dgm:t>
        <a:bodyPr/>
        <a:lstStyle/>
        <a:p>
          <a:pPr algn="l"/>
          <a:endParaRPr lang="es-CO">
            <a:latin typeface="Montserrat" pitchFamily="2" charset="77"/>
          </a:endParaRPr>
        </a:p>
      </dgm:t>
    </dgm:pt>
    <dgm:pt modelId="{E6F729CA-2BD8-42E9-B02E-0AFC0D3D3962}" type="sibTrans" cxnId="{F9D172D6-48BA-4A3D-B426-EA2CB129815A}">
      <dgm:prSet/>
      <dgm:spPr/>
      <dgm:t>
        <a:bodyPr/>
        <a:lstStyle/>
        <a:p>
          <a:pPr algn="l"/>
          <a:endParaRPr lang="es-CO">
            <a:latin typeface="Montserrat" pitchFamily="2" charset="77"/>
          </a:endParaRPr>
        </a:p>
      </dgm:t>
    </dgm:pt>
    <dgm:pt modelId="{681F6837-C010-4678-B760-4C4A0A4076FE}">
      <dgm:prSet/>
      <dgm:spPr/>
      <dgm:t>
        <a:bodyPr/>
        <a:lstStyle/>
        <a:p>
          <a:pPr algn="l"/>
          <a:r>
            <a:rPr lang="es-MX" dirty="0">
              <a:solidFill>
                <a:srgbClr val="152B48"/>
              </a:solidFill>
              <a:latin typeface="Montserrat" pitchFamily="2" charset="77"/>
            </a:rPr>
            <a:t>Arterítica: ACG </a:t>
          </a:r>
          <a:r>
            <a:rPr lang="es-MX" dirty="0">
              <a:solidFill>
                <a:srgbClr val="152B48"/>
              </a:solidFill>
              <a:latin typeface="Montserrat" pitchFamily="2" charset="77"/>
              <a:sym typeface="Wingdings" panose="05000000000000000000" pitchFamily="2" charset="2"/>
            </a:rPr>
            <a:t></a:t>
          </a:r>
          <a:r>
            <a:rPr lang="es-MX" dirty="0">
              <a:solidFill>
                <a:srgbClr val="152B48"/>
              </a:solidFill>
              <a:latin typeface="Montserrat" pitchFamily="2" charset="77"/>
            </a:rPr>
            <a:t> mal pronóstico</a:t>
          </a:r>
          <a:endParaRPr lang="es-CO" dirty="0">
            <a:solidFill>
              <a:srgbClr val="152B48"/>
            </a:solidFill>
            <a:latin typeface="Montserrat" pitchFamily="2" charset="77"/>
          </a:endParaRPr>
        </a:p>
      </dgm:t>
    </dgm:pt>
    <dgm:pt modelId="{CB296FE7-5FF9-4354-80C0-B53E72C7E44F}" type="parTrans" cxnId="{F7462111-DDD6-4F35-A495-607CA65412FC}">
      <dgm:prSet/>
      <dgm:spPr/>
      <dgm:t>
        <a:bodyPr/>
        <a:lstStyle/>
        <a:p>
          <a:pPr algn="l"/>
          <a:endParaRPr lang="es-CO">
            <a:latin typeface="Montserrat" pitchFamily="2" charset="77"/>
          </a:endParaRPr>
        </a:p>
      </dgm:t>
    </dgm:pt>
    <dgm:pt modelId="{0831FEA2-CCA3-4607-AF11-62D1461A3EE7}" type="sibTrans" cxnId="{F7462111-DDD6-4F35-A495-607CA65412FC}">
      <dgm:prSet/>
      <dgm:spPr/>
      <dgm:t>
        <a:bodyPr/>
        <a:lstStyle/>
        <a:p>
          <a:pPr algn="l"/>
          <a:endParaRPr lang="es-CO">
            <a:latin typeface="Montserrat" pitchFamily="2" charset="77"/>
          </a:endParaRPr>
        </a:p>
      </dgm:t>
    </dgm:pt>
    <dgm:pt modelId="{8065C9D7-936E-4888-B4AC-538764B729D5}">
      <dgm:prSet/>
      <dgm:spPr/>
      <dgm:t>
        <a:bodyPr/>
        <a:lstStyle/>
        <a:p>
          <a:pPr algn="l"/>
          <a:r>
            <a:rPr lang="es-MX" dirty="0">
              <a:solidFill>
                <a:srgbClr val="152B48"/>
              </a:solidFill>
              <a:latin typeface="Montserrat" pitchFamily="2" charset="77"/>
            </a:rPr>
            <a:t>No arterítica: mismos factores de riesgo que la anterior. Igual pronóstico.</a:t>
          </a:r>
          <a:endParaRPr lang="es-CO" dirty="0">
            <a:solidFill>
              <a:srgbClr val="152B48"/>
            </a:solidFill>
            <a:latin typeface="Montserrat" pitchFamily="2" charset="77"/>
          </a:endParaRPr>
        </a:p>
      </dgm:t>
    </dgm:pt>
    <dgm:pt modelId="{04884291-D4DA-4517-8D9F-4790D2960871}" type="parTrans" cxnId="{9023DF6A-9C8A-411F-9FEE-C55FE0966187}">
      <dgm:prSet/>
      <dgm:spPr/>
      <dgm:t>
        <a:bodyPr/>
        <a:lstStyle/>
        <a:p>
          <a:pPr algn="l"/>
          <a:endParaRPr lang="es-CO">
            <a:latin typeface="Montserrat" pitchFamily="2" charset="77"/>
          </a:endParaRPr>
        </a:p>
      </dgm:t>
    </dgm:pt>
    <dgm:pt modelId="{61058278-1F9A-460F-A243-664002AD5243}" type="sibTrans" cxnId="{9023DF6A-9C8A-411F-9FEE-C55FE0966187}">
      <dgm:prSet/>
      <dgm:spPr/>
      <dgm:t>
        <a:bodyPr/>
        <a:lstStyle/>
        <a:p>
          <a:pPr algn="l"/>
          <a:endParaRPr lang="es-CO">
            <a:latin typeface="Montserrat" pitchFamily="2" charset="77"/>
          </a:endParaRPr>
        </a:p>
      </dgm:t>
    </dgm:pt>
    <dgm:pt modelId="{D0C46968-66A4-4B0B-A5D6-46B2D6B9EB0A}" type="pres">
      <dgm:prSet presAssocID="{07E79627-36D9-443E-BF8F-4EB422261765}" presName="linear" presStyleCnt="0">
        <dgm:presLayoutVars>
          <dgm:animLvl val="lvl"/>
          <dgm:resizeHandles val="exact"/>
        </dgm:presLayoutVars>
      </dgm:prSet>
      <dgm:spPr/>
    </dgm:pt>
    <dgm:pt modelId="{CFCB85E1-B415-44BE-94CC-153F65C5806E}" type="pres">
      <dgm:prSet presAssocID="{4A4AD080-9C75-4CC3-B563-904081F32946}" presName="parentText" presStyleLbl="node1" presStyleIdx="0" presStyleCnt="4">
        <dgm:presLayoutVars>
          <dgm:chMax val="0"/>
          <dgm:bulletEnabled val="1"/>
        </dgm:presLayoutVars>
      </dgm:prSet>
      <dgm:spPr/>
    </dgm:pt>
    <dgm:pt modelId="{DF0C5168-150F-4D50-BCF2-395AEDD5B26C}" type="pres">
      <dgm:prSet presAssocID="{16DA2569-8D5D-4F1B-84CF-1E81677B9893}" presName="spacer" presStyleCnt="0"/>
      <dgm:spPr/>
    </dgm:pt>
    <dgm:pt modelId="{F79784CD-6306-4220-A523-AAD3FA0A8F48}" type="pres">
      <dgm:prSet presAssocID="{35FD2CB7-F91B-4089-BAA8-909115F1D385}" presName="parentText" presStyleLbl="node1" presStyleIdx="1" presStyleCnt="4">
        <dgm:presLayoutVars>
          <dgm:chMax val="0"/>
          <dgm:bulletEnabled val="1"/>
        </dgm:presLayoutVars>
      </dgm:prSet>
      <dgm:spPr/>
    </dgm:pt>
    <dgm:pt modelId="{6FC24A07-80D0-4A3D-978F-FEB1454C36C4}" type="pres">
      <dgm:prSet presAssocID="{35FD2CB7-F91B-4089-BAA8-909115F1D385}" presName="childText" presStyleLbl="revTx" presStyleIdx="0" presStyleCnt="2">
        <dgm:presLayoutVars>
          <dgm:bulletEnabled val="1"/>
        </dgm:presLayoutVars>
      </dgm:prSet>
      <dgm:spPr/>
    </dgm:pt>
    <dgm:pt modelId="{808D5D1D-EB2B-4015-AF9C-DA3F31EBF766}" type="pres">
      <dgm:prSet presAssocID="{C365BFEE-1BA0-4AEC-BA13-00A4178A3B79}" presName="parentText" presStyleLbl="node1" presStyleIdx="2" presStyleCnt="4">
        <dgm:presLayoutVars>
          <dgm:chMax val="0"/>
          <dgm:bulletEnabled val="1"/>
        </dgm:presLayoutVars>
      </dgm:prSet>
      <dgm:spPr/>
    </dgm:pt>
    <dgm:pt modelId="{8C2B1EF2-F7D0-450F-B30A-336C827EA356}" type="pres">
      <dgm:prSet presAssocID="{F97AEB1F-AF99-412A-ACE2-5EC1EA8B776D}" presName="spacer" presStyleCnt="0"/>
      <dgm:spPr/>
    </dgm:pt>
    <dgm:pt modelId="{68E656F2-9069-47F4-8C6F-BCB8993908C8}" type="pres">
      <dgm:prSet presAssocID="{FDEB4544-2367-4465-AE4D-D8928597BBF0}" presName="parentText" presStyleLbl="node1" presStyleIdx="3" presStyleCnt="4">
        <dgm:presLayoutVars>
          <dgm:chMax val="0"/>
          <dgm:bulletEnabled val="1"/>
        </dgm:presLayoutVars>
      </dgm:prSet>
      <dgm:spPr/>
    </dgm:pt>
    <dgm:pt modelId="{B2BE5B8D-6723-459F-AD00-25B3BD99049C}" type="pres">
      <dgm:prSet presAssocID="{FDEB4544-2367-4465-AE4D-D8928597BBF0}" presName="childText" presStyleLbl="revTx" presStyleIdx="1" presStyleCnt="2">
        <dgm:presLayoutVars>
          <dgm:bulletEnabled val="1"/>
        </dgm:presLayoutVars>
      </dgm:prSet>
      <dgm:spPr/>
    </dgm:pt>
  </dgm:ptLst>
  <dgm:cxnLst>
    <dgm:cxn modelId="{128E520E-47B2-46C0-B689-EDF176472D1F}" type="presOf" srcId="{35FD2CB7-F91B-4089-BAA8-909115F1D385}" destId="{F79784CD-6306-4220-A523-AAD3FA0A8F48}" srcOrd="0" destOrd="0" presId="urn:microsoft.com/office/officeart/2005/8/layout/vList2"/>
    <dgm:cxn modelId="{F7462111-DDD6-4F35-A495-607CA65412FC}" srcId="{FDEB4544-2367-4465-AE4D-D8928597BBF0}" destId="{681F6837-C010-4678-B760-4C4A0A4076FE}" srcOrd="1" destOrd="0" parTransId="{CB296FE7-5FF9-4354-80C0-B53E72C7E44F}" sibTransId="{0831FEA2-CCA3-4607-AF11-62D1461A3EE7}"/>
    <dgm:cxn modelId="{4F0AB51C-5D54-4C05-875E-85112A2C803C}" srcId="{07E79627-36D9-443E-BF8F-4EB422261765}" destId="{FDEB4544-2367-4465-AE4D-D8928597BBF0}" srcOrd="3" destOrd="0" parTransId="{705931A2-BDCE-44B2-9592-EC19F4B171B1}" sibTransId="{EF40797B-9DAC-4150-927A-BA6960542A45}"/>
    <dgm:cxn modelId="{21668620-BDF3-4523-989D-7CF69EDCD2CD}" srcId="{07E79627-36D9-443E-BF8F-4EB422261765}" destId="{35FD2CB7-F91B-4089-BAA8-909115F1D385}" srcOrd="1" destOrd="0" parTransId="{5FC61222-49B6-463E-9033-5A30C8E00EDC}" sibTransId="{0AF7C9F4-EDF0-4E14-A7B9-09F6EBF30DF6}"/>
    <dgm:cxn modelId="{4743CC23-3D57-4076-BBB4-3E0B70917B6A}" type="presOf" srcId="{FDEB4544-2367-4465-AE4D-D8928597BBF0}" destId="{68E656F2-9069-47F4-8C6F-BCB8993908C8}" srcOrd="0" destOrd="0" presId="urn:microsoft.com/office/officeart/2005/8/layout/vList2"/>
    <dgm:cxn modelId="{7D1DA331-5AD7-4DAC-BDEC-7D69BCACDEA7}" srcId="{35FD2CB7-F91B-4089-BAA8-909115F1D385}" destId="{22AF725F-3CBE-46B0-94F5-4355AB5D9339}" srcOrd="0" destOrd="0" parTransId="{91B50FCA-516B-4A5E-AE3D-B745288A9775}" sibTransId="{8897652C-AC78-472B-AAB6-FD83DA25CA4A}"/>
    <dgm:cxn modelId="{5D520461-7B48-4F1A-9C51-8937BE46B72B}" type="presOf" srcId="{07E79627-36D9-443E-BF8F-4EB422261765}" destId="{D0C46968-66A4-4B0B-A5D6-46B2D6B9EB0A}" srcOrd="0" destOrd="0" presId="urn:microsoft.com/office/officeart/2005/8/layout/vList2"/>
    <dgm:cxn modelId="{88EE9E61-593B-4BB7-8424-D110C8BBB533}" type="presOf" srcId="{4A4AD080-9C75-4CC3-B563-904081F32946}" destId="{CFCB85E1-B415-44BE-94CC-153F65C5806E}" srcOrd="0" destOrd="0" presId="urn:microsoft.com/office/officeart/2005/8/layout/vList2"/>
    <dgm:cxn modelId="{62A89F6A-D648-46B5-867E-FCBF338FEC21}" type="presOf" srcId="{050B256D-5D82-44D1-8202-4F304EF96C7D}" destId="{B2BE5B8D-6723-459F-AD00-25B3BD99049C}" srcOrd="0" destOrd="0" presId="urn:microsoft.com/office/officeart/2005/8/layout/vList2"/>
    <dgm:cxn modelId="{9023DF6A-9C8A-411F-9FEE-C55FE0966187}" srcId="{FDEB4544-2367-4465-AE4D-D8928597BBF0}" destId="{8065C9D7-936E-4888-B4AC-538764B729D5}" srcOrd="2" destOrd="0" parTransId="{04884291-D4DA-4517-8D9F-4790D2960871}" sibTransId="{61058278-1F9A-460F-A243-664002AD5243}"/>
    <dgm:cxn modelId="{2194D96C-658F-448E-A48A-504D7DD27AE5}" type="presOf" srcId="{681F6837-C010-4678-B760-4C4A0A4076FE}" destId="{B2BE5B8D-6723-459F-AD00-25B3BD99049C}" srcOrd="0" destOrd="1" presId="urn:microsoft.com/office/officeart/2005/8/layout/vList2"/>
    <dgm:cxn modelId="{6E5B3F76-4C38-41F2-8608-A1C6075517A1}" srcId="{07E79627-36D9-443E-BF8F-4EB422261765}" destId="{C365BFEE-1BA0-4AEC-BA13-00A4178A3B79}" srcOrd="2" destOrd="0" parTransId="{0841E220-2E4A-4663-9CC9-BB579C610385}" sibTransId="{F97AEB1F-AF99-412A-ACE2-5EC1EA8B776D}"/>
    <dgm:cxn modelId="{E8C6B38F-DC89-4BAD-86B9-D76D458EFA43}" type="presOf" srcId="{C365BFEE-1BA0-4AEC-BA13-00A4178A3B79}" destId="{808D5D1D-EB2B-4015-AF9C-DA3F31EBF766}" srcOrd="0" destOrd="0" presId="urn:microsoft.com/office/officeart/2005/8/layout/vList2"/>
    <dgm:cxn modelId="{0AC2D0D2-BBCF-487F-AB7F-EF27415725AF}" type="presOf" srcId="{22AF725F-3CBE-46B0-94F5-4355AB5D9339}" destId="{6FC24A07-80D0-4A3D-978F-FEB1454C36C4}" srcOrd="0" destOrd="0" presId="urn:microsoft.com/office/officeart/2005/8/layout/vList2"/>
    <dgm:cxn modelId="{F9D172D6-48BA-4A3D-B426-EA2CB129815A}" srcId="{FDEB4544-2367-4465-AE4D-D8928597BBF0}" destId="{050B256D-5D82-44D1-8202-4F304EF96C7D}" srcOrd="0" destOrd="0" parTransId="{CD4D382E-EE1D-4A18-86A1-B4D60E99F380}" sibTransId="{E6F729CA-2BD8-42E9-B02E-0AFC0D3D3962}"/>
    <dgm:cxn modelId="{36D38DD6-EC80-45E9-A9C5-C44D59CF76D4}" type="presOf" srcId="{8065C9D7-936E-4888-B4AC-538764B729D5}" destId="{B2BE5B8D-6723-459F-AD00-25B3BD99049C}" srcOrd="0" destOrd="2" presId="urn:microsoft.com/office/officeart/2005/8/layout/vList2"/>
    <dgm:cxn modelId="{866F6AFC-AC9B-41CE-8995-39D5E35173A8}" srcId="{07E79627-36D9-443E-BF8F-4EB422261765}" destId="{4A4AD080-9C75-4CC3-B563-904081F32946}" srcOrd="0" destOrd="0" parTransId="{2C2CA53C-DEC3-4C9B-8DE9-AFB31E6447B0}" sibTransId="{16DA2569-8D5D-4F1B-84CF-1E81677B9893}"/>
    <dgm:cxn modelId="{CEB9A9DF-5C41-40D8-8844-450783C102B2}" type="presParOf" srcId="{D0C46968-66A4-4B0B-A5D6-46B2D6B9EB0A}" destId="{CFCB85E1-B415-44BE-94CC-153F65C5806E}" srcOrd="0" destOrd="0" presId="urn:microsoft.com/office/officeart/2005/8/layout/vList2"/>
    <dgm:cxn modelId="{5A0E0989-5FDF-42F6-81EC-5798AC393271}" type="presParOf" srcId="{D0C46968-66A4-4B0B-A5D6-46B2D6B9EB0A}" destId="{DF0C5168-150F-4D50-BCF2-395AEDD5B26C}" srcOrd="1" destOrd="0" presId="urn:microsoft.com/office/officeart/2005/8/layout/vList2"/>
    <dgm:cxn modelId="{8A8A4588-0AB3-498C-AA2F-85F740DBC8DF}" type="presParOf" srcId="{D0C46968-66A4-4B0B-A5D6-46B2D6B9EB0A}" destId="{F79784CD-6306-4220-A523-AAD3FA0A8F48}" srcOrd="2" destOrd="0" presId="urn:microsoft.com/office/officeart/2005/8/layout/vList2"/>
    <dgm:cxn modelId="{7766EB97-D534-421B-BB91-87B392041607}" type="presParOf" srcId="{D0C46968-66A4-4B0B-A5D6-46B2D6B9EB0A}" destId="{6FC24A07-80D0-4A3D-978F-FEB1454C36C4}" srcOrd="3" destOrd="0" presId="urn:microsoft.com/office/officeart/2005/8/layout/vList2"/>
    <dgm:cxn modelId="{46B76A5D-680C-40A8-B1BE-B333EDDBABE9}" type="presParOf" srcId="{D0C46968-66A4-4B0B-A5D6-46B2D6B9EB0A}" destId="{808D5D1D-EB2B-4015-AF9C-DA3F31EBF766}" srcOrd="4" destOrd="0" presId="urn:microsoft.com/office/officeart/2005/8/layout/vList2"/>
    <dgm:cxn modelId="{AF39F35C-7F65-4B4B-BC3D-9844CB4A82C4}" type="presParOf" srcId="{D0C46968-66A4-4B0B-A5D6-46B2D6B9EB0A}" destId="{8C2B1EF2-F7D0-450F-B30A-336C827EA356}" srcOrd="5" destOrd="0" presId="urn:microsoft.com/office/officeart/2005/8/layout/vList2"/>
    <dgm:cxn modelId="{5D05C7EA-4D32-4E3A-AC0B-8F50A08C2519}" type="presParOf" srcId="{D0C46968-66A4-4B0B-A5D6-46B2D6B9EB0A}" destId="{68E656F2-9069-47F4-8C6F-BCB8993908C8}" srcOrd="6" destOrd="0" presId="urn:microsoft.com/office/officeart/2005/8/layout/vList2"/>
    <dgm:cxn modelId="{8080B1D4-093C-4224-ABEB-97FE147B18D3}" type="presParOf" srcId="{D0C46968-66A4-4B0B-A5D6-46B2D6B9EB0A}" destId="{B2BE5B8D-6723-459F-AD00-25B3BD99049C}"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48411516-BAD7-499D-B23E-EF2808EE91B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O"/>
        </a:p>
      </dgm:t>
    </dgm:pt>
    <dgm:pt modelId="{2DD41AA5-FFAD-4BA1-8AA3-AC2A9D499AC9}">
      <dgm:prSet/>
      <dgm:spPr/>
      <dgm:t>
        <a:bodyPr/>
        <a:lstStyle/>
        <a:p>
          <a:r>
            <a:rPr lang="es-MX" dirty="0">
              <a:latin typeface="Montserrat" pitchFamily="2" charset="77"/>
            </a:rPr>
            <a:t>Lesión ocupante de espacio:</a:t>
          </a:r>
          <a:endParaRPr lang="es-CO" dirty="0">
            <a:latin typeface="Montserrat" pitchFamily="2" charset="77"/>
          </a:endParaRPr>
        </a:p>
      </dgm:t>
    </dgm:pt>
    <dgm:pt modelId="{8C096D84-3B37-4383-9E16-3A883F183C54}" type="parTrans" cxnId="{CC786037-4BCA-4B2C-B336-DF2D5EAC9EA1}">
      <dgm:prSet/>
      <dgm:spPr/>
      <dgm:t>
        <a:bodyPr/>
        <a:lstStyle/>
        <a:p>
          <a:endParaRPr lang="es-CO">
            <a:latin typeface="Montserrat" pitchFamily="2" charset="77"/>
          </a:endParaRPr>
        </a:p>
      </dgm:t>
    </dgm:pt>
    <dgm:pt modelId="{6686F179-E58E-4CCC-8A14-09B84A5AFAD4}" type="sibTrans" cxnId="{CC786037-4BCA-4B2C-B336-DF2D5EAC9EA1}">
      <dgm:prSet/>
      <dgm:spPr/>
      <dgm:t>
        <a:bodyPr/>
        <a:lstStyle/>
        <a:p>
          <a:endParaRPr lang="es-CO">
            <a:latin typeface="Montserrat" pitchFamily="2" charset="77"/>
          </a:endParaRPr>
        </a:p>
      </dgm:t>
    </dgm:pt>
    <dgm:pt modelId="{9B5083AF-1429-416C-BED6-4737A5035BE4}">
      <dgm:prSet/>
      <dgm:spPr/>
      <dgm:t>
        <a:bodyPr/>
        <a:lstStyle/>
        <a:p>
          <a:r>
            <a:rPr lang="es-MX" dirty="0">
              <a:solidFill>
                <a:srgbClr val="152B48"/>
              </a:solidFill>
              <a:latin typeface="Montserrat" pitchFamily="2" charset="77"/>
            </a:rPr>
            <a:t>Tumor.</a:t>
          </a:r>
          <a:endParaRPr lang="es-CO" dirty="0">
            <a:solidFill>
              <a:srgbClr val="152B48"/>
            </a:solidFill>
            <a:latin typeface="Montserrat" pitchFamily="2" charset="77"/>
          </a:endParaRPr>
        </a:p>
      </dgm:t>
    </dgm:pt>
    <dgm:pt modelId="{AACEF104-345A-48E9-BC0A-7E01FC7F62C9}" type="parTrans" cxnId="{E9C21C8D-8A39-483C-A48C-A2FAA931D126}">
      <dgm:prSet/>
      <dgm:spPr/>
      <dgm:t>
        <a:bodyPr/>
        <a:lstStyle/>
        <a:p>
          <a:endParaRPr lang="es-CO">
            <a:latin typeface="Montserrat" pitchFamily="2" charset="77"/>
          </a:endParaRPr>
        </a:p>
      </dgm:t>
    </dgm:pt>
    <dgm:pt modelId="{002443EF-A539-4EA3-9E88-7CD94CC54D7E}" type="sibTrans" cxnId="{E9C21C8D-8A39-483C-A48C-A2FAA931D126}">
      <dgm:prSet/>
      <dgm:spPr/>
      <dgm:t>
        <a:bodyPr/>
        <a:lstStyle/>
        <a:p>
          <a:endParaRPr lang="es-CO">
            <a:latin typeface="Montserrat" pitchFamily="2" charset="77"/>
          </a:endParaRPr>
        </a:p>
      </dgm:t>
    </dgm:pt>
    <dgm:pt modelId="{F458CE83-F3B2-4C4D-9E4C-F994B6AE01C3}">
      <dgm:prSet/>
      <dgm:spPr/>
      <dgm:t>
        <a:bodyPr/>
        <a:lstStyle/>
        <a:p>
          <a:r>
            <a:rPr lang="es-MX" dirty="0">
              <a:solidFill>
                <a:srgbClr val="152B48"/>
              </a:solidFill>
              <a:latin typeface="Montserrat" pitchFamily="2" charset="77"/>
            </a:rPr>
            <a:t>Hemorragia.</a:t>
          </a:r>
          <a:endParaRPr lang="es-CO" dirty="0">
            <a:solidFill>
              <a:srgbClr val="152B48"/>
            </a:solidFill>
            <a:latin typeface="Montserrat" pitchFamily="2" charset="77"/>
          </a:endParaRPr>
        </a:p>
      </dgm:t>
    </dgm:pt>
    <dgm:pt modelId="{1A336824-514C-4F5F-ADE9-BACDFFB80FDA}" type="parTrans" cxnId="{049F2269-39EB-4825-80A4-9F98280F3CB4}">
      <dgm:prSet/>
      <dgm:spPr/>
      <dgm:t>
        <a:bodyPr/>
        <a:lstStyle/>
        <a:p>
          <a:endParaRPr lang="es-CO">
            <a:latin typeface="Montserrat" pitchFamily="2" charset="77"/>
          </a:endParaRPr>
        </a:p>
      </dgm:t>
    </dgm:pt>
    <dgm:pt modelId="{80D594BD-2E91-48DE-834D-7E08CC3F6698}" type="sibTrans" cxnId="{049F2269-39EB-4825-80A4-9F98280F3CB4}">
      <dgm:prSet/>
      <dgm:spPr/>
      <dgm:t>
        <a:bodyPr/>
        <a:lstStyle/>
        <a:p>
          <a:endParaRPr lang="es-CO">
            <a:latin typeface="Montserrat" pitchFamily="2" charset="77"/>
          </a:endParaRPr>
        </a:p>
      </dgm:t>
    </dgm:pt>
    <dgm:pt modelId="{A5A7AC1F-EEA6-4AD0-98D1-00EBBA093A39}">
      <dgm:prSet/>
      <dgm:spPr/>
      <dgm:t>
        <a:bodyPr/>
        <a:lstStyle/>
        <a:p>
          <a:r>
            <a:rPr lang="es-MX" dirty="0">
              <a:latin typeface="Montserrat" pitchFamily="2" charset="77"/>
            </a:rPr>
            <a:t>Disminución en drenaje de humor acuoso:</a:t>
          </a:r>
          <a:endParaRPr lang="es-CO" dirty="0">
            <a:latin typeface="Montserrat" pitchFamily="2" charset="77"/>
          </a:endParaRPr>
        </a:p>
      </dgm:t>
    </dgm:pt>
    <dgm:pt modelId="{AB52547D-55F1-4090-8E5A-6D99F3DB630B}" type="parTrans" cxnId="{EF04EF93-D8B3-4B09-9A30-8341742AB986}">
      <dgm:prSet/>
      <dgm:spPr/>
      <dgm:t>
        <a:bodyPr/>
        <a:lstStyle/>
        <a:p>
          <a:endParaRPr lang="es-CO">
            <a:latin typeface="Montserrat" pitchFamily="2" charset="77"/>
          </a:endParaRPr>
        </a:p>
      </dgm:t>
    </dgm:pt>
    <dgm:pt modelId="{E2E81594-2A78-47CF-8DB5-82536CB29D95}" type="sibTrans" cxnId="{EF04EF93-D8B3-4B09-9A30-8341742AB986}">
      <dgm:prSet/>
      <dgm:spPr/>
      <dgm:t>
        <a:bodyPr/>
        <a:lstStyle/>
        <a:p>
          <a:endParaRPr lang="es-CO">
            <a:latin typeface="Montserrat" pitchFamily="2" charset="77"/>
          </a:endParaRPr>
        </a:p>
      </dgm:t>
    </dgm:pt>
    <dgm:pt modelId="{6721BB97-290A-4CEC-8EBD-C94219C3168A}">
      <dgm:prSet/>
      <dgm:spPr/>
      <dgm:t>
        <a:bodyPr/>
        <a:lstStyle/>
        <a:p>
          <a:r>
            <a:rPr lang="es-MX" dirty="0">
              <a:solidFill>
                <a:srgbClr val="152B48"/>
              </a:solidFill>
              <a:latin typeface="Montserrat" pitchFamily="2" charset="77"/>
            </a:rPr>
            <a:t>Hidrocefalia obstructiva.</a:t>
          </a:r>
          <a:endParaRPr lang="es-CO" dirty="0">
            <a:solidFill>
              <a:srgbClr val="152B48"/>
            </a:solidFill>
            <a:latin typeface="Montserrat" pitchFamily="2" charset="77"/>
          </a:endParaRPr>
        </a:p>
      </dgm:t>
    </dgm:pt>
    <dgm:pt modelId="{E65E44CD-0912-4736-B63A-83E82C79C1DD}" type="parTrans" cxnId="{892EC286-0476-411D-BD5E-DBE343386299}">
      <dgm:prSet/>
      <dgm:spPr/>
      <dgm:t>
        <a:bodyPr/>
        <a:lstStyle/>
        <a:p>
          <a:endParaRPr lang="es-CO">
            <a:latin typeface="Montserrat" pitchFamily="2" charset="77"/>
          </a:endParaRPr>
        </a:p>
      </dgm:t>
    </dgm:pt>
    <dgm:pt modelId="{1D34D2DC-D0D8-4DE4-92F0-8F06C74CB91B}" type="sibTrans" cxnId="{892EC286-0476-411D-BD5E-DBE343386299}">
      <dgm:prSet/>
      <dgm:spPr/>
      <dgm:t>
        <a:bodyPr/>
        <a:lstStyle/>
        <a:p>
          <a:endParaRPr lang="es-CO">
            <a:latin typeface="Montserrat" pitchFamily="2" charset="77"/>
          </a:endParaRPr>
        </a:p>
      </dgm:t>
    </dgm:pt>
    <dgm:pt modelId="{936EDB8E-46EC-460B-BCED-E74D71DEF001}">
      <dgm:prSet/>
      <dgm:spPr/>
      <dgm:t>
        <a:bodyPr/>
        <a:lstStyle/>
        <a:p>
          <a:r>
            <a:rPr lang="es-MX" dirty="0">
              <a:solidFill>
                <a:srgbClr val="152B48"/>
              </a:solidFill>
              <a:latin typeface="Montserrat" pitchFamily="2" charset="77"/>
            </a:rPr>
            <a:t>Infección.</a:t>
          </a:r>
          <a:endParaRPr lang="es-CO" dirty="0">
            <a:solidFill>
              <a:srgbClr val="152B48"/>
            </a:solidFill>
            <a:latin typeface="Montserrat" pitchFamily="2" charset="77"/>
          </a:endParaRPr>
        </a:p>
      </dgm:t>
    </dgm:pt>
    <dgm:pt modelId="{9D1D245D-B565-48A8-90FC-3886DC39D586}" type="parTrans" cxnId="{E4DF7302-07B2-4AEF-8B0A-41C0E68ADE85}">
      <dgm:prSet/>
      <dgm:spPr/>
      <dgm:t>
        <a:bodyPr/>
        <a:lstStyle/>
        <a:p>
          <a:endParaRPr lang="es-CO">
            <a:latin typeface="Montserrat" pitchFamily="2" charset="77"/>
          </a:endParaRPr>
        </a:p>
      </dgm:t>
    </dgm:pt>
    <dgm:pt modelId="{EDF24AB1-181C-438C-9C9B-70ECDD876A68}" type="sibTrans" cxnId="{E4DF7302-07B2-4AEF-8B0A-41C0E68ADE85}">
      <dgm:prSet/>
      <dgm:spPr/>
      <dgm:t>
        <a:bodyPr/>
        <a:lstStyle/>
        <a:p>
          <a:endParaRPr lang="es-CO">
            <a:latin typeface="Montserrat" pitchFamily="2" charset="77"/>
          </a:endParaRPr>
        </a:p>
      </dgm:t>
    </dgm:pt>
    <dgm:pt modelId="{CD1169A8-5F9F-42FE-AEA7-68178B5D2F5B}">
      <dgm:prSet/>
      <dgm:spPr/>
      <dgm:t>
        <a:bodyPr/>
        <a:lstStyle/>
        <a:p>
          <a:r>
            <a:rPr lang="es-MX" dirty="0">
              <a:solidFill>
                <a:srgbClr val="152B48"/>
              </a:solidFill>
              <a:latin typeface="Montserrat" pitchFamily="2" charset="77"/>
            </a:rPr>
            <a:t>Hemorragia.</a:t>
          </a:r>
          <a:endParaRPr lang="es-CO" dirty="0">
            <a:solidFill>
              <a:srgbClr val="152B48"/>
            </a:solidFill>
            <a:latin typeface="Montserrat" pitchFamily="2" charset="77"/>
          </a:endParaRPr>
        </a:p>
      </dgm:t>
    </dgm:pt>
    <dgm:pt modelId="{0A6F1683-60CE-4565-B733-3C8225F4CF18}" type="parTrans" cxnId="{54B283F6-A818-42B2-8588-90C585140FA9}">
      <dgm:prSet/>
      <dgm:spPr/>
      <dgm:t>
        <a:bodyPr/>
        <a:lstStyle/>
        <a:p>
          <a:endParaRPr lang="es-CO">
            <a:latin typeface="Montserrat" pitchFamily="2" charset="77"/>
          </a:endParaRPr>
        </a:p>
      </dgm:t>
    </dgm:pt>
    <dgm:pt modelId="{ED1E6A61-F1B9-46A3-A98F-5B8AE5F917FB}" type="sibTrans" cxnId="{54B283F6-A818-42B2-8588-90C585140FA9}">
      <dgm:prSet/>
      <dgm:spPr/>
      <dgm:t>
        <a:bodyPr/>
        <a:lstStyle/>
        <a:p>
          <a:endParaRPr lang="es-CO">
            <a:latin typeface="Montserrat" pitchFamily="2" charset="77"/>
          </a:endParaRPr>
        </a:p>
      </dgm:t>
    </dgm:pt>
    <dgm:pt modelId="{C68F70DB-3CA9-46C2-918F-7616A209BEFB}">
      <dgm:prSet/>
      <dgm:spPr/>
      <dgm:t>
        <a:bodyPr/>
        <a:lstStyle/>
        <a:p>
          <a:r>
            <a:rPr lang="es-MX" dirty="0">
              <a:solidFill>
                <a:srgbClr val="152B48"/>
              </a:solidFill>
              <a:latin typeface="Montserrat" pitchFamily="2" charset="77"/>
            </a:rPr>
            <a:t>Trombosis de senos venosos.</a:t>
          </a:r>
          <a:endParaRPr lang="es-CO" dirty="0">
            <a:solidFill>
              <a:srgbClr val="152B48"/>
            </a:solidFill>
            <a:latin typeface="Montserrat" pitchFamily="2" charset="77"/>
          </a:endParaRPr>
        </a:p>
      </dgm:t>
    </dgm:pt>
    <dgm:pt modelId="{78570B85-3F35-4378-87CD-6918914DE4A8}" type="parTrans" cxnId="{55E92233-2727-44E0-B51B-CD7063624291}">
      <dgm:prSet/>
      <dgm:spPr/>
      <dgm:t>
        <a:bodyPr/>
        <a:lstStyle/>
        <a:p>
          <a:endParaRPr lang="es-CO">
            <a:latin typeface="Montserrat" pitchFamily="2" charset="77"/>
          </a:endParaRPr>
        </a:p>
      </dgm:t>
    </dgm:pt>
    <dgm:pt modelId="{74791849-F570-4D4E-A747-76CFBB6E406D}" type="sibTrans" cxnId="{55E92233-2727-44E0-B51B-CD7063624291}">
      <dgm:prSet/>
      <dgm:spPr/>
      <dgm:t>
        <a:bodyPr/>
        <a:lstStyle/>
        <a:p>
          <a:endParaRPr lang="es-CO">
            <a:latin typeface="Montserrat" pitchFamily="2" charset="77"/>
          </a:endParaRPr>
        </a:p>
      </dgm:t>
    </dgm:pt>
    <dgm:pt modelId="{3ACFBD69-C317-4A0C-9AF2-86B24326D869}">
      <dgm:prSet/>
      <dgm:spPr/>
      <dgm:t>
        <a:bodyPr/>
        <a:lstStyle/>
        <a:p>
          <a:r>
            <a:rPr lang="es-MX" dirty="0">
              <a:latin typeface="Montserrat" pitchFamily="2" charset="77"/>
            </a:rPr>
            <a:t>Hipertensión intracraneal idiopática.</a:t>
          </a:r>
          <a:endParaRPr lang="es-CO" dirty="0">
            <a:latin typeface="Montserrat" pitchFamily="2" charset="77"/>
          </a:endParaRPr>
        </a:p>
      </dgm:t>
    </dgm:pt>
    <dgm:pt modelId="{4DC45DD7-D44A-4138-B9B9-B14E017A8674}" type="parTrans" cxnId="{E7EE6F3E-AACF-4BAA-B9D7-21206BA06024}">
      <dgm:prSet/>
      <dgm:spPr/>
      <dgm:t>
        <a:bodyPr/>
        <a:lstStyle/>
        <a:p>
          <a:endParaRPr lang="es-CO">
            <a:latin typeface="Montserrat" pitchFamily="2" charset="77"/>
          </a:endParaRPr>
        </a:p>
      </dgm:t>
    </dgm:pt>
    <dgm:pt modelId="{A26062B1-80E7-4858-83BB-A90EBB364591}" type="sibTrans" cxnId="{E7EE6F3E-AACF-4BAA-B9D7-21206BA06024}">
      <dgm:prSet/>
      <dgm:spPr/>
      <dgm:t>
        <a:bodyPr/>
        <a:lstStyle/>
        <a:p>
          <a:endParaRPr lang="es-CO">
            <a:latin typeface="Montserrat" pitchFamily="2" charset="77"/>
          </a:endParaRPr>
        </a:p>
      </dgm:t>
    </dgm:pt>
    <dgm:pt modelId="{72938BE9-82BF-434E-8591-29E44004B754}">
      <dgm:prSet/>
      <dgm:spPr/>
      <dgm:t>
        <a:bodyPr/>
        <a:lstStyle/>
        <a:p>
          <a:r>
            <a:rPr lang="es-MX" dirty="0">
              <a:latin typeface="Montserrat" pitchFamily="2" charset="77"/>
            </a:rPr>
            <a:t>Aumento en producción de LCR:</a:t>
          </a:r>
          <a:endParaRPr lang="es-CO" dirty="0">
            <a:latin typeface="Montserrat" pitchFamily="2" charset="77"/>
          </a:endParaRPr>
        </a:p>
      </dgm:t>
    </dgm:pt>
    <dgm:pt modelId="{2E49961D-9D1F-41E6-B0A3-07C77E23DD55}" type="parTrans" cxnId="{45D06B0F-C6A5-49AC-9CA5-4952201CBAC3}">
      <dgm:prSet/>
      <dgm:spPr/>
      <dgm:t>
        <a:bodyPr/>
        <a:lstStyle/>
        <a:p>
          <a:endParaRPr lang="es-CO">
            <a:latin typeface="Montserrat" pitchFamily="2" charset="77"/>
          </a:endParaRPr>
        </a:p>
      </dgm:t>
    </dgm:pt>
    <dgm:pt modelId="{71EBAC76-7A92-4C5C-9E31-5F3228E76B2B}" type="sibTrans" cxnId="{45D06B0F-C6A5-49AC-9CA5-4952201CBAC3}">
      <dgm:prSet/>
      <dgm:spPr/>
      <dgm:t>
        <a:bodyPr/>
        <a:lstStyle/>
        <a:p>
          <a:endParaRPr lang="es-CO">
            <a:latin typeface="Montserrat" pitchFamily="2" charset="77"/>
          </a:endParaRPr>
        </a:p>
      </dgm:t>
    </dgm:pt>
    <dgm:pt modelId="{CBE61876-8886-4D00-93AB-56198359FCC3}">
      <dgm:prSet/>
      <dgm:spPr/>
      <dgm:t>
        <a:bodyPr/>
        <a:lstStyle/>
        <a:p>
          <a:r>
            <a:rPr lang="es-MX" dirty="0">
              <a:solidFill>
                <a:srgbClr val="152B48"/>
              </a:solidFill>
              <a:latin typeface="Montserrat" pitchFamily="2" charset="77"/>
            </a:rPr>
            <a:t>Tumor de plexo coroideo.</a:t>
          </a:r>
          <a:endParaRPr lang="es-CO" dirty="0">
            <a:solidFill>
              <a:srgbClr val="152B48"/>
            </a:solidFill>
            <a:latin typeface="Montserrat" pitchFamily="2" charset="77"/>
          </a:endParaRPr>
        </a:p>
      </dgm:t>
    </dgm:pt>
    <dgm:pt modelId="{F7E37E2D-385A-4173-9EDF-4D0334A90F99}" type="parTrans" cxnId="{11E6880E-89A5-45C5-BC6F-24648DF07920}">
      <dgm:prSet/>
      <dgm:spPr/>
      <dgm:t>
        <a:bodyPr/>
        <a:lstStyle/>
        <a:p>
          <a:endParaRPr lang="es-CO">
            <a:latin typeface="Montserrat" pitchFamily="2" charset="77"/>
          </a:endParaRPr>
        </a:p>
      </dgm:t>
    </dgm:pt>
    <dgm:pt modelId="{36823885-F012-45A8-BE94-582BFB315C15}" type="sibTrans" cxnId="{11E6880E-89A5-45C5-BC6F-24648DF07920}">
      <dgm:prSet/>
      <dgm:spPr/>
      <dgm:t>
        <a:bodyPr/>
        <a:lstStyle/>
        <a:p>
          <a:endParaRPr lang="es-CO">
            <a:latin typeface="Montserrat" pitchFamily="2" charset="77"/>
          </a:endParaRPr>
        </a:p>
      </dgm:t>
    </dgm:pt>
    <dgm:pt modelId="{FF6CE44A-197B-4B29-935B-85BC38DFD17A}">
      <dgm:prSet/>
      <dgm:spPr/>
      <dgm:t>
        <a:bodyPr/>
        <a:lstStyle/>
        <a:p>
          <a:r>
            <a:rPr lang="es-MX" dirty="0">
              <a:latin typeface="Montserrat" pitchFamily="2" charset="77"/>
            </a:rPr>
            <a:t>Craniosinostosis.</a:t>
          </a:r>
          <a:endParaRPr lang="es-CO" dirty="0">
            <a:latin typeface="Montserrat" pitchFamily="2" charset="77"/>
          </a:endParaRPr>
        </a:p>
      </dgm:t>
    </dgm:pt>
    <dgm:pt modelId="{937899C0-700C-4BE7-8AB6-923FDDD181D6}" type="parTrans" cxnId="{898A3CA3-E8E3-498D-91EC-CDA27D70B294}">
      <dgm:prSet/>
      <dgm:spPr/>
      <dgm:t>
        <a:bodyPr/>
        <a:lstStyle/>
        <a:p>
          <a:endParaRPr lang="es-CO">
            <a:latin typeface="Montserrat" pitchFamily="2" charset="77"/>
          </a:endParaRPr>
        </a:p>
      </dgm:t>
    </dgm:pt>
    <dgm:pt modelId="{8F2EA116-2C96-495C-97A2-4A4580988DBC}" type="sibTrans" cxnId="{898A3CA3-E8E3-498D-91EC-CDA27D70B294}">
      <dgm:prSet/>
      <dgm:spPr/>
      <dgm:t>
        <a:bodyPr/>
        <a:lstStyle/>
        <a:p>
          <a:endParaRPr lang="es-CO">
            <a:latin typeface="Montserrat" pitchFamily="2" charset="77"/>
          </a:endParaRPr>
        </a:p>
      </dgm:t>
    </dgm:pt>
    <dgm:pt modelId="{B832357F-244C-4FC3-AF21-5A834E563B0D}" type="pres">
      <dgm:prSet presAssocID="{48411516-BAD7-499D-B23E-EF2808EE91B7}" presName="linear" presStyleCnt="0">
        <dgm:presLayoutVars>
          <dgm:animLvl val="lvl"/>
          <dgm:resizeHandles val="exact"/>
        </dgm:presLayoutVars>
      </dgm:prSet>
      <dgm:spPr/>
    </dgm:pt>
    <dgm:pt modelId="{804995C9-8111-4755-8B8D-08D68EC1FFAD}" type="pres">
      <dgm:prSet presAssocID="{2DD41AA5-FFAD-4BA1-8AA3-AC2A9D499AC9}" presName="parentText" presStyleLbl="node1" presStyleIdx="0" presStyleCnt="5">
        <dgm:presLayoutVars>
          <dgm:chMax val="0"/>
          <dgm:bulletEnabled val="1"/>
        </dgm:presLayoutVars>
      </dgm:prSet>
      <dgm:spPr/>
    </dgm:pt>
    <dgm:pt modelId="{FED09A7D-091C-4369-A68A-97177CB0EE3D}" type="pres">
      <dgm:prSet presAssocID="{2DD41AA5-FFAD-4BA1-8AA3-AC2A9D499AC9}" presName="childText" presStyleLbl="revTx" presStyleIdx="0" presStyleCnt="3">
        <dgm:presLayoutVars>
          <dgm:bulletEnabled val="1"/>
        </dgm:presLayoutVars>
      </dgm:prSet>
      <dgm:spPr/>
    </dgm:pt>
    <dgm:pt modelId="{2DC28F02-6C40-43C9-ACA8-BDE41835B3A5}" type="pres">
      <dgm:prSet presAssocID="{A5A7AC1F-EEA6-4AD0-98D1-00EBBA093A39}" presName="parentText" presStyleLbl="node1" presStyleIdx="1" presStyleCnt="5">
        <dgm:presLayoutVars>
          <dgm:chMax val="0"/>
          <dgm:bulletEnabled val="1"/>
        </dgm:presLayoutVars>
      </dgm:prSet>
      <dgm:spPr/>
    </dgm:pt>
    <dgm:pt modelId="{E7158CAC-B0CF-4900-B077-42ACB201925D}" type="pres">
      <dgm:prSet presAssocID="{A5A7AC1F-EEA6-4AD0-98D1-00EBBA093A39}" presName="childText" presStyleLbl="revTx" presStyleIdx="1" presStyleCnt="3">
        <dgm:presLayoutVars>
          <dgm:bulletEnabled val="1"/>
        </dgm:presLayoutVars>
      </dgm:prSet>
      <dgm:spPr/>
    </dgm:pt>
    <dgm:pt modelId="{51CB5B24-CC54-46C5-9B78-DD44BD47AF5F}" type="pres">
      <dgm:prSet presAssocID="{3ACFBD69-C317-4A0C-9AF2-86B24326D869}" presName="parentText" presStyleLbl="node1" presStyleIdx="2" presStyleCnt="5">
        <dgm:presLayoutVars>
          <dgm:chMax val="0"/>
          <dgm:bulletEnabled val="1"/>
        </dgm:presLayoutVars>
      </dgm:prSet>
      <dgm:spPr/>
    </dgm:pt>
    <dgm:pt modelId="{6B0D50AD-D3E9-4892-B6A7-208B3712F85F}" type="pres">
      <dgm:prSet presAssocID="{A26062B1-80E7-4858-83BB-A90EBB364591}" presName="spacer" presStyleCnt="0"/>
      <dgm:spPr/>
    </dgm:pt>
    <dgm:pt modelId="{814EDFAC-34DA-40F0-A94F-88B69B890718}" type="pres">
      <dgm:prSet presAssocID="{72938BE9-82BF-434E-8591-29E44004B754}" presName="parentText" presStyleLbl="node1" presStyleIdx="3" presStyleCnt="5">
        <dgm:presLayoutVars>
          <dgm:chMax val="0"/>
          <dgm:bulletEnabled val="1"/>
        </dgm:presLayoutVars>
      </dgm:prSet>
      <dgm:spPr/>
    </dgm:pt>
    <dgm:pt modelId="{D2FA72A8-1C8A-423B-9C65-78A034F2DD45}" type="pres">
      <dgm:prSet presAssocID="{72938BE9-82BF-434E-8591-29E44004B754}" presName="childText" presStyleLbl="revTx" presStyleIdx="2" presStyleCnt="3">
        <dgm:presLayoutVars>
          <dgm:bulletEnabled val="1"/>
        </dgm:presLayoutVars>
      </dgm:prSet>
      <dgm:spPr/>
    </dgm:pt>
    <dgm:pt modelId="{C7A578DA-90FA-418F-9112-EE825B770442}" type="pres">
      <dgm:prSet presAssocID="{FF6CE44A-197B-4B29-935B-85BC38DFD17A}" presName="parentText" presStyleLbl="node1" presStyleIdx="4" presStyleCnt="5">
        <dgm:presLayoutVars>
          <dgm:chMax val="0"/>
          <dgm:bulletEnabled val="1"/>
        </dgm:presLayoutVars>
      </dgm:prSet>
      <dgm:spPr/>
    </dgm:pt>
  </dgm:ptLst>
  <dgm:cxnLst>
    <dgm:cxn modelId="{E4DF7302-07B2-4AEF-8B0A-41C0E68ADE85}" srcId="{A5A7AC1F-EEA6-4AD0-98D1-00EBBA093A39}" destId="{936EDB8E-46EC-460B-BCED-E74D71DEF001}" srcOrd="1" destOrd="0" parTransId="{9D1D245D-B565-48A8-90FC-3886DC39D586}" sibTransId="{EDF24AB1-181C-438C-9C9B-70ECDD876A68}"/>
    <dgm:cxn modelId="{4FCE4A0A-4B37-48FE-95EC-A6EE196DC032}" type="presOf" srcId="{936EDB8E-46EC-460B-BCED-E74D71DEF001}" destId="{E7158CAC-B0CF-4900-B077-42ACB201925D}" srcOrd="0" destOrd="1" presId="urn:microsoft.com/office/officeart/2005/8/layout/vList2"/>
    <dgm:cxn modelId="{11E6880E-89A5-45C5-BC6F-24648DF07920}" srcId="{72938BE9-82BF-434E-8591-29E44004B754}" destId="{CBE61876-8886-4D00-93AB-56198359FCC3}" srcOrd="0" destOrd="0" parTransId="{F7E37E2D-385A-4173-9EDF-4D0334A90F99}" sibTransId="{36823885-F012-45A8-BE94-582BFB315C15}"/>
    <dgm:cxn modelId="{45D06B0F-C6A5-49AC-9CA5-4952201CBAC3}" srcId="{48411516-BAD7-499D-B23E-EF2808EE91B7}" destId="{72938BE9-82BF-434E-8591-29E44004B754}" srcOrd="3" destOrd="0" parTransId="{2E49961D-9D1F-41E6-B0A3-07C77E23DD55}" sibTransId="{71EBAC76-7A92-4C5C-9E31-5F3228E76B2B}"/>
    <dgm:cxn modelId="{4B318715-A86C-401B-A67C-306B5528BDB9}" type="presOf" srcId="{3ACFBD69-C317-4A0C-9AF2-86B24326D869}" destId="{51CB5B24-CC54-46C5-9B78-DD44BD47AF5F}" srcOrd="0" destOrd="0" presId="urn:microsoft.com/office/officeart/2005/8/layout/vList2"/>
    <dgm:cxn modelId="{55E92233-2727-44E0-B51B-CD7063624291}" srcId="{A5A7AC1F-EEA6-4AD0-98D1-00EBBA093A39}" destId="{C68F70DB-3CA9-46C2-918F-7616A209BEFB}" srcOrd="3" destOrd="0" parTransId="{78570B85-3F35-4378-87CD-6918914DE4A8}" sibTransId="{74791849-F570-4D4E-A747-76CFBB6E406D}"/>
    <dgm:cxn modelId="{CC786037-4BCA-4B2C-B336-DF2D5EAC9EA1}" srcId="{48411516-BAD7-499D-B23E-EF2808EE91B7}" destId="{2DD41AA5-FFAD-4BA1-8AA3-AC2A9D499AC9}" srcOrd="0" destOrd="0" parTransId="{8C096D84-3B37-4383-9E16-3A883F183C54}" sibTransId="{6686F179-E58E-4CCC-8A14-09B84A5AFAD4}"/>
    <dgm:cxn modelId="{E7EE6F3E-AACF-4BAA-B9D7-21206BA06024}" srcId="{48411516-BAD7-499D-B23E-EF2808EE91B7}" destId="{3ACFBD69-C317-4A0C-9AF2-86B24326D869}" srcOrd="2" destOrd="0" parTransId="{4DC45DD7-D44A-4138-B9B9-B14E017A8674}" sibTransId="{A26062B1-80E7-4858-83BB-A90EBB364591}"/>
    <dgm:cxn modelId="{94CA6640-CECA-4449-AB39-90DAFCC79720}" type="presOf" srcId="{CD1169A8-5F9F-42FE-AEA7-68178B5D2F5B}" destId="{E7158CAC-B0CF-4900-B077-42ACB201925D}" srcOrd="0" destOrd="2" presId="urn:microsoft.com/office/officeart/2005/8/layout/vList2"/>
    <dgm:cxn modelId="{049F2269-39EB-4825-80A4-9F98280F3CB4}" srcId="{2DD41AA5-FFAD-4BA1-8AA3-AC2A9D499AC9}" destId="{F458CE83-F3B2-4C4D-9E4C-F994B6AE01C3}" srcOrd="1" destOrd="0" parTransId="{1A336824-514C-4F5F-ADE9-BACDFFB80FDA}" sibTransId="{80D594BD-2E91-48DE-834D-7E08CC3F6698}"/>
    <dgm:cxn modelId="{890B0773-9FB2-4B28-B301-356218797927}" type="presOf" srcId="{FF6CE44A-197B-4B29-935B-85BC38DFD17A}" destId="{C7A578DA-90FA-418F-9112-EE825B770442}" srcOrd="0" destOrd="0" presId="urn:microsoft.com/office/officeart/2005/8/layout/vList2"/>
    <dgm:cxn modelId="{C282BA84-0ED0-4AD1-80D4-240498928908}" type="presOf" srcId="{2DD41AA5-FFAD-4BA1-8AA3-AC2A9D499AC9}" destId="{804995C9-8111-4755-8B8D-08D68EC1FFAD}" srcOrd="0" destOrd="0" presId="urn:microsoft.com/office/officeart/2005/8/layout/vList2"/>
    <dgm:cxn modelId="{892EC286-0476-411D-BD5E-DBE343386299}" srcId="{A5A7AC1F-EEA6-4AD0-98D1-00EBBA093A39}" destId="{6721BB97-290A-4CEC-8EBD-C94219C3168A}" srcOrd="0" destOrd="0" parTransId="{E65E44CD-0912-4736-B63A-83E82C79C1DD}" sibTransId="{1D34D2DC-D0D8-4DE4-92F0-8F06C74CB91B}"/>
    <dgm:cxn modelId="{E9C21C8D-8A39-483C-A48C-A2FAA931D126}" srcId="{2DD41AA5-FFAD-4BA1-8AA3-AC2A9D499AC9}" destId="{9B5083AF-1429-416C-BED6-4737A5035BE4}" srcOrd="0" destOrd="0" parTransId="{AACEF104-345A-48E9-BC0A-7E01FC7F62C9}" sibTransId="{002443EF-A539-4EA3-9E88-7CD94CC54D7E}"/>
    <dgm:cxn modelId="{EE2C1792-6D29-4D7E-8496-5AD86A1AF345}" type="presOf" srcId="{C68F70DB-3CA9-46C2-918F-7616A209BEFB}" destId="{E7158CAC-B0CF-4900-B077-42ACB201925D}" srcOrd="0" destOrd="3" presId="urn:microsoft.com/office/officeart/2005/8/layout/vList2"/>
    <dgm:cxn modelId="{EF04EF93-D8B3-4B09-9A30-8341742AB986}" srcId="{48411516-BAD7-499D-B23E-EF2808EE91B7}" destId="{A5A7AC1F-EEA6-4AD0-98D1-00EBBA093A39}" srcOrd="1" destOrd="0" parTransId="{AB52547D-55F1-4090-8E5A-6D99F3DB630B}" sibTransId="{E2E81594-2A78-47CF-8DB5-82536CB29D95}"/>
    <dgm:cxn modelId="{0491C099-EA3B-4B9D-AB89-7B874A735AE0}" type="presOf" srcId="{CBE61876-8886-4D00-93AB-56198359FCC3}" destId="{D2FA72A8-1C8A-423B-9C65-78A034F2DD45}" srcOrd="0" destOrd="0" presId="urn:microsoft.com/office/officeart/2005/8/layout/vList2"/>
    <dgm:cxn modelId="{898A3CA3-E8E3-498D-91EC-CDA27D70B294}" srcId="{48411516-BAD7-499D-B23E-EF2808EE91B7}" destId="{FF6CE44A-197B-4B29-935B-85BC38DFD17A}" srcOrd="4" destOrd="0" parTransId="{937899C0-700C-4BE7-8AB6-923FDDD181D6}" sibTransId="{8F2EA116-2C96-495C-97A2-4A4580988DBC}"/>
    <dgm:cxn modelId="{1812CBB3-50FE-47FF-AE65-D3AB1023A464}" type="presOf" srcId="{48411516-BAD7-499D-B23E-EF2808EE91B7}" destId="{B832357F-244C-4FC3-AF21-5A834E563B0D}" srcOrd="0" destOrd="0" presId="urn:microsoft.com/office/officeart/2005/8/layout/vList2"/>
    <dgm:cxn modelId="{4E4CE8D5-1353-47F8-B1E6-7748C7E2EF79}" type="presOf" srcId="{6721BB97-290A-4CEC-8EBD-C94219C3168A}" destId="{E7158CAC-B0CF-4900-B077-42ACB201925D}" srcOrd="0" destOrd="0" presId="urn:microsoft.com/office/officeart/2005/8/layout/vList2"/>
    <dgm:cxn modelId="{EF0797D9-5BB5-41DE-A72E-C342DB9085C2}" type="presOf" srcId="{A5A7AC1F-EEA6-4AD0-98D1-00EBBA093A39}" destId="{2DC28F02-6C40-43C9-ACA8-BDE41835B3A5}" srcOrd="0" destOrd="0" presId="urn:microsoft.com/office/officeart/2005/8/layout/vList2"/>
    <dgm:cxn modelId="{745CD0DD-45A4-48F6-BE25-BB8615792699}" type="presOf" srcId="{9B5083AF-1429-416C-BED6-4737A5035BE4}" destId="{FED09A7D-091C-4369-A68A-97177CB0EE3D}" srcOrd="0" destOrd="0" presId="urn:microsoft.com/office/officeart/2005/8/layout/vList2"/>
    <dgm:cxn modelId="{1E11C2E6-7666-49BF-9F3D-7BEDFFEAF335}" type="presOf" srcId="{72938BE9-82BF-434E-8591-29E44004B754}" destId="{814EDFAC-34DA-40F0-A94F-88B69B890718}" srcOrd="0" destOrd="0" presId="urn:microsoft.com/office/officeart/2005/8/layout/vList2"/>
    <dgm:cxn modelId="{63CB5EE7-71AC-4EA5-851C-31144C968123}" type="presOf" srcId="{F458CE83-F3B2-4C4D-9E4C-F994B6AE01C3}" destId="{FED09A7D-091C-4369-A68A-97177CB0EE3D}" srcOrd="0" destOrd="1" presId="urn:microsoft.com/office/officeart/2005/8/layout/vList2"/>
    <dgm:cxn modelId="{54B283F6-A818-42B2-8588-90C585140FA9}" srcId="{A5A7AC1F-EEA6-4AD0-98D1-00EBBA093A39}" destId="{CD1169A8-5F9F-42FE-AEA7-68178B5D2F5B}" srcOrd="2" destOrd="0" parTransId="{0A6F1683-60CE-4565-B733-3C8225F4CF18}" sibTransId="{ED1E6A61-F1B9-46A3-A98F-5B8AE5F917FB}"/>
    <dgm:cxn modelId="{18741E5E-0566-47D5-9505-7CF01B25321B}" type="presParOf" srcId="{B832357F-244C-4FC3-AF21-5A834E563B0D}" destId="{804995C9-8111-4755-8B8D-08D68EC1FFAD}" srcOrd="0" destOrd="0" presId="urn:microsoft.com/office/officeart/2005/8/layout/vList2"/>
    <dgm:cxn modelId="{AFD9A7F5-30B3-416C-825B-3ED0640194B5}" type="presParOf" srcId="{B832357F-244C-4FC3-AF21-5A834E563B0D}" destId="{FED09A7D-091C-4369-A68A-97177CB0EE3D}" srcOrd="1" destOrd="0" presId="urn:microsoft.com/office/officeart/2005/8/layout/vList2"/>
    <dgm:cxn modelId="{95792B5D-2C82-43B9-B8F5-CC7B19D23B8A}" type="presParOf" srcId="{B832357F-244C-4FC3-AF21-5A834E563B0D}" destId="{2DC28F02-6C40-43C9-ACA8-BDE41835B3A5}" srcOrd="2" destOrd="0" presId="urn:microsoft.com/office/officeart/2005/8/layout/vList2"/>
    <dgm:cxn modelId="{A169659E-3F17-415D-955F-23B9562ADAC7}" type="presParOf" srcId="{B832357F-244C-4FC3-AF21-5A834E563B0D}" destId="{E7158CAC-B0CF-4900-B077-42ACB201925D}" srcOrd="3" destOrd="0" presId="urn:microsoft.com/office/officeart/2005/8/layout/vList2"/>
    <dgm:cxn modelId="{C11F6008-1C15-4C30-9290-30A0559E8BCC}" type="presParOf" srcId="{B832357F-244C-4FC3-AF21-5A834E563B0D}" destId="{51CB5B24-CC54-46C5-9B78-DD44BD47AF5F}" srcOrd="4" destOrd="0" presId="urn:microsoft.com/office/officeart/2005/8/layout/vList2"/>
    <dgm:cxn modelId="{01D092FD-2C85-4E40-BB7E-6BB05445650D}" type="presParOf" srcId="{B832357F-244C-4FC3-AF21-5A834E563B0D}" destId="{6B0D50AD-D3E9-4892-B6A7-208B3712F85F}" srcOrd="5" destOrd="0" presId="urn:microsoft.com/office/officeart/2005/8/layout/vList2"/>
    <dgm:cxn modelId="{1D08AD04-2149-423B-B244-62C4DDE1DAFC}" type="presParOf" srcId="{B832357F-244C-4FC3-AF21-5A834E563B0D}" destId="{814EDFAC-34DA-40F0-A94F-88B69B890718}" srcOrd="6" destOrd="0" presId="urn:microsoft.com/office/officeart/2005/8/layout/vList2"/>
    <dgm:cxn modelId="{B4C19C67-A1C2-479A-8469-5DBB1CDA2599}" type="presParOf" srcId="{B832357F-244C-4FC3-AF21-5A834E563B0D}" destId="{D2FA72A8-1C8A-423B-9C65-78A034F2DD45}" srcOrd="7" destOrd="0" presId="urn:microsoft.com/office/officeart/2005/8/layout/vList2"/>
    <dgm:cxn modelId="{EE5A3C56-3068-49D8-9A56-92F93A616965}" type="presParOf" srcId="{B832357F-244C-4FC3-AF21-5A834E563B0D}" destId="{C7A578DA-90FA-418F-9112-EE825B770442}"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182E689-8603-4801-ACD7-56DEE44E909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O"/>
        </a:p>
      </dgm:t>
    </dgm:pt>
    <dgm:pt modelId="{99B0ED23-E378-4B1A-A34B-2112635B0E6D}">
      <dgm:prSet/>
      <dgm:spPr/>
      <dgm:t>
        <a:bodyPr/>
        <a:lstStyle/>
        <a:p>
          <a:pPr algn="ctr"/>
          <a:r>
            <a:rPr lang="es-MX" dirty="0">
              <a:latin typeface="Montserrat" pitchFamily="2" charset="77"/>
            </a:rPr>
            <a:t>Cefalea.</a:t>
          </a:r>
          <a:endParaRPr lang="es-CO" dirty="0">
            <a:latin typeface="Montserrat" pitchFamily="2" charset="77"/>
          </a:endParaRPr>
        </a:p>
      </dgm:t>
    </dgm:pt>
    <dgm:pt modelId="{6AFADF20-BF35-4A0D-9FCD-7EF38D5F29A8}" type="parTrans" cxnId="{7056D4C6-12F2-4D5C-976D-DABA8EE560DC}">
      <dgm:prSet/>
      <dgm:spPr/>
      <dgm:t>
        <a:bodyPr/>
        <a:lstStyle/>
        <a:p>
          <a:pPr algn="ctr"/>
          <a:endParaRPr lang="es-CO">
            <a:latin typeface="Montserrat" pitchFamily="2" charset="77"/>
          </a:endParaRPr>
        </a:p>
      </dgm:t>
    </dgm:pt>
    <dgm:pt modelId="{F985C6E2-2684-47D7-825C-72BB3B6BBDF9}" type="sibTrans" cxnId="{7056D4C6-12F2-4D5C-976D-DABA8EE560DC}">
      <dgm:prSet/>
      <dgm:spPr/>
      <dgm:t>
        <a:bodyPr/>
        <a:lstStyle/>
        <a:p>
          <a:pPr algn="ctr"/>
          <a:endParaRPr lang="es-CO">
            <a:latin typeface="Montserrat" pitchFamily="2" charset="77"/>
          </a:endParaRPr>
        </a:p>
      </dgm:t>
    </dgm:pt>
    <dgm:pt modelId="{10CDAFD0-9A61-4225-92F0-1E02FB93016D}">
      <dgm:prSet/>
      <dgm:spPr/>
      <dgm:t>
        <a:bodyPr/>
        <a:lstStyle/>
        <a:p>
          <a:pPr algn="ctr"/>
          <a:r>
            <a:rPr lang="es-MX" dirty="0">
              <a:latin typeface="Montserrat" pitchFamily="2" charset="77"/>
            </a:rPr>
            <a:t>Náuseas y vómitos.</a:t>
          </a:r>
          <a:endParaRPr lang="es-CO" dirty="0">
            <a:latin typeface="Montserrat" pitchFamily="2" charset="77"/>
          </a:endParaRPr>
        </a:p>
      </dgm:t>
    </dgm:pt>
    <dgm:pt modelId="{D0D040DA-8B83-4426-925F-3FCEA0DA1B70}" type="parTrans" cxnId="{51007BEA-7CD6-4D62-AEE2-047641E58473}">
      <dgm:prSet/>
      <dgm:spPr/>
      <dgm:t>
        <a:bodyPr/>
        <a:lstStyle/>
        <a:p>
          <a:pPr algn="ctr"/>
          <a:endParaRPr lang="es-CO">
            <a:latin typeface="Montserrat" pitchFamily="2" charset="77"/>
          </a:endParaRPr>
        </a:p>
      </dgm:t>
    </dgm:pt>
    <dgm:pt modelId="{B773AC16-74C1-421E-89FD-397D7B0E6E2C}" type="sibTrans" cxnId="{51007BEA-7CD6-4D62-AEE2-047641E58473}">
      <dgm:prSet/>
      <dgm:spPr/>
      <dgm:t>
        <a:bodyPr/>
        <a:lstStyle/>
        <a:p>
          <a:pPr algn="ctr"/>
          <a:endParaRPr lang="es-CO">
            <a:latin typeface="Montserrat" pitchFamily="2" charset="77"/>
          </a:endParaRPr>
        </a:p>
      </dgm:t>
    </dgm:pt>
    <dgm:pt modelId="{02B78A24-C716-413D-AC67-745897A09B3D}">
      <dgm:prSet/>
      <dgm:spPr/>
      <dgm:t>
        <a:bodyPr/>
        <a:lstStyle/>
        <a:p>
          <a:pPr algn="ctr"/>
          <a:r>
            <a:rPr lang="es-MX" dirty="0">
              <a:latin typeface="Montserrat" pitchFamily="2" charset="77"/>
            </a:rPr>
            <a:t>Pérdida de AV y de campos visuales.</a:t>
          </a:r>
          <a:endParaRPr lang="es-CO" dirty="0">
            <a:latin typeface="Montserrat" pitchFamily="2" charset="77"/>
          </a:endParaRPr>
        </a:p>
      </dgm:t>
    </dgm:pt>
    <dgm:pt modelId="{03413926-6DC0-4C70-80CB-2435F015B513}" type="parTrans" cxnId="{34430BA0-2F86-4137-A816-EA374C68E649}">
      <dgm:prSet/>
      <dgm:spPr/>
      <dgm:t>
        <a:bodyPr/>
        <a:lstStyle/>
        <a:p>
          <a:pPr algn="ctr"/>
          <a:endParaRPr lang="es-CO">
            <a:latin typeface="Montserrat" pitchFamily="2" charset="77"/>
          </a:endParaRPr>
        </a:p>
      </dgm:t>
    </dgm:pt>
    <dgm:pt modelId="{59526F39-998C-49ED-B95C-4EEE1900CC1E}" type="sibTrans" cxnId="{34430BA0-2F86-4137-A816-EA374C68E649}">
      <dgm:prSet/>
      <dgm:spPr/>
      <dgm:t>
        <a:bodyPr/>
        <a:lstStyle/>
        <a:p>
          <a:pPr algn="ctr"/>
          <a:endParaRPr lang="es-CO">
            <a:latin typeface="Montserrat" pitchFamily="2" charset="77"/>
          </a:endParaRPr>
        </a:p>
      </dgm:t>
    </dgm:pt>
    <dgm:pt modelId="{0FEA2A01-B971-4909-B8DB-28D61374C3D3}">
      <dgm:prSet/>
      <dgm:spPr/>
      <dgm:t>
        <a:bodyPr/>
        <a:lstStyle/>
        <a:p>
          <a:pPr algn="ctr"/>
          <a:r>
            <a:rPr lang="es-MX" dirty="0">
              <a:latin typeface="Montserrat" pitchFamily="2" charset="77"/>
            </a:rPr>
            <a:t>Tinnitus pulsátil.</a:t>
          </a:r>
          <a:endParaRPr lang="es-CO" dirty="0">
            <a:latin typeface="Montserrat" pitchFamily="2" charset="77"/>
          </a:endParaRPr>
        </a:p>
      </dgm:t>
    </dgm:pt>
    <dgm:pt modelId="{651A662C-EADB-4E57-AB48-32074F0C4E7B}" type="parTrans" cxnId="{A36921E4-69FC-4F44-B2A9-8DC7AEA7E798}">
      <dgm:prSet/>
      <dgm:spPr/>
      <dgm:t>
        <a:bodyPr/>
        <a:lstStyle/>
        <a:p>
          <a:pPr algn="ctr"/>
          <a:endParaRPr lang="es-CO">
            <a:latin typeface="Montserrat" pitchFamily="2" charset="77"/>
          </a:endParaRPr>
        </a:p>
      </dgm:t>
    </dgm:pt>
    <dgm:pt modelId="{017B6B16-2C1A-4281-8FF9-4A33B765A534}" type="sibTrans" cxnId="{A36921E4-69FC-4F44-B2A9-8DC7AEA7E798}">
      <dgm:prSet/>
      <dgm:spPr/>
      <dgm:t>
        <a:bodyPr/>
        <a:lstStyle/>
        <a:p>
          <a:pPr algn="ctr"/>
          <a:endParaRPr lang="es-CO">
            <a:latin typeface="Montserrat" pitchFamily="2" charset="77"/>
          </a:endParaRPr>
        </a:p>
      </dgm:t>
    </dgm:pt>
    <dgm:pt modelId="{ADA079B6-6377-4CF4-BB64-0C90CB9BDEA1}">
      <dgm:prSet/>
      <dgm:spPr/>
      <dgm:t>
        <a:bodyPr/>
        <a:lstStyle/>
        <a:p>
          <a:pPr algn="ctr"/>
          <a:r>
            <a:rPr lang="es-CO" dirty="0">
              <a:latin typeface="Montserrat" pitchFamily="2" charset="77"/>
            </a:rPr>
            <a:t>Manifetaciones neurológicas diversas.</a:t>
          </a:r>
        </a:p>
      </dgm:t>
    </dgm:pt>
    <dgm:pt modelId="{57224850-9DE7-4595-A332-96C987756F4D}" type="parTrans" cxnId="{934FC61F-44B9-4ED5-ADCE-EFF35839CE4A}">
      <dgm:prSet/>
      <dgm:spPr/>
      <dgm:t>
        <a:bodyPr/>
        <a:lstStyle/>
        <a:p>
          <a:pPr algn="ctr"/>
          <a:endParaRPr lang="es-CO">
            <a:latin typeface="Montserrat" pitchFamily="2" charset="77"/>
          </a:endParaRPr>
        </a:p>
      </dgm:t>
    </dgm:pt>
    <dgm:pt modelId="{E774CB01-873F-4E23-B143-6DADF6ACF8E3}" type="sibTrans" cxnId="{934FC61F-44B9-4ED5-ADCE-EFF35839CE4A}">
      <dgm:prSet/>
      <dgm:spPr/>
      <dgm:t>
        <a:bodyPr/>
        <a:lstStyle/>
        <a:p>
          <a:pPr algn="ctr"/>
          <a:endParaRPr lang="es-CO">
            <a:latin typeface="Montserrat" pitchFamily="2" charset="77"/>
          </a:endParaRPr>
        </a:p>
      </dgm:t>
    </dgm:pt>
    <dgm:pt modelId="{BAE0B221-5143-4403-84DA-4A35A68E2F6F}" type="pres">
      <dgm:prSet presAssocID="{D182E689-8603-4801-ACD7-56DEE44E9090}" presName="linear" presStyleCnt="0">
        <dgm:presLayoutVars>
          <dgm:animLvl val="lvl"/>
          <dgm:resizeHandles val="exact"/>
        </dgm:presLayoutVars>
      </dgm:prSet>
      <dgm:spPr/>
    </dgm:pt>
    <dgm:pt modelId="{C966B180-02ED-4BA0-915C-1696C83C7782}" type="pres">
      <dgm:prSet presAssocID="{99B0ED23-E378-4B1A-A34B-2112635B0E6D}" presName="parentText" presStyleLbl="node1" presStyleIdx="0" presStyleCnt="5">
        <dgm:presLayoutVars>
          <dgm:chMax val="0"/>
          <dgm:bulletEnabled val="1"/>
        </dgm:presLayoutVars>
      </dgm:prSet>
      <dgm:spPr/>
    </dgm:pt>
    <dgm:pt modelId="{A9C7CC64-B750-4CE1-94CF-F45F6355822C}" type="pres">
      <dgm:prSet presAssocID="{F985C6E2-2684-47D7-825C-72BB3B6BBDF9}" presName="spacer" presStyleCnt="0"/>
      <dgm:spPr/>
    </dgm:pt>
    <dgm:pt modelId="{3FEE43B2-5337-4848-A9DB-CBFAC4F258A6}" type="pres">
      <dgm:prSet presAssocID="{10CDAFD0-9A61-4225-92F0-1E02FB93016D}" presName="parentText" presStyleLbl="node1" presStyleIdx="1" presStyleCnt="5">
        <dgm:presLayoutVars>
          <dgm:chMax val="0"/>
          <dgm:bulletEnabled val="1"/>
        </dgm:presLayoutVars>
      </dgm:prSet>
      <dgm:spPr/>
    </dgm:pt>
    <dgm:pt modelId="{11AF3FE2-5E3C-457A-BF5F-91C16C32D413}" type="pres">
      <dgm:prSet presAssocID="{B773AC16-74C1-421E-89FD-397D7B0E6E2C}" presName="spacer" presStyleCnt="0"/>
      <dgm:spPr/>
    </dgm:pt>
    <dgm:pt modelId="{77629DC1-3481-4B47-872E-D2F533376F53}" type="pres">
      <dgm:prSet presAssocID="{02B78A24-C716-413D-AC67-745897A09B3D}" presName="parentText" presStyleLbl="node1" presStyleIdx="2" presStyleCnt="5">
        <dgm:presLayoutVars>
          <dgm:chMax val="0"/>
          <dgm:bulletEnabled val="1"/>
        </dgm:presLayoutVars>
      </dgm:prSet>
      <dgm:spPr/>
    </dgm:pt>
    <dgm:pt modelId="{917EB372-CF39-402C-A85D-03E7086D48D2}" type="pres">
      <dgm:prSet presAssocID="{59526F39-998C-49ED-B95C-4EEE1900CC1E}" presName="spacer" presStyleCnt="0"/>
      <dgm:spPr/>
    </dgm:pt>
    <dgm:pt modelId="{C51BB177-4F9C-46D3-A6C0-33F6479D1D96}" type="pres">
      <dgm:prSet presAssocID="{0FEA2A01-B971-4909-B8DB-28D61374C3D3}" presName="parentText" presStyleLbl="node1" presStyleIdx="3" presStyleCnt="5">
        <dgm:presLayoutVars>
          <dgm:chMax val="0"/>
          <dgm:bulletEnabled val="1"/>
        </dgm:presLayoutVars>
      </dgm:prSet>
      <dgm:spPr/>
    </dgm:pt>
    <dgm:pt modelId="{217D4139-F06F-4766-ABA0-D740182A2B0F}" type="pres">
      <dgm:prSet presAssocID="{017B6B16-2C1A-4281-8FF9-4A33B765A534}" presName="spacer" presStyleCnt="0"/>
      <dgm:spPr/>
    </dgm:pt>
    <dgm:pt modelId="{DD955BFD-A72D-4510-BF8B-CE100F639FF5}" type="pres">
      <dgm:prSet presAssocID="{ADA079B6-6377-4CF4-BB64-0C90CB9BDEA1}" presName="parentText" presStyleLbl="node1" presStyleIdx="4" presStyleCnt="5">
        <dgm:presLayoutVars>
          <dgm:chMax val="0"/>
          <dgm:bulletEnabled val="1"/>
        </dgm:presLayoutVars>
      </dgm:prSet>
      <dgm:spPr/>
    </dgm:pt>
  </dgm:ptLst>
  <dgm:cxnLst>
    <dgm:cxn modelId="{934FC61F-44B9-4ED5-ADCE-EFF35839CE4A}" srcId="{D182E689-8603-4801-ACD7-56DEE44E9090}" destId="{ADA079B6-6377-4CF4-BB64-0C90CB9BDEA1}" srcOrd="4" destOrd="0" parTransId="{57224850-9DE7-4595-A332-96C987756F4D}" sibTransId="{E774CB01-873F-4E23-B143-6DADF6ACF8E3}"/>
    <dgm:cxn modelId="{B8E8725C-9FE9-490D-9652-F94F7FEE16E9}" type="presOf" srcId="{ADA079B6-6377-4CF4-BB64-0C90CB9BDEA1}" destId="{DD955BFD-A72D-4510-BF8B-CE100F639FF5}" srcOrd="0" destOrd="0" presId="urn:microsoft.com/office/officeart/2005/8/layout/vList2"/>
    <dgm:cxn modelId="{9A636062-F1D2-4812-9C27-42BE69C8AC72}" type="presOf" srcId="{D182E689-8603-4801-ACD7-56DEE44E9090}" destId="{BAE0B221-5143-4403-84DA-4A35A68E2F6F}" srcOrd="0" destOrd="0" presId="urn:microsoft.com/office/officeart/2005/8/layout/vList2"/>
    <dgm:cxn modelId="{3CC22C66-AACD-417C-9339-A714BBD413F5}" type="presOf" srcId="{02B78A24-C716-413D-AC67-745897A09B3D}" destId="{77629DC1-3481-4B47-872E-D2F533376F53}" srcOrd="0" destOrd="0" presId="urn:microsoft.com/office/officeart/2005/8/layout/vList2"/>
    <dgm:cxn modelId="{34430BA0-2F86-4137-A816-EA374C68E649}" srcId="{D182E689-8603-4801-ACD7-56DEE44E9090}" destId="{02B78A24-C716-413D-AC67-745897A09B3D}" srcOrd="2" destOrd="0" parTransId="{03413926-6DC0-4C70-80CB-2435F015B513}" sibTransId="{59526F39-998C-49ED-B95C-4EEE1900CC1E}"/>
    <dgm:cxn modelId="{C6A43FA5-5208-495F-9D6E-4F89494A169D}" type="presOf" srcId="{0FEA2A01-B971-4909-B8DB-28D61374C3D3}" destId="{C51BB177-4F9C-46D3-A6C0-33F6479D1D96}" srcOrd="0" destOrd="0" presId="urn:microsoft.com/office/officeart/2005/8/layout/vList2"/>
    <dgm:cxn modelId="{7056D4C6-12F2-4D5C-976D-DABA8EE560DC}" srcId="{D182E689-8603-4801-ACD7-56DEE44E9090}" destId="{99B0ED23-E378-4B1A-A34B-2112635B0E6D}" srcOrd="0" destOrd="0" parTransId="{6AFADF20-BF35-4A0D-9FCD-7EF38D5F29A8}" sibTransId="{F985C6E2-2684-47D7-825C-72BB3B6BBDF9}"/>
    <dgm:cxn modelId="{7919E5C8-CFAC-481B-AA98-84DD011091C7}" type="presOf" srcId="{10CDAFD0-9A61-4225-92F0-1E02FB93016D}" destId="{3FEE43B2-5337-4848-A9DB-CBFAC4F258A6}" srcOrd="0" destOrd="0" presId="urn:microsoft.com/office/officeart/2005/8/layout/vList2"/>
    <dgm:cxn modelId="{A36921E4-69FC-4F44-B2A9-8DC7AEA7E798}" srcId="{D182E689-8603-4801-ACD7-56DEE44E9090}" destId="{0FEA2A01-B971-4909-B8DB-28D61374C3D3}" srcOrd="3" destOrd="0" parTransId="{651A662C-EADB-4E57-AB48-32074F0C4E7B}" sibTransId="{017B6B16-2C1A-4281-8FF9-4A33B765A534}"/>
    <dgm:cxn modelId="{51007BEA-7CD6-4D62-AEE2-047641E58473}" srcId="{D182E689-8603-4801-ACD7-56DEE44E9090}" destId="{10CDAFD0-9A61-4225-92F0-1E02FB93016D}" srcOrd="1" destOrd="0" parTransId="{D0D040DA-8B83-4426-925F-3FCEA0DA1B70}" sibTransId="{B773AC16-74C1-421E-89FD-397D7B0E6E2C}"/>
    <dgm:cxn modelId="{C89BDBFA-14C7-41FC-9804-522C1945C3EE}" type="presOf" srcId="{99B0ED23-E378-4B1A-A34B-2112635B0E6D}" destId="{C966B180-02ED-4BA0-915C-1696C83C7782}" srcOrd="0" destOrd="0" presId="urn:microsoft.com/office/officeart/2005/8/layout/vList2"/>
    <dgm:cxn modelId="{B7A7C19B-14C9-48C2-8A37-ADF9B7E1716D}" type="presParOf" srcId="{BAE0B221-5143-4403-84DA-4A35A68E2F6F}" destId="{C966B180-02ED-4BA0-915C-1696C83C7782}" srcOrd="0" destOrd="0" presId="urn:microsoft.com/office/officeart/2005/8/layout/vList2"/>
    <dgm:cxn modelId="{8011730C-F087-474B-8579-917E5C9610AC}" type="presParOf" srcId="{BAE0B221-5143-4403-84DA-4A35A68E2F6F}" destId="{A9C7CC64-B750-4CE1-94CF-F45F6355822C}" srcOrd="1" destOrd="0" presId="urn:microsoft.com/office/officeart/2005/8/layout/vList2"/>
    <dgm:cxn modelId="{FFC6547B-A8FD-4587-B992-3E4EBF4612A2}" type="presParOf" srcId="{BAE0B221-5143-4403-84DA-4A35A68E2F6F}" destId="{3FEE43B2-5337-4848-A9DB-CBFAC4F258A6}" srcOrd="2" destOrd="0" presId="urn:microsoft.com/office/officeart/2005/8/layout/vList2"/>
    <dgm:cxn modelId="{978C56B5-001C-47AB-AFA8-14BFE59494D1}" type="presParOf" srcId="{BAE0B221-5143-4403-84DA-4A35A68E2F6F}" destId="{11AF3FE2-5E3C-457A-BF5F-91C16C32D413}" srcOrd="3" destOrd="0" presId="urn:microsoft.com/office/officeart/2005/8/layout/vList2"/>
    <dgm:cxn modelId="{9A1DE2B8-BB5C-4ACC-B97D-7F7EDDF23EC1}" type="presParOf" srcId="{BAE0B221-5143-4403-84DA-4A35A68E2F6F}" destId="{77629DC1-3481-4B47-872E-D2F533376F53}" srcOrd="4" destOrd="0" presId="urn:microsoft.com/office/officeart/2005/8/layout/vList2"/>
    <dgm:cxn modelId="{3E22E885-E740-438F-8E0C-1F255E7658F2}" type="presParOf" srcId="{BAE0B221-5143-4403-84DA-4A35A68E2F6F}" destId="{917EB372-CF39-402C-A85D-03E7086D48D2}" srcOrd="5" destOrd="0" presId="urn:microsoft.com/office/officeart/2005/8/layout/vList2"/>
    <dgm:cxn modelId="{6166AC21-B64A-4EF1-9065-94C2A78AA7B8}" type="presParOf" srcId="{BAE0B221-5143-4403-84DA-4A35A68E2F6F}" destId="{C51BB177-4F9C-46D3-A6C0-33F6479D1D96}" srcOrd="6" destOrd="0" presId="urn:microsoft.com/office/officeart/2005/8/layout/vList2"/>
    <dgm:cxn modelId="{F6B31206-FD11-42BE-BCFF-D8A46B03ACC5}" type="presParOf" srcId="{BAE0B221-5143-4403-84DA-4A35A68E2F6F}" destId="{217D4139-F06F-4766-ABA0-D740182A2B0F}" srcOrd="7" destOrd="0" presId="urn:microsoft.com/office/officeart/2005/8/layout/vList2"/>
    <dgm:cxn modelId="{D5BF4F57-2D5D-4163-981E-17110EEC87E3}" type="presParOf" srcId="{BAE0B221-5143-4403-84DA-4A35A68E2F6F}" destId="{DD955BFD-A72D-4510-BF8B-CE100F639FF5}"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861F914-ACA2-450C-BD51-56F9419D21B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CO"/>
        </a:p>
      </dgm:t>
    </dgm:pt>
    <dgm:pt modelId="{253DF729-5411-4F40-B724-68F38F5E0C9F}">
      <dgm:prSet custT="1"/>
      <dgm:spPr/>
      <dgm:t>
        <a:bodyPr/>
        <a:lstStyle/>
        <a:p>
          <a:r>
            <a:rPr lang="es-MX" sz="2400" dirty="0">
              <a:latin typeface="Montserrat" pitchFamily="2" charset="77"/>
            </a:rPr>
            <a:t>Neuroimagen: RMN, TAC contrastada, Angio-RMN.</a:t>
          </a:r>
          <a:endParaRPr lang="es-CO" sz="2400" dirty="0">
            <a:latin typeface="Montserrat" pitchFamily="2" charset="77"/>
          </a:endParaRPr>
        </a:p>
      </dgm:t>
    </dgm:pt>
    <dgm:pt modelId="{B28D9063-70F8-49C3-B98A-E1205005EA55}" type="parTrans" cxnId="{43901E7D-0D3E-48E7-9330-A6D19809DAAB}">
      <dgm:prSet/>
      <dgm:spPr/>
      <dgm:t>
        <a:bodyPr/>
        <a:lstStyle/>
        <a:p>
          <a:endParaRPr lang="es-CO" sz="2000">
            <a:latin typeface="Montserrat" pitchFamily="2" charset="77"/>
          </a:endParaRPr>
        </a:p>
      </dgm:t>
    </dgm:pt>
    <dgm:pt modelId="{3DB8D96F-ED07-4392-ADAF-CDD907BEFC5B}" type="sibTrans" cxnId="{43901E7D-0D3E-48E7-9330-A6D19809DAAB}">
      <dgm:prSet/>
      <dgm:spPr/>
      <dgm:t>
        <a:bodyPr/>
        <a:lstStyle/>
        <a:p>
          <a:endParaRPr lang="es-CO" sz="2000">
            <a:latin typeface="Montserrat" pitchFamily="2" charset="77"/>
          </a:endParaRPr>
        </a:p>
      </dgm:t>
    </dgm:pt>
    <dgm:pt modelId="{FEE3221D-ABDF-423C-A3E1-E7EC734B6DD6}">
      <dgm:prSet custT="1"/>
      <dgm:spPr/>
      <dgm:t>
        <a:bodyPr/>
        <a:lstStyle/>
        <a:p>
          <a:r>
            <a:rPr lang="es-MX" sz="2400" dirty="0">
              <a:latin typeface="Montserrat" pitchFamily="2" charset="77"/>
            </a:rPr>
            <a:t>Punción lumbar.</a:t>
          </a:r>
          <a:endParaRPr lang="es-CO" sz="2400" dirty="0">
            <a:latin typeface="Montserrat" pitchFamily="2" charset="77"/>
          </a:endParaRPr>
        </a:p>
      </dgm:t>
    </dgm:pt>
    <dgm:pt modelId="{E92E4705-0C5F-4673-A339-11796B7C1C98}" type="parTrans" cxnId="{AE768D35-7AB7-4FF1-A98D-227E955BCFAD}">
      <dgm:prSet/>
      <dgm:spPr/>
      <dgm:t>
        <a:bodyPr/>
        <a:lstStyle/>
        <a:p>
          <a:endParaRPr lang="es-CO" sz="2000">
            <a:latin typeface="Montserrat" pitchFamily="2" charset="77"/>
          </a:endParaRPr>
        </a:p>
      </dgm:t>
    </dgm:pt>
    <dgm:pt modelId="{53C580C1-1211-4E5B-82A7-8CDBEE97254D}" type="sibTrans" cxnId="{AE768D35-7AB7-4FF1-A98D-227E955BCFAD}">
      <dgm:prSet/>
      <dgm:spPr/>
      <dgm:t>
        <a:bodyPr/>
        <a:lstStyle/>
        <a:p>
          <a:endParaRPr lang="es-CO" sz="2000">
            <a:latin typeface="Montserrat" pitchFamily="2" charset="77"/>
          </a:endParaRPr>
        </a:p>
      </dgm:t>
    </dgm:pt>
    <dgm:pt modelId="{157CA193-000E-41D9-8AA9-F17B9A57E3EF}">
      <dgm:prSet custT="1"/>
      <dgm:spPr/>
      <dgm:t>
        <a:bodyPr/>
        <a:lstStyle/>
        <a:p>
          <a:r>
            <a:rPr lang="es-MX" sz="2400" dirty="0">
              <a:latin typeface="Montserrat" pitchFamily="2" charset="77"/>
            </a:rPr>
            <a:t>Estudios infecciosos.</a:t>
          </a:r>
          <a:endParaRPr lang="es-CO" sz="2400" dirty="0">
            <a:latin typeface="Montserrat" pitchFamily="2" charset="77"/>
          </a:endParaRPr>
        </a:p>
      </dgm:t>
    </dgm:pt>
    <dgm:pt modelId="{FEA05D35-D22A-44F5-8156-D8F45AFD89D5}" type="parTrans" cxnId="{969174CF-470E-4089-B182-492C6CC205C0}">
      <dgm:prSet/>
      <dgm:spPr/>
      <dgm:t>
        <a:bodyPr/>
        <a:lstStyle/>
        <a:p>
          <a:endParaRPr lang="es-CO" sz="2000">
            <a:latin typeface="Montserrat" pitchFamily="2" charset="77"/>
          </a:endParaRPr>
        </a:p>
      </dgm:t>
    </dgm:pt>
    <dgm:pt modelId="{334D3967-B9B9-46B9-B94F-260115CAF25E}" type="sibTrans" cxnId="{969174CF-470E-4089-B182-492C6CC205C0}">
      <dgm:prSet/>
      <dgm:spPr/>
      <dgm:t>
        <a:bodyPr/>
        <a:lstStyle/>
        <a:p>
          <a:endParaRPr lang="es-CO" sz="2000">
            <a:latin typeface="Montserrat" pitchFamily="2" charset="77"/>
          </a:endParaRPr>
        </a:p>
      </dgm:t>
    </dgm:pt>
    <dgm:pt modelId="{3ABBB052-9216-4E24-B708-9ADF2AD8AB6D}">
      <dgm:prSet custT="1"/>
      <dgm:spPr/>
      <dgm:t>
        <a:bodyPr/>
        <a:lstStyle/>
        <a:p>
          <a:r>
            <a:rPr lang="es-MX" sz="2400" dirty="0">
              <a:latin typeface="Montserrat" pitchFamily="2" charset="77"/>
            </a:rPr>
            <a:t>Evaluación por neurología.</a:t>
          </a:r>
          <a:endParaRPr lang="es-CO" sz="2400" dirty="0">
            <a:latin typeface="Montserrat" pitchFamily="2" charset="77"/>
          </a:endParaRPr>
        </a:p>
      </dgm:t>
    </dgm:pt>
    <dgm:pt modelId="{0C8F0C27-514C-4BE2-9CDF-17BAE18ACE26}" type="parTrans" cxnId="{4CD82546-CBC8-4E45-A00D-DA2F6B52F377}">
      <dgm:prSet/>
      <dgm:spPr/>
      <dgm:t>
        <a:bodyPr/>
        <a:lstStyle/>
        <a:p>
          <a:endParaRPr lang="es-CO" sz="2000">
            <a:latin typeface="Montserrat" pitchFamily="2" charset="77"/>
          </a:endParaRPr>
        </a:p>
      </dgm:t>
    </dgm:pt>
    <dgm:pt modelId="{B2BAD779-7603-45DF-93EB-E8FB3F9FCC93}" type="sibTrans" cxnId="{4CD82546-CBC8-4E45-A00D-DA2F6B52F377}">
      <dgm:prSet/>
      <dgm:spPr/>
      <dgm:t>
        <a:bodyPr/>
        <a:lstStyle/>
        <a:p>
          <a:endParaRPr lang="es-CO" sz="2000">
            <a:latin typeface="Montserrat" pitchFamily="2" charset="77"/>
          </a:endParaRPr>
        </a:p>
      </dgm:t>
    </dgm:pt>
    <dgm:pt modelId="{A328550D-78CB-4492-B934-4AC397A09FC9}" type="pres">
      <dgm:prSet presAssocID="{9861F914-ACA2-450C-BD51-56F9419D21BF}" presName="diagram" presStyleCnt="0">
        <dgm:presLayoutVars>
          <dgm:dir/>
          <dgm:resizeHandles val="exact"/>
        </dgm:presLayoutVars>
      </dgm:prSet>
      <dgm:spPr/>
    </dgm:pt>
    <dgm:pt modelId="{7B83DFCD-8799-4D04-9F09-758D298F5466}" type="pres">
      <dgm:prSet presAssocID="{253DF729-5411-4F40-B724-68F38F5E0C9F}" presName="node" presStyleLbl="node1" presStyleIdx="0" presStyleCnt="4">
        <dgm:presLayoutVars>
          <dgm:bulletEnabled val="1"/>
        </dgm:presLayoutVars>
      </dgm:prSet>
      <dgm:spPr/>
    </dgm:pt>
    <dgm:pt modelId="{052E863B-9E3F-4EAE-B67A-B9DB948B7A19}" type="pres">
      <dgm:prSet presAssocID="{3DB8D96F-ED07-4392-ADAF-CDD907BEFC5B}" presName="sibTrans" presStyleCnt="0"/>
      <dgm:spPr/>
    </dgm:pt>
    <dgm:pt modelId="{53A2F04E-4F05-4AAC-9487-D51E5FEE3486}" type="pres">
      <dgm:prSet presAssocID="{FEE3221D-ABDF-423C-A3E1-E7EC734B6DD6}" presName="node" presStyleLbl="node1" presStyleIdx="1" presStyleCnt="4">
        <dgm:presLayoutVars>
          <dgm:bulletEnabled val="1"/>
        </dgm:presLayoutVars>
      </dgm:prSet>
      <dgm:spPr/>
    </dgm:pt>
    <dgm:pt modelId="{09761782-6FB7-4923-ACD6-52AC4DF02994}" type="pres">
      <dgm:prSet presAssocID="{53C580C1-1211-4E5B-82A7-8CDBEE97254D}" presName="sibTrans" presStyleCnt="0"/>
      <dgm:spPr/>
    </dgm:pt>
    <dgm:pt modelId="{7E87FB74-5523-46CF-81B0-A7661DC5D35D}" type="pres">
      <dgm:prSet presAssocID="{157CA193-000E-41D9-8AA9-F17B9A57E3EF}" presName="node" presStyleLbl="node1" presStyleIdx="2" presStyleCnt="4">
        <dgm:presLayoutVars>
          <dgm:bulletEnabled val="1"/>
        </dgm:presLayoutVars>
      </dgm:prSet>
      <dgm:spPr/>
    </dgm:pt>
    <dgm:pt modelId="{FD5634F6-0CBF-43EF-8AEC-495CFA8BF89A}" type="pres">
      <dgm:prSet presAssocID="{334D3967-B9B9-46B9-B94F-260115CAF25E}" presName="sibTrans" presStyleCnt="0"/>
      <dgm:spPr/>
    </dgm:pt>
    <dgm:pt modelId="{0D229212-9B86-496C-8BC1-99D68C2A99B1}" type="pres">
      <dgm:prSet presAssocID="{3ABBB052-9216-4E24-B708-9ADF2AD8AB6D}" presName="node" presStyleLbl="node1" presStyleIdx="3" presStyleCnt="4">
        <dgm:presLayoutVars>
          <dgm:bulletEnabled val="1"/>
        </dgm:presLayoutVars>
      </dgm:prSet>
      <dgm:spPr/>
    </dgm:pt>
  </dgm:ptLst>
  <dgm:cxnLst>
    <dgm:cxn modelId="{AE768D35-7AB7-4FF1-A98D-227E955BCFAD}" srcId="{9861F914-ACA2-450C-BD51-56F9419D21BF}" destId="{FEE3221D-ABDF-423C-A3E1-E7EC734B6DD6}" srcOrd="1" destOrd="0" parTransId="{E92E4705-0C5F-4673-A339-11796B7C1C98}" sibTransId="{53C580C1-1211-4E5B-82A7-8CDBEE97254D}"/>
    <dgm:cxn modelId="{4CD82546-CBC8-4E45-A00D-DA2F6B52F377}" srcId="{9861F914-ACA2-450C-BD51-56F9419D21BF}" destId="{3ABBB052-9216-4E24-B708-9ADF2AD8AB6D}" srcOrd="3" destOrd="0" parTransId="{0C8F0C27-514C-4BE2-9CDF-17BAE18ACE26}" sibTransId="{B2BAD779-7603-45DF-93EB-E8FB3F9FCC93}"/>
    <dgm:cxn modelId="{43901E7D-0D3E-48E7-9330-A6D19809DAAB}" srcId="{9861F914-ACA2-450C-BD51-56F9419D21BF}" destId="{253DF729-5411-4F40-B724-68F38F5E0C9F}" srcOrd="0" destOrd="0" parTransId="{B28D9063-70F8-49C3-B98A-E1205005EA55}" sibTransId="{3DB8D96F-ED07-4392-ADAF-CDD907BEFC5B}"/>
    <dgm:cxn modelId="{827AAD7D-C655-4B9A-A92A-16284AC21DF7}" type="presOf" srcId="{3ABBB052-9216-4E24-B708-9ADF2AD8AB6D}" destId="{0D229212-9B86-496C-8BC1-99D68C2A99B1}" srcOrd="0" destOrd="0" presId="urn:microsoft.com/office/officeart/2005/8/layout/default"/>
    <dgm:cxn modelId="{2D32B5C3-63B9-4FFC-91BA-D432E077DC42}" type="presOf" srcId="{9861F914-ACA2-450C-BD51-56F9419D21BF}" destId="{A328550D-78CB-4492-B934-4AC397A09FC9}" srcOrd="0" destOrd="0" presId="urn:microsoft.com/office/officeart/2005/8/layout/default"/>
    <dgm:cxn modelId="{7CDEACC5-E953-46D6-B211-61339331FC38}" type="presOf" srcId="{FEE3221D-ABDF-423C-A3E1-E7EC734B6DD6}" destId="{53A2F04E-4F05-4AAC-9487-D51E5FEE3486}" srcOrd="0" destOrd="0" presId="urn:microsoft.com/office/officeart/2005/8/layout/default"/>
    <dgm:cxn modelId="{969174CF-470E-4089-B182-492C6CC205C0}" srcId="{9861F914-ACA2-450C-BD51-56F9419D21BF}" destId="{157CA193-000E-41D9-8AA9-F17B9A57E3EF}" srcOrd="2" destOrd="0" parTransId="{FEA05D35-D22A-44F5-8156-D8F45AFD89D5}" sibTransId="{334D3967-B9B9-46B9-B94F-260115CAF25E}"/>
    <dgm:cxn modelId="{16E8ACE3-611F-4163-9ECF-1239DE49DEA9}" type="presOf" srcId="{157CA193-000E-41D9-8AA9-F17B9A57E3EF}" destId="{7E87FB74-5523-46CF-81B0-A7661DC5D35D}" srcOrd="0" destOrd="0" presId="urn:microsoft.com/office/officeart/2005/8/layout/default"/>
    <dgm:cxn modelId="{406C6FF3-2B40-4E57-B74A-80B0B37A465A}" type="presOf" srcId="{253DF729-5411-4F40-B724-68F38F5E0C9F}" destId="{7B83DFCD-8799-4D04-9F09-758D298F5466}" srcOrd="0" destOrd="0" presId="urn:microsoft.com/office/officeart/2005/8/layout/default"/>
    <dgm:cxn modelId="{9ACD4B26-D807-4E25-9DC8-8B727BD4ED9F}" type="presParOf" srcId="{A328550D-78CB-4492-B934-4AC397A09FC9}" destId="{7B83DFCD-8799-4D04-9F09-758D298F5466}" srcOrd="0" destOrd="0" presId="urn:microsoft.com/office/officeart/2005/8/layout/default"/>
    <dgm:cxn modelId="{06A421F6-1D7A-446D-9F79-3EAB219B51B7}" type="presParOf" srcId="{A328550D-78CB-4492-B934-4AC397A09FC9}" destId="{052E863B-9E3F-4EAE-B67A-B9DB948B7A19}" srcOrd="1" destOrd="0" presId="urn:microsoft.com/office/officeart/2005/8/layout/default"/>
    <dgm:cxn modelId="{E90DFF5E-2EDE-4140-9717-BC970CD564E9}" type="presParOf" srcId="{A328550D-78CB-4492-B934-4AC397A09FC9}" destId="{53A2F04E-4F05-4AAC-9487-D51E5FEE3486}" srcOrd="2" destOrd="0" presId="urn:microsoft.com/office/officeart/2005/8/layout/default"/>
    <dgm:cxn modelId="{37EB88E8-3086-498F-9103-790995941C6D}" type="presParOf" srcId="{A328550D-78CB-4492-B934-4AC397A09FC9}" destId="{09761782-6FB7-4923-ACD6-52AC4DF02994}" srcOrd="3" destOrd="0" presId="urn:microsoft.com/office/officeart/2005/8/layout/default"/>
    <dgm:cxn modelId="{BD7AE12E-6901-4AB2-ADD0-4180F87A900A}" type="presParOf" srcId="{A328550D-78CB-4492-B934-4AC397A09FC9}" destId="{7E87FB74-5523-46CF-81B0-A7661DC5D35D}" srcOrd="4" destOrd="0" presId="urn:microsoft.com/office/officeart/2005/8/layout/default"/>
    <dgm:cxn modelId="{56816D7A-9CC5-4BD4-83CD-C6C8D9CCAD4E}" type="presParOf" srcId="{A328550D-78CB-4492-B934-4AC397A09FC9}" destId="{FD5634F6-0CBF-43EF-8AEC-495CFA8BF89A}" srcOrd="5" destOrd="0" presId="urn:microsoft.com/office/officeart/2005/8/layout/default"/>
    <dgm:cxn modelId="{7C644F7A-D45C-4803-ABCE-8812A9C18059}" type="presParOf" srcId="{A328550D-78CB-4492-B934-4AC397A09FC9}" destId="{0D229212-9B86-496C-8BC1-99D68C2A99B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5D32D650-C731-4CE8-88DD-2EB00426F04B}"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CO"/>
        </a:p>
      </dgm:t>
    </dgm:pt>
    <dgm:pt modelId="{3A22C6AB-8499-4033-B2F4-7860E404CEB2}">
      <dgm:prSet/>
      <dgm:spPr/>
      <dgm:t>
        <a:bodyPr/>
        <a:lstStyle/>
        <a:p>
          <a:r>
            <a:rPr lang="es-MX" dirty="0">
              <a:solidFill>
                <a:srgbClr val="152B48"/>
              </a:solidFill>
              <a:latin typeface="Montserrat" pitchFamily="2" charset="77"/>
            </a:rPr>
            <a:t>Recto medio: aducción.</a:t>
          </a:r>
          <a:endParaRPr lang="es-CO" dirty="0">
            <a:solidFill>
              <a:srgbClr val="152B48"/>
            </a:solidFill>
            <a:latin typeface="Montserrat" pitchFamily="2" charset="77"/>
          </a:endParaRPr>
        </a:p>
      </dgm:t>
    </dgm:pt>
    <dgm:pt modelId="{405B813E-89DE-4307-97EE-CF0D5D1C3C8B}" type="parTrans" cxnId="{F320FBA3-EC58-4B2E-B887-F1C9190525D6}">
      <dgm:prSet/>
      <dgm:spPr/>
      <dgm:t>
        <a:bodyPr/>
        <a:lstStyle/>
        <a:p>
          <a:endParaRPr lang="es-CO">
            <a:solidFill>
              <a:srgbClr val="152B48"/>
            </a:solidFill>
            <a:latin typeface="Montserrat" pitchFamily="2" charset="77"/>
          </a:endParaRPr>
        </a:p>
      </dgm:t>
    </dgm:pt>
    <dgm:pt modelId="{2C0E09F3-EEF4-4B48-A045-267AB8BC7E48}" type="sibTrans" cxnId="{F320FBA3-EC58-4B2E-B887-F1C9190525D6}">
      <dgm:prSet/>
      <dgm:spPr/>
      <dgm:t>
        <a:bodyPr/>
        <a:lstStyle/>
        <a:p>
          <a:endParaRPr lang="es-CO">
            <a:solidFill>
              <a:srgbClr val="152B48"/>
            </a:solidFill>
            <a:latin typeface="Montserrat" pitchFamily="2" charset="77"/>
          </a:endParaRPr>
        </a:p>
      </dgm:t>
    </dgm:pt>
    <dgm:pt modelId="{77CDF421-1241-471A-8826-ABD5CBB61918}">
      <dgm:prSet/>
      <dgm:spPr/>
      <dgm:t>
        <a:bodyPr/>
        <a:lstStyle/>
        <a:p>
          <a:r>
            <a:rPr lang="es-MX" dirty="0">
              <a:solidFill>
                <a:srgbClr val="152B48"/>
              </a:solidFill>
              <a:latin typeface="Montserrat" pitchFamily="2" charset="77"/>
            </a:rPr>
            <a:t>Recto inferior: depresión.</a:t>
          </a:r>
          <a:endParaRPr lang="es-CO" dirty="0">
            <a:solidFill>
              <a:srgbClr val="152B48"/>
            </a:solidFill>
            <a:latin typeface="Montserrat" pitchFamily="2" charset="77"/>
          </a:endParaRPr>
        </a:p>
      </dgm:t>
    </dgm:pt>
    <dgm:pt modelId="{860C0D25-C166-4D2B-89C3-BDAC4DA71123}" type="parTrans" cxnId="{4D062744-A164-47BC-81ED-145A8EDE2B59}">
      <dgm:prSet/>
      <dgm:spPr/>
      <dgm:t>
        <a:bodyPr/>
        <a:lstStyle/>
        <a:p>
          <a:endParaRPr lang="es-CO">
            <a:solidFill>
              <a:srgbClr val="152B48"/>
            </a:solidFill>
            <a:latin typeface="Montserrat" pitchFamily="2" charset="77"/>
          </a:endParaRPr>
        </a:p>
      </dgm:t>
    </dgm:pt>
    <dgm:pt modelId="{567F4753-2C05-4574-9BA0-2AA1CBA7A980}" type="sibTrans" cxnId="{4D062744-A164-47BC-81ED-145A8EDE2B59}">
      <dgm:prSet/>
      <dgm:spPr/>
      <dgm:t>
        <a:bodyPr/>
        <a:lstStyle/>
        <a:p>
          <a:endParaRPr lang="es-CO">
            <a:solidFill>
              <a:srgbClr val="152B48"/>
            </a:solidFill>
            <a:latin typeface="Montserrat" pitchFamily="2" charset="77"/>
          </a:endParaRPr>
        </a:p>
      </dgm:t>
    </dgm:pt>
    <dgm:pt modelId="{2E6FB5AA-8438-4FFA-8D05-21EF74FDACAB}">
      <dgm:prSet/>
      <dgm:spPr/>
      <dgm:t>
        <a:bodyPr/>
        <a:lstStyle/>
        <a:p>
          <a:r>
            <a:rPr lang="es-MX" dirty="0">
              <a:solidFill>
                <a:srgbClr val="152B48"/>
              </a:solidFill>
              <a:latin typeface="Montserrat" pitchFamily="2" charset="77"/>
            </a:rPr>
            <a:t>Recto superior: elevación.</a:t>
          </a:r>
          <a:endParaRPr lang="es-CO" dirty="0">
            <a:solidFill>
              <a:srgbClr val="152B48"/>
            </a:solidFill>
            <a:latin typeface="Montserrat" pitchFamily="2" charset="77"/>
          </a:endParaRPr>
        </a:p>
      </dgm:t>
    </dgm:pt>
    <dgm:pt modelId="{858758C9-0EDB-45B7-A381-7C4925585D37}" type="parTrans" cxnId="{967AD27B-61D0-4298-9B73-5A7CD60186D3}">
      <dgm:prSet/>
      <dgm:spPr/>
      <dgm:t>
        <a:bodyPr/>
        <a:lstStyle/>
        <a:p>
          <a:endParaRPr lang="es-CO">
            <a:solidFill>
              <a:srgbClr val="152B48"/>
            </a:solidFill>
            <a:latin typeface="Montserrat" pitchFamily="2" charset="77"/>
          </a:endParaRPr>
        </a:p>
      </dgm:t>
    </dgm:pt>
    <dgm:pt modelId="{6027DAD2-25E3-4D2F-B272-B629F98CBD90}" type="sibTrans" cxnId="{967AD27B-61D0-4298-9B73-5A7CD60186D3}">
      <dgm:prSet/>
      <dgm:spPr/>
      <dgm:t>
        <a:bodyPr/>
        <a:lstStyle/>
        <a:p>
          <a:endParaRPr lang="es-CO">
            <a:solidFill>
              <a:srgbClr val="152B48"/>
            </a:solidFill>
            <a:latin typeface="Montserrat" pitchFamily="2" charset="77"/>
          </a:endParaRPr>
        </a:p>
      </dgm:t>
    </dgm:pt>
    <dgm:pt modelId="{31F92469-287F-415F-8F4B-8971EE4DD223}">
      <dgm:prSet/>
      <dgm:spPr/>
      <dgm:t>
        <a:bodyPr/>
        <a:lstStyle/>
        <a:p>
          <a:r>
            <a:rPr lang="es-MX" dirty="0">
              <a:solidFill>
                <a:srgbClr val="152B48"/>
              </a:solidFill>
              <a:latin typeface="Montserrat" pitchFamily="2" charset="77"/>
            </a:rPr>
            <a:t>Oblicuo inferior: elevación.</a:t>
          </a:r>
          <a:endParaRPr lang="es-CO" dirty="0">
            <a:solidFill>
              <a:srgbClr val="152B48"/>
            </a:solidFill>
            <a:latin typeface="Montserrat" pitchFamily="2" charset="77"/>
          </a:endParaRPr>
        </a:p>
      </dgm:t>
    </dgm:pt>
    <dgm:pt modelId="{698AC351-C8FF-4CA7-9F67-294E04CEB223}" type="parTrans" cxnId="{DB6FA88F-0387-47C6-AA2B-127B45BAAA20}">
      <dgm:prSet/>
      <dgm:spPr/>
      <dgm:t>
        <a:bodyPr/>
        <a:lstStyle/>
        <a:p>
          <a:endParaRPr lang="es-CO">
            <a:solidFill>
              <a:srgbClr val="152B48"/>
            </a:solidFill>
            <a:latin typeface="Montserrat" pitchFamily="2" charset="77"/>
          </a:endParaRPr>
        </a:p>
      </dgm:t>
    </dgm:pt>
    <dgm:pt modelId="{905D922E-FACC-46BC-90C1-F219CD553DAD}" type="sibTrans" cxnId="{DB6FA88F-0387-47C6-AA2B-127B45BAAA20}">
      <dgm:prSet/>
      <dgm:spPr/>
      <dgm:t>
        <a:bodyPr/>
        <a:lstStyle/>
        <a:p>
          <a:endParaRPr lang="es-CO">
            <a:solidFill>
              <a:srgbClr val="152B48"/>
            </a:solidFill>
            <a:latin typeface="Montserrat" pitchFamily="2" charset="77"/>
          </a:endParaRPr>
        </a:p>
      </dgm:t>
    </dgm:pt>
    <dgm:pt modelId="{E8A3778F-5BC1-424B-98A8-3044CE9D5260}">
      <dgm:prSet/>
      <dgm:spPr/>
      <dgm:t>
        <a:bodyPr/>
        <a:lstStyle/>
        <a:p>
          <a:r>
            <a:rPr lang="es-MX" dirty="0">
              <a:solidFill>
                <a:srgbClr val="152B48"/>
              </a:solidFill>
              <a:latin typeface="Montserrat" pitchFamily="2" charset="77"/>
            </a:rPr>
            <a:t>Elevador del párpado superior.</a:t>
          </a:r>
          <a:endParaRPr lang="es-CO" dirty="0">
            <a:solidFill>
              <a:srgbClr val="152B48"/>
            </a:solidFill>
            <a:latin typeface="Montserrat" pitchFamily="2" charset="77"/>
          </a:endParaRPr>
        </a:p>
      </dgm:t>
    </dgm:pt>
    <dgm:pt modelId="{E925AF29-2E98-4A78-AAFD-CA9FF47C10A5}" type="parTrans" cxnId="{DE8B431D-1EA3-43F9-9BEB-CB4C189DD41C}">
      <dgm:prSet/>
      <dgm:spPr/>
      <dgm:t>
        <a:bodyPr/>
        <a:lstStyle/>
        <a:p>
          <a:endParaRPr lang="es-CO">
            <a:solidFill>
              <a:srgbClr val="152B48"/>
            </a:solidFill>
            <a:latin typeface="Montserrat" pitchFamily="2" charset="77"/>
          </a:endParaRPr>
        </a:p>
      </dgm:t>
    </dgm:pt>
    <dgm:pt modelId="{00BA678D-4844-4CE5-9F9D-DFA7BD3D4143}" type="sibTrans" cxnId="{DE8B431D-1EA3-43F9-9BEB-CB4C189DD41C}">
      <dgm:prSet/>
      <dgm:spPr/>
      <dgm:t>
        <a:bodyPr/>
        <a:lstStyle/>
        <a:p>
          <a:endParaRPr lang="es-CO">
            <a:solidFill>
              <a:srgbClr val="152B48"/>
            </a:solidFill>
            <a:latin typeface="Montserrat" pitchFamily="2" charset="77"/>
          </a:endParaRPr>
        </a:p>
      </dgm:t>
    </dgm:pt>
    <dgm:pt modelId="{34A76CED-A4F0-4890-9E72-8755E11808A7}">
      <dgm:prSet/>
      <dgm:spPr/>
      <dgm:t>
        <a:bodyPr/>
        <a:lstStyle/>
        <a:p>
          <a:r>
            <a:rPr lang="es-MX" dirty="0">
              <a:solidFill>
                <a:srgbClr val="152B48"/>
              </a:solidFill>
              <a:latin typeface="Montserrat" pitchFamily="2" charset="77"/>
            </a:rPr>
            <a:t>Esfínter del iris: miosis.</a:t>
          </a:r>
          <a:endParaRPr lang="es-CO" dirty="0">
            <a:solidFill>
              <a:srgbClr val="152B48"/>
            </a:solidFill>
            <a:latin typeface="Montserrat" pitchFamily="2" charset="77"/>
          </a:endParaRPr>
        </a:p>
      </dgm:t>
    </dgm:pt>
    <dgm:pt modelId="{22AB73C1-34EE-4BF6-841E-D91658B84056}" type="parTrans" cxnId="{A79117EF-6E6E-421A-A9F4-63306E903281}">
      <dgm:prSet/>
      <dgm:spPr/>
      <dgm:t>
        <a:bodyPr/>
        <a:lstStyle/>
        <a:p>
          <a:endParaRPr lang="es-CO">
            <a:solidFill>
              <a:srgbClr val="152B48"/>
            </a:solidFill>
            <a:latin typeface="Montserrat" pitchFamily="2" charset="77"/>
          </a:endParaRPr>
        </a:p>
      </dgm:t>
    </dgm:pt>
    <dgm:pt modelId="{CDE285B2-D209-446A-9C2F-765257169BA2}" type="sibTrans" cxnId="{A79117EF-6E6E-421A-A9F4-63306E903281}">
      <dgm:prSet/>
      <dgm:spPr/>
      <dgm:t>
        <a:bodyPr/>
        <a:lstStyle/>
        <a:p>
          <a:endParaRPr lang="es-CO">
            <a:solidFill>
              <a:srgbClr val="152B48"/>
            </a:solidFill>
            <a:latin typeface="Montserrat" pitchFamily="2" charset="77"/>
          </a:endParaRPr>
        </a:p>
      </dgm:t>
    </dgm:pt>
    <dgm:pt modelId="{ECEF9935-E472-44C9-B9E9-D5839049BA12}" type="pres">
      <dgm:prSet presAssocID="{5D32D650-C731-4CE8-88DD-2EB00426F04B}" presName="Name0" presStyleCnt="0">
        <dgm:presLayoutVars>
          <dgm:dir/>
          <dgm:resizeHandles val="exact"/>
        </dgm:presLayoutVars>
      </dgm:prSet>
      <dgm:spPr/>
    </dgm:pt>
    <dgm:pt modelId="{13558B47-EDDA-465E-8DFF-B60DCE69EBDC}" type="pres">
      <dgm:prSet presAssocID="{3A22C6AB-8499-4033-B2F4-7860E404CEB2}" presName="composite" presStyleCnt="0"/>
      <dgm:spPr/>
    </dgm:pt>
    <dgm:pt modelId="{39E80E68-DF1F-400E-B722-5757690D1E50}" type="pres">
      <dgm:prSet presAssocID="{3A22C6AB-8499-4033-B2F4-7860E404CEB2}" presName="rect1" presStyleLbl="trAlignAcc1" presStyleIdx="0" presStyleCnt="6">
        <dgm:presLayoutVars>
          <dgm:bulletEnabled val="1"/>
        </dgm:presLayoutVars>
      </dgm:prSet>
      <dgm:spPr/>
    </dgm:pt>
    <dgm:pt modelId="{93768BC5-0E92-46F1-9329-849ACB285C17}" type="pres">
      <dgm:prSet presAssocID="{3A22C6AB-8499-4033-B2F4-7860E404CEB2}" presName="rect2" presStyleLbl="fgImgPlace1" presStyleIdx="0" presStyleCnt="6"/>
      <dgm:spPr/>
    </dgm:pt>
    <dgm:pt modelId="{1D239AA6-2863-4E8E-B063-25117F236C96}" type="pres">
      <dgm:prSet presAssocID="{2C0E09F3-EEF4-4B48-A045-267AB8BC7E48}" presName="sibTrans" presStyleCnt="0"/>
      <dgm:spPr/>
    </dgm:pt>
    <dgm:pt modelId="{0F20E986-DB97-4322-B5FD-09CE7028004C}" type="pres">
      <dgm:prSet presAssocID="{77CDF421-1241-471A-8826-ABD5CBB61918}" presName="composite" presStyleCnt="0"/>
      <dgm:spPr/>
    </dgm:pt>
    <dgm:pt modelId="{ACBA8C9F-2845-47E5-8596-FC34EC930D5C}" type="pres">
      <dgm:prSet presAssocID="{77CDF421-1241-471A-8826-ABD5CBB61918}" presName="rect1" presStyleLbl="trAlignAcc1" presStyleIdx="1" presStyleCnt="6">
        <dgm:presLayoutVars>
          <dgm:bulletEnabled val="1"/>
        </dgm:presLayoutVars>
      </dgm:prSet>
      <dgm:spPr/>
    </dgm:pt>
    <dgm:pt modelId="{85BE1505-1678-42A2-802F-25FB864A53F0}" type="pres">
      <dgm:prSet presAssocID="{77CDF421-1241-471A-8826-ABD5CBB61918}" presName="rect2" presStyleLbl="fgImgPlace1" presStyleIdx="1" presStyleCnt="6"/>
      <dgm:spPr/>
    </dgm:pt>
    <dgm:pt modelId="{A3003011-A950-4478-A6AE-8BBDAE81C3EC}" type="pres">
      <dgm:prSet presAssocID="{567F4753-2C05-4574-9BA0-2AA1CBA7A980}" presName="sibTrans" presStyleCnt="0"/>
      <dgm:spPr/>
    </dgm:pt>
    <dgm:pt modelId="{E78D3621-3A67-4BFF-9F13-CF059A4F3912}" type="pres">
      <dgm:prSet presAssocID="{2E6FB5AA-8438-4FFA-8D05-21EF74FDACAB}" presName="composite" presStyleCnt="0"/>
      <dgm:spPr/>
    </dgm:pt>
    <dgm:pt modelId="{038EB439-B9B2-4E75-9CAC-75818178B831}" type="pres">
      <dgm:prSet presAssocID="{2E6FB5AA-8438-4FFA-8D05-21EF74FDACAB}" presName="rect1" presStyleLbl="trAlignAcc1" presStyleIdx="2" presStyleCnt="6">
        <dgm:presLayoutVars>
          <dgm:bulletEnabled val="1"/>
        </dgm:presLayoutVars>
      </dgm:prSet>
      <dgm:spPr/>
    </dgm:pt>
    <dgm:pt modelId="{9AE5374C-1ABB-43ED-B933-28CD53EA49BC}" type="pres">
      <dgm:prSet presAssocID="{2E6FB5AA-8438-4FFA-8D05-21EF74FDACAB}" presName="rect2" presStyleLbl="fgImgPlace1" presStyleIdx="2" presStyleCnt="6"/>
      <dgm:spPr/>
    </dgm:pt>
    <dgm:pt modelId="{B9BA2B29-385C-4F6B-87DA-8A5CBE6AE135}" type="pres">
      <dgm:prSet presAssocID="{6027DAD2-25E3-4D2F-B272-B629F98CBD90}" presName="sibTrans" presStyleCnt="0"/>
      <dgm:spPr/>
    </dgm:pt>
    <dgm:pt modelId="{6E6893C0-1B3C-4592-AA4A-2351EDC67E7F}" type="pres">
      <dgm:prSet presAssocID="{31F92469-287F-415F-8F4B-8971EE4DD223}" presName="composite" presStyleCnt="0"/>
      <dgm:spPr/>
    </dgm:pt>
    <dgm:pt modelId="{582CD81E-D62A-4433-A88E-DF919B2DBCAE}" type="pres">
      <dgm:prSet presAssocID="{31F92469-287F-415F-8F4B-8971EE4DD223}" presName="rect1" presStyleLbl="trAlignAcc1" presStyleIdx="3" presStyleCnt="6">
        <dgm:presLayoutVars>
          <dgm:bulletEnabled val="1"/>
        </dgm:presLayoutVars>
      </dgm:prSet>
      <dgm:spPr/>
    </dgm:pt>
    <dgm:pt modelId="{598560BC-1493-41FE-A0A5-31B42721EAB9}" type="pres">
      <dgm:prSet presAssocID="{31F92469-287F-415F-8F4B-8971EE4DD223}" presName="rect2" presStyleLbl="fgImgPlace1" presStyleIdx="3" presStyleCnt="6"/>
      <dgm:spPr/>
    </dgm:pt>
    <dgm:pt modelId="{B9D4FE0C-AEE6-44FE-B7F2-2FC4038E9E92}" type="pres">
      <dgm:prSet presAssocID="{905D922E-FACC-46BC-90C1-F219CD553DAD}" presName="sibTrans" presStyleCnt="0"/>
      <dgm:spPr/>
    </dgm:pt>
    <dgm:pt modelId="{F7469229-6082-4178-8954-38025582C7E7}" type="pres">
      <dgm:prSet presAssocID="{E8A3778F-5BC1-424B-98A8-3044CE9D5260}" presName="composite" presStyleCnt="0"/>
      <dgm:spPr/>
    </dgm:pt>
    <dgm:pt modelId="{9B7DD460-0C6F-4549-AF3E-6BF604D37A93}" type="pres">
      <dgm:prSet presAssocID="{E8A3778F-5BC1-424B-98A8-3044CE9D5260}" presName="rect1" presStyleLbl="trAlignAcc1" presStyleIdx="4" presStyleCnt="6">
        <dgm:presLayoutVars>
          <dgm:bulletEnabled val="1"/>
        </dgm:presLayoutVars>
      </dgm:prSet>
      <dgm:spPr/>
    </dgm:pt>
    <dgm:pt modelId="{117ADE20-53D1-46C7-B368-73CD12EFF0C9}" type="pres">
      <dgm:prSet presAssocID="{E8A3778F-5BC1-424B-98A8-3044CE9D5260}" presName="rect2" presStyleLbl="fgImgPlace1" presStyleIdx="4" presStyleCnt="6"/>
      <dgm:spPr/>
    </dgm:pt>
    <dgm:pt modelId="{A7B5C379-CA38-4231-9667-76FC67E394EA}" type="pres">
      <dgm:prSet presAssocID="{00BA678D-4844-4CE5-9F9D-DFA7BD3D4143}" presName="sibTrans" presStyleCnt="0"/>
      <dgm:spPr/>
    </dgm:pt>
    <dgm:pt modelId="{9384AC7C-12DF-43F2-8210-7BDD37F219DC}" type="pres">
      <dgm:prSet presAssocID="{34A76CED-A4F0-4890-9E72-8755E11808A7}" presName="composite" presStyleCnt="0"/>
      <dgm:spPr/>
    </dgm:pt>
    <dgm:pt modelId="{E0A651DE-3894-4269-88FA-8889CA632390}" type="pres">
      <dgm:prSet presAssocID="{34A76CED-A4F0-4890-9E72-8755E11808A7}" presName="rect1" presStyleLbl="trAlignAcc1" presStyleIdx="5" presStyleCnt="6">
        <dgm:presLayoutVars>
          <dgm:bulletEnabled val="1"/>
        </dgm:presLayoutVars>
      </dgm:prSet>
      <dgm:spPr/>
    </dgm:pt>
    <dgm:pt modelId="{9DBA3038-2292-458F-99B2-33D1B525B2FF}" type="pres">
      <dgm:prSet presAssocID="{34A76CED-A4F0-4890-9E72-8755E11808A7}" presName="rect2" presStyleLbl="fgImgPlace1" presStyleIdx="5" presStyleCnt="6"/>
      <dgm:spPr/>
    </dgm:pt>
  </dgm:ptLst>
  <dgm:cxnLst>
    <dgm:cxn modelId="{C34CEA0C-9B12-4FDA-BF44-C16DFD4756B1}" type="presOf" srcId="{5D32D650-C731-4CE8-88DD-2EB00426F04B}" destId="{ECEF9935-E472-44C9-B9E9-D5839049BA12}" srcOrd="0" destOrd="0" presId="urn:microsoft.com/office/officeart/2008/layout/PictureStrips"/>
    <dgm:cxn modelId="{DE8B431D-1EA3-43F9-9BEB-CB4C189DD41C}" srcId="{5D32D650-C731-4CE8-88DD-2EB00426F04B}" destId="{E8A3778F-5BC1-424B-98A8-3044CE9D5260}" srcOrd="4" destOrd="0" parTransId="{E925AF29-2E98-4A78-AAFD-CA9FF47C10A5}" sibTransId="{00BA678D-4844-4CE5-9F9D-DFA7BD3D4143}"/>
    <dgm:cxn modelId="{31083B26-6666-4FF8-BDB6-7BD51EE83157}" type="presOf" srcId="{34A76CED-A4F0-4890-9E72-8755E11808A7}" destId="{E0A651DE-3894-4269-88FA-8889CA632390}" srcOrd="0" destOrd="0" presId="urn:microsoft.com/office/officeart/2008/layout/PictureStrips"/>
    <dgm:cxn modelId="{CF90D035-0535-42EE-AFAF-30244AEB506F}" type="presOf" srcId="{2E6FB5AA-8438-4FFA-8D05-21EF74FDACAB}" destId="{038EB439-B9B2-4E75-9CAC-75818178B831}" srcOrd="0" destOrd="0" presId="urn:microsoft.com/office/officeart/2008/layout/PictureStrips"/>
    <dgm:cxn modelId="{88147E5E-A99F-4BA9-961B-C3D2B14E8755}" type="presOf" srcId="{3A22C6AB-8499-4033-B2F4-7860E404CEB2}" destId="{39E80E68-DF1F-400E-B722-5757690D1E50}" srcOrd="0" destOrd="0" presId="urn:microsoft.com/office/officeart/2008/layout/PictureStrips"/>
    <dgm:cxn modelId="{4D062744-A164-47BC-81ED-145A8EDE2B59}" srcId="{5D32D650-C731-4CE8-88DD-2EB00426F04B}" destId="{77CDF421-1241-471A-8826-ABD5CBB61918}" srcOrd="1" destOrd="0" parTransId="{860C0D25-C166-4D2B-89C3-BDAC4DA71123}" sibTransId="{567F4753-2C05-4574-9BA0-2AA1CBA7A980}"/>
    <dgm:cxn modelId="{967AD27B-61D0-4298-9B73-5A7CD60186D3}" srcId="{5D32D650-C731-4CE8-88DD-2EB00426F04B}" destId="{2E6FB5AA-8438-4FFA-8D05-21EF74FDACAB}" srcOrd="2" destOrd="0" parTransId="{858758C9-0EDB-45B7-A381-7C4925585D37}" sibTransId="{6027DAD2-25E3-4D2F-B272-B629F98CBD90}"/>
    <dgm:cxn modelId="{3467B180-5C05-474A-95D4-16015600FB94}" type="presOf" srcId="{31F92469-287F-415F-8F4B-8971EE4DD223}" destId="{582CD81E-D62A-4433-A88E-DF919B2DBCAE}" srcOrd="0" destOrd="0" presId="urn:microsoft.com/office/officeart/2008/layout/PictureStrips"/>
    <dgm:cxn modelId="{DB6FA88F-0387-47C6-AA2B-127B45BAAA20}" srcId="{5D32D650-C731-4CE8-88DD-2EB00426F04B}" destId="{31F92469-287F-415F-8F4B-8971EE4DD223}" srcOrd="3" destOrd="0" parTransId="{698AC351-C8FF-4CA7-9F67-294E04CEB223}" sibTransId="{905D922E-FACC-46BC-90C1-F219CD553DAD}"/>
    <dgm:cxn modelId="{E9AD9F90-6E49-4D6F-91BB-4E534E428599}" type="presOf" srcId="{E8A3778F-5BC1-424B-98A8-3044CE9D5260}" destId="{9B7DD460-0C6F-4549-AF3E-6BF604D37A93}" srcOrd="0" destOrd="0" presId="urn:microsoft.com/office/officeart/2008/layout/PictureStrips"/>
    <dgm:cxn modelId="{F320FBA3-EC58-4B2E-B887-F1C9190525D6}" srcId="{5D32D650-C731-4CE8-88DD-2EB00426F04B}" destId="{3A22C6AB-8499-4033-B2F4-7860E404CEB2}" srcOrd="0" destOrd="0" parTransId="{405B813E-89DE-4307-97EE-CF0D5D1C3C8B}" sibTransId="{2C0E09F3-EEF4-4B48-A045-267AB8BC7E48}"/>
    <dgm:cxn modelId="{515B35D8-BA18-4AD4-8D2B-A3D2B8A40B43}" type="presOf" srcId="{77CDF421-1241-471A-8826-ABD5CBB61918}" destId="{ACBA8C9F-2845-47E5-8596-FC34EC930D5C}" srcOrd="0" destOrd="0" presId="urn:microsoft.com/office/officeart/2008/layout/PictureStrips"/>
    <dgm:cxn modelId="{A79117EF-6E6E-421A-A9F4-63306E903281}" srcId="{5D32D650-C731-4CE8-88DD-2EB00426F04B}" destId="{34A76CED-A4F0-4890-9E72-8755E11808A7}" srcOrd="5" destOrd="0" parTransId="{22AB73C1-34EE-4BF6-841E-D91658B84056}" sibTransId="{CDE285B2-D209-446A-9C2F-765257169BA2}"/>
    <dgm:cxn modelId="{2877368C-5F33-482E-B969-166DBDCA5F55}" type="presParOf" srcId="{ECEF9935-E472-44C9-B9E9-D5839049BA12}" destId="{13558B47-EDDA-465E-8DFF-B60DCE69EBDC}" srcOrd="0" destOrd="0" presId="urn:microsoft.com/office/officeart/2008/layout/PictureStrips"/>
    <dgm:cxn modelId="{3C2938F7-B4F8-4B36-A3CB-3E159CE896E3}" type="presParOf" srcId="{13558B47-EDDA-465E-8DFF-B60DCE69EBDC}" destId="{39E80E68-DF1F-400E-B722-5757690D1E50}" srcOrd="0" destOrd="0" presId="urn:microsoft.com/office/officeart/2008/layout/PictureStrips"/>
    <dgm:cxn modelId="{419530FC-9C28-4F57-93F8-6835EFCFC5F6}" type="presParOf" srcId="{13558B47-EDDA-465E-8DFF-B60DCE69EBDC}" destId="{93768BC5-0E92-46F1-9329-849ACB285C17}" srcOrd="1" destOrd="0" presId="urn:microsoft.com/office/officeart/2008/layout/PictureStrips"/>
    <dgm:cxn modelId="{652DE830-DF19-4459-8E48-E4D34FF03650}" type="presParOf" srcId="{ECEF9935-E472-44C9-B9E9-D5839049BA12}" destId="{1D239AA6-2863-4E8E-B063-25117F236C96}" srcOrd="1" destOrd="0" presId="urn:microsoft.com/office/officeart/2008/layout/PictureStrips"/>
    <dgm:cxn modelId="{3FA54E95-4613-4CFD-86C3-AE090779B620}" type="presParOf" srcId="{ECEF9935-E472-44C9-B9E9-D5839049BA12}" destId="{0F20E986-DB97-4322-B5FD-09CE7028004C}" srcOrd="2" destOrd="0" presId="urn:microsoft.com/office/officeart/2008/layout/PictureStrips"/>
    <dgm:cxn modelId="{DCC91AF6-94C7-4804-B6F7-39D23846C173}" type="presParOf" srcId="{0F20E986-DB97-4322-B5FD-09CE7028004C}" destId="{ACBA8C9F-2845-47E5-8596-FC34EC930D5C}" srcOrd="0" destOrd="0" presId="urn:microsoft.com/office/officeart/2008/layout/PictureStrips"/>
    <dgm:cxn modelId="{83F0CF72-2197-4A93-BE36-AA7A5F4B2CC2}" type="presParOf" srcId="{0F20E986-DB97-4322-B5FD-09CE7028004C}" destId="{85BE1505-1678-42A2-802F-25FB864A53F0}" srcOrd="1" destOrd="0" presId="urn:microsoft.com/office/officeart/2008/layout/PictureStrips"/>
    <dgm:cxn modelId="{B3097F4E-3D46-48E8-A75E-20C2737717D9}" type="presParOf" srcId="{ECEF9935-E472-44C9-B9E9-D5839049BA12}" destId="{A3003011-A950-4478-A6AE-8BBDAE81C3EC}" srcOrd="3" destOrd="0" presId="urn:microsoft.com/office/officeart/2008/layout/PictureStrips"/>
    <dgm:cxn modelId="{7D91E6E8-2DEA-466B-A4E0-20E8A3C806B4}" type="presParOf" srcId="{ECEF9935-E472-44C9-B9E9-D5839049BA12}" destId="{E78D3621-3A67-4BFF-9F13-CF059A4F3912}" srcOrd="4" destOrd="0" presId="urn:microsoft.com/office/officeart/2008/layout/PictureStrips"/>
    <dgm:cxn modelId="{BB613A38-E0E5-49BD-9D0D-6D9E77025FE1}" type="presParOf" srcId="{E78D3621-3A67-4BFF-9F13-CF059A4F3912}" destId="{038EB439-B9B2-4E75-9CAC-75818178B831}" srcOrd="0" destOrd="0" presId="urn:microsoft.com/office/officeart/2008/layout/PictureStrips"/>
    <dgm:cxn modelId="{0FFEA3B3-43AA-47B7-AEAC-E10EB6D4199A}" type="presParOf" srcId="{E78D3621-3A67-4BFF-9F13-CF059A4F3912}" destId="{9AE5374C-1ABB-43ED-B933-28CD53EA49BC}" srcOrd="1" destOrd="0" presId="urn:microsoft.com/office/officeart/2008/layout/PictureStrips"/>
    <dgm:cxn modelId="{7C09070A-2476-4E5C-A240-47B255C3FFAA}" type="presParOf" srcId="{ECEF9935-E472-44C9-B9E9-D5839049BA12}" destId="{B9BA2B29-385C-4F6B-87DA-8A5CBE6AE135}" srcOrd="5" destOrd="0" presId="urn:microsoft.com/office/officeart/2008/layout/PictureStrips"/>
    <dgm:cxn modelId="{356F3505-A85F-4EF1-A7CD-7DCC71CA44ED}" type="presParOf" srcId="{ECEF9935-E472-44C9-B9E9-D5839049BA12}" destId="{6E6893C0-1B3C-4592-AA4A-2351EDC67E7F}" srcOrd="6" destOrd="0" presId="urn:microsoft.com/office/officeart/2008/layout/PictureStrips"/>
    <dgm:cxn modelId="{41F788E5-7233-4445-BA9B-18C435EEDBF3}" type="presParOf" srcId="{6E6893C0-1B3C-4592-AA4A-2351EDC67E7F}" destId="{582CD81E-D62A-4433-A88E-DF919B2DBCAE}" srcOrd="0" destOrd="0" presId="urn:microsoft.com/office/officeart/2008/layout/PictureStrips"/>
    <dgm:cxn modelId="{98AE2D65-C338-4CF2-8500-9730F3D7EC11}" type="presParOf" srcId="{6E6893C0-1B3C-4592-AA4A-2351EDC67E7F}" destId="{598560BC-1493-41FE-A0A5-31B42721EAB9}" srcOrd="1" destOrd="0" presId="urn:microsoft.com/office/officeart/2008/layout/PictureStrips"/>
    <dgm:cxn modelId="{D9026EA3-3363-4180-92AB-2B51B40BFDB4}" type="presParOf" srcId="{ECEF9935-E472-44C9-B9E9-D5839049BA12}" destId="{B9D4FE0C-AEE6-44FE-B7F2-2FC4038E9E92}" srcOrd="7" destOrd="0" presId="urn:microsoft.com/office/officeart/2008/layout/PictureStrips"/>
    <dgm:cxn modelId="{774E2418-93D2-4B26-856B-4F083F317E79}" type="presParOf" srcId="{ECEF9935-E472-44C9-B9E9-D5839049BA12}" destId="{F7469229-6082-4178-8954-38025582C7E7}" srcOrd="8" destOrd="0" presId="urn:microsoft.com/office/officeart/2008/layout/PictureStrips"/>
    <dgm:cxn modelId="{91B32232-7483-4A3A-A676-B46DF71A759B}" type="presParOf" srcId="{F7469229-6082-4178-8954-38025582C7E7}" destId="{9B7DD460-0C6F-4549-AF3E-6BF604D37A93}" srcOrd="0" destOrd="0" presId="urn:microsoft.com/office/officeart/2008/layout/PictureStrips"/>
    <dgm:cxn modelId="{74304245-EAE9-461F-A22E-1EFA90301BE6}" type="presParOf" srcId="{F7469229-6082-4178-8954-38025582C7E7}" destId="{117ADE20-53D1-46C7-B368-73CD12EFF0C9}" srcOrd="1" destOrd="0" presId="urn:microsoft.com/office/officeart/2008/layout/PictureStrips"/>
    <dgm:cxn modelId="{2567D69E-35FC-4F2D-A283-5F527A26063D}" type="presParOf" srcId="{ECEF9935-E472-44C9-B9E9-D5839049BA12}" destId="{A7B5C379-CA38-4231-9667-76FC67E394EA}" srcOrd="9" destOrd="0" presId="urn:microsoft.com/office/officeart/2008/layout/PictureStrips"/>
    <dgm:cxn modelId="{B4F63D92-9131-426D-A36D-D1574CF44D27}" type="presParOf" srcId="{ECEF9935-E472-44C9-B9E9-D5839049BA12}" destId="{9384AC7C-12DF-43F2-8210-7BDD37F219DC}" srcOrd="10" destOrd="0" presId="urn:microsoft.com/office/officeart/2008/layout/PictureStrips"/>
    <dgm:cxn modelId="{CE44B182-5012-462C-A0A6-C8A7DEA3C113}" type="presParOf" srcId="{9384AC7C-12DF-43F2-8210-7BDD37F219DC}" destId="{E0A651DE-3894-4269-88FA-8889CA632390}" srcOrd="0" destOrd="0" presId="urn:microsoft.com/office/officeart/2008/layout/PictureStrips"/>
    <dgm:cxn modelId="{C255A98D-A763-4F1A-BDB5-68D18EB228E3}" type="presParOf" srcId="{9384AC7C-12DF-43F2-8210-7BDD37F219DC}" destId="{9DBA3038-2292-458F-99B2-33D1B525B2FF}"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539911-7709-44F5-95AD-26B2BA83364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O"/>
        </a:p>
      </dgm:t>
    </dgm:pt>
    <dgm:pt modelId="{ED4FE1BD-3B7D-4C74-8BF5-B1B84EF347B0}">
      <dgm:prSet phldrT="[Texto]" custT="1"/>
      <dgm:spPr/>
      <dgm:t>
        <a:bodyPr/>
        <a:lstStyle/>
        <a:p>
          <a:r>
            <a:rPr lang="es-MX" sz="2800" dirty="0">
              <a:latin typeface="Montserrat" pitchFamily="2" charset="77"/>
            </a:rPr>
            <a:t>Neuropatía óptica inflamatoria</a:t>
          </a:r>
          <a:endParaRPr lang="es-CO" sz="2800" dirty="0">
            <a:latin typeface="Montserrat" pitchFamily="2" charset="77"/>
          </a:endParaRPr>
        </a:p>
      </dgm:t>
    </dgm:pt>
    <dgm:pt modelId="{5BF56498-F762-43C5-AEE8-F32803EA71B9}" type="parTrans" cxnId="{B0C98C6B-E424-4A92-8967-08939870D32A}">
      <dgm:prSet/>
      <dgm:spPr/>
      <dgm:t>
        <a:bodyPr/>
        <a:lstStyle/>
        <a:p>
          <a:endParaRPr lang="es-CO">
            <a:latin typeface="Montserrat" pitchFamily="2" charset="77"/>
          </a:endParaRPr>
        </a:p>
      </dgm:t>
    </dgm:pt>
    <dgm:pt modelId="{38DC6889-06A6-4C45-969E-72634D012568}" type="sibTrans" cxnId="{B0C98C6B-E424-4A92-8967-08939870D32A}">
      <dgm:prSet/>
      <dgm:spPr/>
      <dgm:t>
        <a:bodyPr/>
        <a:lstStyle/>
        <a:p>
          <a:endParaRPr lang="es-CO">
            <a:latin typeface="Montserrat" pitchFamily="2" charset="77"/>
          </a:endParaRPr>
        </a:p>
      </dgm:t>
    </dgm:pt>
    <dgm:pt modelId="{DC271DEB-05DD-4808-B85F-744F289EC91A}">
      <dgm:prSet phldrT="[Texto]" custT="1"/>
      <dgm:spPr/>
      <dgm:t>
        <a:bodyPr/>
        <a:lstStyle/>
        <a:p>
          <a:r>
            <a:rPr lang="es-MX" sz="2400" dirty="0">
              <a:solidFill>
                <a:srgbClr val="152B48"/>
              </a:solidFill>
              <a:latin typeface="Montserrat" pitchFamily="2" charset="77"/>
            </a:rPr>
            <a:t>Típica.</a:t>
          </a:r>
          <a:endParaRPr lang="es-CO" sz="2400" dirty="0">
            <a:solidFill>
              <a:srgbClr val="152B48"/>
            </a:solidFill>
            <a:latin typeface="Montserrat" pitchFamily="2" charset="77"/>
          </a:endParaRPr>
        </a:p>
      </dgm:t>
    </dgm:pt>
    <dgm:pt modelId="{22D8FEE1-2219-4D3D-803F-176242C1B6AB}" type="parTrans" cxnId="{C598EB49-74FC-4206-B35F-0109559B7106}">
      <dgm:prSet/>
      <dgm:spPr/>
      <dgm:t>
        <a:bodyPr/>
        <a:lstStyle/>
        <a:p>
          <a:endParaRPr lang="es-CO">
            <a:latin typeface="Montserrat" pitchFamily="2" charset="77"/>
          </a:endParaRPr>
        </a:p>
      </dgm:t>
    </dgm:pt>
    <dgm:pt modelId="{96C1CD24-8310-4244-8AF2-8B1D9C761FE9}" type="sibTrans" cxnId="{C598EB49-74FC-4206-B35F-0109559B7106}">
      <dgm:prSet/>
      <dgm:spPr/>
      <dgm:t>
        <a:bodyPr/>
        <a:lstStyle/>
        <a:p>
          <a:endParaRPr lang="es-CO">
            <a:latin typeface="Montserrat" pitchFamily="2" charset="77"/>
          </a:endParaRPr>
        </a:p>
      </dgm:t>
    </dgm:pt>
    <dgm:pt modelId="{4BA03779-E69B-49F5-84A4-9458924C3A8E}">
      <dgm:prSet phldrT="[Texto]" custT="1"/>
      <dgm:spPr/>
      <dgm:t>
        <a:bodyPr/>
        <a:lstStyle/>
        <a:p>
          <a:r>
            <a:rPr lang="es-MX" sz="2400" dirty="0">
              <a:solidFill>
                <a:srgbClr val="152B48"/>
              </a:solidFill>
              <a:latin typeface="Montserrat" pitchFamily="2" charset="77"/>
            </a:rPr>
            <a:t>Atípica.</a:t>
          </a:r>
          <a:endParaRPr lang="es-CO" sz="2400" dirty="0">
            <a:solidFill>
              <a:srgbClr val="152B48"/>
            </a:solidFill>
            <a:latin typeface="Montserrat" pitchFamily="2" charset="77"/>
          </a:endParaRPr>
        </a:p>
      </dgm:t>
    </dgm:pt>
    <dgm:pt modelId="{AA6F67BA-C566-4AC2-8F0A-0B079593AD60}" type="parTrans" cxnId="{ADBEC042-128A-428A-BA1C-B54EC30F43FF}">
      <dgm:prSet/>
      <dgm:spPr/>
      <dgm:t>
        <a:bodyPr/>
        <a:lstStyle/>
        <a:p>
          <a:endParaRPr lang="es-CO">
            <a:latin typeface="Montserrat" pitchFamily="2" charset="77"/>
          </a:endParaRPr>
        </a:p>
      </dgm:t>
    </dgm:pt>
    <dgm:pt modelId="{85E652B0-1FAE-43D2-AF42-8A351FA73765}" type="sibTrans" cxnId="{ADBEC042-128A-428A-BA1C-B54EC30F43FF}">
      <dgm:prSet/>
      <dgm:spPr/>
      <dgm:t>
        <a:bodyPr/>
        <a:lstStyle/>
        <a:p>
          <a:endParaRPr lang="es-CO">
            <a:latin typeface="Montserrat" pitchFamily="2" charset="77"/>
          </a:endParaRPr>
        </a:p>
      </dgm:t>
    </dgm:pt>
    <dgm:pt modelId="{4C248799-6D95-4935-B407-A7D83BC376C1}" type="pres">
      <dgm:prSet presAssocID="{2E539911-7709-44F5-95AD-26B2BA83364B}" presName="Name0" presStyleCnt="0">
        <dgm:presLayoutVars>
          <dgm:dir/>
          <dgm:animLvl val="lvl"/>
          <dgm:resizeHandles val="exact"/>
        </dgm:presLayoutVars>
      </dgm:prSet>
      <dgm:spPr/>
    </dgm:pt>
    <dgm:pt modelId="{E065284F-EBF2-40AF-A440-2C3A70775CD9}" type="pres">
      <dgm:prSet presAssocID="{ED4FE1BD-3B7D-4C74-8BF5-B1B84EF347B0}" presName="linNode" presStyleCnt="0"/>
      <dgm:spPr/>
    </dgm:pt>
    <dgm:pt modelId="{6A023D4F-31CA-49CB-9AA9-8446697C98F1}" type="pres">
      <dgm:prSet presAssocID="{ED4FE1BD-3B7D-4C74-8BF5-B1B84EF347B0}" presName="parentText" presStyleLbl="node1" presStyleIdx="0" presStyleCnt="1" custScaleX="201909">
        <dgm:presLayoutVars>
          <dgm:chMax val="1"/>
          <dgm:bulletEnabled val="1"/>
        </dgm:presLayoutVars>
      </dgm:prSet>
      <dgm:spPr/>
    </dgm:pt>
    <dgm:pt modelId="{DEF7D5A5-69FD-4FD5-BAEB-BEF552D6BE8A}" type="pres">
      <dgm:prSet presAssocID="{ED4FE1BD-3B7D-4C74-8BF5-B1B84EF347B0}" presName="descendantText" presStyleLbl="alignAccFollowNode1" presStyleIdx="0" presStyleCnt="1" custScaleX="78487">
        <dgm:presLayoutVars>
          <dgm:bulletEnabled val="1"/>
        </dgm:presLayoutVars>
      </dgm:prSet>
      <dgm:spPr/>
    </dgm:pt>
  </dgm:ptLst>
  <dgm:cxnLst>
    <dgm:cxn modelId="{EFB50E27-8F19-46DA-823B-7BDB3F7B6893}" type="presOf" srcId="{4BA03779-E69B-49F5-84A4-9458924C3A8E}" destId="{DEF7D5A5-69FD-4FD5-BAEB-BEF552D6BE8A}" srcOrd="0" destOrd="1" presId="urn:microsoft.com/office/officeart/2005/8/layout/vList5"/>
    <dgm:cxn modelId="{ADBEC042-128A-428A-BA1C-B54EC30F43FF}" srcId="{ED4FE1BD-3B7D-4C74-8BF5-B1B84EF347B0}" destId="{4BA03779-E69B-49F5-84A4-9458924C3A8E}" srcOrd="1" destOrd="0" parTransId="{AA6F67BA-C566-4AC2-8F0A-0B079593AD60}" sibTransId="{85E652B0-1FAE-43D2-AF42-8A351FA73765}"/>
    <dgm:cxn modelId="{C598EB49-74FC-4206-B35F-0109559B7106}" srcId="{ED4FE1BD-3B7D-4C74-8BF5-B1B84EF347B0}" destId="{DC271DEB-05DD-4808-B85F-744F289EC91A}" srcOrd="0" destOrd="0" parTransId="{22D8FEE1-2219-4D3D-803F-176242C1B6AB}" sibTransId="{96C1CD24-8310-4244-8AF2-8B1D9C761FE9}"/>
    <dgm:cxn modelId="{B0C98C6B-E424-4A92-8967-08939870D32A}" srcId="{2E539911-7709-44F5-95AD-26B2BA83364B}" destId="{ED4FE1BD-3B7D-4C74-8BF5-B1B84EF347B0}" srcOrd="0" destOrd="0" parTransId="{5BF56498-F762-43C5-AEE8-F32803EA71B9}" sibTransId="{38DC6889-06A6-4C45-969E-72634D012568}"/>
    <dgm:cxn modelId="{37843174-8F3B-4894-8980-8087F6B171C3}" type="presOf" srcId="{DC271DEB-05DD-4808-B85F-744F289EC91A}" destId="{DEF7D5A5-69FD-4FD5-BAEB-BEF552D6BE8A}" srcOrd="0" destOrd="0" presId="urn:microsoft.com/office/officeart/2005/8/layout/vList5"/>
    <dgm:cxn modelId="{9041E7C1-2392-411F-B8A3-3804F09030A2}" type="presOf" srcId="{ED4FE1BD-3B7D-4C74-8BF5-B1B84EF347B0}" destId="{6A023D4F-31CA-49CB-9AA9-8446697C98F1}" srcOrd="0" destOrd="0" presId="urn:microsoft.com/office/officeart/2005/8/layout/vList5"/>
    <dgm:cxn modelId="{8185C1F6-F19F-4FBF-9079-33387197C42F}" type="presOf" srcId="{2E539911-7709-44F5-95AD-26B2BA83364B}" destId="{4C248799-6D95-4935-B407-A7D83BC376C1}" srcOrd="0" destOrd="0" presId="urn:microsoft.com/office/officeart/2005/8/layout/vList5"/>
    <dgm:cxn modelId="{E42991B5-3644-41DA-9299-9092C9C6CF3B}" type="presParOf" srcId="{4C248799-6D95-4935-B407-A7D83BC376C1}" destId="{E065284F-EBF2-40AF-A440-2C3A70775CD9}" srcOrd="0" destOrd="0" presId="urn:microsoft.com/office/officeart/2005/8/layout/vList5"/>
    <dgm:cxn modelId="{F999FFB8-0DEF-4216-8C0B-D23568F3B69E}" type="presParOf" srcId="{E065284F-EBF2-40AF-A440-2C3A70775CD9}" destId="{6A023D4F-31CA-49CB-9AA9-8446697C98F1}" srcOrd="0" destOrd="0" presId="urn:microsoft.com/office/officeart/2005/8/layout/vList5"/>
    <dgm:cxn modelId="{F8E3BAB4-0A3D-49FC-A372-09B6847CEA3F}" type="presParOf" srcId="{E065284F-EBF2-40AF-A440-2C3A70775CD9}" destId="{DEF7D5A5-69FD-4FD5-BAEB-BEF552D6BE8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49976E28-E7A5-47A5-A2A2-23F3D53154F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O"/>
        </a:p>
      </dgm:t>
    </dgm:pt>
    <dgm:pt modelId="{735FEDD2-9A48-4BA0-9CFD-99B838F71112}">
      <dgm:prSet/>
      <dgm:spPr/>
      <dgm:t>
        <a:bodyPr/>
        <a:lstStyle/>
        <a:p>
          <a:pPr algn="ctr"/>
          <a:r>
            <a:rPr lang="es-MX" b="1" dirty="0">
              <a:solidFill>
                <a:srgbClr val="152B48"/>
              </a:solidFill>
              <a:latin typeface="Montserrat" pitchFamily="2" charset="77"/>
            </a:rPr>
            <a:t>Exo e hipotropia</a:t>
          </a:r>
          <a:r>
            <a:rPr lang="es-MX" dirty="0">
              <a:solidFill>
                <a:srgbClr val="152B48"/>
              </a:solidFill>
              <a:latin typeface="Montserrat" pitchFamily="2" charset="77"/>
            </a:rPr>
            <a:t>: limitación para aducción, supraducción e infraducción.</a:t>
          </a:r>
          <a:endParaRPr lang="es-CO" dirty="0">
            <a:solidFill>
              <a:srgbClr val="152B48"/>
            </a:solidFill>
            <a:latin typeface="Montserrat" pitchFamily="2" charset="77"/>
          </a:endParaRPr>
        </a:p>
      </dgm:t>
    </dgm:pt>
    <dgm:pt modelId="{4237AE39-2AC4-4BFF-87D6-82E45813E9CC}" type="parTrans" cxnId="{546325D4-A798-4DBD-A0F7-344678E194A3}">
      <dgm:prSet/>
      <dgm:spPr/>
      <dgm:t>
        <a:bodyPr/>
        <a:lstStyle/>
        <a:p>
          <a:pPr algn="ctr"/>
          <a:endParaRPr lang="es-CO">
            <a:solidFill>
              <a:srgbClr val="152B48"/>
            </a:solidFill>
            <a:latin typeface="Montserrat" pitchFamily="2" charset="77"/>
          </a:endParaRPr>
        </a:p>
      </dgm:t>
    </dgm:pt>
    <dgm:pt modelId="{290BC1AB-1FDB-4EBE-953D-DFD564DC3CE6}" type="sibTrans" cxnId="{546325D4-A798-4DBD-A0F7-344678E194A3}">
      <dgm:prSet/>
      <dgm:spPr/>
      <dgm:t>
        <a:bodyPr/>
        <a:lstStyle/>
        <a:p>
          <a:pPr algn="ctr"/>
          <a:endParaRPr lang="es-CO">
            <a:solidFill>
              <a:srgbClr val="152B48"/>
            </a:solidFill>
            <a:latin typeface="Montserrat" pitchFamily="2" charset="77"/>
          </a:endParaRPr>
        </a:p>
      </dgm:t>
    </dgm:pt>
    <dgm:pt modelId="{29B5E45A-9FC1-41D7-A42D-6A6201D82EC4}">
      <dgm:prSet/>
      <dgm:spPr/>
      <dgm:t>
        <a:bodyPr/>
        <a:lstStyle/>
        <a:p>
          <a:pPr algn="ctr"/>
          <a:r>
            <a:rPr lang="es-MX" b="1" dirty="0">
              <a:solidFill>
                <a:srgbClr val="152B48"/>
              </a:solidFill>
              <a:latin typeface="Montserrat" pitchFamily="2" charset="77"/>
            </a:rPr>
            <a:t>Ptosis palpebral.</a:t>
          </a:r>
          <a:endParaRPr lang="es-CO" b="1" dirty="0">
            <a:solidFill>
              <a:srgbClr val="152B48"/>
            </a:solidFill>
            <a:latin typeface="Montserrat" pitchFamily="2" charset="77"/>
          </a:endParaRPr>
        </a:p>
      </dgm:t>
    </dgm:pt>
    <dgm:pt modelId="{6D579B0E-7082-4B21-A680-9BBC1B8654B8}" type="parTrans" cxnId="{AB0CCCAE-737D-4E17-9325-31E7912DFEA5}">
      <dgm:prSet/>
      <dgm:spPr/>
      <dgm:t>
        <a:bodyPr/>
        <a:lstStyle/>
        <a:p>
          <a:pPr algn="ctr"/>
          <a:endParaRPr lang="es-CO">
            <a:solidFill>
              <a:srgbClr val="152B48"/>
            </a:solidFill>
            <a:latin typeface="Montserrat" pitchFamily="2" charset="77"/>
          </a:endParaRPr>
        </a:p>
      </dgm:t>
    </dgm:pt>
    <dgm:pt modelId="{417DCFCE-E8D2-4D88-AD0B-18374F72ABE3}" type="sibTrans" cxnId="{AB0CCCAE-737D-4E17-9325-31E7912DFEA5}">
      <dgm:prSet/>
      <dgm:spPr/>
      <dgm:t>
        <a:bodyPr/>
        <a:lstStyle/>
        <a:p>
          <a:pPr algn="ctr"/>
          <a:endParaRPr lang="es-CO">
            <a:solidFill>
              <a:srgbClr val="152B48"/>
            </a:solidFill>
            <a:latin typeface="Montserrat" pitchFamily="2" charset="77"/>
          </a:endParaRPr>
        </a:p>
      </dgm:t>
    </dgm:pt>
    <dgm:pt modelId="{C8FF4E12-B5B5-422D-920B-0BAAE8E439D3}">
      <dgm:prSet/>
      <dgm:spPr/>
      <dgm:t>
        <a:bodyPr/>
        <a:lstStyle/>
        <a:p>
          <a:pPr algn="ctr"/>
          <a:r>
            <a:rPr lang="es-MX" b="1" dirty="0">
              <a:solidFill>
                <a:srgbClr val="152B48"/>
              </a:solidFill>
              <a:latin typeface="Montserrat" pitchFamily="2" charset="77"/>
            </a:rPr>
            <a:t>Midriasis</a:t>
          </a:r>
          <a:r>
            <a:rPr lang="es-MX" dirty="0">
              <a:solidFill>
                <a:srgbClr val="152B48"/>
              </a:solidFill>
              <a:latin typeface="Montserrat" pitchFamily="2" charset="77"/>
            </a:rPr>
            <a:t> (anisocoria en ambiente iluminado).</a:t>
          </a:r>
          <a:endParaRPr lang="es-CO" dirty="0">
            <a:solidFill>
              <a:srgbClr val="152B48"/>
            </a:solidFill>
            <a:latin typeface="Montserrat" pitchFamily="2" charset="77"/>
          </a:endParaRPr>
        </a:p>
      </dgm:t>
    </dgm:pt>
    <dgm:pt modelId="{02B68915-4A78-47EE-B116-B1CB8A860075}" type="parTrans" cxnId="{95337BBC-82CC-49F3-B1CD-FB0BBAC3344F}">
      <dgm:prSet/>
      <dgm:spPr/>
      <dgm:t>
        <a:bodyPr/>
        <a:lstStyle/>
        <a:p>
          <a:pPr algn="ctr"/>
          <a:endParaRPr lang="es-CO">
            <a:solidFill>
              <a:srgbClr val="152B48"/>
            </a:solidFill>
            <a:latin typeface="Montserrat" pitchFamily="2" charset="77"/>
          </a:endParaRPr>
        </a:p>
      </dgm:t>
    </dgm:pt>
    <dgm:pt modelId="{061F64E9-08E7-43C6-A65B-0CD6CFBBC212}" type="sibTrans" cxnId="{95337BBC-82CC-49F3-B1CD-FB0BBAC3344F}">
      <dgm:prSet/>
      <dgm:spPr/>
      <dgm:t>
        <a:bodyPr/>
        <a:lstStyle/>
        <a:p>
          <a:pPr algn="ctr"/>
          <a:endParaRPr lang="es-CO">
            <a:solidFill>
              <a:srgbClr val="152B48"/>
            </a:solidFill>
            <a:latin typeface="Montserrat" pitchFamily="2" charset="77"/>
          </a:endParaRPr>
        </a:p>
      </dgm:t>
    </dgm:pt>
    <dgm:pt modelId="{32A4E722-9CA2-4D20-9C6B-D2B003819E28}" type="pres">
      <dgm:prSet presAssocID="{49976E28-E7A5-47A5-A2A2-23F3D53154F3}" presName="vert0" presStyleCnt="0">
        <dgm:presLayoutVars>
          <dgm:dir/>
          <dgm:animOne val="branch"/>
          <dgm:animLvl val="lvl"/>
        </dgm:presLayoutVars>
      </dgm:prSet>
      <dgm:spPr/>
    </dgm:pt>
    <dgm:pt modelId="{87801790-7F9F-4048-9D90-A1181C62030E}" type="pres">
      <dgm:prSet presAssocID="{735FEDD2-9A48-4BA0-9CFD-99B838F71112}" presName="thickLine" presStyleLbl="alignNode1" presStyleIdx="0" presStyleCnt="3"/>
      <dgm:spPr/>
    </dgm:pt>
    <dgm:pt modelId="{B913B43D-4B38-4203-A21A-306C55F5D29A}" type="pres">
      <dgm:prSet presAssocID="{735FEDD2-9A48-4BA0-9CFD-99B838F71112}" presName="horz1" presStyleCnt="0"/>
      <dgm:spPr/>
    </dgm:pt>
    <dgm:pt modelId="{FBE2CE49-F8F1-4D1E-A0C8-EA9016291E47}" type="pres">
      <dgm:prSet presAssocID="{735FEDD2-9A48-4BA0-9CFD-99B838F71112}" presName="tx1" presStyleLbl="revTx" presStyleIdx="0" presStyleCnt="3"/>
      <dgm:spPr/>
    </dgm:pt>
    <dgm:pt modelId="{88BD0C6B-D245-4983-A6DB-76D70A14307C}" type="pres">
      <dgm:prSet presAssocID="{735FEDD2-9A48-4BA0-9CFD-99B838F71112}" presName="vert1" presStyleCnt="0"/>
      <dgm:spPr/>
    </dgm:pt>
    <dgm:pt modelId="{C5D1D20F-A1D6-4745-B66B-CEA90E036B5C}" type="pres">
      <dgm:prSet presAssocID="{29B5E45A-9FC1-41D7-A42D-6A6201D82EC4}" presName="thickLine" presStyleLbl="alignNode1" presStyleIdx="1" presStyleCnt="3"/>
      <dgm:spPr/>
    </dgm:pt>
    <dgm:pt modelId="{25842AD7-C5D6-452D-80D3-03C4D2CCB284}" type="pres">
      <dgm:prSet presAssocID="{29B5E45A-9FC1-41D7-A42D-6A6201D82EC4}" presName="horz1" presStyleCnt="0"/>
      <dgm:spPr/>
    </dgm:pt>
    <dgm:pt modelId="{6D4982BF-DABC-457B-A969-CE7F03B3B508}" type="pres">
      <dgm:prSet presAssocID="{29B5E45A-9FC1-41D7-A42D-6A6201D82EC4}" presName="tx1" presStyleLbl="revTx" presStyleIdx="1" presStyleCnt="3"/>
      <dgm:spPr/>
    </dgm:pt>
    <dgm:pt modelId="{259A12C5-CEB8-43DA-9F06-AFC57548AE7F}" type="pres">
      <dgm:prSet presAssocID="{29B5E45A-9FC1-41D7-A42D-6A6201D82EC4}" presName="vert1" presStyleCnt="0"/>
      <dgm:spPr/>
    </dgm:pt>
    <dgm:pt modelId="{9AF0350C-E090-4947-A277-50712198943F}" type="pres">
      <dgm:prSet presAssocID="{C8FF4E12-B5B5-422D-920B-0BAAE8E439D3}" presName="thickLine" presStyleLbl="alignNode1" presStyleIdx="2" presStyleCnt="3"/>
      <dgm:spPr/>
    </dgm:pt>
    <dgm:pt modelId="{6B071F73-920B-4897-AA3B-57711217809C}" type="pres">
      <dgm:prSet presAssocID="{C8FF4E12-B5B5-422D-920B-0BAAE8E439D3}" presName="horz1" presStyleCnt="0"/>
      <dgm:spPr/>
    </dgm:pt>
    <dgm:pt modelId="{FA354F3E-7AB5-4A67-A685-B9FBE61C3B99}" type="pres">
      <dgm:prSet presAssocID="{C8FF4E12-B5B5-422D-920B-0BAAE8E439D3}" presName="tx1" presStyleLbl="revTx" presStyleIdx="2" presStyleCnt="3"/>
      <dgm:spPr/>
    </dgm:pt>
    <dgm:pt modelId="{2B225FA7-1FFD-4D35-98AB-60769DF3A014}" type="pres">
      <dgm:prSet presAssocID="{C8FF4E12-B5B5-422D-920B-0BAAE8E439D3}" presName="vert1" presStyleCnt="0"/>
      <dgm:spPr/>
    </dgm:pt>
  </dgm:ptLst>
  <dgm:cxnLst>
    <dgm:cxn modelId="{B04EB72B-1969-4275-B15D-D154DFE34A8B}" type="presOf" srcId="{29B5E45A-9FC1-41D7-A42D-6A6201D82EC4}" destId="{6D4982BF-DABC-457B-A969-CE7F03B3B508}" srcOrd="0" destOrd="0" presId="urn:microsoft.com/office/officeart/2008/layout/LinedList"/>
    <dgm:cxn modelId="{6C5FB072-624D-4B28-A60E-8A79E44C587A}" type="presOf" srcId="{735FEDD2-9A48-4BA0-9CFD-99B838F71112}" destId="{FBE2CE49-F8F1-4D1E-A0C8-EA9016291E47}" srcOrd="0" destOrd="0" presId="urn:microsoft.com/office/officeart/2008/layout/LinedList"/>
    <dgm:cxn modelId="{282E5F84-4EE5-478F-9198-A54818A08A07}" type="presOf" srcId="{C8FF4E12-B5B5-422D-920B-0BAAE8E439D3}" destId="{FA354F3E-7AB5-4A67-A685-B9FBE61C3B99}" srcOrd="0" destOrd="0" presId="urn:microsoft.com/office/officeart/2008/layout/LinedList"/>
    <dgm:cxn modelId="{AB0CCCAE-737D-4E17-9325-31E7912DFEA5}" srcId="{49976E28-E7A5-47A5-A2A2-23F3D53154F3}" destId="{29B5E45A-9FC1-41D7-A42D-6A6201D82EC4}" srcOrd="1" destOrd="0" parTransId="{6D579B0E-7082-4B21-A680-9BBC1B8654B8}" sibTransId="{417DCFCE-E8D2-4D88-AD0B-18374F72ABE3}"/>
    <dgm:cxn modelId="{95337BBC-82CC-49F3-B1CD-FB0BBAC3344F}" srcId="{49976E28-E7A5-47A5-A2A2-23F3D53154F3}" destId="{C8FF4E12-B5B5-422D-920B-0BAAE8E439D3}" srcOrd="2" destOrd="0" parTransId="{02B68915-4A78-47EE-B116-B1CB8A860075}" sibTransId="{061F64E9-08E7-43C6-A65B-0CD6CFBBC212}"/>
    <dgm:cxn modelId="{546325D4-A798-4DBD-A0F7-344678E194A3}" srcId="{49976E28-E7A5-47A5-A2A2-23F3D53154F3}" destId="{735FEDD2-9A48-4BA0-9CFD-99B838F71112}" srcOrd="0" destOrd="0" parTransId="{4237AE39-2AC4-4BFF-87D6-82E45813E9CC}" sibTransId="{290BC1AB-1FDB-4EBE-953D-DFD564DC3CE6}"/>
    <dgm:cxn modelId="{296CE9E5-F928-4BBB-99EF-173041E22121}" type="presOf" srcId="{49976E28-E7A5-47A5-A2A2-23F3D53154F3}" destId="{32A4E722-9CA2-4D20-9C6B-D2B003819E28}" srcOrd="0" destOrd="0" presId="urn:microsoft.com/office/officeart/2008/layout/LinedList"/>
    <dgm:cxn modelId="{A3723558-F35B-46A9-A8AB-CBA72BEC30E7}" type="presParOf" srcId="{32A4E722-9CA2-4D20-9C6B-D2B003819E28}" destId="{87801790-7F9F-4048-9D90-A1181C62030E}" srcOrd="0" destOrd="0" presId="urn:microsoft.com/office/officeart/2008/layout/LinedList"/>
    <dgm:cxn modelId="{89CB5125-5BD2-4F33-9B8B-018EE72A72B3}" type="presParOf" srcId="{32A4E722-9CA2-4D20-9C6B-D2B003819E28}" destId="{B913B43D-4B38-4203-A21A-306C55F5D29A}" srcOrd="1" destOrd="0" presId="urn:microsoft.com/office/officeart/2008/layout/LinedList"/>
    <dgm:cxn modelId="{6C1FDFCE-BAA0-4E77-8413-022DB5DD3B39}" type="presParOf" srcId="{B913B43D-4B38-4203-A21A-306C55F5D29A}" destId="{FBE2CE49-F8F1-4D1E-A0C8-EA9016291E47}" srcOrd="0" destOrd="0" presId="urn:microsoft.com/office/officeart/2008/layout/LinedList"/>
    <dgm:cxn modelId="{CAFCBE8D-D9CD-48D8-8589-D9C15E2ACAA3}" type="presParOf" srcId="{B913B43D-4B38-4203-A21A-306C55F5D29A}" destId="{88BD0C6B-D245-4983-A6DB-76D70A14307C}" srcOrd="1" destOrd="0" presId="urn:microsoft.com/office/officeart/2008/layout/LinedList"/>
    <dgm:cxn modelId="{1FB2D63E-578F-4687-878F-27A8B251306C}" type="presParOf" srcId="{32A4E722-9CA2-4D20-9C6B-D2B003819E28}" destId="{C5D1D20F-A1D6-4745-B66B-CEA90E036B5C}" srcOrd="2" destOrd="0" presId="urn:microsoft.com/office/officeart/2008/layout/LinedList"/>
    <dgm:cxn modelId="{18A303C7-DDA4-4D2B-B361-DE8557566C53}" type="presParOf" srcId="{32A4E722-9CA2-4D20-9C6B-D2B003819E28}" destId="{25842AD7-C5D6-452D-80D3-03C4D2CCB284}" srcOrd="3" destOrd="0" presId="urn:microsoft.com/office/officeart/2008/layout/LinedList"/>
    <dgm:cxn modelId="{04F302A3-32EA-4C87-B5A5-5A94653A2C55}" type="presParOf" srcId="{25842AD7-C5D6-452D-80D3-03C4D2CCB284}" destId="{6D4982BF-DABC-457B-A969-CE7F03B3B508}" srcOrd="0" destOrd="0" presId="urn:microsoft.com/office/officeart/2008/layout/LinedList"/>
    <dgm:cxn modelId="{25171C16-15CC-4CF7-B1CC-D4B751BACD82}" type="presParOf" srcId="{25842AD7-C5D6-452D-80D3-03C4D2CCB284}" destId="{259A12C5-CEB8-43DA-9F06-AFC57548AE7F}" srcOrd="1" destOrd="0" presId="urn:microsoft.com/office/officeart/2008/layout/LinedList"/>
    <dgm:cxn modelId="{2F8BF793-3CF2-4A2E-8A1E-9DD366F81752}" type="presParOf" srcId="{32A4E722-9CA2-4D20-9C6B-D2B003819E28}" destId="{9AF0350C-E090-4947-A277-50712198943F}" srcOrd="4" destOrd="0" presId="urn:microsoft.com/office/officeart/2008/layout/LinedList"/>
    <dgm:cxn modelId="{5A5AA199-8C5A-46D9-AEE1-E49AA6A48EE9}" type="presParOf" srcId="{32A4E722-9CA2-4D20-9C6B-D2B003819E28}" destId="{6B071F73-920B-4897-AA3B-57711217809C}" srcOrd="5" destOrd="0" presId="urn:microsoft.com/office/officeart/2008/layout/LinedList"/>
    <dgm:cxn modelId="{2EFA23C6-5BD7-44AC-A635-2C9A6E0AADCF}" type="presParOf" srcId="{6B071F73-920B-4897-AA3B-57711217809C}" destId="{FA354F3E-7AB5-4A67-A685-B9FBE61C3B99}" srcOrd="0" destOrd="0" presId="urn:microsoft.com/office/officeart/2008/layout/LinedList"/>
    <dgm:cxn modelId="{1617D9C6-5A38-4C3F-BD69-B86ABDB239C4}" type="presParOf" srcId="{6B071F73-920B-4897-AA3B-57711217809C}" destId="{2B225FA7-1FFD-4D35-98AB-60769DF3A01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F66F3BCB-49A1-492A-B38B-D58E4367080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O"/>
        </a:p>
      </dgm:t>
    </dgm:pt>
    <dgm:pt modelId="{48C1DEE3-BD96-401F-8A24-7E25457E2A18}">
      <dgm:prSet custT="1"/>
      <dgm:spPr/>
      <dgm:t>
        <a:bodyPr/>
        <a:lstStyle/>
        <a:p>
          <a:r>
            <a:rPr lang="es-MX" sz="2800" dirty="0">
              <a:latin typeface="Montserrat" pitchFamily="2" charset="77"/>
            </a:rPr>
            <a:t>Completa</a:t>
          </a:r>
          <a:endParaRPr lang="es-CO" sz="2800" dirty="0">
            <a:latin typeface="Montserrat" pitchFamily="2" charset="77"/>
          </a:endParaRPr>
        </a:p>
      </dgm:t>
    </dgm:pt>
    <dgm:pt modelId="{2959B2CA-E1DC-47D7-BA7F-A195752DDEC3}" type="parTrans" cxnId="{528219C6-67CE-48ED-AF34-02518DCF59BD}">
      <dgm:prSet/>
      <dgm:spPr/>
      <dgm:t>
        <a:bodyPr/>
        <a:lstStyle/>
        <a:p>
          <a:endParaRPr lang="es-CO"/>
        </a:p>
      </dgm:t>
    </dgm:pt>
    <dgm:pt modelId="{169AE820-875C-4FA0-BB9A-95F96EBFBE1F}" type="sibTrans" cxnId="{528219C6-67CE-48ED-AF34-02518DCF59BD}">
      <dgm:prSet/>
      <dgm:spPr/>
      <dgm:t>
        <a:bodyPr/>
        <a:lstStyle/>
        <a:p>
          <a:endParaRPr lang="es-CO"/>
        </a:p>
      </dgm:t>
    </dgm:pt>
    <dgm:pt modelId="{80390837-6F57-4176-87F4-0550F6A3A461}">
      <dgm:prSet custT="1"/>
      <dgm:spPr/>
      <dgm:t>
        <a:bodyPr/>
        <a:lstStyle/>
        <a:p>
          <a:r>
            <a:rPr lang="es-MX" sz="1800" dirty="0">
              <a:solidFill>
                <a:srgbClr val="152B48"/>
              </a:solidFill>
              <a:latin typeface="Montserrat" pitchFamily="2" charset="77"/>
            </a:rPr>
            <a:t>Oftalmoplejía.</a:t>
          </a:r>
          <a:endParaRPr lang="es-CO" sz="1800" dirty="0">
            <a:solidFill>
              <a:srgbClr val="152B48"/>
            </a:solidFill>
            <a:latin typeface="Montserrat" pitchFamily="2" charset="77"/>
          </a:endParaRPr>
        </a:p>
      </dgm:t>
    </dgm:pt>
    <dgm:pt modelId="{91842B93-0550-4522-8060-E9B3CF37054C}" type="parTrans" cxnId="{C148FE72-238D-4483-B3B4-BEC3FC41E5EB}">
      <dgm:prSet/>
      <dgm:spPr/>
      <dgm:t>
        <a:bodyPr/>
        <a:lstStyle/>
        <a:p>
          <a:endParaRPr lang="es-CO"/>
        </a:p>
      </dgm:t>
    </dgm:pt>
    <dgm:pt modelId="{8BDFDCE7-EAE5-482D-A668-A55333449D5C}" type="sibTrans" cxnId="{C148FE72-238D-4483-B3B4-BEC3FC41E5EB}">
      <dgm:prSet/>
      <dgm:spPr/>
      <dgm:t>
        <a:bodyPr/>
        <a:lstStyle/>
        <a:p>
          <a:endParaRPr lang="es-CO"/>
        </a:p>
      </dgm:t>
    </dgm:pt>
    <dgm:pt modelId="{E8DEC4E9-87D7-4C83-90CE-282330A7E8F8}">
      <dgm:prSet custT="1"/>
      <dgm:spPr/>
      <dgm:t>
        <a:bodyPr/>
        <a:lstStyle/>
        <a:p>
          <a:r>
            <a:rPr lang="es-MX" sz="1800" dirty="0">
              <a:solidFill>
                <a:srgbClr val="152B48"/>
              </a:solidFill>
              <a:latin typeface="Montserrat" pitchFamily="2" charset="77"/>
            </a:rPr>
            <a:t>Ptosis.</a:t>
          </a:r>
          <a:endParaRPr lang="es-CO" sz="1800" dirty="0">
            <a:solidFill>
              <a:srgbClr val="152B48"/>
            </a:solidFill>
            <a:latin typeface="Montserrat" pitchFamily="2" charset="77"/>
          </a:endParaRPr>
        </a:p>
      </dgm:t>
    </dgm:pt>
    <dgm:pt modelId="{4B3974E0-492C-4F68-B5C0-34772EAABABD}" type="parTrans" cxnId="{289FDF03-151E-4886-B2BA-FCF49EA78B05}">
      <dgm:prSet/>
      <dgm:spPr/>
      <dgm:t>
        <a:bodyPr/>
        <a:lstStyle/>
        <a:p>
          <a:endParaRPr lang="es-CO"/>
        </a:p>
      </dgm:t>
    </dgm:pt>
    <dgm:pt modelId="{6D7C255F-1856-4655-910E-F6FFD37E2DEC}" type="sibTrans" cxnId="{289FDF03-151E-4886-B2BA-FCF49EA78B05}">
      <dgm:prSet/>
      <dgm:spPr/>
      <dgm:t>
        <a:bodyPr/>
        <a:lstStyle/>
        <a:p>
          <a:endParaRPr lang="es-CO"/>
        </a:p>
      </dgm:t>
    </dgm:pt>
    <dgm:pt modelId="{E55C563B-388F-4850-AA24-141437B2DFE4}">
      <dgm:prSet custT="1"/>
      <dgm:spPr/>
      <dgm:t>
        <a:bodyPr/>
        <a:lstStyle/>
        <a:p>
          <a:r>
            <a:rPr lang="es-MX" sz="1800" b="1" dirty="0">
              <a:solidFill>
                <a:srgbClr val="152B48"/>
              </a:solidFill>
              <a:latin typeface="Montserrat" pitchFamily="2" charset="77"/>
            </a:rPr>
            <a:t>Midriasis arreactiva.</a:t>
          </a:r>
          <a:endParaRPr lang="es-CO" sz="1800" b="1" dirty="0">
            <a:solidFill>
              <a:srgbClr val="152B48"/>
            </a:solidFill>
            <a:latin typeface="Montserrat" pitchFamily="2" charset="77"/>
          </a:endParaRPr>
        </a:p>
      </dgm:t>
    </dgm:pt>
    <dgm:pt modelId="{5092E632-65C4-455B-8BEB-773C5CE5A6B7}" type="parTrans" cxnId="{C33A1F37-E76B-4A7C-B6A7-E6E99F9CAF40}">
      <dgm:prSet/>
      <dgm:spPr/>
      <dgm:t>
        <a:bodyPr/>
        <a:lstStyle/>
        <a:p>
          <a:endParaRPr lang="es-CO"/>
        </a:p>
      </dgm:t>
    </dgm:pt>
    <dgm:pt modelId="{8F112F6E-9847-4ADC-8050-EB48C718AEFA}" type="sibTrans" cxnId="{C33A1F37-E76B-4A7C-B6A7-E6E99F9CAF40}">
      <dgm:prSet/>
      <dgm:spPr/>
      <dgm:t>
        <a:bodyPr/>
        <a:lstStyle/>
        <a:p>
          <a:endParaRPr lang="es-CO"/>
        </a:p>
      </dgm:t>
    </dgm:pt>
    <dgm:pt modelId="{AA77FED3-D51F-44F9-A1EE-316931B80B85}">
      <dgm:prSet custT="1"/>
      <dgm:spPr/>
      <dgm:t>
        <a:bodyPr/>
        <a:lstStyle/>
        <a:p>
          <a:r>
            <a:rPr lang="es-MX" sz="2800">
              <a:latin typeface="Montserrat" pitchFamily="2" charset="77"/>
            </a:rPr>
            <a:t>Parcial</a:t>
          </a:r>
          <a:endParaRPr lang="es-CO" sz="2800">
            <a:latin typeface="Montserrat" pitchFamily="2" charset="77"/>
          </a:endParaRPr>
        </a:p>
      </dgm:t>
    </dgm:pt>
    <dgm:pt modelId="{0154EAF2-3000-4887-9D33-F5368A8077AE}" type="parTrans" cxnId="{65A7D88F-1F47-4D32-8DB4-0C6C3C0FDBC5}">
      <dgm:prSet/>
      <dgm:spPr/>
      <dgm:t>
        <a:bodyPr/>
        <a:lstStyle/>
        <a:p>
          <a:endParaRPr lang="es-CO"/>
        </a:p>
      </dgm:t>
    </dgm:pt>
    <dgm:pt modelId="{09530F95-8350-42C6-8B4B-4BD232E16B2E}" type="sibTrans" cxnId="{65A7D88F-1F47-4D32-8DB4-0C6C3C0FDBC5}">
      <dgm:prSet/>
      <dgm:spPr/>
      <dgm:t>
        <a:bodyPr/>
        <a:lstStyle/>
        <a:p>
          <a:endParaRPr lang="es-CO"/>
        </a:p>
      </dgm:t>
    </dgm:pt>
    <dgm:pt modelId="{01985B8C-971F-4D1B-BCD3-B4E8175694D8}">
      <dgm:prSet custT="1"/>
      <dgm:spPr/>
      <dgm:t>
        <a:bodyPr/>
        <a:lstStyle/>
        <a:p>
          <a:r>
            <a:rPr lang="es-MX" sz="1800" dirty="0">
              <a:solidFill>
                <a:srgbClr val="152B48"/>
              </a:solidFill>
              <a:latin typeface="Montserrat" pitchFamily="2" charset="77"/>
            </a:rPr>
            <a:t>Oftalmoparesia.</a:t>
          </a:r>
          <a:endParaRPr lang="es-CO" sz="1800" dirty="0">
            <a:solidFill>
              <a:srgbClr val="152B48"/>
            </a:solidFill>
            <a:latin typeface="Montserrat" pitchFamily="2" charset="77"/>
          </a:endParaRPr>
        </a:p>
      </dgm:t>
    </dgm:pt>
    <dgm:pt modelId="{84AFFF7E-1B6B-40CA-A9DB-59CC2DCC2956}" type="parTrans" cxnId="{C48D2D66-8FCF-4935-98D2-7CAE4CAEF794}">
      <dgm:prSet/>
      <dgm:spPr/>
      <dgm:t>
        <a:bodyPr/>
        <a:lstStyle/>
        <a:p>
          <a:endParaRPr lang="es-CO"/>
        </a:p>
      </dgm:t>
    </dgm:pt>
    <dgm:pt modelId="{4937157B-2365-485F-A718-20411B4DAADD}" type="sibTrans" cxnId="{C48D2D66-8FCF-4935-98D2-7CAE4CAEF794}">
      <dgm:prSet/>
      <dgm:spPr/>
      <dgm:t>
        <a:bodyPr/>
        <a:lstStyle/>
        <a:p>
          <a:endParaRPr lang="es-CO"/>
        </a:p>
      </dgm:t>
    </dgm:pt>
    <dgm:pt modelId="{324BF975-6233-425E-B691-4AF305025AC3}">
      <dgm:prSet custT="1"/>
      <dgm:spPr/>
      <dgm:t>
        <a:bodyPr/>
        <a:lstStyle/>
        <a:p>
          <a:r>
            <a:rPr lang="es-MX" sz="1800" dirty="0">
              <a:solidFill>
                <a:srgbClr val="152B48"/>
              </a:solidFill>
              <a:latin typeface="Montserrat" pitchFamily="2" charset="77"/>
            </a:rPr>
            <a:t>Grados variables de ptosis.</a:t>
          </a:r>
          <a:endParaRPr lang="es-CO" sz="1800" dirty="0">
            <a:solidFill>
              <a:srgbClr val="152B48"/>
            </a:solidFill>
            <a:latin typeface="Montserrat" pitchFamily="2" charset="77"/>
          </a:endParaRPr>
        </a:p>
      </dgm:t>
    </dgm:pt>
    <dgm:pt modelId="{0B293370-14CD-4452-9B53-38284399D2CD}" type="parTrans" cxnId="{DB9B6806-D271-4D07-955E-81416D4B7FF8}">
      <dgm:prSet/>
      <dgm:spPr/>
      <dgm:t>
        <a:bodyPr/>
        <a:lstStyle/>
        <a:p>
          <a:endParaRPr lang="es-CO"/>
        </a:p>
      </dgm:t>
    </dgm:pt>
    <dgm:pt modelId="{F5A616C7-2597-4B7B-BDAD-6E882C10AD2C}" type="sibTrans" cxnId="{DB9B6806-D271-4D07-955E-81416D4B7FF8}">
      <dgm:prSet/>
      <dgm:spPr/>
      <dgm:t>
        <a:bodyPr/>
        <a:lstStyle/>
        <a:p>
          <a:endParaRPr lang="es-CO"/>
        </a:p>
      </dgm:t>
    </dgm:pt>
    <dgm:pt modelId="{E2E184C9-BA0B-41A1-903C-B52281C297ED}" type="pres">
      <dgm:prSet presAssocID="{F66F3BCB-49A1-492A-B38B-D58E4367080E}" presName="Name0" presStyleCnt="0">
        <dgm:presLayoutVars>
          <dgm:dir/>
          <dgm:animLvl val="lvl"/>
          <dgm:resizeHandles val="exact"/>
        </dgm:presLayoutVars>
      </dgm:prSet>
      <dgm:spPr/>
    </dgm:pt>
    <dgm:pt modelId="{1F111681-20DB-447A-941D-938E1D88D532}" type="pres">
      <dgm:prSet presAssocID="{48C1DEE3-BD96-401F-8A24-7E25457E2A18}" presName="linNode" presStyleCnt="0"/>
      <dgm:spPr/>
    </dgm:pt>
    <dgm:pt modelId="{6F7714CC-547F-4D09-9C5E-95B5FE552AD8}" type="pres">
      <dgm:prSet presAssocID="{48C1DEE3-BD96-401F-8A24-7E25457E2A18}" presName="parentText" presStyleLbl="node1" presStyleIdx="0" presStyleCnt="2">
        <dgm:presLayoutVars>
          <dgm:chMax val="1"/>
          <dgm:bulletEnabled val="1"/>
        </dgm:presLayoutVars>
      </dgm:prSet>
      <dgm:spPr/>
    </dgm:pt>
    <dgm:pt modelId="{35C5205C-F5A9-4C85-8B84-826EA4DD0AC0}" type="pres">
      <dgm:prSet presAssocID="{48C1DEE3-BD96-401F-8A24-7E25457E2A18}" presName="descendantText" presStyleLbl="alignAccFollowNode1" presStyleIdx="0" presStyleCnt="2">
        <dgm:presLayoutVars>
          <dgm:bulletEnabled val="1"/>
        </dgm:presLayoutVars>
      </dgm:prSet>
      <dgm:spPr/>
    </dgm:pt>
    <dgm:pt modelId="{2A30CA8E-4926-4921-907A-52B8AFA666A9}" type="pres">
      <dgm:prSet presAssocID="{169AE820-875C-4FA0-BB9A-95F96EBFBE1F}" presName="sp" presStyleCnt="0"/>
      <dgm:spPr/>
    </dgm:pt>
    <dgm:pt modelId="{EE8307C5-FCA1-47D6-BAD2-404BBE53F647}" type="pres">
      <dgm:prSet presAssocID="{AA77FED3-D51F-44F9-A1EE-316931B80B85}" presName="linNode" presStyleCnt="0"/>
      <dgm:spPr/>
    </dgm:pt>
    <dgm:pt modelId="{98F37C03-902F-4AE6-9E97-96E3F57664CB}" type="pres">
      <dgm:prSet presAssocID="{AA77FED3-D51F-44F9-A1EE-316931B80B85}" presName="parentText" presStyleLbl="node1" presStyleIdx="1" presStyleCnt="2">
        <dgm:presLayoutVars>
          <dgm:chMax val="1"/>
          <dgm:bulletEnabled val="1"/>
        </dgm:presLayoutVars>
      </dgm:prSet>
      <dgm:spPr/>
    </dgm:pt>
    <dgm:pt modelId="{BCB69319-EB72-4D03-A27D-3C6A1F82B0B5}" type="pres">
      <dgm:prSet presAssocID="{AA77FED3-D51F-44F9-A1EE-316931B80B85}" presName="descendantText" presStyleLbl="alignAccFollowNode1" presStyleIdx="1" presStyleCnt="2">
        <dgm:presLayoutVars>
          <dgm:bulletEnabled val="1"/>
        </dgm:presLayoutVars>
      </dgm:prSet>
      <dgm:spPr/>
    </dgm:pt>
  </dgm:ptLst>
  <dgm:cxnLst>
    <dgm:cxn modelId="{264C0300-0513-4952-8713-5C21CD25CBEF}" type="presOf" srcId="{80390837-6F57-4176-87F4-0550F6A3A461}" destId="{35C5205C-F5A9-4C85-8B84-826EA4DD0AC0}" srcOrd="0" destOrd="0" presId="urn:microsoft.com/office/officeart/2005/8/layout/vList5"/>
    <dgm:cxn modelId="{289FDF03-151E-4886-B2BA-FCF49EA78B05}" srcId="{48C1DEE3-BD96-401F-8A24-7E25457E2A18}" destId="{E8DEC4E9-87D7-4C83-90CE-282330A7E8F8}" srcOrd="1" destOrd="0" parTransId="{4B3974E0-492C-4F68-B5C0-34772EAABABD}" sibTransId="{6D7C255F-1856-4655-910E-F6FFD37E2DEC}"/>
    <dgm:cxn modelId="{DB9B6806-D271-4D07-955E-81416D4B7FF8}" srcId="{AA77FED3-D51F-44F9-A1EE-316931B80B85}" destId="{324BF975-6233-425E-B691-4AF305025AC3}" srcOrd="1" destOrd="0" parTransId="{0B293370-14CD-4452-9B53-38284399D2CD}" sibTransId="{F5A616C7-2597-4B7B-BDAD-6E882C10AD2C}"/>
    <dgm:cxn modelId="{C33A1F37-E76B-4A7C-B6A7-E6E99F9CAF40}" srcId="{48C1DEE3-BD96-401F-8A24-7E25457E2A18}" destId="{E55C563B-388F-4850-AA24-141437B2DFE4}" srcOrd="2" destOrd="0" parTransId="{5092E632-65C4-455B-8BEB-773C5CE5A6B7}" sibTransId="{8F112F6E-9847-4ADC-8050-EB48C718AEFA}"/>
    <dgm:cxn modelId="{C48D2D66-8FCF-4935-98D2-7CAE4CAEF794}" srcId="{AA77FED3-D51F-44F9-A1EE-316931B80B85}" destId="{01985B8C-971F-4D1B-BCD3-B4E8175694D8}" srcOrd="0" destOrd="0" parTransId="{84AFFF7E-1B6B-40CA-A9DB-59CC2DCC2956}" sibTransId="{4937157B-2365-485F-A718-20411B4DAADD}"/>
    <dgm:cxn modelId="{86591069-39EE-4B71-B5CC-DE620EEC7332}" type="presOf" srcId="{324BF975-6233-425E-B691-4AF305025AC3}" destId="{BCB69319-EB72-4D03-A27D-3C6A1F82B0B5}" srcOrd="0" destOrd="1" presId="urn:microsoft.com/office/officeart/2005/8/layout/vList5"/>
    <dgm:cxn modelId="{C148FE72-238D-4483-B3B4-BEC3FC41E5EB}" srcId="{48C1DEE3-BD96-401F-8A24-7E25457E2A18}" destId="{80390837-6F57-4176-87F4-0550F6A3A461}" srcOrd="0" destOrd="0" parTransId="{91842B93-0550-4522-8060-E9B3CF37054C}" sibTransId="{8BDFDCE7-EAE5-482D-A668-A55333449D5C}"/>
    <dgm:cxn modelId="{65A7D88F-1F47-4D32-8DB4-0C6C3C0FDBC5}" srcId="{F66F3BCB-49A1-492A-B38B-D58E4367080E}" destId="{AA77FED3-D51F-44F9-A1EE-316931B80B85}" srcOrd="1" destOrd="0" parTransId="{0154EAF2-3000-4887-9D33-F5368A8077AE}" sibTransId="{09530F95-8350-42C6-8B4B-4BD232E16B2E}"/>
    <dgm:cxn modelId="{AB6622A2-69F9-4C1C-9DE3-1F2473992F57}" type="presOf" srcId="{E8DEC4E9-87D7-4C83-90CE-282330A7E8F8}" destId="{35C5205C-F5A9-4C85-8B84-826EA4DD0AC0}" srcOrd="0" destOrd="1" presId="urn:microsoft.com/office/officeart/2005/8/layout/vList5"/>
    <dgm:cxn modelId="{A80AF9A5-2BDB-48B5-8408-418ABE5AE521}" type="presOf" srcId="{01985B8C-971F-4D1B-BCD3-B4E8175694D8}" destId="{BCB69319-EB72-4D03-A27D-3C6A1F82B0B5}" srcOrd="0" destOrd="0" presId="urn:microsoft.com/office/officeart/2005/8/layout/vList5"/>
    <dgm:cxn modelId="{EE86FFC0-DBCE-48AF-9831-55D638DC99C4}" type="presOf" srcId="{E55C563B-388F-4850-AA24-141437B2DFE4}" destId="{35C5205C-F5A9-4C85-8B84-826EA4DD0AC0}" srcOrd="0" destOrd="2" presId="urn:microsoft.com/office/officeart/2005/8/layout/vList5"/>
    <dgm:cxn modelId="{528219C6-67CE-48ED-AF34-02518DCF59BD}" srcId="{F66F3BCB-49A1-492A-B38B-D58E4367080E}" destId="{48C1DEE3-BD96-401F-8A24-7E25457E2A18}" srcOrd="0" destOrd="0" parTransId="{2959B2CA-E1DC-47D7-BA7F-A195752DDEC3}" sibTransId="{169AE820-875C-4FA0-BB9A-95F96EBFBE1F}"/>
    <dgm:cxn modelId="{D5AAC7E2-B3F8-4774-811D-EE4AE31DC3BA}" type="presOf" srcId="{F66F3BCB-49A1-492A-B38B-D58E4367080E}" destId="{E2E184C9-BA0B-41A1-903C-B52281C297ED}" srcOrd="0" destOrd="0" presId="urn:microsoft.com/office/officeart/2005/8/layout/vList5"/>
    <dgm:cxn modelId="{1115D8F4-E90F-4717-AA83-4B647FC4F553}" type="presOf" srcId="{48C1DEE3-BD96-401F-8A24-7E25457E2A18}" destId="{6F7714CC-547F-4D09-9C5E-95B5FE552AD8}" srcOrd="0" destOrd="0" presId="urn:microsoft.com/office/officeart/2005/8/layout/vList5"/>
    <dgm:cxn modelId="{FADAC8FD-E7D3-46FD-A8AA-9EC8A64133E8}" type="presOf" srcId="{AA77FED3-D51F-44F9-A1EE-316931B80B85}" destId="{98F37C03-902F-4AE6-9E97-96E3F57664CB}" srcOrd="0" destOrd="0" presId="urn:microsoft.com/office/officeart/2005/8/layout/vList5"/>
    <dgm:cxn modelId="{A33A9295-85A8-43CC-97CD-369E17F93453}" type="presParOf" srcId="{E2E184C9-BA0B-41A1-903C-B52281C297ED}" destId="{1F111681-20DB-447A-941D-938E1D88D532}" srcOrd="0" destOrd="0" presId="urn:microsoft.com/office/officeart/2005/8/layout/vList5"/>
    <dgm:cxn modelId="{1711F06A-8A2B-4956-97B3-5B10E3FCFC3A}" type="presParOf" srcId="{1F111681-20DB-447A-941D-938E1D88D532}" destId="{6F7714CC-547F-4D09-9C5E-95B5FE552AD8}" srcOrd="0" destOrd="0" presId="urn:microsoft.com/office/officeart/2005/8/layout/vList5"/>
    <dgm:cxn modelId="{8BB62CC5-DED0-40ED-9E63-E4F5C7D8D825}" type="presParOf" srcId="{1F111681-20DB-447A-941D-938E1D88D532}" destId="{35C5205C-F5A9-4C85-8B84-826EA4DD0AC0}" srcOrd="1" destOrd="0" presId="urn:microsoft.com/office/officeart/2005/8/layout/vList5"/>
    <dgm:cxn modelId="{BC5D5108-E0DE-41D3-A3B9-8B785A80692C}" type="presParOf" srcId="{E2E184C9-BA0B-41A1-903C-B52281C297ED}" destId="{2A30CA8E-4926-4921-907A-52B8AFA666A9}" srcOrd="1" destOrd="0" presId="urn:microsoft.com/office/officeart/2005/8/layout/vList5"/>
    <dgm:cxn modelId="{4F69B666-6BE9-45D5-B50C-405BD1426B7B}" type="presParOf" srcId="{E2E184C9-BA0B-41A1-903C-B52281C297ED}" destId="{EE8307C5-FCA1-47D6-BAD2-404BBE53F647}" srcOrd="2" destOrd="0" presId="urn:microsoft.com/office/officeart/2005/8/layout/vList5"/>
    <dgm:cxn modelId="{0378893E-BACA-42B2-A7A3-24E4ACBDBA41}" type="presParOf" srcId="{EE8307C5-FCA1-47D6-BAD2-404BBE53F647}" destId="{98F37C03-902F-4AE6-9E97-96E3F57664CB}" srcOrd="0" destOrd="0" presId="urn:microsoft.com/office/officeart/2005/8/layout/vList5"/>
    <dgm:cxn modelId="{34880A02-79A9-49DC-BDDA-B03A7AA06EC8}" type="presParOf" srcId="{EE8307C5-FCA1-47D6-BAD2-404BBE53F647}" destId="{BCB69319-EB72-4D03-A27D-3C6A1F82B0B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3BEF0964-17A6-4ABA-9992-FA57CE30336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O"/>
        </a:p>
      </dgm:t>
    </dgm:pt>
    <dgm:pt modelId="{C4515911-CC1C-4B0E-BCDA-7D99F8249FD7}">
      <dgm:prSet/>
      <dgm:spPr/>
      <dgm:t>
        <a:bodyPr/>
        <a:lstStyle/>
        <a:p>
          <a:pPr algn="ctr"/>
          <a:r>
            <a:rPr lang="es-MX" dirty="0">
              <a:latin typeface="Montserrat" pitchFamily="2" charset="77"/>
            </a:rPr>
            <a:t>Diabetes e HTA.</a:t>
          </a:r>
          <a:endParaRPr lang="es-CO" dirty="0">
            <a:latin typeface="Montserrat" pitchFamily="2" charset="77"/>
          </a:endParaRPr>
        </a:p>
      </dgm:t>
    </dgm:pt>
    <dgm:pt modelId="{FFA9CFB6-33A7-4A05-9EC1-2F5DFE7FAF04}" type="parTrans" cxnId="{CBF5681D-F251-4335-9DE7-1E120CD522D9}">
      <dgm:prSet/>
      <dgm:spPr/>
      <dgm:t>
        <a:bodyPr/>
        <a:lstStyle/>
        <a:p>
          <a:pPr algn="ctr"/>
          <a:endParaRPr lang="es-CO">
            <a:latin typeface="Montserrat" pitchFamily="2" charset="77"/>
          </a:endParaRPr>
        </a:p>
      </dgm:t>
    </dgm:pt>
    <dgm:pt modelId="{B990C14F-B25B-4787-BD19-A3B0EF7EA56B}" type="sibTrans" cxnId="{CBF5681D-F251-4335-9DE7-1E120CD522D9}">
      <dgm:prSet/>
      <dgm:spPr/>
      <dgm:t>
        <a:bodyPr/>
        <a:lstStyle/>
        <a:p>
          <a:pPr algn="ctr"/>
          <a:endParaRPr lang="es-CO">
            <a:latin typeface="Montserrat" pitchFamily="2" charset="77"/>
          </a:endParaRPr>
        </a:p>
      </dgm:t>
    </dgm:pt>
    <dgm:pt modelId="{6847A40B-46DC-4EE3-A79A-033E8490E154}">
      <dgm:prSet/>
      <dgm:spPr/>
      <dgm:t>
        <a:bodyPr/>
        <a:lstStyle/>
        <a:p>
          <a:pPr algn="ctr"/>
          <a:r>
            <a:rPr lang="es-MX" dirty="0">
              <a:latin typeface="Montserrat" pitchFamily="2" charset="77"/>
            </a:rPr>
            <a:t>Aneurismas.</a:t>
          </a:r>
          <a:endParaRPr lang="es-CO" dirty="0">
            <a:latin typeface="Montserrat" pitchFamily="2" charset="77"/>
          </a:endParaRPr>
        </a:p>
      </dgm:t>
    </dgm:pt>
    <dgm:pt modelId="{08E582D9-4F6D-4CB1-A59B-495B7B098451}" type="parTrans" cxnId="{ECCF50C0-C395-4AAC-A7E1-9A1C95A6C46D}">
      <dgm:prSet/>
      <dgm:spPr/>
      <dgm:t>
        <a:bodyPr/>
        <a:lstStyle/>
        <a:p>
          <a:pPr algn="ctr"/>
          <a:endParaRPr lang="es-CO">
            <a:latin typeface="Montserrat" pitchFamily="2" charset="77"/>
          </a:endParaRPr>
        </a:p>
      </dgm:t>
    </dgm:pt>
    <dgm:pt modelId="{90B98E5E-B32A-4632-BF89-020134F9A9EA}" type="sibTrans" cxnId="{ECCF50C0-C395-4AAC-A7E1-9A1C95A6C46D}">
      <dgm:prSet/>
      <dgm:spPr/>
      <dgm:t>
        <a:bodyPr/>
        <a:lstStyle/>
        <a:p>
          <a:pPr algn="ctr"/>
          <a:endParaRPr lang="es-CO">
            <a:latin typeface="Montserrat" pitchFamily="2" charset="77"/>
          </a:endParaRPr>
        </a:p>
      </dgm:t>
    </dgm:pt>
    <dgm:pt modelId="{AF9CB165-CB1A-4ECD-9BEC-5BD7F9F9ED2F}">
      <dgm:prSet/>
      <dgm:spPr/>
      <dgm:t>
        <a:bodyPr/>
        <a:lstStyle/>
        <a:p>
          <a:pPr algn="ctr"/>
          <a:r>
            <a:rPr lang="es-MX" dirty="0">
              <a:latin typeface="Montserrat" pitchFamily="2" charset="77"/>
            </a:rPr>
            <a:t>Meningiomas, metástasis, tumor paraselar.</a:t>
          </a:r>
          <a:endParaRPr lang="es-CO" dirty="0">
            <a:latin typeface="Montserrat" pitchFamily="2" charset="77"/>
          </a:endParaRPr>
        </a:p>
      </dgm:t>
    </dgm:pt>
    <dgm:pt modelId="{C1C788A9-502F-4051-A6AB-D18ADD56BB19}" type="parTrans" cxnId="{81B18855-35C5-4C6E-8C49-71AF3DDE60B0}">
      <dgm:prSet/>
      <dgm:spPr/>
      <dgm:t>
        <a:bodyPr/>
        <a:lstStyle/>
        <a:p>
          <a:pPr algn="ctr"/>
          <a:endParaRPr lang="es-CO">
            <a:latin typeface="Montserrat" pitchFamily="2" charset="77"/>
          </a:endParaRPr>
        </a:p>
      </dgm:t>
    </dgm:pt>
    <dgm:pt modelId="{4654CF21-B3BC-496E-800F-B0D7AAD013DE}" type="sibTrans" cxnId="{81B18855-35C5-4C6E-8C49-71AF3DDE60B0}">
      <dgm:prSet/>
      <dgm:spPr/>
      <dgm:t>
        <a:bodyPr/>
        <a:lstStyle/>
        <a:p>
          <a:pPr algn="ctr"/>
          <a:endParaRPr lang="es-CO">
            <a:latin typeface="Montserrat" pitchFamily="2" charset="77"/>
          </a:endParaRPr>
        </a:p>
      </dgm:t>
    </dgm:pt>
    <dgm:pt modelId="{088C7E22-E844-4231-B207-C139856DE466}">
      <dgm:prSet/>
      <dgm:spPr/>
      <dgm:t>
        <a:bodyPr/>
        <a:lstStyle/>
        <a:p>
          <a:pPr algn="ctr"/>
          <a:r>
            <a:rPr lang="es-MX" dirty="0">
              <a:latin typeface="Montserrat" pitchFamily="2" charset="77"/>
            </a:rPr>
            <a:t>Fístulas carótido-cavernosas.</a:t>
          </a:r>
          <a:endParaRPr lang="es-CO" dirty="0">
            <a:latin typeface="Montserrat" pitchFamily="2" charset="77"/>
          </a:endParaRPr>
        </a:p>
      </dgm:t>
    </dgm:pt>
    <dgm:pt modelId="{C148669E-3AFF-4EAC-99E9-2D7C86FE139C}" type="parTrans" cxnId="{29B69A79-9F50-46DE-858E-15F336DED687}">
      <dgm:prSet/>
      <dgm:spPr/>
      <dgm:t>
        <a:bodyPr/>
        <a:lstStyle/>
        <a:p>
          <a:pPr algn="ctr"/>
          <a:endParaRPr lang="es-CO">
            <a:latin typeface="Montserrat" pitchFamily="2" charset="77"/>
          </a:endParaRPr>
        </a:p>
      </dgm:t>
    </dgm:pt>
    <dgm:pt modelId="{19E00216-20E4-4C1C-AFE7-A82D30139977}" type="sibTrans" cxnId="{29B69A79-9F50-46DE-858E-15F336DED687}">
      <dgm:prSet/>
      <dgm:spPr/>
      <dgm:t>
        <a:bodyPr/>
        <a:lstStyle/>
        <a:p>
          <a:pPr algn="ctr"/>
          <a:endParaRPr lang="es-CO">
            <a:latin typeface="Montserrat" pitchFamily="2" charset="77"/>
          </a:endParaRPr>
        </a:p>
      </dgm:t>
    </dgm:pt>
    <dgm:pt modelId="{0C958F0C-CD62-488A-9FE5-AEF513B14E76}">
      <dgm:prSet/>
      <dgm:spPr/>
      <dgm:t>
        <a:bodyPr/>
        <a:lstStyle/>
        <a:p>
          <a:pPr algn="ctr"/>
          <a:r>
            <a:rPr lang="es-MX" dirty="0">
              <a:latin typeface="Montserrat" pitchFamily="2" charset="77"/>
            </a:rPr>
            <a:t>Trombosis de seno cavernoso.</a:t>
          </a:r>
          <a:endParaRPr lang="es-CO" dirty="0">
            <a:latin typeface="Montserrat" pitchFamily="2" charset="77"/>
          </a:endParaRPr>
        </a:p>
      </dgm:t>
    </dgm:pt>
    <dgm:pt modelId="{27ADC907-9500-4094-A736-5580BBE99503}" type="parTrans" cxnId="{065D2B3D-8770-4590-9A8D-E55A85FD67A8}">
      <dgm:prSet/>
      <dgm:spPr/>
      <dgm:t>
        <a:bodyPr/>
        <a:lstStyle/>
        <a:p>
          <a:pPr algn="ctr"/>
          <a:endParaRPr lang="es-CO">
            <a:latin typeface="Montserrat" pitchFamily="2" charset="77"/>
          </a:endParaRPr>
        </a:p>
      </dgm:t>
    </dgm:pt>
    <dgm:pt modelId="{88B7D8D2-9AD3-47B3-8A9C-16A5F58F5D8B}" type="sibTrans" cxnId="{065D2B3D-8770-4590-9A8D-E55A85FD67A8}">
      <dgm:prSet/>
      <dgm:spPr/>
      <dgm:t>
        <a:bodyPr/>
        <a:lstStyle/>
        <a:p>
          <a:pPr algn="ctr"/>
          <a:endParaRPr lang="es-CO">
            <a:latin typeface="Montserrat" pitchFamily="2" charset="77"/>
          </a:endParaRPr>
        </a:p>
      </dgm:t>
    </dgm:pt>
    <dgm:pt modelId="{DD2295DF-E904-4BC0-877A-134A2A0B2F62}">
      <dgm:prSet/>
      <dgm:spPr/>
      <dgm:t>
        <a:bodyPr/>
        <a:lstStyle/>
        <a:p>
          <a:pPr algn="ctr"/>
          <a:r>
            <a:rPr lang="es-MX" dirty="0">
              <a:latin typeface="Montserrat" pitchFamily="2" charset="77"/>
            </a:rPr>
            <a:t>Traumas: hemorragia, herniación.</a:t>
          </a:r>
          <a:endParaRPr lang="es-CO" dirty="0">
            <a:latin typeface="Montserrat" pitchFamily="2" charset="77"/>
          </a:endParaRPr>
        </a:p>
      </dgm:t>
    </dgm:pt>
    <dgm:pt modelId="{BE511C6E-AC71-4D52-A6B0-5760862285D3}" type="parTrans" cxnId="{0800CA50-3BCE-4FF4-9A06-52EF43981143}">
      <dgm:prSet/>
      <dgm:spPr/>
      <dgm:t>
        <a:bodyPr/>
        <a:lstStyle/>
        <a:p>
          <a:pPr algn="ctr"/>
          <a:endParaRPr lang="es-CO">
            <a:latin typeface="Montserrat" pitchFamily="2" charset="77"/>
          </a:endParaRPr>
        </a:p>
      </dgm:t>
    </dgm:pt>
    <dgm:pt modelId="{0712532A-0545-46B1-B00A-A74FA6720CC8}" type="sibTrans" cxnId="{0800CA50-3BCE-4FF4-9A06-52EF43981143}">
      <dgm:prSet/>
      <dgm:spPr/>
      <dgm:t>
        <a:bodyPr/>
        <a:lstStyle/>
        <a:p>
          <a:pPr algn="ctr"/>
          <a:endParaRPr lang="es-CO">
            <a:latin typeface="Montserrat" pitchFamily="2" charset="77"/>
          </a:endParaRPr>
        </a:p>
      </dgm:t>
    </dgm:pt>
    <dgm:pt modelId="{A8958EE2-9478-4C74-B4B1-51F2B0EC74ED}">
      <dgm:prSet/>
      <dgm:spPr/>
      <dgm:t>
        <a:bodyPr/>
        <a:lstStyle/>
        <a:p>
          <a:pPr algn="ctr"/>
          <a:r>
            <a:rPr lang="es-MX" dirty="0">
              <a:latin typeface="Montserrat" pitchFamily="2" charset="77"/>
            </a:rPr>
            <a:t>Sífilis, sarcoidosis, vasculitis, ACG.</a:t>
          </a:r>
          <a:endParaRPr lang="es-CO" dirty="0">
            <a:latin typeface="Montserrat" pitchFamily="2" charset="77"/>
          </a:endParaRPr>
        </a:p>
      </dgm:t>
    </dgm:pt>
    <dgm:pt modelId="{D2315E17-90D9-432E-B4E5-CBA4D17F70DC}" type="parTrans" cxnId="{63E78FAF-2440-4A7E-B72A-06753D715F3A}">
      <dgm:prSet/>
      <dgm:spPr/>
      <dgm:t>
        <a:bodyPr/>
        <a:lstStyle/>
        <a:p>
          <a:pPr algn="ctr"/>
          <a:endParaRPr lang="es-CO">
            <a:latin typeface="Montserrat" pitchFamily="2" charset="77"/>
          </a:endParaRPr>
        </a:p>
      </dgm:t>
    </dgm:pt>
    <dgm:pt modelId="{4C203EA0-6424-45CA-8D41-ECAF2C75B692}" type="sibTrans" cxnId="{63E78FAF-2440-4A7E-B72A-06753D715F3A}">
      <dgm:prSet/>
      <dgm:spPr/>
      <dgm:t>
        <a:bodyPr/>
        <a:lstStyle/>
        <a:p>
          <a:pPr algn="ctr"/>
          <a:endParaRPr lang="es-CO">
            <a:latin typeface="Montserrat" pitchFamily="2" charset="77"/>
          </a:endParaRPr>
        </a:p>
      </dgm:t>
    </dgm:pt>
    <dgm:pt modelId="{CB62B4CC-C289-4C54-A6A3-CDD903DB3E06}">
      <dgm:prSet/>
      <dgm:spPr/>
      <dgm:t>
        <a:bodyPr/>
        <a:lstStyle/>
        <a:p>
          <a:pPr algn="ctr"/>
          <a:r>
            <a:rPr lang="es-MX" dirty="0">
              <a:latin typeface="Montserrat" pitchFamily="2" charset="77"/>
            </a:rPr>
            <a:t>Migraña ocular.</a:t>
          </a:r>
          <a:endParaRPr lang="es-CO" dirty="0">
            <a:latin typeface="Montserrat" pitchFamily="2" charset="77"/>
          </a:endParaRPr>
        </a:p>
      </dgm:t>
    </dgm:pt>
    <dgm:pt modelId="{DD5B6B5E-5EFA-4096-98BA-B32472012D58}" type="parTrans" cxnId="{99273861-C818-49FB-B315-D42CDB329A35}">
      <dgm:prSet/>
      <dgm:spPr/>
      <dgm:t>
        <a:bodyPr/>
        <a:lstStyle/>
        <a:p>
          <a:pPr algn="ctr"/>
          <a:endParaRPr lang="es-CO">
            <a:latin typeface="Montserrat" pitchFamily="2" charset="77"/>
          </a:endParaRPr>
        </a:p>
      </dgm:t>
    </dgm:pt>
    <dgm:pt modelId="{BFC5B0F4-AADD-468A-AAC0-7FD92E5D3194}" type="sibTrans" cxnId="{99273861-C818-49FB-B315-D42CDB329A35}">
      <dgm:prSet/>
      <dgm:spPr/>
      <dgm:t>
        <a:bodyPr/>
        <a:lstStyle/>
        <a:p>
          <a:pPr algn="ctr"/>
          <a:endParaRPr lang="es-CO">
            <a:latin typeface="Montserrat" pitchFamily="2" charset="77"/>
          </a:endParaRPr>
        </a:p>
      </dgm:t>
    </dgm:pt>
    <dgm:pt modelId="{328E15B0-6C6D-4847-9F7A-D04894234BBF}" type="pres">
      <dgm:prSet presAssocID="{3BEF0964-17A6-4ABA-9992-FA57CE30336E}" presName="linear" presStyleCnt="0">
        <dgm:presLayoutVars>
          <dgm:animLvl val="lvl"/>
          <dgm:resizeHandles val="exact"/>
        </dgm:presLayoutVars>
      </dgm:prSet>
      <dgm:spPr/>
    </dgm:pt>
    <dgm:pt modelId="{AE369C67-4E26-4E16-930E-9B7737B809A3}" type="pres">
      <dgm:prSet presAssocID="{C4515911-CC1C-4B0E-BCDA-7D99F8249FD7}" presName="parentText" presStyleLbl="node1" presStyleIdx="0" presStyleCnt="8">
        <dgm:presLayoutVars>
          <dgm:chMax val="0"/>
          <dgm:bulletEnabled val="1"/>
        </dgm:presLayoutVars>
      </dgm:prSet>
      <dgm:spPr/>
    </dgm:pt>
    <dgm:pt modelId="{3243326F-27BD-4070-9C30-60169A12D885}" type="pres">
      <dgm:prSet presAssocID="{B990C14F-B25B-4787-BD19-A3B0EF7EA56B}" presName="spacer" presStyleCnt="0"/>
      <dgm:spPr/>
    </dgm:pt>
    <dgm:pt modelId="{BE70507C-4C2B-4C86-ADCA-BD463C19597D}" type="pres">
      <dgm:prSet presAssocID="{6847A40B-46DC-4EE3-A79A-033E8490E154}" presName="parentText" presStyleLbl="node1" presStyleIdx="1" presStyleCnt="8">
        <dgm:presLayoutVars>
          <dgm:chMax val="0"/>
          <dgm:bulletEnabled val="1"/>
        </dgm:presLayoutVars>
      </dgm:prSet>
      <dgm:spPr/>
    </dgm:pt>
    <dgm:pt modelId="{5F4647A5-5AD4-4963-B4D3-8395509481B3}" type="pres">
      <dgm:prSet presAssocID="{90B98E5E-B32A-4632-BF89-020134F9A9EA}" presName="spacer" presStyleCnt="0"/>
      <dgm:spPr/>
    </dgm:pt>
    <dgm:pt modelId="{375EADFF-8FB0-4A53-A157-E17223D5A7FE}" type="pres">
      <dgm:prSet presAssocID="{AF9CB165-CB1A-4ECD-9BEC-5BD7F9F9ED2F}" presName="parentText" presStyleLbl="node1" presStyleIdx="2" presStyleCnt="8">
        <dgm:presLayoutVars>
          <dgm:chMax val="0"/>
          <dgm:bulletEnabled val="1"/>
        </dgm:presLayoutVars>
      </dgm:prSet>
      <dgm:spPr/>
    </dgm:pt>
    <dgm:pt modelId="{832EA943-AE0B-44CA-AFD5-0CE17C3DDA61}" type="pres">
      <dgm:prSet presAssocID="{4654CF21-B3BC-496E-800F-B0D7AAD013DE}" presName="spacer" presStyleCnt="0"/>
      <dgm:spPr/>
    </dgm:pt>
    <dgm:pt modelId="{570E9445-5999-48EF-BD0E-4F58DB7FDA43}" type="pres">
      <dgm:prSet presAssocID="{088C7E22-E844-4231-B207-C139856DE466}" presName="parentText" presStyleLbl="node1" presStyleIdx="3" presStyleCnt="8">
        <dgm:presLayoutVars>
          <dgm:chMax val="0"/>
          <dgm:bulletEnabled val="1"/>
        </dgm:presLayoutVars>
      </dgm:prSet>
      <dgm:spPr/>
    </dgm:pt>
    <dgm:pt modelId="{615C0191-3370-4CCA-A6AE-999AD5B89789}" type="pres">
      <dgm:prSet presAssocID="{19E00216-20E4-4C1C-AFE7-A82D30139977}" presName="spacer" presStyleCnt="0"/>
      <dgm:spPr/>
    </dgm:pt>
    <dgm:pt modelId="{8A4D39CC-EACD-47E3-8B5E-0A841A89D5D5}" type="pres">
      <dgm:prSet presAssocID="{0C958F0C-CD62-488A-9FE5-AEF513B14E76}" presName="parentText" presStyleLbl="node1" presStyleIdx="4" presStyleCnt="8">
        <dgm:presLayoutVars>
          <dgm:chMax val="0"/>
          <dgm:bulletEnabled val="1"/>
        </dgm:presLayoutVars>
      </dgm:prSet>
      <dgm:spPr/>
    </dgm:pt>
    <dgm:pt modelId="{01B5259B-DF65-4CD5-8BED-1ECAD8ABF931}" type="pres">
      <dgm:prSet presAssocID="{88B7D8D2-9AD3-47B3-8A9C-16A5F58F5D8B}" presName="spacer" presStyleCnt="0"/>
      <dgm:spPr/>
    </dgm:pt>
    <dgm:pt modelId="{B2E18F1D-9B9C-479B-879D-5FE401C9AED4}" type="pres">
      <dgm:prSet presAssocID="{DD2295DF-E904-4BC0-877A-134A2A0B2F62}" presName="parentText" presStyleLbl="node1" presStyleIdx="5" presStyleCnt="8">
        <dgm:presLayoutVars>
          <dgm:chMax val="0"/>
          <dgm:bulletEnabled val="1"/>
        </dgm:presLayoutVars>
      </dgm:prSet>
      <dgm:spPr/>
    </dgm:pt>
    <dgm:pt modelId="{5385360E-DE02-4CA5-A660-DE522ECD29CA}" type="pres">
      <dgm:prSet presAssocID="{0712532A-0545-46B1-B00A-A74FA6720CC8}" presName="spacer" presStyleCnt="0"/>
      <dgm:spPr/>
    </dgm:pt>
    <dgm:pt modelId="{006654CD-56DA-4083-9317-FAA0486650BF}" type="pres">
      <dgm:prSet presAssocID="{A8958EE2-9478-4C74-B4B1-51F2B0EC74ED}" presName="parentText" presStyleLbl="node1" presStyleIdx="6" presStyleCnt="8">
        <dgm:presLayoutVars>
          <dgm:chMax val="0"/>
          <dgm:bulletEnabled val="1"/>
        </dgm:presLayoutVars>
      </dgm:prSet>
      <dgm:spPr/>
    </dgm:pt>
    <dgm:pt modelId="{28AA7A4C-79DA-4F69-A046-C0C063A12301}" type="pres">
      <dgm:prSet presAssocID="{4C203EA0-6424-45CA-8D41-ECAF2C75B692}" presName="spacer" presStyleCnt="0"/>
      <dgm:spPr/>
    </dgm:pt>
    <dgm:pt modelId="{0B78C54A-21EE-4FE5-898E-7E050ED3EA4F}" type="pres">
      <dgm:prSet presAssocID="{CB62B4CC-C289-4C54-A6A3-CDD903DB3E06}" presName="parentText" presStyleLbl="node1" presStyleIdx="7" presStyleCnt="8">
        <dgm:presLayoutVars>
          <dgm:chMax val="0"/>
          <dgm:bulletEnabled val="1"/>
        </dgm:presLayoutVars>
      </dgm:prSet>
      <dgm:spPr/>
    </dgm:pt>
  </dgm:ptLst>
  <dgm:cxnLst>
    <dgm:cxn modelId="{CBF5681D-F251-4335-9DE7-1E120CD522D9}" srcId="{3BEF0964-17A6-4ABA-9992-FA57CE30336E}" destId="{C4515911-CC1C-4B0E-BCDA-7D99F8249FD7}" srcOrd="0" destOrd="0" parTransId="{FFA9CFB6-33A7-4A05-9EC1-2F5DFE7FAF04}" sibTransId="{B990C14F-B25B-4787-BD19-A3B0EF7EA56B}"/>
    <dgm:cxn modelId="{9699931F-9BEF-453B-B0CA-EA482B1A127B}" type="presOf" srcId="{DD2295DF-E904-4BC0-877A-134A2A0B2F62}" destId="{B2E18F1D-9B9C-479B-879D-5FE401C9AED4}" srcOrd="0" destOrd="0" presId="urn:microsoft.com/office/officeart/2005/8/layout/vList2"/>
    <dgm:cxn modelId="{DAD90B34-376A-4814-B6B8-810067C5C549}" type="presOf" srcId="{A8958EE2-9478-4C74-B4B1-51F2B0EC74ED}" destId="{006654CD-56DA-4083-9317-FAA0486650BF}" srcOrd="0" destOrd="0" presId="urn:microsoft.com/office/officeart/2005/8/layout/vList2"/>
    <dgm:cxn modelId="{065D2B3D-8770-4590-9A8D-E55A85FD67A8}" srcId="{3BEF0964-17A6-4ABA-9992-FA57CE30336E}" destId="{0C958F0C-CD62-488A-9FE5-AEF513B14E76}" srcOrd="4" destOrd="0" parTransId="{27ADC907-9500-4094-A736-5580BBE99503}" sibTransId="{88B7D8D2-9AD3-47B3-8A9C-16A5F58F5D8B}"/>
    <dgm:cxn modelId="{99273861-C818-49FB-B315-D42CDB329A35}" srcId="{3BEF0964-17A6-4ABA-9992-FA57CE30336E}" destId="{CB62B4CC-C289-4C54-A6A3-CDD903DB3E06}" srcOrd="7" destOrd="0" parTransId="{DD5B6B5E-5EFA-4096-98BA-B32472012D58}" sibTransId="{BFC5B0F4-AADD-468A-AAC0-7FD92E5D3194}"/>
    <dgm:cxn modelId="{0800CA50-3BCE-4FF4-9A06-52EF43981143}" srcId="{3BEF0964-17A6-4ABA-9992-FA57CE30336E}" destId="{DD2295DF-E904-4BC0-877A-134A2A0B2F62}" srcOrd="5" destOrd="0" parTransId="{BE511C6E-AC71-4D52-A6B0-5760862285D3}" sibTransId="{0712532A-0545-46B1-B00A-A74FA6720CC8}"/>
    <dgm:cxn modelId="{81B18855-35C5-4C6E-8C49-71AF3DDE60B0}" srcId="{3BEF0964-17A6-4ABA-9992-FA57CE30336E}" destId="{AF9CB165-CB1A-4ECD-9BEC-5BD7F9F9ED2F}" srcOrd="2" destOrd="0" parTransId="{C1C788A9-502F-4051-A6AB-D18ADD56BB19}" sibTransId="{4654CF21-B3BC-496E-800F-B0D7AAD013DE}"/>
    <dgm:cxn modelId="{D7675376-1C63-4D63-9B2E-A6A8F6FDD20F}" type="presOf" srcId="{AF9CB165-CB1A-4ECD-9BEC-5BD7F9F9ED2F}" destId="{375EADFF-8FB0-4A53-A157-E17223D5A7FE}" srcOrd="0" destOrd="0" presId="urn:microsoft.com/office/officeart/2005/8/layout/vList2"/>
    <dgm:cxn modelId="{6FD5DD56-DFCC-4D96-97D2-6469EC0CE39C}" type="presOf" srcId="{088C7E22-E844-4231-B207-C139856DE466}" destId="{570E9445-5999-48EF-BD0E-4F58DB7FDA43}" srcOrd="0" destOrd="0" presId="urn:microsoft.com/office/officeart/2005/8/layout/vList2"/>
    <dgm:cxn modelId="{29B69A79-9F50-46DE-858E-15F336DED687}" srcId="{3BEF0964-17A6-4ABA-9992-FA57CE30336E}" destId="{088C7E22-E844-4231-B207-C139856DE466}" srcOrd="3" destOrd="0" parTransId="{C148669E-3AFF-4EAC-99E9-2D7C86FE139C}" sibTransId="{19E00216-20E4-4C1C-AFE7-A82D30139977}"/>
    <dgm:cxn modelId="{29B291A0-D66F-4510-90B1-8FC9D04F2257}" type="presOf" srcId="{0C958F0C-CD62-488A-9FE5-AEF513B14E76}" destId="{8A4D39CC-EACD-47E3-8B5E-0A841A89D5D5}" srcOrd="0" destOrd="0" presId="urn:microsoft.com/office/officeart/2005/8/layout/vList2"/>
    <dgm:cxn modelId="{F99170AB-E658-4B08-80B9-924309F90136}" type="presOf" srcId="{CB62B4CC-C289-4C54-A6A3-CDD903DB3E06}" destId="{0B78C54A-21EE-4FE5-898E-7E050ED3EA4F}" srcOrd="0" destOrd="0" presId="urn:microsoft.com/office/officeart/2005/8/layout/vList2"/>
    <dgm:cxn modelId="{63E78FAF-2440-4A7E-B72A-06753D715F3A}" srcId="{3BEF0964-17A6-4ABA-9992-FA57CE30336E}" destId="{A8958EE2-9478-4C74-B4B1-51F2B0EC74ED}" srcOrd="6" destOrd="0" parTransId="{D2315E17-90D9-432E-B4E5-CBA4D17F70DC}" sibTransId="{4C203EA0-6424-45CA-8D41-ECAF2C75B692}"/>
    <dgm:cxn modelId="{ECCF50C0-C395-4AAC-A7E1-9A1C95A6C46D}" srcId="{3BEF0964-17A6-4ABA-9992-FA57CE30336E}" destId="{6847A40B-46DC-4EE3-A79A-033E8490E154}" srcOrd="1" destOrd="0" parTransId="{08E582D9-4F6D-4CB1-A59B-495B7B098451}" sibTransId="{90B98E5E-B32A-4632-BF89-020134F9A9EA}"/>
    <dgm:cxn modelId="{42CB1ADD-DE49-44C9-BE88-0B85DCA8E37E}" type="presOf" srcId="{6847A40B-46DC-4EE3-A79A-033E8490E154}" destId="{BE70507C-4C2B-4C86-ADCA-BD463C19597D}" srcOrd="0" destOrd="0" presId="urn:microsoft.com/office/officeart/2005/8/layout/vList2"/>
    <dgm:cxn modelId="{AAA791F7-876F-4416-9E52-F5021B8E496E}" type="presOf" srcId="{3BEF0964-17A6-4ABA-9992-FA57CE30336E}" destId="{328E15B0-6C6D-4847-9F7A-D04894234BBF}" srcOrd="0" destOrd="0" presId="urn:microsoft.com/office/officeart/2005/8/layout/vList2"/>
    <dgm:cxn modelId="{BFD356F8-C810-4C36-A899-2CC7042BD50D}" type="presOf" srcId="{C4515911-CC1C-4B0E-BCDA-7D99F8249FD7}" destId="{AE369C67-4E26-4E16-930E-9B7737B809A3}" srcOrd="0" destOrd="0" presId="urn:microsoft.com/office/officeart/2005/8/layout/vList2"/>
    <dgm:cxn modelId="{DD60BC9E-6318-4306-AF08-0E1BA8D4C04B}" type="presParOf" srcId="{328E15B0-6C6D-4847-9F7A-D04894234BBF}" destId="{AE369C67-4E26-4E16-930E-9B7737B809A3}" srcOrd="0" destOrd="0" presId="urn:microsoft.com/office/officeart/2005/8/layout/vList2"/>
    <dgm:cxn modelId="{851D0195-6FC7-4EC1-AC40-DA6B980AE0CD}" type="presParOf" srcId="{328E15B0-6C6D-4847-9F7A-D04894234BBF}" destId="{3243326F-27BD-4070-9C30-60169A12D885}" srcOrd="1" destOrd="0" presId="urn:microsoft.com/office/officeart/2005/8/layout/vList2"/>
    <dgm:cxn modelId="{81CE1CA1-FCF6-4F20-ACC2-62734A311617}" type="presParOf" srcId="{328E15B0-6C6D-4847-9F7A-D04894234BBF}" destId="{BE70507C-4C2B-4C86-ADCA-BD463C19597D}" srcOrd="2" destOrd="0" presId="urn:microsoft.com/office/officeart/2005/8/layout/vList2"/>
    <dgm:cxn modelId="{D782D570-EDB5-4EDE-AF1A-18E13E59474D}" type="presParOf" srcId="{328E15B0-6C6D-4847-9F7A-D04894234BBF}" destId="{5F4647A5-5AD4-4963-B4D3-8395509481B3}" srcOrd="3" destOrd="0" presId="urn:microsoft.com/office/officeart/2005/8/layout/vList2"/>
    <dgm:cxn modelId="{9A264E36-7A55-4389-B26A-94FC23A493B9}" type="presParOf" srcId="{328E15B0-6C6D-4847-9F7A-D04894234BBF}" destId="{375EADFF-8FB0-4A53-A157-E17223D5A7FE}" srcOrd="4" destOrd="0" presId="urn:microsoft.com/office/officeart/2005/8/layout/vList2"/>
    <dgm:cxn modelId="{0F3FF68E-A5ED-4E8B-928D-747648FA1D24}" type="presParOf" srcId="{328E15B0-6C6D-4847-9F7A-D04894234BBF}" destId="{832EA943-AE0B-44CA-AFD5-0CE17C3DDA61}" srcOrd="5" destOrd="0" presId="urn:microsoft.com/office/officeart/2005/8/layout/vList2"/>
    <dgm:cxn modelId="{B88E1DB0-7643-4339-82E8-ED2D275E309D}" type="presParOf" srcId="{328E15B0-6C6D-4847-9F7A-D04894234BBF}" destId="{570E9445-5999-48EF-BD0E-4F58DB7FDA43}" srcOrd="6" destOrd="0" presId="urn:microsoft.com/office/officeart/2005/8/layout/vList2"/>
    <dgm:cxn modelId="{DACDB87F-AA5D-4242-8C49-675CECCDF650}" type="presParOf" srcId="{328E15B0-6C6D-4847-9F7A-D04894234BBF}" destId="{615C0191-3370-4CCA-A6AE-999AD5B89789}" srcOrd="7" destOrd="0" presId="urn:microsoft.com/office/officeart/2005/8/layout/vList2"/>
    <dgm:cxn modelId="{B1094403-D0F9-4172-8DE9-FBADEAD6C439}" type="presParOf" srcId="{328E15B0-6C6D-4847-9F7A-D04894234BBF}" destId="{8A4D39CC-EACD-47E3-8B5E-0A841A89D5D5}" srcOrd="8" destOrd="0" presId="urn:microsoft.com/office/officeart/2005/8/layout/vList2"/>
    <dgm:cxn modelId="{9D691FFF-AF00-4D50-8F2D-31876A37A038}" type="presParOf" srcId="{328E15B0-6C6D-4847-9F7A-D04894234BBF}" destId="{01B5259B-DF65-4CD5-8BED-1ECAD8ABF931}" srcOrd="9" destOrd="0" presId="urn:microsoft.com/office/officeart/2005/8/layout/vList2"/>
    <dgm:cxn modelId="{5636F8F5-770E-45E9-924F-EA6AA443B414}" type="presParOf" srcId="{328E15B0-6C6D-4847-9F7A-D04894234BBF}" destId="{B2E18F1D-9B9C-479B-879D-5FE401C9AED4}" srcOrd="10" destOrd="0" presId="urn:microsoft.com/office/officeart/2005/8/layout/vList2"/>
    <dgm:cxn modelId="{AED27665-61EB-4A5F-AE69-DAE70A5DB312}" type="presParOf" srcId="{328E15B0-6C6D-4847-9F7A-D04894234BBF}" destId="{5385360E-DE02-4CA5-A660-DE522ECD29CA}" srcOrd="11" destOrd="0" presId="urn:microsoft.com/office/officeart/2005/8/layout/vList2"/>
    <dgm:cxn modelId="{C23BBD52-A602-4BDD-9641-D0AC679B8051}" type="presParOf" srcId="{328E15B0-6C6D-4847-9F7A-D04894234BBF}" destId="{006654CD-56DA-4083-9317-FAA0486650BF}" srcOrd="12" destOrd="0" presId="urn:microsoft.com/office/officeart/2005/8/layout/vList2"/>
    <dgm:cxn modelId="{1AD53928-C865-4261-8EE4-606E16C8829B}" type="presParOf" srcId="{328E15B0-6C6D-4847-9F7A-D04894234BBF}" destId="{28AA7A4C-79DA-4F69-A046-C0C063A12301}" srcOrd="13" destOrd="0" presId="urn:microsoft.com/office/officeart/2005/8/layout/vList2"/>
    <dgm:cxn modelId="{406FD800-CBC5-4848-B124-B47BDD4E0582}" type="presParOf" srcId="{328E15B0-6C6D-4847-9F7A-D04894234BBF}" destId="{0B78C54A-21EE-4FE5-898E-7E050ED3EA4F}"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A04D92DF-1196-4DC4-AF74-11388D547E6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O"/>
        </a:p>
      </dgm:t>
    </dgm:pt>
    <dgm:pt modelId="{09752044-C230-4063-B19F-99B5FEEC3E75}">
      <dgm:prSet/>
      <dgm:spPr/>
      <dgm:t>
        <a:bodyPr/>
        <a:lstStyle/>
        <a:p>
          <a:r>
            <a:rPr lang="es-MX" dirty="0">
              <a:latin typeface="Montserrat" pitchFamily="2" charset="77"/>
            </a:rPr>
            <a:t>Idiopáticas (muchas de estas son congénitas descompensadas).</a:t>
          </a:r>
          <a:endParaRPr lang="es-CO" dirty="0">
            <a:latin typeface="Montserrat" pitchFamily="2" charset="77"/>
          </a:endParaRPr>
        </a:p>
      </dgm:t>
    </dgm:pt>
    <dgm:pt modelId="{50AB0170-0D9D-4408-9EA0-DF0B6287DB72}" type="parTrans" cxnId="{50FAC319-AB28-464A-9059-0A74B546219E}">
      <dgm:prSet/>
      <dgm:spPr/>
      <dgm:t>
        <a:bodyPr/>
        <a:lstStyle/>
        <a:p>
          <a:endParaRPr lang="es-CO">
            <a:latin typeface="Montserrat" pitchFamily="2" charset="77"/>
          </a:endParaRPr>
        </a:p>
      </dgm:t>
    </dgm:pt>
    <dgm:pt modelId="{FDA5F722-D25F-4858-9CFB-91853ADA2F53}" type="sibTrans" cxnId="{50FAC319-AB28-464A-9059-0A74B546219E}">
      <dgm:prSet/>
      <dgm:spPr/>
      <dgm:t>
        <a:bodyPr/>
        <a:lstStyle/>
        <a:p>
          <a:endParaRPr lang="es-CO">
            <a:latin typeface="Montserrat" pitchFamily="2" charset="77"/>
          </a:endParaRPr>
        </a:p>
      </dgm:t>
    </dgm:pt>
    <dgm:pt modelId="{799C7B6D-F94E-4F8D-BABF-58D17018204F}">
      <dgm:prSet/>
      <dgm:spPr/>
      <dgm:t>
        <a:bodyPr/>
        <a:lstStyle/>
        <a:p>
          <a:r>
            <a:rPr lang="es-MX" dirty="0">
              <a:latin typeface="Montserrat" pitchFamily="2" charset="77"/>
            </a:rPr>
            <a:t>Trauma: muy común.</a:t>
          </a:r>
          <a:endParaRPr lang="es-CO" dirty="0">
            <a:latin typeface="Montserrat" pitchFamily="2" charset="77"/>
          </a:endParaRPr>
        </a:p>
      </dgm:t>
    </dgm:pt>
    <dgm:pt modelId="{3855C753-3F74-410B-8888-39ABBCA499C7}" type="parTrans" cxnId="{05F16598-B1FE-49FA-ADC9-DB15A23249B7}">
      <dgm:prSet/>
      <dgm:spPr/>
      <dgm:t>
        <a:bodyPr/>
        <a:lstStyle/>
        <a:p>
          <a:endParaRPr lang="es-CO">
            <a:latin typeface="Montserrat" pitchFamily="2" charset="77"/>
          </a:endParaRPr>
        </a:p>
      </dgm:t>
    </dgm:pt>
    <dgm:pt modelId="{1B8D3295-DA51-481D-8B2E-7406F3A9AE0C}" type="sibTrans" cxnId="{05F16598-B1FE-49FA-ADC9-DB15A23249B7}">
      <dgm:prSet/>
      <dgm:spPr/>
      <dgm:t>
        <a:bodyPr/>
        <a:lstStyle/>
        <a:p>
          <a:endParaRPr lang="es-CO">
            <a:latin typeface="Montserrat" pitchFamily="2" charset="77"/>
          </a:endParaRPr>
        </a:p>
      </dgm:t>
    </dgm:pt>
    <dgm:pt modelId="{34C7E783-97D1-47EE-9E8D-25EDC33701C0}">
      <dgm:prSet/>
      <dgm:spPr/>
      <dgm:t>
        <a:bodyPr/>
        <a:lstStyle/>
        <a:p>
          <a:r>
            <a:rPr lang="es-MX" dirty="0">
              <a:latin typeface="Montserrat" pitchFamily="2" charset="77"/>
            </a:rPr>
            <a:t>Microvascular: HTA, DM.</a:t>
          </a:r>
          <a:endParaRPr lang="es-CO" dirty="0">
            <a:latin typeface="Montserrat" pitchFamily="2" charset="77"/>
          </a:endParaRPr>
        </a:p>
      </dgm:t>
    </dgm:pt>
    <dgm:pt modelId="{865CA368-A9BE-452D-A7E3-1204F5502CFE}" type="parTrans" cxnId="{D9516A3E-7ACC-49C4-852D-E80382D12EDC}">
      <dgm:prSet/>
      <dgm:spPr/>
      <dgm:t>
        <a:bodyPr/>
        <a:lstStyle/>
        <a:p>
          <a:endParaRPr lang="es-CO">
            <a:latin typeface="Montserrat" pitchFamily="2" charset="77"/>
          </a:endParaRPr>
        </a:p>
      </dgm:t>
    </dgm:pt>
    <dgm:pt modelId="{9D30EE83-FB24-45F2-8018-B86619114E22}" type="sibTrans" cxnId="{D9516A3E-7ACC-49C4-852D-E80382D12EDC}">
      <dgm:prSet/>
      <dgm:spPr/>
      <dgm:t>
        <a:bodyPr/>
        <a:lstStyle/>
        <a:p>
          <a:endParaRPr lang="es-CO">
            <a:latin typeface="Montserrat" pitchFamily="2" charset="77"/>
          </a:endParaRPr>
        </a:p>
      </dgm:t>
    </dgm:pt>
    <dgm:pt modelId="{D012DF33-8018-46AE-B4CE-9C50D90B061F}">
      <dgm:prSet/>
      <dgm:spPr/>
      <dgm:t>
        <a:bodyPr/>
        <a:lstStyle/>
        <a:p>
          <a:r>
            <a:rPr lang="es-MX" dirty="0">
              <a:latin typeface="Montserrat" pitchFamily="2" charset="77"/>
            </a:rPr>
            <a:t>Aneurismas y tumores: muy raro.</a:t>
          </a:r>
          <a:endParaRPr lang="es-CO" dirty="0">
            <a:latin typeface="Montserrat" pitchFamily="2" charset="77"/>
          </a:endParaRPr>
        </a:p>
      </dgm:t>
    </dgm:pt>
    <dgm:pt modelId="{83E62907-0BC5-4410-B072-72D14600BF89}" type="parTrans" cxnId="{40D8B19A-C4C0-4104-92AF-45F9E9E5EB10}">
      <dgm:prSet/>
      <dgm:spPr/>
      <dgm:t>
        <a:bodyPr/>
        <a:lstStyle/>
        <a:p>
          <a:endParaRPr lang="es-CO">
            <a:latin typeface="Montserrat" pitchFamily="2" charset="77"/>
          </a:endParaRPr>
        </a:p>
      </dgm:t>
    </dgm:pt>
    <dgm:pt modelId="{CFA14589-CBF8-4244-B9D6-665C2E5245F1}" type="sibTrans" cxnId="{40D8B19A-C4C0-4104-92AF-45F9E9E5EB10}">
      <dgm:prSet/>
      <dgm:spPr/>
      <dgm:t>
        <a:bodyPr/>
        <a:lstStyle/>
        <a:p>
          <a:endParaRPr lang="es-CO">
            <a:latin typeface="Montserrat" pitchFamily="2" charset="77"/>
          </a:endParaRPr>
        </a:p>
      </dgm:t>
    </dgm:pt>
    <dgm:pt modelId="{4F2B68C3-0852-4D93-89E1-962EBD9527FF}" type="pres">
      <dgm:prSet presAssocID="{A04D92DF-1196-4DC4-AF74-11388D547E67}" presName="linear" presStyleCnt="0">
        <dgm:presLayoutVars>
          <dgm:animLvl val="lvl"/>
          <dgm:resizeHandles val="exact"/>
        </dgm:presLayoutVars>
      </dgm:prSet>
      <dgm:spPr/>
    </dgm:pt>
    <dgm:pt modelId="{BA4206FC-134B-4ACE-8672-D076D2968E32}" type="pres">
      <dgm:prSet presAssocID="{09752044-C230-4063-B19F-99B5FEEC3E75}" presName="parentText" presStyleLbl="node1" presStyleIdx="0" presStyleCnt="4">
        <dgm:presLayoutVars>
          <dgm:chMax val="0"/>
          <dgm:bulletEnabled val="1"/>
        </dgm:presLayoutVars>
      </dgm:prSet>
      <dgm:spPr/>
    </dgm:pt>
    <dgm:pt modelId="{16384AF3-F85F-4863-BB84-65071056EA04}" type="pres">
      <dgm:prSet presAssocID="{FDA5F722-D25F-4858-9CFB-91853ADA2F53}" presName="spacer" presStyleCnt="0"/>
      <dgm:spPr/>
    </dgm:pt>
    <dgm:pt modelId="{E41E7B82-4EB7-42ED-A937-3BE196656E7C}" type="pres">
      <dgm:prSet presAssocID="{799C7B6D-F94E-4F8D-BABF-58D17018204F}" presName="parentText" presStyleLbl="node1" presStyleIdx="1" presStyleCnt="4">
        <dgm:presLayoutVars>
          <dgm:chMax val="0"/>
          <dgm:bulletEnabled val="1"/>
        </dgm:presLayoutVars>
      </dgm:prSet>
      <dgm:spPr/>
    </dgm:pt>
    <dgm:pt modelId="{02726ADD-EF8C-4B45-AE0F-5A9FFE870325}" type="pres">
      <dgm:prSet presAssocID="{1B8D3295-DA51-481D-8B2E-7406F3A9AE0C}" presName="spacer" presStyleCnt="0"/>
      <dgm:spPr/>
    </dgm:pt>
    <dgm:pt modelId="{8CE9F8F3-266D-4D2D-9A97-8DBF3EEEF52D}" type="pres">
      <dgm:prSet presAssocID="{34C7E783-97D1-47EE-9E8D-25EDC33701C0}" presName="parentText" presStyleLbl="node1" presStyleIdx="2" presStyleCnt="4">
        <dgm:presLayoutVars>
          <dgm:chMax val="0"/>
          <dgm:bulletEnabled val="1"/>
        </dgm:presLayoutVars>
      </dgm:prSet>
      <dgm:spPr/>
    </dgm:pt>
    <dgm:pt modelId="{C912D2C8-4B7C-4977-AD4A-132ED726526F}" type="pres">
      <dgm:prSet presAssocID="{9D30EE83-FB24-45F2-8018-B86619114E22}" presName="spacer" presStyleCnt="0"/>
      <dgm:spPr/>
    </dgm:pt>
    <dgm:pt modelId="{5C59DC00-022E-4515-B533-4CAF4EEFBA68}" type="pres">
      <dgm:prSet presAssocID="{D012DF33-8018-46AE-B4CE-9C50D90B061F}" presName="parentText" presStyleLbl="node1" presStyleIdx="3" presStyleCnt="4">
        <dgm:presLayoutVars>
          <dgm:chMax val="0"/>
          <dgm:bulletEnabled val="1"/>
        </dgm:presLayoutVars>
      </dgm:prSet>
      <dgm:spPr/>
    </dgm:pt>
  </dgm:ptLst>
  <dgm:cxnLst>
    <dgm:cxn modelId="{50FAC319-AB28-464A-9059-0A74B546219E}" srcId="{A04D92DF-1196-4DC4-AF74-11388D547E67}" destId="{09752044-C230-4063-B19F-99B5FEEC3E75}" srcOrd="0" destOrd="0" parTransId="{50AB0170-0D9D-4408-9EA0-DF0B6287DB72}" sibTransId="{FDA5F722-D25F-4858-9CFB-91853ADA2F53}"/>
    <dgm:cxn modelId="{D9516A3E-7ACC-49C4-852D-E80382D12EDC}" srcId="{A04D92DF-1196-4DC4-AF74-11388D547E67}" destId="{34C7E783-97D1-47EE-9E8D-25EDC33701C0}" srcOrd="2" destOrd="0" parTransId="{865CA368-A9BE-452D-A7E3-1204F5502CFE}" sibTransId="{9D30EE83-FB24-45F2-8018-B86619114E22}"/>
    <dgm:cxn modelId="{E9E60946-BF5A-4008-9928-67699F4D7D10}" type="presOf" srcId="{799C7B6D-F94E-4F8D-BABF-58D17018204F}" destId="{E41E7B82-4EB7-42ED-A937-3BE196656E7C}" srcOrd="0" destOrd="0" presId="urn:microsoft.com/office/officeart/2005/8/layout/vList2"/>
    <dgm:cxn modelId="{05F16598-B1FE-49FA-ADC9-DB15A23249B7}" srcId="{A04D92DF-1196-4DC4-AF74-11388D547E67}" destId="{799C7B6D-F94E-4F8D-BABF-58D17018204F}" srcOrd="1" destOrd="0" parTransId="{3855C753-3F74-410B-8888-39ABBCA499C7}" sibTransId="{1B8D3295-DA51-481D-8B2E-7406F3A9AE0C}"/>
    <dgm:cxn modelId="{40D8B19A-C4C0-4104-92AF-45F9E9E5EB10}" srcId="{A04D92DF-1196-4DC4-AF74-11388D547E67}" destId="{D012DF33-8018-46AE-B4CE-9C50D90B061F}" srcOrd="3" destOrd="0" parTransId="{83E62907-0BC5-4410-B072-72D14600BF89}" sibTransId="{CFA14589-CBF8-4244-B9D6-665C2E5245F1}"/>
    <dgm:cxn modelId="{C0945FB1-F2A0-4F52-A0EE-96B25316A388}" type="presOf" srcId="{34C7E783-97D1-47EE-9E8D-25EDC33701C0}" destId="{8CE9F8F3-266D-4D2D-9A97-8DBF3EEEF52D}" srcOrd="0" destOrd="0" presId="urn:microsoft.com/office/officeart/2005/8/layout/vList2"/>
    <dgm:cxn modelId="{7ECA7DBA-FB7C-42FE-BBC4-B5E2946516E3}" type="presOf" srcId="{09752044-C230-4063-B19F-99B5FEEC3E75}" destId="{BA4206FC-134B-4ACE-8672-D076D2968E32}" srcOrd="0" destOrd="0" presId="urn:microsoft.com/office/officeart/2005/8/layout/vList2"/>
    <dgm:cxn modelId="{415B87D5-2CA9-4F16-B51F-8193441A7A3C}" type="presOf" srcId="{A04D92DF-1196-4DC4-AF74-11388D547E67}" destId="{4F2B68C3-0852-4D93-89E1-962EBD9527FF}" srcOrd="0" destOrd="0" presId="urn:microsoft.com/office/officeart/2005/8/layout/vList2"/>
    <dgm:cxn modelId="{3CD533D7-FC1B-444C-AABB-CD8994996880}" type="presOf" srcId="{D012DF33-8018-46AE-B4CE-9C50D90B061F}" destId="{5C59DC00-022E-4515-B533-4CAF4EEFBA68}" srcOrd="0" destOrd="0" presId="urn:microsoft.com/office/officeart/2005/8/layout/vList2"/>
    <dgm:cxn modelId="{6BBAF136-1EE8-4BD2-B8A9-2A1CDD9E67FD}" type="presParOf" srcId="{4F2B68C3-0852-4D93-89E1-962EBD9527FF}" destId="{BA4206FC-134B-4ACE-8672-D076D2968E32}" srcOrd="0" destOrd="0" presId="urn:microsoft.com/office/officeart/2005/8/layout/vList2"/>
    <dgm:cxn modelId="{076E44A5-AB7E-44FA-94DE-1E0FFEA9CFC9}" type="presParOf" srcId="{4F2B68C3-0852-4D93-89E1-962EBD9527FF}" destId="{16384AF3-F85F-4863-BB84-65071056EA04}" srcOrd="1" destOrd="0" presId="urn:microsoft.com/office/officeart/2005/8/layout/vList2"/>
    <dgm:cxn modelId="{24508C81-E90F-4BF6-8FB3-EC81C492D967}" type="presParOf" srcId="{4F2B68C3-0852-4D93-89E1-962EBD9527FF}" destId="{E41E7B82-4EB7-42ED-A937-3BE196656E7C}" srcOrd="2" destOrd="0" presId="urn:microsoft.com/office/officeart/2005/8/layout/vList2"/>
    <dgm:cxn modelId="{C8DD095A-FFAB-41C4-A41D-3A93A4C87190}" type="presParOf" srcId="{4F2B68C3-0852-4D93-89E1-962EBD9527FF}" destId="{02726ADD-EF8C-4B45-AE0F-5A9FFE870325}" srcOrd="3" destOrd="0" presId="urn:microsoft.com/office/officeart/2005/8/layout/vList2"/>
    <dgm:cxn modelId="{17883A2D-200D-4BEE-B7F5-67DC15F24DCB}" type="presParOf" srcId="{4F2B68C3-0852-4D93-89E1-962EBD9527FF}" destId="{8CE9F8F3-266D-4D2D-9A97-8DBF3EEEF52D}" srcOrd="4" destOrd="0" presId="urn:microsoft.com/office/officeart/2005/8/layout/vList2"/>
    <dgm:cxn modelId="{E63A14A2-E2BB-4740-9F28-888F536C7981}" type="presParOf" srcId="{4F2B68C3-0852-4D93-89E1-962EBD9527FF}" destId="{C912D2C8-4B7C-4977-AD4A-132ED726526F}" srcOrd="5" destOrd="0" presId="urn:microsoft.com/office/officeart/2005/8/layout/vList2"/>
    <dgm:cxn modelId="{C0A73DCF-E5F8-4686-B83E-817FEFA0C4E5}" type="presParOf" srcId="{4F2B68C3-0852-4D93-89E1-962EBD9527FF}" destId="{5C59DC00-022E-4515-B533-4CAF4EEFBA6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A04D92DF-1196-4DC4-AF74-11388D547E6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O"/>
        </a:p>
      </dgm:t>
    </dgm:pt>
    <dgm:pt modelId="{09752044-C230-4063-B19F-99B5FEEC3E75}">
      <dgm:prSet custT="1"/>
      <dgm:spPr/>
      <dgm:t>
        <a:bodyPr/>
        <a:lstStyle/>
        <a:p>
          <a:pPr algn="ctr"/>
          <a:r>
            <a:rPr lang="es-MX" sz="2400" dirty="0">
              <a:latin typeface="Montserrat" pitchFamily="2" charset="77"/>
            </a:rPr>
            <a:t>Idiopáticas.</a:t>
          </a:r>
          <a:endParaRPr lang="es-CO" sz="2400" dirty="0">
            <a:latin typeface="Montserrat" pitchFamily="2" charset="77"/>
          </a:endParaRPr>
        </a:p>
      </dgm:t>
    </dgm:pt>
    <dgm:pt modelId="{50AB0170-0D9D-4408-9EA0-DF0B6287DB72}" type="parTrans" cxnId="{50FAC319-AB28-464A-9059-0A74B546219E}">
      <dgm:prSet/>
      <dgm:spPr/>
      <dgm:t>
        <a:bodyPr/>
        <a:lstStyle/>
        <a:p>
          <a:pPr algn="ctr"/>
          <a:endParaRPr lang="es-CO" sz="2400">
            <a:latin typeface="Montserrat" pitchFamily="2" charset="77"/>
          </a:endParaRPr>
        </a:p>
      </dgm:t>
    </dgm:pt>
    <dgm:pt modelId="{FDA5F722-D25F-4858-9CFB-91853ADA2F53}" type="sibTrans" cxnId="{50FAC319-AB28-464A-9059-0A74B546219E}">
      <dgm:prSet/>
      <dgm:spPr/>
      <dgm:t>
        <a:bodyPr/>
        <a:lstStyle/>
        <a:p>
          <a:pPr algn="ctr"/>
          <a:endParaRPr lang="es-CO" sz="2400">
            <a:latin typeface="Montserrat" pitchFamily="2" charset="77"/>
          </a:endParaRPr>
        </a:p>
      </dgm:t>
    </dgm:pt>
    <dgm:pt modelId="{799C7B6D-F94E-4F8D-BABF-58D17018204F}">
      <dgm:prSet custT="1"/>
      <dgm:spPr/>
      <dgm:t>
        <a:bodyPr/>
        <a:lstStyle/>
        <a:p>
          <a:pPr algn="ctr"/>
          <a:r>
            <a:rPr lang="es-MX" sz="2400" dirty="0">
              <a:latin typeface="Montserrat" pitchFamily="2" charset="77"/>
            </a:rPr>
            <a:t>Trauma.</a:t>
          </a:r>
          <a:endParaRPr lang="es-CO" sz="2400" dirty="0">
            <a:latin typeface="Montserrat" pitchFamily="2" charset="77"/>
          </a:endParaRPr>
        </a:p>
      </dgm:t>
    </dgm:pt>
    <dgm:pt modelId="{3855C753-3F74-410B-8888-39ABBCA499C7}" type="parTrans" cxnId="{05F16598-B1FE-49FA-ADC9-DB15A23249B7}">
      <dgm:prSet/>
      <dgm:spPr/>
      <dgm:t>
        <a:bodyPr/>
        <a:lstStyle/>
        <a:p>
          <a:pPr algn="ctr"/>
          <a:endParaRPr lang="es-CO" sz="2400">
            <a:latin typeface="Montserrat" pitchFamily="2" charset="77"/>
          </a:endParaRPr>
        </a:p>
      </dgm:t>
    </dgm:pt>
    <dgm:pt modelId="{1B8D3295-DA51-481D-8B2E-7406F3A9AE0C}" type="sibTrans" cxnId="{05F16598-B1FE-49FA-ADC9-DB15A23249B7}">
      <dgm:prSet/>
      <dgm:spPr/>
      <dgm:t>
        <a:bodyPr/>
        <a:lstStyle/>
        <a:p>
          <a:pPr algn="ctr"/>
          <a:endParaRPr lang="es-CO" sz="2400">
            <a:latin typeface="Montserrat" pitchFamily="2" charset="77"/>
          </a:endParaRPr>
        </a:p>
      </dgm:t>
    </dgm:pt>
    <dgm:pt modelId="{34C7E783-97D1-47EE-9E8D-25EDC33701C0}">
      <dgm:prSet custT="1"/>
      <dgm:spPr/>
      <dgm:t>
        <a:bodyPr/>
        <a:lstStyle/>
        <a:p>
          <a:pPr algn="ctr"/>
          <a:r>
            <a:rPr lang="es-MX" sz="2400" dirty="0">
              <a:latin typeface="Montserrat" pitchFamily="2" charset="77"/>
            </a:rPr>
            <a:t>Microvascular: HTA, DM.</a:t>
          </a:r>
          <a:endParaRPr lang="es-CO" sz="2400" dirty="0">
            <a:latin typeface="Montserrat" pitchFamily="2" charset="77"/>
          </a:endParaRPr>
        </a:p>
      </dgm:t>
    </dgm:pt>
    <dgm:pt modelId="{865CA368-A9BE-452D-A7E3-1204F5502CFE}" type="parTrans" cxnId="{D9516A3E-7ACC-49C4-852D-E80382D12EDC}">
      <dgm:prSet/>
      <dgm:spPr/>
      <dgm:t>
        <a:bodyPr/>
        <a:lstStyle/>
        <a:p>
          <a:pPr algn="ctr"/>
          <a:endParaRPr lang="es-CO" sz="2400">
            <a:latin typeface="Montserrat" pitchFamily="2" charset="77"/>
          </a:endParaRPr>
        </a:p>
      </dgm:t>
    </dgm:pt>
    <dgm:pt modelId="{9D30EE83-FB24-45F2-8018-B86619114E22}" type="sibTrans" cxnId="{D9516A3E-7ACC-49C4-852D-E80382D12EDC}">
      <dgm:prSet/>
      <dgm:spPr/>
      <dgm:t>
        <a:bodyPr/>
        <a:lstStyle/>
        <a:p>
          <a:pPr algn="ctr"/>
          <a:endParaRPr lang="es-CO" sz="2400">
            <a:latin typeface="Montserrat" pitchFamily="2" charset="77"/>
          </a:endParaRPr>
        </a:p>
      </dgm:t>
    </dgm:pt>
    <dgm:pt modelId="{D012DF33-8018-46AE-B4CE-9C50D90B061F}">
      <dgm:prSet custT="1"/>
      <dgm:spPr/>
      <dgm:t>
        <a:bodyPr/>
        <a:lstStyle/>
        <a:p>
          <a:pPr algn="ctr"/>
          <a:r>
            <a:rPr lang="es-MX" sz="2400" dirty="0">
              <a:latin typeface="Montserrat" pitchFamily="2" charset="77"/>
            </a:rPr>
            <a:t>Aneurismas y tumores: meningiomas, schwannoma vestibular.</a:t>
          </a:r>
          <a:endParaRPr lang="es-CO" sz="2400" dirty="0">
            <a:latin typeface="Montserrat" pitchFamily="2" charset="77"/>
          </a:endParaRPr>
        </a:p>
      </dgm:t>
    </dgm:pt>
    <dgm:pt modelId="{83E62907-0BC5-4410-B072-72D14600BF89}" type="parTrans" cxnId="{40D8B19A-C4C0-4104-92AF-45F9E9E5EB10}">
      <dgm:prSet/>
      <dgm:spPr/>
      <dgm:t>
        <a:bodyPr/>
        <a:lstStyle/>
        <a:p>
          <a:pPr algn="ctr"/>
          <a:endParaRPr lang="es-CO" sz="2400">
            <a:latin typeface="Montserrat" pitchFamily="2" charset="77"/>
          </a:endParaRPr>
        </a:p>
      </dgm:t>
    </dgm:pt>
    <dgm:pt modelId="{CFA14589-CBF8-4244-B9D6-665C2E5245F1}" type="sibTrans" cxnId="{40D8B19A-C4C0-4104-92AF-45F9E9E5EB10}">
      <dgm:prSet/>
      <dgm:spPr/>
      <dgm:t>
        <a:bodyPr/>
        <a:lstStyle/>
        <a:p>
          <a:pPr algn="ctr"/>
          <a:endParaRPr lang="es-CO" sz="2400">
            <a:latin typeface="Montserrat" pitchFamily="2" charset="77"/>
          </a:endParaRPr>
        </a:p>
      </dgm:t>
    </dgm:pt>
    <dgm:pt modelId="{28755757-DBC6-4ACA-BF99-357C9F8C5E08}">
      <dgm:prSet custT="1"/>
      <dgm:spPr/>
      <dgm:t>
        <a:bodyPr/>
        <a:lstStyle/>
        <a:p>
          <a:pPr algn="ctr"/>
          <a:r>
            <a:rPr lang="es-MX" sz="2400" dirty="0">
              <a:latin typeface="Montserrat" pitchFamily="2" charset="77"/>
            </a:rPr>
            <a:t>Infecciones.</a:t>
          </a:r>
          <a:endParaRPr lang="es-CO" sz="2400" dirty="0">
            <a:latin typeface="Montserrat" pitchFamily="2" charset="77"/>
          </a:endParaRPr>
        </a:p>
      </dgm:t>
    </dgm:pt>
    <dgm:pt modelId="{B3B56E4F-31A6-4E51-882E-EEF2405CDFFC}" type="parTrans" cxnId="{E200C981-753A-491D-BEA3-71D9CC8B33B6}">
      <dgm:prSet/>
      <dgm:spPr/>
      <dgm:t>
        <a:bodyPr/>
        <a:lstStyle/>
        <a:p>
          <a:pPr algn="ctr"/>
          <a:endParaRPr lang="es-CO" sz="2400">
            <a:latin typeface="Montserrat" pitchFamily="2" charset="77"/>
          </a:endParaRPr>
        </a:p>
      </dgm:t>
    </dgm:pt>
    <dgm:pt modelId="{AA87EB74-299B-444B-9C77-6CCEEFACDBC6}" type="sibTrans" cxnId="{E200C981-753A-491D-BEA3-71D9CC8B33B6}">
      <dgm:prSet/>
      <dgm:spPr/>
      <dgm:t>
        <a:bodyPr/>
        <a:lstStyle/>
        <a:p>
          <a:pPr algn="ctr"/>
          <a:endParaRPr lang="es-CO" sz="2400">
            <a:latin typeface="Montserrat" pitchFamily="2" charset="77"/>
          </a:endParaRPr>
        </a:p>
      </dgm:t>
    </dgm:pt>
    <dgm:pt modelId="{D4E22481-25F8-4E4A-B981-708D288A0502}">
      <dgm:prSet custT="1"/>
      <dgm:spPr/>
      <dgm:t>
        <a:bodyPr/>
        <a:lstStyle/>
        <a:p>
          <a:pPr algn="ctr"/>
          <a:r>
            <a:rPr lang="es-MX" sz="2400" dirty="0">
              <a:latin typeface="Montserrat" pitchFamily="2" charset="77"/>
            </a:rPr>
            <a:t>Aumento de presión intracraneana.</a:t>
          </a:r>
          <a:endParaRPr lang="es-CO" sz="2400" dirty="0">
            <a:latin typeface="Montserrat" pitchFamily="2" charset="77"/>
          </a:endParaRPr>
        </a:p>
      </dgm:t>
    </dgm:pt>
    <dgm:pt modelId="{0CF94084-C202-4160-A979-86FC49CB267A}" type="parTrans" cxnId="{DA0210D8-2430-412E-90F7-3A3C2A8486D2}">
      <dgm:prSet/>
      <dgm:spPr/>
      <dgm:t>
        <a:bodyPr/>
        <a:lstStyle/>
        <a:p>
          <a:pPr algn="ctr"/>
          <a:endParaRPr lang="es-CO" sz="2400">
            <a:latin typeface="Montserrat" pitchFamily="2" charset="77"/>
          </a:endParaRPr>
        </a:p>
      </dgm:t>
    </dgm:pt>
    <dgm:pt modelId="{F6B54BB7-CFE6-4D13-8ABF-1000B125E041}" type="sibTrans" cxnId="{DA0210D8-2430-412E-90F7-3A3C2A8486D2}">
      <dgm:prSet/>
      <dgm:spPr/>
      <dgm:t>
        <a:bodyPr/>
        <a:lstStyle/>
        <a:p>
          <a:pPr algn="ctr"/>
          <a:endParaRPr lang="es-CO" sz="2400">
            <a:latin typeface="Montserrat" pitchFamily="2" charset="77"/>
          </a:endParaRPr>
        </a:p>
      </dgm:t>
    </dgm:pt>
    <dgm:pt modelId="{4F2B68C3-0852-4D93-89E1-962EBD9527FF}" type="pres">
      <dgm:prSet presAssocID="{A04D92DF-1196-4DC4-AF74-11388D547E67}" presName="linear" presStyleCnt="0">
        <dgm:presLayoutVars>
          <dgm:animLvl val="lvl"/>
          <dgm:resizeHandles val="exact"/>
        </dgm:presLayoutVars>
      </dgm:prSet>
      <dgm:spPr/>
    </dgm:pt>
    <dgm:pt modelId="{BA4206FC-134B-4ACE-8672-D076D2968E32}" type="pres">
      <dgm:prSet presAssocID="{09752044-C230-4063-B19F-99B5FEEC3E75}" presName="parentText" presStyleLbl="node1" presStyleIdx="0" presStyleCnt="6">
        <dgm:presLayoutVars>
          <dgm:chMax val="0"/>
          <dgm:bulletEnabled val="1"/>
        </dgm:presLayoutVars>
      </dgm:prSet>
      <dgm:spPr/>
    </dgm:pt>
    <dgm:pt modelId="{16384AF3-F85F-4863-BB84-65071056EA04}" type="pres">
      <dgm:prSet presAssocID="{FDA5F722-D25F-4858-9CFB-91853ADA2F53}" presName="spacer" presStyleCnt="0"/>
      <dgm:spPr/>
    </dgm:pt>
    <dgm:pt modelId="{E41E7B82-4EB7-42ED-A937-3BE196656E7C}" type="pres">
      <dgm:prSet presAssocID="{799C7B6D-F94E-4F8D-BABF-58D17018204F}" presName="parentText" presStyleLbl="node1" presStyleIdx="1" presStyleCnt="6">
        <dgm:presLayoutVars>
          <dgm:chMax val="0"/>
          <dgm:bulletEnabled val="1"/>
        </dgm:presLayoutVars>
      </dgm:prSet>
      <dgm:spPr/>
    </dgm:pt>
    <dgm:pt modelId="{02726ADD-EF8C-4B45-AE0F-5A9FFE870325}" type="pres">
      <dgm:prSet presAssocID="{1B8D3295-DA51-481D-8B2E-7406F3A9AE0C}" presName="spacer" presStyleCnt="0"/>
      <dgm:spPr/>
    </dgm:pt>
    <dgm:pt modelId="{8CE9F8F3-266D-4D2D-9A97-8DBF3EEEF52D}" type="pres">
      <dgm:prSet presAssocID="{34C7E783-97D1-47EE-9E8D-25EDC33701C0}" presName="parentText" presStyleLbl="node1" presStyleIdx="2" presStyleCnt="6">
        <dgm:presLayoutVars>
          <dgm:chMax val="0"/>
          <dgm:bulletEnabled val="1"/>
        </dgm:presLayoutVars>
      </dgm:prSet>
      <dgm:spPr/>
    </dgm:pt>
    <dgm:pt modelId="{C912D2C8-4B7C-4977-AD4A-132ED726526F}" type="pres">
      <dgm:prSet presAssocID="{9D30EE83-FB24-45F2-8018-B86619114E22}" presName="spacer" presStyleCnt="0"/>
      <dgm:spPr/>
    </dgm:pt>
    <dgm:pt modelId="{5C59DC00-022E-4515-B533-4CAF4EEFBA68}" type="pres">
      <dgm:prSet presAssocID="{D012DF33-8018-46AE-B4CE-9C50D90B061F}" presName="parentText" presStyleLbl="node1" presStyleIdx="3" presStyleCnt="6">
        <dgm:presLayoutVars>
          <dgm:chMax val="0"/>
          <dgm:bulletEnabled val="1"/>
        </dgm:presLayoutVars>
      </dgm:prSet>
      <dgm:spPr/>
    </dgm:pt>
    <dgm:pt modelId="{1FBEEC1A-F489-49E5-90A7-01B046401FE8}" type="pres">
      <dgm:prSet presAssocID="{CFA14589-CBF8-4244-B9D6-665C2E5245F1}" presName="spacer" presStyleCnt="0"/>
      <dgm:spPr/>
    </dgm:pt>
    <dgm:pt modelId="{954DA1FF-7070-4AAA-A582-B3EDEE3B6CB8}" type="pres">
      <dgm:prSet presAssocID="{28755757-DBC6-4ACA-BF99-357C9F8C5E08}" presName="parentText" presStyleLbl="node1" presStyleIdx="4" presStyleCnt="6">
        <dgm:presLayoutVars>
          <dgm:chMax val="0"/>
          <dgm:bulletEnabled val="1"/>
        </dgm:presLayoutVars>
      </dgm:prSet>
      <dgm:spPr/>
    </dgm:pt>
    <dgm:pt modelId="{1BCA9AAE-4C3C-477E-B4CE-CA04D426A560}" type="pres">
      <dgm:prSet presAssocID="{AA87EB74-299B-444B-9C77-6CCEEFACDBC6}" presName="spacer" presStyleCnt="0"/>
      <dgm:spPr/>
    </dgm:pt>
    <dgm:pt modelId="{F287FB09-13A2-4CEA-BB39-DF9B245A51B1}" type="pres">
      <dgm:prSet presAssocID="{D4E22481-25F8-4E4A-B981-708D288A0502}" presName="parentText" presStyleLbl="node1" presStyleIdx="5" presStyleCnt="6">
        <dgm:presLayoutVars>
          <dgm:chMax val="0"/>
          <dgm:bulletEnabled val="1"/>
        </dgm:presLayoutVars>
      </dgm:prSet>
      <dgm:spPr/>
    </dgm:pt>
  </dgm:ptLst>
  <dgm:cxnLst>
    <dgm:cxn modelId="{50FAC319-AB28-464A-9059-0A74B546219E}" srcId="{A04D92DF-1196-4DC4-AF74-11388D547E67}" destId="{09752044-C230-4063-B19F-99B5FEEC3E75}" srcOrd="0" destOrd="0" parTransId="{50AB0170-0D9D-4408-9EA0-DF0B6287DB72}" sibTransId="{FDA5F722-D25F-4858-9CFB-91853ADA2F53}"/>
    <dgm:cxn modelId="{D9516A3E-7ACC-49C4-852D-E80382D12EDC}" srcId="{A04D92DF-1196-4DC4-AF74-11388D547E67}" destId="{34C7E783-97D1-47EE-9E8D-25EDC33701C0}" srcOrd="2" destOrd="0" parTransId="{865CA368-A9BE-452D-A7E3-1204F5502CFE}" sibTransId="{9D30EE83-FB24-45F2-8018-B86619114E22}"/>
    <dgm:cxn modelId="{E9E60946-BF5A-4008-9928-67699F4D7D10}" type="presOf" srcId="{799C7B6D-F94E-4F8D-BABF-58D17018204F}" destId="{E41E7B82-4EB7-42ED-A937-3BE196656E7C}" srcOrd="0" destOrd="0" presId="urn:microsoft.com/office/officeart/2005/8/layout/vList2"/>
    <dgm:cxn modelId="{AFCBF74A-6FF6-41F4-998B-180B597A5E8B}" type="presOf" srcId="{28755757-DBC6-4ACA-BF99-357C9F8C5E08}" destId="{954DA1FF-7070-4AAA-A582-B3EDEE3B6CB8}" srcOrd="0" destOrd="0" presId="urn:microsoft.com/office/officeart/2005/8/layout/vList2"/>
    <dgm:cxn modelId="{E200C981-753A-491D-BEA3-71D9CC8B33B6}" srcId="{A04D92DF-1196-4DC4-AF74-11388D547E67}" destId="{28755757-DBC6-4ACA-BF99-357C9F8C5E08}" srcOrd="4" destOrd="0" parTransId="{B3B56E4F-31A6-4E51-882E-EEF2405CDFFC}" sibTransId="{AA87EB74-299B-444B-9C77-6CCEEFACDBC6}"/>
    <dgm:cxn modelId="{05F16598-B1FE-49FA-ADC9-DB15A23249B7}" srcId="{A04D92DF-1196-4DC4-AF74-11388D547E67}" destId="{799C7B6D-F94E-4F8D-BABF-58D17018204F}" srcOrd="1" destOrd="0" parTransId="{3855C753-3F74-410B-8888-39ABBCA499C7}" sibTransId="{1B8D3295-DA51-481D-8B2E-7406F3A9AE0C}"/>
    <dgm:cxn modelId="{40D8B19A-C4C0-4104-92AF-45F9E9E5EB10}" srcId="{A04D92DF-1196-4DC4-AF74-11388D547E67}" destId="{D012DF33-8018-46AE-B4CE-9C50D90B061F}" srcOrd="3" destOrd="0" parTransId="{83E62907-0BC5-4410-B072-72D14600BF89}" sibTransId="{CFA14589-CBF8-4244-B9D6-665C2E5245F1}"/>
    <dgm:cxn modelId="{C0945FB1-F2A0-4F52-A0EE-96B25316A388}" type="presOf" srcId="{34C7E783-97D1-47EE-9E8D-25EDC33701C0}" destId="{8CE9F8F3-266D-4D2D-9A97-8DBF3EEEF52D}" srcOrd="0" destOrd="0" presId="urn:microsoft.com/office/officeart/2005/8/layout/vList2"/>
    <dgm:cxn modelId="{7ECA7DBA-FB7C-42FE-BBC4-B5E2946516E3}" type="presOf" srcId="{09752044-C230-4063-B19F-99B5FEEC3E75}" destId="{BA4206FC-134B-4ACE-8672-D076D2968E32}" srcOrd="0" destOrd="0" presId="urn:microsoft.com/office/officeart/2005/8/layout/vList2"/>
    <dgm:cxn modelId="{415B87D5-2CA9-4F16-B51F-8193441A7A3C}" type="presOf" srcId="{A04D92DF-1196-4DC4-AF74-11388D547E67}" destId="{4F2B68C3-0852-4D93-89E1-962EBD9527FF}" srcOrd="0" destOrd="0" presId="urn:microsoft.com/office/officeart/2005/8/layout/vList2"/>
    <dgm:cxn modelId="{3CD533D7-FC1B-444C-AABB-CD8994996880}" type="presOf" srcId="{D012DF33-8018-46AE-B4CE-9C50D90B061F}" destId="{5C59DC00-022E-4515-B533-4CAF4EEFBA68}" srcOrd="0" destOrd="0" presId="urn:microsoft.com/office/officeart/2005/8/layout/vList2"/>
    <dgm:cxn modelId="{DA0210D8-2430-412E-90F7-3A3C2A8486D2}" srcId="{A04D92DF-1196-4DC4-AF74-11388D547E67}" destId="{D4E22481-25F8-4E4A-B981-708D288A0502}" srcOrd="5" destOrd="0" parTransId="{0CF94084-C202-4160-A979-86FC49CB267A}" sibTransId="{F6B54BB7-CFE6-4D13-8ABF-1000B125E041}"/>
    <dgm:cxn modelId="{08B2ECF4-9611-4E7C-A9DF-D3971AF748A3}" type="presOf" srcId="{D4E22481-25F8-4E4A-B981-708D288A0502}" destId="{F287FB09-13A2-4CEA-BB39-DF9B245A51B1}" srcOrd="0" destOrd="0" presId="urn:microsoft.com/office/officeart/2005/8/layout/vList2"/>
    <dgm:cxn modelId="{6BBAF136-1EE8-4BD2-B8A9-2A1CDD9E67FD}" type="presParOf" srcId="{4F2B68C3-0852-4D93-89E1-962EBD9527FF}" destId="{BA4206FC-134B-4ACE-8672-D076D2968E32}" srcOrd="0" destOrd="0" presId="urn:microsoft.com/office/officeart/2005/8/layout/vList2"/>
    <dgm:cxn modelId="{076E44A5-AB7E-44FA-94DE-1E0FFEA9CFC9}" type="presParOf" srcId="{4F2B68C3-0852-4D93-89E1-962EBD9527FF}" destId="{16384AF3-F85F-4863-BB84-65071056EA04}" srcOrd="1" destOrd="0" presId="urn:microsoft.com/office/officeart/2005/8/layout/vList2"/>
    <dgm:cxn modelId="{24508C81-E90F-4BF6-8FB3-EC81C492D967}" type="presParOf" srcId="{4F2B68C3-0852-4D93-89E1-962EBD9527FF}" destId="{E41E7B82-4EB7-42ED-A937-3BE196656E7C}" srcOrd="2" destOrd="0" presId="urn:microsoft.com/office/officeart/2005/8/layout/vList2"/>
    <dgm:cxn modelId="{C8DD095A-FFAB-41C4-A41D-3A93A4C87190}" type="presParOf" srcId="{4F2B68C3-0852-4D93-89E1-962EBD9527FF}" destId="{02726ADD-EF8C-4B45-AE0F-5A9FFE870325}" srcOrd="3" destOrd="0" presId="urn:microsoft.com/office/officeart/2005/8/layout/vList2"/>
    <dgm:cxn modelId="{17883A2D-200D-4BEE-B7F5-67DC15F24DCB}" type="presParOf" srcId="{4F2B68C3-0852-4D93-89E1-962EBD9527FF}" destId="{8CE9F8F3-266D-4D2D-9A97-8DBF3EEEF52D}" srcOrd="4" destOrd="0" presId="urn:microsoft.com/office/officeart/2005/8/layout/vList2"/>
    <dgm:cxn modelId="{E63A14A2-E2BB-4740-9F28-888F536C7981}" type="presParOf" srcId="{4F2B68C3-0852-4D93-89E1-962EBD9527FF}" destId="{C912D2C8-4B7C-4977-AD4A-132ED726526F}" srcOrd="5" destOrd="0" presId="urn:microsoft.com/office/officeart/2005/8/layout/vList2"/>
    <dgm:cxn modelId="{C0A73DCF-E5F8-4686-B83E-817FEFA0C4E5}" type="presParOf" srcId="{4F2B68C3-0852-4D93-89E1-962EBD9527FF}" destId="{5C59DC00-022E-4515-B533-4CAF4EEFBA68}" srcOrd="6" destOrd="0" presId="urn:microsoft.com/office/officeart/2005/8/layout/vList2"/>
    <dgm:cxn modelId="{C9ED03A4-925A-48B0-B638-37E666273C5D}" type="presParOf" srcId="{4F2B68C3-0852-4D93-89E1-962EBD9527FF}" destId="{1FBEEC1A-F489-49E5-90A7-01B046401FE8}" srcOrd="7" destOrd="0" presId="urn:microsoft.com/office/officeart/2005/8/layout/vList2"/>
    <dgm:cxn modelId="{F11CAEBA-CDD3-4D81-A264-ABEE0C6E9637}" type="presParOf" srcId="{4F2B68C3-0852-4D93-89E1-962EBD9527FF}" destId="{954DA1FF-7070-4AAA-A582-B3EDEE3B6CB8}" srcOrd="8" destOrd="0" presId="urn:microsoft.com/office/officeart/2005/8/layout/vList2"/>
    <dgm:cxn modelId="{6D563F9E-E739-455F-8247-EE237551FD2B}" type="presParOf" srcId="{4F2B68C3-0852-4D93-89E1-962EBD9527FF}" destId="{1BCA9AAE-4C3C-477E-B4CE-CA04D426A560}" srcOrd="9" destOrd="0" presId="urn:microsoft.com/office/officeart/2005/8/layout/vList2"/>
    <dgm:cxn modelId="{B5004DBA-1286-4FAE-A7A5-52F5B956C56F}" type="presParOf" srcId="{4F2B68C3-0852-4D93-89E1-962EBD9527FF}" destId="{F287FB09-13A2-4CEA-BB39-DF9B245A51B1}"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65F49134-0A78-4939-9609-DD9B06D180E6}"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s-CO"/>
        </a:p>
      </dgm:t>
    </dgm:pt>
    <dgm:pt modelId="{59A176C9-E45E-424F-A252-74E69BB702A6}">
      <dgm:prSet/>
      <dgm:spPr>
        <a:ln>
          <a:solidFill>
            <a:srgbClr val="00ABA7"/>
          </a:solidFill>
        </a:ln>
      </dgm:spPr>
      <dgm:t>
        <a:bodyPr/>
        <a:lstStyle/>
        <a:p>
          <a:pPr algn="ctr"/>
          <a:r>
            <a:rPr lang="es-MX" dirty="0">
              <a:solidFill>
                <a:srgbClr val="152B48"/>
              </a:solidFill>
              <a:latin typeface="Montserrat" pitchFamily="2" charset="77"/>
            </a:rPr>
            <a:t>Pérdida visual (II nervio).</a:t>
          </a:r>
          <a:endParaRPr lang="es-CO" dirty="0">
            <a:solidFill>
              <a:srgbClr val="152B48"/>
            </a:solidFill>
            <a:latin typeface="Montserrat" pitchFamily="2" charset="77"/>
          </a:endParaRPr>
        </a:p>
      </dgm:t>
    </dgm:pt>
    <dgm:pt modelId="{D8409453-B359-4963-9328-281CCF862361}" type="parTrans" cxnId="{6B51271B-B970-4B31-B1A8-1C7BE3FDC4EE}">
      <dgm:prSet/>
      <dgm:spPr/>
      <dgm:t>
        <a:bodyPr/>
        <a:lstStyle/>
        <a:p>
          <a:pPr algn="ctr"/>
          <a:endParaRPr lang="es-CO">
            <a:solidFill>
              <a:srgbClr val="152B48"/>
            </a:solidFill>
            <a:latin typeface="Montserrat" pitchFamily="2" charset="77"/>
          </a:endParaRPr>
        </a:p>
      </dgm:t>
    </dgm:pt>
    <dgm:pt modelId="{FE998BE1-DB65-4D52-BDB7-69C4DE700959}" type="sibTrans" cxnId="{6B51271B-B970-4B31-B1A8-1C7BE3FDC4EE}">
      <dgm:prSet/>
      <dgm:spPr/>
      <dgm:t>
        <a:bodyPr/>
        <a:lstStyle/>
        <a:p>
          <a:pPr algn="ctr"/>
          <a:endParaRPr lang="es-CO">
            <a:solidFill>
              <a:srgbClr val="152B48"/>
            </a:solidFill>
            <a:latin typeface="Montserrat" pitchFamily="2" charset="77"/>
          </a:endParaRPr>
        </a:p>
      </dgm:t>
    </dgm:pt>
    <dgm:pt modelId="{B620B396-A1DB-43F0-9E68-C843A9B5DE7D}">
      <dgm:prSet/>
      <dgm:spPr>
        <a:ln>
          <a:solidFill>
            <a:srgbClr val="00ABA7"/>
          </a:solidFill>
        </a:ln>
      </dgm:spPr>
      <dgm:t>
        <a:bodyPr/>
        <a:lstStyle/>
        <a:p>
          <a:pPr algn="ctr"/>
          <a:r>
            <a:rPr lang="es-MX" dirty="0">
              <a:solidFill>
                <a:srgbClr val="152B48"/>
              </a:solidFill>
              <a:latin typeface="Montserrat" pitchFamily="2" charset="77"/>
            </a:rPr>
            <a:t>Oftalmoplejía (III, IV, VI).</a:t>
          </a:r>
          <a:endParaRPr lang="es-CO" dirty="0">
            <a:solidFill>
              <a:srgbClr val="152B48"/>
            </a:solidFill>
            <a:latin typeface="Montserrat" pitchFamily="2" charset="77"/>
          </a:endParaRPr>
        </a:p>
      </dgm:t>
    </dgm:pt>
    <dgm:pt modelId="{60883B7E-5EC9-471E-8646-31F5818938D8}" type="parTrans" cxnId="{4A9777B5-53A1-459A-A346-325236E4DA6C}">
      <dgm:prSet/>
      <dgm:spPr/>
      <dgm:t>
        <a:bodyPr/>
        <a:lstStyle/>
        <a:p>
          <a:pPr algn="ctr"/>
          <a:endParaRPr lang="es-CO">
            <a:solidFill>
              <a:srgbClr val="152B48"/>
            </a:solidFill>
            <a:latin typeface="Montserrat" pitchFamily="2" charset="77"/>
          </a:endParaRPr>
        </a:p>
      </dgm:t>
    </dgm:pt>
    <dgm:pt modelId="{6A95D344-2CDD-4115-989D-A9B295F5BAD4}" type="sibTrans" cxnId="{4A9777B5-53A1-459A-A346-325236E4DA6C}">
      <dgm:prSet/>
      <dgm:spPr/>
      <dgm:t>
        <a:bodyPr/>
        <a:lstStyle/>
        <a:p>
          <a:pPr algn="ctr"/>
          <a:endParaRPr lang="es-CO">
            <a:solidFill>
              <a:srgbClr val="152B48"/>
            </a:solidFill>
            <a:latin typeface="Montserrat" pitchFamily="2" charset="77"/>
          </a:endParaRPr>
        </a:p>
      </dgm:t>
    </dgm:pt>
    <dgm:pt modelId="{58E31327-FB59-4FBA-8CA2-7741BC75703C}">
      <dgm:prSet/>
      <dgm:spPr>
        <a:ln>
          <a:solidFill>
            <a:srgbClr val="00ABA7"/>
          </a:solidFill>
        </a:ln>
      </dgm:spPr>
      <dgm:t>
        <a:bodyPr/>
        <a:lstStyle/>
        <a:p>
          <a:pPr algn="ctr"/>
          <a:r>
            <a:rPr lang="es-MX" dirty="0">
              <a:solidFill>
                <a:srgbClr val="152B48"/>
              </a:solidFill>
              <a:latin typeface="Montserrat" pitchFamily="2" charset="77"/>
            </a:rPr>
            <a:t>Diplopia, midriasis.</a:t>
          </a:r>
          <a:endParaRPr lang="es-CO" dirty="0">
            <a:solidFill>
              <a:srgbClr val="152B48"/>
            </a:solidFill>
            <a:latin typeface="Montserrat" pitchFamily="2" charset="77"/>
          </a:endParaRPr>
        </a:p>
      </dgm:t>
    </dgm:pt>
    <dgm:pt modelId="{E85A28A3-EC62-46C9-B53D-FB90D2965EFE}" type="parTrans" cxnId="{D501787A-C5BD-41F0-9F73-7307744ABE8E}">
      <dgm:prSet/>
      <dgm:spPr/>
      <dgm:t>
        <a:bodyPr/>
        <a:lstStyle/>
        <a:p>
          <a:pPr algn="ctr"/>
          <a:endParaRPr lang="es-CO">
            <a:solidFill>
              <a:srgbClr val="152B48"/>
            </a:solidFill>
            <a:latin typeface="Montserrat" pitchFamily="2" charset="77"/>
          </a:endParaRPr>
        </a:p>
      </dgm:t>
    </dgm:pt>
    <dgm:pt modelId="{F657441C-7FBA-4231-92BC-71BC9BEB5F66}" type="sibTrans" cxnId="{D501787A-C5BD-41F0-9F73-7307744ABE8E}">
      <dgm:prSet/>
      <dgm:spPr/>
      <dgm:t>
        <a:bodyPr/>
        <a:lstStyle/>
        <a:p>
          <a:pPr algn="ctr"/>
          <a:endParaRPr lang="es-CO">
            <a:solidFill>
              <a:srgbClr val="152B48"/>
            </a:solidFill>
            <a:latin typeface="Montserrat" pitchFamily="2" charset="77"/>
          </a:endParaRPr>
        </a:p>
      </dgm:t>
    </dgm:pt>
    <dgm:pt modelId="{EB710532-AF83-44AC-91B2-5DCA2826C7AC}">
      <dgm:prSet/>
      <dgm:spPr>
        <a:ln>
          <a:solidFill>
            <a:srgbClr val="00ABA7"/>
          </a:solidFill>
        </a:ln>
      </dgm:spPr>
      <dgm:t>
        <a:bodyPr/>
        <a:lstStyle/>
        <a:p>
          <a:pPr algn="ctr"/>
          <a:r>
            <a:rPr lang="es-CO" dirty="0">
              <a:solidFill>
                <a:srgbClr val="152B48"/>
              </a:solidFill>
              <a:latin typeface="Montserrat" pitchFamily="2" charset="77"/>
            </a:rPr>
            <a:t>Ausencia de sensibilidad corneal (V).</a:t>
          </a:r>
        </a:p>
      </dgm:t>
    </dgm:pt>
    <dgm:pt modelId="{BB8960BC-4F36-4F1B-8658-D63B0793E346}" type="parTrans" cxnId="{D1912759-A7DB-42FF-AC20-72642445F0D4}">
      <dgm:prSet/>
      <dgm:spPr/>
      <dgm:t>
        <a:bodyPr/>
        <a:lstStyle/>
        <a:p>
          <a:pPr algn="ctr"/>
          <a:endParaRPr lang="es-CO">
            <a:solidFill>
              <a:srgbClr val="152B48"/>
            </a:solidFill>
            <a:latin typeface="Montserrat" pitchFamily="2" charset="77"/>
          </a:endParaRPr>
        </a:p>
      </dgm:t>
    </dgm:pt>
    <dgm:pt modelId="{FC56FD90-8FFC-45A1-93FC-371AB4537463}" type="sibTrans" cxnId="{D1912759-A7DB-42FF-AC20-72642445F0D4}">
      <dgm:prSet/>
      <dgm:spPr/>
      <dgm:t>
        <a:bodyPr/>
        <a:lstStyle/>
        <a:p>
          <a:pPr algn="ctr"/>
          <a:endParaRPr lang="es-CO">
            <a:solidFill>
              <a:srgbClr val="152B48"/>
            </a:solidFill>
            <a:latin typeface="Montserrat" pitchFamily="2" charset="77"/>
          </a:endParaRPr>
        </a:p>
      </dgm:t>
    </dgm:pt>
    <dgm:pt modelId="{25EE20B5-B4CD-435F-ABB7-D3DA5E3609A1}">
      <dgm:prSet/>
      <dgm:spPr>
        <a:ln>
          <a:solidFill>
            <a:srgbClr val="00ABA7"/>
          </a:solidFill>
        </a:ln>
      </dgm:spPr>
      <dgm:t>
        <a:bodyPr/>
        <a:lstStyle/>
        <a:p>
          <a:pPr algn="ctr"/>
          <a:r>
            <a:rPr lang="es-CO" dirty="0">
              <a:solidFill>
                <a:srgbClr val="152B48"/>
              </a:solidFill>
              <a:latin typeface="Montserrat" pitchFamily="2" charset="77"/>
            </a:rPr>
            <a:t>DPAR.</a:t>
          </a:r>
        </a:p>
      </dgm:t>
    </dgm:pt>
    <dgm:pt modelId="{406502BB-38B7-4269-A4BF-A850B5136082}" type="parTrans" cxnId="{98363035-5653-4D68-8C29-54C72C2E1ADE}">
      <dgm:prSet/>
      <dgm:spPr/>
      <dgm:t>
        <a:bodyPr/>
        <a:lstStyle/>
        <a:p>
          <a:pPr algn="ctr"/>
          <a:endParaRPr lang="es-CO">
            <a:solidFill>
              <a:srgbClr val="152B48"/>
            </a:solidFill>
            <a:latin typeface="Montserrat" pitchFamily="2" charset="77"/>
          </a:endParaRPr>
        </a:p>
      </dgm:t>
    </dgm:pt>
    <dgm:pt modelId="{321C3754-F597-4755-A8F2-DCC0334D8395}" type="sibTrans" cxnId="{98363035-5653-4D68-8C29-54C72C2E1ADE}">
      <dgm:prSet/>
      <dgm:spPr/>
      <dgm:t>
        <a:bodyPr/>
        <a:lstStyle/>
        <a:p>
          <a:pPr algn="ctr"/>
          <a:endParaRPr lang="es-CO">
            <a:solidFill>
              <a:srgbClr val="152B48"/>
            </a:solidFill>
            <a:latin typeface="Montserrat" pitchFamily="2" charset="77"/>
          </a:endParaRPr>
        </a:p>
      </dgm:t>
    </dgm:pt>
    <dgm:pt modelId="{743E23E5-E3C7-455D-B0E6-585CA3F934ED}">
      <dgm:prSet/>
      <dgm:spPr>
        <a:ln>
          <a:solidFill>
            <a:srgbClr val="00ABA7"/>
          </a:solidFill>
        </a:ln>
      </dgm:spPr>
      <dgm:t>
        <a:bodyPr/>
        <a:lstStyle/>
        <a:p>
          <a:pPr algn="ctr"/>
          <a:r>
            <a:rPr lang="es-CO" dirty="0">
              <a:solidFill>
                <a:srgbClr val="152B48"/>
              </a:solidFill>
              <a:latin typeface="Montserrat" pitchFamily="2" charset="77"/>
            </a:rPr>
            <a:t>Dolor orbitario.</a:t>
          </a:r>
        </a:p>
      </dgm:t>
    </dgm:pt>
    <dgm:pt modelId="{20E49080-9946-499D-8078-53078294C700}" type="parTrans" cxnId="{C43CD1CD-D40B-4AF8-9BAD-0584941FE157}">
      <dgm:prSet/>
      <dgm:spPr/>
      <dgm:t>
        <a:bodyPr/>
        <a:lstStyle/>
        <a:p>
          <a:pPr algn="ctr"/>
          <a:endParaRPr lang="es-CO">
            <a:solidFill>
              <a:srgbClr val="152B48"/>
            </a:solidFill>
            <a:latin typeface="Montserrat" pitchFamily="2" charset="77"/>
          </a:endParaRPr>
        </a:p>
      </dgm:t>
    </dgm:pt>
    <dgm:pt modelId="{B6263639-E1EA-4915-A66E-327F860E11B6}" type="sibTrans" cxnId="{C43CD1CD-D40B-4AF8-9BAD-0584941FE157}">
      <dgm:prSet/>
      <dgm:spPr/>
      <dgm:t>
        <a:bodyPr/>
        <a:lstStyle/>
        <a:p>
          <a:pPr algn="ctr"/>
          <a:endParaRPr lang="es-CO">
            <a:solidFill>
              <a:srgbClr val="152B48"/>
            </a:solidFill>
            <a:latin typeface="Montserrat" pitchFamily="2" charset="77"/>
          </a:endParaRPr>
        </a:p>
      </dgm:t>
    </dgm:pt>
    <dgm:pt modelId="{AFA1A5AD-979E-44DE-B65F-5C860DE9AF4C}">
      <dgm:prSet/>
      <dgm:spPr>
        <a:ln>
          <a:solidFill>
            <a:srgbClr val="00ABA7"/>
          </a:solidFill>
        </a:ln>
      </dgm:spPr>
      <dgm:t>
        <a:bodyPr/>
        <a:lstStyle/>
        <a:p>
          <a:pPr algn="ctr"/>
          <a:r>
            <a:rPr lang="es-CO" dirty="0">
              <a:solidFill>
                <a:srgbClr val="152B48"/>
              </a:solidFill>
              <a:latin typeface="Montserrat" pitchFamily="2" charset="77"/>
            </a:rPr>
            <a:t>Hipoestesia de la frente (V).</a:t>
          </a:r>
        </a:p>
      </dgm:t>
    </dgm:pt>
    <dgm:pt modelId="{623AB8B1-8BF1-4DF5-9D34-3D3AA06FF184}" type="parTrans" cxnId="{FF993E81-63BE-436F-A137-55BB280C40EE}">
      <dgm:prSet/>
      <dgm:spPr/>
      <dgm:t>
        <a:bodyPr/>
        <a:lstStyle/>
        <a:p>
          <a:pPr algn="ctr"/>
          <a:endParaRPr lang="es-CO">
            <a:solidFill>
              <a:srgbClr val="152B48"/>
            </a:solidFill>
            <a:latin typeface="Montserrat" pitchFamily="2" charset="77"/>
          </a:endParaRPr>
        </a:p>
      </dgm:t>
    </dgm:pt>
    <dgm:pt modelId="{166AE2AD-C337-4AE1-A0A1-4019E90D9C67}" type="sibTrans" cxnId="{FF993E81-63BE-436F-A137-55BB280C40EE}">
      <dgm:prSet/>
      <dgm:spPr/>
      <dgm:t>
        <a:bodyPr/>
        <a:lstStyle/>
        <a:p>
          <a:pPr algn="ctr"/>
          <a:endParaRPr lang="es-CO">
            <a:solidFill>
              <a:srgbClr val="152B48"/>
            </a:solidFill>
            <a:latin typeface="Montserrat" pitchFamily="2" charset="77"/>
          </a:endParaRPr>
        </a:p>
      </dgm:t>
    </dgm:pt>
    <dgm:pt modelId="{773781A2-04E9-42BF-A752-29FAEEDB8FE5}">
      <dgm:prSet/>
      <dgm:spPr>
        <a:ln>
          <a:solidFill>
            <a:srgbClr val="00ABA7"/>
          </a:solidFill>
        </a:ln>
      </dgm:spPr>
      <dgm:t>
        <a:bodyPr/>
        <a:lstStyle/>
        <a:p>
          <a:pPr algn="ctr"/>
          <a:r>
            <a:rPr lang="es-CO" dirty="0">
              <a:solidFill>
                <a:srgbClr val="152B48"/>
              </a:solidFill>
              <a:latin typeface="Montserrat" pitchFamily="2" charset="77"/>
            </a:rPr>
            <a:t>Proptosis con o sin congestión orbitaria.</a:t>
          </a:r>
        </a:p>
      </dgm:t>
    </dgm:pt>
    <dgm:pt modelId="{CC1A19EC-2FDC-4C01-808D-1E342B0D8F63}" type="parTrans" cxnId="{E571E469-025A-4895-A7C2-CFC93D08C558}">
      <dgm:prSet/>
      <dgm:spPr/>
      <dgm:t>
        <a:bodyPr/>
        <a:lstStyle/>
        <a:p>
          <a:pPr algn="ctr"/>
          <a:endParaRPr lang="es-CO">
            <a:solidFill>
              <a:srgbClr val="152B48"/>
            </a:solidFill>
            <a:latin typeface="Montserrat" pitchFamily="2" charset="77"/>
          </a:endParaRPr>
        </a:p>
      </dgm:t>
    </dgm:pt>
    <dgm:pt modelId="{A82C6F37-041F-451B-96A4-A072B36F4CCD}" type="sibTrans" cxnId="{E571E469-025A-4895-A7C2-CFC93D08C558}">
      <dgm:prSet/>
      <dgm:spPr/>
      <dgm:t>
        <a:bodyPr/>
        <a:lstStyle/>
        <a:p>
          <a:pPr algn="ctr"/>
          <a:endParaRPr lang="es-CO">
            <a:solidFill>
              <a:srgbClr val="152B48"/>
            </a:solidFill>
            <a:latin typeface="Montserrat" pitchFamily="2" charset="77"/>
          </a:endParaRPr>
        </a:p>
      </dgm:t>
    </dgm:pt>
    <dgm:pt modelId="{2F399030-4A34-471D-84C8-A47F7D2A02E1}">
      <dgm:prSet/>
      <dgm:spPr>
        <a:ln>
          <a:solidFill>
            <a:srgbClr val="00ABA7"/>
          </a:solidFill>
        </a:ln>
      </dgm:spPr>
      <dgm:t>
        <a:bodyPr/>
        <a:lstStyle/>
        <a:p>
          <a:pPr algn="ctr"/>
          <a:r>
            <a:rPr lang="es-CO" dirty="0">
              <a:solidFill>
                <a:srgbClr val="152B48"/>
              </a:solidFill>
              <a:latin typeface="Montserrat" pitchFamily="2" charset="77"/>
            </a:rPr>
            <a:t>Quemosis o hiperemia conjuntival.</a:t>
          </a:r>
        </a:p>
      </dgm:t>
    </dgm:pt>
    <dgm:pt modelId="{F9648E8F-7EE0-4BB1-AC9B-8B2DEA607C32}" type="parTrans" cxnId="{7F92680B-091A-4CBE-B264-21B1643155A1}">
      <dgm:prSet/>
      <dgm:spPr/>
      <dgm:t>
        <a:bodyPr/>
        <a:lstStyle/>
        <a:p>
          <a:pPr algn="ctr"/>
          <a:endParaRPr lang="es-CO">
            <a:solidFill>
              <a:srgbClr val="152B48"/>
            </a:solidFill>
            <a:latin typeface="Montserrat" pitchFamily="2" charset="77"/>
          </a:endParaRPr>
        </a:p>
      </dgm:t>
    </dgm:pt>
    <dgm:pt modelId="{26A35054-EDA9-4A50-8B0B-A85560D53E30}" type="sibTrans" cxnId="{7F92680B-091A-4CBE-B264-21B1643155A1}">
      <dgm:prSet/>
      <dgm:spPr/>
      <dgm:t>
        <a:bodyPr/>
        <a:lstStyle/>
        <a:p>
          <a:pPr algn="ctr"/>
          <a:endParaRPr lang="es-CO">
            <a:solidFill>
              <a:srgbClr val="152B48"/>
            </a:solidFill>
            <a:latin typeface="Montserrat" pitchFamily="2" charset="77"/>
          </a:endParaRPr>
        </a:p>
      </dgm:t>
    </dgm:pt>
    <dgm:pt modelId="{A4AF5815-02CD-4798-93E1-E4D3C4216A5D}" type="pres">
      <dgm:prSet presAssocID="{65F49134-0A78-4939-9609-DD9B06D180E6}" presName="linear" presStyleCnt="0">
        <dgm:presLayoutVars>
          <dgm:animLvl val="lvl"/>
          <dgm:resizeHandles val="exact"/>
        </dgm:presLayoutVars>
      </dgm:prSet>
      <dgm:spPr/>
    </dgm:pt>
    <dgm:pt modelId="{A029CE1E-E031-4493-B66A-C1075B53494D}" type="pres">
      <dgm:prSet presAssocID="{59A176C9-E45E-424F-A252-74E69BB702A6}" presName="parentText" presStyleLbl="node1" presStyleIdx="0" presStyleCnt="9">
        <dgm:presLayoutVars>
          <dgm:chMax val="0"/>
          <dgm:bulletEnabled val="1"/>
        </dgm:presLayoutVars>
      </dgm:prSet>
      <dgm:spPr/>
    </dgm:pt>
    <dgm:pt modelId="{4BCBFB1B-339D-465F-BB36-FF8C7D544DA5}" type="pres">
      <dgm:prSet presAssocID="{FE998BE1-DB65-4D52-BDB7-69C4DE700959}" presName="spacer" presStyleCnt="0"/>
      <dgm:spPr/>
    </dgm:pt>
    <dgm:pt modelId="{21E36CEC-249F-4BBA-99F3-73277409ADB6}" type="pres">
      <dgm:prSet presAssocID="{B620B396-A1DB-43F0-9E68-C843A9B5DE7D}" presName="parentText" presStyleLbl="node1" presStyleIdx="1" presStyleCnt="9">
        <dgm:presLayoutVars>
          <dgm:chMax val="0"/>
          <dgm:bulletEnabled val="1"/>
        </dgm:presLayoutVars>
      </dgm:prSet>
      <dgm:spPr/>
    </dgm:pt>
    <dgm:pt modelId="{10190294-332E-420B-ABB6-40DC44D63D46}" type="pres">
      <dgm:prSet presAssocID="{6A95D344-2CDD-4115-989D-A9B295F5BAD4}" presName="spacer" presStyleCnt="0"/>
      <dgm:spPr/>
    </dgm:pt>
    <dgm:pt modelId="{ED79CE20-CC55-42A8-9F5B-4E8EEB52554B}" type="pres">
      <dgm:prSet presAssocID="{58E31327-FB59-4FBA-8CA2-7741BC75703C}" presName="parentText" presStyleLbl="node1" presStyleIdx="2" presStyleCnt="9">
        <dgm:presLayoutVars>
          <dgm:chMax val="0"/>
          <dgm:bulletEnabled val="1"/>
        </dgm:presLayoutVars>
      </dgm:prSet>
      <dgm:spPr/>
    </dgm:pt>
    <dgm:pt modelId="{79566828-75F0-4872-AB3A-8C1054EC679E}" type="pres">
      <dgm:prSet presAssocID="{F657441C-7FBA-4231-92BC-71BC9BEB5F66}" presName="spacer" presStyleCnt="0"/>
      <dgm:spPr/>
    </dgm:pt>
    <dgm:pt modelId="{5B19BE4B-6A1E-4169-B67F-9E5FA63C2B2D}" type="pres">
      <dgm:prSet presAssocID="{EB710532-AF83-44AC-91B2-5DCA2826C7AC}" presName="parentText" presStyleLbl="node1" presStyleIdx="3" presStyleCnt="9">
        <dgm:presLayoutVars>
          <dgm:chMax val="0"/>
          <dgm:bulletEnabled val="1"/>
        </dgm:presLayoutVars>
      </dgm:prSet>
      <dgm:spPr/>
    </dgm:pt>
    <dgm:pt modelId="{78EAF2DE-2D0B-4F70-8E23-B630666CC3E5}" type="pres">
      <dgm:prSet presAssocID="{FC56FD90-8FFC-45A1-93FC-371AB4537463}" presName="spacer" presStyleCnt="0"/>
      <dgm:spPr/>
    </dgm:pt>
    <dgm:pt modelId="{6F348A36-0713-4A35-B045-324208C4C86D}" type="pres">
      <dgm:prSet presAssocID="{25EE20B5-B4CD-435F-ABB7-D3DA5E3609A1}" presName="parentText" presStyleLbl="node1" presStyleIdx="4" presStyleCnt="9">
        <dgm:presLayoutVars>
          <dgm:chMax val="0"/>
          <dgm:bulletEnabled val="1"/>
        </dgm:presLayoutVars>
      </dgm:prSet>
      <dgm:spPr/>
    </dgm:pt>
    <dgm:pt modelId="{558601E9-A7AF-4F2A-8460-A31348C034ED}" type="pres">
      <dgm:prSet presAssocID="{321C3754-F597-4755-A8F2-DCC0334D8395}" presName="spacer" presStyleCnt="0"/>
      <dgm:spPr/>
    </dgm:pt>
    <dgm:pt modelId="{3AB3B56E-11AC-4DE1-B17C-5D02862D0454}" type="pres">
      <dgm:prSet presAssocID="{743E23E5-E3C7-455D-B0E6-585CA3F934ED}" presName="parentText" presStyleLbl="node1" presStyleIdx="5" presStyleCnt="9">
        <dgm:presLayoutVars>
          <dgm:chMax val="0"/>
          <dgm:bulletEnabled val="1"/>
        </dgm:presLayoutVars>
      </dgm:prSet>
      <dgm:spPr/>
    </dgm:pt>
    <dgm:pt modelId="{8150737D-CC80-4491-BB73-956EAECA390F}" type="pres">
      <dgm:prSet presAssocID="{B6263639-E1EA-4915-A66E-327F860E11B6}" presName="spacer" presStyleCnt="0"/>
      <dgm:spPr/>
    </dgm:pt>
    <dgm:pt modelId="{C4A21C25-9A49-4880-8B09-FAF00327992E}" type="pres">
      <dgm:prSet presAssocID="{AFA1A5AD-979E-44DE-B65F-5C860DE9AF4C}" presName="parentText" presStyleLbl="node1" presStyleIdx="6" presStyleCnt="9">
        <dgm:presLayoutVars>
          <dgm:chMax val="0"/>
          <dgm:bulletEnabled val="1"/>
        </dgm:presLayoutVars>
      </dgm:prSet>
      <dgm:spPr/>
    </dgm:pt>
    <dgm:pt modelId="{7F92EC8E-A2C3-4D28-8436-89D6F2040446}" type="pres">
      <dgm:prSet presAssocID="{166AE2AD-C337-4AE1-A0A1-4019E90D9C67}" presName="spacer" presStyleCnt="0"/>
      <dgm:spPr/>
    </dgm:pt>
    <dgm:pt modelId="{73A3D53E-6CC0-45B3-9E75-EF1D642E96E7}" type="pres">
      <dgm:prSet presAssocID="{773781A2-04E9-42BF-A752-29FAEEDB8FE5}" presName="parentText" presStyleLbl="node1" presStyleIdx="7" presStyleCnt="9">
        <dgm:presLayoutVars>
          <dgm:chMax val="0"/>
          <dgm:bulletEnabled val="1"/>
        </dgm:presLayoutVars>
      </dgm:prSet>
      <dgm:spPr/>
    </dgm:pt>
    <dgm:pt modelId="{5290FDC4-BED2-47C5-BE68-54A734756F75}" type="pres">
      <dgm:prSet presAssocID="{A82C6F37-041F-451B-96A4-A072B36F4CCD}" presName="spacer" presStyleCnt="0"/>
      <dgm:spPr/>
    </dgm:pt>
    <dgm:pt modelId="{44C9DE2D-EEB1-4A77-8D04-42D78E91F90F}" type="pres">
      <dgm:prSet presAssocID="{2F399030-4A34-471D-84C8-A47F7D2A02E1}" presName="parentText" presStyleLbl="node1" presStyleIdx="8" presStyleCnt="9">
        <dgm:presLayoutVars>
          <dgm:chMax val="0"/>
          <dgm:bulletEnabled val="1"/>
        </dgm:presLayoutVars>
      </dgm:prSet>
      <dgm:spPr/>
    </dgm:pt>
  </dgm:ptLst>
  <dgm:cxnLst>
    <dgm:cxn modelId="{7F92680B-091A-4CBE-B264-21B1643155A1}" srcId="{65F49134-0A78-4939-9609-DD9B06D180E6}" destId="{2F399030-4A34-471D-84C8-A47F7D2A02E1}" srcOrd="8" destOrd="0" parTransId="{F9648E8F-7EE0-4BB1-AC9B-8B2DEA607C32}" sibTransId="{26A35054-EDA9-4A50-8B0B-A85560D53E30}"/>
    <dgm:cxn modelId="{CDB7290F-C8E9-4974-BE4D-361C80B1868E}" type="presOf" srcId="{65F49134-0A78-4939-9609-DD9B06D180E6}" destId="{A4AF5815-02CD-4798-93E1-E4D3C4216A5D}" srcOrd="0" destOrd="0" presId="urn:microsoft.com/office/officeart/2005/8/layout/vList2"/>
    <dgm:cxn modelId="{6B51271B-B970-4B31-B1A8-1C7BE3FDC4EE}" srcId="{65F49134-0A78-4939-9609-DD9B06D180E6}" destId="{59A176C9-E45E-424F-A252-74E69BB702A6}" srcOrd="0" destOrd="0" parTransId="{D8409453-B359-4963-9328-281CCF862361}" sibTransId="{FE998BE1-DB65-4D52-BDB7-69C4DE700959}"/>
    <dgm:cxn modelId="{1D55C41C-2379-47DF-B696-B21392D44BB7}" type="presOf" srcId="{B620B396-A1DB-43F0-9E68-C843A9B5DE7D}" destId="{21E36CEC-249F-4BBA-99F3-73277409ADB6}" srcOrd="0" destOrd="0" presId="urn:microsoft.com/office/officeart/2005/8/layout/vList2"/>
    <dgm:cxn modelId="{98363035-5653-4D68-8C29-54C72C2E1ADE}" srcId="{65F49134-0A78-4939-9609-DD9B06D180E6}" destId="{25EE20B5-B4CD-435F-ABB7-D3DA5E3609A1}" srcOrd="4" destOrd="0" parTransId="{406502BB-38B7-4269-A4BF-A850B5136082}" sibTransId="{321C3754-F597-4755-A8F2-DCC0334D8395}"/>
    <dgm:cxn modelId="{6FEB8E44-C8C6-44E7-9CC2-69EDC7CF0BC7}" type="presOf" srcId="{2F399030-4A34-471D-84C8-A47F7D2A02E1}" destId="{44C9DE2D-EEB1-4A77-8D04-42D78E91F90F}" srcOrd="0" destOrd="0" presId="urn:microsoft.com/office/officeart/2005/8/layout/vList2"/>
    <dgm:cxn modelId="{E571E469-025A-4895-A7C2-CFC93D08C558}" srcId="{65F49134-0A78-4939-9609-DD9B06D180E6}" destId="{773781A2-04E9-42BF-A752-29FAEEDB8FE5}" srcOrd="7" destOrd="0" parTransId="{CC1A19EC-2FDC-4C01-808D-1E342B0D8F63}" sibTransId="{A82C6F37-041F-451B-96A4-A072B36F4CCD}"/>
    <dgm:cxn modelId="{A69F7C76-A096-44BD-B748-6C819C7291BE}" type="presOf" srcId="{25EE20B5-B4CD-435F-ABB7-D3DA5E3609A1}" destId="{6F348A36-0713-4A35-B045-324208C4C86D}" srcOrd="0" destOrd="0" presId="urn:microsoft.com/office/officeart/2005/8/layout/vList2"/>
    <dgm:cxn modelId="{D1912759-A7DB-42FF-AC20-72642445F0D4}" srcId="{65F49134-0A78-4939-9609-DD9B06D180E6}" destId="{EB710532-AF83-44AC-91B2-5DCA2826C7AC}" srcOrd="3" destOrd="0" parTransId="{BB8960BC-4F36-4F1B-8658-D63B0793E346}" sibTransId="{FC56FD90-8FFC-45A1-93FC-371AB4537463}"/>
    <dgm:cxn modelId="{D501787A-C5BD-41F0-9F73-7307744ABE8E}" srcId="{65F49134-0A78-4939-9609-DD9B06D180E6}" destId="{58E31327-FB59-4FBA-8CA2-7741BC75703C}" srcOrd="2" destOrd="0" parTransId="{E85A28A3-EC62-46C9-B53D-FB90D2965EFE}" sibTransId="{F657441C-7FBA-4231-92BC-71BC9BEB5F66}"/>
    <dgm:cxn modelId="{276FCF7E-1D83-4DCB-B332-DD2226BD187D}" type="presOf" srcId="{773781A2-04E9-42BF-A752-29FAEEDB8FE5}" destId="{73A3D53E-6CC0-45B3-9E75-EF1D642E96E7}" srcOrd="0" destOrd="0" presId="urn:microsoft.com/office/officeart/2005/8/layout/vList2"/>
    <dgm:cxn modelId="{FF993E81-63BE-436F-A137-55BB280C40EE}" srcId="{65F49134-0A78-4939-9609-DD9B06D180E6}" destId="{AFA1A5AD-979E-44DE-B65F-5C860DE9AF4C}" srcOrd="6" destOrd="0" parTransId="{623AB8B1-8BF1-4DF5-9D34-3D3AA06FF184}" sibTransId="{166AE2AD-C337-4AE1-A0A1-4019E90D9C67}"/>
    <dgm:cxn modelId="{02D0E196-74DD-4CD1-AE46-2207A6DB019F}" type="presOf" srcId="{59A176C9-E45E-424F-A252-74E69BB702A6}" destId="{A029CE1E-E031-4493-B66A-C1075B53494D}" srcOrd="0" destOrd="0" presId="urn:microsoft.com/office/officeart/2005/8/layout/vList2"/>
    <dgm:cxn modelId="{FAF43C98-84A8-4494-9932-9A5A41AFECC9}" type="presOf" srcId="{743E23E5-E3C7-455D-B0E6-585CA3F934ED}" destId="{3AB3B56E-11AC-4DE1-B17C-5D02862D0454}" srcOrd="0" destOrd="0" presId="urn:microsoft.com/office/officeart/2005/8/layout/vList2"/>
    <dgm:cxn modelId="{E769A8A8-7D87-46BC-91DC-EE24AD99B37F}" type="presOf" srcId="{AFA1A5AD-979E-44DE-B65F-5C860DE9AF4C}" destId="{C4A21C25-9A49-4880-8B09-FAF00327992E}" srcOrd="0" destOrd="0" presId="urn:microsoft.com/office/officeart/2005/8/layout/vList2"/>
    <dgm:cxn modelId="{4A9777B5-53A1-459A-A346-325236E4DA6C}" srcId="{65F49134-0A78-4939-9609-DD9B06D180E6}" destId="{B620B396-A1DB-43F0-9E68-C843A9B5DE7D}" srcOrd="1" destOrd="0" parTransId="{60883B7E-5EC9-471E-8646-31F5818938D8}" sibTransId="{6A95D344-2CDD-4115-989D-A9B295F5BAD4}"/>
    <dgm:cxn modelId="{16EC55B9-DC1C-460C-988F-AD194ED1735C}" type="presOf" srcId="{EB710532-AF83-44AC-91B2-5DCA2826C7AC}" destId="{5B19BE4B-6A1E-4169-B67F-9E5FA63C2B2D}" srcOrd="0" destOrd="0" presId="urn:microsoft.com/office/officeart/2005/8/layout/vList2"/>
    <dgm:cxn modelId="{C43CD1CD-D40B-4AF8-9BAD-0584941FE157}" srcId="{65F49134-0A78-4939-9609-DD9B06D180E6}" destId="{743E23E5-E3C7-455D-B0E6-585CA3F934ED}" srcOrd="5" destOrd="0" parTransId="{20E49080-9946-499D-8078-53078294C700}" sibTransId="{B6263639-E1EA-4915-A66E-327F860E11B6}"/>
    <dgm:cxn modelId="{52C4C3F7-AA00-404C-A9FF-27208C5B3E04}" type="presOf" srcId="{58E31327-FB59-4FBA-8CA2-7741BC75703C}" destId="{ED79CE20-CC55-42A8-9F5B-4E8EEB52554B}" srcOrd="0" destOrd="0" presId="urn:microsoft.com/office/officeart/2005/8/layout/vList2"/>
    <dgm:cxn modelId="{7F441545-3643-4BF5-8A73-3000596057ED}" type="presParOf" srcId="{A4AF5815-02CD-4798-93E1-E4D3C4216A5D}" destId="{A029CE1E-E031-4493-B66A-C1075B53494D}" srcOrd="0" destOrd="0" presId="urn:microsoft.com/office/officeart/2005/8/layout/vList2"/>
    <dgm:cxn modelId="{FECEF820-6FC8-46EB-9323-498C4B1F43C4}" type="presParOf" srcId="{A4AF5815-02CD-4798-93E1-E4D3C4216A5D}" destId="{4BCBFB1B-339D-465F-BB36-FF8C7D544DA5}" srcOrd="1" destOrd="0" presId="urn:microsoft.com/office/officeart/2005/8/layout/vList2"/>
    <dgm:cxn modelId="{E4CE6BCF-9DF8-461F-84D4-7CA313A41172}" type="presParOf" srcId="{A4AF5815-02CD-4798-93E1-E4D3C4216A5D}" destId="{21E36CEC-249F-4BBA-99F3-73277409ADB6}" srcOrd="2" destOrd="0" presId="urn:microsoft.com/office/officeart/2005/8/layout/vList2"/>
    <dgm:cxn modelId="{96E4A0CA-6839-470E-B41B-147A6AC28C99}" type="presParOf" srcId="{A4AF5815-02CD-4798-93E1-E4D3C4216A5D}" destId="{10190294-332E-420B-ABB6-40DC44D63D46}" srcOrd="3" destOrd="0" presId="urn:microsoft.com/office/officeart/2005/8/layout/vList2"/>
    <dgm:cxn modelId="{8F6C761C-C796-458D-86AD-7EE7D7A7F7AF}" type="presParOf" srcId="{A4AF5815-02CD-4798-93E1-E4D3C4216A5D}" destId="{ED79CE20-CC55-42A8-9F5B-4E8EEB52554B}" srcOrd="4" destOrd="0" presId="urn:microsoft.com/office/officeart/2005/8/layout/vList2"/>
    <dgm:cxn modelId="{0C5227A6-6C5B-4732-BBAC-85A7DA95E98A}" type="presParOf" srcId="{A4AF5815-02CD-4798-93E1-E4D3C4216A5D}" destId="{79566828-75F0-4872-AB3A-8C1054EC679E}" srcOrd="5" destOrd="0" presId="urn:microsoft.com/office/officeart/2005/8/layout/vList2"/>
    <dgm:cxn modelId="{C118E006-9CE1-4E46-8AFF-3109917A2F97}" type="presParOf" srcId="{A4AF5815-02CD-4798-93E1-E4D3C4216A5D}" destId="{5B19BE4B-6A1E-4169-B67F-9E5FA63C2B2D}" srcOrd="6" destOrd="0" presId="urn:microsoft.com/office/officeart/2005/8/layout/vList2"/>
    <dgm:cxn modelId="{07EC4283-7C91-410B-AB5B-895F2175713F}" type="presParOf" srcId="{A4AF5815-02CD-4798-93E1-E4D3C4216A5D}" destId="{78EAF2DE-2D0B-4F70-8E23-B630666CC3E5}" srcOrd="7" destOrd="0" presId="urn:microsoft.com/office/officeart/2005/8/layout/vList2"/>
    <dgm:cxn modelId="{163EDE43-7F22-48AD-8038-93422B3FEECD}" type="presParOf" srcId="{A4AF5815-02CD-4798-93E1-E4D3C4216A5D}" destId="{6F348A36-0713-4A35-B045-324208C4C86D}" srcOrd="8" destOrd="0" presId="urn:microsoft.com/office/officeart/2005/8/layout/vList2"/>
    <dgm:cxn modelId="{143A5281-4AD4-4F00-AFCF-E033BEB1A270}" type="presParOf" srcId="{A4AF5815-02CD-4798-93E1-E4D3C4216A5D}" destId="{558601E9-A7AF-4F2A-8460-A31348C034ED}" srcOrd="9" destOrd="0" presId="urn:microsoft.com/office/officeart/2005/8/layout/vList2"/>
    <dgm:cxn modelId="{FF56F2F3-5980-4EB4-B212-6EF54E1CD868}" type="presParOf" srcId="{A4AF5815-02CD-4798-93E1-E4D3C4216A5D}" destId="{3AB3B56E-11AC-4DE1-B17C-5D02862D0454}" srcOrd="10" destOrd="0" presId="urn:microsoft.com/office/officeart/2005/8/layout/vList2"/>
    <dgm:cxn modelId="{C4024B0C-1569-4529-A419-A50ADE4345F4}" type="presParOf" srcId="{A4AF5815-02CD-4798-93E1-E4D3C4216A5D}" destId="{8150737D-CC80-4491-BB73-956EAECA390F}" srcOrd="11" destOrd="0" presId="urn:microsoft.com/office/officeart/2005/8/layout/vList2"/>
    <dgm:cxn modelId="{61AF8F79-161A-4A3D-A926-ED2083C3BDFF}" type="presParOf" srcId="{A4AF5815-02CD-4798-93E1-E4D3C4216A5D}" destId="{C4A21C25-9A49-4880-8B09-FAF00327992E}" srcOrd="12" destOrd="0" presId="urn:microsoft.com/office/officeart/2005/8/layout/vList2"/>
    <dgm:cxn modelId="{ED76AD9D-5364-41D4-ADB4-1613FFE0046E}" type="presParOf" srcId="{A4AF5815-02CD-4798-93E1-E4D3C4216A5D}" destId="{7F92EC8E-A2C3-4D28-8436-89D6F2040446}" srcOrd="13" destOrd="0" presId="urn:microsoft.com/office/officeart/2005/8/layout/vList2"/>
    <dgm:cxn modelId="{5DC6ED29-10FC-452D-A60F-FCCC21AC0839}" type="presParOf" srcId="{A4AF5815-02CD-4798-93E1-E4D3C4216A5D}" destId="{73A3D53E-6CC0-45B3-9E75-EF1D642E96E7}" srcOrd="14" destOrd="0" presId="urn:microsoft.com/office/officeart/2005/8/layout/vList2"/>
    <dgm:cxn modelId="{84CEF61B-B072-46C8-9938-B35C446CFD14}" type="presParOf" srcId="{A4AF5815-02CD-4798-93E1-E4D3C4216A5D}" destId="{5290FDC4-BED2-47C5-BE68-54A734756F75}" srcOrd="15" destOrd="0" presId="urn:microsoft.com/office/officeart/2005/8/layout/vList2"/>
    <dgm:cxn modelId="{0A34E76F-9298-4380-8FA7-8E9ECAA3F983}" type="presParOf" srcId="{A4AF5815-02CD-4798-93E1-E4D3C4216A5D}" destId="{44C9DE2D-EEB1-4A77-8D04-42D78E91F90F}"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A04D92DF-1196-4DC4-AF74-11388D547E6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O"/>
        </a:p>
      </dgm:t>
    </dgm:pt>
    <dgm:pt modelId="{09752044-C230-4063-B19F-99B5FEEC3E75}">
      <dgm:prSet custT="1"/>
      <dgm:spPr/>
      <dgm:t>
        <a:bodyPr/>
        <a:lstStyle/>
        <a:p>
          <a:pPr algn="ctr"/>
          <a:r>
            <a:rPr lang="es-MX" sz="1600" b="1" dirty="0">
              <a:latin typeface="Montserrat" pitchFamily="2" charset="77"/>
            </a:rPr>
            <a:t>Inflamatorias</a:t>
          </a:r>
          <a:endParaRPr lang="es-CO" sz="1600" b="1" dirty="0">
            <a:latin typeface="Montserrat" pitchFamily="2" charset="77"/>
          </a:endParaRPr>
        </a:p>
      </dgm:t>
    </dgm:pt>
    <dgm:pt modelId="{FDA5F722-D25F-4858-9CFB-91853ADA2F53}" type="sibTrans" cxnId="{50FAC319-AB28-464A-9059-0A74B546219E}">
      <dgm:prSet/>
      <dgm:spPr/>
      <dgm:t>
        <a:bodyPr/>
        <a:lstStyle/>
        <a:p>
          <a:pPr algn="ctr"/>
          <a:endParaRPr lang="es-CO">
            <a:latin typeface="Montserrat" pitchFamily="2" charset="77"/>
          </a:endParaRPr>
        </a:p>
      </dgm:t>
    </dgm:pt>
    <dgm:pt modelId="{50AB0170-0D9D-4408-9EA0-DF0B6287DB72}" type="parTrans" cxnId="{50FAC319-AB28-464A-9059-0A74B546219E}">
      <dgm:prSet/>
      <dgm:spPr/>
      <dgm:t>
        <a:bodyPr/>
        <a:lstStyle/>
        <a:p>
          <a:pPr algn="ctr"/>
          <a:endParaRPr lang="es-CO">
            <a:latin typeface="Montserrat" pitchFamily="2" charset="77"/>
          </a:endParaRPr>
        </a:p>
      </dgm:t>
    </dgm:pt>
    <dgm:pt modelId="{48103912-FF26-496E-8505-F798B126AAB6}">
      <dgm:prSet custT="1"/>
      <dgm:spPr/>
      <dgm:t>
        <a:bodyPr/>
        <a:lstStyle/>
        <a:p>
          <a:pPr algn="ctr"/>
          <a:r>
            <a:rPr lang="es-MX" sz="1600" b="1" dirty="0">
              <a:latin typeface="Montserrat" pitchFamily="2" charset="77"/>
            </a:rPr>
            <a:t>Infecciosas</a:t>
          </a:r>
          <a:endParaRPr lang="es-CO" sz="1600" b="1" dirty="0">
            <a:latin typeface="Montserrat" pitchFamily="2" charset="77"/>
          </a:endParaRPr>
        </a:p>
      </dgm:t>
    </dgm:pt>
    <dgm:pt modelId="{D0AFC20C-FB43-46C6-8A6E-AF52F0F79658}" type="parTrans" cxnId="{10B7BEDF-2B0E-467D-989F-31CC79721A0F}">
      <dgm:prSet/>
      <dgm:spPr/>
      <dgm:t>
        <a:bodyPr/>
        <a:lstStyle/>
        <a:p>
          <a:endParaRPr lang="es-CO">
            <a:latin typeface="Montserrat" pitchFamily="2" charset="77"/>
          </a:endParaRPr>
        </a:p>
      </dgm:t>
    </dgm:pt>
    <dgm:pt modelId="{B2930C74-5257-4CF4-B894-542DA2F7B3B1}" type="sibTrans" cxnId="{10B7BEDF-2B0E-467D-989F-31CC79721A0F}">
      <dgm:prSet/>
      <dgm:spPr/>
      <dgm:t>
        <a:bodyPr/>
        <a:lstStyle/>
        <a:p>
          <a:endParaRPr lang="es-CO">
            <a:latin typeface="Montserrat" pitchFamily="2" charset="77"/>
          </a:endParaRPr>
        </a:p>
      </dgm:t>
    </dgm:pt>
    <dgm:pt modelId="{DF7DC53A-7E53-47F3-AF6E-CADC6D4AD96D}">
      <dgm:prSet custT="1"/>
      <dgm:spPr/>
      <dgm:t>
        <a:bodyPr/>
        <a:lstStyle/>
        <a:p>
          <a:pPr algn="ctr"/>
          <a:r>
            <a:rPr lang="es-MX" sz="1600" b="1" dirty="0">
              <a:latin typeface="Montserrat" pitchFamily="2" charset="77"/>
            </a:rPr>
            <a:t>Neoplásicas</a:t>
          </a:r>
          <a:endParaRPr lang="es-CO" sz="1600" b="1" dirty="0">
            <a:latin typeface="Montserrat" pitchFamily="2" charset="77"/>
          </a:endParaRPr>
        </a:p>
      </dgm:t>
    </dgm:pt>
    <dgm:pt modelId="{38A7F313-9B7A-40A1-BDF6-268832B9ADC7}" type="parTrans" cxnId="{BD45BE65-7331-4378-B472-6B8CAD946702}">
      <dgm:prSet/>
      <dgm:spPr/>
      <dgm:t>
        <a:bodyPr/>
        <a:lstStyle/>
        <a:p>
          <a:endParaRPr lang="es-CO">
            <a:latin typeface="Montserrat" pitchFamily="2" charset="77"/>
          </a:endParaRPr>
        </a:p>
      </dgm:t>
    </dgm:pt>
    <dgm:pt modelId="{96611767-93C4-4FBB-BC13-B93DAD90FE9E}" type="sibTrans" cxnId="{BD45BE65-7331-4378-B472-6B8CAD946702}">
      <dgm:prSet/>
      <dgm:spPr/>
      <dgm:t>
        <a:bodyPr/>
        <a:lstStyle/>
        <a:p>
          <a:endParaRPr lang="es-CO">
            <a:latin typeface="Montserrat" pitchFamily="2" charset="77"/>
          </a:endParaRPr>
        </a:p>
      </dgm:t>
    </dgm:pt>
    <dgm:pt modelId="{4333BC44-D50C-49B7-83A5-639AD919C562}">
      <dgm:prSet custT="1"/>
      <dgm:spPr/>
      <dgm:t>
        <a:bodyPr/>
        <a:lstStyle/>
        <a:p>
          <a:pPr algn="ctr"/>
          <a:r>
            <a:rPr lang="es-MX" sz="1600" b="1" dirty="0">
              <a:latin typeface="Montserrat" pitchFamily="2" charset="77"/>
            </a:rPr>
            <a:t>Traumáticas</a:t>
          </a:r>
          <a:endParaRPr lang="es-CO" sz="1600" b="1" dirty="0">
            <a:latin typeface="Montserrat" pitchFamily="2" charset="77"/>
          </a:endParaRPr>
        </a:p>
      </dgm:t>
    </dgm:pt>
    <dgm:pt modelId="{C3CAAE00-4142-4D35-A53C-60B385250006}" type="parTrans" cxnId="{F4BB4F2E-2140-4431-A4B2-DF597104BA5C}">
      <dgm:prSet/>
      <dgm:spPr/>
      <dgm:t>
        <a:bodyPr/>
        <a:lstStyle/>
        <a:p>
          <a:endParaRPr lang="es-CO">
            <a:latin typeface="Montserrat" pitchFamily="2" charset="77"/>
          </a:endParaRPr>
        </a:p>
      </dgm:t>
    </dgm:pt>
    <dgm:pt modelId="{93AAE1E0-4B11-4230-83E0-928818BB3D21}" type="sibTrans" cxnId="{F4BB4F2E-2140-4431-A4B2-DF597104BA5C}">
      <dgm:prSet/>
      <dgm:spPr/>
      <dgm:t>
        <a:bodyPr/>
        <a:lstStyle/>
        <a:p>
          <a:endParaRPr lang="es-CO">
            <a:latin typeface="Montserrat" pitchFamily="2" charset="77"/>
          </a:endParaRPr>
        </a:p>
      </dgm:t>
    </dgm:pt>
    <dgm:pt modelId="{D737DECD-2FF2-4CD7-9A4A-F8BEA6C99941}">
      <dgm:prSet custT="1"/>
      <dgm:spPr/>
      <dgm:t>
        <a:bodyPr/>
        <a:lstStyle/>
        <a:p>
          <a:pPr algn="ctr"/>
          <a:r>
            <a:rPr lang="es-MX" sz="1600" b="1" dirty="0">
              <a:latin typeface="Montserrat" pitchFamily="2" charset="77"/>
            </a:rPr>
            <a:t>Vasculares</a:t>
          </a:r>
          <a:endParaRPr lang="es-CO" sz="1600" b="1" dirty="0">
            <a:latin typeface="Montserrat" pitchFamily="2" charset="77"/>
          </a:endParaRPr>
        </a:p>
      </dgm:t>
    </dgm:pt>
    <dgm:pt modelId="{FC310251-4C05-4513-97AB-A2FD29807E5C}" type="parTrans" cxnId="{06BF0B62-9246-4F28-A4E4-400CD0E37C84}">
      <dgm:prSet/>
      <dgm:spPr/>
      <dgm:t>
        <a:bodyPr/>
        <a:lstStyle/>
        <a:p>
          <a:endParaRPr lang="es-CO">
            <a:latin typeface="Montserrat" pitchFamily="2" charset="77"/>
          </a:endParaRPr>
        </a:p>
      </dgm:t>
    </dgm:pt>
    <dgm:pt modelId="{1155E857-7D54-4038-9F14-96D6BED5BB50}" type="sibTrans" cxnId="{06BF0B62-9246-4F28-A4E4-400CD0E37C84}">
      <dgm:prSet/>
      <dgm:spPr/>
      <dgm:t>
        <a:bodyPr/>
        <a:lstStyle/>
        <a:p>
          <a:endParaRPr lang="es-CO">
            <a:latin typeface="Montserrat" pitchFamily="2" charset="77"/>
          </a:endParaRPr>
        </a:p>
      </dgm:t>
    </dgm:pt>
    <dgm:pt modelId="{284C886C-DB61-4B6C-B9E0-542DAA34000A}">
      <dgm:prSet/>
      <dgm:spPr/>
      <dgm:t>
        <a:bodyPr/>
        <a:lstStyle/>
        <a:p>
          <a:pPr algn="l"/>
          <a:r>
            <a:rPr lang="es-MX" dirty="0">
              <a:solidFill>
                <a:srgbClr val="152B48"/>
              </a:solidFill>
              <a:latin typeface="Montserrat" pitchFamily="2" charset="77"/>
            </a:rPr>
            <a:t>Sarcoidosis.</a:t>
          </a:r>
          <a:endParaRPr lang="es-CO" dirty="0">
            <a:solidFill>
              <a:srgbClr val="152B48"/>
            </a:solidFill>
            <a:latin typeface="Montserrat" pitchFamily="2" charset="77"/>
          </a:endParaRPr>
        </a:p>
      </dgm:t>
    </dgm:pt>
    <dgm:pt modelId="{E295B9F0-84FF-432A-B6AC-3232C2131511}" type="parTrans" cxnId="{DDFCD863-5D79-4E3E-97A9-67A18D33A807}">
      <dgm:prSet/>
      <dgm:spPr/>
      <dgm:t>
        <a:bodyPr/>
        <a:lstStyle/>
        <a:p>
          <a:endParaRPr lang="es-CO">
            <a:latin typeface="Montserrat" pitchFamily="2" charset="77"/>
          </a:endParaRPr>
        </a:p>
      </dgm:t>
    </dgm:pt>
    <dgm:pt modelId="{7EE3CF50-0D2E-4974-B7B9-AE358269908F}" type="sibTrans" cxnId="{DDFCD863-5D79-4E3E-97A9-67A18D33A807}">
      <dgm:prSet/>
      <dgm:spPr/>
      <dgm:t>
        <a:bodyPr/>
        <a:lstStyle/>
        <a:p>
          <a:endParaRPr lang="es-CO">
            <a:latin typeface="Montserrat" pitchFamily="2" charset="77"/>
          </a:endParaRPr>
        </a:p>
      </dgm:t>
    </dgm:pt>
    <dgm:pt modelId="{9508A455-C4E2-49EA-97AB-70C684638D01}">
      <dgm:prSet/>
      <dgm:spPr/>
      <dgm:t>
        <a:bodyPr/>
        <a:lstStyle/>
        <a:p>
          <a:pPr algn="l"/>
          <a:r>
            <a:rPr lang="es-MX" dirty="0">
              <a:solidFill>
                <a:srgbClr val="152B48"/>
              </a:solidFill>
              <a:latin typeface="Montserrat" pitchFamily="2" charset="77"/>
            </a:rPr>
            <a:t>LES / GPA / ACG.</a:t>
          </a:r>
          <a:endParaRPr lang="es-CO" dirty="0">
            <a:solidFill>
              <a:srgbClr val="152B48"/>
            </a:solidFill>
            <a:latin typeface="Montserrat" pitchFamily="2" charset="77"/>
          </a:endParaRPr>
        </a:p>
      </dgm:t>
    </dgm:pt>
    <dgm:pt modelId="{8533AD1C-D237-4403-A11C-F91861BE83FB}" type="parTrans" cxnId="{381779B3-4289-4457-8EA1-543EB02B5EC7}">
      <dgm:prSet/>
      <dgm:spPr/>
      <dgm:t>
        <a:bodyPr/>
        <a:lstStyle/>
        <a:p>
          <a:endParaRPr lang="es-CO">
            <a:latin typeface="Montserrat" pitchFamily="2" charset="77"/>
          </a:endParaRPr>
        </a:p>
      </dgm:t>
    </dgm:pt>
    <dgm:pt modelId="{48CF0365-5B5C-4283-8EFF-35DAC8CF86AF}" type="sibTrans" cxnId="{381779B3-4289-4457-8EA1-543EB02B5EC7}">
      <dgm:prSet/>
      <dgm:spPr/>
      <dgm:t>
        <a:bodyPr/>
        <a:lstStyle/>
        <a:p>
          <a:endParaRPr lang="es-CO">
            <a:latin typeface="Montserrat" pitchFamily="2" charset="77"/>
          </a:endParaRPr>
        </a:p>
      </dgm:t>
    </dgm:pt>
    <dgm:pt modelId="{FF957A5F-11B8-4DDF-A1EB-58E938336E62}">
      <dgm:prSet/>
      <dgm:spPr/>
      <dgm:t>
        <a:bodyPr/>
        <a:lstStyle/>
        <a:p>
          <a:pPr algn="l"/>
          <a:r>
            <a:rPr lang="es-MX" dirty="0">
              <a:solidFill>
                <a:srgbClr val="152B48"/>
              </a:solidFill>
              <a:latin typeface="Montserrat" pitchFamily="2" charset="77"/>
            </a:rPr>
            <a:t>Síndrome de Tolosa Hunt.</a:t>
          </a:r>
          <a:endParaRPr lang="es-CO" dirty="0">
            <a:solidFill>
              <a:srgbClr val="152B48"/>
            </a:solidFill>
            <a:latin typeface="Montserrat" pitchFamily="2" charset="77"/>
          </a:endParaRPr>
        </a:p>
      </dgm:t>
    </dgm:pt>
    <dgm:pt modelId="{A19B5CBD-AB8F-4287-A511-7599B4C1ADE3}" type="parTrans" cxnId="{0F1AB23D-FC71-40FD-91EF-392546A0739B}">
      <dgm:prSet/>
      <dgm:spPr/>
      <dgm:t>
        <a:bodyPr/>
        <a:lstStyle/>
        <a:p>
          <a:endParaRPr lang="es-CO">
            <a:latin typeface="Montserrat" pitchFamily="2" charset="77"/>
          </a:endParaRPr>
        </a:p>
      </dgm:t>
    </dgm:pt>
    <dgm:pt modelId="{1EE6C380-1E60-41F7-B1D6-BF67A255C105}" type="sibTrans" cxnId="{0F1AB23D-FC71-40FD-91EF-392546A0739B}">
      <dgm:prSet/>
      <dgm:spPr/>
      <dgm:t>
        <a:bodyPr/>
        <a:lstStyle/>
        <a:p>
          <a:endParaRPr lang="es-CO">
            <a:latin typeface="Montserrat" pitchFamily="2" charset="77"/>
          </a:endParaRPr>
        </a:p>
      </dgm:t>
    </dgm:pt>
    <dgm:pt modelId="{C3EF8647-B12C-4068-ADF6-31EBD6D0066D}">
      <dgm:prSet/>
      <dgm:spPr/>
      <dgm:t>
        <a:bodyPr/>
        <a:lstStyle/>
        <a:p>
          <a:pPr algn="l"/>
          <a:r>
            <a:rPr lang="es-MX" dirty="0">
              <a:solidFill>
                <a:srgbClr val="152B48"/>
              </a:solidFill>
              <a:latin typeface="Montserrat" pitchFamily="2" charset="77"/>
            </a:rPr>
            <a:t>Inflamación idiopática de la órbita.</a:t>
          </a:r>
          <a:endParaRPr lang="es-CO" dirty="0">
            <a:solidFill>
              <a:srgbClr val="152B48"/>
            </a:solidFill>
            <a:latin typeface="Montserrat" pitchFamily="2" charset="77"/>
          </a:endParaRPr>
        </a:p>
      </dgm:t>
    </dgm:pt>
    <dgm:pt modelId="{C6E83032-C003-4159-979E-4D697B064F02}" type="parTrans" cxnId="{BE34461E-7BFE-4B30-88BD-22969BD0D091}">
      <dgm:prSet/>
      <dgm:spPr/>
      <dgm:t>
        <a:bodyPr/>
        <a:lstStyle/>
        <a:p>
          <a:endParaRPr lang="es-CO">
            <a:latin typeface="Montserrat" pitchFamily="2" charset="77"/>
          </a:endParaRPr>
        </a:p>
      </dgm:t>
    </dgm:pt>
    <dgm:pt modelId="{B1F53C23-9361-4054-A66A-E79354C9C0E4}" type="sibTrans" cxnId="{BE34461E-7BFE-4B30-88BD-22969BD0D091}">
      <dgm:prSet/>
      <dgm:spPr/>
      <dgm:t>
        <a:bodyPr/>
        <a:lstStyle/>
        <a:p>
          <a:endParaRPr lang="es-CO">
            <a:latin typeface="Montserrat" pitchFamily="2" charset="77"/>
          </a:endParaRPr>
        </a:p>
      </dgm:t>
    </dgm:pt>
    <dgm:pt modelId="{601C048B-309F-4D96-AD70-0945CBFEEE24}">
      <dgm:prSet/>
      <dgm:spPr/>
      <dgm:t>
        <a:bodyPr/>
        <a:lstStyle/>
        <a:p>
          <a:pPr algn="l"/>
          <a:r>
            <a:rPr lang="es-MX" dirty="0">
              <a:solidFill>
                <a:srgbClr val="152B48"/>
              </a:solidFill>
              <a:latin typeface="Montserrat" pitchFamily="2" charset="77"/>
            </a:rPr>
            <a:t>Orbitopatía tiroidea.</a:t>
          </a:r>
          <a:endParaRPr lang="es-CO" dirty="0">
            <a:solidFill>
              <a:srgbClr val="152B48"/>
            </a:solidFill>
            <a:latin typeface="Montserrat" pitchFamily="2" charset="77"/>
          </a:endParaRPr>
        </a:p>
      </dgm:t>
    </dgm:pt>
    <dgm:pt modelId="{98F82BDD-D192-4296-BE3A-62B1BF46ADB9}" type="parTrans" cxnId="{125B4FFC-BCA8-4186-BF04-EE21E4B77E1F}">
      <dgm:prSet/>
      <dgm:spPr/>
      <dgm:t>
        <a:bodyPr/>
        <a:lstStyle/>
        <a:p>
          <a:endParaRPr lang="es-CO">
            <a:latin typeface="Montserrat" pitchFamily="2" charset="77"/>
          </a:endParaRPr>
        </a:p>
      </dgm:t>
    </dgm:pt>
    <dgm:pt modelId="{24162E76-7E16-4475-A36C-9CBB94976EE4}" type="sibTrans" cxnId="{125B4FFC-BCA8-4186-BF04-EE21E4B77E1F}">
      <dgm:prSet/>
      <dgm:spPr/>
      <dgm:t>
        <a:bodyPr/>
        <a:lstStyle/>
        <a:p>
          <a:endParaRPr lang="es-CO">
            <a:latin typeface="Montserrat" pitchFamily="2" charset="77"/>
          </a:endParaRPr>
        </a:p>
      </dgm:t>
    </dgm:pt>
    <dgm:pt modelId="{D2CB38D4-D8CA-4187-A8B1-E3C3D62D5FD4}">
      <dgm:prSet/>
      <dgm:spPr/>
      <dgm:t>
        <a:bodyPr/>
        <a:lstStyle/>
        <a:p>
          <a:pPr algn="l"/>
          <a:r>
            <a:rPr lang="es-MX" dirty="0">
              <a:solidFill>
                <a:srgbClr val="152B48"/>
              </a:solidFill>
              <a:latin typeface="Montserrat" pitchFamily="2" charset="77"/>
            </a:rPr>
            <a:t>Mucormicosis.</a:t>
          </a:r>
          <a:endParaRPr lang="es-CO" dirty="0">
            <a:solidFill>
              <a:srgbClr val="152B48"/>
            </a:solidFill>
            <a:latin typeface="Montserrat" pitchFamily="2" charset="77"/>
          </a:endParaRPr>
        </a:p>
      </dgm:t>
    </dgm:pt>
    <dgm:pt modelId="{9124DDE7-9B1A-41DB-A7C7-DA94F204B322}" type="parTrans" cxnId="{98E91870-CD12-4120-8D60-8EA81041D370}">
      <dgm:prSet/>
      <dgm:spPr/>
      <dgm:t>
        <a:bodyPr/>
        <a:lstStyle/>
        <a:p>
          <a:endParaRPr lang="es-CO">
            <a:latin typeface="Montserrat" pitchFamily="2" charset="77"/>
          </a:endParaRPr>
        </a:p>
      </dgm:t>
    </dgm:pt>
    <dgm:pt modelId="{E2155847-0D50-4E5B-9A87-771349885AA5}" type="sibTrans" cxnId="{98E91870-CD12-4120-8D60-8EA81041D370}">
      <dgm:prSet/>
      <dgm:spPr/>
      <dgm:t>
        <a:bodyPr/>
        <a:lstStyle/>
        <a:p>
          <a:endParaRPr lang="es-CO">
            <a:latin typeface="Montserrat" pitchFamily="2" charset="77"/>
          </a:endParaRPr>
        </a:p>
      </dgm:t>
    </dgm:pt>
    <dgm:pt modelId="{385A5957-68A4-4052-9672-9C21A766A670}">
      <dgm:prSet/>
      <dgm:spPr/>
      <dgm:t>
        <a:bodyPr/>
        <a:lstStyle/>
        <a:p>
          <a:pPr algn="l"/>
          <a:r>
            <a:rPr lang="es-MX" dirty="0">
              <a:solidFill>
                <a:srgbClr val="152B48"/>
              </a:solidFill>
              <a:latin typeface="Montserrat" pitchFamily="2" charset="77"/>
            </a:rPr>
            <a:t>TB.</a:t>
          </a:r>
          <a:endParaRPr lang="es-CO" dirty="0">
            <a:solidFill>
              <a:srgbClr val="152B48"/>
            </a:solidFill>
            <a:latin typeface="Montserrat" pitchFamily="2" charset="77"/>
          </a:endParaRPr>
        </a:p>
      </dgm:t>
    </dgm:pt>
    <dgm:pt modelId="{94BA297B-DF43-4FB6-8210-604520E8BBBB}" type="parTrans" cxnId="{5EAA5109-529D-444A-9AC5-07542907F5AD}">
      <dgm:prSet/>
      <dgm:spPr/>
      <dgm:t>
        <a:bodyPr/>
        <a:lstStyle/>
        <a:p>
          <a:endParaRPr lang="es-CO">
            <a:latin typeface="Montserrat" pitchFamily="2" charset="77"/>
          </a:endParaRPr>
        </a:p>
      </dgm:t>
    </dgm:pt>
    <dgm:pt modelId="{896FB862-546E-4158-8887-462FDD2BB8F5}" type="sibTrans" cxnId="{5EAA5109-529D-444A-9AC5-07542907F5AD}">
      <dgm:prSet/>
      <dgm:spPr/>
      <dgm:t>
        <a:bodyPr/>
        <a:lstStyle/>
        <a:p>
          <a:endParaRPr lang="es-CO">
            <a:latin typeface="Montserrat" pitchFamily="2" charset="77"/>
          </a:endParaRPr>
        </a:p>
      </dgm:t>
    </dgm:pt>
    <dgm:pt modelId="{A075F49A-5749-4FEB-8D0D-1BA5047E83AB}">
      <dgm:prSet/>
      <dgm:spPr/>
      <dgm:t>
        <a:bodyPr/>
        <a:lstStyle/>
        <a:p>
          <a:pPr algn="l"/>
          <a:r>
            <a:rPr lang="es-MX" dirty="0">
              <a:solidFill>
                <a:srgbClr val="152B48"/>
              </a:solidFill>
              <a:latin typeface="Montserrat" pitchFamily="2" charset="77"/>
            </a:rPr>
            <a:t>Herpes zoster.</a:t>
          </a:r>
          <a:endParaRPr lang="es-CO" dirty="0">
            <a:solidFill>
              <a:srgbClr val="152B48"/>
            </a:solidFill>
            <a:latin typeface="Montserrat" pitchFamily="2" charset="77"/>
          </a:endParaRPr>
        </a:p>
      </dgm:t>
    </dgm:pt>
    <dgm:pt modelId="{902831E7-DE0B-491A-9451-ED9439A9D24B}" type="parTrans" cxnId="{696280B1-34E4-41F7-9D17-22542DA7804F}">
      <dgm:prSet/>
      <dgm:spPr/>
      <dgm:t>
        <a:bodyPr/>
        <a:lstStyle/>
        <a:p>
          <a:endParaRPr lang="es-CO">
            <a:latin typeface="Montserrat" pitchFamily="2" charset="77"/>
          </a:endParaRPr>
        </a:p>
      </dgm:t>
    </dgm:pt>
    <dgm:pt modelId="{B7AF3747-EC61-44DF-A035-98472D16AEC1}" type="sibTrans" cxnId="{696280B1-34E4-41F7-9D17-22542DA7804F}">
      <dgm:prSet/>
      <dgm:spPr/>
      <dgm:t>
        <a:bodyPr/>
        <a:lstStyle/>
        <a:p>
          <a:endParaRPr lang="es-CO">
            <a:latin typeface="Montserrat" pitchFamily="2" charset="77"/>
          </a:endParaRPr>
        </a:p>
      </dgm:t>
    </dgm:pt>
    <dgm:pt modelId="{A05AB786-425C-4A97-8C21-518873265E54}">
      <dgm:prSet/>
      <dgm:spPr/>
      <dgm:t>
        <a:bodyPr/>
        <a:lstStyle/>
        <a:p>
          <a:pPr algn="l"/>
          <a:r>
            <a:rPr lang="es-MX" dirty="0">
              <a:solidFill>
                <a:srgbClr val="152B48"/>
              </a:solidFill>
              <a:latin typeface="Montserrat" pitchFamily="2" charset="77"/>
            </a:rPr>
            <a:t>Sífilis.</a:t>
          </a:r>
          <a:endParaRPr lang="es-CO" dirty="0">
            <a:solidFill>
              <a:srgbClr val="152B48"/>
            </a:solidFill>
            <a:latin typeface="Montserrat" pitchFamily="2" charset="77"/>
          </a:endParaRPr>
        </a:p>
      </dgm:t>
    </dgm:pt>
    <dgm:pt modelId="{70B2522A-D735-4A72-8CB8-D7EE929BBC91}" type="parTrans" cxnId="{84E17A0D-717C-4B1F-BD53-101E7A9D18B2}">
      <dgm:prSet/>
      <dgm:spPr/>
      <dgm:t>
        <a:bodyPr/>
        <a:lstStyle/>
        <a:p>
          <a:endParaRPr lang="es-CO">
            <a:latin typeface="Montserrat" pitchFamily="2" charset="77"/>
          </a:endParaRPr>
        </a:p>
      </dgm:t>
    </dgm:pt>
    <dgm:pt modelId="{C5F7B1F3-22EB-44B0-8B2F-1E83304C1091}" type="sibTrans" cxnId="{84E17A0D-717C-4B1F-BD53-101E7A9D18B2}">
      <dgm:prSet/>
      <dgm:spPr/>
      <dgm:t>
        <a:bodyPr/>
        <a:lstStyle/>
        <a:p>
          <a:endParaRPr lang="es-CO">
            <a:latin typeface="Montserrat" pitchFamily="2" charset="77"/>
          </a:endParaRPr>
        </a:p>
      </dgm:t>
    </dgm:pt>
    <dgm:pt modelId="{E3638A40-0791-497E-ADE4-73BD2682D2B3}">
      <dgm:prSet/>
      <dgm:spPr/>
      <dgm:t>
        <a:bodyPr/>
        <a:lstStyle/>
        <a:p>
          <a:pPr algn="l"/>
          <a:r>
            <a:rPr lang="es-MX" dirty="0">
              <a:solidFill>
                <a:srgbClr val="152B48"/>
              </a:solidFill>
              <a:latin typeface="Montserrat" pitchFamily="2" charset="77"/>
            </a:rPr>
            <a:t>Tumores de cabeza y cuello con extensión orbitaria.</a:t>
          </a:r>
          <a:endParaRPr lang="es-CO" dirty="0">
            <a:solidFill>
              <a:srgbClr val="152B48"/>
            </a:solidFill>
            <a:latin typeface="Montserrat" pitchFamily="2" charset="77"/>
          </a:endParaRPr>
        </a:p>
      </dgm:t>
    </dgm:pt>
    <dgm:pt modelId="{44AD9013-4092-4661-9E44-F8B045ADC802}" type="parTrans" cxnId="{E1E3C28C-CDCE-4CB8-8D41-FA27780B1FDB}">
      <dgm:prSet/>
      <dgm:spPr/>
      <dgm:t>
        <a:bodyPr/>
        <a:lstStyle/>
        <a:p>
          <a:endParaRPr lang="es-CO">
            <a:latin typeface="Montserrat" pitchFamily="2" charset="77"/>
          </a:endParaRPr>
        </a:p>
      </dgm:t>
    </dgm:pt>
    <dgm:pt modelId="{98A8ED86-EFF1-4ECE-9F6A-DB69C2E79EE8}" type="sibTrans" cxnId="{E1E3C28C-CDCE-4CB8-8D41-FA27780B1FDB}">
      <dgm:prSet/>
      <dgm:spPr/>
      <dgm:t>
        <a:bodyPr/>
        <a:lstStyle/>
        <a:p>
          <a:endParaRPr lang="es-CO">
            <a:latin typeface="Montserrat" pitchFamily="2" charset="77"/>
          </a:endParaRPr>
        </a:p>
      </dgm:t>
    </dgm:pt>
    <dgm:pt modelId="{9E2FCCCB-DC97-44E0-A3E1-FC9A0DAC8F40}">
      <dgm:prSet/>
      <dgm:spPr/>
      <dgm:t>
        <a:bodyPr/>
        <a:lstStyle/>
        <a:p>
          <a:pPr algn="l"/>
          <a:r>
            <a:rPr lang="es-MX" dirty="0">
              <a:solidFill>
                <a:srgbClr val="152B48"/>
              </a:solidFill>
              <a:latin typeface="Montserrat" pitchFamily="2" charset="77"/>
            </a:rPr>
            <a:t>Meningioma, schwannoma.</a:t>
          </a:r>
          <a:endParaRPr lang="es-CO" dirty="0">
            <a:solidFill>
              <a:srgbClr val="152B48"/>
            </a:solidFill>
            <a:latin typeface="Montserrat" pitchFamily="2" charset="77"/>
          </a:endParaRPr>
        </a:p>
      </dgm:t>
    </dgm:pt>
    <dgm:pt modelId="{7BD4AEE3-3344-472A-BD77-A5048A735F8B}" type="parTrans" cxnId="{B234946A-11C9-454A-9604-8926263F5BE8}">
      <dgm:prSet/>
      <dgm:spPr/>
      <dgm:t>
        <a:bodyPr/>
        <a:lstStyle/>
        <a:p>
          <a:endParaRPr lang="es-CO">
            <a:latin typeface="Montserrat" pitchFamily="2" charset="77"/>
          </a:endParaRPr>
        </a:p>
      </dgm:t>
    </dgm:pt>
    <dgm:pt modelId="{E2EADFB8-208A-42CB-9AAE-779CB2881575}" type="sibTrans" cxnId="{B234946A-11C9-454A-9604-8926263F5BE8}">
      <dgm:prSet/>
      <dgm:spPr/>
      <dgm:t>
        <a:bodyPr/>
        <a:lstStyle/>
        <a:p>
          <a:endParaRPr lang="es-CO">
            <a:latin typeface="Montserrat" pitchFamily="2" charset="77"/>
          </a:endParaRPr>
        </a:p>
      </dgm:t>
    </dgm:pt>
    <dgm:pt modelId="{C03CEF5D-D538-493C-96E6-986D0B0CA549}">
      <dgm:prSet/>
      <dgm:spPr/>
      <dgm:t>
        <a:bodyPr/>
        <a:lstStyle/>
        <a:p>
          <a:pPr algn="l"/>
          <a:r>
            <a:rPr lang="es-MX" dirty="0">
              <a:solidFill>
                <a:srgbClr val="152B48"/>
              </a:solidFill>
              <a:latin typeface="Montserrat" pitchFamily="2" charset="77"/>
            </a:rPr>
            <a:t>Metástasis.</a:t>
          </a:r>
          <a:endParaRPr lang="es-CO" dirty="0">
            <a:solidFill>
              <a:srgbClr val="152B48"/>
            </a:solidFill>
            <a:latin typeface="Montserrat" pitchFamily="2" charset="77"/>
          </a:endParaRPr>
        </a:p>
      </dgm:t>
    </dgm:pt>
    <dgm:pt modelId="{F9DCACD6-FE31-4955-8A38-07E7B9DC5A0C}" type="parTrans" cxnId="{8D66C4E1-CA16-4E14-B9EE-5B3C6BD2ACAF}">
      <dgm:prSet/>
      <dgm:spPr/>
      <dgm:t>
        <a:bodyPr/>
        <a:lstStyle/>
        <a:p>
          <a:endParaRPr lang="es-CO">
            <a:latin typeface="Montserrat" pitchFamily="2" charset="77"/>
          </a:endParaRPr>
        </a:p>
      </dgm:t>
    </dgm:pt>
    <dgm:pt modelId="{270D38D9-0898-432E-A6B0-D25CBFC05F93}" type="sibTrans" cxnId="{8D66C4E1-CA16-4E14-B9EE-5B3C6BD2ACAF}">
      <dgm:prSet/>
      <dgm:spPr/>
      <dgm:t>
        <a:bodyPr/>
        <a:lstStyle/>
        <a:p>
          <a:endParaRPr lang="es-CO">
            <a:latin typeface="Montserrat" pitchFamily="2" charset="77"/>
          </a:endParaRPr>
        </a:p>
      </dgm:t>
    </dgm:pt>
    <dgm:pt modelId="{8F950A93-4A88-4A98-9503-BDDF12282E09}">
      <dgm:prSet/>
      <dgm:spPr/>
      <dgm:t>
        <a:bodyPr/>
        <a:lstStyle/>
        <a:p>
          <a:pPr algn="l"/>
          <a:r>
            <a:rPr lang="es-MX" dirty="0">
              <a:solidFill>
                <a:srgbClr val="152B48"/>
              </a:solidFill>
              <a:latin typeface="Montserrat" pitchFamily="2" charset="77"/>
            </a:rPr>
            <a:t>Linfoma/leucemia.</a:t>
          </a:r>
          <a:endParaRPr lang="es-CO" dirty="0">
            <a:solidFill>
              <a:srgbClr val="152B48"/>
            </a:solidFill>
            <a:latin typeface="Montserrat" pitchFamily="2" charset="77"/>
          </a:endParaRPr>
        </a:p>
      </dgm:t>
    </dgm:pt>
    <dgm:pt modelId="{7C6CF52B-1101-47CF-9CC7-B1EC851FC7A7}" type="parTrans" cxnId="{F1C175B1-32F2-4C6F-8ABA-84DB801016A7}">
      <dgm:prSet/>
      <dgm:spPr/>
      <dgm:t>
        <a:bodyPr/>
        <a:lstStyle/>
        <a:p>
          <a:endParaRPr lang="es-CO">
            <a:latin typeface="Montserrat" pitchFamily="2" charset="77"/>
          </a:endParaRPr>
        </a:p>
      </dgm:t>
    </dgm:pt>
    <dgm:pt modelId="{BAEC2249-B50B-4B05-9584-94F50AF198D1}" type="sibTrans" cxnId="{F1C175B1-32F2-4C6F-8ABA-84DB801016A7}">
      <dgm:prSet/>
      <dgm:spPr/>
      <dgm:t>
        <a:bodyPr/>
        <a:lstStyle/>
        <a:p>
          <a:endParaRPr lang="es-CO">
            <a:latin typeface="Montserrat" pitchFamily="2" charset="77"/>
          </a:endParaRPr>
        </a:p>
      </dgm:t>
    </dgm:pt>
    <dgm:pt modelId="{E89522CA-8DCC-42DE-8EE4-A67C6DB48F97}">
      <dgm:prSet/>
      <dgm:spPr/>
      <dgm:t>
        <a:bodyPr/>
        <a:lstStyle/>
        <a:p>
          <a:pPr algn="l"/>
          <a:r>
            <a:rPr lang="es-MX" dirty="0">
              <a:solidFill>
                <a:srgbClr val="152B48"/>
              </a:solidFill>
              <a:latin typeface="Montserrat" pitchFamily="2" charset="77"/>
            </a:rPr>
            <a:t>Fractura del ápex, penetrante.</a:t>
          </a:r>
          <a:endParaRPr lang="es-CO" dirty="0">
            <a:solidFill>
              <a:srgbClr val="152B48"/>
            </a:solidFill>
            <a:latin typeface="Montserrat" pitchFamily="2" charset="77"/>
          </a:endParaRPr>
        </a:p>
      </dgm:t>
    </dgm:pt>
    <dgm:pt modelId="{8D1440A3-5711-4EBD-9E35-65AD8254C72A}" type="parTrans" cxnId="{7832B4AA-3C7B-453B-BA6B-1955410029D2}">
      <dgm:prSet/>
      <dgm:spPr/>
      <dgm:t>
        <a:bodyPr/>
        <a:lstStyle/>
        <a:p>
          <a:endParaRPr lang="es-CO">
            <a:latin typeface="Montserrat" pitchFamily="2" charset="77"/>
          </a:endParaRPr>
        </a:p>
      </dgm:t>
    </dgm:pt>
    <dgm:pt modelId="{A541EFE6-2830-48CF-BFE2-AF0288DC9C8B}" type="sibTrans" cxnId="{7832B4AA-3C7B-453B-BA6B-1955410029D2}">
      <dgm:prSet/>
      <dgm:spPr/>
      <dgm:t>
        <a:bodyPr/>
        <a:lstStyle/>
        <a:p>
          <a:endParaRPr lang="es-CO">
            <a:latin typeface="Montserrat" pitchFamily="2" charset="77"/>
          </a:endParaRPr>
        </a:p>
      </dgm:t>
    </dgm:pt>
    <dgm:pt modelId="{56FD34E6-248D-4989-9975-301330D851BE}">
      <dgm:prSet/>
      <dgm:spPr/>
      <dgm:t>
        <a:bodyPr/>
        <a:lstStyle/>
        <a:p>
          <a:pPr algn="l"/>
          <a:r>
            <a:rPr lang="es-MX" dirty="0">
              <a:solidFill>
                <a:srgbClr val="152B48"/>
              </a:solidFill>
              <a:latin typeface="Montserrat" pitchFamily="2" charset="77"/>
            </a:rPr>
            <a:t>Cx nasales y de senos, cx orbitaria.</a:t>
          </a:r>
          <a:endParaRPr lang="es-CO" dirty="0">
            <a:solidFill>
              <a:srgbClr val="152B48"/>
            </a:solidFill>
            <a:latin typeface="Montserrat" pitchFamily="2" charset="77"/>
          </a:endParaRPr>
        </a:p>
      </dgm:t>
    </dgm:pt>
    <dgm:pt modelId="{F2700BCF-7A8A-45F7-89D6-741DF91A0788}" type="parTrans" cxnId="{B682F2BB-4F08-4BE0-AF87-407442AE00C9}">
      <dgm:prSet/>
      <dgm:spPr/>
      <dgm:t>
        <a:bodyPr/>
        <a:lstStyle/>
        <a:p>
          <a:endParaRPr lang="es-CO">
            <a:latin typeface="Montserrat" pitchFamily="2" charset="77"/>
          </a:endParaRPr>
        </a:p>
      </dgm:t>
    </dgm:pt>
    <dgm:pt modelId="{ECBFE28F-D12E-47C5-AFCE-22D653526032}" type="sibTrans" cxnId="{B682F2BB-4F08-4BE0-AF87-407442AE00C9}">
      <dgm:prSet/>
      <dgm:spPr/>
      <dgm:t>
        <a:bodyPr/>
        <a:lstStyle/>
        <a:p>
          <a:endParaRPr lang="es-CO">
            <a:latin typeface="Montserrat" pitchFamily="2" charset="77"/>
          </a:endParaRPr>
        </a:p>
      </dgm:t>
    </dgm:pt>
    <dgm:pt modelId="{E9DFD039-93A8-4D13-BBC0-8F17B03A69F0}">
      <dgm:prSet/>
      <dgm:spPr/>
      <dgm:t>
        <a:bodyPr/>
        <a:lstStyle/>
        <a:p>
          <a:pPr algn="l"/>
          <a:r>
            <a:rPr lang="es-MX" dirty="0">
              <a:solidFill>
                <a:srgbClr val="152B48"/>
              </a:solidFill>
              <a:latin typeface="Montserrat" pitchFamily="2" charset="77"/>
            </a:rPr>
            <a:t>Aneurismas C-C.</a:t>
          </a:r>
          <a:endParaRPr lang="es-CO" dirty="0">
            <a:solidFill>
              <a:srgbClr val="152B48"/>
            </a:solidFill>
            <a:latin typeface="Montserrat" pitchFamily="2" charset="77"/>
          </a:endParaRPr>
        </a:p>
      </dgm:t>
    </dgm:pt>
    <dgm:pt modelId="{87057A0D-83C0-4EB1-83CA-75D57B775384}" type="parTrans" cxnId="{5D6EC669-581A-43A9-A0D0-9D84C471C86A}">
      <dgm:prSet/>
      <dgm:spPr/>
      <dgm:t>
        <a:bodyPr/>
        <a:lstStyle/>
        <a:p>
          <a:endParaRPr lang="es-CO">
            <a:latin typeface="Montserrat" pitchFamily="2" charset="77"/>
          </a:endParaRPr>
        </a:p>
      </dgm:t>
    </dgm:pt>
    <dgm:pt modelId="{77A8FEDD-7176-4A63-84FD-E07B91234A20}" type="sibTrans" cxnId="{5D6EC669-581A-43A9-A0D0-9D84C471C86A}">
      <dgm:prSet/>
      <dgm:spPr/>
      <dgm:t>
        <a:bodyPr/>
        <a:lstStyle/>
        <a:p>
          <a:endParaRPr lang="es-CO">
            <a:latin typeface="Montserrat" pitchFamily="2" charset="77"/>
          </a:endParaRPr>
        </a:p>
      </dgm:t>
    </dgm:pt>
    <dgm:pt modelId="{DF4CB90C-E20F-4E9B-881C-AE8103410CD6}">
      <dgm:prSet/>
      <dgm:spPr/>
      <dgm:t>
        <a:bodyPr/>
        <a:lstStyle/>
        <a:p>
          <a:pPr algn="l"/>
          <a:r>
            <a:rPr lang="es-MX" dirty="0">
              <a:solidFill>
                <a:srgbClr val="152B48"/>
              </a:solidFill>
              <a:latin typeface="Montserrat" pitchFamily="2" charset="77"/>
            </a:rPr>
            <a:t>Fístulas C-C.</a:t>
          </a:r>
          <a:endParaRPr lang="es-CO" dirty="0">
            <a:solidFill>
              <a:srgbClr val="152B48"/>
            </a:solidFill>
            <a:latin typeface="Montserrat" pitchFamily="2" charset="77"/>
          </a:endParaRPr>
        </a:p>
      </dgm:t>
    </dgm:pt>
    <dgm:pt modelId="{4DA77C09-1CA5-43B5-961F-57C553E8304C}" type="parTrans" cxnId="{E2478DB7-95F1-4EF3-BFE0-667000A4FF11}">
      <dgm:prSet/>
      <dgm:spPr/>
      <dgm:t>
        <a:bodyPr/>
        <a:lstStyle/>
        <a:p>
          <a:endParaRPr lang="es-CO">
            <a:latin typeface="Montserrat" pitchFamily="2" charset="77"/>
          </a:endParaRPr>
        </a:p>
      </dgm:t>
    </dgm:pt>
    <dgm:pt modelId="{EF821647-728F-4B41-8440-C75C2A9E997F}" type="sibTrans" cxnId="{E2478DB7-95F1-4EF3-BFE0-667000A4FF11}">
      <dgm:prSet/>
      <dgm:spPr/>
      <dgm:t>
        <a:bodyPr/>
        <a:lstStyle/>
        <a:p>
          <a:endParaRPr lang="es-CO">
            <a:latin typeface="Montserrat" pitchFamily="2" charset="77"/>
          </a:endParaRPr>
        </a:p>
      </dgm:t>
    </dgm:pt>
    <dgm:pt modelId="{90DFDA72-EAE6-4708-BC0B-39A01410F6E9}">
      <dgm:prSet/>
      <dgm:spPr/>
      <dgm:t>
        <a:bodyPr/>
        <a:lstStyle/>
        <a:p>
          <a:pPr algn="l"/>
          <a:r>
            <a:rPr lang="es-MX" dirty="0">
              <a:solidFill>
                <a:srgbClr val="152B48"/>
              </a:solidFill>
              <a:latin typeface="Montserrat" pitchFamily="2" charset="77"/>
            </a:rPr>
            <a:t>Trombosis de seno cavernoso.</a:t>
          </a:r>
          <a:endParaRPr lang="es-CO" dirty="0">
            <a:solidFill>
              <a:srgbClr val="152B48"/>
            </a:solidFill>
            <a:latin typeface="Montserrat" pitchFamily="2" charset="77"/>
          </a:endParaRPr>
        </a:p>
      </dgm:t>
    </dgm:pt>
    <dgm:pt modelId="{6A6ECB40-2F80-4A52-85F6-76C727D5E74C}" type="parTrans" cxnId="{F4E2E1F2-F32E-47DF-9A15-10DCD98F0B47}">
      <dgm:prSet/>
      <dgm:spPr/>
      <dgm:t>
        <a:bodyPr/>
        <a:lstStyle/>
        <a:p>
          <a:endParaRPr lang="es-CO">
            <a:latin typeface="Montserrat" pitchFamily="2" charset="77"/>
          </a:endParaRPr>
        </a:p>
      </dgm:t>
    </dgm:pt>
    <dgm:pt modelId="{F3C93B00-1C4F-4C49-989F-C3214CBC6763}" type="sibTrans" cxnId="{F4E2E1F2-F32E-47DF-9A15-10DCD98F0B47}">
      <dgm:prSet/>
      <dgm:spPr/>
      <dgm:t>
        <a:bodyPr/>
        <a:lstStyle/>
        <a:p>
          <a:endParaRPr lang="es-CO">
            <a:latin typeface="Montserrat" pitchFamily="2" charset="77"/>
          </a:endParaRPr>
        </a:p>
      </dgm:t>
    </dgm:pt>
    <dgm:pt modelId="{960347C1-A300-4A35-8904-C5A2EDE649B1}">
      <dgm:prSet/>
      <dgm:spPr/>
      <dgm:t>
        <a:bodyPr/>
        <a:lstStyle/>
        <a:p>
          <a:pPr algn="l"/>
          <a:r>
            <a:rPr lang="es-MX" dirty="0">
              <a:solidFill>
                <a:srgbClr val="152B48"/>
              </a:solidFill>
              <a:latin typeface="Montserrat" pitchFamily="2" charset="77"/>
            </a:rPr>
            <a:t>Neurofibromatosis.</a:t>
          </a:r>
          <a:endParaRPr lang="es-CO" dirty="0">
            <a:solidFill>
              <a:srgbClr val="152B48"/>
            </a:solidFill>
            <a:latin typeface="Montserrat" pitchFamily="2" charset="77"/>
          </a:endParaRPr>
        </a:p>
      </dgm:t>
    </dgm:pt>
    <dgm:pt modelId="{88E19FCE-0D0B-4432-9C45-0AC99ACFEA4F}" type="parTrans" cxnId="{0B853D00-2276-4936-AC8E-C9B8192979FD}">
      <dgm:prSet/>
      <dgm:spPr/>
      <dgm:t>
        <a:bodyPr/>
        <a:lstStyle/>
        <a:p>
          <a:endParaRPr lang="es-CO">
            <a:latin typeface="Montserrat" pitchFamily="2" charset="77"/>
          </a:endParaRPr>
        </a:p>
      </dgm:t>
    </dgm:pt>
    <dgm:pt modelId="{21AF2B55-DD3E-4104-851D-A4ABFBDCB576}" type="sibTrans" cxnId="{0B853D00-2276-4936-AC8E-C9B8192979FD}">
      <dgm:prSet/>
      <dgm:spPr/>
      <dgm:t>
        <a:bodyPr/>
        <a:lstStyle/>
        <a:p>
          <a:endParaRPr lang="es-CO">
            <a:latin typeface="Montserrat" pitchFamily="2" charset="77"/>
          </a:endParaRPr>
        </a:p>
      </dgm:t>
    </dgm:pt>
    <dgm:pt modelId="{4F2B68C3-0852-4D93-89E1-962EBD9527FF}" type="pres">
      <dgm:prSet presAssocID="{A04D92DF-1196-4DC4-AF74-11388D547E67}" presName="linear" presStyleCnt="0">
        <dgm:presLayoutVars>
          <dgm:animLvl val="lvl"/>
          <dgm:resizeHandles val="exact"/>
        </dgm:presLayoutVars>
      </dgm:prSet>
      <dgm:spPr/>
    </dgm:pt>
    <dgm:pt modelId="{BA4206FC-134B-4ACE-8672-D076D2968E32}" type="pres">
      <dgm:prSet presAssocID="{09752044-C230-4063-B19F-99B5FEEC3E75}" presName="parentText" presStyleLbl="node1" presStyleIdx="0" presStyleCnt="5">
        <dgm:presLayoutVars>
          <dgm:chMax val="0"/>
          <dgm:bulletEnabled val="1"/>
        </dgm:presLayoutVars>
      </dgm:prSet>
      <dgm:spPr/>
    </dgm:pt>
    <dgm:pt modelId="{E170F554-474B-423C-86A5-74E0045F7A78}" type="pres">
      <dgm:prSet presAssocID="{09752044-C230-4063-B19F-99B5FEEC3E75}" presName="childText" presStyleLbl="revTx" presStyleIdx="0" presStyleCnt="5">
        <dgm:presLayoutVars>
          <dgm:bulletEnabled val="1"/>
        </dgm:presLayoutVars>
      </dgm:prSet>
      <dgm:spPr/>
    </dgm:pt>
    <dgm:pt modelId="{07F97E7D-5B03-4D3B-BB57-96C5B03A554C}" type="pres">
      <dgm:prSet presAssocID="{48103912-FF26-496E-8505-F798B126AAB6}" presName="parentText" presStyleLbl="node1" presStyleIdx="1" presStyleCnt="5">
        <dgm:presLayoutVars>
          <dgm:chMax val="0"/>
          <dgm:bulletEnabled val="1"/>
        </dgm:presLayoutVars>
      </dgm:prSet>
      <dgm:spPr/>
    </dgm:pt>
    <dgm:pt modelId="{9CD213AF-634A-4583-A14E-DE8E2E965818}" type="pres">
      <dgm:prSet presAssocID="{48103912-FF26-496E-8505-F798B126AAB6}" presName="childText" presStyleLbl="revTx" presStyleIdx="1" presStyleCnt="5">
        <dgm:presLayoutVars>
          <dgm:bulletEnabled val="1"/>
        </dgm:presLayoutVars>
      </dgm:prSet>
      <dgm:spPr/>
    </dgm:pt>
    <dgm:pt modelId="{6444AFA5-98B2-4A92-9534-2A9585EA126F}" type="pres">
      <dgm:prSet presAssocID="{DF7DC53A-7E53-47F3-AF6E-CADC6D4AD96D}" presName="parentText" presStyleLbl="node1" presStyleIdx="2" presStyleCnt="5">
        <dgm:presLayoutVars>
          <dgm:chMax val="0"/>
          <dgm:bulletEnabled val="1"/>
        </dgm:presLayoutVars>
      </dgm:prSet>
      <dgm:spPr/>
    </dgm:pt>
    <dgm:pt modelId="{7148E2C4-4F87-43FE-9531-43C785122E4C}" type="pres">
      <dgm:prSet presAssocID="{DF7DC53A-7E53-47F3-AF6E-CADC6D4AD96D}" presName="childText" presStyleLbl="revTx" presStyleIdx="2" presStyleCnt="5">
        <dgm:presLayoutVars>
          <dgm:bulletEnabled val="1"/>
        </dgm:presLayoutVars>
      </dgm:prSet>
      <dgm:spPr/>
    </dgm:pt>
    <dgm:pt modelId="{ADC3D7D8-642C-48E1-961B-1D1A006E0531}" type="pres">
      <dgm:prSet presAssocID="{4333BC44-D50C-49B7-83A5-639AD919C562}" presName="parentText" presStyleLbl="node1" presStyleIdx="3" presStyleCnt="5">
        <dgm:presLayoutVars>
          <dgm:chMax val="0"/>
          <dgm:bulletEnabled val="1"/>
        </dgm:presLayoutVars>
      </dgm:prSet>
      <dgm:spPr/>
    </dgm:pt>
    <dgm:pt modelId="{B43B631B-8C6A-48F8-9A35-7B1B43A59A5D}" type="pres">
      <dgm:prSet presAssocID="{4333BC44-D50C-49B7-83A5-639AD919C562}" presName="childText" presStyleLbl="revTx" presStyleIdx="3" presStyleCnt="5">
        <dgm:presLayoutVars>
          <dgm:bulletEnabled val="1"/>
        </dgm:presLayoutVars>
      </dgm:prSet>
      <dgm:spPr/>
    </dgm:pt>
    <dgm:pt modelId="{B879B3C6-C80D-4A02-9E4B-0B22A19C61BD}" type="pres">
      <dgm:prSet presAssocID="{D737DECD-2FF2-4CD7-9A4A-F8BEA6C99941}" presName="parentText" presStyleLbl="node1" presStyleIdx="4" presStyleCnt="5">
        <dgm:presLayoutVars>
          <dgm:chMax val="0"/>
          <dgm:bulletEnabled val="1"/>
        </dgm:presLayoutVars>
      </dgm:prSet>
      <dgm:spPr/>
    </dgm:pt>
    <dgm:pt modelId="{ACB5DDAC-A9FA-497C-9A16-8C72B5E1F0E6}" type="pres">
      <dgm:prSet presAssocID="{D737DECD-2FF2-4CD7-9A4A-F8BEA6C99941}" presName="childText" presStyleLbl="revTx" presStyleIdx="4" presStyleCnt="5">
        <dgm:presLayoutVars>
          <dgm:bulletEnabled val="1"/>
        </dgm:presLayoutVars>
      </dgm:prSet>
      <dgm:spPr/>
    </dgm:pt>
  </dgm:ptLst>
  <dgm:cxnLst>
    <dgm:cxn modelId="{0B853D00-2276-4936-AC8E-C9B8192979FD}" srcId="{DF7DC53A-7E53-47F3-AF6E-CADC6D4AD96D}" destId="{960347C1-A300-4A35-8904-C5A2EDE649B1}" srcOrd="4" destOrd="0" parTransId="{88E19FCE-0D0B-4432-9C45-0AC99ACFEA4F}" sibTransId="{21AF2B55-DD3E-4104-851D-A4ABFBDCB576}"/>
    <dgm:cxn modelId="{D6C19605-3946-4746-8167-C8E33AD33B96}" type="presOf" srcId="{FF957A5F-11B8-4DDF-A1EB-58E938336E62}" destId="{E170F554-474B-423C-86A5-74E0045F7A78}" srcOrd="0" destOrd="2" presId="urn:microsoft.com/office/officeart/2005/8/layout/vList2"/>
    <dgm:cxn modelId="{5EAA5109-529D-444A-9AC5-07542907F5AD}" srcId="{48103912-FF26-496E-8505-F798B126AAB6}" destId="{385A5957-68A4-4052-9672-9C21A766A670}" srcOrd="1" destOrd="0" parTransId="{94BA297B-DF43-4FB6-8210-604520E8BBBB}" sibTransId="{896FB862-546E-4158-8887-462FDD2BB8F5}"/>
    <dgm:cxn modelId="{84E17A0D-717C-4B1F-BD53-101E7A9D18B2}" srcId="{48103912-FF26-496E-8505-F798B126AAB6}" destId="{A05AB786-425C-4A97-8C21-518873265E54}" srcOrd="3" destOrd="0" parTransId="{70B2522A-D735-4A72-8CB8-D7EE929BBC91}" sibTransId="{C5F7B1F3-22EB-44B0-8B2F-1E83304C1091}"/>
    <dgm:cxn modelId="{9E83030E-38E5-45B8-BE17-29295338D411}" type="presOf" srcId="{D2CB38D4-D8CA-4187-A8B1-E3C3D62D5FD4}" destId="{9CD213AF-634A-4583-A14E-DE8E2E965818}" srcOrd="0" destOrd="0" presId="urn:microsoft.com/office/officeart/2005/8/layout/vList2"/>
    <dgm:cxn modelId="{1F300716-8310-43A0-AF8D-82AB1A67B17F}" type="presOf" srcId="{284C886C-DB61-4B6C-B9E0-542DAA34000A}" destId="{E170F554-474B-423C-86A5-74E0045F7A78}" srcOrd="0" destOrd="0" presId="urn:microsoft.com/office/officeart/2005/8/layout/vList2"/>
    <dgm:cxn modelId="{50FAC319-AB28-464A-9059-0A74B546219E}" srcId="{A04D92DF-1196-4DC4-AF74-11388D547E67}" destId="{09752044-C230-4063-B19F-99B5FEEC3E75}" srcOrd="0" destOrd="0" parTransId="{50AB0170-0D9D-4408-9EA0-DF0B6287DB72}" sibTransId="{FDA5F722-D25F-4858-9CFB-91853ADA2F53}"/>
    <dgm:cxn modelId="{0FF4541D-BCAD-4CDB-A99A-D9AD83A945EB}" type="presOf" srcId="{601C048B-309F-4D96-AD70-0945CBFEEE24}" destId="{E170F554-474B-423C-86A5-74E0045F7A78}" srcOrd="0" destOrd="4" presId="urn:microsoft.com/office/officeart/2005/8/layout/vList2"/>
    <dgm:cxn modelId="{BE34461E-7BFE-4B30-88BD-22969BD0D091}" srcId="{09752044-C230-4063-B19F-99B5FEEC3E75}" destId="{C3EF8647-B12C-4068-ADF6-31EBD6D0066D}" srcOrd="3" destOrd="0" parTransId="{C6E83032-C003-4159-979E-4D697B064F02}" sibTransId="{B1F53C23-9361-4054-A66A-E79354C9C0E4}"/>
    <dgm:cxn modelId="{565EA724-0BBB-42C9-A61B-3580462E6B5D}" type="presOf" srcId="{4333BC44-D50C-49B7-83A5-639AD919C562}" destId="{ADC3D7D8-642C-48E1-961B-1D1A006E0531}" srcOrd="0" destOrd="0" presId="urn:microsoft.com/office/officeart/2005/8/layout/vList2"/>
    <dgm:cxn modelId="{F1682F25-742D-446B-884D-1457C4B9B1F0}" type="presOf" srcId="{D737DECD-2FF2-4CD7-9A4A-F8BEA6C99941}" destId="{B879B3C6-C80D-4A02-9E4B-0B22A19C61BD}" srcOrd="0" destOrd="0" presId="urn:microsoft.com/office/officeart/2005/8/layout/vList2"/>
    <dgm:cxn modelId="{07A2D725-1CD4-484A-BDBC-8D0A21CBD9CB}" type="presOf" srcId="{960347C1-A300-4A35-8904-C5A2EDE649B1}" destId="{7148E2C4-4F87-43FE-9531-43C785122E4C}" srcOrd="0" destOrd="4" presId="urn:microsoft.com/office/officeart/2005/8/layout/vList2"/>
    <dgm:cxn modelId="{F4BB4F2E-2140-4431-A4B2-DF597104BA5C}" srcId="{A04D92DF-1196-4DC4-AF74-11388D547E67}" destId="{4333BC44-D50C-49B7-83A5-639AD919C562}" srcOrd="3" destOrd="0" parTransId="{C3CAAE00-4142-4D35-A53C-60B385250006}" sibTransId="{93AAE1E0-4B11-4230-83E0-928818BB3D21}"/>
    <dgm:cxn modelId="{E1529832-782B-49FD-A8AF-E74C97167306}" type="presOf" srcId="{DF4CB90C-E20F-4E9B-881C-AE8103410CD6}" destId="{ACB5DDAC-A9FA-497C-9A16-8C72B5E1F0E6}" srcOrd="0" destOrd="1" presId="urn:microsoft.com/office/officeart/2005/8/layout/vList2"/>
    <dgm:cxn modelId="{0F1AB23D-FC71-40FD-91EF-392546A0739B}" srcId="{09752044-C230-4063-B19F-99B5FEEC3E75}" destId="{FF957A5F-11B8-4DDF-A1EB-58E938336E62}" srcOrd="2" destOrd="0" parTransId="{A19B5CBD-AB8F-4287-A511-7599B4C1ADE3}" sibTransId="{1EE6C380-1E60-41F7-B1D6-BF67A255C105}"/>
    <dgm:cxn modelId="{9C0DCE5E-160B-423A-A829-CF497D9F42CE}" type="presOf" srcId="{90DFDA72-EAE6-4708-BC0B-39A01410F6E9}" destId="{ACB5DDAC-A9FA-497C-9A16-8C72B5E1F0E6}" srcOrd="0" destOrd="2" presId="urn:microsoft.com/office/officeart/2005/8/layout/vList2"/>
    <dgm:cxn modelId="{06BF0B62-9246-4F28-A4E4-400CD0E37C84}" srcId="{A04D92DF-1196-4DC4-AF74-11388D547E67}" destId="{D737DECD-2FF2-4CD7-9A4A-F8BEA6C99941}" srcOrd="4" destOrd="0" parTransId="{FC310251-4C05-4513-97AB-A2FD29807E5C}" sibTransId="{1155E857-7D54-4038-9F14-96D6BED5BB50}"/>
    <dgm:cxn modelId="{DDFCD863-5D79-4E3E-97A9-67A18D33A807}" srcId="{09752044-C230-4063-B19F-99B5FEEC3E75}" destId="{284C886C-DB61-4B6C-B9E0-542DAA34000A}" srcOrd="0" destOrd="0" parTransId="{E295B9F0-84FF-432A-B6AC-3232C2131511}" sibTransId="{7EE3CF50-0D2E-4974-B7B9-AE358269908F}"/>
    <dgm:cxn modelId="{BD45BE65-7331-4378-B472-6B8CAD946702}" srcId="{A04D92DF-1196-4DC4-AF74-11388D547E67}" destId="{DF7DC53A-7E53-47F3-AF6E-CADC6D4AD96D}" srcOrd="2" destOrd="0" parTransId="{38A7F313-9B7A-40A1-BDF6-268832B9ADC7}" sibTransId="{96611767-93C4-4FBB-BC13-B93DAD90FE9E}"/>
    <dgm:cxn modelId="{543D0649-1274-486B-994B-DC9B8604D8B9}" type="presOf" srcId="{8F950A93-4A88-4A98-9503-BDDF12282E09}" destId="{7148E2C4-4F87-43FE-9531-43C785122E4C}" srcOrd="0" destOrd="3" presId="urn:microsoft.com/office/officeart/2005/8/layout/vList2"/>
    <dgm:cxn modelId="{5D6EC669-581A-43A9-A0D0-9D84C471C86A}" srcId="{D737DECD-2FF2-4CD7-9A4A-F8BEA6C99941}" destId="{E9DFD039-93A8-4D13-BBC0-8F17B03A69F0}" srcOrd="0" destOrd="0" parTransId="{87057A0D-83C0-4EB1-83CA-75D57B775384}" sibTransId="{77A8FEDD-7176-4A63-84FD-E07B91234A20}"/>
    <dgm:cxn modelId="{B234946A-11C9-454A-9604-8926263F5BE8}" srcId="{DF7DC53A-7E53-47F3-AF6E-CADC6D4AD96D}" destId="{9E2FCCCB-DC97-44E0-A3E1-FC9A0DAC8F40}" srcOrd="1" destOrd="0" parTransId="{7BD4AEE3-3344-472A-BD77-A5048A735F8B}" sibTransId="{E2EADFB8-208A-42CB-9AAE-779CB2881575}"/>
    <dgm:cxn modelId="{98E91870-CD12-4120-8D60-8EA81041D370}" srcId="{48103912-FF26-496E-8505-F798B126AAB6}" destId="{D2CB38D4-D8CA-4187-A8B1-E3C3D62D5FD4}" srcOrd="0" destOrd="0" parTransId="{9124DDE7-9B1A-41DB-A7C7-DA94F204B322}" sibTransId="{E2155847-0D50-4E5B-9A87-771349885AA5}"/>
    <dgm:cxn modelId="{9DBC9D51-88E1-4C27-8FE6-661FC284F2AB}" type="presOf" srcId="{A075F49A-5749-4FEB-8D0D-1BA5047E83AB}" destId="{9CD213AF-634A-4583-A14E-DE8E2E965818}" srcOrd="0" destOrd="2" presId="urn:microsoft.com/office/officeart/2005/8/layout/vList2"/>
    <dgm:cxn modelId="{638A6B72-F0AB-4641-AE39-35592023877E}" type="presOf" srcId="{48103912-FF26-496E-8505-F798B126AAB6}" destId="{07F97E7D-5B03-4D3B-BB57-96C5B03A554C}" srcOrd="0" destOrd="0" presId="urn:microsoft.com/office/officeart/2005/8/layout/vList2"/>
    <dgm:cxn modelId="{E1E3C28C-CDCE-4CB8-8D41-FA27780B1FDB}" srcId="{DF7DC53A-7E53-47F3-AF6E-CADC6D4AD96D}" destId="{E3638A40-0791-497E-ADE4-73BD2682D2B3}" srcOrd="0" destOrd="0" parTransId="{44AD9013-4092-4661-9E44-F8B045ADC802}" sibTransId="{98A8ED86-EFF1-4ECE-9F6A-DB69C2E79EE8}"/>
    <dgm:cxn modelId="{AC9D2693-F06B-4A25-A125-9F6F126AF1A6}" type="presOf" srcId="{C03CEF5D-D538-493C-96E6-986D0B0CA549}" destId="{7148E2C4-4F87-43FE-9531-43C785122E4C}" srcOrd="0" destOrd="2" presId="urn:microsoft.com/office/officeart/2005/8/layout/vList2"/>
    <dgm:cxn modelId="{FBEFFAA6-C813-488B-8C82-3A19E32CE3E8}" type="presOf" srcId="{DF7DC53A-7E53-47F3-AF6E-CADC6D4AD96D}" destId="{6444AFA5-98B2-4A92-9534-2A9585EA126F}" srcOrd="0" destOrd="0" presId="urn:microsoft.com/office/officeart/2005/8/layout/vList2"/>
    <dgm:cxn modelId="{E36BC3A7-3B55-4A7C-BB82-0BD467DCE733}" type="presOf" srcId="{9508A455-C4E2-49EA-97AB-70C684638D01}" destId="{E170F554-474B-423C-86A5-74E0045F7A78}" srcOrd="0" destOrd="1" presId="urn:microsoft.com/office/officeart/2005/8/layout/vList2"/>
    <dgm:cxn modelId="{7832B4AA-3C7B-453B-BA6B-1955410029D2}" srcId="{4333BC44-D50C-49B7-83A5-639AD919C562}" destId="{E89522CA-8DCC-42DE-8EE4-A67C6DB48F97}" srcOrd="0" destOrd="0" parTransId="{8D1440A3-5711-4EBD-9E35-65AD8254C72A}" sibTransId="{A541EFE6-2830-48CF-BFE2-AF0288DC9C8B}"/>
    <dgm:cxn modelId="{03941FAC-AAC4-418E-ABB9-422816C4DDA3}" type="presOf" srcId="{E89522CA-8DCC-42DE-8EE4-A67C6DB48F97}" destId="{B43B631B-8C6A-48F8-9A35-7B1B43A59A5D}" srcOrd="0" destOrd="0" presId="urn:microsoft.com/office/officeart/2005/8/layout/vList2"/>
    <dgm:cxn modelId="{F1C175B1-32F2-4C6F-8ABA-84DB801016A7}" srcId="{DF7DC53A-7E53-47F3-AF6E-CADC6D4AD96D}" destId="{8F950A93-4A88-4A98-9503-BDDF12282E09}" srcOrd="3" destOrd="0" parTransId="{7C6CF52B-1101-47CF-9CC7-B1EC851FC7A7}" sibTransId="{BAEC2249-B50B-4B05-9584-94F50AF198D1}"/>
    <dgm:cxn modelId="{696280B1-34E4-41F7-9D17-22542DA7804F}" srcId="{48103912-FF26-496E-8505-F798B126AAB6}" destId="{A075F49A-5749-4FEB-8D0D-1BA5047E83AB}" srcOrd="2" destOrd="0" parTransId="{902831E7-DE0B-491A-9451-ED9439A9D24B}" sibTransId="{B7AF3747-EC61-44DF-A035-98472D16AEC1}"/>
    <dgm:cxn modelId="{381779B3-4289-4457-8EA1-543EB02B5EC7}" srcId="{09752044-C230-4063-B19F-99B5FEEC3E75}" destId="{9508A455-C4E2-49EA-97AB-70C684638D01}" srcOrd="1" destOrd="0" parTransId="{8533AD1C-D237-4403-A11C-F91861BE83FB}" sibTransId="{48CF0365-5B5C-4283-8EFF-35DAC8CF86AF}"/>
    <dgm:cxn modelId="{E2478DB7-95F1-4EF3-BFE0-667000A4FF11}" srcId="{D737DECD-2FF2-4CD7-9A4A-F8BEA6C99941}" destId="{DF4CB90C-E20F-4E9B-881C-AE8103410CD6}" srcOrd="1" destOrd="0" parTransId="{4DA77C09-1CA5-43B5-961F-57C553E8304C}" sibTransId="{EF821647-728F-4B41-8440-C75C2A9E997F}"/>
    <dgm:cxn modelId="{7ECA7DBA-FB7C-42FE-BBC4-B5E2946516E3}" type="presOf" srcId="{09752044-C230-4063-B19F-99B5FEEC3E75}" destId="{BA4206FC-134B-4ACE-8672-D076D2968E32}" srcOrd="0" destOrd="0" presId="urn:microsoft.com/office/officeart/2005/8/layout/vList2"/>
    <dgm:cxn modelId="{B682F2BB-4F08-4BE0-AF87-407442AE00C9}" srcId="{4333BC44-D50C-49B7-83A5-639AD919C562}" destId="{56FD34E6-248D-4989-9975-301330D851BE}" srcOrd="1" destOrd="0" parTransId="{F2700BCF-7A8A-45F7-89D6-741DF91A0788}" sibTransId="{ECBFE28F-D12E-47C5-AFCE-22D653526032}"/>
    <dgm:cxn modelId="{346459CB-A562-4466-AB00-31CAA2780067}" type="presOf" srcId="{C3EF8647-B12C-4068-ADF6-31EBD6D0066D}" destId="{E170F554-474B-423C-86A5-74E0045F7A78}" srcOrd="0" destOrd="3" presId="urn:microsoft.com/office/officeart/2005/8/layout/vList2"/>
    <dgm:cxn modelId="{FF5DF5CD-C3EA-4DC2-81D9-187CFD52E890}" type="presOf" srcId="{56FD34E6-248D-4989-9975-301330D851BE}" destId="{B43B631B-8C6A-48F8-9A35-7B1B43A59A5D}" srcOrd="0" destOrd="1" presId="urn:microsoft.com/office/officeart/2005/8/layout/vList2"/>
    <dgm:cxn modelId="{415B87D5-2CA9-4F16-B51F-8193441A7A3C}" type="presOf" srcId="{A04D92DF-1196-4DC4-AF74-11388D547E67}" destId="{4F2B68C3-0852-4D93-89E1-962EBD9527FF}" srcOrd="0" destOrd="0" presId="urn:microsoft.com/office/officeart/2005/8/layout/vList2"/>
    <dgm:cxn modelId="{10B7BEDF-2B0E-467D-989F-31CC79721A0F}" srcId="{A04D92DF-1196-4DC4-AF74-11388D547E67}" destId="{48103912-FF26-496E-8505-F798B126AAB6}" srcOrd="1" destOrd="0" parTransId="{D0AFC20C-FB43-46C6-8A6E-AF52F0F79658}" sibTransId="{B2930C74-5257-4CF4-B894-542DA2F7B3B1}"/>
    <dgm:cxn modelId="{8D66C4E1-CA16-4E14-B9EE-5B3C6BD2ACAF}" srcId="{DF7DC53A-7E53-47F3-AF6E-CADC6D4AD96D}" destId="{C03CEF5D-D538-493C-96E6-986D0B0CA549}" srcOrd="2" destOrd="0" parTransId="{F9DCACD6-FE31-4955-8A38-07E7B9DC5A0C}" sibTransId="{270D38D9-0898-432E-A6B0-D25CBFC05F93}"/>
    <dgm:cxn modelId="{E0842EF0-CC70-4F1E-BE3B-E5825A7B45E2}" type="presOf" srcId="{A05AB786-425C-4A97-8C21-518873265E54}" destId="{9CD213AF-634A-4583-A14E-DE8E2E965818}" srcOrd="0" destOrd="3" presId="urn:microsoft.com/office/officeart/2005/8/layout/vList2"/>
    <dgm:cxn modelId="{5D6AB9F2-18A0-4B46-B511-9CA3DC4AC94E}" type="presOf" srcId="{E9DFD039-93A8-4D13-BBC0-8F17B03A69F0}" destId="{ACB5DDAC-A9FA-497C-9A16-8C72B5E1F0E6}" srcOrd="0" destOrd="0" presId="urn:microsoft.com/office/officeart/2005/8/layout/vList2"/>
    <dgm:cxn modelId="{F4E2E1F2-F32E-47DF-9A15-10DCD98F0B47}" srcId="{D737DECD-2FF2-4CD7-9A4A-F8BEA6C99941}" destId="{90DFDA72-EAE6-4708-BC0B-39A01410F6E9}" srcOrd="2" destOrd="0" parTransId="{6A6ECB40-2F80-4A52-85F6-76C727D5E74C}" sibTransId="{F3C93B00-1C4F-4C49-989F-C3214CBC6763}"/>
    <dgm:cxn modelId="{8C3C71F3-6CE2-47E6-861D-2B0857D069E7}" type="presOf" srcId="{9E2FCCCB-DC97-44E0-A3E1-FC9A0DAC8F40}" destId="{7148E2C4-4F87-43FE-9531-43C785122E4C}" srcOrd="0" destOrd="1" presId="urn:microsoft.com/office/officeart/2005/8/layout/vList2"/>
    <dgm:cxn modelId="{E6DE0BFA-A31E-411E-A7F9-FE6B3404BF57}" type="presOf" srcId="{385A5957-68A4-4052-9672-9C21A766A670}" destId="{9CD213AF-634A-4583-A14E-DE8E2E965818}" srcOrd="0" destOrd="1" presId="urn:microsoft.com/office/officeart/2005/8/layout/vList2"/>
    <dgm:cxn modelId="{125B4FFC-BCA8-4186-BF04-EE21E4B77E1F}" srcId="{09752044-C230-4063-B19F-99B5FEEC3E75}" destId="{601C048B-309F-4D96-AD70-0945CBFEEE24}" srcOrd="4" destOrd="0" parTransId="{98F82BDD-D192-4296-BE3A-62B1BF46ADB9}" sibTransId="{24162E76-7E16-4475-A36C-9CBB94976EE4}"/>
    <dgm:cxn modelId="{FA15EFFE-AE9E-4194-A198-31E005EA93BB}" type="presOf" srcId="{E3638A40-0791-497E-ADE4-73BD2682D2B3}" destId="{7148E2C4-4F87-43FE-9531-43C785122E4C}" srcOrd="0" destOrd="0" presId="urn:microsoft.com/office/officeart/2005/8/layout/vList2"/>
    <dgm:cxn modelId="{6BBAF136-1EE8-4BD2-B8A9-2A1CDD9E67FD}" type="presParOf" srcId="{4F2B68C3-0852-4D93-89E1-962EBD9527FF}" destId="{BA4206FC-134B-4ACE-8672-D076D2968E32}" srcOrd="0" destOrd="0" presId="urn:microsoft.com/office/officeart/2005/8/layout/vList2"/>
    <dgm:cxn modelId="{994F92B4-2BC9-4E41-B180-138A0FAA455D}" type="presParOf" srcId="{4F2B68C3-0852-4D93-89E1-962EBD9527FF}" destId="{E170F554-474B-423C-86A5-74E0045F7A78}" srcOrd="1" destOrd="0" presId="urn:microsoft.com/office/officeart/2005/8/layout/vList2"/>
    <dgm:cxn modelId="{AF90EBC7-E5E9-4BB7-8049-84E61FDE5A10}" type="presParOf" srcId="{4F2B68C3-0852-4D93-89E1-962EBD9527FF}" destId="{07F97E7D-5B03-4D3B-BB57-96C5B03A554C}" srcOrd="2" destOrd="0" presId="urn:microsoft.com/office/officeart/2005/8/layout/vList2"/>
    <dgm:cxn modelId="{50EA08DC-1C61-48BF-B010-EA47E7FC3E3F}" type="presParOf" srcId="{4F2B68C3-0852-4D93-89E1-962EBD9527FF}" destId="{9CD213AF-634A-4583-A14E-DE8E2E965818}" srcOrd="3" destOrd="0" presId="urn:microsoft.com/office/officeart/2005/8/layout/vList2"/>
    <dgm:cxn modelId="{ABADD6F4-AAE6-48F5-80B7-D86FD12EFF15}" type="presParOf" srcId="{4F2B68C3-0852-4D93-89E1-962EBD9527FF}" destId="{6444AFA5-98B2-4A92-9534-2A9585EA126F}" srcOrd="4" destOrd="0" presId="urn:microsoft.com/office/officeart/2005/8/layout/vList2"/>
    <dgm:cxn modelId="{AEA1A578-AAD6-4FE4-B68A-F7B63A631DC7}" type="presParOf" srcId="{4F2B68C3-0852-4D93-89E1-962EBD9527FF}" destId="{7148E2C4-4F87-43FE-9531-43C785122E4C}" srcOrd="5" destOrd="0" presId="urn:microsoft.com/office/officeart/2005/8/layout/vList2"/>
    <dgm:cxn modelId="{3C1EA93F-FF92-48E5-814E-17C473B468DD}" type="presParOf" srcId="{4F2B68C3-0852-4D93-89E1-962EBD9527FF}" destId="{ADC3D7D8-642C-48E1-961B-1D1A006E0531}" srcOrd="6" destOrd="0" presId="urn:microsoft.com/office/officeart/2005/8/layout/vList2"/>
    <dgm:cxn modelId="{A8518B45-B154-4179-9DBE-37CB93CC9716}" type="presParOf" srcId="{4F2B68C3-0852-4D93-89E1-962EBD9527FF}" destId="{B43B631B-8C6A-48F8-9A35-7B1B43A59A5D}" srcOrd="7" destOrd="0" presId="urn:microsoft.com/office/officeart/2005/8/layout/vList2"/>
    <dgm:cxn modelId="{16C40C18-C408-4331-845A-F2440BE06DFD}" type="presParOf" srcId="{4F2B68C3-0852-4D93-89E1-962EBD9527FF}" destId="{B879B3C6-C80D-4A02-9E4B-0B22A19C61BD}" srcOrd="8" destOrd="0" presId="urn:microsoft.com/office/officeart/2005/8/layout/vList2"/>
    <dgm:cxn modelId="{6134DEC3-34A5-4C0F-A62A-B3B452257288}" type="presParOf" srcId="{4F2B68C3-0852-4D93-89E1-962EBD9527FF}" destId="{ACB5DDAC-A9FA-497C-9A16-8C72B5E1F0E6}"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58B235-F4BA-4770-A90E-A4D1167F767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CO"/>
        </a:p>
      </dgm:t>
    </dgm:pt>
    <dgm:pt modelId="{F22F5B84-B2EA-44EE-BBC1-5CD8B4E47F08}">
      <dgm:prSet phldrT="[Texto]" custT="1"/>
      <dgm:spPr/>
      <dgm:t>
        <a:bodyPr/>
        <a:lstStyle/>
        <a:p>
          <a:pPr algn="ctr"/>
          <a:r>
            <a:rPr lang="es-MX" sz="1600" b="1" dirty="0">
              <a:latin typeface="Montserrat" pitchFamily="2" charset="77"/>
            </a:rPr>
            <a:t>RETROBULBAR</a:t>
          </a:r>
          <a:endParaRPr lang="es-CO" sz="1600" b="1" dirty="0">
            <a:latin typeface="Montserrat" pitchFamily="2" charset="77"/>
          </a:endParaRPr>
        </a:p>
      </dgm:t>
    </dgm:pt>
    <dgm:pt modelId="{2427DD0E-FDC1-4A51-8F94-B323DDD1948D}" type="parTrans" cxnId="{85554FA0-826D-46CD-99BE-B97F9600EA5C}">
      <dgm:prSet/>
      <dgm:spPr/>
      <dgm:t>
        <a:bodyPr/>
        <a:lstStyle/>
        <a:p>
          <a:pPr algn="ctr"/>
          <a:endParaRPr lang="es-CO" sz="1800">
            <a:latin typeface="Montserrat" pitchFamily="2" charset="77"/>
          </a:endParaRPr>
        </a:p>
      </dgm:t>
    </dgm:pt>
    <dgm:pt modelId="{65CA1378-7B6D-482D-9A70-6CF58C709497}" type="sibTrans" cxnId="{85554FA0-826D-46CD-99BE-B97F9600EA5C}">
      <dgm:prSet/>
      <dgm:spPr/>
      <dgm:t>
        <a:bodyPr/>
        <a:lstStyle/>
        <a:p>
          <a:pPr algn="ctr"/>
          <a:endParaRPr lang="es-CO" sz="1800">
            <a:latin typeface="Montserrat" pitchFamily="2" charset="77"/>
          </a:endParaRPr>
        </a:p>
      </dgm:t>
    </dgm:pt>
    <dgm:pt modelId="{941C49C1-B9BC-4401-9B3F-B89114248073}">
      <dgm:prSet phldrT="[Texto]" custT="1"/>
      <dgm:spPr/>
      <dgm:t>
        <a:bodyPr anchor="ctr"/>
        <a:lstStyle/>
        <a:p>
          <a:pPr algn="l"/>
          <a:r>
            <a:rPr lang="es-MX" sz="1800" dirty="0">
              <a:solidFill>
                <a:srgbClr val="152B48"/>
              </a:solidFill>
              <a:latin typeface="Montserrat" pitchFamily="2" charset="77"/>
            </a:rPr>
            <a:t>Disco óptico normal.</a:t>
          </a:r>
          <a:endParaRPr lang="es-CO" sz="1800" dirty="0">
            <a:solidFill>
              <a:srgbClr val="152B48"/>
            </a:solidFill>
            <a:latin typeface="Montserrat" pitchFamily="2" charset="77"/>
          </a:endParaRPr>
        </a:p>
      </dgm:t>
    </dgm:pt>
    <dgm:pt modelId="{D24F049F-6EB6-43DF-97D3-4F8AA8DB5725}" type="parTrans" cxnId="{E01FB536-6535-4E97-AA51-E4A986808E6C}">
      <dgm:prSet/>
      <dgm:spPr/>
      <dgm:t>
        <a:bodyPr/>
        <a:lstStyle/>
        <a:p>
          <a:pPr algn="ctr"/>
          <a:endParaRPr lang="es-CO" sz="1800">
            <a:latin typeface="Montserrat" pitchFamily="2" charset="77"/>
          </a:endParaRPr>
        </a:p>
      </dgm:t>
    </dgm:pt>
    <dgm:pt modelId="{A5E6DBF3-6D8F-47B0-AB40-C0FAE462D253}" type="sibTrans" cxnId="{E01FB536-6535-4E97-AA51-E4A986808E6C}">
      <dgm:prSet/>
      <dgm:spPr/>
      <dgm:t>
        <a:bodyPr/>
        <a:lstStyle/>
        <a:p>
          <a:pPr algn="ctr"/>
          <a:endParaRPr lang="es-CO" sz="1800">
            <a:latin typeface="Montserrat" pitchFamily="2" charset="77"/>
          </a:endParaRPr>
        </a:p>
      </dgm:t>
    </dgm:pt>
    <dgm:pt modelId="{9734E69E-BB95-4DB2-9081-38E77EE8545D}">
      <dgm:prSet phldrT="[Texto]" custT="1"/>
      <dgm:spPr/>
      <dgm:t>
        <a:bodyPr anchor="ctr"/>
        <a:lstStyle/>
        <a:p>
          <a:pPr algn="l"/>
          <a:r>
            <a:rPr lang="es-MX" sz="1800" dirty="0">
              <a:solidFill>
                <a:srgbClr val="152B48"/>
              </a:solidFill>
              <a:latin typeface="Montserrat" pitchFamily="2" charset="77"/>
            </a:rPr>
            <a:t>La más común en adultos.</a:t>
          </a:r>
          <a:endParaRPr lang="es-CO" sz="1800" dirty="0">
            <a:solidFill>
              <a:srgbClr val="152B48"/>
            </a:solidFill>
            <a:latin typeface="Montserrat" pitchFamily="2" charset="77"/>
          </a:endParaRPr>
        </a:p>
      </dgm:t>
    </dgm:pt>
    <dgm:pt modelId="{4128C89F-FCFD-40FF-A250-03A088A5219D}" type="parTrans" cxnId="{926BAC59-AE36-46A1-8EBC-5577777137C2}">
      <dgm:prSet/>
      <dgm:spPr/>
      <dgm:t>
        <a:bodyPr/>
        <a:lstStyle/>
        <a:p>
          <a:pPr algn="ctr"/>
          <a:endParaRPr lang="es-CO" sz="1800">
            <a:latin typeface="Montserrat" pitchFamily="2" charset="77"/>
          </a:endParaRPr>
        </a:p>
      </dgm:t>
    </dgm:pt>
    <dgm:pt modelId="{6D77EBB9-8019-45AD-BA4E-C0AC18193FEA}" type="sibTrans" cxnId="{926BAC59-AE36-46A1-8EBC-5577777137C2}">
      <dgm:prSet/>
      <dgm:spPr/>
      <dgm:t>
        <a:bodyPr/>
        <a:lstStyle/>
        <a:p>
          <a:pPr algn="ctr"/>
          <a:endParaRPr lang="es-CO" sz="1800">
            <a:latin typeface="Montserrat" pitchFamily="2" charset="77"/>
          </a:endParaRPr>
        </a:p>
      </dgm:t>
    </dgm:pt>
    <dgm:pt modelId="{6AEA82F5-3EC1-4A94-949F-EB1B6AEDDAB4}">
      <dgm:prSet phldrT="[Texto]" custT="1"/>
      <dgm:spPr/>
      <dgm:t>
        <a:bodyPr/>
        <a:lstStyle/>
        <a:p>
          <a:pPr algn="ctr"/>
          <a:r>
            <a:rPr lang="es-MX" sz="1600" b="1" dirty="0">
              <a:latin typeface="Montserrat" pitchFamily="2" charset="77"/>
            </a:rPr>
            <a:t>PAPILITIS</a:t>
          </a:r>
          <a:endParaRPr lang="es-CO" sz="1600" b="1" dirty="0">
            <a:latin typeface="Montserrat" pitchFamily="2" charset="77"/>
          </a:endParaRPr>
        </a:p>
      </dgm:t>
    </dgm:pt>
    <dgm:pt modelId="{EDABF194-0FD6-40A9-AA75-566BBA49D354}" type="parTrans" cxnId="{893DCA51-FC06-4531-B651-AE1FEB0E979D}">
      <dgm:prSet/>
      <dgm:spPr/>
      <dgm:t>
        <a:bodyPr/>
        <a:lstStyle/>
        <a:p>
          <a:pPr algn="ctr"/>
          <a:endParaRPr lang="es-CO" sz="1800">
            <a:latin typeface="Montserrat" pitchFamily="2" charset="77"/>
          </a:endParaRPr>
        </a:p>
      </dgm:t>
    </dgm:pt>
    <dgm:pt modelId="{3330275F-1BA3-43AC-9580-C3B1B70AB10F}" type="sibTrans" cxnId="{893DCA51-FC06-4531-B651-AE1FEB0E979D}">
      <dgm:prSet/>
      <dgm:spPr/>
      <dgm:t>
        <a:bodyPr/>
        <a:lstStyle/>
        <a:p>
          <a:pPr algn="ctr"/>
          <a:endParaRPr lang="es-CO" sz="1800">
            <a:latin typeface="Montserrat" pitchFamily="2" charset="77"/>
          </a:endParaRPr>
        </a:p>
      </dgm:t>
    </dgm:pt>
    <dgm:pt modelId="{86CE4CA5-5CCE-463A-A613-1FEF88C9BC34}">
      <dgm:prSet phldrT="[Texto]" custT="1"/>
      <dgm:spPr/>
      <dgm:t>
        <a:bodyPr anchor="ctr"/>
        <a:lstStyle/>
        <a:p>
          <a:pPr algn="l"/>
          <a:r>
            <a:rPr lang="es-MX" sz="1800" dirty="0">
              <a:solidFill>
                <a:srgbClr val="152B48"/>
              </a:solidFill>
              <a:latin typeface="Montserrat" pitchFamily="2" charset="77"/>
            </a:rPr>
            <a:t>Edema e hiperemia del DO.</a:t>
          </a:r>
          <a:endParaRPr lang="es-CO" sz="1800" dirty="0">
            <a:solidFill>
              <a:srgbClr val="152B48"/>
            </a:solidFill>
            <a:latin typeface="Montserrat" pitchFamily="2" charset="77"/>
          </a:endParaRPr>
        </a:p>
      </dgm:t>
    </dgm:pt>
    <dgm:pt modelId="{3D4BA796-2959-431D-95BD-1ACAA8EBC2AF}" type="parTrans" cxnId="{F53F4314-885B-4E2E-B5D3-E5D85B4B6D61}">
      <dgm:prSet/>
      <dgm:spPr/>
      <dgm:t>
        <a:bodyPr/>
        <a:lstStyle/>
        <a:p>
          <a:pPr algn="ctr"/>
          <a:endParaRPr lang="es-CO" sz="1800">
            <a:latin typeface="Montserrat" pitchFamily="2" charset="77"/>
          </a:endParaRPr>
        </a:p>
      </dgm:t>
    </dgm:pt>
    <dgm:pt modelId="{F98CB5F1-DC7E-4720-9F3D-1285D65A6430}" type="sibTrans" cxnId="{F53F4314-885B-4E2E-B5D3-E5D85B4B6D61}">
      <dgm:prSet/>
      <dgm:spPr/>
      <dgm:t>
        <a:bodyPr/>
        <a:lstStyle/>
        <a:p>
          <a:pPr algn="ctr"/>
          <a:endParaRPr lang="es-CO" sz="1800">
            <a:latin typeface="Montserrat" pitchFamily="2" charset="77"/>
          </a:endParaRPr>
        </a:p>
      </dgm:t>
    </dgm:pt>
    <dgm:pt modelId="{DAB1F304-1BE8-4FEE-B37D-A802CD6FA304}">
      <dgm:prSet phldrT="[Texto]" custT="1"/>
      <dgm:spPr/>
      <dgm:t>
        <a:bodyPr anchor="ctr"/>
        <a:lstStyle/>
        <a:p>
          <a:pPr algn="l"/>
          <a:r>
            <a:rPr lang="es-MX" sz="1800" dirty="0">
              <a:solidFill>
                <a:srgbClr val="152B48"/>
              </a:solidFill>
              <a:latin typeface="Montserrat" pitchFamily="2" charset="77"/>
            </a:rPr>
            <a:t>La más común en niños.</a:t>
          </a:r>
          <a:endParaRPr lang="es-CO" sz="1800" dirty="0">
            <a:solidFill>
              <a:srgbClr val="152B48"/>
            </a:solidFill>
            <a:latin typeface="Montserrat" pitchFamily="2" charset="77"/>
          </a:endParaRPr>
        </a:p>
      </dgm:t>
    </dgm:pt>
    <dgm:pt modelId="{A890CA01-98EB-4C67-A9F8-07BC5BEA4BD5}" type="parTrans" cxnId="{39C309C4-3075-43A5-B7F7-9700AEEDEEC3}">
      <dgm:prSet/>
      <dgm:spPr/>
      <dgm:t>
        <a:bodyPr/>
        <a:lstStyle/>
        <a:p>
          <a:pPr algn="ctr"/>
          <a:endParaRPr lang="es-CO" sz="1800">
            <a:latin typeface="Montserrat" pitchFamily="2" charset="77"/>
          </a:endParaRPr>
        </a:p>
      </dgm:t>
    </dgm:pt>
    <dgm:pt modelId="{05890BC8-279E-4CF4-8191-781224296823}" type="sibTrans" cxnId="{39C309C4-3075-43A5-B7F7-9700AEEDEEC3}">
      <dgm:prSet/>
      <dgm:spPr/>
      <dgm:t>
        <a:bodyPr/>
        <a:lstStyle/>
        <a:p>
          <a:pPr algn="ctr"/>
          <a:endParaRPr lang="es-CO" sz="1800">
            <a:latin typeface="Montserrat" pitchFamily="2" charset="77"/>
          </a:endParaRPr>
        </a:p>
      </dgm:t>
    </dgm:pt>
    <dgm:pt modelId="{BEDC96E6-2D9A-4787-B4BB-029EEFCD55A4}">
      <dgm:prSet phldrT="[Texto]" custT="1"/>
      <dgm:spPr/>
      <dgm:t>
        <a:bodyPr/>
        <a:lstStyle/>
        <a:p>
          <a:pPr algn="ctr"/>
          <a:r>
            <a:rPr lang="es-MX" sz="1600" b="1" dirty="0">
              <a:latin typeface="Montserrat" pitchFamily="2" charset="77"/>
            </a:rPr>
            <a:t>NEURORRETINITIS</a:t>
          </a:r>
          <a:endParaRPr lang="es-CO" sz="1600" b="1" dirty="0">
            <a:latin typeface="Montserrat" pitchFamily="2" charset="77"/>
          </a:endParaRPr>
        </a:p>
      </dgm:t>
    </dgm:pt>
    <dgm:pt modelId="{B9A7BB2A-4313-43BB-AA7D-4741C5D4EA7A}" type="parTrans" cxnId="{75D65F3F-CC45-4070-B8BC-12CB529FB213}">
      <dgm:prSet/>
      <dgm:spPr/>
      <dgm:t>
        <a:bodyPr/>
        <a:lstStyle/>
        <a:p>
          <a:pPr algn="ctr"/>
          <a:endParaRPr lang="es-CO" sz="1800">
            <a:latin typeface="Montserrat" pitchFamily="2" charset="77"/>
          </a:endParaRPr>
        </a:p>
      </dgm:t>
    </dgm:pt>
    <dgm:pt modelId="{A5B0DD00-A9D9-4E17-8AF8-87BD6DFFA65B}" type="sibTrans" cxnId="{75D65F3F-CC45-4070-B8BC-12CB529FB213}">
      <dgm:prSet/>
      <dgm:spPr/>
      <dgm:t>
        <a:bodyPr/>
        <a:lstStyle/>
        <a:p>
          <a:pPr algn="ctr"/>
          <a:endParaRPr lang="es-CO" sz="1800">
            <a:latin typeface="Montserrat" pitchFamily="2" charset="77"/>
          </a:endParaRPr>
        </a:p>
      </dgm:t>
    </dgm:pt>
    <dgm:pt modelId="{2592814B-CBE2-49AA-8440-B38D3C0BF54D}">
      <dgm:prSet phldrT="[Texto]" custT="1"/>
      <dgm:spPr/>
      <dgm:t>
        <a:bodyPr anchor="ctr"/>
        <a:lstStyle/>
        <a:p>
          <a:pPr algn="l"/>
          <a:r>
            <a:rPr lang="es-MX" sz="1800" dirty="0">
              <a:solidFill>
                <a:srgbClr val="152B48"/>
              </a:solidFill>
              <a:latin typeface="Montserrat" pitchFamily="2" charset="77"/>
            </a:rPr>
            <a:t>Papilitis con estrella macular.</a:t>
          </a:r>
          <a:endParaRPr lang="es-CO" sz="1800" dirty="0">
            <a:solidFill>
              <a:srgbClr val="152B48"/>
            </a:solidFill>
            <a:latin typeface="Montserrat" pitchFamily="2" charset="77"/>
          </a:endParaRPr>
        </a:p>
      </dgm:t>
    </dgm:pt>
    <dgm:pt modelId="{3E9C2405-D089-4406-9A33-7FC7FE18FD46}" type="parTrans" cxnId="{80B7429A-1D2B-4F3A-AFAA-CA87A7343C36}">
      <dgm:prSet/>
      <dgm:spPr/>
      <dgm:t>
        <a:bodyPr/>
        <a:lstStyle/>
        <a:p>
          <a:pPr algn="ctr"/>
          <a:endParaRPr lang="es-CO" sz="1800">
            <a:latin typeface="Montserrat" pitchFamily="2" charset="77"/>
          </a:endParaRPr>
        </a:p>
      </dgm:t>
    </dgm:pt>
    <dgm:pt modelId="{B0835711-B9F7-4B86-922C-D12E920C6CA7}" type="sibTrans" cxnId="{80B7429A-1D2B-4F3A-AFAA-CA87A7343C36}">
      <dgm:prSet/>
      <dgm:spPr/>
      <dgm:t>
        <a:bodyPr/>
        <a:lstStyle/>
        <a:p>
          <a:pPr algn="ctr"/>
          <a:endParaRPr lang="es-CO" sz="1800">
            <a:latin typeface="Montserrat" pitchFamily="2" charset="77"/>
          </a:endParaRPr>
        </a:p>
      </dgm:t>
    </dgm:pt>
    <dgm:pt modelId="{6AF143BD-CE1F-4F64-B8F6-D0EA68146496}">
      <dgm:prSet phldrT="[Texto]" custT="1"/>
      <dgm:spPr/>
      <dgm:t>
        <a:bodyPr anchor="ctr"/>
        <a:lstStyle/>
        <a:p>
          <a:pPr algn="l"/>
          <a:r>
            <a:rPr lang="es-MX" sz="1800" dirty="0">
              <a:solidFill>
                <a:srgbClr val="152B48"/>
              </a:solidFill>
              <a:latin typeface="Montserrat" pitchFamily="2" charset="77"/>
            </a:rPr>
            <a:t>La menos común.</a:t>
          </a:r>
          <a:endParaRPr lang="es-CO" sz="1800" dirty="0">
            <a:solidFill>
              <a:srgbClr val="152B48"/>
            </a:solidFill>
            <a:latin typeface="Montserrat" pitchFamily="2" charset="77"/>
          </a:endParaRPr>
        </a:p>
      </dgm:t>
    </dgm:pt>
    <dgm:pt modelId="{CAC111C6-3A95-4085-9977-97ACB5F528A7}" type="parTrans" cxnId="{7D52A8B0-769A-4AB5-B293-402021D718D0}">
      <dgm:prSet/>
      <dgm:spPr/>
      <dgm:t>
        <a:bodyPr/>
        <a:lstStyle/>
        <a:p>
          <a:pPr algn="ctr"/>
          <a:endParaRPr lang="es-CO" sz="1800">
            <a:latin typeface="Montserrat" pitchFamily="2" charset="77"/>
          </a:endParaRPr>
        </a:p>
      </dgm:t>
    </dgm:pt>
    <dgm:pt modelId="{1AE02518-3DD2-41D7-98F0-8097D10F8C27}" type="sibTrans" cxnId="{7D52A8B0-769A-4AB5-B293-402021D718D0}">
      <dgm:prSet/>
      <dgm:spPr/>
      <dgm:t>
        <a:bodyPr/>
        <a:lstStyle/>
        <a:p>
          <a:pPr algn="ctr"/>
          <a:endParaRPr lang="es-CO" sz="1800">
            <a:latin typeface="Montserrat" pitchFamily="2" charset="77"/>
          </a:endParaRPr>
        </a:p>
      </dgm:t>
    </dgm:pt>
    <dgm:pt modelId="{A1DFBD70-2227-44C6-9DD8-8BEB86A26FB3}">
      <dgm:prSet phldrT="[Texto]" custT="1"/>
      <dgm:spPr/>
      <dgm:t>
        <a:bodyPr anchor="ctr"/>
        <a:lstStyle/>
        <a:p>
          <a:pPr algn="l"/>
          <a:r>
            <a:rPr lang="es-MX" sz="1800" dirty="0">
              <a:solidFill>
                <a:srgbClr val="152B48"/>
              </a:solidFill>
              <a:latin typeface="Montserrat" pitchFamily="2" charset="77"/>
            </a:rPr>
            <a:t>Frecuente asociación con EM.</a:t>
          </a:r>
          <a:endParaRPr lang="es-CO" sz="1800" dirty="0">
            <a:solidFill>
              <a:srgbClr val="152B48"/>
            </a:solidFill>
            <a:latin typeface="Montserrat" pitchFamily="2" charset="77"/>
          </a:endParaRPr>
        </a:p>
      </dgm:t>
    </dgm:pt>
    <dgm:pt modelId="{EB0A3347-28F9-452D-843B-CED2B51D55C7}" type="parTrans" cxnId="{139B3FFB-3488-4BFA-9F82-6A70B78068AD}">
      <dgm:prSet/>
      <dgm:spPr/>
      <dgm:t>
        <a:bodyPr/>
        <a:lstStyle/>
        <a:p>
          <a:endParaRPr lang="es-CO" sz="1800">
            <a:latin typeface="Montserrat" pitchFamily="2" charset="77"/>
          </a:endParaRPr>
        </a:p>
      </dgm:t>
    </dgm:pt>
    <dgm:pt modelId="{4323106C-26F7-481B-A951-9F8F49101699}" type="sibTrans" cxnId="{139B3FFB-3488-4BFA-9F82-6A70B78068AD}">
      <dgm:prSet/>
      <dgm:spPr/>
      <dgm:t>
        <a:bodyPr/>
        <a:lstStyle/>
        <a:p>
          <a:endParaRPr lang="es-CO" sz="1800">
            <a:latin typeface="Montserrat" pitchFamily="2" charset="77"/>
          </a:endParaRPr>
        </a:p>
      </dgm:t>
    </dgm:pt>
    <dgm:pt modelId="{C6D43463-E0E8-408E-B089-C8B9AECD7766}">
      <dgm:prSet phldrT="[Texto]" custT="1"/>
      <dgm:spPr/>
      <dgm:t>
        <a:bodyPr anchor="ctr"/>
        <a:lstStyle/>
        <a:p>
          <a:pPr algn="l"/>
          <a:r>
            <a:rPr lang="es-MX" sz="1800" dirty="0">
              <a:solidFill>
                <a:srgbClr val="152B48"/>
              </a:solidFill>
              <a:latin typeface="Montserrat" pitchFamily="2" charset="77"/>
            </a:rPr>
            <a:t>Rara asociación con EM.</a:t>
          </a:r>
          <a:endParaRPr lang="es-CO" sz="1800" dirty="0">
            <a:solidFill>
              <a:srgbClr val="152B48"/>
            </a:solidFill>
            <a:latin typeface="Montserrat" pitchFamily="2" charset="77"/>
          </a:endParaRPr>
        </a:p>
      </dgm:t>
    </dgm:pt>
    <dgm:pt modelId="{F1E62878-1C47-4B6F-ABB6-4485909426A9}" type="parTrans" cxnId="{5F5A2F51-F21C-485F-8142-F8BFC21DD028}">
      <dgm:prSet/>
      <dgm:spPr/>
      <dgm:t>
        <a:bodyPr/>
        <a:lstStyle/>
        <a:p>
          <a:endParaRPr lang="es-CO" sz="1800">
            <a:latin typeface="Montserrat" pitchFamily="2" charset="77"/>
          </a:endParaRPr>
        </a:p>
      </dgm:t>
    </dgm:pt>
    <dgm:pt modelId="{20457740-94DA-4093-A3B6-96A507C0E114}" type="sibTrans" cxnId="{5F5A2F51-F21C-485F-8142-F8BFC21DD028}">
      <dgm:prSet/>
      <dgm:spPr/>
      <dgm:t>
        <a:bodyPr/>
        <a:lstStyle/>
        <a:p>
          <a:endParaRPr lang="es-CO" sz="1800">
            <a:latin typeface="Montserrat" pitchFamily="2" charset="77"/>
          </a:endParaRPr>
        </a:p>
      </dgm:t>
    </dgm:pt>
    <dgm:pt modelId="{B3F2580D-E789-419E-88A2-0236FEB76D63}" type="pres">
      <dgm:prSet presAssocID="{2C58B235-F4BA-4770-A90E-A4D1167F767E}" presName="Name0" presStyleCnt="0">
        <dgm:presLayoutVars>
          <dgm:dir/>
          <dgm:animLvl val="lvl"/>
          <dgm:resizeHandles val="exact"/>
        </dgm:presLayoutVars>
      </dgm:prSet>
      <dgm:spPr/>
    </dgm:pt>
    <dgm:pt modelId="{298061AA-2644-4640-9915-31F39677E82D}" type="pres">
      <dgm:prSet presAssocID="{F22F5B84-B2EA-44EE-BBC1-5CD8B4E47F08}" presName="composite" presStyleCnt="0"/>
      <dgm:spPr/>
    </dgm:pt>
    <dgm:pt modelId="{1BF13430-A338-4ECF-B5F8-4AC01702A549}" type="pres">
      <dgm:prSet presAssocID="{F22F5B84-B2EA-44EE-BBC1-5CD8B4E47F08}" presName="parTx" presStyleLbl="alignNode1" presStyleIdx="0" presStyleCnt="3">
        <dgm:presLayoutVars>
          <dgm:chMax val="0"/>
          <dgm:chPref val="0"/>
          <dgm:bulletEnabled val="1"/>
        </dgm:presLayoutVars>
      </dgm:prSet>
      <dgm:spPr/>
    </dgm:pt>
    <dgm:pt modelId="{82E7EE9B-7B3B-40B4-92F8-7C9380EC1C56}" type="pres">
      <dgm:prSet presAssocID="{F22F5B84-B2EA-44EE-BBC1-5CD8B4E47F08}" presName="desTx" presStyleLbl="alignAccFollowNode1" presStyleIdx="0" presStyleCnt="3">
        <dgm:presLayoutVars>
          <dgm:bulletEnabled val="1"/>
        </dgm:presLayoutVars>
      </dgm:prSet>
      <dgm:spPr/>
    </dgm:pt>
    <dgm:pt modelId="{41C8DE9F-5174-4D0D-94C1-5AF7B5604430}" type="pres">
      <dgm:prSet presAssocID="{65CA1378-7B6D-482D-9A70-6CF58C709497}" presName="space" presStyleCnt="0"/>
      <dgm:spPr/>
    </dgm:pt>
    <dgm:pt modelId="{1019B275-1AE9-4BC8-9EE3-98A9DB913BB1}" type="pres">
      <dgm:prSet presAssocID="{6AEA82F5-3EC1-4A94-949F-EB1B6AEDDAB4}" presName="composite" presStyleCnt="0"/>
      <dgm:spPr/>
    </dgm:pt>
    <dgm:pt modelId="{AE171B35-1D05-4CF0-9BD3-438F706A0FE9}" type="pres">
      <dgm:prSet presAssocID="{6AEA82F5-3EC1-4A94-949F-EB1B6AEDDAB4}" presName="parTx" presStyleLbl="alignNode1" presStyleIdx="1" presStyleCnt="3">
        <dgm:presLayoutVars>
          <dgm:chMax val="0"/>
          <dgm:chPref val="0"/>
          <dgm:bulletEnabled val="1"/>
        </dgm:presLayoutVars>
      </dgm:prSet>
      <dgm:spPr/>
    </dgm:pt>
    <dgm:pt modelId="{DF2A780D-693C-4817-BA39-627E78DABBF7}" type="pres">
      <dgm:prSet presAssocID="{6AEA82F5-3EC1-4A94-949F-EB1B6AEDDAB4}" presName="desTx" presStyleLbl="alignAccFollowNode1" presStyleIdx="1" presStyleCnt="3">
        <dgm:presLayoutVars>
          <dgm:bulletEnabled val="1"/>
        </dgm:presLayoutVars>
      </dgm:prSet>
      <dgm:spPr/>
    </dgm:pt>
    <dgm:pt modelId="{C7590674-D04C-4461-8E67-A4E9A7C4F47F}" type="pres">
      <dgm:prSet presAssocID="{3330275F-1BA3-43AC-9580-C3B1B70AB10F}" presName="space" presStyleCnt="0"/>
      <dgm:spPr/>
    </dgm:pt>
    <dgm:pt modelId="{B9F5EBBA-FDA1-4B3A-A5A4-377A1A7DF1E1}" type="pres">
      <dgm:prSet presAssocID="{BEDC96E6-2D9A-4787-B4BB-029EEFCD55A4}" presName="composite" presStyleCnt="0"/>
      <dgm:spPr/>
    </dgm:pt>
    <dgm:pt modelId="{90A89664-D71A-4D1E-8263-B572282A048A}" type="pres">
      <dgm:prSet presAssocID="{BEDC96E6-2D9A-4787-B4BB-029EEFCD55A4}" presName="parTx" presStyleLbl="alignNode1" presStyleIdx="2" presStyleCnt="3">
        <dgm:presLayoutVars>
          <dgm:chMax val="0"/>
          <dgm:chPref val="0"/>
          <dgm:bulletEnabled val="1"/>
        </dgm:presLayoutVars>
      </dgm:prSet>
      <dgm:spPr/>
    </dgm:pt>
    <dgm:pt modelId="{E784B8E2-7E58-4036-87C3-08B352110EFD}" type="pres">
      <dgm:prSet presAssocID="{BEDC96E6-2D9A-4787-B4BB-029EEFCD55A4}" presName="desTx" presStyleLbl="alignAccFollowNode1" presStyleIdx="2" presStyleCnt="3">
        <dgm:presLayoutVars>
          <dgm:bulletEnabled val="1"/>
        </dgm:presLayoutVars>
      </dgm:prSet>
      <dgm:spPr/>
    </dgm:pt>
  </dgm:ptLst>
  <dgm:cxnLst>
    <dgm:cxn modelId="{4C508312-7F38-4EFC-8836-636896D48441}" type="presOf" srcId="{941C49C1-B9BC-4401-9B3F-B89114248073}" destId="{82E7EE9B-7B3B-40B4-92F8-7C9380EC1C56}" srcOrd="0" destOrd="0" presId="urn:microsoft.com/office/officeart/2005/8/layout/hList1"/>
    <dgm:cxn modelId="{F53F4314-885B-4E2E-B5D3-E5D85B4B6D61}" srcId="{6AEA82F5-3EC1-4A94-949F-EB1B6AEDDAB4}" destId="{86CE4CA5-5CCE-463A-A613-1FEF88C9BC34}" srcOrd="0" destOrd="0" parTransId="{3D4BA796-2959-431D-95BD-1ACAA8EBC2AF}" sibTransId="{F98CB5F1-DC7E-4720-9F3D-1285D65A6430}"/>
    <dgm:cxn modelId="{E01FB536-6535-4E97-AA51-E4A986808E6C}" srcId="{F22F5B84-B2EA-44EE-BBC1-5CD8B4E47F08}" destId="{941C49C1-B9BC-4401-9B3F-B89114248073}" srcOrd="0" destOrd="0" parTransId="{D24F049F-6EB6-43DF-97D3-4F8AA8DB5725}" sibTransId="{A5E6DBF3-6D8F-47B0-AB40-C0FAE462D253}"/>
    <dgm:cxn modelId="{75D65F3F-CC45-4070-B8BC-12CB529FB213}" srcId="{2C58B235-F4BA-4770-A90E-A4D1167F767E}" destId="{BEDC96E6-2D9A-4787-B4BB-029EEFCD55A4}" srcOrd="2" destOrd="0" parTransId="{B9A7BB2A-4313-43BB-AA7D-4741C5D4EA7A}" sibTransId="{A5B0DD00-A9D9-4E17-8AF8-87BD6DFFA65B}"/>
    <dgm:cxn modelId="{FC009441-87E0-452E-B3E9-9B5FB121A4D2}" type="presOf" srcId="{A1DFBD70-2227-44C6-9DD8-8BEB86A26FB3}" destId="{82E7EE9B-7B3B-40B4-92F8-7C9380EC1C56}" srcOrd="0" destOrd="2" presId="urn:microsoft.com/office/officeart/2005/8/layout/hList1"/>
    <dgm:cxn modelId="{5F5A2F51-F21C-485F-8142-F8BFC21DD028}" srcId="{BEDC96E6-2D9A-4787-B4BB-029EEFCD55A4}" destId="{C6D43463-E0E8-408E-B089-C8B9AECD7766}" srcOrd="2" destOrd="0" parTransId="{F1E62878-1C47-4B6F-ABB6-4485909426A9}" sibTransId="{20457740-94DA-4093-A3B6-96A507C0E114}"/>
    <dgm:cxn modelId="{893DCA51-FC06-4531-B651-AE1FEB0E979D}" srcId="{2C58B235-F4BA-4770-A90E-A4D1167F767E}" destId="{6AEA82F5-3EC1-4A94-949F-EB1B6AEDDAB4}" srcOrd="1" destOrd="0" parTransId="{EDABF194-0FD6-40A9-AA75-566BBA49D354}" sibTransId="{3330275F-1BA3-43AC-9580-C3B1B70AB10F}"/>
    <dgm:cxn modelId="{5D6B0275-1002-48D9-BB1A-C43B9F5B6C59}" type="presOf" srcId="{F22F5B84-B2EA-44EE-BBC1-5CD8B4E47F08}" destId="{1BF13430-A338-4ECF-B5F8-4AC01702A549}" srcOrd="0" destOrd="0" presId="urn:microsoft.com/office/officeart/2005/8/layout/hList1"/>
    <dgm:cxn modelId="{926BAC59-AE36-46A1-8EBC-5577777137C2}" srcId="{F22F5B84-B2EA-44EE-BBC1-5CD8B4E47F08}" destId="{9734E69E-BB95-4DB2-9081-38E77EE8545D}" srcOrd="1" destOrd="0" parTransId="{4128C89F-FCFD-40FF-A250-03A088A5219D}" sibTransId="{6D77EBB9-8019-45AD-BA4E-C0AC18193FEA}"/>
    <dgm:cxn modelId="{27D3F984-203D-4AF7-9C11-B2294651CF1E}" type="presOf" srcId="{BEDC96E6-2D9A-4787-B4BB-029EEFCD55A4}" destId="{90A89664-D71A-4D1E-8263-B572282A048A}" srcOrd="0" destOrd="0" presId="urn:microsoft.com/office/officeart/2005/8/layout/hList1"/>
    <dgm:cxn modelId="{665A5485-1167-4F97-9B1C-F557351DD52F}" type="presOf" srcId="{C6D43463-E0E8-408E-B089-C8B9AECD7766}" destId="{E784B8E2-7E58-4036-87C3-08B352110EFD}" srcOrd="0" destOrd="2" presId="urn:microsoft.com/office/officeart/2005/8/layout/hList1"/>
    <dgm:cxn modelId="{80B7429A-1D2B-4F3A-AFAA-CA87A7343C36}" srcId="{BEDC96E6-2D9A-4787-B4BB-029EEFCD55A4}" destId="{2592814B-CBE2-49AA-8440-B38D3C0BF54D}" srcOrd="0" destOrd="0" parTransId="{3E9C2405-D089-4406-9A33-7FC7FE18FD46}" sibTransId="{B0835711-B9F7-4B86-922C-D12E920C6CA7}"/>
    <dgm:cxn modelId="{B015D89A-956A-4715-8F9C-010CCE8E2F4F}" type="presOf" srcId="{6AEA82F5-3EC1-4A94-949F-EB1B6AEDDAB4}" destId="{AE171B35-1D05-4CF0-9BD3-438F706A0FE9}" srcOrd="0" destOrd="0" presId="urn:microsoft.com/office/officeart/2005/8/layout/hList1"/>
    <dgm:cxn modelId="{85554FA0-826D-46CD-99BE-B97F9600EA5C}" srcId="{2C58B235-F4BA-4770-A90E-A4D1167F767E}" destId="{F22F5B84-B2EA-44EE-BBC1-5CD8B4E47F08}" srcOrd="0" destOrd="0" parTransId="{2427DD0E-FDC1-4A51-8F94-B323DDD1948D}" sibTransId="{65CA1378-7B6D-482D-9A70-6CF58C709497}"/>
    <dgm:cxn modelId="{EEADA5A7-A311-44F3-A8B8-ECDC4E55D7E2}" type="presOf" srcId="{DAB1F304-1BE8-4FEE-B37D-A802CD6FA304}" destId="{DF2A780D-693C-4817-BA39-627E78DABBF7}" srcOrd="0" destOrd="1" presId="urn:microsoft.com/office/officeart/2005/8/layout/hList1"/>
    <dgm:cxn modelId="{7D52A8B0-769A-4AB5-B293-402021D718D0}" srcId="{BEDC96E6-2D9A-4787-B4BB-029EEFCD55A4}" destId="{6AF143BD-CE1F-4F64-B8F6-D0EA68146496}" srcOrd="1" destOrd="0" parTransId="{CAC111C6-3A95-4085-9977-97ACB5F528A7}" sibTransId="{1AE02518-3DD2-41D7-98F0-8097D10F8C27}"/>
    <dgm:cxn modelId="{247065B8-4A69-4010-B07F-5328A0DA3905}" type="presOf" srcId="{6AF143BD-CE1F-4F64-B8F6-D0EA68146496}" destId="{E784B8E2-7E58-4036-87C3-08B352110EFD}" srcOrd="0" destOrd="1" presId="urn:microsoft.com/office/officeart/2005/8/layout/hList1"/>
    <dgm:cxn modelId="{39C309C4-3075-43A5-B7F7-9700AEEDEEC3}" srcId="{6AEA82F5-3EC1-4A94-949F-EB1B6AEDDAB4}" destId="{DAB1F304-1BE8-4FEE-B37D-A802CD6FA304}" srcOrd="1" destOrd="0" parTransId="{A890CA01-98EB-4C67-A9F8-07BC5BEA4BD5}" sibTransId="{05890BC8-279E-4CF4-8191-781224296823}"/>
    <dgm:cxn modelId="{ED09B9CA-3E3A-4C93-9CEA-26A5F1461E35}" type="presOf" srcId="{2592814B-CBE2-49AA-8440-B38D3C0BF54D}" destId="{E784B8E2-7E58-4036-87C3-08B352110EFD}" srcOrd="0" destOrd="0" presId="urn:microsoft.com/office/officeart/2005/8/layout/hList1"/>
    <dgm:cxn modelId="{175970CD-562E-464D-8BCF-B17140FAABCC}" type="presOf" srcId="{9734E69E-BB95-4DB2-9081-38E77EE8545D}" destId="{82E7EE9B-7B3B-40B4-92F8-7C9380EC1C56}" srcOrd="0" destOrd="1" presId="urn:microsoft.com/office/officeart/2005/8/layout/hList1"/>
    <dgm:cxn modelId="{A56483F2-B9F1-4F72-A3E9-0F1C61C18BD3}" type="presOf" srcId="{2C58B235-F4BA-4770-A90E-A4D1167F767E}" destId="{B3F2580D-E789-419E-88A2-0236FEB76D63}" srcOrd="0" destOrd="0" presId="urn:microsoft.com/office/officeart/2005/8/layout/hList1"/>
    <dgm:cxn modelId="{521151F9-8664-4339-8AB3-0A8FD3B2FC4E}" type="presOf" srcId="{86CE4CA5-5CCE-463A-A613-1FEF88C9BC34}" destId="{DF2A780D-693C-4817-BA39-627E78DABBF7}" srcOrd="0" destOrd="0" presId="urn:microsoft.com/office/officeart/2005/8/layout/hList1"/>
    <dgm:cxn modelId="{139B3FFB-3488-4BFA-9F82-6A70B78068AD}" srcId="{F22F5B84-B2EA-44EE-BBC1-5CD8B4E47F08}" destId="{A1DFBD70-2227-44C6-9DD8-8BEB86A26FB3}" srcOrd="2" destOrd="0" parTransId="{EB0A3347-28F9-452D-843B-CED2B51D55C7}" sibTransId="{4323106C-26F7-481B-A951-9F8F49101699}"/>
    <dgm:cxn modelId="{09473C37-6C5D-42B7-89E6-641D722A5918}" type="presParOf" srcId="{B3F2580D-E789-419E-88A2-0236FEB76D63}" destId="{298061AA-2644-4640-9915-31F39677E82D}" srcOrd="0" destOrd="0" presId="urn:microsoft.com/office/officeart/2005/8/layout/hList1"/>
    <dgm:cxn modelId="{60645ACD-2286-41AC-AA6E-D5BF5904F1FF}" type="presParOf" srcId="{298061AA-2644-4640-9915-31F39677E82D}" destId="{1BF13430-A338-4ECF-B5F8-4AC01702A549}" srcOrd="0" destOrd="0" presId="urn:microsoft.com/office/officeart/2005/8/layout/hList1"/>
    <dgm:cxn modelId="{C946650F-F3D2-4FCC-85E5-9F7B6E597B7D}" type="presParOf" srcId="{298061AA-2644-4640-9915-31F39677E82D}" destId="{82E7EE9B-7B3B-40B4-92F8-7C9380EC1C56}" srcOrd="1" destOrd="0" presId="urn:microsoft.com/office/officeart/2005/8/layout/hList1"/>
    <dgm:cxn modelId="{4439A77C-DF59-43BD-A451-3BFC802AECC5}" type="presParOf" srcId="{B3F2580D-E789-419E-88A2-0236FEB76D63}" destId="{41C8DE9F-5174-4D0D-94C1-5AF7B5604430}" srcOrd="1" destOrd="0" presId="urn:microsoft.com/office/officeart/2005/8/layout/hList1"/>
    <dgm:cxn modelId="{19F80BB8-8038-4740-8651-59DFF8B6F611}" type="presParOf" srcId="{B3F2580D-E789-419E-88A2-0236FEB76D63}" destId="{1019B275-1AE9-4BC8-9EE3-98A9DB913BB1}" srcOrd="2" destOrd="0" presId="urn:microsoft.com/office/officeart/2005/8/layout/hList1"/>
    <dgm:cxn modelId="{9349F698-BBB0-44EB-A6C2-F0613B1A6F5C}" type="presParOf" srcId="{1019B275-1AE9-4BC8-9EE3-98A9DB913BB1}" destId="{AE171B35-1D05-4CF0-9BD3-438F706A0FE9}" srcOrd="0" destOrd="0" presId="urn:microsoft.com/office/officeart/2005/8/layout/hList1"/>
    <dgm:cxn modelId="{7E74BB0A-1395-499B-BCAA-56904DB5A0C5}" type="presParOf" srcId="{1019B275-1AE9-4BC8-9EE3-98A9DB913BB1}" destId="{DF2A780D-693C-4817-BA39-627E78DABBF7}" srcOrd="1" destOrd="0" presId="urn:microsoft.com/office/officeart/2005/8/layout/hList1"/>
    <dgm:cxn modelId="{549573D2-C998-48D6-8053-10675E150F8D}" type="presParOf" srcId="{B3F2580D-E789-419E-88A2-0236FEB76D63}" destId="{C7590674-D04C-4461-8E67-A4E9A7C4F47F}" srcOrd="3" destOrd="0" presId="urn:microsoft.com/office/officeart/2005/8/layout/hList1"/>
    <dgm:cxn modelId="{945A6DEC-091F-463B-9C1C-5C8CC56CD50C}" type="presParOf" srcId="{B3F2580D-E789-419E-88A2-0236FEB76D63}" destId="{B9F5EBBA-FDA1-4B3A-A5A4-377A1A7DF1E1}" srcOrd="4" destOrd="0" presId="urn:microsoft.com/office/officeart/2005/8/layout/hList1"/>
    <dgm:cxn modelId="{8745ED02-B1C4-479F-BF53-0E754CFAD0FE}" type="presParOf" srcId="{B9F5EBBA-FDA1-4B3A-A5A4-377A1A7DF1E1}" destId="{90A89664-D71A-4D1E-8263-B572282A048A}" srcOrd="0" destOrd="0" presId="urn:microsoft.com/office/officeart/2005/8/layout/hList1"/>
    <dgm:cxn modelId="{7900E364-633B-410A-80C3-7E2BE9E9E52A}" type="presParOf" srcId="{B9F5EBBA-FDA1-4B3A-A5A4-377A1A7DF1E1}" destId="{E784B8E2-7E58-4036-87C3-08B352110EF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C926A3-A0EC-448E-94B5-0F5B18EE571D}"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CO"/>
        </a:p>
      </dgm:t>
    </dgm:pt>
    <dgm:pt modelId="{8F3A73DF-9E2C-4BC7-9A70-08AD78F555C1}">
      <dgm:prSet phldrT="[Texto]" custT="1"/>
      <dgm:spPr/>
      <dgm:t>
        <a:bodyPr/>
        <a:lstStyle/>
        <a:p>
          <a:r>
            <a:rPr lang="es-MX" sz="2400" b="1" dirty="0">
              <a:latin typeface="Montserrat" pitchFamily="2" charset="77"/>
            </a:rPr>
            <a:t>Desmielinizante:</a:t>
          </a:r>
          <a:endParaRPr lang="es-CO" sz="2400" b="1" dirty="0">
            <a:latin typeface="Montserrat" pitchFamily="2" charset="77"/>
          </a:endParaRPr>
        </a:p>
      </dgm:t>
    </dgm:pt>
    <dgm:pt modelId="{DA65947A-968A-4CDA-91F6-FD80B64E07C3}" type="parTrans" cxnId="{B8BD53E1-B65B-45D5-B6A0-18BDA3D87611}">
      <dgm:prSet/>
      <dgm:spPr/>
      <dgm:t>
        <a:bodyPr/>
        <a:lstStyle/>
        <a:p>
          <a:endParaRPr lang="es-CO">
            <a:latin typeface="Montserrat" pitchFamily="2" charset="77"/>
          </a:endParaRPr>
        </a:p>
      </dgm:t>
    </dgm:pt>
    <dgm:pt modelId="{ABEC8F2E-9BEA-4172-A721-A608AB368286}" type="sibTrans" cxnId="{B8BD53E1-B65B-45D5-B6A0-18BDA3D87611}">
      <dgm:prSet/>
      <dgm:spPr/>
      <dgm:t>
        <a:bodyPr/>
        <a:lstStyle/>
        <a:p>
          <a:endParaRPr lang="es-CO">
            <a:latin typeface="Montserrat" pitchFamily="2" charset="77"/>
          </a:endParaRPr>
        </a:p>
      </dgm:t>
    </dgm:pt>
    <dgm:pt modelId="{A56C1221-9C30-4786-A263-759AF76441A3}">
      <dgm:prSet phldrT="[Texto]" custT="1"/>
      <dgm:spPr/>
      <dgm:t>
        <a:bodyPr/>
        <a:lstStyle/>
        <a:p>
          <a:r>
            <a:rPr lang="es-MX" sz="2000" dirty="0">
              <a:latin typeface="Montserrat" pitchFamily="2" charset="77"/>
            </a:rPr>
            <a:t>La más común.</a:t>
          </a:r>
          <a:endParaRPr lang="es-CO" sz="2000" dirty="0">
            <a:latin typeface="Montserrat" pitchFamily="2" charset="77"/>
          </a:endParaRPr>
        </a:p>
      </dgm:t>
    </dgm:pt>
    <dgm:pt modelId="{A2B74631-F2D2-41AF-994A-9020906C1294}" type="parTrans" cxnId="{E5A1A321-A698-4229-9F6D-8E2CE4B71AC7}">
      <dgm:prSet/>
      <dgm:spPr/>
      <dgm:t>
        <a:bodyPr/>
        <a:lstStyle/>
        <a:p>
          <a:endParaRPr lang="es-CO">
            <a:latin typeface="Montserrat" pitchFamily="2" charset="77"/>
          </a:endParaRPr>
        </a:p>
      </dgm:t>
    </dgm:pt>
    <dgm:pt modelId="{0FE6D267-1B6D-47F9-A853-6126F098750F}" type="sibTrans" cxnId="{E5A1A321-A698-4229-9F6D-8E2CE4B71AC7}">
      <dgm:prSet/>
      <dgm:spPr/>
      <dgm:t>
        <a:bodyPr/>
        <a:lstStyle/>
        <a:p>
          <a:endParaRPr lang="es-CO">
            <a:latin typeface="Montserrat" pitchFamily="2" charset="77"/>
          </a:endParaRPr>
        </a:p>
      </dgm:t>
    </dgm:pt>
    <dgm:pt modelId="{8B82E7FE-A652-4A26-A47E-79C816560708}">
      <dgm:prSet phldrT="[Texto]" custT="1"/>
      <dgm:spPr/>
      <dgm:t>
        <a:bodyPr/>
        <a:lstStyle/>
        <a:p>
          <a:r>
            <a:rPr lang="es-MX" sz="2000" dirty="0">
              <a:latin typeface="Montserrat" pitchFamily="2" charset="77"/>
            </a:rPr>
            <a:t>EM, NMO.</a:t>
          </a:r>
          <a:endParaRPr lang="es-CO" sz="2000" dirty="0">
            <a:latin typeface="Montserrat" pitchFamily="2" charset="77"/>
          </a:endParaRPr>
        </a:p>
      </dgm:t>
    </dgm:pt>
    <dgm:pt modelId="{F119241B-77A3-4047-8535-2D5B7B23F8A1}" type="parTrans" cxnId="{949726E1-5021-403F-BDB5-A2C798C729FE}">
      <dgm:prSet/>
      <dgm:spPr/>
      <dgm:t>
        <a:bodyPr/>
        <a:lstStyle/>
        <a:p>
          <a:endParaRPr lang="es-CO">
            <a:latin typeface="Montserrat" pitchFamily="2" charset="77"/>
          </a:endParaRPr>
        </a:p>
      </dgm:t>
    </dgm:pt>
    <dgm:pt modelId="{F4B56F6F-1056-4375-BDEE-569088FC0EAD}" type="sibTrans" cxnId="{949726E1-5021-403F-BDB5-A2C798C729FE}">
      <dgm:prSet/>
      <dgm:spPr/>
      <dgm:t>
        <a:bodyPr/>
        <a:lstStyle/>
        <a:p>
          <a:endParaRPr lang="es-CO">
            <a:latin typeface="Montserrat" pitchFamily="2" charset="77"/>
          </a:endParaRPr>
        </a:p>
      </dgm:t>
    </dgm:pt>
    <dgm:pt modelId="{FCF9A09D-65F7-4E64-A418-E11FB0AFBB27}">
      <dgm:prSet phldrT="[Texto]" custT="1"/>
      <dgm:spPr/>
      <dgm:t>
        <a:bodyPr/>
        <a:lstStyle/>
        <a:p>
          <a:r>
            <a:rPr lang="es-MX" sz="2400" b="1" dirty="0">
              <a:latin typeface="Montserrat" pitchFamily="2" charset="77"/>
            </a:rPr>
            <a:t>Infecciosa – parainfecciosa:</a:t>
          </a:r>
          <a:endParaRPr lang="es-CO" sz="2400" b="1" dirty="0">
            <a:latin typeface="Montserrat" pitchFamily="2" charset="77"/>
          </a:endParaRPr>
        </a:p>
      </dgm:t>
    </dgm:pt>
    <dgm:pt modelId="{EB697FD1-CB70-481C-9A70-71501B914202}" type="parTrans" cxnId="{E1FCB0C1-BBE3-4420-A855-5F7600B047A9}">
      <dgm:prSet/>
      <dgm:spPr/>
      <dgm:t>
        <a:bodyPr/>
        <a:lstStyle/>
        <a:p>
          <a:endParaRPr lang="es-CO">
            <a:latin typeface="Montserrat" pitchFamily="2" charset="77"/>
          </a:endParaRPr>
        </a:p>
      </dgm:t>
    </dgm:pt>
    <dgm:pt modelId="{DA75FEEF-681C-4E67-8834-8FAD3D64B3AA}" type="sibTrans" cxnId="{E1FCB0C1-BBE3-4420-A855-5F7600B047A9}">
      <dgm:prSet/>
      <dgm:spPr/>
      <dgm:t>
        <a:bodyPr/>
        <a:lstStyle/>
        <a:p>
          <a:endParaRPr lang="es-CO">
            <a:latin typeface="Montserrat" pitchFamily="2" charset="77"/>
          </a:endParaRPr>
        </a:p>
      </dgm:t>
    </dgm:pt>
    <dgm:pt modelId="{117DAC88-5F39-4070-B8E5-531F060E6017}">
      <dgm:prSet phldrT="[Texto]"/>
      <dgm:spPr/>
      <dgm:t>
        <a:bodyPr/>
        <a:lstStyle/>
        <a:p>
          <a:r>
            <a:rPr lang="es-MX" sz="2000" dirty="0">
              <a:latin typeface="Montserrat" pitchFamily="2" charset="77"/>
            </a:rPr>
            <a:t>Bartonella, sífilis, Lyme, herpes zoster.</a:t>
          </a:r>
          <a:endParaRPr lang="es-CO" sz="2000" dirty="0">
            <a:latin typeface="Montserrat" pitchFamily="2" charset="77"/>
          </a:endParaRPr>
        </a:p>
      </dgm:t>
    </dgm:pt>
    <dgm:pt modelId="{F5CC2850-0523-4A9B-9EBD-D518C53EB6D8}" type="parTrans" cxnId="{930C09DD-3B78-4080-A72F-69EB41F69D64}">
      <dgm:prSet/>
      <dgm:spPr/>
      <dgm:t>
        <a:bodyPr/>
        <a:lstStyle/>
        <a:p>
          <a:endParaRPr lang="es-CO">
            <a:latin typeface="Montserrat" pitchFamily="2" charset="77"/>
          </a:endParaRPr>
        </a:p>
      </dgm:t>
    </dgm:pt>
    <dgm:pt modelId="{F7F69880-993A-4C77-90E0-E5F2227E836E}" type="sibTrans" cxnId="{930C09DD-3B78-4080-A72F-69EB41F69D64}">
      <dgm:prSet/>
      <dgm:spPr/>
      <dgm:t>
        <a:bodyPr/>
        <a:lstStyle/>
        <a:p>
          <a:endParaRPr lang="es-CO">
            <a:latin typeface="Montserrat" pitchFamily="2" charset="77"/>
          </a:endParaRPr>
        </a:p>
      </dgm:t>
    </dgm:pt>
    <dgm:pt modelId="{2B0EAE4B-86D2-439A-94B0-BD772C6B4A21}">
      <dgm:prSet phldrT="[Texto]"/>
      <dgm:spPr/>
      <dgm:t>
        <a:bodyPr/>
        <a:lstStyle/>
        <a:p>
          <a:r>
            <a:rPr lang="es-MX" sz="2000" dirty="0">
              <a:latin typeface="Montserrat" pitchFamily="2" charset="77"/>
            </a:rPr>
            <a:t>Posterior a infección viral o vacuna.</a:t>
          </a:r>
          <a:endParaRPr lang="es-CO" sz="2000" dirty="0">
            <a:latin typeface="Montserrat" pitchFamily="2" charset="77"/>
          </a:endParaRPr>
        </a:p>
      </dgm:t>
    </dgm:pt>
    <dgm:pt modelId="{F77E1442-72F6-49F1-A87B-1D3E51FD9F54}" type="parTrans" cxnId="{024849BF-01B5-4EB2-BD54-636A7B86AFAB}">
      <dgm:prSet/>
      <dgm:spPr/>
      <dgm:t>
        <a:bodyPr/>
        <a:lstStyle/>
        <a:p>
          <a:endParaRPr lang="es-CO">
            <a:latin typeface="Montserrat" pitchFamily="2" charset="77"/>
          </a:endParaRPr>
        </a:p>
      </dgm:t>
    </dgm:pt>
    <dgm:pt modelId="{122AFA00-C2EB-47CC-8775-FEBF01EE34AE}" type="sibTrans" cxnId="{024849BF-01B5-4EB2-BD54-636A7B86AFAB}">
      <dgm:prSet/>
      <dgm:spPr/>
      <dgm:t>
        <a:bodyPr/>
        <a:lstStyle/>
        <a:p>
          <a:endParaRPr lang="es-CO">
            <a:latin typeface="Montserrat" pitchFamily="2" charset="77"/>
          </a:endParaRPr>
        </a:p>
      </dgm:t>
    </dgm:pt>
    <dgm:pt modelId="{0211E165-F445-4951-897B-D39BD82FE588}">
      <dgm:prSet phldrT="[Texto]" custT="1"/>
      <dgm:spPr/>
      <dgm:t>
        <a:bodyPr/>
        <a:lstStyle/>
        <a:p>
          <a:r>
            <a:rPr lang="es-MX" sz="2400" b="1" dirty="0">
              <a:latin typeface="Montserrat" pitchFamily="2" charset="77"/>
            </a:rPr>
            <a:t>No infecciosas:</a:t>
          </a:r>
          <a:endParaRPr lang="es-CO" sz="2400" b="1" dirty="0">
            <a:latin typeface="Montserrat" pitchFamily="2" charset="77"/>
          </a:endParaRPr>
        </a:p>
      </dgm:t>
    </dgm:pt>
    <dgm:pt modelId="{B89569AC-ECF5-4F90-867B-90DAB7B1A56C}" type="parTrans" cxnId="{2667A03F-7E72-4C9D-971F-657C0227237F}">
      <dgm:prSet/>
      <dgm:spPr/>
      <dgm:t>
        <a:bodyPr/>
        <a:lstStyle/>
        <a:p>
          <a:endParaRPr lang="es-CO">
            <a:latin typeface="Montserrat" pitchFamily="2" charset="77"/>
          </a:endParaRPr>
        </a:p>
      </dgm:t>
    </dgm:pt>
    <dgm:pt modelId="{E77ED2E8-9CA4-4D56-9F2D-FB61566E7BCF}" type="sibTrans" cxnId="{2667A03F-7E72-4C9D-971F-657C0227237F}">
      <dgm:prSet/>
      <dgm:spPr/>
      <dgm:t>
        <a:bodyPr/>
        <a:lstStyle/>
        <a:p>
          <a:endParaRPr lang="es-CO">
            <a:latin typeface="Montserrat" pitchFamily="2" charset="77"/>
          </a:endParaRPr>
        </a:p>
      </dgm:t>
    </dgm:pt>
    <dgm:pt modelId="{88A66E65-D62E-481A-AF1A-7AF3E62CD447}">
      <dgm:prSet phldrT="[Texto]"/>
      <dgm:spPr/>
      <dgm:t>
        <a:bodyPr/>
        <a:lstStyle/>
        <a:p>
          <a:r>
            <a:rPr lang="es-MX" sz="2000" dirty="0">
              <a:latin typeface="Montserrat" pitchFamily="2" charset="77"/>
            </a:rPr>
            <a:t>Sarcoidosis.</a:t>
          </a:r>
          <a:endParaRPr lang="es-CO" sz="2000" dirty="0">
            <a:latin typeface="Montserrat" pitchFamily="2" charset="77"/>
          </a:endParaRPr>
        </a:p>
      </dgm:t>
    </dgm:pt>
    <dgm:pt modelId="{3202DE98-234A-40E4-9D8B-3A28F9AC6E38}" type="parTrans" cxnId="{908E4559-913D-4D23-91CA-92F004E1B01F}">
      <dgm:prSet/>
      <dgm:spPr/>
      <dgm:t>
        <a:bodyPr/>
        <a:lstStyle/>
        <a:p>
          <a:endParaRPr lang="es-CO">
            <a:latin typeface="Montserrat" pitchFamily="2" charset="77"/>
          </a:endParaRPr>
        </a:p>
      </dgm:t>
    </dgm:pt>
    <dgm:pt modelId="{0394F24C-95D0-4781-8063-71B598297B81}" type="sibTrans" cxnId="{908E4559-913D-4D23-91CA-92F004E1B01F}">
      <dgm:prSet/>
      <dgm:spPr/>
      <dgm:t>
        <a:bodyPr/>
        <a:lstStyle/>
        <a:p>
          <a:endParaRPr lang="es-CO">
            <a:latin typeface="Montserrat" pitchFamily="2" charset="77"/>
          </a:endParaRPr>
        </a:p>
      </dgm:t>
    </dgm:pt>
    <dgm:pt modelId="{B62A5B22-7B64-4A3E-BD01-C692C61FAC70}">
      <dgm:prSet phldrT="[Texto]"/>
      <dgm:spPr/>
      <dgm:t>
        <a:bodyPr/>
        <a:lstStyle/>
        <a:p>
          <a:r>
            <a:rPr lang="es-MX" sz="2000" dirty="0">
              <a:latin typeface="Montserrat" pitchFamily="2" charset="77"/>
            </a:rPr>
            <a:t>LES, PAN.</a:t>
          </a:r>
          <a:endParaRPr lang="es-CO" sz="2000" dirty="0">
            <a:latin typeface="Montserrat" pitchFamily="2" charset="77"/>
          </a:endParaRPr>
        </a:p>
      </dgm:t>
    </dgm:pt>
    <dgm:pt modelId="{0B1E2DF2-103B-4A09-95D0-914E30F19D06}" type="parTrans" cxnId="{2D8908E1-E3A4-4136-B5D0-554DA7479AFD}">
      <dgm:prSet/>
      <dgm:spPr/>
      <dgm:t>
        <a:bodyPr/>
        <a:lstStyle/>
        <a:p>
          <a:endParaRPr lang="es-CO">
            <a:latin typeface="Montserrat" pitchFamily="2" charset="77"/>
          </a:endParaRPr>
        </a:p>
      </dgm:t>
    </dgm:pt>
    <dgm:pt modelId="{3A35A3D0-3673-40A5-8744-CF3415958EF3}" type="sibTrans" cxnId="{2D8908E1-E3A4-4136-B5D0-554DA7479AFD}">
      <dgm:prSet/>
      <dgm:spPr/>
      <dgm:t>
        <a:bodyPr/>
        <a:lstStyle/>
        <a:p>
          <a:endParaRPr lang="es-CO">
            <a:latin typeface="Montserrat" pitchFamily="2" charset="77"/>
          </a:endParaRPr>
        </a:p>
      </dgm:t>
    </dgm:pt>
    <dgm:pt modelId="{3A31E819-6772-4F43-BF2D-B49C1E324EEE}" type="pres">
      <dgm:prSet presAssocID="{07C926A3-A0EC-448E-94B5-0F5B18EE571D}" presName="linear" presStyleCnt="0">
        <dgm:presLayoutVars>
          <dgm:dir/>
          <dgm:resizeHandles val="exact"/>
        </dgm:presLayoutVars>
      </dgm:prSet>
      <dgm:spPr/>
    </dgm:pt>
    <dgm:pt modelId="{5731C22A-A09E-45D7-9851-C8A52E7344CE}" type="pres">
      <dgm:prSet presAssocID="{8F3A73DF-9E2C-4BC7-9A70-08AD78F555C1}" presName="comp" presStyleCnt="0"/>
      <dgm:spPr/>
    </dgm:pt>
    <dgm:pt modelId="{DE7D30C4-AD2F-4504-99BF-036A7CA26192}" type="pres">
      <dgm:prSet presAssocID="{8F3A73DF-9E2C-4BC7-9A70-08AD78F555C1}" presName="box" presStyleLbl="node1" presStyleIdx="0" presStyleCnt="3"/>
      <dgm:spPr/>
    </dgm:pt>
    <dgm:pt modelId="{D13C13C2-3000-471E-B5AA-35B4690FE75B}" type="pres">
      <dgm:prSet presAssocID="{8F3A73DF-9E2C-4BC7-9A70-08AD78F555C1}" presName="img" presStyleLbl="fgImgPlace1" presStyleIdx="0" presStyleCnt="3"/>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10235B3D-FD4F-427D-A480-2B14DB7D0D67}" type="pres">
      <dgm:prSet presAssocID="{8F3A73DF-9E2C-4BC7-9A70-08AD78F555C1}" presName="text" presStyleLbl="node1" presStyleIdx="0" presStyleCnt="3">
        <dgm:presLayoutVars>
          <dgm:bulletEnabled val="1"/>
        </dgm:presLayoutVars>
      </dgm:prSet>
      <dgm:spPr/>
    </dgm:pt>
    <dgm:pt modelId="{3AABD29D-CA48-4F1F-BF93-DE7552901959}" type="pres">
      <dgm:prSet presAssocID="{ABEC8F2E-9BEA-4172-A721-A608AB368286}" presName="spacer" presStyleCnt="0"/>
      <dgm:spPr/>
    </dgm:pt>
    <dgm:pt modelId="{63B9F3B3-5A51-475B-836F-A1828AA02B80}" type="pres">
      <dgm:prSet presAssocID="{FCF9A09D-65F7-4E64-A418-E11FB0AFBB27}" presName="comp" presStyleCnt="0"/>
      <dgm:spPr/>
    </dgm:pt>
    <dgm:pt modelId="{94FAAD74-9D46-4082-B8D8-F670A41A7DE9}" type="pres">
      <dgm:prSet presAssocID="{FCF9A09D-65F7-4E64-A418-E11FB0AFBB27}" presName="box" presStyleLbl="node1" presStyleIdx="1" presStyleCnt="3"/>
      <dgm:spPr/>
    </dgm:pt>
    <dgm:pt modelId="{80A5A802-6E62-4AF0-B884-4D04036BDCD4}" type="pres">
      <dgm:prSet presAssocID="{FCF9A09D-65F7-4E64-A418-E11FB0AFBB27}" presName="img" presStyleLbl="fgImgPlace1" presStyleIdx="1" presStyleCnt="3"/>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F63CE9A0-64A9-4FE9-8744-98E70242EBE5}" type="pres">
      <dgm:prSet presAssocID="{FCF9A09D-65F7-4E64-A418-E11FB0AFBB27}" presName="text" presStyleLbl="node1" presStyleIdx="1" presStyleCnt="3">
        <dgm:presLayoutVars>
          <dgm:bulletEnabled val="1"/>
        </dgm:presLayoutVars>
      </dgm:prSet>
      <dgm:spPr/>
    </dgm:pt>
    <dgm:pt modelId="{9EC41A7C-2E46-404B-9003-696CE2352691}" type="pres">
      <dgm:prSet presAssocID="{DA75FEEF-681C-4E67-8834-8FAD3D64B3AA}" presName="spacer" presStyleCnt="0"/>
      <dgm:spPr/>
    </dgm:pt>
    <dgm:pt modelId="{4141FC84-1668-4562-9900-0C2144DAF5F3}" type="pres">
      <dgm:prSet presAssocID="{0211E165-F445-4951-897B-D39BD82FE588}" presName="comp" presStyleCnt="0"/>
      <dgm:spPr/>
    </dgm:pt>
    <dgm:pt modelId="{C51648AF-8B30-4BAB-9C11-F64104563657}" type="pres">
      <dgm:prSet presAssocID="{0211E165-F445-4951-897B-D39BD82FE588}" presName="box" presStyleLbl="node1" presStyleIdx="2" presStyleCnt="3"/>
      <dgm:spPr/>
    </dgm:pt>
    <dgm:pt modelId="{75DF0EA3-BBF0-46ED-8F2B-96783AA56C57}" type="pres">
      <dgm:prSet presAssocID="{0211E165-F445-4951-897B-D39BD82FE588}" presName="img" presStyleLbl="fgImgPlace1" presStyleIdx="2" presStyleCnt="3"/>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38B58198-8631-41A9-9C9C-8BCD0850C3E3}" type="pres">
      <dgm:prSet presAssocID="{0211E165-F445-4951-897B-D39BD82FE588}" presName="text" presStyleLbl="node1" presStyleIdx="2" presStyleCnt="3">
        <dgm:presLayoutVars>
          <dgm:bulletEnabled val="1"/>
        </dgm:presLayoutVars>
      </dgm:prSet>
      <dgm:spPr/>
    </dgm:pt>
  </dgm:ptLst>
  <dgm:cxnLst>
    <dgm:cxn modelId="{EAE58108-C7B0-41F9-8638-1DAA22B275E5}" type="presOf" srcId="{117DAC88-5F39-4070-B8E5-531F060E6017}" destId="{94FAAD74-9D46-4082-B8D8-F670A41A7DE9}" srcOrd="0" destOrd="1" presId="urn:microsoft.com/office/officeart/2005/8/layout/vList4"/>
    <dgm:cxn modelId="{40405514-2035-4769-A7C5-502CAA4D84B8}" type="presOf" srcId="{FCF9A09D-65F7-4E64-A418-E11FB0AFBB27}" destId="{F63CE9A0-64A9-4FE9-8744-98E70242EBE5}" srcOrd="1" destOrd="0" presId="urn:microsoft.com/office/officeart/2005/8/layout/vList4"/>
    <dgm:cxn modelId="{F81E3119-FC26-4424-932E-FF289033859B}" type="presOf" srcId="{A56C1221-9C30-4786-A263-759AF76441A3}" destId="{10235B3D-FD4F-427D-A480-2B14DB7D0D67}" srcOrd="1" destOrd="1" presId="urn:microsoft.com/office/officeart/2005/8/layout/vList4"/>
    <dgm:cxn modelId="{E5A1A321-A698-4229-9F6D-8E2CE4B71AC7}" srcId="{8F3A73DF-9E2C-4BC7-9A70-08AD78F555C1}" destId="{A56C1221-9C30-4786-A263-759AF76441A3}" srcOrd="0" destOrd="0" parTransId="{A2B74631-F2D2-41AF-994A-9020906C1294}" sibTransId="{0FE6D267-1B6D-47F9-A853-6126F098750F}"/>
    <dgm:cxn modelId="{E174E725-F6DD-400F-936B-26646F274E54}" type="presOf" srcId="{FCF9A09D-65F7-4E64-A418-E11FB0AFBB27}" destId="{94FAAD74-9D46-4082-B8D8-F670A41A7DE9}" srcOrd="0" destOrd="0" presId="urn:microsoft.com/office/officeart/2005/8/layout/vList4"/>
    <dgm:cxn modelId="{6486642B-CACB-4AB8-AE6C-6C9B89480F49}" type="presOf" srcId="{A56C1221-9C30-4786-A263-759AF76441A3}" destId="{DE7D30C4-AD2F-4504-99BF-036A7CA26192}" srcOrd="0" destOrd="1" presId="urn:microsoft.com/office/officeart/2005/8/layout/vList4"/>
    <dgm:cxn modelId="{C932FF34-AE32-49FA-B0FF-92672D00F387}" type="presOf" srcId="{2B0EAE4B-86D2-439A-94B0-BD772C6B4A21}" destId="{F63CE9A0-64A9-4FE9-8744-98E70242EBE5}" srcOrd="1" destOrd="2" presId="urn:microsoft.com/office/officeart/2005/8/layout/vList4"/>
    <dgm:cxn modelId="{2667A03F-7E72-4C9D-971F-657C0227237F}" srcId="{07C926A3-A0EC-448E-94B5-0F5B18EE571D}" destId="{0211E165-F445-4951-897B-D39BD82FE588}" srcOrd="2" destOrd="0" parTransId="{B89569AC-ECF5-4F90-867B-90DAB7B1A56C}" sibTransId="{E77ED2E8-9CA4-4D56-9F2D-FB61566E7BCF}"/>
    <dgm:cxn modelId="{0F66A86C-578C-4FB7-80EF-11AE1BFDF969}" type="presOf" srcId="{2B0EAE4B-86D2-439A-94B0-BD772C6B4A21}" destId="{94FAAD74-9D46-4082-B8D8-F670A41A7DE9}" srcOrd="0" destOrd="2" presId="urn:microsoft.com/office/officeart/2005/8/layout/vList4"/>
    <dgm:cxn modelId="{908E4559-913D-4D23-91CA-92F004E1B01F}" srcId="{0211E165-F445-4951-897B-D39BD82FE588}" destId="{88A66E65-D62E-481A-AF1A-7AF3E62CD447}" srcOrd="0" destOrd="0" parTransId="{3202DE98-234A-40E4-9D8B-3A28F9AC6E38}" sibTransId="{0394F24C-95D0-4781-8063-71B598297B81}"/>
    <dgm:cxn modelId="{663E0291-382C-4E1F-A9EA-02C9F4C6C676}" type="presOf" srcId="{88A66E65-D62E-481A-AF1A-7AF3E62CD447}" destId="{38B58198-8631-41A9-9C9C-8BCD0850C3E3}" srcOrd="1" destOrd="1" presId="urn:microsoft.com/office/officeart/2005/8/layout/vList4"/>
    <dgm:cxn modelId="{F3E6E592-67FD-44D3-8A91-659A72325BAD}" type="presOf" srcId="{07C926A3-A0EC-448E-94B5-0F5B18EE571D}" destId="{3A31E819-6772-4F43-BF2D-B49C1E324EEE}" srcOrd="0" destOrd="0" presId="urn:microsoft.com/office/officeart/2005/8/layout/vList4"/>
    <dgm:cxn modelId="{1C05E3AC-672A-4E10-BAD0-FB5625CB2890}" type="presOf" srcId="{8F3A73DF-9E2C-4BC7-9A70-08AD78F555C1}" destId="{10235B3D-FD4F-427D-A480-2B14DB7D0D67}" srcOrd="1" destOrd="0" presId="urn:microsoft.com/office/officeart/2005/8/layout/vList4"/>
    <dgm:cxn modelId="{17A9E5AF-9D22-415A-8BF8-095AF9497AB0}" type="presOf" srcId="{B62A5B22-7B64-4A3E-BD01-C692C61FAC70}" destId="{C51648AF-8B30-4BAB-9C11-F64104563657}" srcOrd="0" destOrd="2" presId="urn:microsoft.com/office/officeart/2005/8/layout/vList4"/>
    <dgm:cxn modelId="{50F4D7B4-4997-498E-92AE-39DB458F8EA1}" type="presOf" srcId="{8F3A73DF-9E2C-4BC7-9A70-08AD78F555C1}" destId="{DE7D30C4-AD2F-4504-99BF-036A7CA26192}" srcOrd="0" destOrd="0" presId="urn:microsoft.com/office/officeart/2005/8/layout/vList4"/>
    <dgm:cxn modelId="{024849BF-01B5-4EB2-BD54-636A7B86AFAB}" srcId="{FCF9A09D-65F7-4E64-A418-E11FB0AFBB27}" destId="{2B0EAE4B-86D2-439A-94B0-BD772C6B4A21}" srcOrd="1" destOrd="0" parTransId="{F77E1442-72F6-49F1-A87B-1D3E51FD9F54}" sibTransId="{122AFA00-C2EB-47CC-8775-FEBF01EE34AE}"/>
    <dgm:cxn modelId="{E1FCB0C1-BBE3-4420-A855-5F7600B047A9}" srcId="{07C926A3-A0EC-448E-94B5-0F5B18EE571D}" destId="{FCF9A09D-65F7-4E64-A418-E11FB0AFBB27}" srcOrd="1" destOrd="0" parTransId="{EB697FD1-CB70-481C-9A70-71501B914202}" sibTransId="{DA75FEEF-681C-4E67-8834-8FAD3D64B3AA}"/>
    <dgm:cxn modelId="{36AF1DCB-45EE-4003-AA73-05440CC57303}" type="presOf" srcId="{8B82E7FE-A652-4A26-A47E-79C816560708}" destId="{DE7D30C4-AD2F-4504-99BF-036A7CA26192}" srcOrd="0" destOrd="2" presId="urn:microsoft.com/office/officeart/2005/8/layout/vList4"/>
    <dgm:cxn modelId="{31F6C2CB-BF28-4E78-80CC-8D2A25AC4866}" type="presOf" srcId="{B62A5B22-7B64-4A3E-BD01-C692C61FAC70}" destId="{38B58198-8631-41A9-9C9C-8BCD0850C3E3}" srcOrd="1" destOrd="2" presId="urn:microsoft.com/office/officeart/2005/8/layout/vList4"/>
    <dgm:cxn modelId="{930C09DD-3B78-4080-A72F-69EB41F69D64}" srcId="{FCF9A09D-65F7-4E64-A418-E11FB0AFBB27}" destId="{117DAC88-5F39-4070-B8E5-531F060E6017}" srcOrd="0" destOrd="0" parTransId="{F5CC2850-0523-4A9B-9EBD-D518C53EB6D8}" sibTransId="{F7F69880-993A-4C77-90E0-E5F2227E836E}"/>
    <dgm:cxn modelId="{C4D85ADF-26EC-4199-8F01-AD966E3AD178}" type="presOf" srcId="{88A66E65-D62E-481A-AF1A-7AF3E62CD447}" destId="{C51648AF-8B30-4BAB-9C11-F64104563657}" srcOrd="0" destOrd="1" presId="urn:microsoft.com/office/officeart/2005/8/layout/vList4"/>
    <dgm:cxn modelId="{2D8908E1-E3A4-4136-B5D0-554DA7479AFD}" srcId="{0211E165-F445-4951-897B-D39BD82FE588}" destId="{B62A5B22-7B64-4A3E-BD01-C692C61FAC70}" srcOrd="1" destOrd="0" parTransId="{0B1E2DF2-103B-4A09-95D0-914E30F19D06}" sibTransId="{3A35A3D0-3673-40A5-8744-CF3415958EF3}"/>
    <dgm:cxn modelId="{949726E1-5021-403F-BDB5-A2C798C729FE}" srcId="{8F3A73DF-9E2C-4BC7-9A70-08AD78F555C1}" destId="{8B82E7FE-A652-4A26-A47E-79C816560708}" srcOrd="1" destOrd="0" parTransId="{F119241B-77A3-4047-8535-2D5B7B23F8A1}" sibTransId="{F4B56F6F-1056-4375-BDEE-569088FC0EAD}"/>
    <dgm:cxn modelId="{B8BD53E1-B65B-45D5-B6A0-18BDA3D87611}" srcId="{07C926A3-A0EC-448E-94B5-0F5B18EE571D}" destId="{8F3A73DF-9E2C-4BC7-9A70-08AD78F555C1}" srcOrd="0" destOrd="0" parTransId="{DA65947A-968A-4CDA-91F6-FD80B64E07C3}" sibTransId="{ABEC8F2E-9BEA-4172-A721-A608AB368286}"/>
    <dgm:cxn modelId="{22A7B1E6-38EB-4BF2-ABF8-E7FD14924C5B}" type="presOf" srcId="{0211E165-F445-4951-897B-D39BD82FE588}" destId="{38B58198-8631-41A9-9C9C-8BCD0850C3E3}" srcOrd="1" destOrd="0" presId="urn:microsoft.com/office/officeart/2005/8/layout/vList4"/>
    <dgm:cxn modelId="{207F8CF0-B8BC-4941-9DED-F3061852D81D}" type="presOf" srcId="{8B82E7FE-A652-4A26-A47E-79C816560708}" destId="{10235B3D-FD4F-427D-A480-2B14DB7D0D67}" srcOrd="1" destOrd="2" presId="urn:microsoft.com/office/officeart/2005/8/layout/vList4"/>
    <dgm:cxn modelId="{5F9B92FB-8B43-4644-924C-325D426592C7}" type="presOf" srcId="{117DAC88-5F39-4070-B8E5-531F060E6017}" destId="{F63CE9A0-64A9-4FE9-8744-98E70242EBE5}" srcOrd="1" destOrd="1" presId="urn:microsoft.com/office/officeart/2005/8/layout/vList4"/>
    <dgm:cxn modelId="{93018EFE-E07A-44E9-8192-2A5E29DAF411}" type="presOf" srcId="{0211E165-F445-4951-897B-D39BD82FE588}" destId="{C51648AF-8B30-4BAB-9C11-F64104563657}" srcOrd="0" destOrd="0" presId="urn:microsoft.com/office/officeart/2005/8/layout/vList4"/>
    <dgm:cxn modelId="{384B58B9-494B-4B88-9F7F-0D48064A197B}" type="presParOf" srcId="{3A31E819-6772-4F43-BF2D-B49C1E324EEE}" destId="{5731C22A-A09E-45D7-9851-C8A52E7344CE}" srcOrd="0" destOrd="0" presId="urn:microsoft.com/office/officeart/2005/8/layout/vList4"/>
    <dgm:cxn modelId="{97FCA0E5-F2F1-48F9-A741-B5F7B1F23E4E}" type="presParOf" srcId="{5731C22A-A09E-45D7-9851-C8A52E7344CE}" destId="{DE7D30C4-AD2F-4504-99BF-036A7CA26192}" srcOrd="0" destOrd="0" presId="urn:microsoft.com/office/officeart/2005/8/layout/vList4"/>
    <dgm:cxn modelId="{E895E545-E2BB-4469-A697-41506979980F}" type="presParOf" srcId="{5731C22A-A09E-45D7-9851-C8A52E7344CE}" destId="{D13C13C2-3000-471E-B5AA-35B4690FE75B}" srcOrd="1" destOrd="0" presId="urn:microsoft.com/office/officeart/2005/8/layout/vList4"/>
    <dgm:cxn modelId="{46E84314-063E-4829-8663-339373AB553C}" type="presParOf" srcId="{5731C22A-A09E-45D7-9851-C8A52E7344CE}" destId="{10235B3D-FD4F-427D-A480-2B14DB7D0D67}" srcOrd="2" destOrd="0" presId="urn:microsoft.com/office/officeart/2005/8/layout/vList4"/>
    <dgm:cxn modelId="{27629EB4-D62E-4FAF-B070-0526EED0DF3C}" type="presParOf" srcId="{3A31E819-6772-4F43-BF2D-B49C1E324EEE}" destId="{3AABD29D-CA48-4F1F-BF93-DE7552901959}" srcOrd="1" destOrd="0" presId="urn:microsoft.com/office/officeart/2005/8/layout/vList4"/>
    <dgm:cxn modelId="{12695CFF-AE9C-43D2-9AAA-F674A28FDDC4}" type="presParOf" srcId="{3A31E819-6772-4F43-BF2D-B49C1E324EEE}" destId="{63B9F3B3-5A51-475B-836F-A1828AA02B80}" srcOrd="2" destOrd="0" presId="urn:microsoft.com/office/officeart/2005/8/layout/vList4"/>
    <dgm:cxn modelId="{7620AE28-95AD-4C56-B4CA-CAC02088DD91}" type="presParOf" srcId="{63B9F3B3-5A51-475B-836F-A1828AA02B80}" destId="{94FAAD74-9D46-4082-B8D8-F670A41A7DE9}" srcOrd="0" destOrd="0" presId="urn:microsoft.com/office/officeart/2005/8/layout/vList4"/>
    <dgm:cxn modelId="{8EC336D2-1705-4500-93E7-CE9FF90E1416}" type="presParOf" srcId="{63B9F3B3-5A51-475B-836F-A1828AA02B80}" destId="{80A5A802-6E62-4AF0-B884-4D04036BDCD4}" srcOrd="1" destOrd="0" presId="urn:microsoft.com/office/officeart/2005/8/layout/vList4"/>
    <dgm:cxn modelId="{8404FF7D-4007-42DF-A750-509B776EC6C5}" type="presParOf" srcId="{63B9F3B3-5A51-475B-836F-A1828AA02B80}" destId="{F63CE9A0-64A9-4FE9-8744-98E70242EBE5}" srcOrd="2" destOrd="0" presId="urn:microsoft.com/office/officeart/2005/8/layout/vList4"/>
    <dgm:cxn modelId="{432ED6CA-2B65-49E5-9679-A0FC2C36CB93}" type="presParOf" srcId="{3A31E819-6772-4F43-BF2D-B49C1E324EEE}" destId="{9EC41A7C-2E46-404B-9003-696CE2352691}" srcOrd="3" destOrd="0" presId="urn:microsoft.com/office/officeart/2005/8/layout/vList4"/>
    <dgm:cxn modelId="{F535D20C-2A22-4FC2-8A88-089602DC7730}" type="presParOf" srcId="{3A31E819-6772-4F43-BF2D-B49C1E324EEE}" destId="{4141FC84-1668-4562-9900-0C2144DAF5F3}" srcOrd="4" destOrd="0" presId="urn:microsoft.com/office/officeart/2005/8/layout/vList4"/>
    <dgm:cxn modelId="{E4BA90AC-C4F6-4EAE-9E5F-323929CCA378}" type="presParOf" srcId="{4141FC84-1668-4562-9900-0C2144DAF5F3}" destId="{C51648AF-8B30-4BAB-9C11-F64104563657}" srcOrd="0" destOrd="0" presId="urn:microsoft.com/office/officeart/2005/8/layout/vList4"/>
    <dgm:cxn modelId="{EE1A69B1-DC52-4C51-BE59-1859E327D08A}" type="presParOf" srcId="{4141FC84-1668-4562-9900-0C2144DAF5F3}" destId="{75DF0EA3-BBF0-46ED-8F2B-96783AA56C57}" srcOrd="1" destOrd="0" presId="urn:microsoft.com/office/officeart/2005/8/layout/vList4"/>
    <dgm:cxn modelId="{38EC654A-33D4-41FB-BAD9-A54368990385}" type="presParOf" srcId="{4141FC84-1668-4562-9900-0C2144DAF5F3}" destId="{38B58198-8631-41A9-9C9C-8BCD0850C3E3}"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0A5289B-5AD5-4C19-B7E1-BE123E28A3D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O"/>
        </a:p>
      </dgm:t>
    </dgm:pt>
    <dgm:pt modelId="{5C59B26E-BCC6-407C-A911-9A6D523BF935}">
      <dgm:prSet custT="1"/>
      <dgm:spPr/>
      <dgm:t>
        <a:bodyPr/>
        <a:lstStyle/>
        <a:p>
          <a:r>
            <a:rPr lang="es-MX" sz="2200" dirty="0">
              <a:latin typeface="Montserrat" pitchFamily="2" charset="77"/>
            </a:rPr>
            <a:t>Fibras nerviosas pierden su capa de mielina.</a:t>
          </a:r>
          <a:endParaRPr lang="es-CO" sz="2200" dirty="0">
            <a:latin typeface="Montserrat" pitchFamily="2" charset="77"/>
          </a:endParaRPr>
        </a:p>
      </dgm:t>
    </dgm:pt>
    <dgm:pt modelId="{97A7CCDC-238E-462B-B8EA-73B007431B95}" type="parTrans" cxnId="{ECEE9348-5A69-48E1-ACDA-F4124999AE3C}">
      <dgm:prSet/>
      <dgm:spPr/>
      <dgm:t>
        <a:bodyPr/>
        <a:lstStyle/>
        <a:p>
          <a:endParaRPr lang="es-CO" sz="2200">
            <a:latin typeface="Montserrat" pitchFamily="2" charset="77"/>
          </a:endParaRPr>
        </a:p>
      </dgm:t>
    </dgm:pt>
    <dgm:pt modelId="{02C16925-69F6-41A8-9E22-5523E5CEC97D}" type="sibTrans" cxnId="{ECEE9348-5A69-48E1-ACDA-F4124999AE3C}">
      <dgm:prSet/>
      <dgm:spPr/>
      <dgm:t>
        <a:bodyPr/>
        <a:lstStyle/>
        <a:p>
          <a:endParaRPr lang="es-CO" sz="2200">
            <a:latin typeface="Montserrat" pitchFamily="2" charset="77"/>
          </a:endParaRPr>
        </a:p>
      </dgm:t>
    </dgm:pt>
    <dgm:pt modelId="{8F2C9E43-9253-4DCA-8746-4DED5E9B0220}">
      <dgm:prSet custT="1"/>
      <dgm:spPr/>
      <dgm:t>
        <a:bodyPr/>
        <a:lstStyle/>
        <a:p>
          <a:r>
            <a:rPr lang="es-MX" sz="2200" dirty="0">
              <a:latin typeface="Montserrat" pitchFamily="2" charset="77"/>
            </a:rPr>
            <a:t>Los astrocitos depositan tejido fibroso en placas en las zonas afectadas.</a:t>
          </a:r>
          <a:endParaRPr lang="es-CO" sz="2200" dirty="0">
            <a:latin typeface="Montserrat" pitchFamily="2" charset="77"/>
          </a:endParaRPr>
        </a:p>
      </dgm:t>
    </dgm:pt>
    <dgm:pt modelId="{543AC295-C8B6-404B-809D-0AD681E32901}" type="parTrans" cxnId="{6533BD50-74C0-40D4-9ECE-4B8EF4DFEF1C}">
      <dgm:prSet/>
      <dgm:spPr/>
      <dgm:t>
        <a:bodyPr/>
        <a:lstStyle/>
        <a:p>
          <a:endParaRPr lang="es-CO" sz="2200">
            <a:latin typeface="Montserrat" pitchFamily="2" charset="77"/>
          </a:endParaRPr>
        </a:p>
      </dgm:t>
    </dgm:pt>
    <dgm:pt modelId="{2221B49F-1C3E-48BC-A3D1-9ECDCD1DC3EF}" type="sibTrans" cxnId="{6533BD50-74C0-40D4-9ECE-4B8EF4DFEF1C}">
      <dgm:prSet/>
      <dgm:spPr/>
      <dgm:t>
        <a:bodyPr/>
        <a:lstStyle/>
        <a:p>
          <a:endParaRPr lang="es-CO" sz="2200">
            <a:latin typeface="Montserrat" pitchFamily="2" charset="77"/>
          </a:endParaRPr>
        </a:p>
      </dgm:t>
    </dgm:pt>
    <dgm:pt modelId="{AE1A8103-41D0-4953-BE08-129C12E7B773}">
      <dgm:prSet custT="1"/>
      <dgm:spPr/>
      <dgm:t>
        <a:bodyPr/>
        <a:lstStyle/>
        <a:p>
          <a:r>
            <a:rPr lang="es-MX" sz="2200" dirty="0">
              <a:latin typeface="Montserrat" pitchFamily="2" charset="77"/>
            </a:rPr>
            <a:t>Alteración de conducción nerviosa de los tractos de materia blanca.</a:t>
          </a:r>
          <a:endParaRPr lang="es-CO" sz="2200" dirty="0">
            <a:latin typeface="Montserrat" pitchFamily="2" charset="77"/>
          </a:endParaRPr>
        </a:p>
      </dgm:t>
    </dgm:pt>
    <dgm:pt modelId="{6C952EDC-01D5-44E9-BD30-53583B211E2F}" type="parTrans" cxnId="{74B2F837-CB8D-4DD9-9357-AE586C590694}">
      <dgm:prSet/>
      <dgm:spPr/>
      <dgm:t>
        <a:bodyPr/>
        <a:lstStyle/>
        <a:p>
          <a:endParaRPr lang="es-CO" sz="2200">
            <a:latin typeface="Montserrat" pitchFamily="2" charset="77"/>
          </a:endParaRPr>
        </a:p>
      </dgm:t>
    </dgm:pt>
    <dgm:pt modelId="{B9CF56A2-3526-4DCD-A4C0-64367E6CD663}" type="sibTrans" cxnId="{74B2F837-CB8D-4DD9-9357-AE586C590694}">
      <dgm:prSet/>
      <dgm:spPr/>
      <dgm:t>
        <a:bodyPr/>
        <a:lstStyle/>
        <a:p>
          <a:endParaRPr lang="es-CO" sz="2200">
            <a:latin typeface="Montserrat" pitchFamily="2" charset="77"/>
          </a:endParaRPr>
        </a:p>
      </dgm:t>
    </dgm:pt>
    <dgm:pt modelId="{E0950EE3-A999-43F5-A354-D3282C24B041}" type="pres">
      <dgm:prSet presAssocID="{A0A5289B-5AD5-4C19-B7E1-BE123E28A3D0}" presName="linear" presStyleCnt="0">
        <dgm:presLayoutVars>
          <dgm:animLvl val="lvl"/>
          <dgm:resizeHandles val="exact"/>
        </dgm:presLayoutVars>
      </dgm:prSet>
      <dgm:spPr/>
    </dgm:pt>
    <dgm:pt modelId="{1C3C4176-0722-4998-A377-C52F3441E2D9}" type="pres">
      <dgm:prSet presAssocID="{5C59B26E-BCC6-407C-A911-9A6D523BF935}" presName="parentText" presStyleLbl="node1" presStyleIdx="0" presStyleCnt="3">
        <dgm:presLayoutVars>
          <dgm:chMax val="0"/>
          <dgm:bulletEnabled val="1"/>
        </dgm:presLayoutVars>
      </dgm:prSet>
      <dgm:spPr/>
    </dgm:pt>
    <dgm:pt modelId="{9C87F400-B94E-4777-B19D-020212E8B761}" type="pres">
      <dgm:prSet presAssocID="{02C16925-69F6-41A8-9E22-5523E5CEC97D}" presName="spacer" presStyleCnt="0"/>
      <dgm:spPr/>
    </dgm:pt>
    <dgm:pt modelId="{26278E79-17A1-47D6-8E58-3933B1073E5E}" type="pres">
      <dgm:prSet presAssocID="{8F2C9E43-9253-4DCA-8746-4DED5E9B0220}" presName="parentText" presStyleLbl="node1" presStyleIdx="1" presStyleCnt="3">
        <dgm:presLayoutVars>
          <dgm:chMax val="0"/>
          <dgm:bulletEnabled val="1"/>
        </dgm:presLayoutVars>
      </dgm:prSet>
      <dgm:spPr/>
    </dgm:pt>
    <dgm:pt modelId="{C018C2F5-2BCE-435A-9D7C-71F293F255B0}" type="pres">
      <dgm:prSet presAssocID="{2221B49F-1C3E-48BC-A3D1-9ECDCD1DC3EF}" presName="spacer" presStyleCnt="0"/>
      <dgm:spPr/>
    </dgm:pt>
    <dgm:pt modelId="{C78CB63A-2B97-4DF1-9089-D9CF0399B63B}" type="pres">
      <dgm:prSet presAssocID="{AE1A8103-41D0-4953-BE08-129C12E7B773}" presName="parentText" presStyleLbl="node1" presStyleIdx="2" presStyleCnt="3">
        <dgm:presLayoutVars>
          <dgm:chMax val="0"/>
          <dgm:bulletEnabled val="1"/>
        </dgm:presLayoutVars>
      </dgm:prSet>
      <dgm:spPr/>
    </dgm:pt>
  </dgm:ptLst>
  <dgm:cxnLst>
    <dgm:cxn modelId="{C402CA10-5A6C-4086-A22C-9EDEAA5F2BCA}" type="presOf" srcId="{AE1A8103-41D0-4953-BE08-129C12E7B773}" destId="{C78CB63A-2B97-4DF1-9089-D9CF0399B63B}" srcOrd="0" destOrd="0" presId="urn:microsoft.com/office/officeart/2005/8/layout/vList2"/>
    <dgm:cxn modelId="{F8AB1C31-4D05-4502-8E80-010D4A63267F}" type="presOf" srcId="{5C59B26E-BCC6-407C-A911-9A6D523BF935}" destId="{1C3C4176-0722-4998-A377-C52F3441E2D9}" srcOrd="0" destOrd="0" presId="urn:microsoft.com/office/officeart/2005/8/layout/vList2"/>
    <dgm:cxn modelId="{74B2F837-CB8D-4DD9-9357-AE586C590694}" srcId="{A0A5289B-5AD5-4C19-B7E1-BE123E28A3D0}" destId="{AE1A8103-41D0-4953-BE08-129C12E7B773}" srcOrd="2" destOrd="0" parTransId="{6C952EDC-01D5-44E9-BD30-53583B211E2F}" sibTransId="{B9CF56A2-3526-4DCD-A4C0-64367E6CD663}"/>
    <dgm:cxn modelId="{ECEE9348-5A69-48E1-ACDA-F4124999AE3C}" srcId="{A0A5289B-5AD5-4C19-B7E1-BE123E28A3D0}" destId="{5C59B26E-BCC6-407C-A911-9A6D523BF935}" srcOrd="0" destOrd="0" parTransId="{97A7CCDC-238E-462B-B8EA-73B007431B95}" sibTransId="{02C16925-69F6-41A8-9E22-5523E5CEC97D}"/>
    <dgm:cxn modelId="{6533BD50-74C0-40D4-9ECE-4B8EF4DFEF1C}" srcId="{A0A5289B-5AD5-4C19-B7E1-BE123E28A3D0}" destId="{8F2C9E43-9253-4DCA-8746-4DED5E9B0220}" srcOrd="1" destOrd="0" parTransId="{543AC295-C8B6-404B-809D-0AD681E32901}" sibTransId="{2221B49F-1C3E-48BC-A3D1-9ECDCD1DC3EF}"/>
    <dgm:cxn modelId="{3D71AEB7-9671-4293-9360-A0FD6A33C603}" type="presOf" srcId="{A0A5289B-5AD5-4C19-B7E1-BE123E28A3D0}" destId="{E0950EE3-A999-43F5-A354-D3282C24B041}" srcOrd="0" destOrd="0" presId="urn:microsoft.com/office/officeart/2005/8/layout/vList2"/>
    <dgm:cxn modelId="{1436EFCB-06E0-4D9E-871C-89C4469A54A8}" type="presOf" srcId="{8F2C9E43-9253-4DCA-8746-4DED5E9B0220}" destId="{26278E79-17A1-47D6-8E58-3933B1073E5E}" srcOrd="0" destOrd="0" presId="urn:microsoft.com/office/officeart/2005/8/layout/vList2"/>
    <dgm:cxn modelId="{E7961BDF-0190-4C4C-921D-043A4346DC21}" type="presParOf" srcId="{E0950EE3-A999-43F5-A354-D3282C24B041}" destId="{1C3C4176-0722-4998-A377-C52F3441E2D9}" srcOrd="0" destOrd="0" presId="urn:microsoft.com/office/officeart/2005/8/layout/vList2"/>
    <dgm:cxn modelId="{6C8D376F-DEB2-4E42-A075-9D622A74FC16}" type="presParOf" srcId="{E0950EE3-A999-43F5-A354-D3282C24B041}" destId="{9C87F400-B94E-4777-B19D-020212E8B761}" srcOrd="1" destOrd="0" presId="urn:microsoft.com/office/officeart/2005/8/layout/vList2"/>
    <dgm:cxn modelId="{B10ADD53-CDD5-4BE0-A45C-41D23B54F039}" type="presParOf" srcId="{E0950EE3-A999-43F5-A354-D3282C24B041}" destId="{26278E79-17A1-47D6-8E58-3933B1073E5E}" srcOrd="2" destOrd="0" presId="urn:microsoft.com/office/officeart/2005/8/layout/vList2"/>
    <dgm:cxn modelId="{B2D65154-0257-4A69-8E56-88F8B8158736}" type="presParOf" srcId="{E0950EE3-A999-43F5-A354-D3282C24B041}" destId="{C018C2F5-2BCE-435A-9D7C-71F293F255B0}" srcOrd="3" destOrd="0" presId="urn:microsoft.com/office/officeart/2005/8/layout/vList2"/>
    <dgm:cxn modelId="{8320B37D-21B6-4111-B9C7-D9117783F0CB}" type="presParOf" srcId="{E0950EE3-A999-43F5-A354-D3282C24B041}" destId="{C78CB63A-2B97-4DF1-9089-D9CF0399B63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D0C6302-D707-48D2-A518-FBCDDAC7350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CO"/>
        </a:p>
      </dgm:t>
    </dgm:pt>
    <dgm:pt modelId="{78B8DBD4-6F84-41B0-A89F-EB6741206A7C}">
      <dgm:prSet phldrT="[Texto]" custT="1"/>
      <dgm:spPr/>
      <dgm:t>
        <a:bodyPr/>
        <a:lstStyle/>
        <a:p>
          <a:r>
            <a:rPr lang="es-MX" sz="2000" b="1" dirty="0">
              <a:latin typeface="Montserrat" panose="00000500000000000000"/>
            </a:rPr>
            <a:t>Neuritis óptica aislada sin desmielinización generalizada.</a:t>
          </a:r>
          <a:endParaRPr lang="es-CO" sz="2000" b="1" dirty="0">
            <a:latin typeface="Montserrat" panose="00000500000000000000"/>
          </a:endParaRPr>
        </a:p>
      </dgm:t>
    </dgm:pt>
    <dgm:pt modelId="{CF4F428F-9B4F-4F18-952A-D433899F775F}" type="parTrans" cxnId="{26AA292B-30B0-4E81-BD86-2EDBA4DF6786}">
      <dgm:prSet/>
      <dgm:spPr/>
      <dgm:t>
        <a:bodyPr/>
        <a:lstStyle/>
        <a:p>
          <a:endParaRPr lang="es-CO" sz="2400" b="1">
            <a:latin typeface="Montserrat" panose="00000500000000000000"/>
          </a:endParaRPr>
        </a:p>
      </dgm:t>
    </dgm:pt>
    <dgm:pt modelId="{180880A0-2A85-422D-8DE6-B0D51404308E}" type="sibTrans" cxnId="{26AA292B-30B0-4E81-BD86-2EDBA4DF6786}">
      <dgm:prSet/>
      <dgm:spPr/>
      <dgm:t>
        <a:bodyPr/>
        <a:lstStyle/>
        <a:p>
          <a:endParaRPr lang="es-CO" sz="2400" b="1">
            <a:latin typeface="Montserrat" panose="00000500000000000000"/>
          </a:endParaRPr>
        </a:p>
      </dgm:t>
    </dgm:pt>
    <dgm:pt modelId="{44439B78-CB74-40CF-AE5E-B758DB5C6445}">
      <dgm:prSet phldrT="[Texto]" custT="1"/>
      <dgm:spPr/>
      <dgm:t>
        <a:bodyPr/>
        <a:lstStyle/>
        <a:p>
          <a:r>
            <a:rPr lang="es-MX" sz="2000" b="1" dirty="0">
              <a:latin typeface="Montserrat" panose="00000500000000000000"/>
            </a:rPr>
            <a:t>Esclerosis múltiple.</a:t>
          </a:r>
          <a:endParaRPr lang="es-CO" sz="2000" b="1" dirty="0">
            <a:latin typeface="Montserrat" panose="00000500000000000000"/>
          </a:endParaRPr>
        </a:p>
      </dgm:t>
    </dgm:pt>
    <dgm:pt modelId="{1CEB7D53-BBEE-4A3D-B237-15CFE14BBE34}" type="parTrans" cxnId="{8407A455-BF65-48DF-9A3C-B3B8CE42D50C}">
      <dgm:prSet/>
      <dgm:spPr/>
      <dgm:t>
        <a:bodyPr/>
        <a:lstStyle/>
        <a:p>
          <a:endParaRPr lang="es-CO" sz="2400" b="1">
            <a:latin typeface="Montserrat" panose="00000500000000000000"/>
          </a:endParaRPr>
        </a:p>
      </dgm:t>
    </dgm:pt>
    <dgm:pt modelId="{7E722926-7507-44CD-B402-C3F5B7F3038E}" type="sibTrans" cxnId="{8407A455-BF65-48DF-9A3C-B3B8CE42D50C}">
      <dgm:prSet/>
      <dgm:spPr/>
      <dgm:t>
        <a:bodyPr/>
        <a:lstStyle/>
        <a:p>
          <a:endParaRPr lang="es-CO" sz="2400" b="1">
            <a:latin typeface="Montserrat" panose="00000500000000000000"/>
          </a:endParaRPr>
        </a:p>
      </dgm:t>
    </dgm:pt>
    <dgm:pt modelId="{5FA1F5D0-6A99-4505-9AF5-CC926CEB3153}">
      <dgm:prSet phldrT="[Texto]" custT="1"/>
      <dgm:spPr/>
      <dgm:t>
        <a:bodyPr/>
        <a:lstStyle/>
        <a:p>
          <a:r>
            <a:rPr lang="es-MX" sz="2000" b="1" dirty="0">
              <a:latin typeface="Montserrat" panose="00000500000000000000"/>
            </a:rPr>
            <a:t>Neuromielitis óptica.</a:t>
          </a:r>
          <a:endParaRPr lang="es-CO" sz="2000" b="1" dirty="0">
            <a:latin typeface="Montserrat" panose="00000500000000000000"/>
          </a:endParaRPr>
        </a:p>
      </dgm:t>
    </dgm:pt>
    <dgm:pt modelId="{19D652A5-B36F-44F7-BBDA-71D7E41B52CA}" type="parTrans" cxnId="{AE86DFAE-FB6B-459B-B05E-BE9B3F02BC47}">
      <dgm:prSet/>
      <dgm:spPr/>
      <dgm:t>
        <a:bodyPr/>
        <a:lstStyle/>
        <a:p>
          <a:endParaRPr lang="es-CO" sz="2400" b="1">
            <a:latin typeface="Montserrat" panose="00000500000000000000"/>
          </a:endParaRPr>
        </a:p>
      </dgm:t>
    </dgm:pt>
    <dgm:pt modelId="{475D7EFA-1C21-4E33-8190-B010D5A10E60}" type="sibTrans" cxnId="{AE86DFAE-FB6B-459B-B05E-BE9B3F02BC47}">
      <dgm:prSet/>
      <dgm:spPr/>
      <dgm:t>
        <a:bodyPr/>
        <a:lstStyle/>
        <a:p>
          <a:endParaRPr lang="es-CO" sz="2400" b="1">
            <a:latin typeface="Montserrat" panose="00000500000000000000"/>
          </a:endParaRPr>
        </a:p>
      </dgm:t>
    </dgm:pt>
    <dgm:pt modelId="{3CF12DF9-3CAE-4CFB-AE86-0B76DAA14B32}">
      <dgm:prSet phldrT="[Texto]" custT="1"/>
      <dgm:spPr/>
      <dgm:t>
        <a:bodyPr/>
        <a:lstStyle/>
        <a:p>
          <a:r>
            <a:rPr lang="es-MX" sz="2000" b="1" dirty="0">
              <a:latin typeface="Montserrat" panose="00000500000000000000"/>
            </a:rPr>
            <a:t>Enfermedad de Schilder.</a:t>
          </a:r>
          <a:endParaRPr lang="es-CO" sz="2000" b="1" dirty="0">
            <a:latin typeface="Montserrat" panose="00000500000000000000"/>
          </a:endParaRPr>
        </a:p>
      </dgm:t>
    </dgm:pt>
    <dgm:pt modelId="{6778EF52-AD23-44A1-975F-C696DFD69A21}" type="parTrans" cxnId="{EC330AB7-7F7E-4342-A55E-E0D8E05852D6}">
      <dgm:prSet/>
      <dgm:spPr/>
      <dgm:t>
        <a:bodyPr/>
        <a:lstStyle/>
        <a:p>
          <a:endParaRPr lang="es-CO" sz="2400" b="1">
            <a:latin typeface="Montserrat" panose="00000500000000000000"/>
          </a:endParaRPr>
        </a:p>
      </dgm:t>
    </dgm:pt>
    <dgm:pt modelId="{AB8E0D60-8D9C-4F2C-BC0D-2F63C2D3BA23}" type="sibTrans" cxnId="{EC330AB7-7F7E-4342-A55E-E0D8E05852D6}">
      <dgm:prSet/>
      <dgm:spPr/>
      <dgm:t>
        <a:bodyPr/>
        <a:lstStyle/>
        <a:p>
          <a:endParaRPr lang="es-CO" sz="2400" b="1">
            <a:latin typeface="Montserrat" panose="00000500000000000000"/>
          </a:endParaRPr>
        </a:p>
      </dgm:t>
    </dgm:pt>
    <dgm:pt modelId="{484FDB82-45D2-4387-A520-AA4122C89F8C}" type="pres">
      <dgm:prSet presAssocID="{1D0C6302-D707-48D2-A518-FBCDDAC73505}" presName="diagram" presStyleCnt="0">
        <dgm:presLayoutVars>
          <dgm:dir/>
          <dgm:resizeHandles val="exact"/>
        </dgm:presLayoutVars>
      </dgm:prSet>
      <dgm:spPr/>
    </dgm:pt>
    <dgm:pt modelId="{C14853DD-37EB-49D6-8D57-9DBD45839E19}" type="pres">
      <dgm:prSet presAssocID="{78B8DBD4-6F84-41B0-A89F-EB6741206A7C}" presName="node" presStyleLbl="node1" presStyleIdx="0" presStyleCnt="4" custScaleX="108043">
        <dgm:presLayoutVars>
          <dgm:bulletEnabled val="1"/>
        </dgm:presLayoutVars>
      </dgm:prSet>
      <dgm:spPr/>
    </dgm:pt>
    <dgm:pt modelId="{21FF127B-3D93-425A-B562-51E9C8E24951}" type="pres">
      <dgm:prSet presAssocID="{180880A0-2A85-422D-8DE6-B0D51404308E}" presName="sibTrans" presStyleCnt="0"/>
      <dgm:spPr/>
    </dgm:pt>
    <dgm:pt modelId="{D0D3D2E6-AF42-49F0-A03E-5FBB29197C8E}" type="pres">
      <dgm:prSet presAssocID="{44439B78-CB74-40CF-AE5E-B758DB5C6445}" presName="node" presStyleLbl="node1" presStyleIdx="1" presStyleCnt="4">
        <dgm:presLayoutVars>
          <dgm:bulletEnabled val="1"/>
        </dgm:presLayoutVars>
      </dgm:prSet>
      <dgm:spPr/>
    </dgm:pt>
    <dgm:pt modelId="{699A1091-C335-4A15-A8AD-D24F79382247}" type="pres">
      <dgm:prSet presAssocID="{7E722926-7507-44CD-B402-C3F5B7F3038E}" presName="sibTrans" presStyleCnt="0"/>
      <dgm:spPr/>
    </dgm:pt>
    <dgm:pt modelId="{DEAEA794-AE51-4C76-BC18-58969BE64F33}" type="pres">
      <dgm:prSet presAssocID="{5FA1F5D0-6A99-4505-9AF5-CC926CEB3153}" presName="node" presStyleLbl="node1" presStyleIdx="2" presStyleCnt="4" custScaleX="105046">
        <dgm:presLayoutVars>
          <dgm:bulletEnabled val="1"/>
        </dgm:presLayoutVars>
      </dgm:prSet>
      <dgm:spPr/>
    </dgm:pt>
    <dgm:pt modelId="{B9DD21DE-0982-4051-808C-3D984A9FD5A0}" type="pres">
      <dgm:prSet presAssocID="{475D7EFA-1C21-4E33-8190-B010D5A10E60}" presName="sibTrans" presStyleCnt="0"/>
      <dgm:spPr/>
    </dgm:pt>
    <dgm:pt modelId="{A0B73029-E63D-46B1-ACF2-01E3EEC842A8}" type="pres">
      <dgm:prSet presAssocID="{3CF12DF9-3CAE-4CFB-AE86-0B76DAA14B32}" presName="node" presStyleLbl="node1" presStyleIdx="3" presStyleCnt="4">
        <dgm:presLayoutVars>
          <dgm:bulletEnabled val="1"/>
        </dgm:presLayoutVars>
      </dgm:prSet>
      <dgm:spPr/>
    </dgm:pt>
  </dgm:ptLst>
  <dgm:cxnLst>
    <dgm:cxn modelId="{26AA292B-30B0-4E81-BD86-2EDBA4DF6786}" srcId="{1D0C6302-D707-48D2-A518-FBCDDAC73505}" destId="{78B8DBD4-6F84-41B0-A89F-EB6741206A7C}" srcOrd="0" destOrd="0" parTransId="{CF4F428F-9B4F-4F18-952A-D433899F775F}" sibTransId="{180880A0-2A85-422D-8DE6-B0D51404308E}"/>
    <dgm:cxn modelId="{9A3D023D-8CED-415F-B627-316376FA2540}" type="presOf" srcId="{5FA1F5D0-6A99-4505-9AF5-CC926CEB3153}" destId="{DEAEA794-AE51-4C76-BC18-58969BE64F33}" srcOrd="0" destOrd="0" presId="urn:microsoft.com/office/officeart/2005/8/layout/default"/>
    <dgm:cxn modelId="{8407A455-BF65-48DF-9A3C-B3B8CE42D50C}" srcId="{1D0C6302-D707-48D2-A518-FBCDDAC73505}" destId="{44439B78-CB74-40CF-AE5E-B758DB5C6445}" srcOrd="1" destOrd="0" parTransId="{1CEB7D53-BBEE-4A3D-B237-15CFE14BBE34}" sibTransId="{7E722926-7507-44CD-B402-C3F5B7F3038E}"/>
    <dgm:cxn modelId="{2C8C7693-32D8-455F-A047-AF62FB446BCC}" type="presOf" srcId="{3CF12DF9-3CAE-4CFB-AE86-0B76DAA14B32}" destId="{A0B73029-E63D-46B1-ACF2-01E3EEC842A8}" srcOrd="0" destOrd="0" presId="urn:microsoft.com/office/officeart/2005/8/layout/default"/>
    <dgm:cxn modelId="{AE86DFAE-FB6B-459B-B05E-BE9B3F02BC47}" srcId="{1D0C6302-D707-48D2-A518-FBCDDAC73505}" destId="{5FA1F5D0-6A99-4505-9AF5-CC926CEB3153}" srcOrd="2" destOrd="0" parTransId="{19D652A5-B36F-44F7-BBDA-71D7E41B52CA}" sibTransId="{475D7EFA-1C21-4E33-8190-B010D5A10E60}"/>
    <dgm:cxn modelId="{EC330AB7-7F7E-4342-A55E-E0D8E05852D6}" srcId="{1D0C6302-D707-48D2-A518-FBCDDAC73505}" destId="{3CF12DF9-3CAE-4CFB-AE86-0B76DAA14B32}" srcOrd="3" destOrd="0" parTransId="{6778EF52-AD23-44A1-975F-C696DFD69A21}" sibTransId="{AB8E0D60-8D9C-4F2C-BC0D-2F63C2D3BA23}"/>
    <dgm:cxn modelId="{5EF8DDC7-8203-480D-B922-AA54C6CCA885}" type="presOf" srcId="{78B8DBD4-6F84-41B0-A89F-EB6741206A7C}" destId="{C14853DD-37EB-49D6-8D57-9DBD45839E19}" srcOrd="0" destOrd="0" presId="urn:microsoft.com/office/officeart/2005/8/layout/default"/>
    <dgm:cxn modelId="{9990DDCD-DA9A-4EED-92A9-1BFF316A93F8}" type="presOf" srcId="{44439B78-CB74-40CF-AE5E-B758DB5C6445}" destId="{D0D3D2E6-AF42-49F0-A03E-5FBB29197C8E}" srcOrd="0" destOrd="0" presId="urn:microsoft.com/office/officeart/2005/8/layout/default"/>
    <dgm:cxn modelId="{23ABF0FD-31BA-4C7A-BA9E-3A7AECF95217}" type="presOf" srcId="{1D0C6302-D707-48D2-A518-FBCDDAC73505}" destId="{484FDB82-45D2-4387-A520-AA4122C89F8C}" srcOrd="0" destOrd="0" presId="urn:microsoft.com/office/officeart/2005/8/layout/default"/>
    <dgm:cxn modelId="{CE181DF3-FA35-4256-B21D-F3182C18FF00}" type="presParOf" srcId="{484FDB82-45D2-4387-A520-AA4122C89F8C}" destId="{C14853DD-37EB-49D6-8D57-9DBD45839E19}" srcOrd="0" destOrd="0" presId="urn:microsoft.com/office/officeart/2005/8/layout/default"/>
    <dgm:cxn modelId="{653D1C96-CD1F-4DFB-940A-1D3CE096697C}" type="presParOf" srcId="{484FDB82-45D2-4387-A520-AA4122C89F8C}" destId="{21FF127B-3D93-425A-B562-51E9C8E24951}" srcOrd="1" destOrd="0" presId="urn:microsoft.com/office/officeart/2005/8/layout/default"/>
    <dgm:cxn modelId="{4F4CA8A8-50F9-4664-A47D-C5CCCB08140B}" type="presParOf" srcId="{484FDB82-45D2-4387-A520-AA4122C89F8C}" destId="{D0D3D2E6-AF42-49F0-A03E-5FBB29197C8E}" srcOrd="2" destOrd="0" presId="urn:microsoft.com/office/officeart/2005/8/layout/default"/>
    <dgm:cxn modelId="{CD5BAC63-721D-46B8-B93C-0058F729B3EA}" type="presParOf" srcId="{484FDB82-45D2-4387-A520-AA4122C89F8C}" destId="{699A1091-C335-4A15-A8AD-D24F79382247}" srcOrd="3" destOrd="0" presId="urn:microsoft.com/office/officeart/2005/8/layout/default"/>
    <dgm:cxn modelId="{AFD79106-5637-4AA4-A32C-4F59900D150B}" type="presParOf" srcId="{484FDB82-45D2-4387-A520-AA4122C89F8C}" destId="{DEAEA794-AE51-4C76-BC18-58969BE64F33}" srcOrd="4" destOrd="0" presId="urn:microsoft.com/office/officeart/2005/8/layout/default"/>
    <dgm:cxn modelId="{15A2428B-EE32-4B0C-AF34-C95CBA6C82DB}" type="presParOf" srcId="{484FDB82-45D2-4387-A520-AA4122C89F8C}" destId="{B9DD21DE-0982-4051-808C-3D984A9FD5A0}" srcOrd="5" destOrd="0" presId="urn:microsoft.com/office/officeart/2005/8/layout/default"/>
    <dgm:cxn modelId="{CE9FC288-EA84-4420-A986-3312F14CEB13}" type="presParOf" srcId="{484FDB82-45D2-4387-A520-AA4122C89F8C}" destId="{A0B73029-E63D-46B1-ACF2-01E3EEC842A8}" srcOrd="6"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655D48D-4076-45C2-B4F2-5B3989E288A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O"/>
        </a:p>
      </dgm:t>
    </dgm:pt>
    <dgm:pt modelId="{299E74E0-65B7-4D6C-B4C5-BA1078FFF6AB}">
      <dgm:prSet custT="1"/>
      <dgm:spPr/>
      <dgm:t>
        <a:bodyPr/>
        <a:lstStyle/>
        <a:p>
          <a:r>
            <a:rPr lang="es-MX" sz="2200" dirty="0">
              <a:latin typeface="Montserrat" pitchFamily="2" charset="77"/>
            </a:rPr>
            <a:t>Enfermedad idiopática desmielinizante; afecta sustancia blanca de SNC.</a:t>
          </a:r>
          <a:endParaRPr lang="es-CO" sz="2200" dirty="0">
            <a:latin typeface="Montserrat" pitchFamily="2" charset="77"/>
          </a:endParaRPr>
        </a:p>
      </dgm:t>
    </dgm:pt>
    <dgm:pt modelId="{074A5C33-D77D-41B9-A22B-D53C5AF76F92}" type="parTrans" cxnId="{FE0E0387-11E3-45F1-AD3D-83177445FDB8}">
      <dgm:prSet/>
      <dgm:spPr/>
      <dgm:t>
        <a:bodyPr/>
        <a:lstStyle/>
        <a:p>
          <a:endParaRPr lang="es-CO" sz="2200">
            <a:latin typeface="Montserrat" pitchFamily="2" charset="77"/>
          </a:endParaRPr>
        </a:p>
      </dgm:t>
    </dgm:pt>
    <dgm:pt modelId="{58E15A8B-5F80-428D-AAE8-4F588EDB1E00}" type="sibTrans" cxnId="{FE0E0387-11E3-45F1-AD3D-83177445FDB8}">
      <dgm:prSet/>
      <dgm:spPr/>
      <dgm:t>
        <a:bodyPr/>
        <a:lstStyle/>
        <a:p>
          <a:endParaRPr lang="es-CO" sz="2200">
            <a:latin typeface="Montserrat" pitchFamily="2" charset="77"/>
          </a:endParaRPr>
        </a:p>
      </dgm:t>
    </dgm:pt>
    <dgm:pt modelId="{5C8DA3D7-EA24-4C1F-90EE-8199F5015811}">
      <dgm:prSet custT="1"/>
      <dgm:spPr/>
      <dgm:t>
        <a:bodyPr/>
        <a:lstStyle/>
        <a:p>
          <a:r>
            <a:rPr lang="es-MX" sz="2200" dirty="0">
              <a:latin typeface="Montserrat" pitchFamily="2" charset="77"/>
            </a:rPr>
            <a:t>Más común en mujeres – 3ra/4ta década de la vida.</a:t>
          </a:r>
          <a:endParaRPr lang="es-CO" sz="2200" dirty="0">
            <a:latin typeface="Montserrat" pitchFamily="2" charset="77"/>
          </a:endParaRPr>
        </a:p>
      </dgm:t>
    </dgm:pt>
    <dgm:pt modelId="{1927246F-24CF-4151-9699-1AED2948D7DA}" type="parTrans" cxnId="{80891698-CFEA-4588-A614-0157A489561C}">
      <dgm:prSet/>
      <dgm:spPr/>
      <dgm:t>
        <a:bodyPr/>
        <a:lstStyle/>
        <a:p>
          <a:endParaRPr lang="es-CO" sz="2200">
            <a:latin typeface="Montserrat" pitchFamily="2" charset="77"/>
          </a:endParaRPr>
        </a:p>
      </dgm:t>
    </dgm:pt>
    <dgm:pt modelId="{03A05015-39F8-41C3-958C-A6C441F3E516}" type="sibTrans" cxnId="{80891698-CFEA-4588-A614-0157A489561C}">
      <dgm:prSet/>
      <dgm:spPr/>
      <dgm:t>
        <a:bodyPr/>
        <a:lstStyle/>
        <a:p>
          <a:endParaRPr lang="es-CO" sz="2200">
            <a:latin typeface="Montserrat" pitchFamily="2" charset="77"/>
          </a:endParaRPr>
        </a:p>
      </dgm:t>
    </dgm:pt>
    <dgm:pt modelId="{0357585B-E939-4D38-81B8-D92F290611F9}">
      <dgm:prSet custT="1"/>
      <dgm:spPr/>
      <dgm:t>
        <a:bodyPr/>
        <a:lstStyle/>
        <a:p>
          <a:r>
            <a:rPr lang="es-MX" sz="2200" dirty="0">
              <a:latin typeface="Montserrat" pitchFamily="2" charset="77"/>
            </a:rPr>
            <a:t>Típicamente, remitente/recidivante al principio </a:t>
          </a:r>
          <a:r>
            <a:rPr lang="es-MX" sz="2200" dirty="0">
              <a:latin typeface="Montserrat" pitchFamily="2" charset="77"/>
              <a:sym typeface="Wingdings" panose="05000000000000000000" pitchFamily="2" charset="2"/>
            </a:rPr>
            <a:t></a:t>
          </a:r>
          <a:r>
            <a:rPr lang="es-MX" sz="2200" dirty="0">
              <a:latin typeface="Montserrat" pitchFamily="2" charset="77"/>
            </a:rPr>
            <a:t> 10% enfermedad más agresiva.</a:t>
          </a:r>
          <a:endParaRPr lang="es-CO" sz="2200" dirty="0">
            <a:latin typeface="Montserrat" pitchFamily="2" charset="77"/>
          </a:endParaRPr>
        </a:p>
      </dgm:t>
    </dgm:pt>
    <dgm:pt modelId="{81B691EF-1552-4984-9305-89F628E4B58A}" type="parTrans" cxnId="{D868AB9A-805F-4B5D-8CE8-4BAE806C0081}">
      <dgm:prSet/>
      <dgm:spPr/>
      <dgm:t>
        <a:bodyPr/>
        <a:lstStyle/>
        <a:p>
          <a:endParaRPr lang="es-CO" sz="2200">
            <a:latin typeface="Montserrat" pitchFamily="2" charset="77"/>
          </a:endParaRPr>
        </a:p>
      </dgm:t>
    </dgm:pt>
    <dgm:pt modelId="{D1FFB532-6CD9-46D1-AAFF-D2E9E7F86F4A}" type="sibTrans" cxnId="{D868AB9A-805F-4B5D-8CE8-4BAE806C0081}">
      <dgm:prSet/>
      <dgm:spPr/>
      <dgm:t>
        <a:bodyPr/>
        <a:lstStyle/>
        <a:p>
          <a:endParaRPr lang="es-CO" sz="2200">
            <a:latin typeface="Montserrat" pitchFamily="2" charset="77"/>
          </a:endParaRPr>
        </a:p>
      </dgm:t>
    </dgm:pt>
    <dgm:pt modelId="{A6B3DB2F-0BA7-495C-A9CE-40F59C5AF592}" type="pres">
      <dgm:prSet presAssocID="{F655D48D-4076-45C2-B4F2-5B3989E288AB}" presName="linear" presStyleCnt="0">
        <dgm:presLayoutVars>
          <dgm:animLvl val="lvl"/>
          <dgm:resizeHandles val="exact"/>
        </dgm:presLayoutVars>
      </dgm:prSet>
      <dgm:spPr/>
    </dgm:pt>
    <dgm:pt modelId="{C5A5A14D-8F4D-4814-AF20-9070308ED636}" type="pres">
      <dgm:prSet presAssocID="{299E74E0-65B7-4D6C-B4C5-BA1078FFF6AB}" presName="parentText" presStyleLbl="node1" presStyleIdx="0" presStyleCnt="3">
        <dgm:presLayoutVars>
          <dgm:chMax val="0"/>
          <dgm:bulletEnabled val="1"/>
        </dgm:presLayoutVars>
      </dgm:prSet>
      <dgm:spPr/>
    </dgm:pt>
    <dgm:pt modelId="{2FDC02E9-22ED-4393-BC6F-2711051C2814}" type="pres">
      <dgm:prSet presAssocID="{58E15A8B-5F80-428D-AAE8-4F588EDB1E00}" presName="spacer" presStyleCnt="0"/>
      <dgm:spPr/>
    </dgm:pt>
    <dgm:pt modelId="{55A8645B-BEAE-43D4-AF53-531678614267}" type="pres">
      <dgm:prSet presAssocID="{5C8DA3D7-EA24-4C1F-90EE-8199F5015811}" presName="parentText" presStyleLbl="node1" presStyleIdx="1" presStyleCnt="3">
        <dgm:presLayoutVars>
          <dgm:chMax val="0"/>
          <dgm:bulletEnabled val="1"/>
        </dgm:presLayoutVars>
      </dgm:prSet>
      <dgm:spPr/>
    </dgm:pt>
    <dgm:pt modelId="{500E268E-118E-451B-BD4B-C11A9CA295AC}" type="pres">
      <dgm:prSet presAssocID="{03A05015-39F8-41C3-958C-A6C441F3E516}" presName="spacer" presStyleCnt="0"/>
      <dgm:spPr/>
    </dgm:pt>
    <dgm:pt modelId="{2A90F012-A23D-4D0E-937D-55F3A2AC6FB7}" type="pres">
      <dgm:prSet presAssocID="{0357585B-E939-4D38-81B8-D92F290611F9}" presName="parentText" presStyleLbl="node1" presStyleIdx="2" presStyleCnt="3">
        <dgm:presLayoutVars>
          <dgm:chMax val="0"/>
          <dgm:bulletEnabled val="1"/>
        </dgm:presLayoutVars>
      </dgm:prSet>
      <dgm:spPr/>
    </dgm:pt>
  </dgm:ptLst>
  <dgm:cxnLst>
    <dgm:cxn modelId="{7FDD7B0E-A1DF-487B-8C8D-D1973CD0426E}" type="presOf" srcId="{F655D48D-4076-45C2-B4F2-5B3989E288AB}" destId="{A6B3DB2F-0BA7-495C-A9CE-40F59C5AF592}" srcOrd="0" destOrd="0" presId="urn:microsoft.com/office/officeart/2005/8/layout/vList2"/>
    <dgm:cxn modelId="{F4024170-5A22-4C11-9CB6-E459E448E06F}" type="presOf" srcId="{5C8DA3D7-EA24-4C1F-90EE-8199F5015811}" destId="{55A8645B-BEAE-43D4-AF53-531678614267}" srcOrd="0" destOrd="0" presId="urn:microsoft.com/office/officeart/2005/8/layout/vList2"/>
    <dgm:cxn modelId="{FE0E0387-11E3-45F1-AD3D-83177445FDB8}" srcId="{F655D48D-4076-45C2-B4F2-5B3989E288AB}" destId="{299E74E0-65B7-4D6C-B4C5-BA1078FFF6AB}" srcOrd="0" destOrd="0" parTransId="{074A5C33-D77D-41B9-A22B-D53C5AF76F92}" sibTransId="{58E15A8B-5F80-428D-AAE8-4F588EDB1E00}"/>
    <dgm:cxn modelId="{80891698-CFEA-4588-A614-0157A489561C}" srcId="{F655D48D-4076-45C2-B4F2-5B3989E288AB}" destId="{5C8DA3D7-EA24-4C1F-90EE-8199F5015811}" srcOrd="1" destOrd="0" parTransId="{1927246F-24CF-4151-9699-1AED2948D7DA}" sibTransId="{03A05015-39F8-41C3-958C-A6C441F3E516}"/>
    <dgm:cxn modelId="{D868AB9A-805F-4B5D-8CE8-4BAE806C0081}" srcId="{F655D48D-4076-45C2-B4F2-5B3989E288AB}" destId="{0357585B-E939-4D38-81B8-D92F290611F9}" srcOrd="2" destOrd="0" parTransId="{81B691EF-1552-4984-9305-89F628E4B58A}" sibTransId="{D1FFB532-6CD9-46D1-AAFF-D2E9E7F86F4A}"/>
    <dgm:cxn modelId="{F19283BD-2B03-482F-97AE-7472C8017923}" type="presOf" srcId="{0357585B-E939-4D38-81B8-D92F290611F9}" destId="{2A90F012-A23D-4D0E-937D-55F3A2AC6FB7}" srcOrd="0" destOrd="0" presId="urn:microsoft.com/office/officeart/2005/8/layout/vList2"/>
    <dgm:cxn modelId="{FA7574DA-7423-4D12-B733-EB7B7405B836}" type="presOf" srcId="{299E74E0-65B7-4D6C-B4C5-BA1078FFF6AB}" destId="{C5A5A14D-8F4D-4814-AF20-9070308ED636}" srcOrd="0" destOrd="0" presId="urn:microsoft.com/office/officeart/2005/8/layout/vList2"/>
    <dgm:cxn modelId="{E1C7D2DB-82EB-4C17-806F-608CFE1A84ED}" type="presParOf" srcId="{A6B3DB2F-0BA7-495C-A9CE-40F59C5AF592}" destId="{C5A5A14D-8F4D-4814-AF20-9070308ED636}" srcOrd="0" destOrd="0" presId="urn:microsoft.com/office/officeart/2005/8/layout/vList2"/>
    <dgm:cxn modelId="{55EDA017-E625-4BBB-87C2-674E80033876}" type="presParOf" srcId="{A6B3DB2F-0BA7-495C-A9CE-40F59C5AF592}" destId="{2FDC02E9-22ED-4393-BC6F-2711051C2814}" srcOrd="1" destOrd="0" presId="urn:microsoft.com/office/officeart/2005/8/layout/vList2"/>
    <dgm:cxn modelId="{8C227384-09A3-47F6-91D9-EF2095A6536B}" type="presParOf" srcId="{A6B3DB2F-0BA7-495C-A9CE-40F59C5AF592}" destId="{55A8645B-BEAE-43D4-AF53-531678614267}" srcOrd="2" destOrd="0" presId="urn:microsoft.com/office/officeart/2005/8/layout/vList2"/>
    <dgm:cxn modelId="{A13485D2-A916-48F0-8D90-87098C6208A9}" type="presParOf" srcId="{A6B3DB2F-0BA7-495C-A9CE-40F59C5AF592}" destId="{500E268E-118E-451B-BD4B-C11A9CA295AC}" srcOrd="3" destOrd="0" presId="urn:microsoft.com/office/officeart/2005/8/layout/vList2"/>
    <dgm:cxn modelId="{D6482E8B-E169-47DE-B9C5-561CEF4C3E8E}" type="presParOf" srcId="{A6B3DB2F-0BA7-495C-A9CE-40F59C5AF592}" destId="{2A90F012-A23D-4D0E-937D-55F3A2AC6FB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FC8A242-941F-4F4C-A01C-22CED0F57851}"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CO"/>
        </a:p>
      </dgm:t>
    </dgm:pt>
    <dgm:pt modelId="{0BF1973D-54EA-4293-A542-068E374BD534}">
      <dgm:prSet/>
      <dgm:spPr/>
      <dgm:t>
        <a:bodyPr/>
        <a:lstStyle/>
        <a:p>
          <a:pPr algn="ctr"/>
          <a:r>
            <a:rPr lang="es-MX" b="1" dirty="0">
              <a:solidFill>
                <a:schemeClr val="accent2"/>
              </a:solidFill>
              <a:latin typeface="Montserrat" pitchFamily="2" charset="77"/>
            </a:rPr>
            <a:t>Sistémicamente.</a:t>
          </a:r>
          <a:endParaRPr lang="es-CO" b="1" dirty="0">
            <a:solidFill>
              <a:schemeClr val="accent2"/>
            </a:solidFill>
            <a:latin typeface="Montserrat" pitchFamily="2" charset="77"/>
          </a:endParaRPr>
        </a:p>
      </dgm:t>
    </dgm:pt>
    <dgm:pt modelId="{2C222986-1E69-4A2A-A01A-1F3041FBC8F7}" type="parTrans" cxnId="{518737E3-88D9-4D5E-9A0C-E021E30B01D2}">
      <dgm:prSet/>
      <dgm:spPr/>
      <dgm:t>
        <a:bodyPr/>
        <a:lstStyle/>
        <a:p>
          <a:pPr algn="ctr"/>
          <a:endParaRPr lang="es-CO">
            <a:latin typeface="Montserrat" pitchFamily="2" charset="77"/>
          </a:endParaRPr>
        </a:p>
      </dgm:t>
    </dgm:pt>
    <dgm:pt modelId="{C0C0EF1A-71B3-43C4-8A68-2A6450AA7764}" type="sibTrans" cxnId="{518737E3-88D9-4D5E-9A0C-E021E30B01D2}">
      <dgm:prSet/>
      <dgm:spPr/>
      <dgm:t>
        <a:bodyPr/>
        <a:lstStyle/>
        <a:p>
          <a:pPr algn="ctr"/>
          <a:endParaRPr lang="es-CO">
            <a:latin typeface="Montserrat" pitchFamily="2" charset="77"/>
          </a:endParaRPr>
        </a:p>
      </dgm:t>
    </dgm:pt>
    <dgm:pt modelId="{EDFB9715-0819-4076-897C-A85E01447EE1}">
      <dgm:prSet/>
      <dgm:spPr/>
      <dgm:t>
        <a:bodyPr/>
        <a:lstStyle/>
        <a:p>
          <a:pPr algn="ctr"/>
          <a:r>
            <a:rPr lang="es-MX" dirty="0">
              <a:latin typeface="Montserrat" pitchFamily="2" charset="77"/>
            </a:rPr>
            <a:t>Debilidad, rigidez, pérdida de control de esfínteres, pérdida sensorial.</a:t>
          </a:r>
          <a:endParaRPr lang="es-CO" dirty="0">
            <a:latin typeface="Montserrat" pitchFamily="2" charset="77"/>
          </a:endParaRPr>
        </a:p>
      </dgm:t>
    </dgm:pt>
    <dgm:pt modelId="{7BFBCC15-10D4-464F-9998-A68EC3DC2411}" type="parTrans" cxnId="{1178A9FE-862B-414F-A627-40162B63A9D5}">
      <dgm:prSet/>
      <dgm:spPr/>
      <dgm:t>
        <a:bodyPr/>
        <a:lstStyle/>
        <a:p>
          <a:pPr algn="ctr"/>
          <a:endParaRPr lang="es-CO">
            <a:latin typeface="Montserrat" pitchFamily="2" charset="77"/>
          </a:endParaRPr>
        </a:p>
      </dgm:t>
    </dgm:pt>
    <dgm:pt modelId="{BA204200-B882-4CF3-B832-380068FEDD85}" type="sibTrans" cxnId="{1178A9FE-862B-414F-A627-40162B63A9D5}">
      <dgm:prSet/>
      <dgm:spPr/>
      <dgm:t>
        <a:bodyPr/>
        <a:lstStyle/>
        <a:p>
          <a:pPr algn="ctr"/>
          <a:endParaRPr lang="es-CO">
            <a:latin typeface="Montserrat" pitchFamily="2" charset="77"/>
          </a:endParaRPr>
        </a:p>
      </dgm:t>
    </dgm:pt>
    <dgm:pt modelId="{59968DF2-2004-426E-9F72-142352F9FDD8}">
      <dgm:prSet/>
      <dgm:spPr/>
      <dgm:t>
        <a:bodyPr/>
        <a:lstStyle/>
        <a:p>
          <a:pPr algn="ctr"/>
          <a:r>
            <a:rPr lang="es-MX" dirty="0">
              <a:latin typeface="Montserrat" pitchFamily="2" charset="77"/>
            </a:rPr>
            <a:t>Diplopía, nistagmus, disartria, disfagia.</a:t>
          </a:r>
          <a:endParaRPr lang="es-CO" dirty="0">
            <a:latin typeface="Montserrat" pitchFamily="2" charset="77"/>
          </a:endParaRPr>
        </a:p>
      </dgm:t>
    </dgm:pt>
    <dgm:pt modelId="{4474C3BE-E2DB-4774-B32B-85813E2C7236}" type="parTrans" cxnId="{F7CBCFEB-93CB-4A0B-B57D-546BAD9407B1}">
      <dgm:prSet/>
      <dgm:spPr/>
      <dgm:t>
        <a:bodyPr/>
        <a:lstStyle/>
        <a:p>
          <a:endParaRPr lang="es-CO">
            <a:latin typeface="Montserrat" pitchFamily="2" charset="77"/>
          </a:endParaRPr>
        </a:p>
      </dgm:t>
    </dgm:pt>
    <dgm:pt modelId="{2C972C7B-6F06-4A91-8C09-BFC555826CDF}" type="sibTrans" cxnId="{F7CBCFEB-93CB-4A0B-B57D-546BAD9407B1}">
      <dgm:prSet/>
      <dgm:spPr/>
      <dgm:t>
        <a:bodyPr/>
        <a:lstStyle/>
        <a:p>
          <a:endParaRPr lang="es-CO">
            <a:latin typeface="Montserrat" pitchFamily="2" charset="77"/>
          </a:endParaRPr>
        </a:p>
      </dgm:t>
    </dgm:pt>
    <dgm:pt modelId="{055D1AE5-8147-49A9-91B0-7205E00287E6}">
      <dgm:prSet/>
      <dgm:spPr/>
      <dgm:t>
        <a:bodyPr/>
        <a:lstStyle/>
        <a:p>
          <a:pPr algn="ctr"/>
          <a:r>
            <a:rPr lang="es-MX" dirty="0">
              <a:latin typeface="Montserrat" pitchFamily="2" charset="77"/>
            </a:rPr>
            <a:t>Hemiparesia, hemianopsia.</a:t>
          </a:r>
          <a:endParaRPr lang="es-CO" dirty="0">
            <a:latin typeface="Montserrat" pitchFamily="2" charset="77"/>
          </a:endParaRPr>
        </a:p>
      </dgm:t>
    </dgm:pt>
    <dgm:pt modelId="{BDA53A73-116D-472E-97B0-28A7E0CC9D07}" type="parTrans" cxnId="{11E0BCA0-96E1-4D6C-ACA1-F7D5E2D43324}">
      <dgm:prSet/>
      <dgm:spPr/>
      <dgm:t>
        <a:bodyPr/>
        <a:lstStyle/>
        <a:p>
          <a:endParaRPr lang="es-CO">
            <a:latin typeface="Montserrat" pitchFamily="2" charset="77"/>
          </a:endParaRPr>
        </a:p>
      </dgm:t>
    </dgm:pt>
    <dgm:pt modelId="{1A09DC0E-884F-45EE-B676-568CFE000DD8}" type="sibTrans" cxnId="{11E0BCA0-96E1-4D6C-ACA1-F7D5E2D43324}">
      <dgm:prSet/>
      <dgm:spPr/>
      <dgm:t>
        <a:bodyPr/>
        <a:lstStyle/>
        <a:p>
          <a:endParaRPr lang="es-CO">
            <a:latin typeface="Montserrat" pitchFamily="2" charset="77"/>
          </a:endParaRPr>
        </a:p>
      </dgm:t>
    </dgm:pt>
    <dgm:pt modelId="{D9418061-A7C5-4694-A1B0-A59530BD2AE8}">
      <dgm:prSet/>
      <dgm:spPr/>
      <dgm:t>
        <a:bodyPr/>
        <a:lstStyle/>
        <a:p>
          <a:pPr algn="ctr"/>
          <a:r>
            <a:rPr lang="es-MX" dirty="0">
              <a:latin typeface="Montserrat" pitchFamily="2" charset="77"/>
            </a:rPr>
            <a:t>Deterioro cognitivo, depresión.</a:t>
          </a:r>
          <a:endParaRPr lang="es-CO" dirty="0">
            <a:latin typeface="Montserrat" pitchFamily="2" charset="77"/>
          </a:endParaRPr>
        </a:p>
      </dgm:t>
    </dgm:pt>
    <dgm:pt modelId="{EA8B7069-A9AB-4529-9CBD-31947C093024}" type="parTrans" cxnId="{643E0160-26C8-4A9A-84D2-A8CA11D50D92}">
      <dgm:prSet/>
      <dgm:spPr/>
      <dgm:t>
        <a:bodyPr/>
        <a:lstStyle/>
        <a:p>
          <a:endParaRPr lang="es-CO">
            <a:latin typeface="Montserrat" pitchFamily="2" charset="77"/>
          </a:endParaRPr>
        </a:p>
      </dgm:t>
    </dgm:pt>
    <dgm:pt modelId="{639A3EFA-DEBD-4664-B199-CED4B068E378}" type="sibTrans" cxnId="{643E0160-26C8-4A9A-84D2-A8CA11D50D92}">
      <dgm:prSet/>
      <dgm:spPr/>
      <dgm:t>
        <a:bodyPr/>
        <a:lstStyle/>
        <a:p>
          <a:endParaRPr lang="es-CO">
            <a:latin typeface="Montserrat" pitchFamily="2" charset="77"/>
          </a:endParaRPr>
        </a:p>
      </dgm:t>
    </dgm:pt>
    <dgm:pt modelId="{873F18D3-8B82-430A-8A43-9BCEFF516931}" type="pres">
      <dgm:prSet presAssocID="{5FC8A242-941F-4F4C-A01C-22CED0F57851}" presName="linear" presStyleCnt="0">
        <dgm:presLayoutVars>
          <dgm:dir/>
          <dgm:resizeHandles val="exact"/>
        </dgm:presLayoutVars>
      </dgm:prSet>
      <dgm:spPr/>
    </dgm:pt>
    <dgm:pt modelId="{15654139-5D73-438C-A796-310E3FE2BF86}" type="pres">
      <dgm:prSet presAssocID="{0BF1973D-54EA-4293-A542-068E374BD534}" presName="comp" presStyleCnt="0"/>
      <dgm:spPr/>
    </dgm:pt>
    <dgm:pt modelId="{D161D2F5-A3DF-4864-B464-197AE51BBFF3}" type="pres">
      <dgm:prSet presAssocID="{0BF1973D-54EA-4293-A542-068E374BD534}" presName="box" presStyleLbl="node1" presStyleIdx="0" presStyleCnt="5"/>
      <dgm:spPr/>
    </dgm:pt>
    <dgm:pt modelId="{58DDB2E1-6D3B-49FD-BEA2-C1A47920770E}" type="pres">
      <dgm:prSet presAssocID="{0BF1973D-54EA-4293-A542-068E374BD534}" presName="img" presStyleLbl="fgImgPlace1" presStyleIdx="0" presStyleCnt="5"/>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l="1116" t="-5203" r="-1116" b="-76797"/>
          </a:stretch>
        </a:blipFill>
      </dgm:spPr>
    </dgm:pt>
    <dgm:pt modelId="{43149288-854A-4B66-A892-E90FD76862B2}" type="pres">
      <dgm:prSet presAssocID="{0BF1973D-54EA-4293-A542-068E374BD534}" presName="text" presStyleLbl="node1" presStyleIdx="0" presStyleCnt="5">
        <dgm:presLayoutVars>
          <dgm:bulletEnabled val="1"/>
        </dgm:presLayoutVars>
      </dgm:prSet>
      <dgm:spPr/>
    </dgm:pt>
    <dgm:pt modelId="{DD095A6B-ADFC-49D6-BC82-080F04EADF26}" type="pres">
      <dgm:prSet presAssocID="{C0C0EF1A-71B3-43C4-8A68-2A6450AA7764}" presName="spacer" presStyleCnt="0"/>
      <dgm:spPr/>
    </dgm:pt>
    <dgm:pt modelId="{1672E405-1469-46E0-9EE5-DC8A2B402F74}" type="pres">
      <dgm:prSet presAssocID="{EDFB9715-0819-4076-897C-A85E01447EE1}" presName="comp" presStyleCnt="0"/>
      <dgm:spPr/>
    </dgm:pt>
    <dgm:pt modelId="{8142318C-AB20-433F-B689-5FAB7149C976}" type="pres">
      <dgm:prSet presAssocID="{EDFB9715-0819-4076-897C-A85E01447EE1}" presName="box" presStyleLbl="node1" presStyleIdx="1" presStyleCnt="5"/>
      <dgm:spPr/>
    </dgm:pt>
    <dgm:pt modelId="{2C1A57C5-618C-4AF3-A925-7BA85BB7CF0F}" type="pres">
      <dgm:prSet presAssocID="{EDFB9715-0819-4076-897C-A85E01447EE1}" presName="img" presStyleLbl="fgImgPlace1" presStyleIdx="1" presStyleCnt="5"/>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7037B12E-004C-4E9B-B03B-997E3F7387B1}" type="pres">
      <dgm:prSet presAssocID="{EDFB9715-0819-4076-897C-A85E01447EE1}" presName="text" presStyleLbl="node1" presStyleIdx="1" presStyleCnt="5">
        <dgm:presLayoutVars>
          <dgm:bulletEnabled val="1"/>
        </dgm:presLayoutVars>
      </dgm:prSet>
      <dgm:spPr/>
    </dgm:pt>
    <dgm:pt modelId="{1352C4DF-16C5-4296-AED3-542C9F0365F1}" type="pres">
      <dgm:prSet presAssocID="{BA204200-B882-4CF3-B832-380068FEDD85}" presName="spacer" presStyleCnt="0"/>
      <dgm:spPr/>
    </dgm:pt>
    <dgm:pt modelId="{E1461266-D2FC-4F49-BDD5-5091C35633FC}" type="pres">
      <dgm:prSet presAssocID="{59968DF2-2004-426E-9F72-142352F9FDD8}" presName="comp" presStyleCnt="0"/>
      <dgm:spPr/>
    </dgm:pt>
    <dgm:pt modelId="{6C4EC647-4499-4830-BA6B-20DBB1D6D4BF}" type="pres">
      <dgm:prSet presAssocID="{59968DF2-2004-426E-9F72-142352F9FDD8}" presName="box" presStyleLbl="node1" presStyleIdx="2" presStyleCnt="5"/>
      <dgm:spPr/>
    </dgm:pt>
    <dgm:pt modelId="{FB6519D1-5B89-492B-BAE6-13988D587730}" type="pres">
      <dgm:prSet presAssocID="{59968DF2-2004-426E-9F72-142352F9FDD8}" presName="img" presStyleLbl="fgImgPlace1" presStyleIdx="2" presStyleCnt="5"/>
      <dgm:spPr>
        <a:blipFill>
          <a:blip xmlns:r="http://schemas.openxmlformats.org/officeDocument/2006/relationships" r:embed="rId3" cstate="email">
            <a:extLst>
              <a:ext uri="{28A0092B-C50C-407E-A947-70E740481C1C}">
                <a14:useLocalDpi xmlns:a14="http://schemas.microsoft.com/office/drawing/2010/main"/>
              </a:ext>
            </a:extLst>
          </a:blip>
          <a:srcRect/>
          <a:stretch>
            <a:fillRect t="-33000" b="-33000"/>
          </a:stretch>
        </a:blipFill>
      </dgm:spPr>
    </dgm:pt>
    <dgm:pt modelId="{F1873EEE-69A6-48A1-A7B1-55F9AEB72D6A}" type="pres">
      <dgm:prSet presAssocID="{59968DF2-2004-426E-9F72-142352F9FDD8}" presName="text" presStyleLbl="node1" presStyleIdx="2" presStyleCnt="5">
        <dgm:presLayoutVars>
          <dgm:bulletEnabled val="1"/>
        </dgm:presLayoutVars>
      </dgm:prSet>
      <dgm:spPr/>
    </dgm:pt>
    <dgm:pt modelId="{80C1B508-82E4-4E7F-9903-B153F41962BC}" type="pres">
      <dgm:prSet presAssocID="{2C972C7B-6F06-4A91-8C09-BFC555826CDF}" presName="spacer" presStyleCnt="0"/>
      <dgm:spPr/>
    </dgm:pt>
    <dgm:pt modelId="{F315B975-7C6B-45AB-8667-100051E00369}" type="pres">
      <dgm:prSet presAssocID="{055D1AE5-8147-49A9-91B0-7205E00287E6}" presName="comp" presStyleCnt="0"/>
      <dgm:spPr/>
    </dgm:pt>
    <dgm:pt modelId="{1F52C098-D9C5-4327-B18A-82ED32DFE919}" type="pres">
      <dgm:prSet presAssocID="{055D1AE5-8147-49A9-91B0-7205E00287E6}" presName="box" presStyleLbl="node1" presStyleIdx="3" presStyleCnt="5"/>
      <dgm:spPr/>
    </dgm:pt>
    <dgm:pt modelId="{77D1A82B-54E4-40FE-872A-7208665D0963}" type="pres">
      <dgm:prSet presAssocID="{055D1AE5-8147-49A9-91B0-7205E00287E6}" presName="img" presStyleLbl="fgImgPlace1" presStyleIdx="3" presStyleCnt="5"/>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D57C10CB-B440-423F-BD99-0B41FEAE113F}" type="pres">
      <dgm:prSet presAssocID="{055D1AE5-8147-49A9-91B0-7205E00287E6}" presName="text" presStyleLbl="node1" presStyleIdx="3" presStyleCnt="5">
        <dgm:presLayoutVars>
          <dgm:bulletEnabled val="1"/>
        </dgm:presLayoutVars>
      </dgm:prSet>
      <dgm:spPr/>
    </dgm:pt>
    <dgm:pt modelId="{C5E71C3F-FE45-4E94-8B42-1713C9E510D0}" type="pres">
      <dgm:prSet presAssocID="{1A09DC0E-884F-45EE-B676-568CFE000DD8}" presName="spacer" presStyleCnt="0"/>
      <dgm:spPr/>
    </dgm:pt>
    <dgm:pt modelId="{9B22AB24-81B3-4BD2-8319-B7421DECAFE1}" type="pres">
      <dgm:prSet presAssocID="{D9418061-A7C5-4694-A1B0-A59530BD2AE8}" presName="comp" presStyleCnt="0"/>
      <dgm:spPr/>
    </dgm:pt>
    <dgm:pt modelId="{704EBB99-B37C-40B9-BFE5-D4E56EE08DF1}" type="pres">
      <dgm:prSet presAssocID="{D9418061-A7C5-4694-A1B0-A59530BD2AE8}" presName="box" presStyleLbl="node1" presStyleIdx="4" presStyleCnt="5"/>
      <dgm:spPr/>
    </dgm:pt>
    <dgm:pt modelId="{A26A00E2-7C47-44C8-B91A-36E4334E3421}" type="pres">
      <dgm:prSet presAssocID="{D9418061-A7C5-4694-A1B0-A59530BD2AE8}" presName="img" presStyleLbl="fgImgPlace1" presStyleIdx="4" presStyleCnt="5"/>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r="1341" b="186"/>
          </a:stretch>
        </a:blipFill>
      </dgm:spPr>
    </dgm:pt>
    <dgm:pt modelId="{02853964-33D5-4722-9B4F-CFD959947EFE}" type="pres">
      <dgm:prSet presAssocID="{D9418061-A7C5-4694-A1B0-A59530BD2AE8}" presName="text" presStyleLbl="node1" presStyleIdx="4" presStyleCnt="5">
        <dgm:presLayoutVars>
          <dgm:bulletEnabled val="1"/>
        </dgm:presLayoutVars>
      </dgm:prSet>
      <dgm:spPr/>
    </dgm:pt>
  </dgm:ptLst>
  <dgm:cxnLst>
    <dgm:cxn modelId="{04426611-8EBE-47EB-92A1-493851E15220}" type="presOf" srcId="{D9418061-A7C5-4694-A1B0-A59530BD2AE8}" destId="{704EBB99-B37C-40B9-BFE5-D4E56EE08DF1}" srcOrd="0" destOrd="0" presId="urn:microsoft.com/office/officeart/2005/8/layout/vList4"/>
    <dgm:cxn modelId="{B199E829-02B9-4E67-B3AB-8EC1EF92594B}" type="presOf" srcId="{EDFB9715-0819-4076-897C-A85E01447EE1}" destId="{7037B12E-004C-4E9B-B03B-997E3F7387B1}" srcOrd="1" destOrd="0" presId="urn:microsoft.com/office/officeart/2005/8/layout/vList4"/>
    <dgm:cxn modelId="{E14B0737-E5CC-438E-858F-F2B00D4F194B}" type="presOf" srcId="{EDFB9715-0819-4076-897C-A85E01447EE1}" destId="{8142318C-AB20-433F-B689-5FAB7149C976}" srcOrd="0" destOrd="0" presId="urn:microsoft.com/office/officeart/2005/8/layout/vList4"/>
    <dgm:cxn modelId="{3977085E-EB55-41BA-AF74-0FC97B436C3F}" type="presOf" srcId="{59968DF2-2004-426E-9F72-142352F9FDD8}" destId="{F1873EEE-69A6-48A1-A7B1-55F9AEB72D6A}" srcOrd="1" destOrd="0" presId="urn:microsoft.com/office/officeart/2005/8/layout/vList4"/>
    <dgm:cxn modelId="{643E0160-26C8-4A9A-84D2-A8CA11D50D92}" srcId="{5FC8A242-941F-4F4C-A01C-22CED0F57851}" destId="{D9418061-A7C5-4694-A1B0-A59530BD2AE8}" srcOrd="4" destOrd="0" parTransId="{EA8B7069-A9AB-4529-9CBD-31947C093024}" sibTransId="{639A3EFA-DEBD-4664-B199-CED4B068E378}"/>
    <dgm:cxn modelId="{749BAE4F-880B-4022-BF00-AD207A7525D7}" type="presOf" srcId="{5FC8A242-941F-4F4C-A01C-22CED0F57851}" destId="{873F18D3-8B82-430A-8A43-9BCEFF516931}" srcOrd="0" destOrd="0" presId="urn:microsoft.com/office/officeart/2005/8/layout/vList4"/>
    <dgm:cxn modelId="{66984097-09E1-4D00-9820-93A8CDD35A1F}" type="presOf" srcId="{59968DF2-2004-426E-9F72-142352F9FDD8}" destId="{6C4EC647-4499-4830-BA6B-20DBB1D6D4BF}" srcOrd="0" destOrd="0" presId="urn:microsoft.com/office/officeart/2005/8/layout/vList4"/>
    <dgm:cxn modelId="{11E0BCA0-96E1-4D6C-ACA1-F7D5E2D43324}" srcId="{5FC8A242-941F-4F4C-A01C-22CED0F57851}" destId="{055D1AE5-8147-49A9-91B0-7205E00287E6}" srcOrd="3" destOrd="0" parTransId="{BDA53A73-116D-472E-97B0-28A7E0CC9D07}" sibTransId="{1A09DC0E-884F-45EE-B676-568CFE000DD8}"/>
    <dgm:cxn modelId="{572970B2-98EE-45A4-A407-8C56A088482E}" type="presOf" srcId="{D9418061-A7C5-4694-A1B0-A59530BD2AE8}" destId="{02853964-33D5-4722-9B4F-CFD959947EFE}" srcOrd="1" destOrd="0" presId="urn:microsoft.com/office/officeart/2005/8/layout/vList4"/>
    <dgm:cxn modelId="{BEBCB6B4-6FB6-40F1-9875-7003CBBD1E26}" type="presOf" srcId="{055D1AE5-8147-49A9-91B0-7205E00287E6}" destId="{D57C10CB-B440-423F-BD99-0B41FEAE113F}" srcOrd="1" destOrd="0" presId="urn:microsoft.com/office/officeart/2005/8/layout/vList4"/>
    <dgm:cxn modelId="{4A23CFD7-5AE9-4C86-BF61-14982E93590A}" type="presOf" srcId="{0BF1973D-54EA-4293-A542-068E374BD534}" destId="{43149288-854A-4B66-A892-E90FD76862B2}" srcOrd="1" destOrd="0" presId="urn:microsoft.com/office/officeart/2005/8/layout/vList4"/>
    <dgm:cxn modelId="{518737E3-88D9-4D5E-9A0C-E021E30B01D2}" srcId="{5FC8A242-941F-4F4C-A01C-22CED0F57851}" destId="{0BF1973D-54EA-4293-A542-068E374BD534}" srcOrd="0" destOrd="0" parTransId="{2C222986-1E69-4A2A-A01A-1F3041FBC8F7}" sibTransId="{C0C0EF1A-71B3-43C4-8A68-2A6450AA7764}"/>
    <dgm:cxn modelId="{A39DA8E9-4927-4024-8252-95550A0D915F}" type="presOf" srcId="{055D1AE5-8147-49A9-91B0-7205E00287E6}" destId="{1F52C098-D9C5-4327-B18A-82ED32DFE919}" srcOrd="0" destOrd="0" presId="urn:microsoft.com/office/officeart/2005/8/layout/vList4"/>
    <dgm:cxn modelId="{F7CBCFEB-93CB-4A0B-B57D-546BAD9407B1}" srcId="{5FC8A242-941F-4F4C-A01C-22CED0F57851}" destId="{59968DF2-2004-426E-9F72-142352F9FDD8}" srcOrd="2" destOrd="0" parTransId="{4474C3BE-E2DB-4774-B32B-85813E2C7236}" sibTransId="{2C972C7B-6F06-4A91-8C09-BFC555826CDF}"/>
    <dgm:cxn modelId="{D94C26EF-62B5-4CB9-A7F7-89345F48E54C}" type="presOf" srcId="{0BF1973D-54EA-4293-A542-068E374BD534}" destId="{D161D2F5-A3DF-4864-B464-197AE51BBFF3}" srcOrd="0" destOrd="0" presId="urn:microsoft.com/office/officeart/2005/8/layout/vList4"/>
    <dgm:cxn modelId="{1178A9FE-862B-414F-A627-40162B63A9D5}" srcId="{5FC8A242-941F-4F4C-A01C-22CED0F57851}" destId="{EDFB9715-0819-4076-897C-A85E01447EE1}" srcOrd="1" destOrd="0" parTransId="{7BFBCC15-10D4-464F-9998-A68EC3DC2411}" sibTransId="{BA204200-B882-4CF3-B832-380068FEDD85}"/>
    <dgm:cxn modelId="{B1DB9744-7979-4629-A773-152AA040D229}" type="presParOf" srcId="{873F18D3-8B82-430A-8A43-9BCEFF516931}" destId="{15654139-5D73-438C-A796-310E3FE2BF86}" srcOrd="0" destOrd="0" presId="urn:microsoft.com/office/officeart/2005/8/layout/vList4"/>
    <dgm:cxn modelId="{8C60CEC4-AB4F-4D9D-A543-ACEE604E1A4A}" type="presParOf" srcId="{15654139-5D73-438C-A796-310E3FE2BF86}" destId="{D161D2F5-A3DF-4864-B464-197AE51BBFF3}" srcOrd="0" destOrd="0" presId="urn:microsoft.com/office/officeart/2005/8/layout/vList4"/>
    <dgm:cxn modelId="{7FBBE6BF-0F1B-4F67-967C-31EC3EF899C5}" type="presParOf" srcId="{15654139-5D73-438C-A796-310E3FE2BF86}" destId="{58DDB2E1-6D3B-49FD-BEA2-C1A47920770E}" srcOrd="1" destOrd="0" presId="urn:microsoft.com/office/officeart/2005/8/layout/vList4"/>
    <dgm:cxn modelId="{ADA9939C-F481-457C-AEF9-7BA7733525BF}" type="presParOf" srcId="{15654139-5D73-438C-A796-310E3FE2BF86}" destId="{43149288-854A-4B66-A892-E90FD76862B2}" srcOrd="2" destOrd="0" presId="urn:microsoft.com/office/officeart/2005/8/layout/vList4"/>
    <dgm:cxn modelId="{435151F3-DB46-4835-88F0-9E0209AB66B6}" type="presParOf" srcId="{873F18D3-8B82-430A-8A43-9BCEFF516931}" destId="{DD095A6B-ADFC-49D6-BC82-080F04EADF26}" srcOrd="1" destOrd="0" presId="urn:microsoft.com/office/officeart/2005/8/layout/vList4"/>
    <dgm:cxn modelId="{2894A551-D8B3-4B89-8A00-0EC6BE759EB1}" type="presParOf" srcId="{873F18D3-8B82-430A-8A43-9BCEFF516931}" destId="{1672E405-1469-46E0-9EE5-DC8A2B402F74}" srcOrd="2" destOrd="0" presId="urn:microsoft.com/office/officeart/2005/8/layout/vList4"/>
    <dgm:cxn modelId="{32AC0D3F-A0DE-480F-B761-F8552DB24AB5}" type="presParOf" srcId="{1672E405-1469-46E0-9EE5-DC8A2B402F74}" destId="{8142318C-AB20-433F-B689-5FAB7149C976}" srcOrd="0" destOrd="0" presId="urn:microsoft.com/office/officeart/2005/8/layout/vList4"/>
    <dgm:cxn modelId="{C2F927D4-220A-4A26-B9CC-DB6632817F36}" type="presParOf" srcId="{1672E405-1469-46E0-9EE5-DC8A2B402F74}" destId="{2C1A57C5-618C-4AF3-A925-7BA85BB7CF0F}" srcOrd="1" destOrd="0" presId="urn:microsoft.com/office/officeart/2005/8/layout/vList4"/>
    <dgm:cxn modelId="{18BB7323-6E5F-42D9-AA8B-2DA3E827945F}" type="presParOf" srcId="{1672E405-1469-46E0-9EE5-DC8A2B402F74}" destId="{7037B12E-004C-4E9B-B03B-997E3F7387B1}" srcOrd="2" destOrd="0" presId="urn:microsoft.com/office/officeart/2005/8/layout/vList4"/>
    <dgm:cxn modelId="{024C6B47-B073-4479-ADCF-1A06E775B9A7}" type="presParOf" srcId="{873F18D3-8B82-430A-8A43-9BCEFF516931}" destId="{1352C4DF-16C5-4296-AED3-542C9F0365F1}" srcOrd="3" destOrd="0" presId="urn:microsoft.com/office/officeart/2005/8/layout/vList4"/>
    <dgm:cxn modelId="{C66DBB35-8968-4DB9-A4DD-7FC5438C2C72}" type="presParOf" srcId="{873F18D3-8B82-430A-8A43-9BCEFF516931}" destId="{E1461266-D2FC-4F49-BDD5-5091C35633FC}" srcOrd="4" destOrd="0" presId="urn:microsoft.com/office/officeart/2005/8/layout/vList4"/>
    <dgm:cxn modelId="{4D1A8641-ED75-467A-82B7-84DFE4F0D1FC}" type="presParOf" srcId="{E1461266-D2FC-4F49-BDD5-5091C35633FC}" destId="{6C4EC647-4499-4830-BA6B-20DBB1D6D4BF}" srcOrd="0" destOrd="0" presId="urn:microsoft.com/office/officeart/2005/8/layout/vList4"/>
    <dgm:cxn modelId="{F5B32670-3F37-4575-9D52-F50801E17A73}" type="presParOf" srcId="{E1461266-D2FC-4F49-BDD5-5091C35633FC}" destId="{FB6519D1-5B89-492B-BAE6-13988D587730}" srcOrd="1" destOrd="0" presId="urn:microsoft.com/office/officeart/2005/8/layout/vList4"/>
    <dgm:cxn modelId="{2A87E7EB-5893-4DB5-895D-896B85E83A57}" type="presParOf" srcId="{E1461266-D2FC-4F49-BDD5-5091C35633FC}" destId="{F1873EEE-69A6-48A1-A7B1-55F9AEB72D6A}" srcOrd="2" destOrd="0" presId="urn:microsoft.com/office/officeart/2005/8/layout/vList4"/>
    <dgm:cxn modelId="{8F11AF36-4609-4EF3-928E-2ABBFC8BCBBC}" type="presParOf" srcId="{873F18D3-8B82-430A-8A43-9BCEFF516931}" destId="{80C1B508-82E4-4E7F-9903-B153F41962BC}" srcOrd="5" destOrd="0" presId="urn:microsoft.com/office/officeart/2005/8/layout/vList4"/>
    <dgm:cxn modelId="{5D761B03-3A3E-4960-B7C4-28EDC19B8AB3}" type="presParOf" srcId="{873F18D3-8B82-430A-8A43-9BCEFF516931}" destId="{F315B975-7C6B-45AB-8667-100051E00369}" srcOrd="6" destOrd="0" presId="urn:microsoft.com/office/officeart/2005/8/layout/vList4"/>
    <dgm:cxn modelId="{432C72A1-90A7-4EE1-A4A4-A2DA468E28D6}" type="presParOf" srcId="{F315B975-7C6B-45AB-8667-100051E00369}" destId="{1F52C098-D9C5-4327-B18A-82ED32DFE919}" srcOrd="0" destOrd="0" presId="urn:microsoft.com/office/officeart/2005/8/layout/vList4"/>
    <dgm:cxn modelId="{FBFA46B4-B28D-4B3E-8ED9-06CF56B6DFEC}" type="presParOf" srcId="{F315B975-7C6B-45AB-8667-100051E00369}" destId="{77D1A82B-54E4-40FE-872A-7208665D0963}" srcOrd="1" destOrd="0" presId="urn:microsoft.com/office/officeart/2005/8/layout/vList4"/>
    <dgm:cxn modelId="{1D863702-5176-41D0-AA66-8B96B586DAC3}" type="presParOf" srcId="{F315B975-7C6B-45AB-8667-100051E00369}" destId="{D57C10CB-B440-423F-BD99-0B41FEAE113F}" srcOrd="2" destOrd="0" presId="urn:microsoft.com/office/officeart/2005/8/layout/vList4"/>
    <dgm:cxn modelId="{34D9AF84-E966-409F-B348-0D3FC6466FD3}" type="presParOf" srcId="{873F18D3-8B82-430A-8A43-9BCEFF516931}" destId="{C5E71C3F-FE45-4E94-8B42-1713C9E510D0}" srcOrd="7" destOrd="0" presId="urn:microsoft.com/office/officeart/2005/8/layout/vList4"/>
    <dgm:cxn modelId="{61ADC347-8B10-4A7B-9548-D3A8820750C3}" type="presParOf" srcId="{873F18D3-8B82-430A-8A43-9BCEFF516931}" destId="{9B22AB24-81B3-4BD2-8319-B7421DECAFE1}" srcOrd="8" destOrd="0" presId="urn:microsoft.com/office/officeart/2005/8/layout/vList4"/>
    <dgm:cxn modelId="{1DFEE75E-8DD2-4612-B9B6-C2047B0F696A}" type="presParOf" srcId="{9B22AB24-81B3-4BD2-8319-B7421DECAFE1}" destId="{704EBB99-B37C-40B9-BFE5-D4E56EE08DF1}" srcOrd="0" destOrd="0" presId="urn:microsoft.com/office/officeart/2005/8/layout/vList4"/>
    <dgm:cxn modelId="{BC7CA4FD-7683-400F-B41E-8896DB77D08E}" type="presParOf" srcId="{9B22AB24-81B3-4BD2-8319-B7421DECAFE1}" destId="{A26A00E2-7C47-44C8-B91A-36E4334E3421}" srcOrd="1" destOrd="0" presId="urn:microsoft.com/office/officeart/2005/8/layout/vList4"/>
    <dgm:cxn modelId="{BF5CEA45-EE69-4912-B941-48047C41CB49}" type="presParOf" srcId="{9B22AB24-81B3-4BD2-8319-B7421DECAFE1}" destId="{02853964-33D5-4722-9B4F-CFD959947EFE}"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7C79CE-564F-40F2-9E96-4AC7175A6FEA}">
      <dsp:nvSpPr>
        <dsp:cNvPr id="0" name=""/>
        <dsp:cNvSpPr/>
      </dsp:nvSpPr>
      <dsp:spPr>
        <a:xfrm>
          <a:off x="0" y="432682"/>
          <a:ext cx="6610349"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DBF906-B890-427D-BBEA-7E7EC8536E5F}">
      <dsp:nvSpPr>
        <dsp:cNvPr id="0" name=""/>
        <dsp:cNvSpPr/>
      </dsp:nvSpPr>
      <dsp:spPr>
        <a:xfrm>
          <a:off x="330517" y="107962"/>
          <a:ext cx="4627244"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899" tIns="0" rIns="174899" bIns="0" numCol="1" spcCol="1270" anchor="ctr" anchorCtr="0">
          <a:noAutofit/>
        </a:bodyPr>
        <a:lstStyle/>
        <a:p>
          <a:pPr marL="0" lvl="0" indent="0" algn="l" defTabSz="977900">
            <a:lnSpc>
              <a:spcPct val="90000"/>
            </a:lnSpc>
            <a:spcBef>
              <a:spcPct val="0"/>
            </a:spcBef>
            <a:spcAft>
              <a:spcPct val="35000"/>
            </a:spcAft>
            <a:buNone/>
          </a:pPr>
          <a:r>
            <a:rPr lang="es-MX" sz="2200" kern="1200" dirty="0">
              <a:latin typeface="Montserrat" pitchFamily="2" charset="77"/>
            </a:rPr>
            <a:t>Introducción.</a:t>
          </a:r>
          <a:endParaRPr lang="es-CO" sz="2200" kern="1200" dirty="0">
            <a:latin typeface="Montserrat" pitchFamily="2" charset="77"/>
          </a:endParaRPr>
        </a:p>
      </dsp:txBody>
      <dsp:txXfrm>
        <a:off x="362220" y="139665"/>
        <a:ext cx="4563838" cy="586034"/>
      </dsp:txXfrm>
    </dsp:sp>
    <dsp:sp modelId="{4A31515A-A864-4676-B2E1-A5FD898FC79E}">
      <dsp:nvSpPr>
        <dsp:cNvPr id="0" name=""/>
        <dsp:cNvSpPr/>
      </dsp:nvSpPr>
      <dsp:spPr>
        <a:xfrm>
          <a:off x="0" y="1430602"/>
          <a:ext cx="6610349" cy="1801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3037" tIns="458216" rIns="513037" bIns="156464" numCol="1" spcCol="1270" anchor="t" anchorCtr="0">
          <a:noAutofit/>
        </a:bodyPr>
        <a:lstStyle/>
        <a:p>
          <a:pPr marL="228600" lvl="1" indent="-228600" algn="l" defTabSz="977900">
            <a:lnSpc>
              <a:spcPct val="90000"/>
            </a:lnSpc>
            <a:spcBef>
              <a:spcPct val="0"/>
            </a:spcBef>
            <a:spcAft>
              <a:spcPct val="15000"/>
            </a:spcAft>
            <a:buChar char="•"/>
          </a:pPr>
          <a:r>
            <a:rPr lang="es-MX" sz="2200" kern="1200" dirty="0">
              <a:solidFill>
                <a:srgbClr val="152B48"/>
              </a:solidFill>
              <a:latin typeface="Montserrat" pitchFamily="2" charset="77"/>
            </a:rPr>
            <a:t>Neuritis óptica.</a:t>
          </a:r>
          <a:endParaRPr lang="es-CO" sz="2200" kern="1200" dirty="0">
            <a:solidFill>
              <a:srgbClr val="152B48"/>
            </a:solidFill>
            <a:latin typeface="Montserrat" pitchFamily="2" charset="77"/>
          </a:endParaRPr>
        </a:p>
        <a:p>
          <a:pPr marL="228600" lvl="1" indent="-228600" algn="l" defTabSz="977900">
            <a:lnSpc>
              <a:spcPct val="90000"/>
            </a:lnSpc>
            <a:spcBef>
              <a:spcPct val="0"/>
            </a:spcBef>
            <a:spcAft>
              <a:spcPct val="15000"/>
            </a:spcAft>
            <a:buChar char="•"/>
          </a:pPr>
          <a:r>
            <a:rPr lang="es-MX" sz="2200" kern="1200" dirty="0">
              <a:solidFill>
                <a:srgbClr val="152B48"/>
              </a:solidFill>
              <a:latin typeface="Montserrat" pitchFamily="2" charset="77"/>
            </a:rPr>
            <a:t>Neuropatía óptica isquémica.</a:t>
          </a:r>
          <a:endParaRPr lang="es-CO" sz="2200" kern="1200" dirty="0">
            <a:solidFill>
              <a:srgbClr val="152B48"/>
            </a:solidFill>
            <a:latin typeface="Montserrat" pitchFamily="2" charset="77"/>
          </a:endParaRPr>
        </a:p>
        <a:p>
          <a:pPr marL="228600" lvl="1" indent="-228600" algn="l" defTabSz="977900">
            <a:lnSpc>
              <a:spcPct val="90000"/>
            </a:lnSpc>
            <a:spcBef>
              <a:spcPct val="0"/>
            </a:spcBef>
            <a:spcAft>
              <a:spcPct val="15000"/>
            </a:spcAft>
            <a:buChar char="•"/>
          </a:pPr>
          <a:r>
            <a:rPr lang="es-MX" sz="2200" kern="1200" dirty="0">
              <a:solidFill>
                <a:srgbClr val="152B48"/>
              </a:solidFill>
              <a:latin typeface="Montserrat" pitchFamily="2" charset="77"/>
            </a:rPr>
            <a:t>Arteritis de células gigantes.</a:t>
          </a:r>
          <a:endParaRPr lang="es-CO" sz="2200" kern="1200" dirty="0">
            <a:solidFill>
              <a:srgbClr val="152B48"/>
            </a:solidFill>
            <a:latin typeface="Montserrat" pitchFamily="2" charset="77"/>
          </a:endParaRPr>
        </a:p>
      </dsp:txBody>
      <dsp:txXfrm>
        <a:off x="0" y="1430602"/>
        <a:ext cx="6610349" cy="1801800"/>
      </dsp:txXfrm>
    </dsp:sp>
    <dsp:sp modelId="{B45EDDCA-6D7A-412A-BEB6-F90E5FF79379}">
      <dsp:nvSpPr>
        <dsp:cNvPr id="0" name=""/>
        <dsp:cNvSpPr/>
      </dsp:nvSpPr>
      <dsp:spPr>
        <a:xfrm>
          <a:off x="330517" y="1105882"/>
          <a:ext cx="4627244"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899" tIns="0" rIns="174899" bIns="0" numCol="1" spcCol="1270" anchor="ctr" anchorCtr="0">
          <a:noAutofit/>
        </a:bodyPr>
        <a:lstStyle/>
        <a:p>
          <a:pPr marL="0" lvl="0" indent="0" algn="l" defTabSz="977900">
            <a:lnSpc>
              <a:spcPct val="90000"/>
            </a:lnSpc>
            <a:spcBef>
              <a:spcPct val="0"/>
            </a:spcBef>
            <a:spcAft>
              <a:spcPct val="35000"/>
            </a:spcAft>
            <a:buNone/>
          </a:pPr>
          <a:r>
            <a:rPr lang="es-MX" sz="2200" kern="1200" dirty="0">
              <a:latin typeface="Montserrat" pitchFamily="2" charset="77"/>
            </a:rPr>
            <a:t>Neuropatías ópticas:</a:t>
          </a:r>
          <a:endParaRPr lang="es-CO" sz="2200" kern="1200" dirty="0">
            <a:latin typeface="Montserrat" pitchFamily="2" charset="77"/>
          </a:endParaRPr>
        </a:p>
      </dsp:txBody>
      <dsp:txXfrm>
        <a:off x="362220" y="1137585"/>
        <a:ext cx="4563838" cy="586034"/>
      </dsp:txXfrm>
    </dsp:sp>
    <dsp:sp modelId="{BF5299AA-E378-4F75-AC8B-91FF94CE176B}">
      <dsp:nvSpPr>
        <dsp:cNvPr id="0" name=""/>
        <dsp:cNvSpPr/>
      </dsp:nvSpPr>
      <dsp:spPr>
        <a:xfrm>
          <a:off x="0" y="3675922"/>
          <a:ext cx="6610349"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11E6A2-3DED-41DB-84D6-9D3DB006AF1C}">
      <dsp:nvSpPr>
        <dsp:cNvPr id="0" name=""/>
        <dsp:cNvSpPr/>
      </dsp:nvSpPr>
      <dsp:spPr>
        <a:xfrm>
          <a:off x="330517" y="3351202"/>
          <a:ext cx="4627244"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899" tIns="0" rIns="174899" bIns="0" numCol="1" spcCol="1270" anchor="ctr" anchorCtr="0">
          <a:noAutofit/>
        </a:bodyPr>
        <a:lstStyle/>
        <a:p>
          <a:pPr marL="0" lvl="0" indent="0" algn="l" defTabSz="977900">
            <a:lnSpc>
              <a:spcPct val="90000"/>
            </a:lnSpc>
            <a:spcBef>
              <a:spcPct val="0"/>
            </a:spcBef>
            <a:spcAft>
              <a:spcPct val="35000"/>
            </a:spcAft>
            <a:buNone/>
          </a:pPr>
          <a:r>
            <a:rPr lang="es-MX" sz="2200" kern="1200" dirty="0">
              <a:latin typeface="Montserrat" pitchFamily="2" charset="77"/>
            </a:rPr>
            <a:t>Papiledema.</a:t>
          </a:r>
        </a:p>
      </dsp:txBody>
      <dsp:txXfrm>
        <a:off x="362220" y="3382905"/>
        <a:ext cx="4563838" cy="586034"/>
      </dsp:txXfrm>
    </dsp:sp>
    <dsp:sp modelId="{B3FDAAE8-5349-43D5-8EEA-A9A88B53FDBE}">
      <dsp:nvSpPr>
        <dsp:cNvPr id="0" name=""/>
        <dsp:cNvSpPr/>
      </dsp:nvSpPr>
      <dsp:spPr>
        <a:xfrm>
          <a:off x="0" y="4673842"/>
          <a:ext cx="6610349"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EE64AC-AB3E-4613-B27A-7B6F1C23234D}">
      <dsp:nvSpPr>
        <dsp:cNvPr id="0" name=""/>
        <dsp:cNvSpPr/>
      </dsp:nvSpPr>
      <dsp:spPr>
        <a:xfrm>
          <a:off x="330517" y="4349122"/>
          <a:ext cx="4627244"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899" tIns="0" rIns="174899" bIns="0" numCol="1" spcCol="1270" anchor="ctr" anchorCtr="0">
          <a:noAutofit/>
        </a:bodyPr>
        <a:lstStyle/>
        <a:p>
          <a:pPr marL="0" lvl="0" indent="0" algn="l" defTabSz="977900">
            <a:lnSpc>
              <a:spcPct val="90000"/>
            </a:lnSpc>
            <a:spcBef>
              <a:spcPct val="0"/>
            </a:spcBef>
            <a:spcAft>
              <a:spcPct val="35000"/>
            </a:spcAft>
            <a:buNone/>
          </a:pPr>
          <a:r>
            <a:rPr lang="es-MX" sz="2200" kern="1200" dirty="0">
              <a:latin typeface="Montserrat" pitchFamily="2" charset="77"/>
            </a:rPr>
            <a:t>Parálisis oculomotoras.</a:t>
          </a:r>
        </a:p>
      </dsp:txBody>
      <dsp:txXfrm>
        <a:off x="362220" y="4380825"/>
        <a:ext cx="4563838" cy="586034"/>
      </dsp:txXfrm>
    </dsp:sp>
    <dsp:sp modelId="{1635E839-853A-4C49-AA34-B5EA1DC573AD}">
      <dsp:nvSpPr>
        <dsp:cNvPr id="0" name=""/>
        <dsp:cNvSpPr/>
      </dsp:nvSpPr>
      <dsp:spPr>
        <a:xfrm>
          <a:off x="0" y="5671762"/>
          <a:ext cx="6610349"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537960-3288-498A-A2CE-FB60ED39A9B6}">
      <dsp:nvSpPr>
        <dsp:cNvPr id="0" name=""/>
        <dsp:cNvSpPr/>
      </dsp:nvSpPr>
      <dsp:spPr>
        <a:xfrm>
          <a:off x="330517" y="5347042"/>
          <a:ext cx="4627244"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899" tIns="0" rIns="174899" bIns="0" numCol="1" spcCol="1270" anchor="ctr" anchorCtr="0">
          <a:noAutofit/>
        </a:bodyPr>
        <a:lstStyle/>
        <a:p>
          <a:pPr marL="0" lvl="0" indent="0" algn="l" defTabSz="977900">
            <a:lnSpc>
              <a:spcPct val="90000"/>
            </a:lnSpc>
            <a:spcBef>
              <a:spcPct val="0"/>
            </a:spcBef>
            <a:spcAft>
              <a:spcPct val="35000"/>
            </a:spcAft>
            <a:buNone/>
          </a:pPr>
          <a:r>
            <a:rPr lang="es-MX" sz="2200" kern="1200" dirty="0">
              <a:latin typeface="Montserrat" pitchFamily="2" charset="77"/>
            </a:rPr>
            <a:t>Síndrome de ápex orbitario.</a:t>
          </a:r>
          <a:endParaRPr lang="es-CO" sz="2200" kern="1200" dirty="0">
            <a:latin typeface="Montserrat" pitchFamily="2" charset="77"/>
          </a:endParaRPr>
        </a:p>
      </dsp:txBody>
      <dsp:txXfrm>
        <a:off x="362220" y="5378745"/>
        <a:ext cx="4563838" cy="5860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9E084-5FA5-4788-B81C-EEC7CFC92CE0}">
      <dsp:nvSpPr>
        <dsp:cNvPr id="0" name=""/>
        <dsp:cNvSpPr/>
      </dsp:nvSpPr>
      <dsp:spPr>
        <a:xfrm>
          <a:off x="0" y="0"/>
          <a:ext cx="6828993" cy="14311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MX" sz="2400" b="1" kern="1200" dirty="0">
              <a:solidFill>
                <a:schemeClr val="accent2"/>
              </a:solidFill>
              <a:latin typeface="Montserrat" pitchFamily="2" charset="77"/>
            </a:rPr>
            <a:t>Disminución de agudeza visual:</a:t>
          </a:r>
          <a:endParaRPr lang="es-CO" sz="2400" b="1" kern="1200" dirty="0">
            <a:solidFill>
              <a:schemeClr val="accent2"/>
            </a:solidFill>
            <a:latin typeface="Montserrat" pitchFamily="2" charset="77"/>
          </a:endParaRPr>
        </a:p>
        <a:p>
          <a:pPr marL="171450" lvl="1" indent="-171450" algn="l" defTabSz="844550">
            <a:lnSpc>
              <a:spcPct val="90000"/>
            </a:lnSpc>
            <a:spcBef>
              <a:spcPct val="0"/>
            </a:spcBef>
            <a:spcAft>
              <a:spcPct val="15000"/>
            </a:spcAft>
            <a:buChar char="•"/>
          </a:pPr>
          <a:r>
            <a:rPr lang="es-MX" sz="1900" kern="1200" dirty="0">
              <a:latin typeface="Montserrat" pitchFamily="2" charset="77"/>
            </a:rPr>
            <a:t>Leve: 20/60   20/200.</a:t>
          </a:r>
          <a:endParaRPr lang="es-CO" sz="1900" kern="1200" dirty="0">
            <a:latin typeface="Montserrat" pitchFamily="2" charset="77"/>
          </a:endParaRPr>
        </a:p>
        <a:p>
          <a:pPr marL="171450" lvl="1" indent="-171450" algn="l" defTabSz="844550">
            <a:lnSpc>
              <a:spcPct val="90000"/>
            </a:lnSpc>
            <a:spcBef>
              <a:spcPct val="0"/>
            </a:spcBef>
            <a:spcAft>
              <a:spcPct val="15000"/>
            </a:spcAft>
            <a:buChar char="•"/>
          </a:pPr>
          <a:r>
            <a:rPr lang="es-MX" sz="1900" kern="1200" dirty="0">
              <a:latin typeface="Montserrat" pitchFamily="2" charset="77"/>
            </a:rPr>
            <a:t>Aguda – subaguda.</a:t>
          </a:r>
          <a:endParaRPr lang="es-CO" sz="1900" kern="1200" dirty="0">
            <a:latin typeface="Montserrat" pitchFamily="2" charset="77"/>
          </a:endParaRPr>
        </a:p>
      </dsp:txBody>
      <dsp:txXfrm>
        <a:off x="1508910" y="0"/>
        <a:ext cx="5320082" cy="1431114"/>
      </dsp:txXfrm>
    </dsp:sp>
    <dsp:sp modelId="{C726F469-014D-4ABA-B3C5-2763197921E8}">
      <dsp:nvSpPr>
        <dsp:cNvPr id="0" name=""/>
        <dsp:cNvSpPr/>
      </dsp:nvSpPr>
      <dsp:spPr>
        <a:xfrm>
          <a:off x="143111" y="143111"/>
          <a:ext cx="1365798" cy="1144891"/>
        </a:xfrm>
        <a:prstGeom prst="roundRect">
          <a:avLst>
            <a:gd name="adj" fmla="val 10000"/>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88D8C7-81A1-48E4-9462-248F8591A03D}">
      <dsp:nvSpPr>
        <dsp:cNvPr id="0" name=""/>
        <dsp:cNvSpPr/>
      </dsp:nvSpPr>
      <dsp:spPr>
        <a:xfrm>
          <a:off x="0" y="1574226"/>
          <a:ext cx="6828993" cy="14311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MX" sz="2400" b="1" kern="1200" dirty="0">
              <a:solidFill>
                <a:schemeClr val="accent2"/>
              </a:solidFill>
              <a:latin typeface="Montserrat" pitchFamily="2" charset="77"/>
            </a:rPr>
            <a:t>Discromatopsia:</a:t>
          </a:r>
          <a:endParaRPr lang="es-CO" sz="2400" b="1" kern="1200" dirty="0">
            <a:solidFill>
              <a:schemeClr val="accent2"/>
            </a:solidFill>
            <a:latin typeface="Montserrat" pitchFamily="2" charset="77"/>
          </a:endParaRPr>
        </a:p>
        <a:p>
          <a:pPr marL="171450" lvl="1" indent="-171450" algn="l" defTabSz="844550">
            <a:lnSpc>
              <a:spcPct val="90000"/>
            </a:lnSpc>
            <a:spcBef>
              <a:spcPct val="0"/>
            </a:spcBef>
            <a:spcAft>
              <a:spcPct val="15000"/>
            </a:spcAft>
            <a:buChar char="•"/>
          </a:pPr>
          <a:r>
            <a:rPr lang="es-MX" sz="1900" kern="1200" dirty="0">
              <a:latin typeface="Montserrat" pitchFamily="2" charset="77"/>
            </a:rPr>
            <a:t>Más evidente que deterioro de AV.</a:t>
          </a:r>
          <a:endParaRPr lang="es-CO" sz="1900" kern="1200" dirty="0">
            <a:latin typeface="Montserrat" pitchFamily="2" charset="77"/>
          </a:endParaRPr>
        </a:p>
        <a:p>
          <a:pPr marL="171450" lvl="1" indent="-171450" algn="l" defTabSz="844550">
            <a:lnSpc>
              <a:spcPct val="90000"/>
            </a:lnSpc>
            <a:spcBef>
              <a:spcPct val="0"/>
            </a:spcBef>
            <a:spcAft>
              <a:spcPct val="15000"/>
            </a:spcAft>
            <a:buChar char="•"/>
          </a:pPr>
          <a:r>
            <a:rPr lang="es-MX" sz="1900" kern="1200" dirty="0">
              <a:latin typeface="Montserrat" pitchFamily="2" charset="77"/>
            </a:rPr>
            <a:t>Desaturación del rojo.</a:t>
          </a:r>
          <a:endParaRPr lang="es-CO" sz="1900" kern="1200" dirty="0">
            <a:latin typeface="Montserrat" pitchFamily="2" charset="77"/>
          </a:endParaRPr>
        </a:p>
      </dsp:txBody>
      <dsp:txXfrm>
        <a:off x="1508910" y="1574226"/>
        <a:ext cx="5320082" cy="1431114"/>
      </dsp:txXfrm>
    </dsp:sp>
    <dsp:sp modelId="{B465ABBA-F1F4-493A-A4F0-C990FEE7E2D8}">
      <dsp:nvSpPr>
        <dsp:cNvPr id="0" name=""/>
        <dsp:cNvSpPr/>
      </dsp:nvSpPr>
      <dsp:spPr>
        <a:xfrm>
          <a:off x="143111" y="1717337"/>
          <a:ext cx="1365798" cy="1144891"/>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9B569A-C90F-42DE-94EE-818DFB44D904}">
      <dsp:nvSpPr>
        <dsp:cNvPr id="0" name=""/>
        <dsp:cNvSpPr/>
      </dsp:nvSpPr>
      <dsp:spPr>
        <a:xfrm>
          <a:off x="0" y="3148452"/>
          <a:ext cx="6828993" cy="14311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MX" sz="2400" b="1" kern="1200" dirty="0">
              <a:solidFill>
                <a:schemeClr val="accent2"/>
              </a:solidFill>
              <a:latin typeface="Montserrat" pitchFamily="2" charset="77"/>
            </a:rPr>
            <a:t>Defecto pupilar aferente relativo:</a:t>
          </a:r>
          <a:endParaRPr lang="es-CO" sz="2400" b="1" kern="1200" dirty="0">
            <a:solidFill>
              <a:schemeClr val="accent2"/>
            </a:solidFill>
            <a:latin typeface="Montserrat" pitchFamily="2" charset="77"/>
          </a:endParaRPr>
        </a:p>
        <a:p>
          <a:pPr marL="171450" lvl="1" indent="-171450" algn="l" defTabSz="844550">
            <a:lnSpc>
              <a:spcPct val="90000"/>
            </a:lnSpc>
            <a:spcBef>
              <a:spcPct val="0"/>
            </a:spcBef>
            <a:spcAft>
              <a:spcPct val="15000"/>
            </a:spcAft>
            <a:buChar char="•"/>
          </a:pPr>
          <a:r>
            <a:rPr lang="es-MX" sz="1900" kern="1200" dirty="0">
              <a:latin typeface="Montserrat" pitchFamily="2" charset="77"/>
            </a:rPr>
            <a:t>Ojo afectado.</a:t>
          </a:r>
          <a:endParaRPr lang="es-CO" sz="1900" kern="1200" dirty="0">
            <a:latin typeface="Montserrat" pitchFamily="2" charset="77"/>
          </a:endParaRPr>
        </a:p>
      </dsp:txBody>
      <dsp:txXfrm>
        <a:off x="1508910" y="3148452"/>
        <a:ext cx="5320082" cy="1431114"/>
      </dsp:txXfrm>
    </dsp:sp>
    <dsp:sp modelId="{ECC83B69-9B28-4806-A22D-60C6402442F7}">
      <dsp:nvSpPr>
        <dsp:cNvPr id="0" name=""/>
        <dsp:cNvSpPr/>
      </dsp:nvSpPr>
      <dsp:spPr>
        <a:xfrm>
          <a:off x="143111" y="3291564"/>
          <a:ext cx="1365798" cy="1144891"/>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F4B571-EF08-4E5A-BF54-D05BCE51429B}">
      <dsp:nvSpPr>
        <dsp:cNvPr id="0" name=""/>
        <dsp:cNvSpPr/>
      </dsp:nvSpPr>
      <dsp:spPr>
        <a:xfrm>
          <a:off x="0" y="4722679"/>
          <a:ext cx="6828993" cy="14311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MX" sz="2400" b="1" kern="1200" dirty="0">
              <a:solidFill>
                <a:schemeClr val="accent2"/>
              </a:solidFill>
              <a:latin typeface="Montserrat" pitchFamily="2" charset="77"/>
            </a:rPr>
            <a:t>Dolor periocular y con movimientos oculares:</a:t>
          </a:r>
          <a:endParaRPr lang="es-CO" sz="2400" b="1" kern="1200" dirty="0">
            <a:solidFill>
              <a:schemeClr val="accent2"/>
            </a:solidFill>
            <a:latin typeface="Montserrat" pitchFamily="2" charset="77"/>
          </a:endParaRPr>
        </a:p>
        <a:p>
          <a:pPr marL="171450" lvl="1" indent="-171450" algn="l" defTabSz="844550">
            <a:lnSpc>
              <a:spcPct val="90000"/>
            </a:lnSpc>
            <a:spcBef>
              <a:spcPct val="0"/>
            </a:spcBef>
            <a:spcAft>
              <a:spcPct val="15000"/>
            </a:spcAft>
            <a:buChar char="•"/>
          </a:pPr>
          <a:r>
            <a:rPr lang="es-MX" sz="1900" b="0" kern="1200" dirty="0">
              <a:solidFill>
                <a:schemeClr val="bg1"/>
              </a:solidFill>
              <a:latin typeface="Montserrat" pitchFamily="2" charset="77"/>
            </a:rPr>
            <a:t>Puede preceder la pérdida visual.</a:t>
          </a:r>
          <a:endParaRPr lang="es-CO" sz="1900" b="0" kern="1200" dirty="0">
            <a:solidFill>
              <a:schemeClr val="bg1"/>
            </a:solidFill>
            <a:latin typeface="Montserrat" pitchFamily="2" charset="77"/>
          </a:endParaRPr>
        </a:p>
      </dsp:txBody>
      <dsp:txXfrm>
        <a:off x="1508910" y="4722679"/>
        <a:ext cx="5320082" cy="1431114"/>
      </dsp:txXfrm>
    </dsp:sp>
    <dsp:sp modelId="{B632901B-8F66-4012-B627-B1BA68EF1E22}">
      <dsp:nvSpPr>
        <dsp:cNvPr id="0" name=""/>
        <dsp:cNvSpPr/>
      </dsp:nvSpPr>
      <dsp:spPr>
        <a:xfrm>
          <a:off x="143111" y="4865790"/>
          <a:ext cx="1365798" cy="1144891"/>
        </a:xfrm>
        <a:prstGeom prst="roundRect">
          <a:avLst>
            <a:gd name="adj" fmla="val 10000"/>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60E1C-A69E-440B-8760-9B11FE3DC926}">
      <dsp:nvSpPr>
        <dsp:cNvPr id="0" name=""/>
        <dsp:cNvSpPr/>
      </dsp:nvSpPr>
      <dsp:spPr>
        <a:xfrm>
          <a:off x="0" y="365"/>
          <a:ext cx="712129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EEFC18-E12C-40FB-A03D-69193493FD44}">
      <dsp:nvSpPr>
        <dsp:cNvPr id="0" name=""/>
        <dsp:cNvSpPr/>
      </dsp:nvSpPr>
      <dsp:spPr>
        <a:xfrm>
          <a:off x="0" y="365"/>
          <a:ext cx="7121291" cy="599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s-MX" sz="2000" kern="1200" dirty="0">
              <a:solidFill>
                <a:srgbClr val="152B48"/>
              </a:solidFill>
              <a:latin typeface="Montserrat" panose="02000505000000020004"/>
            </a:rPr>
            <a:t>Típicamente: neuritis retrobulbar.</a:t>
          </a:r>
        </a:p>
      </dsp:txBody>
      <dsp:txXfrm>
        <a:off x="0" y="365"/>
        <a:ext cx="7121291" cy="599477"/>
      </dsp:txXfrm>
    </dsp:sp>
    <dsp:sp modelId="{F89C5EE7-8656-44C7-9502-E56952E737C3}">
      <dsp:nvSpPr>
        <dsp:cNvPr id="0" name=""/>
        <dsp:cNvSpPr/>
      </dsp:nvSpPr>
      <dsp:spPr>
        <a:xfrm>
          <a:off x="0" y="599843"/>
          <a:ext cx="7121291"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1C9809-7EEC-41A8-8E98-59735E08C17D}">
      <dsp:nvSpPr>
        <dsp:cNvPr id="0" name=""/>
        <dsp:cNvSpPr/>
      </dsp:nvSpPr>
      <dsp:spPr>
        <a:xfrm>
          <a:off x="0" y="599843"/>
          <a:ext cx="7121291" cy="599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s-MX" sz="2000" kern="1200" dirty="0">
              <a:solidFill>
                <a:srgbClr val="152B48"/>
              </a:solidFill>
              <a:latin typeface="Montserrat" panose="02000505000000020004"/>
            </a:rPr>
            <a:t>Oftalmoplejía, nistagmus.</a:t>
          </a:r>
          <a:endParaRPr lang="es-CO" sz="2000" kern="1200" dirty="0">
            <a:solidFill>
              <a:srgbClr val="152B48"/>
            </a:solidFill>
            <a:latin typeface="Montserrat" panose="02000505000000020004"/>
          </a:endParaRPr>
        </a:p>
      </dsp:txBody>
      <dsp:txXfrm>
        <a:off x="0" y="599843"/>
        <a:ext cx="7121291" cy="599477"/>
      </dsp:txXfrm>
    </dsp:sp>
    <dsp:sp modelId="{F87302C0-E3BC-43B5-BC8A-BE2EEE5A395D}">
      <dsp:nvSpPr>
        <dsp:cNvPr id="0" name=""/>
        <dsp:cNvSpPr/>
      </dsp:nvSpPr>
      <dsp:spPr>
        <a:xfrm>
          <a:off x="0" y="1199320"/>
          <a:ext cx="7121291"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D5EBD2-889F-46FB-831E-1507ADEAB313}">
      <dsp:nvSpPr>
        <dsp:cNvPr id="0" name=""/>
        <dsp:cNvSpPr/>
      </dsp:nvSpPr>
      <dsp:spPr>
        <a:xfrm>
          <a:off x="0" y="1199320"/>
          <a:ext cx="7121291" cy="599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s-MX" sz="2000" kern="1200" dirty="0">
              <a:solidFill>
                <a:srgbClr val="152B48"/>
              </a:solidFill>
              <a:latin typeface="Montserrat" panose="02000505000000020004"/>
            </a:rPr>
            <a:t>Poco común: parálisis del III nervio, hemianopsia.</a:t>
          </a:r>
          <a:endParaRPr lang="es-CO" sz="2000" kern="1200" dirty="0">
            <a:solidFill>
              <a:srgbClr val="152B48"/>
            </a:solidFill>
            <a:latin typeface="Montserrat" panose="02000505000000020004"/>
          </a:endParaRPr>
        </a:p>
      </dsp:txBody>
      <dsp:txXfrm>
        <a:off x="0" y="1199320"/>
        <a:ext cx="7121291" cy="599477"/>
      </dsp:txXfrm>
    </dsp:sp>
    <dsp:sp modelId="{15024F85-5DFC-472A-95CA-2BCA9E5B81B1}">
      <dsp:nvSpPr>
        <dsp:cNvPr id="0" name=""/>
        <dsp:cNvSpPr/>
      </dsp:nvSpPr>
      <dsp:spPr>
        <a:xfrm>
          <a:off x="0" y="1798797"/>
          <a:ext cx="712129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2B2AA1-D933-43C6-B44E-B4A0F26B8441}">
      <dsp:nvSpPr>
        <dsp:cNvPr id="0" name=""/>
        <dsp:cNvSpPr/>
      </dsp:nvSpPr>
      <dsp:spPr>
        <a:xfrm>
          <a:off x="0" y="1798797"/>
          <a:ext cx="7121291" cy="599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s-MX" sz="2000" kern="1200" dirty="0">
              <a:solidFill>
                <a:srgbClr val="152B48"/>
              </a:solidFill>
              <a:latin typeface="Montserrat" panose="02000505000000020004"/>
            </a:rPr>
            <a:t>Raro: vitreitis y periflebitis retinal.</a:t>
          </a:r>
          <a:endParaRPr lang="es-CO" sz="2000" kern="1200" dirty="0">
            <a:solidFill>
              <a:srgbClr val="152B48"/>
            </a:solidFill>
            <a:latin typeface="Montserrat" panose="02000505000000020004"/>
          </a:endParaRPr>
        </a:p>
      </dsp:txBody>
      <dsp:txXfrm>
        <a:off x="0" y="1798797"/>
        <a:ext cx="7121291" cy="599477"/>
      </dsp:txXfrm>
    </dsp:sp>
    <dsp:sp modelId="{AFC3E782-D4FC-4A29-83CD-7A9BF44B37DA}">
      <dsp:nvSpPr>
        <dsp:cNvPr id="0" name=""/>
        <dsp:cNvSpPr/>
      </dsp:nvSpPr>
      <dsp:spPr>
        <a:xfrm>
          <a:off x="0" y="2398274"/>
          <a:ext cx="7121291"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A1F0A6-C72C-420F-BBB6-B3501DA8C730}">
      <dsp:nvSpPr>
        <dsp:cNvPr id="0" name=""/>
        <dsp:cNvSpPr/>
      </dsp:nvSpPr>
      <dsp:spPr>
        <a:xfrm>
          <a:off x="0" y="2398274"/>
          <a:ext cx="7121291" cy="599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s-MX" sz="2000" kern="1200" dirty="0">
              <a:solidFill>
                <a:srgbClr val="152B48"/>
              </a:solidFill>
              <a:latin typeface="Montserrat" panose="02000505000000020004"/>
            </a:rPr>
            <a:t>Fenómeno de Uhthoff: empeora visión con ejercicio o aumento de temperatura.</a:t>
          </a:r>
          <a:endParaRPr lang="es-CO" sz="2000" kern="1200" dirty="0">
            <a:solidFill>
              <a:srgbClr val="152B48"/>
            </a:solidFill>
            <a:latin typeface="Montserrat" panose="02000505000000020004"/>
          </a:endParaRPr>
        </a:p>
      </dsp:txBody>
      <dsp:txXfrm>
        <a:off x="0" y="2398274"/>
        <a:ext cx="7121291" cy="59947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BFDE4-89A0-401A-91FA-34CD9CB79F3C}">
      <dsp:nvSpPr>
        <dsp:cNvPr id="0" name=""/>
        <dsp:cNvSpPr/>
      </dsp:nvSpPr>
      <dsp:spPr>
        <a:xfrm>
          <a:off x="0" y="331748"/>
          <a:ext cx="3737813" cy="992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kern="1200" dirty="0">
              <a:latin typeface="Montserrat" pitchFamily="2" charset="77"/>
            </a:rPr>
            <a:t>Punción lumbar: bandas oligoclonales en la electroforesis</a:t>
          </a:r>
          <a:r>
            <a:rPr lang="es-CO" sz="1600" kern="1200" dirty="0">
              <a:latin typeface="Montserrat" pitchFamily="2" charset="77"/>
            </a:rPr>
            <a:t> de proteínas (90-95%).</a:t>
          </a:r>
        </a:p>
      </dsp:txBody>
      <dsp:txXfrm>
        <a:off x="48433" y="380181"/>
        <a:ext cx="3640947" cy="895294"/>
      </dsp:txXfrm>
    </dsp:sp>
    <dsp:sp modelId="{5A9711A4-7DEC-40FE-B888-BD8EF21E394E}">
      <dsp:nvSpPr>
        <dsp:cNvPr id="0" name=""/>
        <dsp:cNvSpPr/>
      </dsp:nvSpPr>
      <dsp:spPr>
        <a:xfrm>
          <a:off x="0" y="1369988"/>
          <a:ext cx="3737813" cy="992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Montserrat" pitchFamily="2" charset="77"/>
            </a:rPr>
            <a:t>RMN: placas en sustancia blanca.</a:t>
          </a:r>
        </a:p>
      </dsp:txBody>
      <dsp:txXfrm>
        <a:off x="48433" y="1418421"/>
        <a:ext cx="3640947" cy="895294"/>
      </dsp:txXfrm>
    </dsp:sp>
    <dsp:sp modelId="{60E29C74-D9F7-4805-9468-BC61ED7D0968}">
      <dsp:nvSpPr>
        <dsp:cNvPr id="0" name=""/>
        <dsp:cNvSpPr/>
      </dsp:nvSpPr>
      <dsp:spPr>
        <a:xfrm>
          <a:off x="0" y="2408228"/>
          <a:ext cx="3737813" cy="992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Montserrat" pitchFamily="2" charset="77"/>
            </a:rPr>
            <a:t>Estudios infecciosos.</a:t>
          </a:r>
        </a:p>
      </dsp:txBody>
      <dsp:txXfrm>
        <a:off x="48433" y="2456661"/>
        <a:ext cx="3640947" cy="89529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3845F-A336-44CD-9128-7F13AA76DC1D}">
      <dsp:nvSpPr>
        <dsp:cNvPr id="0" name=""/>
        <dsp:cNvSpPr/>
      </dsp:nvSpPr>
      <dsp:spPr>
        <a:xfrm>
          <a:off x="0" y="113111"/>
          <a:ext cx="8253662" cy="5791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MX" sz="2200" kern="1200" dirty="0">
              <a:latin typeface="Montserrat" pitchFamily="2" charset="77"/>
            </a:rPr>
            <a:t>Lesión del nervio óptico por insuficiencia en la irrigación.</a:t>
          </a:r>
          <a:endParaRPr lang="es-CO" sz="2200" kern="1200" dirty="0">
            <a:latin typeface="Montserrat" pitchFamily="2" charset="77"/>
          </a:endParaRPr>
        </a:p>
      </dsp:txBody>
      <dsp:txXfrm>
        <a:off x="28272" y="141383"/>
        <a:ext cx="8197118" cy="522606"/>
      </dsp:txXfrm>
    </dsp:sp>
    <dsp:sp modelId="{5F8C26F0-6BCD-4365-A3D2-0AD1CC8D9AB9}">
      <dsp:nvSpPr>
        <dsp:cNvPr id="0" name=""/>
        <dsp:cNvSpPr/>
      </dsp:nvSpPr>
      <dsp:spPr>
        <a:xfrm>
          <a:off x="0" y="755621"/>
          <a:ext cx="8253662" cy="5791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MX" sz="2200" kern="1200" dirty="0">
              <a:latin typeface="Montserrat" pitchFamily="2" charset="77"/>
            </a:rPr>
            <a:t>Neuropatía óptica más común en ancianos.</a:t>
          </a:r>
          <a:endParaRPr lang="es-CO" sz="2200" kern="1200" dirty="0">
            <a:latin typeface="Montserrat" pitchFamily="2" charset="77"/>
          </a:endParaRPr>
        </a:p>
      </dsp:txBody>
      <dsp:txXfrm>
        <a:off x="28272" y="783893"/>
        <a:ext cx="8197118" cy="522606"/>
      </dsp:txXfrm>
    </dsp:sp>
    <dsp:sp modelId="{8FC1F019-99E3-4E83-916F-3F371D7D4AFA}">
      <dsp:nvSpPr>
        <dsp:cNvPr id="0" name=""/>
        <dsp:cNvSpPr/>
      </dsp:nvSpPr>
      <dsp:spPr>
        <a:xfrm>
          <a:off x="0" y="1398131"/>
          <a:ext cx="8253662" cy="5791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MX" sz="2200" kern="1200" dirty="0">
              <a:latin typeface="Montserrat" pitchFamily="2" charset="77"/>
            </a:rPr>
            <a:t>10 casos x 100.000 &gt; 50 años.</a:t>
          </a:r>
          <a:endParaRPr lang="es-CO" sz="2200" kern="1200" dirty="0">
            <a:latin typeface="Montserrat" pitchFamily="2" charset="77"/>
          </a:endParaRPr>
        </a:p>
      </dsp:txBody>
      <dsp:txXfrm>
        <a:off x="28272" y="1426403"/>
        <a:ext cx="8197118" cy="52260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56C1B-0AD9-44E6-B046-5401A56F7F2B}">
      <dsp:nvSpPr>
        <dsp:cNvPr id="0" name=""/>
        <dsp:cNvSpPr/>
      </dsp:nvSpPr>
      <dsp:spPr>
        <a:xfrm>
          <a:off x="2635" y="809"/>
          <a:ext cx="7133467" cy="8306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b="1" kern="1200" dirty="0">
              <a:latin typeface="Montserrat"/>
            </a:rPr>
            <a:t>NEUROPATÍA ÓPTICA ISQUÉMICA</a:t>
          </a:r>
          <a:endParaRPr lang="es-CO" sz="2800" b="1" kern="1200" dirty="0">
            <a:latin typeface="Montserrat"/>
          </a:endParaRPr>
        </a:p>
      </dsp:txBody>
      <dsp:txXfrm>
        <a:off x="26964" y="25138"/>
        <a:ext cx="7084809" cy="781992"/>
      </dsp:txXfrm>
    </dsp:sp>
    <dsp:sp modelId="{05CAB8C7-AFC4-40E1-AD3C-A51616CF10F7}">
      <dsp:nvSpPr>
        <dsp:cNvPr id="0" name=""/>
        <dsp:cNvSpPr/>
      </dsp:nvSpPr>
      <dsp:spPr>
        <a:xfrm>
          <a:off x="2635" y="1011629"/>
          <a:ext cx="3422969" cy="83065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b="1" kern="1200" dirty="0">
              <a:latin typeface="Montserrat"/>
            </a:rPr>
            <a:t>Anterior</a:t>
          </a:r>
          <a:endParaRPr lang="es-CO" sz="2800" b="1" kern="1200" dirty="0">
            <a:latin typeface="Montserrat"/>
          </a:endParaRPr>
        </a:p>
      </dsp:txBody>
      <dsp:txXfrm>
        <a:off x="26964" y="1035958"/>
        <a:ext cx="3374311" cy="781992"/>
      </dsp:txXfrm>
    </dsp:sp>
    <dsp:sp modelId="{5C05F4A2-12D7-47F1-A7E4-9E45799AC5FF}">
      <dsp:nvSpPr>
        <dsp:cNvPr id="0" name=""/>
        <dsp:cNvSpPr/>
      </dsp:nvSpPr>
      <dsp:spPr>
        <a:xfrm>
          <a:off x="3713133" y="1011629"/>
          <a:ext cx="3422969" cy="83065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b="1" kern="1200" dirty="0">
              <a:latin typeface="Montserrat"/>
            </a:rPr>
            <a:t>Posterior</a:t>
          </a:r>
          <a:endParaRPr lang="es-CO" sz="2800" b="1" kern="1200" dirty="0">
            <a:latin typeface="Montserrat"/>
          </a:endParaRPr>
        </a:p>
      </dsp:txBody>
      <dsp:txXfrm>
        <a:off x="3737462" y="1035958"/>
        <a:ext cx="3374311" cy="78199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DD292-19A8-429A-83CE-075A63E10121}">
      <dsp:nvSpPr>
        <dsp:cNvPr id="0" name=""/>
        <dsp:cNvSpPr/>
      </dsp:nvSpPr>
      <dsp:spPr>
        <a:xfrm>
          <a:off x="539014" y="0"/>
          <a:ext cx="6108833" cy="301336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D2A0AB-3BA8-4BE0-9361-FF6F99D43B0F}">
      <dsp:nvSpPr>
        <dsp:cNvPr id="0" name=""/>
        <dsp:cNvSpPr/>
      </dsp:nvSpPr>
      <dsp:spPr>
        <a:xfrm>
          <a:off x="3596" y="904010"/>
          <a:ext cx="1730040" cy="12053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latin typeface="Montserrat" pitchFamily="2" charset="77"/>
            </a:rPr>
            <a:t>Dolor y sensibilidad en el cuero cabelludo.</a:t>
          </a:r>
          <a:endParaRPr lang="es-CO" sz="1200" kern="1200" dirty="0">
            <a:latin typeface="Montserrat" pitchFamily="2" charset="77"/>
          </a:endParaRPr>
        </a:p>
      </dsp:txBody>
      <dsp:txXfrm>
        <a:off x="62436" y="962850"/>
        <a:ext cx="1612360" cy="1087667"/>
      </dsp:txXfrm>
    </dsp:sp>
    <dsp:sp modelId="{C56E6EDA-D117-4A18-8E71-735012054A85}">
      <dsp:nvSpPr>
        <dsp:cNvPr id="0" name=""/>
        <dsp:cNvSpPr/>
      </dsp:nvSpPr>
      <dsp:spPr>
        <a:xfrm>
          <a:off x="1820139" y="904010"/>
          <a:ext cx="1730040" cy="12053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latin typeface="Montserrat" pitchFamily="2" charset="77"/>
            </a:rPr>
            <a:t>Cefalea fronto-temporal.</a:t>
          </a:r>
          <a:endParaRPr lang="es-CO" sz="1200" kern="1200" dirty="0">
            <a:latin typeface="Montserrat" pitchFamily="2" charset="77"/>
          </a:endParaRPr>
        </a:p>
      </dsp:txBody>
      <dsp:txXfrm>
        <a:off x="1878979" y="962850"/>
        <a:ext cx="1612360" cy="1087667"/>
      </dsp:txXfrm>
    </dsp:sp>
    <dsp:sp modelId="{71C0962D-91F9-4CB3-9AF8-D124AC26F9A5}">
      <dsp:nvSpPr>
        <dsp:cNvPr id="0" name=""/>
        <dsp:cNvSpPr/>
      </dsp:nvSpPr>
      <dsp:spPr>
        <a:xfrm>
          <a:off x="3636682" y="904010"/>
          <a:ext cx="1730040" cy="12053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latin typeface="Montserrat" pitchFamily="2" charset="77"/>
            </a:rPr>
            <a:t>Claudicación mandibular (isquemia de maceteros): patognomónica.</a:t>
          </a:r>
          <a:endParaRPr lang="es-CO" sz="1200" kern="1200" dirty="0">
            <a:latin typeface="Montserrat" pitchFamily="2" charset="77"/>
          </a:endParaRPr>
        </a:p>
      </dsp:txBody>
      <dsp:txXfrm>
        <a:off x="3695522" y="962850"/>
        <a:ext cx="1612360" cy="1087667"/>
      </dsp:txXfrm>
    </dsp:sp>
    <dsp:sp modelId="{0957683E-E840-4DE7-93C0-3DD9DE410864}">
      <dsp:nvSpPr>
        <dsp:cNvPr id="0" name=""/>
        <dsp:cNvSpPr/>
      </dsp:nvSpPr>
      <dsp:spPr>
        <a:xfrm>
          <a:off x="5453225" y="904010"/>
          <a:ext cx="1730040" cy="12053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latin typeface="Montserrat" pitchFamily="2" charset="77"/>
            </a:rPr>
            <a:t>Pérdida de peso, fiebre, sudor nocturno, malestar.</a:t>
          </a:r>
          <a:endParaRPr lang="es-CO" sz="1200" kern="1200" dirty="0">
            <a:latin typeface="Montserrat" pitchFamily="2" charset="77"/>
          </a:endParaRPr>
        </a:p>
      </dsp:txBody>
      <dsp:txXfrm>
        <a:off x="5512065" y="962850"/>
        <a:ext cx="1612360" cy="108766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B42FB-E063-43DD-AA8B-EC85DE599D9E}">
      <dsp:nvSpPr>
        <dsp:cNvPr id="0" name=""/>
        <dsp:cNvSpPr/>
      </dsp:nvSpPr>
      <dsp:spPr>
        <a:xfrm>
          <a:off x="0" y="61663"/>
          <a:ext cx="6529137" cy="69761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kern="1200" dirty="0">
              <a:latin typeface="Montserrat" pitchFamily="2" charset="77"/>
            </a:rPr>
            <a:t>Arteria temporal superficial engrosada, dolorosa, </a:t>
          </a:r>
          <a:r>
            <a:rPr lang="es-MX" sz="1600" b="1" kern="1200" dirty="0">
              <a:latin typeface="Montserrat" pitchFamily="2" charset="77"/>
            </a:rPr>
            <a:t>no pulsátil.</a:t>
          </a:r>
          <a:endParaRPr lang="es-CO" sz="1600" b="1" kern="1200" dirty="0">
            <a:latin typeface="Montserrat" pitchFamily="2" charset="77"/>
          </a:endParaRPr>
        </a:p>
      </dsp:txBody>
      <dsp:txXfrm>
        <a:off x="34055" y="95718"/>
        <a:ext cx="6461027" cy="629502"/>
      </dsp:txXfrm>
    </dsp:sp>
    <dsp:sp modelId="{2CFE277D-F331-46D2-9C4E-94B834F2F474}">
      <dsp:nvSpPr>
        <dsp:cNvPr id="0" name=""/>
        <dsp:cNvSpPr/>
      </dsp:nvSpPr>
      <dsp:spPr>
        <a:xfrm>
          <a:off x="0" y="805355"/>
          <a:ext cx="6529137" cy="69761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kern="1200" dirty="0">
              <a:latin typeface="Montserrat" pitchFamily="2" charset="77"/>
            </a:rPr>
            <a:t>Gangrena del cuero cabelludo.</a:t>
          </a:r>
          <a:endParaRPr lang="es-CO" sz="1600" kern="1200" dirty="0">
            <a:latin typeface="Montserrat" pitchFamily="2" charset="77"/>
          </a:endParaRPr>
        </a:p>
      </dsp:txBody>
      <dsp:txXfrm>
        <a:off x="34055" y="839410"/>
        <a:ext cx="6461027" cy="629502"/>
      </dsp:txXfrm>
    </dsp:sp>
    <dsp:sp modelId="{1B98B9B3-E1D3-4FF6-88CE-4609E5C4F9B0}">
      <dsp:nvSpPr>
        <dsp:cNvPr id="0" name=""/>
        <dsp:cNvSpPr/>
      </dsp:nvSpPr>
      <dsp:spPr>
        <a:xfrm>
          <a:off x="0" y="1549048"/>
          <a:ext cx="6529137" cy="69761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kern="1200" dirty="0">
              <a:latin typeface="Montserrat" pitchFamily="2" charset="77"/>
            </a:rPr>
            <a:t>Complicaciones: aneurisma disecante, incompetencia aórtica, IAM, lesión renal aguda y ACV tallo cerebral.</a:t>
          </a:r>
          <a:endParaRPr lang="es-CO" sz="1600" kern="1200" dirty="0">
            <a:latin typeface="Montserrat" pitchFamily="2" charset="77"/>
          </a:endParaRPr>
        </a:p>
      </dsp:txBody>
      <dsp:txXfrm>
        <a:off x="34055" y="1583103"/>
        <a:ext cx="6461027" cy="62950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9E084-5FA5-4788-B81C-EEC7CFC92CE0}">
      <dsp:nvSpPr>
        <dsp:cNvPr id="0" name=""/>
        <dsp:cNvSpPr/>
      </dsp:nvSpPr>
      <dsp:spPr>
        <a:xfrm>
          <a:off x="0" y="0"/>
          <a:ext cx="6424105" cy="14461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MX" sz="2000" b="1" kern="1200" dirty="0">
              <a:solidFill>
                <a:schemeClr val="accent2"/>
              </a:solidFill>
              <a:latin typeface="Montserrat" pitchFamily="2" charset="77"/>
            </a:rPr>
            <a:t>Pérdida de agudeza visual:</a:t>
          </a:r>
          <a:endParaRPr lang="es-CO" sz="2000" b="1" kern="1200" dirty="0">
            <a:solidFill>
              <a:schemeClr val="accent2"/>
            </a:solidFill>
            <a:latin typeface="Montserrat" pitchFamily="2" charset="77"/>
          </a:endParaRPr>
        </a:p>
        <a:p>
          <a:pPr marL="171450" lvl="1" indent="-171450" algn="l" defTabSz="711200">
            <a:lnSpc>
              <a:spcPct val="90000"/>
            </a:lnSpc>
            <a:spcBef>
              <a:spcPct val="0"/>
            </a:spcBef>
            <a:spcAft>
              <a:spcPct val="15000"/>
            </a:spcAft>
            <a:buChar char="•"/>
          </a:pPr>
          <a:r>
            <a:rPr lang="es-MX" sz="1600" kern="1200" dirty="0">
              <a:latin typeface="Montserrat" pitchFamily="2" charset="77"/>
            </a:rPr>
            <a:t>Súbita y profunda (&lt;20/200).</a:t>
          </a:r>
          <a:endParaRPr lang="es-CO" sz="1600" kern="1200" dirty="0">
            <a:latin typeface="Montserrat" pitchFamily="2" charset="77"/>
          </a:endParaRPr>
        </a:p>
        <a:p>
          <a:pPr marL="171450" lvl="1" indent="-171450" algn="l" defTabSz="711200">
            <a:lnSpc>
              <a:spcPct val="90000"/>
            </a:lnSpc>
            <a:spcBef>
              <a:spcPct val="0"/>
            </a:spcBef>
            <a:spcAft>
              <a:spcPct val="15000"/>
            </a:spcAft>
            <a:buChar char="•"/>
          </a:pPr>
          <a:r>
            <a:rPr lang="es-MX" sz="1600" kern="1200" dirty="0">
              <a:latin typeface="Montserrat" pitchFamily="2" charset="77"/>
            </a:rPr>
            <a:t>Usualmente precedida de amaurosis fugaz.</a:t>
          </a:r>
          <a:endParaRPr lang="es-CO" sz="1600" kern="1200" dirty="0">
            <a:latin typeface="Montserrat" pitchFamily="2" charset="77"/>
          </a:endParaRPr>
        </a:p>
        <a:p>
          <a:pPr marL="171450" lvl="1" indent="-171450" algn="l" defTabSz="711200">
            <a:lnSpc>
              <a:spcPct val="90000"/>
            </a:lnSpc>
            <a:spcBef>
              <a:spcPct val="0"/>
            </a:spcBef>
            <a:spcAft>
              <a:spcPct val="15000"/>
            </a:spcAft>
            <a:buChar char="•"/>
          </a:pPr>
          <a:r>
            <a:rPr lang="es-MX" sz="1600" kern="1200" dirty="0">
              <a:latin typeface="Montserrat" pitchFamily="2" charset="77"/>
            </a:rPr>
            <a:t>Pérdida de campos visuales.</a:t>
          </a:r>
          <a:endParaRPr lang="es-CO" sz="1600" kern="1200" dirty="0">
            <a:latin typeface="Montserrat" pitchFamily="2" charset="77"/>
          </a:endParaRPr>
        </a:p>
      </dsp:txBody>
      <dsp:txXfrm>
        <a:off x="1429431" y="0"/>
        <a:ext cx="4994673" cy="1446109"/>
      </dsp:txXfrm>
    </dsp:sp>
    <dsp:sp modelId="{C726F469-014D-4ABA-B3C5-2763197921E8}">
      <dsp:nvSpPr>
        <dsp:cNvPr id="0" name=""/>
        <dsp:cNvSpPr/>
      </dsp:nvSpPr>
      <dsp:spPr>
        <a:xfrm>
          <a:off x="144610" y="144610"/>
          <a:ext cx="1284821" cy="1156887"/>
        </a:xfrm>
        <a:prstGeom prst="roundRect">
          <a:avLst>
            <a:gd name="adj" fmla="val 10000"/>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88D8C7-81A1-48E4-9462-248F8591A03D}">
      <dsp:nvSpPr>
        <dsp:cNvPr id="0" name=""/>
        <dsp:cNvSpPr/>
      </dsp:nvSpPr>
      <dsp:spPr>
        <a:xfrm>
          <a:off x="0" y="1590720"/>
          <a:ext cx="6424105" cy="14461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MX" sz="2000" b="1" kern="1200" dirty="0">
              <a:solidFill>
                <a:schemeClr val="accent2"/>
              </a:solidFill>
              <a:latin typeface="Montserrat" pitchFamily="2" charset="77"/>
            </a:rPr>
            <a:t>Discromatopsia:</a:t>
          </a:r>
          <a:endParaRPr lang="es-CO" sz="2000" b="1" kern="1200" dirty="0">
            <a:solidFill>
              <a:schemeClr val="accent2"/>
            </a:solidFill>
            <a:latin typeface="Montserrat" pitchFamily="2" charset="77"/>
          </a:endParaRPr>
        </a:p>
        <a:p>
          <a:pPr marL="171450" lvl="1" indent="-171450" algn="l" defTabSz="711200">
            <a:lnSpc>
              <a:spcPct val="90000"/>
            </a:lnSpc>
            <a:spcBef>
              <a:spcPct val="0"/>
            </a:spcBef>
            <a:spcAft>
              <a:spcPct val="15000"/>
            </a:spcAft>
            <a:buChar char="•"/>
          </a:pPr>
          <a:r>
            <a:rPr lang="es-MX" sz="1600" kern="1200" dirty="0">
              <a:latin typeface="Montserrat" pitchFamily="2" charset="77"/>
            </a:rPr>
            <a:t>Desaturación del rojo.</a:t>
          </a:r>
          <a:endParaRPr lang="es-CO" sz="1600" kern="1200" dirty="0">
            <a:latin typeface="Montserrat" pitchFamily="2" charset="77"/>
          </a:endParaRPr>
        </a:p>
      </dsp:txBody>
      <dsp:txXfrm>
        <a:off x="1429431" y="1590720"/>
        <a:ext cx="4994673" cy="1446109"/>
      </dsp:txXfrm>
    </dsp:sp>
    <dsp:sp modelId="{B465ABBA-F1F4-493A-A4F0-C990FEE7E2D8}">
      <dsp:nvSpPr>
        <dsp:cNvPr id="0" name=""/>
        <dsp:cNvSpPr/>
      </dsp:nvSpPr>
      <dsp:spPr>
        <a:xfrm>
          <a:off x="144610" y="1735331"/>
          <a:ext cx="1284821" cy="1156887"/>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9B569A-C90F-42DE-94EE-818DFB44D904}">
      <dsp:nvSpPr>
        <dsp:cNvPr id="0" name=""/>
        <dsp:cNvSpPr/>
      </dsp:nvSpPr>
      <dsp:spPr>
        <a:xfrm>
          <a:off x="0" y="3181440"/>
          <a:ext cx="6424105" cy="14461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MX" sz="2000" b="1" kern="1200" dirty="0">
              <a:solidFill>
                <a:schemeClr val="accent2"/>
              </a:solidFill>
              <a:latin typeface="Montserrat" pitchFamily="2" charset="77"/>
            </a:rPr>
            <a:t>Defecto pupilar aferente relativo:</a:t>
          </a:r>
          <a:endParaRPr lang="es-CO" sz="2000" b="1" kern="1200" dirty="0">
            <a:solidFill>
              <a:schemeClr val="accent2"/>
            </a:solidFill>
            <a:latin typeface="Montserrat" pitchFamily="2" charset="77"/>
          </a:endParaRPr>
        </a:p>
        <a:p>
          <a:pPr marL="171450" lvl="1" indent="-171450" algn="l" defTabSz="711200">
            <a:lnSpc>
              <a:spcPct val="90000"/>
            </a:lnSpc>
            <a:spcBef>
              <a:spcPct val="0"/>
            </a:spcBef>
            <a:spcAft>
              <a:spcPct val="15000"/>
            </a:spcAft>
            <a:buChar char="•"/>
          </a:pPr>
          <a:r>
            <a:rPr lang="es-MX" sz="1600" kern="1200" dirty="0">
              <a:latin typeface="Montserrat" pitchFamily="2" charset="77"/>
            </a:rPr>
            <a:t>Ojo afectado.</a:t>
          </a:r>
          <a:endParaRPr lang="es-CO" sz="1600" kern="1200" dirty="0">
            <a:latin typeface="Montserrat" pitchFamily="2" charset="77"/>
          </a:endParaRPr>
        </a:p>
      </dsp:txBody>
      <dsp:txXfrm>
        <a:off x="1429431" y="3181440"/>
        <a:ext cx="4994673" cy="1446109"/>
      </dsp:txXfrm>
    </dsp:sp>
    <dsp:sp modelId="{ECC83B69-9B28-4806-A22D-60C6402442F7}">
      <dsp:nvSpPr>
        <dsp:cNvPr id="0" name=""/>
        <dsp:cNvSpPr/>
      </dsp:nvSpPr>
      <dsp:spPr>
        <a:xfrm>
          <a:off x="144610" y="3326051"/>
          <a:ext cx="1284821" cy="1156887"/>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F4B571-EF08-4E5A-BF54-D05BCE51429B}">
      <dsp:nvSpPr>
        <dsp:cNvPr id="0" name=""/>
        <dsp:cNvSpPr/>
      </dsp:nvSpPr>
      <dsp:spPr>
        <a:xfrm>
          <a:off x="0" y="4772160"/>
          <a:ext cx="6424105" cy="14461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MX" sz="2000" b="1" kern="1200" dirty="0">
              <a:solidFill>
                <a:schemeClr val="accent2"/>
              </a:solidFill>
              <a:latin typeface="Montserrat" pitchFamily="2" charset="77"/>
            </a:rPr>
            <a:t>Dolor periocular y en región temporal:</a:t>
          </a:r>
          <a:endParaRPr lang="es-CO" sz="2000" b="1" kern="1200" dirty="0">
            <a:solidFill>
              <a:schemeClr val="accent2"/>
            </a:solidFill>
            <a:latin typeface="Montserrat" pitchFamily="2" charset="77"/>
          </a:endParaRPr>
        </a:p>
        <a:p>
          <a:pPr marL="171450" lvl="1" indent="-171450" algn="l" defTabSz="711200">
            <a:lnSpc>
              <a:spcPct val="90000"/>
            </a:lnSpc>
            <a:spcBef>
              <a:spcPct val="0"/>
            </a:spcBef>
            <a:spcAft>
              <a:spcPct val="15000"/>
            </a:spcAft>
            <a:buChar char="•"/>
          </a:pPr>
          <a:r>
            <a:rPr lang="es-MX" sz="1600" b="0" kern="1200" dirty="0">
              <a:solidFill>
                <a:schemeClr val="bg1"/>
              </a:solidFill>
              <a:latin typeface="Montserrat" pitchFamily="2" charset="77"/>
            </a:rPr>
            <a:t>Puede preceder la pérdida visual.</a:t>
          </a:r>
          <a:endParaRPr lang="es-CO" sz="1600" b="0" kern="1200" dirty="0">
            <a:solidFill>
              <a:schemeClr val="bg1"/>
            </a:solidFill>
            <a:latin typeface="Montserrat" pitchFamily="2" charset="77"/>
          </a:endParaRPr>
        </a:p>
      </dsp:txBody>
      <dsp:txXfrm>
        <a:off x="1429431" y="4772160"/>
        <a:ext cx="4994673" cy="1446109"/>
      </dsp:txXfrm>
    </dsp:sp>
    <dsp:sp modelId="{B632901B-8F66-4012-B627-B1BA68EF1E22}">
      <dsp:nvSpPr>
        <dsp:cNvPr id="0" name=""/>
        <dsp:cNvSpPr/>
      </dsp:nvSpPr>
      <dsp:spPr>
        <a:xfrm>
          <a:off x="144610" y="4916771"/>
          <a:ext cx="1284821" cy="1156887"/>
        </a:xfrm>
        <a:prstGeom prst="roundRect">
          <a:avLst>
            <a:gd name="adj" fmla="val 10000"/>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14080-79DA-4C93-B4C1-C8130BF48BB3}">
      <dsp:nvSpPr>
        <dsp:cNvPr id="0" name=""/>
        <dsp:cNvSpPr/>
      </dsp:nvSpPr>
      <dsp:spPr>
        <a:xfrm>
          <a:off x="0" y="284496"/>
          <a:ext cx="7151978" cy="44752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dirty="0">
              <a:latin typeface="Montserrat" pitchFamily="2" charset="77"/>
            </a:rPr>
            <a:t>Disco óptico edematoso, pálido con hemorragias peripapilares.</a:t>
          </a:r>
          <a:endParaRPr lang="es-CO" sz="1700" kern="1200" dirty="0">
            <a:latin typeface="Montserrat" pitchFamily="2" charset="77"/>
          </a:endParaRPr>
        </a:p>
      </dsp:txBody>
      <dsp:txXfrm>
        <a:off x="21846" y="306342"/>
        <a:ext cx="7108286" cy="403833"/>
      </dsp:txXfrm>
    </dsp:sp>
    <dsp:sp modelId="{D423175B-A137-430B-97F4-CCC9186DDF5D}">
      <dsp:nvSpPr>
        <dsp:cNvPr id="0" name=""/>
        <dsp:cNvSpPr/>
      </dsp:nvSpPr>
      <dsp:spPr>
        <a:xfrm>
          <a:off x="0" y="780982"/>
          <a:ext cx="7151978" cy="447525"/>
        </a:xfrm>
        <a:prstGeom prst="roundRect">
          <a:avLst/>
        </a:prstGeom>
        <a:solidFill>
          <a:schemeClr val="accent4">
            <a:hueOff val="530636"/>
            <a:satOff val="6599"/>
            <a:lumOff val="-2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dirty="0">
              <a:latin typeface="Montserrat" pitchFamily="2" charset="77"/>
            </a:rPr>
            <a:t>Oclusiones arteriales retinales.</a:t>
          </a:r>
          <a:endParaRPr lang="es-CO" sz="1700" kern="1200" dirty="0">
            <a:latin typeface="Montserrat" pitchFamily="2" charset="77"/>
          </a:endParaRPr>
        </a:p>
      </dsp:txBody>
      <dsp:txXfrm>
        <a:off x="21846" y="802828"/>
        <a:ext cx="7108286" cy="403833"/>
      </dsp:txXfrm>
    </dsp:sp>
    <dsp:sp modelId="{CBAA30C5-A45A-4560-9B0E-1FF580A96FFF}">
      <dsp:nvSpPr>
        <dsp:cNvPr id="0" name=""/>
        <dsp:cNvSpPr/>
      </dsp:nvSpPr>
      <dsp:spPr>
        <a:xfrm>
          <a:off x="0" y="1277467"/>
          <a:ext cx="7151978" cy="447525"/>
        </a:xfrm>
        <a:prstGeom prst="roundRect">
          <a:avLst/>
        </a:prstGeom>
        <a:solidFill>
          <a:schemeClr val="accent4">
            <a:hueOff val="1061272"/>
            <a:satOff val="13199"/>
            <a:lumOff val="-43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dirty="0">
              <a:latin typeface="Montserrat" pitchFamily="2" charset="77"/>
            </a:rPr>
            <a:t>Manchas blanco algodonosas: isquemia retinal.</a:t>
          </a:r>
          <a:endParaRPr lang="es-CO" sz="1700" kern="1200" dirty="0">
            <a:latin typeface="Montserrat" pitchFamily="2" charset="77"/>
          </a:endParaRPr>
        </a:p>
      </dsp:txBody>
      <dsp:txXfrm>
        <a:off x="21846" y="1299313"/>
        <a:ext cx="7108286" cy="403833"/>
      </dsp:txXfrm>
    </dsp:sp>
    <dsp:sp modelId="{449440E7-142D-42B2-B37A-89D778158204}">
      <dsp:nvSpPr>
        <dsp:cNvPr id="0" name=""/>
        <dsp:cNvSpPr/>
      </dsp:nvSpPr>
      <dsp:spPr>
        <a:xfrm>
          <a:off x="0" y="1773952"/>
          <a:ext cx="7151978" cy="447525"/>
        </a:xfrm>
        <a:prstGeom prst="roundRect">
          <a:avLst/>
        </a:prstGeom>
        <a:solidFill>
          <a:schemeClr val="accent4">
            <a:hueOff val="1591908"/>
            <a:satOff val="19798"/>
            <a:lumOff val="-64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dirty="0">
              <a:latin typeface="Montserrat" pitchFamily="2" charset="77"/>
            </a:rPr>
            <a:t>1-2 meses después el edema mejora </a:t>
          </a:r>
          <a:r>
            <a:rPr lang="es-MX" sz="1700" kern="1200" dirty="0">
              <a:latin typeface="Montserrat" pitchFamily="2" charset="77"/>
              <a:sym typeface="Wingdings" panose="05000000000000000000" pitchFamily="2" charset="2"/>
            </a:rPr>
            <a:t></a:t>
          </a:r>
          <a:r>
            <a:rPr lang="es-MX" sz="1700" kern="1200" dirty="0">
              <a:latin typeface="Montserrat" pitchFamily="2" charset="77"/>
            </a:rPr>
            <a:t> atrofia óptica.</a:t>
          </a:r>
          <a:endParaRPr lang="es-CO" sz="1700" kern="1200" dirty="0">
            <a:latin typeface="Montserrat" pitchFamily="2" charset="77"/>
          </a:endParaRPr>
        </a:p>
      </dsp:txBody>
      <dsp:txXfrm>
        <a:off x="21846" y="1795798"/>
        <a:ext cx="7108286" cy="40383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1B60DF-AF6F-4B05-BF39-FB837BC9EDDA}">
      <dsp:nvSpPr>
        <dsp:cNvPr id="0" name=""/>
        <dsp:cNvSpPr/>
      </dsp:nvSpPr>
      <dsp:spPr>
        <a:xfrm>
          <a:off x="0" y="1768"/>
          <a:ext cx="6764098" cy="9166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Montserrat" panose="02000505000000020004"/>
            </a:rPr>
            <a:t>VSG =&gt; 50mm/h.</a:t>
          </a:r>
          <a:endParaRPr lang="es-CO" sz="2400" kern="1200" dirty="0">
            <a:latin typeface="Montserrat" panose="02000505000000020004"/>
          </a:endParaRPr>
        </a:p>
      </dsp:txBody>
      <dsp:txXfrm>
        <a:off x="44747" y="46515"/>
        <a:ext cx="6674604" cy="827144"/>
      </dsp:txXfrm>
    </dsp:sp>
    <dsp:sp modelId="{E48F9DB0-7E20-4614-A0ED-FB57641C1499}">
      <dsp:nvSpPr>
        <dsp:cNvPr id="0" name=""/>
        <dsp:cNvSpPr/>
      </dsp:nvSpPr>
      <dsp:spPr>
        <a:xfrm>
          <a:off x="0" y="931021"/>
          <a:ext cx="6764098" cy="9166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Montserrat" panose="02000505000000020004"/>
            </a:rPr>
            <a:t>PCR.</a:t>
          </a:r>
          <a:endParaRPr lang="es-CO" sz="2400" kern="1200" dirty="0">
            <a:latin typeface="Montserrat" panose="02000505000000020004"/>
          </a:endParaRPr>
        </a:p>
      </dsp:txBody>
      <dsp:txXfrm>
        <a:off x="44747" y="975768"/>
        <a:ext cx="6674604" cy="827144"/>
      </dsp:txXfrm>
    </dsp:sp>
    <dsp:sp modelId="{613B2F84-8BDC-45D7-83DD-1B803CE991F1}">
      <dsp:nvSpPr>
        <dsp:cNvPr id="0" name=""/>
        <dsp:cNvSpPr/>
      </dsp:nvSpPr>
      <dsp:spPr>
        <a:xfrm>
          <a:off x="0" y="1860273"/>
          <a:ext cx="6764098" cy="9166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Montserrat" panose="02000505000000020004"/>
            </a:rPr>
            <a:t>Hemograma (anemia normocítica normocrómica – plaquetas </a:t>
          </a:r>
          <a:r>
            <a:rPr lang="es-CO" sz="2400" b="0" i="0" kern="1200" dirty="0">
              <a:latin typeface="Montserrat" panose="02000505000000020004"/>
            </a:rPr>
            <a:t>↑).</a:t>
          </a:r>
          <a:endParaRPr lang="es-CO" sz="2400" kern="1200" dirty="0">
            <a:latin typeface="Montserrat" panose="02000505000000020004"/>
          </a:endParaRPr>
        </a:p>
      </dsp:txBody>
      <dsp:txXfrm>
        <a:off x="44747" y="1905020"/>
        <a:ext cx="6674604" cy="827144"/>
      </dsp:txXfrm>
    </dsp:sp>
    <dsp:sp modelId="{558B582D-1A4B-439C-993A-72B0D7194260}">
      <dsp:nvSpPr>
        <dsp:cNvPr id="0" name=""/>
        <dsp:cNvSpPr/>
      </dsp:nvSpPr>
      <dsp:spPr>
        <a:xfrm>
          <a:off x="0" y="2789525"/>
          <a:ext cx="6764098" cy="9166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sz="2400" kern="1200" dirty="0">
              <a:latin typeface="Montserrat" panose="02000505000000020004"/>
            </a:rPr>
            <a:t>Función renal y hepática.</a:t>
          </a:r>
        </a:p>
      </dsp:txBody>
      <dsp:txXfrm>
        <a:off x="44747" y="2834272"/>
        <a:ext cx="6674604" cy="827144"/>
      </dsp:txXfrm>
    </dsp:sp>
    <dsp:sp modelId="{C1C51B9E-9580-45E2-9476-F1A05916AAE5}">
      <dsp:nvSpPr>
        <dsp:cNvPr id="0" name=""/>
        <dsp:cNvSpPr/>
      </dsp:nvSpPr>
      <dsp:spPr>
        <a:xfrm>
          <a:off x="0" y="3718778"/>
          <a:ext cx="6764098" cy="9166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sz="2400" kern="1200" dirty="0">
              <a:latin typeface="Montserrat" panose="02000505000000020004"/>
            </a:rPr>
            <a:t>Biopsia de arteria temporal.</a:t>
          </a:r>
        </a:p>
      </dsp:txBody>
      <dsp:txXfrm>
        <a:off x="44747" y="3763525"/>
        <a:ext cx="6674604" cy="827144"/>
      </dsp:txXfrm>
    </dsp:sp>
    <dsp:sp modelId="{CD3BF27E-6B11-4B3E-939C-EF5FDF03E518}">
      <dsp:nvSpPr>
        <dsp:cNvPr id="0" name=""/>
        <dsp:cNvSpPr/>
      </dsp:nvSpPr>
      <dsp:spPr>
        <a:xfrm>
          <a:off x="0" y="4648030"/>
          <a:ext cx="6764098" cy="9166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sz="2400" kern="1200" dirty="0">
              <a:latin typeface="Montserrat" panose="02000505000000020004"/>
            </a:rPr>
            <a:t>Doppler de arteria temporal.</a:t>
          </a:r>
        </a:p>
      </dsp:txBody>
      <dsp:txXfrm>
        <a:off x="44747" y="4692777"/>
        <a:ext cx="6674604" cy="827144"/>
      </dsp:txXfrm>
    </dsp:sp>
    <dsp:sp modelId="{205D4249-83C3-4C52-B46D-4963E5F0B1D0}">
      <dsp:nvSpPr>
        <dsp:cNvPr id="0" name=""/>
        <dsp:cNvSpPr/>
      </dsp:nvSpPr>
      <dsp:spPr>
        <a:xfrm>
          <a:off x="0" y="5577282"/>
          <a:ext cx="6764098" cy="9166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sz="2400" kern="1200" dirty="0">
              <a:latin typeface="Montserrat" panose="02000505000000020004"/>
            </a:rPr>
            <a:t>AngioRM en caso de sospecha de compromiso aórtico.</a:t>
          </a:r>
        </a:p>
      </dsp:txBody>
      <dsp:txXfrm>
        <a:off x="44747" y="5622029"/>
        <a:ext cx="6674604" cy="8271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1ABEC-D7A4-4070-AC61-3DEB8C5C76D3}">
      <dsp:nvSpPr>
        <dsp:cNvPr id="0" name=""/>
        <dsp:cNvSpPr/>
      </dsp:nvSpPr>
      <dsp:spPr>
        <a:xfrm>
          <a:off x="1435" y="430183"/>
          <a:ext cx="3060485" cy="18362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dirty="0">
              <a:latin typeface="Montserrat" pitchFamily="2" charset="77"/>
            </a:rPr>
            <a:t>Lesión del nervio óptico de cualquier origen y que lleva a pérdida axonal.</a:t>
          </a:r>
          <a:endParaRPr lang="es-CO" sz="2000" kern="1200" dirty="0">
            <a:latin typeface="Montserrat" pitchFamily="2" charset="77"/>
          </a:endParaRPr>
        </a:p>
      </dsp:txBody>
      <dsp:txXfrm>
        <a:off x="55218" y="483966"/>
        <a:ext cx="2952919" cy="1728725"/>
      </dsp:txXfrm>
    </dsp:sp>
    <dsp:sp modelId="{735B3EE1-A7BE-4C68-AF01-463D99F11A7B}">
      <dsp:nvSpPr>
        <dsp:cNvPr id="0" name=""/>
        <dsp:cNvSpPr/>
      </dsp:nvSpPr>
      <dsp:spPr>
        <a:xfrm>
          <a:off x="3367968" y="968829"/>
          <a:ext cx="648822" cy="7590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CO" sz="1600" kern="1200">
            <a:latin typeface="Montserrat" pitchFamily="2" charset="77"/>
          </a:endParaRPr>
        </a:p>
      </dsp:txBody>
      <dsp:txXfrm>
        <a:off x="3367968" y="1120629"/>
        <a:ext cx="454175" cy="455400"/>
      </dsp:txXfrm>
    </dsp:sp>
    <dsp:sp modelId="{4D32E0C2-D612-4B48-8AB1-5E0CDE5AD039}">
      <dsp:nvSpPr>
        <dsp:cNvPr id="0" name=""/>
        <dsp:cNvSpPr/>
      </dsp:nvSpPr>
      <dsp:spPr>
        <a:xfrm>
          <a:off x="4286114" y="430183"/>
          <a:ext cx="3060485" cy="18362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dirty="0">
              <a:latin typeface="Montserrat" pitchFamily="2" charset="77"/>
            </a:rPr>
            <a:t>Alteración en transmisión de información visual desde la retina hasta la corteza visual.</a:t>
          </a:r>
          <a:endParaRPr lang="es-CO" sz="2000" kern="1200" dirty="0">
            <a:latin typeface="Montserrat" pitchFamily="2" charset="77"/>
          </a:endParaRPr>
        </a:p>
      </dsp:txBody>
      <dsp:txXfrm>
        <a:off x="4339897" y="483966"/>
        <a:ext cx="2952919" cy="172872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BF381-E07E-4BE5-BA55-175596F5A034}">
      <dsp:nvSpPr>
        <dsp:cNvPr id="0" name=""/>
        <dsp:cNvSpPr/>
      </dsp:nvSpPr>
      <dsp:spPr>
        <a:xfrm>
          <a:off x="843413" y="0"/>
          <a:ext cx="9558688" cy="328411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0B84F7-46A2-4F71-8F44-944538A55D4F}">
      <dsp:nvSpPr>
        <dsp:cNvPr id="0" name=""/>
        <dsp:cNvSpPr/>
      </dsp:nvSpPr>
      <dsp:spPr>
        <a:xfrm>
          <a:off x="4941" y="985235"/>
          <a:ext cx="2160698" cy="13136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latin typeface="Montserrat" pitchFamily="2" charset="77"/>
            </a:rPr>
            <a:t>Objetivo del tratamiento: prevenir compromiso del ojo contralateral.</a:t>
          </a:r>
          <a:endParaRPr lang="es-CO" sz="1400" kern="1200" dirty="0">
            <a:latin typeface="Montserrat" pitchFamily="2" charset="77"/>
          </a:endParaRPr>
        </a:p>
      </dsp:txBody>
      <dsp:txXfrm>
        <a:off x="69068" y="1049362"/>
        <a:ext cx="2032444" cy="1185393"/>
      </dsp:txXfrm>
    </dsp:sp>
    <dsp:sp modelId="{9EAF23C4-AF57-4565-8D1B-8D87CF26B039}">
      <dsp:nvSpPr>
        <dsp:cNvPr id="0" name=""/>
        <dsp:cNvSpPr/>
      </dsp:nvSpPr>
      <dsp:spPr>
        <a:xfrm>
          <a:off x="2273675" y="985235"/>
          <a:ext cx="2160698" cy="13136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latin typeface="Montserrat" pitchFamily="2" charset="77"/>
            </a:rPr>
            <a:t>Esteroides de forma temprana: leve mejoría </a:t>
          </a:r>
          <a:r>
            <a:rPr lang="es-MX" sz="1400" kern="1200" dirty="0">
              <a:solidFill>
                <a:srgbClr val="00ABA7"/>
              </a:solidFill>
              <a:latin typeface="Montserrat" pitchFamily="2" charset="77"/>
            </a:rPr>
            <a:t>ocular</a:t>
          </a:r>
          <a:r>
            <a:rPr lang="es-MX" sz="1400" kern="1200" dirty="0">
              <a:latin typeface="Montserrat" pitchFamily="2" charset="77"/>
            </a:rPr>
            <a:t>.</a:t>
          </a:r>
          <a:endParaRPr lang="es-CO" sz="1400" kern="1200" dirty="0">
            <a:latin typeface="Montserrat" pitchFamily="2" charset="77"/>
          </a:endParaRPr>
        </a:p>
      </dsp:txBody>
      <dsp:txXfrm>
        <a:off x="2337802" y="1049362"/>
        <a:ext cx="2032444" cy="1185393"/>
      </dsp:txXfrm>
    </dsp:sp>
    <dsp:sp modelId="{63628D5C-3099-41D2-A1B2-3B2FBB82BC93}">
      <dsp:nvSpPr>
        <dsp:cNvPr id="0" name=""/>
        <dsp:cNvSpPr/>
      </dsp:nvSpPr>
      <dsp:spPr>
        <a:xfrm>
          <a:off x="4542408" y="985235"/>
          <a:ext cx="2160698" cy="13136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latin typeface="Montserrat" pitchFamily="2" charset="77"/>
            </a:rPr>
            <a:t>Metilprednisolona 1g/día por 3 días IV.</a:t>
          </a:r>
          <a:endParaRPr lang="es-CO" sz="1400" kern="1200" dirty="0">
            <a:latin typeface="Montserrat" pitchFamily="2" charset="77"/>
          </a:endParaRPr>
        </a:p>
      </dsp:txBody>
      <dsp:txXfrm>
        <a:off x="4606535" y="1049362"/>
        <a:ext cx="2032444" cy="1185393"/>
      </dsp:txXfrm>
    </dsp:sp>
    <dsp:sp modelId="{965AF76C-D19B-4E95-8F3A-20107C14EED0}">
      <dsp:nvSpPr>
        <dsp:cNvPr id="0" name=""/>
        <dsp:cNvSpPr/>
      </dsp:nvSpPr>
      <dsp:spPr>
        <a:xfrm>
          <a:off x="6811142" y="985235"/>
          <a:ext cx="2160698" cy="13136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latin typeface="Montserrat" pitchFamily="2" charset="77"/>
            </a:rPr>
            <a:t>Luego prednisolona oral 1-2mg/Kg/día x 3 días e iniciar titulación.</a:t>
          </a:r>
          <a:endParaRPr lang="es-CO" sz="1400" kern="1200" dirty="0">
            <a:latin typeface="Montserrat" pitchFamily="2" charset="77"/>
          </a:endParaRPr>
        </a:p>
      </dsp:txBody>
      <dsp:txXfrm>
        <a:off x="6875269" y="1049362"/>
        <a:ext cx="2032444" cy="1185393"/>
      </dsp:txXfrm>
    </dsp:sp>
    <dsp:sp modelId="{7008AF66-DBEB-4785-88AB-B03EA04532B8}">
      <dsp:nvSpPr>
        <dsp:cNvPr id="0" name=""/>
        <dsp:cNvSpPr/>
      </dsp:nvSpPr>
      <dsp:spPr>
        <a:xfrm>
          <a:off x="9079875" y="985235"/>
          <a:ext cx="2160698" cy="13136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latin typeface="Montserrat" pitchFamily="2" charset="77"/>
            </a:rPr>
            <a:t>ASA 100mg/día.</a:t>
          </a:r>
          <a:endParaRPr lang="es-CO" sz="1400" kern="1200" dirty="0">
            <a:latin typeface="Montserrat" pitchFamily="2" charset="77"/>
          </a:endParaRPr>
        </a:p>
      </dsp:txBody>
      <dsp:txXfrm>
        <a:off x="9144002" y="1049362"/>
        <a:ext cx="2032444" cy="118539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CFA58-F9A1-4CA2-A1F1-04BF4478DEC0}">
      <dsp:nvSpPr>
        <dsp:cNvPr id="0" name=""/>
        <dsp:cNvSpPr/>
      </dsp:nvSpPr>
      <dsp:spPr>
        <a:xfrm>
          <a:off x="661422" y="483688"/>
          <a:ext cx="1887212" cy="11323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Montserrat" pitchFamily="2" charset="77"/>
            </a:rPr>
            <a:t>“Apiñamiento” de estructuras en la cabeza del NO: hipermétropes.</a:t>
          </a:r>
        </a:p>
      </dsp:txBody>
      <dsp:txXfrm>
        <a:off x="661422" y="483688"/>
        <a:ext cx="1887212" cy="1132327"/>
      </dsp:txXfrm>
    </dsp:sp>
    <dsp:sp modelId="{1235A101-783A-4454-98AC-BFC940A16474}">
      <dsp:nvSpPr>
        <dsp:cNvPr id="0" name=""/>
        <dsp:cNvSpPr/>
      </dsp:nvSpPr>
      <dsp:spPr>
        <a:xfrm>
          <a:off x="2737356" y="483688"/>
          <a:ext cx="1887212" cy="11323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Montserrat" pitchFamily="2" charset="77"/>
            </a:rPr>
            <a:t>HTA, DM, dislipidemia.</a:t>
          </a:r>
        </a:p>
      </dsp:txBody>
      <dsp:txXfrm>
        <a:off x="2737356" y="483688"/>
        <a:ext cx="1887212" cy="1132327"/>
      </dsp:txXfrm>
    </dsp:sp>
    <dsp:sp modelId="{58E4CE4D-9DB8-41F1-9A11-A4A2E3CD6013}">
      <dsp:nvSpPr>
        <dsp:cNvPr id="0" name=""/>
        <dsp:cNvSpPr/>
      </dsp:nvSpPr>
      <dsp:spPr>
        <a:xfrm>
          <a:off x="4813289" y="483688"/>
          <a:ext cx="1887212" cy="11323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Montserrat" pitchFamily="2" charset="77"/>
            </a:rPr>
            <a:t>Enfermedad del colágeno.</a:t>
          </a:r>
        </a:p>
      </dsp:txBody>
      <dsp:txXfrm>
        <a:off x="4813289" y="483688"/>
        <a:ext cx="1887212" cy="1132327"/>
      </dsp:txXfrm>
    </dsp:sp>
    <dsp:sp modelId="{87520580-9490-4B47-822D-946C2BD075FD}">
      <dsp:nvSpPr>
        <dsp:cNvPr id="0" name=""/>
        <dsp:cNvSpPr/>
      </dsp:nvSpPr>
      <dsp:spPr>
        <a:xfrm>
          <a:off x="3880" y="1804736"/>
          <a:ext cx="1251768" cy="11323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Montserrat" pitchFamily="2" charset="77"/>
            </a:rPr>
            <a:t>SAF.</a:t>
          </a:r>
        </a:p>
      </dsp:txBody>
      <dsp:txXfrm>
        <a:off x="3880" y="1804736"/>
        <a:ext cx="1251768" cy="1132327"/>
      </dsp:txXfrm>
    </dsp:sp>
    <dsp:sp modelId="{C4199E20-2C73-445C-B83E-CF73F5AA3420}">
      <dsp:nvSpPr>
        <dsp:cNvPr id="0" name=""/>
        <dsp:cNvSpPr/>
      </dsp:nvSpPr>
      <dsp:spPr>
        <a:xfrm>
          <a:off x="1444370" y="1804736"/>
          <a:ext cx="2318477" cy="11323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Montserrat" pitchFamily="2" charset="77"/>
            </a:rPr>
            <a:t>Hiperhomocisteinemia.</a:t>
          </a:r>
        </a:p>
      </dsp:txBody>
      <dsp:txXfrm>
        <a:off x="1444370" y="1804736"/>
        <a:ext cx="2318477" cy="1132327"/>
      </dsp:txXfrm>
    </dsp:sp>
    <dsp:sp modelId="{DC774C4F-B7ED-4E74-B3AC-102C94A9537E}">
      <dsp:nvSpPr>
        <dsp:cNvPr id="0" name=""/>
        <dsp:cNvSpPr/>
      </dsp:nvSpPr>
      <dsp:spPr>
        <a:xfrm>
          <a:off x="3951569" y="1804736"/>
          <a:ext cx="1887212" cy="11323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Montserrat" pitchFamily="2" charset="77"/>
            </a:rPr>
            <a:t>Hipotensión repentina.</a:t>
          </a:r>
        </a:p>
      </dsp:txBody>
      <dsp:txXfrm>
        <a:off x="3951569" y="1804736"/>
        <a:ext cx="1887212" cy="1132327"/>
      </dsp:txXfrm>
    </dsp:sp>
    <dsp:sp modelId="{8B93C922-D6AE-4B61-B123-20248BD66670}">
      <dsp:nvSpPr>
        <dsp:cNvPr id="0" name=""/>
        <dsp:cNvSpPr/>
      </dsp:nvSpPr>
      <dsp:spPr>
        <a:xfrm>
          <a:off x="6027503" y="1804736"/>
          <a:ext cx="1330541" cy="11323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Montserrat" pitchFamily="2" charset="77"/>
            </a:rPr>
            <a:t>SAHOS.</a:t>
          </a:r>
        </a:p>
      </dsp:txBody>
      <dsp:txXfrm>
        <a:off x="6027503" y="1804736"/>
        <a:ext cx="1330541" cy="113232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C95BF-A630-43AA-96AC-D75D371F5E32}">
      <dsp:nvSpPr>
        <dsp:cNvPr id="0" name=""/>
        <dsp:cNvSpPr/>
      </dsp:nvSpPr>
      <dsp:spPr>
        <a:xfrm>
          <a:off x="0" y="1073"/>
          <a:ext cx="6761922" cy="7172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latin typeface="Montserrat" pitchFamily="2" charset="77"/>
            </a:rPr>
            <a:t>Pérdida visual monocular </a:t>
          </a:r>
          <a:r>
            <a:rPr lang="es-MX" sz="1800" b="1" kern="1200" dirty="0">
              <a:solidFill>
                <a:schemeClr val="accent2"/>
              </a:solidFill>
              <a:latin typeface="Montserrat" pitchFamily="2" charset="77"/>
            </a:rPr>
            <a:t>no dolorosa.</a:t>
          </a:r>
          <a:endParaRPr lang="es-CO" sz="1800" b="1" kern="1200" dirty="0">
            <a:solidFill>
              <a:schemeClr val="accent2"/>
            </a:solidFill>
            <a:latin typeface="Montserrat" pitchFamily="2" charset="77"/>
          </a:endParaRPr>
        </a:p>
      </dsp:txBody>
      <dsp:txXfrm>
        <a:off x="35013" y="36086"/>
        <a:ext cx="6691896" cy="647227"/>
      </dsp:txXfrm>
    </dsp:sp>
    <dsp:sp modelId="{0A29D75B-D331-443F-A05B-F40CC7D36ED6}">
      <dsp:nvSpPr>
        <dsp:cNvPr id="0" name=""/>
        <dsp:cNvSpPr/>
      </dsp:nvSpPr>
      <dsp:spPr>
        <a:xfrm>
          <a:off x="0" y="731404"/>
          <a:ext cx="6761922" cy="7172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latin typeface="Montserrat" pitchFamily="2" charset="77"/>
            </a:rPr>
            <a:t>Frecuentemente al despertar.</a:t>
          </a:r>
          <a:endParaRPr lang="es-CO" sz="1800" kern="1200" dirty="0">
            <a:latin typeface="Montserrat" pitchFamily="2" charset="77"/>
          </a:endParaRPr>
        </a:p>
      </dsp:txBody>
      <dsp:txXfrm>
        <a:off x="35013" y="766417"/>
        <a:ext cx="6691896" cy="647227"/>
      </dsp:txXfrm>
    </dsp:sp>
    <dsp:sp modelId="{0D6EAA18-EFF1-4D9A-AEAA-98ABEE1B1AF7}">
      <dsp:nvSpPr>
        <dsp:cNvPr id="0" name=""/>
        <dsp:cNvSpPr/>
      </dsp:nvSpPr>
      <dsp:spPr>
        <a:xfrm>
          <a:off x="0" y="1461736"/>
          <a:ext cx="6761922" cy="7172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latin typeface="Montserrat" pitchFamily="2" charset="77"/>
            </a:rPr>
            <a:t>30% tiene disminución leve de AV.</a:t>
          </a:r>
          <a:endParaRPr lang="es-CO" sz="1800" kern="1200" dirty="0">
            <a:latin typeface="Montserrat" pitchFamily="2" charset="77"/>
          </a:endParaRPr>
        </a:p>
      </dsp:txBody>
      <dsp:txXfrm>
        <a:off x="35013" y="1496749"/>
        <a:ext cx="6691896" cy="647227"/>
      </dsp:txXfrm>
    </dsp:sp>
    <dsp:sp modelId="{15CAAD92-7D9E-476A-8E42-44B72DAA6A35}">
      <dsp:nvSpPr>
        <dsp:cNvPr id="0" name=""/>
        <dsp:cNvSpPr/>
      </dsp:nvSpPr>
      <dsp:spPr>
        <a:xfrm>
          <a:off x="0" y="2192067"/>
          <a:ext cx="6761922" cy="7172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latin typeface="Montserrat" pitchFamily="2" charset="77"/>
            </a:rPr>
            <a:t>Escotomas / pérdidas de campo visual.</a:t>
          </a:r>
          <a:endParaRPr lang="es-CO" sz="1800" kern="1200" dirty="0">
            <a:latin typeface="Montserrat" pitchFamily="2" charset="77"/>
          </a:endParaRPr>
        </a:p>
      </dsp:txBody>
      <dsp:txXfrm>
        <a:off x="35013" y="2227080"/>
        <a:ext cx="6691896" cy="647227"/>
      </dsp:txXfrm>
    </dsp:sp>
    <dsp:sp modelId="{2A549847-D544-4A86-8DF0-345212145982}">
      <dsp:nvSpPr>
        <dsp:cNvPr id="0" name=""/>
        <dsp:cNvSpPr/>
      </dsp:nvSpPr>
      <dsp:spPr>
        <a:xfrm>
          <a:off x="0" y="2922399"/>
          <a:ext cx="6761922" cy="7172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latin typeface="Montserrat" pitchFamily="2" charset="77"/>
            </a:rPr>
            <a:t>Discromatopsia proporcional a pérdida de AV.</a:t>
          </a:r>
          <a:endParaRPr lang="es-CO" sz="1800" kern="1200" dirty="0">
            <a:latin typeface="Montserrat" pitchFamily="2" charset="77"/>
          </a:endParaRPr>
        </a:p>
      </dsp:txBody>
      <dsp:txXfrm>
        <a:off x="35013" y="2957412"/>
        <a:ext cx="6691896" cy="647227"/>
      </dsp:txXfrm>
    </dsp:sp>
    <dsp:sp modelId="{C89FC8A5-8952-4252-B8E1-709ADC80BEC2}">
      <dsp:nvSpPr>
        <dsp:cNvPr id="0" name=""/>
        <dsp:cNvSpPr/>
      </dsp:nvSpPr>
      <dsp:spPr>
        <a:xfrm>
          <a:off x="0" y="3652730"/>
          <a:ext cx="6761922" cy="7172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latin typeface="Montserrat" pitchFamily="2" charset="77"/>
            </a:rPr>
            <a:t>Disco óptico hiperémico sectorial o difusamente edematoso, hemorragias en llama peripapilares.</a:t>
          </a:r>
          <a:endParaRPr lang="es-CO" sz="1800" kern="1200" dirty="0">
            <a:latin typeface="Montserrat" pitchFamily="2" charset="77"/>
          </a:endParaRPr>
        </a:p>
      </dsp:txBody>
      <dsp:txXfrm>
        <a:off x="35013" y="3687743"/>
        <a:ext cx="6691896" cy="647227"/>
      </dsp:txXfrm>
    </dsp:sp>
    <dsp:sp modelId="{B767DD68-4438-412F-BADA-37338834E55D}">
      <dsp:nvSpPr>
        <dsp:cNvPr id="0" name=""/>
        <dsp:cNvSpPr/>
      </dsp:nvSpPr>
      <dsp:spPr>
        <a:xfrm>
          <a:off x="0" y="4383062"/>
          <a:ext cx="6761922" cy="7172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latin typeface="Montserrat" pitchFamily="2" charset="77"/>
            </a:rPr>
            <a:t>Resolución del edema en 3-6 semanas </a:t>
          </a:r>
          <a:r>
            <a:rPr lang="es-MX" sz="1800" kern="1200" dirty="0">
              <a:latin typeface="Montserrat" pitchFamily="2" charset="77"/>
              <a:sym typeface="Wingdings" panose="05000000000000000000" pitchFamily="2" charset="2"/>
            </a:rPr>
            <a:t></a:t>
          </a:r>
          <a:r>
            <a:rPr lang="es-MX" sz="1800" kern="1200" dirty="0">
              <a:latin typeface="Montserrat" pitchFamily="2" charset="77"/>
            </a:rPr>
            <a:t> palidez (atrofia).</a:t>
          </a:r>
          <a:endParaRPr lang="es-CO" sz="1800" kern="1200" dirty="0">
            <a:latin typeface="Montserrat" pitchFamily="2" charset="77"/>
          </a:endParaRPr>
        </a:p>
      </dsp:txBody>
      <dsp:txXfrm>
        <a:off x="35013" y="4418075"/>
        <a:ext cx="6691896" cy="64722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930000-24C5-429C-B1B2-FE57ABAD9FD2}">
      <dsp:nvSpPr>
        <dsp:cNvPr id="0" name=""/>
        <dsp:cNvSpPr/>
      </dsp:nvSpPr>
      <dsp:spPr>
        <a:xfrm>
          <a:off x="0" y="423"/>
          <a:ext cx="410434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30032F-B1B3-4646-B666-063F91B59CA2}">
      <dsp:nvSpPr>
        <dsp:cNvPr id="0" name=""/>
        <dsp:cNvSpPr/>
      </dsp:nvSpPr>
      <dsp:spPr>
        <a:xfrm>
          <a:off x="0" y="423"/>
          <a:ext cx="4104344" cy="693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solidFill>
                <a:srgbClr val="152B48"/>
              </a:solidFill>
              <a:latin typeface="Montserrat" pitchFamily="2" charset="77"/>
            </a:rPr>
            <a:t>Evaluación por medicina interna</a:t>
          </a:r>
          <a:endParaRPr lang="es-CO" sz="1800" kern="1200" dirty="0">
            <a:solidFill>
              <a:srgbClr val="152B48"/>
            </a:solidFill>
            <a:latin typeface="Montserrat" pitchFamily="2" charset="77"/>
          </a:endParaRPr>
        </a:p>
      </dsp:txBody>
      <dsp:txXfrm>
        <a:off x="0" y="423"/>
        <a:ext cx="4104344" cy="693868"/>
      </dsp:txXfrm>
    </dsp:sp>
    <dsp:sp modelId="{A3F9C9EC-AAD1-4151-973D-AA1BC701C52E}">
      <dsp:nvSpPr>
        <dsp:cNvPr id="0" name=""/>
        <dsp:cNvSpPr/>
      </dsp:nvSpPr>
      <dsp:spPr>
        <a:xfrm>
          <a:off x="0" y="694292"/>
          <a:ext cx="410434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C99841-FE61-4915-AFCA-A061642242FB}">
      <dsp:nvSpPr>
        <dsp:cNvPr id="0" name=""/>
        <dsp:cNvSpPr/>
      </dsp:nvSpPr>
      <dsp:spPr>
        <a:xfrm>
          <a:off x="0" y="694292"/>
          <a:ext cx="4104344" cy="693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solidFill>
                <a:srgbClr val="152B48"/>
              </a:solidFill>
              <a:latin typeface="Montserrat" pitchFamily="2" charset="77"/>
            </a:rPr>
            <a:t>HTA</a:t>
          </a:r>
          <a:endParaRPr lang="es-CO" sz="1800" kern="1200" dirty="0">
            <a:solidFill>
              <a:srgbClr val="152B48"/>
            </a:solidFill>
            <a:latin typeface="Montserrat" pitchFamily="2" charset="77"/>
          </a:endParaRPr>
        </a:p>
      </dsp:txBody>
      <dsp:txXfrm>
        <a:off x="0" y="694292"/>
        <a:ext cx="4104344" cy="693868"/>
      </dsp:txXfrm>
    </dsp:sp>
    <dsp:sp modelId="{B7CE8A51-ABDB-4DA8-8816-0762960868FE}">
      <dsp:nvSpPr>
        <dsp:cNvPr id="0" name=""/>
        <dsp:cNvSpPr/>
      </dsp:nvSpPr>
      <dsp:spPr>
        <a:xfrm>
          <a:off x="0" y="1388160"/>
          <a:ext cx="410434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47F3B4-D2FA-43A2-B5A3-E76EF63C2A04}">
      <dsp:nvSpPr>
        <dsp:cNvPr id="0" name=""/>
        <dsp:cNvSpPr/>
      </dsp:nvSpPr>
      <dsp:spPr>
        <a:xfrm>
          <a:off x="0" y="1388160"/>
          <a:ext cx="4104344" cy="693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solidFill>
                <a:srgbClr val="152B48"/>
              </a:solidFill>
              <a:latin typeface="Montserrat" pitchFamily="2" charset="77"/>
            </a:rPr>
            <a:t>Glicemia, perfil lipídico</a:t>
          </a:r>
          <a:endParaRPr lang="es-CO" sz="1800" kern="1200" dirty="0">
            <a:solidFill>
              <a:srgbClr val="152B48"/>
            </a:solidFill>
            <a:latin typeface="Montserrat" pitchFamily="2" charset="77"/>
          </a:endParaRPr>
        </a:p>
      </dsp:txBody>
      <dsp:txXfrm>
        <a:off x="0" y="1388160"/>
        <a:ext cx="4104344" cy="693868"/>
      </dsp:txXfrm>
    </dsp:sp>
    <dsp:sp modelId="{791E4C77-9110-4762-BAF0-A9945EFE9F39}">
      <dsp:nvSpPr>
        <dsp:cNvPr id="0" name=""/>
        <dsp:cNvSpPr/>
      </dsp:nvSpPr>
      <dsp:spPr>
        <a:xfrm>
          <a:off x="0" y="2082029"/>
          <a:ext cx="410434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A4E112-DDF2-43DC-8C2E-2210E6FE3FF7}">
      <dsp:nvSpPr>
        <dsp:cNvPr id="0" name=""/>
        <dsp:cNvSpPr/>
      </dsp:nvSpPr>
      <dsp:spPr>
        <a:xfrm>
          <a:off x="0" y="2082029"/>
          <a:ext cx="4104344" cy="693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solidFill>
                <a:srgbClr val="152B48"/>
              </a:solidFill>
              <a:latin typeface="Montserrat" pitchFamily="2" charset="77"/>
            </a:rPr>
            <a:t>Doppler de arterias carotídeas</a:t>
          </a:r>
          <a:endParaRPr lang="es-CO" sz="1800" kern="1200" dirty="0">
            <a:solidFill>
              <a:srgbClr val="152B48"/>
            </a:solidFill>
            <a:latin typeface="Montserrat" pitchFamily="2" charset="77"/>
          </a:endParaRPr>
        </a:p>
      </dsp:txBody>
      <dsp:txXfrm>
        <a:off x="0" y="2082029"/>
        <a:ext cx="4104344" cy="693868"/>
      </dsp:txXfrm>
    </dsp:sp>
    <dsp:sp modelId="{83DD4267-94A5-4B47-B74F-111B95BF2F52}">
      <dsp:nvSpPr>
        <dsp:cNvPr id="0" name=""/>
        <dsp:cNvSpPr/>
      </dsp:nvSpPr>
      <dsp:spPr>
        <a:xfrm>
          <a:off x="0" y="2775897"/>
          <a:ext cx="410434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548DD7-B4C9-45FF-93CF-26D245B05197}">
      <dsp:nvSpPr>
        <dsp:cNvPr id="0" name=""/>
        <dsp:cNvSpPr/>
      </dsp:nvSpPr>
      <dsp:spPr>
        <a:xfrm>
          <a:off x="0" y="2775897"/>
          <a:ext cx="4104344" cy="693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solidFill>
                <a:srgbClr val="152B48"/>
              </a:solidFill>
              <a:latin typeface="Montserrat" pitchFamily="2" charset="77"/>
            </a:rPr>
            <a:t>Neuroimagen según clínica</a:t>
          </a:r>
          <a:endParaRPr lang="es-CO" sz="1800" kern="1200" dirty="0">
            <a:solidFill>
              <a:srgbClr val="152B48"/>
            </a:solidFill>
            <a:latin typeface="Montserrat" pitchFamily="2" charset="77"/>
          </a:endParaRPr>
        </a:p>
      </dsp:txBody>
      <dsp:txXfrm>
        <a:off x="0" y="2775897"/>
        <a:ext cx="4104344" cy="69386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3BAE9D-47D8-4C53-B09D-F57FCB066A01}">
      <dsp:nvSpPr>
        <dsp:cNvPr id="0" name=""/>
        <dsp:cNvSpPr/>
      </dsp:nvSpPr>
      <dsp:spPr>
        <a:xfrm>
          <a:off x="825" y="5861"/>
          <a:ext cx="1931506" cy="9657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s-MX" sz="2200" kern="1200">
              <a:solidFill>
                <a:schemeClr val="bg1"/>
              </a:solidFill>
              <a:latin typeface="Montserrat" pitchFamily="2" charset="77"/>
            </a:rPr>
            <a:t>Pronóstico</a:t>
          </a:r>
          <a:endParaRPr lang="es-CO" sz="2200" kern="1200">
            <a:solidFill>
              <a:schemeClr val="bg1"/>
            </a:solidFill>
            <a:latin typeface="Montserrat" pitchFamily="2" charset="77"/>
          </a:endParaRPr>
        </a:p>
      </dsp:txBody>
      <dsp:txXfrm>
        <a:off x="29111" y="34147"/>
        <a:ext cx="1874934" cy="909181"/>
      </dsp:txXfrm>
    </dsp:sp>
    <dsp:sp modelId="{E1A080C2-9A2E-47A1-BD29-146E160BDD0E}">
      <dsp:nvSpPr>
        <dsp:cNvPr id="0" name=""/>
        <dsp:cNvSpPr/>
      </dsp:nvSpPr>
      <dsp:spPr>
        <a:xfrm>
          <a:off x="193976" y="971614"/>
          <a:ext cx="193150" cy="724314"/>
        </a:xfrm>
        <a:custGeom>
          <a:avLst/>
          <a:gdLst/>
          <a:ahLst/>
          <a:cxnLst/>
          <a:rect l="0" t="0" r="0" b="0"/>
          <a:pathLst>
            <a:path>
              <a:moveTo>
                <a:pt x="0" y="0"/>
              </a:moveTo>
              <a:lnTo>
                <a:pt x="0" y="724314"/>
              </a:lnTo>
              <a:lnTo>
                <a:pt x="193150" y="7243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3612FC-E7F2-48A5-888F-3F95CB66E9B1}">
      <dsp:nvSpPr>
        <dsp:cNvPr id="0" name=""/>
        <dsp:cNvSpPr/>
      </dsp:nvSpPr>
      <dsp:spPr>
        <a:xfrm>
          <a:off x="387126" y="1213052"/>
          <a:ext cx="1545204" cy="9657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MX" sz="1600" kern="1200" dirty="0">
              <a:solidFill>
                <a:srgbClr val="152B48"/>
              </a:solidFill>
              <a:latin typeface="Montserrat" pitchFamily="2" charset="77"/>
            </a:rPr>
            <a:t>Mejoría en la visión es común.</a:t>
          </a:r>
          <a:endParaRPr lang="es-CO" sz="1600" kern="1200" dirty="0">
            <a:solidFill>
              <a:srgbClr val="152B48"/>
            </a:solidFill>
            <a:latin typeface="Montserrat" pitchFamily="2" charset="77"/>
          </a:endParaRPr>
        </a:p>
      </dsp:txBody>
      <dsp:txXfrm>
        <a:off x="415412" y="1241338"/>
        <a:ext cx="1488632" cy="909181"/>
      </dsp:txXfrm>
    </dsp:sp>
    <dsp:sp modelId="{E477BF1E-E95E-4D6F-A1E4-9A0F8414CED8}">
      <dsp:nvSpPr>
        <dsp:cNvPr id="0" name=""/>
        <dsp:cNvSpPr/>
      </dsp:nvSpPr>
      <dsp:spPr>
        <a:xfrm>
          <a:off x="193976" y="971614"/>
          <a:ext cx="193150" cy="1931506"/>
        </a:xfrm>
        <a:custGeom>
          <a:avLst/>
          <a:gdLst/>
          <a:ahLst/>
          <a:cxnLst/>
          <a:rect l="0" t="0" r="0" b="0"/>
          <a:pathLst>
            <a:path>
              <a:moveTo>
                <a:pt x="0" y="0"/>
              </a:moveTo>
              <a:lnTo>
                <a:pt x="0" y="1931506"/>
              </a:lnTo>
              <a:lnTo>
                <a:pt x="193150" y="19315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2E83EE-67C1-464D-88E7-6842F9A6319A}">
      <dsp:nvSpPr>
        <dsp:cNvPr id="0" name=""/>
        <dsp:cNvSpPr/>
      </dsp:nvSpPr>
      <dsp:spPr>
        <a:xfrm>
          <a:off x="387126" y="2420244"/>
          <a:ext cx="1545204" cy="9657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MX" sz="1600" kern="1200" dirty="0">
              <a:solidFill>
                <a:srgbClr val="152B48"/>
              </a:solidFill>
              <a:latin typeface="Montserrat" pitchFamily="2" charset="77"/>
            </a:rPr>
            <a:t>Recurrencias en el 6%.</a:t>
          </a:r>
          <a:endParaRPr lang="es-CO" sz="1600" kern="1200" dirty="0">
            <a:solidFill>
              <a:srgbClr val="152B48"/>
            </a:solidFill>
            <a:latin typeface="Montserrat" pitchFamily="2" charset="77"/>
          </a:endParaRPr>
        </a:p>
      </dsp:txBody>
      <dsp:txXfrm>
        <a:off x="415412" y="2448530"/>
        <a:ext cx="1488632" cy="909181"/>
      </dsp:txXfrm>
    </dsp:sp>
    <dsp:sp modelId="{6339160C-C240-4B29-AED5-0976C40871FB}">
      <dsp:nvSpPr>
        <dsp:cNvPr id="0" name=""/>
        <dsp:cNvSpPr/>
      </dsp:nvSpPr>
      <dsp:spPr>
        <a:xfrm>
          <a:off x="193976" y="971614"/>
          <a:ext cx="193150" cy="3138697"/>
        </a:xfrm>
        <a:custGeom>
          <a:avLst/>
          <a:gdLst/>
          <a:ahLst/>
          <a:cxnLst/>
          <a:rect l="0" t="0" r="0" b="0"/>
          <a:pathLst>
            <a:path>
              <a:moveTo>
                <a:pt x="0" y="0"/>
              </a:moveTo>
              <a:lnTo>
                <a:pt x="0" y="3138697"/>
              </a:lnTo>
              <a:lnTo>
                <a:pt x="193150" y="31386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77B09F-ADBF-46E5-8E52-42B839A5E248}">
      <dsp:nvSpPr>
        <dsp:cNvPr id="0" name=""/>
        <dsp:cNvSpPr/>
      </dsp:nvSpPr>
      <dsp:spPr>
        <a:xfrm>
          <a:off x="387126" y="3627435"/>
          <a:ext cx="1545204" cy="9657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MX" sz="1600" kern="1200" dirty="0">
              <a:solidFill>
                <a:srgbClr val="152B48"/>
              </a:solidFill>
              <a:latin typeface="Montserrat" pitchFamily="2" charset="77"/>
            </a:rPr>
            <a:t>25% persisten con 20/200 o peor.</a:t>
          </a:r>
          <a:endParaRPr lang="es-CO" sz="1600" kern="1200" dirty="0">
            <a:solidFill>
              <a:srgbClr val="152B48"/>
            </a:solidFill>
            <a:latin typeface="Montserrat" pitchFamily="2" charset="77"/>
          </a:endParaRPr>
        </a:p>
      </dsp:txBody>
      <dsp:txXfrm>
        <a:off x="415412" y="3655721"/>
        <a:ext cx="1488632" cy="909181"/>
      </dsp:txXfrm>
    </dsp:sp>
    <dsp:sp modelId="{5F6400A7-F5CE-4B45-BF06-7F6AAAE9DEE3}">
      <dsp:nvSpPr>
        <dsp:cNvPr id="0" name=""/>
        <dsp:cNvSpPr/>
      </dsp:nvSpPr>
      <dsp:spPr>
        <a:xfrm>
          <a:off x="2415207" y="5861"/>
          <a:ext cx="1931506" cy="9657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s-MX" sz="2200" kern="1200">
              <a:solidFill>
                <a:schemeClr val="bg1"/>
              </a:solidFill>
              <a:latin typeface="Montserrat" pitchFamily="2" charset="77"/>
            </a:rPr>
            <a:t>Ojo contralateral</a:t>
          </a:r>
          <a:endParaRPr lang="es-CO" sz="2200" kern="1200">
            <a:solidFill>
              <a:schemeClr val="bg1"/>
            </a:solidFill>
            <a:latin typeface="Montserrat" pitchFamily="2" charset="77"/>
          </a:endParaRPr>
        </a:p>
      </dsp:txBody>
      <dsp:txXfrm>
        <a:off x="2443493" y="34147"/>
        <a:ext cx="1874934" cy="909181"/>
      </dsp:txXfrm>
    </dsp:sp>
    <dsp:sp modelId="{0B336535-C4CB-471C-8F17-701358607B14}">
      <dsp:nvSpPr>
        <dsp:cNvPr id="0" name=""/>
        <dsp:cNvSpPr/>
      </dsp:nvSpPr>
      <dsp:spPr>
        <a:xfrm>
          <a:off x="2608358" y="971614"/>
          <a:ext cx="193150" cy="724314"/>
        </a:xfrm>
        <a:custGeom>
          <a:avLst/>
          <a:gdLst/>
          <a:ahLst/>
          <a:cxnLst/>
          <a:rect l="0" t="0" r="0" b="0"/>
          <a:pathLst>
            <a:path>
              <a:moveTo>
                <a:pt x="0" y="0"/>
              </a:moveTo>
              <a:lnTo>
                <a:pt x="0" y="724314"/>
              </a:lnTo>
              <a:lnTo>
                <a:pt x="193150" y="7243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28C4DC-ABBB-4110-AE50-6E82D030F8C7}">
      <dsp:nvSpPr>
        <dsp:cNvPr id="0" name=""/>
        <dsp:cNvSpPr/>
      </dsp:nvSpPr>
      <dsp:spPr>
        <a:xfrm>
          <a:off x="2801509" y="1213052"/>
          <a:ext cx="1545204" cy="9657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MX" sz="1600" kern="1200" dirty="0">
              <a:solidFill>
                <a:srgbClr val="152B48"/>
              </a:solidFill>
              <a:latin typeface="Montserrat" pitchFamily="2" charset="77"/>
            </a:rPr>
            <a:t>10% a 2 años.</a:t>
          </a:r>
          <a:endParaRPr lang="es-CO" sz="1600" kern="1200" dirty="0">
            <a:solidFill>
              <a:srgbClr val="152B48"/>
            </a:solidFill>
            <a:latin typeface="Montserrat" pitchFamily="2" charset="77"/>
          </a:endParaRPr>
        </a:p>
      </dsp:txBody>
      <dsp:txXfrm>
        <a:off x="2829795" y="1241338"/>
        <a:ext cx="1488632" cy="909181"/>
      </dsp:txXfrm>
    </dsp:sp>
    <dsp:sp modelId="{7089DBFB-EE30-4514-989C-474AB71F0410}">
      <dsp:nvSpPr>
        <dsp:cNvPr id="0" name=""/>
        <dsp:cNvSpPr/>
      </dsp:nvSpPr>
      <dsp:spPr>
        <a:xfrm>
          <a:off x="2608358" y="971614"/>
          <a:ext cx="193150" cy="1931506"/>
        </a:xfrm>
        <a:custGeom>
          <a:avLst/>
          <a:gdLst/>
          <a:ahLst/>
          <a:cxnLst/>
          <a:rect l="0" t="0" r="0" b="0"/>
          <a:pathLst>
            <a:path>
              <a:moveTo>
                <a:pt x="0" y="0"/>
              </a:moveTo>
              <a:lnTo>
                <a:pt x="0" y="1931506"/>
              </a:lnTo>
              <a:lnTo>
                <a:pt x="193150" y="19315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201B61-9F3A-4701-ACBF-877047CB0D8B}">
      <dsp:nvSpPr>
        <dsp:cNvPr id="0" name=""/>
        <dsp:cNvSpPr/>
      </dsp:nvSpPr>
      <dsp:spPr>
        <a:xfrm>
          <a:off x="2801509" y="2420244"/>
          <a:ext cx="1545204" cy="9657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MX" sz="1600" kern="1200" dirty="0">
              <a:solidFill>
                <a:srgbClr val="152B48"/>
              </a:solidFill>
              <a:latin typeface="Montserrat" pitchFamily="2" charset="77"/>
            </a:rPr>
            <a:t>15% a 5 años.</a:t>
          </a:r>
          <a:endParaRPr lang="es-CO" sz="1600" kern="1200" dirty="0">
            <a:solidFill>
              <a:srgbClr val="152B48"/>
            </a:solidFill>
            <a:latin typeface="Montserrat" pitchFamily="2" charset="77"/>
          </a:endParaRPr>
        </a:p>
      </dsp:txBody>
      <dsp:txXfrm>
        <a:off x="2829795" y="2448530"/>
        <a:ext cx="1488632" cy="909181"/>
      </dsp:txXfrm>
    </dsp:sp>
    <dsp:sp modelId="{ACB2DF79-07F2-4F62-AD5C-6721A46C697F}">
      <dsp:nvSpPr>
        <dsp:cNvPr id="0" name=""/>
        <dsp:cNvSpPr/>
      </dsp:nvSpPr>
      <dsp:spPr>
        <a:xfrm>
          <a:off x="4829590" y="5861"/>
          <a:ext cx="1931506" cy="9657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s-MX" sz="2200" kern="1200">
              <a:solidFill>
                <a:schemeClr val="bg1"/>
              </a:solidFill>
              <a:latin typeface="Montserrat" pitchFamily="2" charset="77"/>
            </a:rPr>
            <a:t>Tratamiento</a:t>
          </a:r>
          <a:endParaRPr lang="es-CO" sz="2200" kern="1200">
            <a:solidFill>
              <a:schemeClr val="bg1"/>
            </a:solidFill>
            <a:latin typeface="Montserrat" pitchFamily="2" charset="77"/>
          </a:endParaRPr>
        </a:p>
      </dsp:txBody>
      <dsp:txXfrm>
        <a:off x="4857876" y="34147"/>
        <a:ext cx="1874934" cy="909181"/>
      </dsp:txXfrm>
    </dsp:sp>
    <dsp:sp modelId="{8191519A-B71E-47B5-B2B7-1DB6A3B70974}">
      <dsp:nvSpPr>
        <dsp:cNvPr id="0" name=""/>
        <dsp:cNvSpPr/>
      </dsp:nvSpPr>
      <dsp:spPr>
        <a:xfrm>
          <a:off x="5022741" y="971614"/>
          <a:ext cx="193150" cy="724314"/>
        </a:xfrm>
        <a:custGeom>
          <a:avLst/>
          <a:gdLst/>
          <a:ahLst/>
          <a:cxnLst/>
          <a:rect l="0" t="0" r="0" b="0"/>
          <a:pathLst>
            <a:path>
              <a:moveTo>
                <a:pt x="0" y="0"/>
              </a:moveTo>
              <a:lnTo>
                <a:pt x="0" y="724314"/>
              </a:lnTo>
              <a:lnTo>
                <a:pt x="193150" y="7243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916D4C-1FD4-432F-8A00-BBEECBDD8B6C}">
      <dsp:nvSpPr>
        <dsp:cNvPr id="0" name=""/>
        <dsp:cNvSpPr/>
      </dsp:nvSpPr>
      <dsp:spPr>
        <a:xfrm>
          <a:off x="5215891" y="1213052"/>
          <a:ext cx="1545204" cy="9657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CO" sz="1600" kern="1200" dirty="0">
              <a:solidFill>
                <a:srgbClr val="152B48"/>
              </a:solidFill>
              <a:latin typeface="Montserrat" pitchFamily="2" charset="77"/>
            </a:rPr>
            <a:t>No específico.</a:t>
          </a:r>
        </a:p>
      </dsp:txBody>
      <dsp:txXfrm>
        <a:off x="5244177" y="1241338"/>
        <a:ext cx="1488632" cy="909181"/>
      </dsp:txXfrm>
    </dsp:sp>
    <dsp:sp modelId="{C7941585-F65C-4976-B9A3-342ECBB8E23B}">
      <dsp:nvSpPr>
        <dsp:cNvPr id="0" name=""/>
        <dsp:cNvSpPr/>
      </dsp:nvSpPr>
      <dsp:spPr>
        <a:xfrm>
          <a:off x="5022741" y="971614"/>
          <a:ext cx="193150" cy="1931506"/>
        </a:xfrm>
        <a:custGeom>
          <a:avLst/>
          <a:gdLst/>
          <a:ahLst/>
          <a:cxnLst/>
          <a:rect l="0" t="0" r="0" b="0"/>
          <a:pathLst>
            <a:path>
              <a:moveTo>
                <a:pt x="0" y="0"/>
              </a:moveTo>
              <a:lnTo>
                <a:pt x="0" y="1931506"/>
              </a:lnTo>
              <a:lnTo>
                <a:pt x="193150" y="19315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9107BD-773A-4CE6-B1AE-5E098C5DAF4D}">
      <dsp:nvSpPr>
        <dsp:cNvPr id="0" name=""/>
        <dsp:cNvSpPr/>
      </dsp:nvSpPr>
      <dsp:spPr>
        <a:xfrm>
          <a:off x="5215891" y="2420244"/>
          <a:ext cx="1545204" cy="9657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CO" sz="1600" kern="1200" dirty="0">
              <a:solidFill>
                <a:srgbClr val="152B48"/>
              </a:solidFill>
              <a:latin typeface="Montserrat" pitchFamily="2" charset="77"/>
            </a:rPr>
            <a:t>Esteroides poca evidencia.</a:t>
          </a:r>
        </a:p>
      </dsp:txBody>
      <dsp:txXfrm>
        <a:off x="5244177" y="2448530"/>
        <a:ext cx="1488632" cy="909181"/>
      </dsp:txXfrm>
    </dsp:sp>
    <dsp:sp modelId="{54739645-14DA-4114-9A4F-3B6DACBAB012}">
      <dsp:nvSpPr>
        <dsp:cNvPr id="0" name=""/>
        <dsp:cNvSpPr/>
      </dsp:nvSpPr>
      <dsp:spPr>
        <a:xfrm>
          <a:off x="5022741" y="971614"/>
          <a:ext cx="193150" cy="3138697"/>
        </a:xfrm>
        <a:custGeom>
          <a:avLst/>
          <a:gdLst/>
          <a:ahLst/>
          <a:cxnLst/>
          <a:rect l="0" t="0" r="0" b="0"/>
          <a:pathLst>
            <a:path>
              <a:moveTo>
                <a:pt x="0" y="0"/>
              </a:moveTo>
              <a:lnTo>
                <a:pt x="0" y="3138697"/>
              </a:lnTo>
              <a:lnTo>
                <a:pt x="193150" y="31386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035A90-FE02-44B4-9888-3EA31AE30952}">
      <dsp:nvSpPr>
        <dsp:cNvPr id="0" name=""/>
        <dsp:cNvSpPr/>
      </dsp:nvSpPr>
      <dsp:spPr>
        <a:xfrm>
          <a:off x="5215891" y="3627435"/>
          <a:ext cx="1545204" cy="9657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CO" sz="1600" kern="1200" dirty="0">
              <a:solidFill>
                <a:srgbClr val="152B48"/>
              </a:solidFill>
              <a:latin typeface="Montserrat" pitchFamily="2" charset="77"/>
            </a:rPr>
            <a:t>Tratar causa de base.</a:t>
          </a:r>
        </a:p>
      </dsp:txBody>
      <dsp:txXfrm>
        <a:off x="5244177" y="3655721"/>
        <a:ext cx="1488632" cy="90918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B85E1-B415-44BE-94CC-153F65C5806E}">
      <dsp:nvSpPr>
        <dsp:cNvPr id="0" name=""/>
        <dsp:cNvSpPr/>
      </dsp:nvSpPr>
      <dsp:spPr>
        <a:xfrm>
          <a:off x="0" y="56148"/>
          <a:ext cx="7150767" cy="10028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MX" sz="2300" kern="1200" dirty="0">
              <a:latin typeface="Montserrat" pitchFamily="2" charset="77"/>
            </a:rPr>
            <a:t>Menos común.</a:t>
          </a:r>
          <a:endParaRPr lang="es-CO" sz="2300" kern="1200" dirty="0">
            <a:latin typeface="Montserrat" pitchFamily="2" charset="77"/>
          </a:endParaRPr>
        </a:p>
      </dsp:txBody>
      <dsp:txXfrm>
        <a:off x="48953" y="105101"/>
        <a:ext cx="7052861" cy="904911"/>
      </dsp:txXfrm>
    </dsp:sp>
    <dsp:sp modelId="{F79784CD-6306-4220-A523-AAD3FA0A8F48}">
      <dsp:nvSpPr>
        <dsp:cNvPr id="0" name=""/>
        <dsp:cNvSpPr/>
      </dsp:nvSpPr>
      <dsp:spPr>
        <a:xfrm>
          <a:off x="0" y="1125206"/>
          <a:ext cx="7150767" cy="10028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MX" sz="2300" kern="1200" dirty="0">
              <a:latin typeface="Montserrat" pitchFamily="2" charset="77"/>
            </a:rPr>
            <a:t>Isquemia de porción retrobulbar del NO:</a:t>
          </a:r>
          <a:endParaRPr lang="es-CO" sz="2300" kern="1200" dirty="0">
            <a:latin typeface="Montserrat" pitchFamily="2" charset="77"/>
          </a:endParaRPr>
        </a:p>
      </dsp:txBody>
      <dsp:txXfrm>
        <a:off x="48953" y="1174159"/>
        <a:ext cx="7052861" cy="904911"/>
      </dsp:txXfrm>
    </dsp:sp>
    <dsp:sp modelId="{6FC24A07-80D0-4A3D-978F-FEB1454C36C4}">
      <dsp:nvSpPr>
        <dsp:cNvPr id="0" name=""/>
        <dsp:cNvSpPr/>
      </dsp:nvSpPr>
      <dsp:spPr>
        <a:xfrm>
          <a:off x="0" y="2128024"/>
          <a:ext cx="7150767"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037"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s-CO" sz="1800" kern="1200" dirty="0">
              <a:solidFill>
                <a:srgbClr val="152B48"/>
              </a:solidFill>
              <a:latin typeface="Montserrat" pitchFamily="2" charset="77"/>
            </a:rPr>
            <a:t>Plexo capilar pial.</a:t>
          </a:r>
        </a:p>
      </dsp:txBody>
      <dsp:txXfrm>
        <a:off x="0" y="2128024"/>
        <a:ext cx="7150767" cy="380880"/>
      </dsp:txXfrm>
    </dsp:sp>
    <dsp:sp modelId="{808D5D1D-EB2B-4015-AF9C-DA3F31EBF766}">
      <dsp:nvSpPr>
        <dsp:cNvPr id="0" name=""/>
        <dsp:cNvSpPr/>
      </dsp:nvSpPr>
      <dsp:spPr>
        <a:xfrm>
          <a:off x="0" y="2508904"/>
          <a:ext cx="7150767" cy="10028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MX" sz="2300" kern="1200" dirty="0">
              <a:latin typeface="Montserrat" pitchFamily="2" charset="77"/>
            </a:rPr>
            <a:t>Diagnóstico de exclusión: otras neuropatías retobulbares </a:t>
          </a:r>
          <a:r>
            <a:rPr lang="es-MX" sz="2300" kern="1200" dirty="0">
              <a:latin typeface="Montserrat" pitchFamily="2" charset="77"/>
              <a:sym typeface="Wingdings" panose="05000000000000000000" pitchFamily="2" charset="2"/>
            </a:rPr>
            <a:t></a:t>
          </a:r>
          <a:r>
            <a:rPr lang="es-MX" sz="2300" kern="1200" dirty="0">
              <a:latin typeface="Montserrat" pitchFamily="2" charset="77"/>
            </a:rPr>
            <a:t> infiltrativas, inflamatorias.</a:t>
          </a:r>
          <a:endParaRPr lang="es-CO" sz="2300" kern="1200" dirty="0">
            <a:latin typeface="Montserrat" pitchFamily="2" charset="77"/>
          </a:endParaRPr>
        </a:p>
      </dsp:txBody>
      <dsp:txXfrm>
        <a:off x="48953" y="2557857"/>
        <a:ext cx="7052861" cy="904911"/>
      </dsp:txXfrm>
    </dsp:sp>
    <dsp:sp modelId="{68E656F2-9069-47F4-8C6F-BCB8993908C8}">
      <dsp:nvSpPr>
        <dsp:cNvPr id="0" name=""/>
        <dsp:cNvSpPr/>
      </dsp:nvSpPr>
      <dsp:spPr>
        <a:xfrm>
          <a:off x="0" y="3577962"/>
          <a:ext cx="7150767" cy="10028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MX" sz="2300" kern="1200" dirty="0">
              <a:latin typeface="Montserrat" pitchFamily="2" charset="77"/>
            </a:rPr>
            <a:t>Causas:</a:t>
          </a:r>
          <a:endParaRPr lang="es-CO" sz="2300" kern="1200" dirty="0">
            <a:latin typeface="Montserrat" pitchFamily="2" charset="77"/>
          </a:endParaRPr>
        </a:p>
      </dsp:txBody>
      <dsp:txXfrm>
        <a:off x="48953" y="3626915"/>
        <a:ext cx="7052861" cy="904911"/>
      </dsp:txXfrm>
    </dsp:sp>
    <dsp:sp modelId="{B2BE5B8D-6723-459F-AD00-25B3BD99049C}">
      <dsp:nvSpPr>
        <dsp:cNvPr id="0" name=""/>
        <dsp:cNvSpPr/>
      </dsp:nvSpPr>
      <dsp:spPr>
        <a:xfrm>
          <a:off x="0" y="4580780"/>
          <a:ext cx="7150767" cy="1333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037"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s-MX" sz="1800" kern="1200" dirty="0">
              <a:solidFill>
                <a:srgbClr val="152B48"/>
              </a:solidFill>
              <a:latin typeface="Montserrat" pitchFamily="2" charset="77"/>
            </a:rPr>
            <a:t>Quirúrgica: cráneo y columna – ane.mia – hipotensión.</a:t>
          </a:r>
          <a:endParaRPr lang="es-CO" sz="1800" kern="1200" dirty="0">
            <a:solidFill>
              <a:srgbClr val="152B48"/>
            </a:solidFill>
            <a:latin typeface="Montserrat" pitchFamily="2" charset="77"/>
          </a:endParaRPr>
        </a:p>
        <a:p>
          <a:pPr marL="171450" lvl="1" indent="-171450" algn="l" defTabSz="800100">
            <a:lnSpc>
              <a:spcPct val="90000"/>
            </a:lnSpc>
            <a:spcBef>
              <a:spcPct val="0"/>
            </a:spcBef>
            <a:spcAft>
              <a:spcPct val="20000"/>
            </a:spcAft>
            <a:buChar char="•"/>
          </a:pPr>
          <a:r>
            <a:rPr lang="es-MX" sz="1800" kern="1200" dirty="0">
              <a:solidFill>
                <a:srgbClr val="152B48"/>
              </a:solidFill>
              <a:latin typeface="Montserrat" pitchFamily="2" charset="77"/>
            </a:rPr>
            <a:t>Arterítica: ACG </a:t>
          </a:r>
          <a:r>
            <a:rPr lang="es-MX" sz="1800" kern="1200" dirty="0">
              <a:solidFill>
                <a:srgbClr val="152B48"/>
              </a:solidFill>
              <a:latin typeface="Montserrat" pitchFamily="2" charset="77"/>
              <a:sym typeface="Wingdings" panose="05000000000000000000" pitchFamily="2" charset="2"/>
            </a:rPr>
            <a:t></a:t>
          </a:r>
          <a:r>
            <a:rPr lang="es-MX" sz="1800" kern="1200" dirty="0">
              <a:solidFill>
                <a:srgbClr val="152B48"/>
              </a:solidFill>
              <a:latin typeface="Montserrat" pitchFamily="2" charset="77"/>
            </a:rPr>
            <a:t> mal pronóstico</a:t>
          </a:r>
          <a:endParaRPr lang="es-CO" sz="1800" kern="1200" dirty="0">
            <a:solidFill>
              <a:srgbClr val="152B48"/>
            </a:solidFill>
            <a:latin typeface="Montserrat" pitchFamily="2" charset="77"/>
          </a:endParaRPr>
        </a:p>
        <a:p>
          <a:pPr marL="171450" lvl="1" indent="-171450" algn="l" defTabSz="800100">
            <a:lnSpc>
              <a:spcPct val="90000"/>
            </a:lnSpc>
            <a:spcBef>
              <a:spcPct val="0"/>
            </a:spcBef>
            <a:spcAft>
              <a:spcPct val="20000"/>
            </a:spcAft>
            <a:buChar char="•"/>
          </a:pPr>
          <a:r>
            <a:rPr lang="es-MX" sz="1800" kern="1200" dirty="0">
              <a:solidFill>
                <a:srgbClr val="152B48"/>
              </a:solidFill>
              <a:latin typeface="Montserrat" pitchFamily="2" charset="77"/>
            </a:rPr>
            <a:t>No arterítica: mismos factores de riesgo que la anterior. Igual pronóstico.</a:t>
          </a:r>
          <a:endParaRPr lang="es-CO" sz="1800" kern="1200" dirty="0">
            <a:solidFill>
              <a:srgbClr val="152B48"/>
            </a:solidFill>
            <a:latin typeface="Montserrat" pitchFamily="2" charset="77"/>
          </a:endParaRPr>
        </a:p>
      </dsp:txBody>
      <dsp:txXfrm>
        <a:off x="0" y="4580780"/>
        <a:ext cx="7150767" cy="133308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995C9-8111-4755-8B8D-08D68EC1FFAD}">
      <dsp:nvSpPr>
        <dsp:cNvPr id="0" name=""/>
        <dsp:cNvSpPr/>
      </dsp:nvSpPr>
      <dsp:spPr>
        <a:xfrm>
          <a:off x="0" y="169805"/>
          <a:ext cx="6890085" cy="6317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MX" sz="2400" kern="1200" dirty="0">
              <a:latin typeface="Montserrat" pitchFamily="2" charset="77"/>
            </a:rPr>
            <a:t>Lesión ocupante de espacio:</a:t>
          </a:r>
          <a:endParaRPr lang="es-CO" sz="2400" kern="1200" dirty="0">
            <a:latin typeface="Montserrat" pitchFamily="2" charset="77"/>
          </a:endParaRPr>
        </a:p>
      </dsp:txBody>
      <dsp:txXfrm>
        <a:off x="30842" y="200647"/>
        <a:ext cx="6828401" cy="570115"/>
      </dsp:txXfrm>
    </dsp:sp>
    <dsp:sp modelId="{FED09A7D-091C-4369-A68A-97177CB0EE3D}">
      <dsp:nvSpPr>
        <dsp:cNvPr id="0" name=""/>
        <dsp:cNvSpPr/>
      </dsp:nvSpPr>
      <dsp:spPr>
        <a:xfrm>
          <a:off x="0" y="801605"/>
          <a:ext cx="6890085" cy="732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876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s-MX" sz="1900" kern="1200" dirty="0">
              <a:solidFill>
                <a:srgbClr val="152B48"/>
              </a:solidFill>
              <a:latin typeface="Montserrat" pitchFamily="2" charset="77"/>
            </a:rPr>
            <a:t>Tumor.</a:t>
          </a:r>
          <a:endParaRPr lang="es-CO" sz="1900" kern="1200" dirty="0">
            <a:solidFill>
              <a:srgbClr val="152B48"/>
            </a:solidFill>
            <a:latin typeface="Montserrat" pitchFamily="2" charset="77"/>
          </a:endParaRPr>
        </a:p>
        <a:p>
          <a:pPr marL="171450" lvl="1" indent="-171450" algn="l" defTabSz="844550">
            <a:lnSpc>
              <a:spcPct val="90000"/>
            </a:lnSpc>
            <a:spcBef>
              <a:spcPct val="0"/>
            </a:spcBef>
            <a:spcAft>
              <a:spcPct val="20000"/>
            </a:spcAft>
            <a:buChar char="•"/>
          </a:pPr>
          <a:r>
            <a:rPr lang="es-MX" sz="1900" kern="1200" dirty="0">
              <a:solidFill>
                <a:srgbClr val="152B48"/>
              </a:solidFill>
              <a:latin typeface="Montserrat" pitchFamily="2" charset="77"/>
            </a:rPr>
            <a:t>Hemorragia.</a:t>
          </a:r>
          <a:endParaRPr lang="es-CO" sz="1900" kern="1200" dirty="0">
            <a:solidFill>
              <a:srgbClr val="152B48"/>
            </a:solidFill>
            <a:latin typeface="Montserrat" pitchFamily="2" charset="77"/>
          </a:endParaRPr>
        </a:p>
      </dsp:txBody>
      <dsp:txXfrm>
        <a:off x="0" y="801605"/>
        <a:ext cx="6890085" cy="732780"/>
      </dsp:txXfrm>
    </dsp:sp>
    <dsp:sp modelId="{2DC28F02-6C40-43C9-ACA8-BDE41835B3A5}">
      <dsp:nvSpPr>
        <dsp:cNvPr id="0" name=""/>
        <dsp:cNvSpPr/>
      </dsp:nvSpPr>
      <dsp:spPr>
        <a:xfrm>
          <a:off x="0" y="1534385"/>
          <a:ext cx="6890085" cy="6317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MX" sz="2400" kern="1200" dirty="0">
              <a:latin typeface="Montserrat" pitchFamily="2" charset="77"/>
            </a:rPr>
            <a:t>Disminución en drenaje de humor acuoso:</a:t>
          </a:r>
          <a:endParaRPr lang="es-CO" sz="2400" kern="1200" dirty="0">
            <a:latin typeface="Montserrat" pitchFamily="2" charset="77"/>
          </a:endParaRPr>
        </a:p>
      </dsp:txBody>
      <dsp:txXfrm>
        <a:off x="30842" y="1565227"/>
        <a:ext cx="6828401" cy="570115"/>
      </dsp:txXfrm>
    </dsp:sp>
    <dsp:sp modelId="{E7158CAC-B0CF-4900-B077-42ACB201925D}">
      <dsp:nvSpPr>
        <dsp:cNvPr id="0" name=""/>
        <dsp:cNvSpPr/>
      </dsp:nvSpPr>
      <dsp:spPr>
        <a:xfrm>
          <a:off x="0" y="2166185"/>
          <a:ext cx="6890085" cy="1465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876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s-MX" sz="1900" kern="1200" dirty="0">
              <a:solidFill>
                <a:srgbClr val="152B48"/>
              </a:solidFill>
              <a:latin typeface="Montserrat" pitchFamily="2" charset="77"/>
            </a:rPr>
            <a:t>Hidrocefalia obstructiva.</a:t>
          </a:r>
          <a:endParaRPr lang="es-CO" sz="1900" kern="1200" dirty="0">
            <a:solidFill>
              <a:srgbClr val="152B48"/>
            </a:solidFill>
            <a:latin typeface="Montserrat" pitchFamily="2" charset="77"/>
          </a:endParaRPr>
        </a:p>
        <a:p>
          <a:pPr marL="171450" lvl="1" indent="-171450" algn="l" defTabSz="844550">
            <a:lnSpc>
              <a:spcPct val="90000"/>
            </a:lnSpc>
            <a:spcBef>
              <a:spcPct val="0"/>
            </a:spcBef>
            <a:spcAft>
              <a:spcPct val="20000"/>
            </a:spcAft>
            <a:buChar char="•"/>
          </a:pPr>
          <a:r>
            <a:rPr lang="es-MX" sz="1900" kern="1200" dirty="0">
              <a:solidFill>
                <a:srgbClr val="152B48"/>
              </a:solidFill>
              <a:latin typeface="Montserrat" pitchFamily="2" charset="77"/>
            </a:rPr>
            <a:t>Infección.</a:t>
          </a:r>
          <a:endParaRPr lang="es-CO" sz="1900" kern="1200" dirty="0">
            <a:solidFill>
              <a:srgbClr val="152B48"/>
            </a:solidFill>
            <a:latin typeface="Montserrat" pitchFamily="2" charset="77"/>
          </a:endParaRPr>
        </a:p>
        <a:p>
          <a:pPr marL="171450" lvl="1" indent="-171450" algn="l" defTabSz="844550">
            <a:lnSpc>
              <a:spcPct val="90000"/>
            </a:lnSpc>
            <a:spcBef>
              <a:spcPct val="0"/>
            </a:spcBef>
            <a:spcAft>
              <a:spcPct val="20000"/>
            </a:spcAft>
            <a:buChar char="•"/>
          </a:pPr>
          <a:r>
            <a:rPr lang="es-MX" sz="1900" kern="1200" dirty="0">
              <a:solidFill>
                <a:srgbClr val="152B48"/>
              </a:solidFill>
              <a:latin typeface="Montserrat" pitchFamily="2" charset="77"/>
            </a:rPr>
            <a:t>Hemorragia.</a:t>
          </a:r>
          <a:endParaRPr lang="es-CO" sz="1900" kern="1200" dirty="0">
            <a:solidFill>
              <a:srgbClr val="152B48"/>
            </a:solidFill>
            <a:latin typeface="Montserrat" pitchFamily="2" charset="77"/>
          </a:endParaRPr>
        </a:p>
        <a:p>
          <a:pPr marL="171450" lvl="1" indent="-171450" algn="l" defTabSz="844550">
            <a:lnSpc>
              <a:spcPct val="90000"/>
            </a:lnSpc>
            <a:spcBef>
              <a:spcPct val="0"/>
            </a:spcBef>
            <a:spcAft>
              <a:spcPct val="20000"/>
            </a:spcAft>
            <a:buChar char="•"/>
          </a:pPr>
          <a:r>
            <a:rPr lang="es-MX" sz="1900" kern="1200" dirty="0">
              <a:solidFill>
                <a:srgbClr val="152B48"/>
              </a:solidFill>
              <a:latin typeface="Montserrat" pitchFamily="2" charset="77"/>
            </a:rPr>
            <a:t>Trombosis de senos venosos.</a:t>
          </a:r>
          <a:endParaRPr lang="es-CO" sz="1900" kern="1200" dirty="0">
            <a:solidFill>
              <a:srgbClr val="152B48"/>
            </a:solidFill>
            <a:latin typeface="Montserrat" pitchFamily="2" charset="77"/>
          </a:endParaRPr>
        </a:p>
      </dsp:txBody>
      <dsp:txXfrm>
        <a:off x="0" y="2166185"/>
        <a:ext cx="6890085" cy="1465560"/>
      </dsp:txXfrm>
    </dsp:sp>
    <dsp:sp modelId="{51CB5B24-CC54-46C5-9B78-DD44BD47AF5F}">
      <dsp:nvSpPr>
        <dsp:cNvPr id="0" name=""/>
        <dsp:cNvSpPr/>
      </dsp:nvSpPr>
      <dsp:spPr>
        <a:xfrm>
          <a:off x="0" y="3631745"/>
          <a:ext cx="6890085" cy="6317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MX" sz="2400" kern="1200" dirty="0">
              <a:latin typeface="Montserrat" pitchFamily="2" charset="77"/>
            </a:rPr>
            <a:t>Hipertensión intracraneal idiopática.</a:t>
          </a:r>
          <a:endParaRPr lang="es-CO" sz="2400" kern="1200" dirty="0">
            <a:latin typeface="Montserrat" pitchFamily="2" charset="77"/>
          </a:endParaRPr>
        </a:p>
      </dsp:txBody>
      <dsp:txXfrm>
        <a:off x="30842" y="3662587"/>
        <a:ext cx="6828401" cy="570115"/>
      </dsp:txXfrm>
    </dsp:sp>
    <dsp:sp modelId="{814EDFAC-34DA-40F0-A94F-88B69B890718}">
      <dsp:nvSpPr>
        <dsp:cNvPr id="0" name=""/>
        <dsp:cNvSpPr/>
      </dsp:nvSpPr>
      <dsp:spPr>
        <a:xfrm>
          <a:off x="0" y="4332665"/>
          <a:ext cx="6890085" cy="6317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MX" sz="2400" kern="1200" dirty="0">
              <a:latin typeface="Montserrat" pitchFamily="2" charset="77"/>
            </a:rPr>
            <a:t>Aumento en producción de LCR:</a:t>
          </a:r>
          <a:endParaRPr lang="es-CO" sz="2400" kern="1200" dirty="0">
            <a:latin typeface="Montserrat" pitchFamily="2" charset="77"/>
          </a:endParaRPr>
        </a:p>
      </dsp:txBody>
      <dsp:txXfrm>
        <a:off x="30842" y="4363507"/>
        <a:ext cx="6828401" cy="570115"/>
      </dsp:txXfrm>
    </dsp:sp>
    <dsp:sp modelId="{D2FA72A8-1C8A-423B-9C65-78A034F2DD45}">
      <dsp:nvSpPr>
        <dsp:cNvPr id="0" name=""/>
        <dsp:cNvSpPr/>
      </dsp:nvSpPr>
      <dsp:spPr>
        <a:xfrm>
          <a:off x="0" y="4964465"/>
          <a:ext cx="6890085"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876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s-MX" sz="1900" kern="1200" dirty="0">
              <a:solidFill>
                <a:srgbClr val="152B48"/>
              </a:solidFill>
              <a:latin typeface="Montserrat" pitchFamily="2" charset="77"/>
            </a:rPr>
            <a:t>Tumor de plexo coroideo.</a:t>
          </a:r>
          <a:endParaRPr lang="es-CO" sz="1900" kern="1200" dirty="0">
            <a:solidFill>
              <a:srgbClr val="152B48"/>
            </a:solidFill>
            <a:latin typeface="Montserrat" pitchFamily="2" charset="77"/>
          </a:endParaRPr>
        </a:p>
      </dsp:txBody>
      <dsp:txXfrm>
        <a:off x="0" y="4964465"/>
        <a:ext cx="6890085" cy="397440"/>
      </dsp:txXfrm>
    </dsp:sp>
    <dsp:sp modelId="{C7A578DA-90FA-418F-9112-EE825B770442}">
      <dsp:nvSpPr>
        <dsp:cNvPr id="0" name=""/>
        <dsp:cNvSpPr/>
      </dsp:nvSpPr>
      <dsp:spPr>
        <a:xfrm>
          <a:off x="0" y="5361905"/>
          <a:ext cx="6890085" cy="6317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MX" sz="2400" kern="1200" dirty="0">
              <a:latin typeface="Montserrat" pitchFamily="2" charset="77"/>
            </a:rPr>
            <a:t>Craniosinostosis.</a:t>
          </a:r>
          <a:endParaRPr lang="es-CO" sz="2400" kern="1200" dirty="0">
            <a:latin typeface="Montserrat" pitchFamily="2" charset="77"/>
          </a:endParaRPr>
        </a:p>
      </dsp:txBody>
      <dsp:txXfrm>
        <a:off x="30842" y="5392747"/>
        <a:ext cx="6828401" cy="57011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6B180-02ED-4BA0-915C-1696C83C7782}">
      <dsp:nvSpPr>
        <dsp:cNvPr id="0" name=""/>
        <dsp:cNvSpPr/>
      </dsp:nvSpPr>
      <dsp:spPr>
        <a:xfrm>
          <a:off x="0" y="20978"/>
          <a:ext cx="6561221" cy="5528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MX" sz="2100" kern="1200" dirty="0">
              <a:latin typeface="Montserrat" pitchFamily="2" charset="77"/>
            </a:rPr>
            <a:t>Cefalea.</a:t>
          </a:r>
          <a:endParaRPr lang="es-CO" sz="2100" kern="1200" dirty="0">
            <a:latin typeface="Montserrat" pitchFamily="2" charset="77"/>
          </a:endParaRPr>
        </a:p>
      </dsp:txBody>
      <dsp:txXfrm>
        <a:off x="26987" y="47965"/>
        <a:ext cx="6507247" cy="498850"/>
      </dsp:txXfrm>
    </dsp:sp>
    <dsp:sp modelId="{3FEE43B2-5337-4848-A9DB-CBFAC4F258A6}">
      <dsp:nvSpPr>
        <dsp:cNvPr id="0" name=""/>
        <dsp:cNvSpPr/>
      </dsp:nvSpPr>
      <dsp:spPr>
        <a:xfrm>
          <a:off x="0" y="634283"/>
          <a:ext cx="6561221" cy="5528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MX" sz="2100" kern="1200" dirty="0">
              <a:latin typeface="Montserrat" pitchFamily="2" charset="77"/>
            </a:rPr>
            <a:t>Náuseas y vómitos.</a:t>
          </a:r>
          <a:endParaRPr lang="es-CO" sz="2100" kern="1200" dirty="0">
            <a:latin typeface="Montserrat" pitchFamily="2" charset="77"/>
          </a:endParaRPr>
        </a:p>
      </dsp:txBody>
      <dsp:txXfrm>
        <a:off x="26987" y="661270"/>
        <a:ext cx="6507247" cy="498850"/>
      </dsp:txXfrm>
    </dsp:sp>
    <dsp:sp modelId="{77629DC1-3481-4B47-872E-D2F533376F53}">
      <dsp:nvSpPr>
        <dsp:cNvPr id="0" name=""/>
        <dsp:cNvSpPr/>
      </dsp:nvSpPr>
      <dsp:spPr>
        <a:xfrm>
          <a:off x="0" y="1247588"/>
          <a:ext cx="6561221" cy="5528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MX" sz="2100" kern="1200" dirty="0">
              <a:latin typeface="Montserrat" pitchFamily="2" charset="77"/>
            </a:rPr>
            <a:t>Pérdida de AV y de campos visuales.</a:t>
          </a:r>
          <a:endParaRPr lang="es-CO" sz="2100" kern="1200" dirty="0">
            <a:latin typeface="Montserrat" pitchFamily="2" charset="77"/>
          </a:endParaRPr>
        </a:p>
      </dsp:txBody>
      <dsp:txXfrm>
        <a:off x="26987" y="1274575"/>
        <a:ext cx="6507247" cy="498850"/>
      </dsp:txXfrm>
    </dsp:sp>
    <dsp:sp modelId="{C51BB177-4F9C-46D3-A6C0-33F6479D1D96}">
      <dsp:nvSpPr>
        <dsp:cNvPr id="0" name=""/>
        <dsp:cNvSpPr/>
      </dsp:nvSpPr>
      <dsp:spPr>
        <a:xfrm>
          <a:off x="0" y="1860892"/>
          <a:ext cx="6561221" cy="5528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MX" sz="2100" kern="1200" dirty="0">
              <a:latin typeface="Montserrat" pitchFamily="2" charset="77"/>
            </a:rPr>
            <a:t>Tinnitus pulsátil.</a:t>
          </a:r>
          <a:endParaRPr lang="es-CO" sz="2100" kern="1200" dirty="0">
            <a:latin typeface="Montserrat" pitchFamily="2" charset="77"/>
          </a:endParaRPr>
        </a:p>
      </dsp:txBody>
      <dsp:txXfrm>
        <a:off x="26987" y="1887879"/>
        <a:ext cx="6507247" cy="498850"/>
      </dsp:txXfrm>
    </dsp:sp>
    <dsp:sp modelId="{DD955BFD-A72D-4510-BF8B-CE100F639FF5}">
      <dsp:nvSpPr>
        <dsp:cNvPr id="0" name=""/>
        <dsp:cNvSpPr/>
      </dsp:nvSpPr>
      <dsp:spPr>
        <a:xfrm>
          <a:off x="0" y="2474197"/>
          <a:ext cx="6561221" cy="5528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CO" sz="2100" kern="1200" dirty="0">
              <a:latin typeface="Montserrat" pitchFamily="2" charset="77"/>
            </a:rPr>
            <a:t>Manifetaciones neurológicas diversas.</a:t>
          </a:r>
        </a:p>
      </dsp:txBody>
      <dsp:txXfrm>
        <a:off x="26987" y="2501184"/>
        <a:ext cx="6507247" cy="49885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3DFCD-8799-4D04-9F09-758D298F5466}">
      <dsp:nvSpPr>
        <dsp:cNvPr id="0" name=""/>
        <dsp:cNvSpPr/>
      </dsp:nvSpPr>
      <dsp:spPr>
        <a:xfrm>
          <a:off x="3397" y="815292"/>
          <a:ext cx="2695731" cy="16174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Montserrat" pitchFamily="2" charset="77"/>
            </a:rPr>
            <a:t>Neuroimagen: RMN, TAC contrastada, Angio-RMN.</a:t>
          </a:r>
          <a:endParaRPr lang="es-CO" sz="2400" kern="1200" dirty="0">
            <a:latin typeface="Montserrat" pitchFamily="2" charset="77"/>
          </a:endParaRPr>
        </a:p>
      </dsp:txBody>
      <dsp:txXfrm>
        <a:off x="3397" y="815292"/>
        <a:ext cx="2695731" cy="1617438"/>
      </dsp:txXfrm>
    </dsp:sp>
    <dsp:sp modelId="{53A2F04E-4F05-4AAC-9487-D51E5FEE3486}">
      <dsp:nvSpPr>
        <dsp:cNvPr id="0" name=""/>
        <dsp:cNvSpPr/>
      </dsp:nvSpPr>
      <dsp:spPr>
        <a:xfrm>
          <a:off x="2968702" y="815292"/>
          <a:ext cx="2695731" cy="16174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Montserrat" pitchFamily="2" charset="77"/>
            </a:rPr>
            <a:t>Punción lumbar.</a:t>
          </a:r>
          <a:endParaRPr lang="es-CO" sz="2400" kern="1200" dirty="0">
            <a:latin typeface="Montserrat" pitchFamily="2" charset="77"/>
          </a:endParaRPr>
        </a:p>
      </dsp:txBody>
      <dsp:txXfrm>
        <a:off x="2968702" y="815292"/>
        <a:ext cx="2695731" cy="1617438"/>
      </dsp:txXfrm>
    </dsp:sp>
    <dsp:sp modelId="{7E87FB74-5523-46CF-81B0-A7661DC5D35D}">
      <dsp:nvSpPr>
        <dsp:cNvPr id="0" name=""/>
        <dsp:cNvSpPr/>
      </dsp:nvSpPr>
      <dsp:spPr>
        <a:xfrm>
          <a:off x="5934007" y="815292"/>
          <a:ext cx="2695731" cy="16174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Montserrat" pitchFamily="2" charset="77"/>
            </a:rPr>
            <a:t>Estudios infecciosos.</a:t>
          </a:r>
          <a:endParaRPr lang="es-CO" sz="2400" kern="1200" dirty="0">
            <a:latin typeface="Montserrat" pitchFamily="2" charset="77"/>
          </a:endParaRPr>
        </a:p>
      </dsp:txBody>
      <dsp:txXfrm>
        <a:off x="5934007" y="815292"/>
        <a:ext cx="2695731" cy="1617438"/>
      </dsp:txXfrm>
    </dsp:sp>
    <dsp:sp modelId="{0D229212-9B86-496C-8BC1-99D68C2A99B1}">
      <dsp:nvSpPr>
        <dsp:cNvPr id="0" name=""/>
        <dsp:cNvSpPr/>
      </dsp:nvSpPr>
      <dsp:spPr>
        <a:xfrm>
          <a:off x="8899312" y="815292"/>
          <a:ext cx="2695731" cy="16174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Montserrat" pitchFamily="2" charset="77"/>
            </a:rPr>
            <a:t>Evaluación por neurología.</a:t>
          </a:r>
          <a:endParaRPr lang="es-CO" sz="2400" kern="1200" dirty="0">
            <a:latin typeface="Montserrat" pitchFamily="2" charset="77"/>
          </a:endParaRPr>
        </a:p>
      </dsp:txBody>
      <dsp:txXfrm>
        <a:off x="8899312" y="815292"/>
        <a:ext cx="2695731" cy="1617438"/>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80E68-DF1F-400E-B722-5757690D1E50}">
      <dsp:nvSpPr>
        <dsp:cNvPr id="0" name=""/>
        <dsp:cNvSpPr/>
      </dsp:nvSpPr>
      <dsp:spPr>
        <a:xfrm>
          <a:off x="205768" y="668131"/>
          <a:ext cx="3561667" cy="111302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53886" tIns="91440" rIns="91440" bIns="91440" numCol="1" spcCol="1270" anchor="ctr" anchorCtr="0">
          <a:noAutofit/>
        </a:bodyPr>
        <a:lstStyle/>
        <a:p>
          <a:pPr marL="0" lvl="0" indent="0" algn="l" defTabSz="1066800">
            <a:lnSpc>
              <a:spcPct val="90000"/>
            </a:lnSpc>
            <a:spcBef>
              <a:spcPct val="0"/>
            </a:spcBef>
            <a:spcAft>
              <a:spcPct val="35000"/>
            </a:spcAft>
            <a:buNone/>
          </a:pPr>
          <a:r>
            <a:rPr lang="es-MX" sz="2400" kern="1200" dirty="0">
              <a:solidFill>
                <a:srgbClr val="152B48"/>
              </a:solidFill>
              <a:latin typeface="Montserrat" pitchFamily="2" charset="77"/>
            </a:rPr>
            <a:t>Recto medio: aducción.</a:t>
          </a:r>
          <a:endParaRPr lang="es-CO" sz="2400" kern="1200" dirty="0">
            <a:solidFill>
              <a:srgbClr val="152B48"/>
            </a:solidFill>
            <a:latin typeface="Montserrat" pitchFamily="2" charset="77"/>
          </a:endParaRPr>
        </a:p>
      </dsp:txBody>
      <dsp:txXfrm>
        <a:off x="205768" y="668131"/>
        <a:ext cx="3561667" cy="1113020"/>
      </dsp:txXfrm>
    </dsp:sp>
    <dsp:sp modelId="{93768BC5-0E92-46F1-9329-849ACB285C17}">
      <dsp:nvSpPr>
        <dsp:cNvPr id="0" name=""/>
        <dsp:cNvSpPr/>
      </dsp:nvSpPr>
      <dsp:spPr>
        <a:xfrm>
          <a:off x="57365" y="507361"/>
          <a:ext cx="779114" cy="1168672"/>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BA8C9F-2845-47E5-8596-FC34EC930D5C}">
      <dsp:nvSpPr>
        <dsp:cNvPr id="0" name=""/>
        <dsp:cNvSpPr/>
      </dsp:nvSpPr>
      <dsp:spPr>
        <a:xfrm>
          <a:off x="4038895" y="681999"/>
          <a:ext cx="3457929" cy="108060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31928" tIns="91440" rIns="91440" bIns="91440" numCol="1" spcCol="1270" anchor="ctr" anchorCtr="0">
          <a:noAutofit/>
        </a:bodyPr>
        <a:lstStyle/>
        <a:p>
          <a:pPr marL="0" lvl="0" indent="0" algn="l" defTabSz="1066800">
            <a:lnSpc>
              <a:spcPct val="90000"/>
            </a:lnSpc>
            <a:spcBef>
              <a:spcPct val="0"/>
            </a:spcBef>
            <a:spcAft>
              <a:spcPct val="35000"/>
            </a:spcAft>
            <a:buNone/>
          </a:pPr>
          <a:r>
            <a:rPr lang="es-MX" sz="2400" kern="1200" dirty="0">
              <a:solidFill>
                <a:srgbClr val="152B48"/>
              </a:solidFill>
              <a:latin typeface="Montserrat" pitchFamily="2" charset="77"/>
            </a:rPr>
            <a:t>Recto inferior: depresión.</a:t>
          </a:r>
          <a:endParaRPr lang="es-CO" sz="2400" kern="1200" dirty="0">
            <a:solidFill>
              <a:srgbClr val="152B48"/>
            </a:solidFill>
            <a:latin typeface="Montserrat" pitchFamily="2" charset="77"/>
          </a:endParaRPr>
        </a:p>
      </dsp:txBody>
      <dsp:txXfrm>
        <a:off x="4038895" y="681999"/>
        <a:ext cx="3457929" cy="1080602"/>
      </dsp:txXfrm>
    </dsp:sp>
    <dsp:sp modelId="{85BE1505-1678-42A2-802F-25FB864A53F0}">
      <dsp:nvSpPr>
        <dsp:cNvPr id="0" name=""/>
        <dsp:cNvSpPr/>
      </dsp:nvSpPr>
      <dsp:spPr>
        <a:xfrm>
          <a:off x="3894814" y="525912"/>
          <a:ext cx="756422" cy="1134633"/>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8EB439-B9B2-4E75-9CAC-75818178B831}">
      <dsp:nvSpPr>
        <dsp:cNvPr id="0" name=""/>
        <dsp:cNvSpPr/>
      </dsp:nvSpPr>
      <dsp:spPr>
        <a:xfrm>
          <a:off x="7772606" y="668131"/>
          <a:ext cx="3561667" cy="111302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53886" tIns="91440" rIns="91440" bIns="91440" numCol="1" spcCol="1270" anchor="ctr" anchorCtr="0">
          <a:noAutofit/>
        </a:bodyPr>
        <a:lstStyle/>
        <a:p>
          <a:pPr marL="0" lvl="0" indent="0" algn="l" defTabSz="1066800">
            <a:lnSpc>
              <a:spcPct val="90000"/>
            </a:lnSpc>
            <a:spcBef>
              <a:spcPct val="0"/>
            </a:spcBef>
            <a:spcAft>
              <a:spcPct val="35000"/>
            </a:spcAft>
            <a:buNone/>
          </a:pPr>
          <a:r>
            <a:rPr lang="es-MX" sz="2400" kern="1200" dirty="0">
              <a:solidFill>
                <a:srgbClr val="152B48"/>
              </a:solidFill>
              <a:latin typeface="Montserrat" pitchFamily="2" charset="77"/>
            </a:rPr>
            <a:t>Recto superior: elevación.</a:t>
          </a:r>
          <a:endParaRPr lang="es-CO" sz="2400" kern="1200" dirty="0">
            <a:solidFill>
              <a:srgbClr val="152B48"/>
            </a:solidFill>
            <a:latin typeface="Montserrat" pitchFamily="2" charset="77"/>
          </a:endParaRPr>
        </a:p>
      </dsp:txBody>
      <dsp:txXfrm>
        <a:off x="7772606" y="668131"/>
        <a:ext cx="3561667" cy="1113020"/>
      </dsp:txXfrm>
    </dsp:sp>
    <dsp:sp modelId="{9AE5374C-1ABB-43ED-B933-28CD53EA49BC}">
      <dsp:nvSpPr>
        <dsp:cNvPr id="0" name=""/>
        <dsp:cNvSpPr/>
      </dsp:nvSpPr>
      <dsp:spPr>
        <a:xfrm>
          <a:off x="7624203" y="507361"/>
          <a:ext cx="779114" cy="1168672"/>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2CD81E-D62A-4433-A88E-DF919B2DBCAE}">
      <dsp:nvSpPr>
        <dsp:cNvPr id="0" name=""/>
        <dsp:cNvSpPr/>
      </dsp:nvSpPr>
      <dsp:spPr>
        <a:xfrm>
          <a:off x="151738" y="2069301"/>
          <a:ext cx="3561667" cy="111302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53886" tIns="91440" rIns="91440" bIns="91440" numCol="1" spcCol="1270" anchor="ctr" anchorCtr="0">
          <a:noAutofit/>
        </a:bodyPr>
        <a:lstStyle/>
        <a:p>
          <a:pPr marL="0" lvl="0" indent="0" algn="l" defTabSz="1066800">
            <a:lnSpc>
              <a:spcPct val="90000"/>
            </a:lnSpc>
            <a:spcBef>
              <a:spcPct val="0"/>
            </a:spcBef>
            <a:spcAft>
              <a:spcPct val="35000"/>
            </a:spcAft>
            <a:buNone/>
          </a:pPr>
          <a:r>
            <a:rPr lang="es-MX" sz="2400" kern="1200" dirty="0">
              <a:solidFill>
                <a:srgbClr val="152B48"/>
              </a:solidFill>
              <a:latin typeface="Montserrat" pitchFamily="2" charset="77"/>
            </a:rPr>
            <a:t>Oblicuo inferior: elevación.</a:t>
          </a:r>
          <a:endParaRPr lang="es-CO" sz="2400" kern="1200" dirty="0">
            <a:solidFill>
              <a:srgbClr val="152B48"/>
            </a:solidFill>
            <a:latin typeface="Montserrat" pitchFamily="2" charset="77"/>
          </a:endParaRPr>
        </a:p>
      </dsp:txBody>
      <dsp:txXfrm>
        <a:off x="151738" y="2069301"/>
        <a:ext cx="3561667" cy="1113020"/>
      </dsp:txXfrm>
    </dsp:sp>
    <dsp:sp modelId="{598560BC-1493-41FE-A0A5-31B42721EAB9}">
      <dsp:nvSpPr>
        <dsp:cNvPr id="0" name=""/>
        <dsp:cNvSpPr/>
      </dsp:nvSpPr>
      <dsp:spPr>
        <a:xfrm>
          <a:off x="3335" y="1908531"/>
          <a:ext cx="779114" cy="1168672"/>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7DD460-0C6F-4549-AF3E-6BF604D37A93}">
      <dsp:nvSpPr>
        <dsp:cNvPr id="0" name=""/>
        <dsp:cNvSpPr/>
      </dsp:nvSpPr>
      <dsp:spPr>
        <a:xfrm>
          <a:off x="3989187" y="2069301"/>
          <a:ext cx="3561667" cy="111302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53886" tIns="91440" rIns="91440" bIns="91440" numCol="1" spcCol="1270" anchor="ctr" anchorCtr="0">
          <a:noAutofit/>
        </a:bodyPr>
        <a:lstStyle/>
        <a:p>
          <a:pPr marL="0" lvl="0" indent="0" algn="l" defTabSz="1066800">
            <a:lnSpc>
              <a:spcPct val="90000"/>
            </a:lnSpc>
            <a:spcBef>
              <a:spcPct val="0"/>
            </a:spcBef>
            <a:spcAft>
              <a:spcPct val="35000"/>
            </a:spcAft>
            <a:buNone/>
          </a:pPr>
          <a:r>
            <a:rPr lang="es-MX" sz="2400" kern="1200" dirty="0">
              <a:solidFill>
                <a:srgbClr val="152B48"/>
              </a:solidFill>
              <a:latin typeface="Montserrat" pitchFamily="2" charset="77"/>
            </a:rPr>
            <a:t>Elevador del párpado superior.</a:t>
          </a:r>
          <a:endParaRPr lang="es-CO" sz="2400" kern="1200" dirty="0">
            <a:solidFill>
              <a:srgbClr val="152B48"/>
            </a:solidFill>
            <a:latin typeface="Montserrat" pitchFamily="2" charset="77"/>
          </a:endParaRPr>
        </a:p>
      </dsp:txBody>
      <dsp:txXfrm>
        <a:off x="3989187" y="2069301"/>
        <a:ext cx="3561667" cy="1113020"/>
      </dsp:txXfrm>
    </dsp:sp>
    <dsp:sp modelId="{117ADE20-53D1-46C7-B368-73CD12EFF0C9}">
      <dsp:nvSpPr>
        <dsp:cNvPr id="0" name=""/>
        <dsp:cNvSpPr/>
      </dsp:nvSpPr>
      <dsp:spPr>
        <a:xfrm>
          <a:off x="3840784" y="1908531"/>
          <a:ext cx="779114" cy="1168672"/>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A651DE-3894-4269-88FA-8889CA632390}">
      <dsp:nvSpPr>
        <dsp:cNvPr id="0" name=""/>
        <dsp:cNvSpPr/>
      </dsp:nvSpPr>
      <dsp:spPr>
        <a:xfrm>
          <a:off x="7826636" y="2069301"/>
          <a:ext cx="3561667" cy="111302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53886" tIns="91440" rIns="91440" bIns="91440" numCol="1" spcCol="1270" anchor="ctr" anchorCtr="0">
          <a:noAutofit/>
        </a:bodyPr>
        <a:lstStyle/>
        <a:p>
          <a:pPr marL="0" lvl="0" indent="0" algn="l" defTabSz="1066800">
            <a:lnSpc>
              <a:spcPct val="90000"/>
            </a:lnSpc>
            <a:spcBef>
              <a:spcPct val="0"/>
            </a:spcBef>
            <a:spcAft>
              <a:spcPct val="35000"/>
            </a:spcAft>
            <a:buNone/>
          </a:pPr>
          <a:r>
            <a:rPr lang="es-MX" sz="2400" kern="1200" dirty="0">
              <a:solidFill>
                <a:srgbClr val="152B48"/>
              </a:solidFill>
              <a:latin typeface="Montserrat" pitchFamily="2" charset="77"/>
            </a:rPr>
            <a:t>Esfínter del iris: miosis.</a:t>
          </a:r>
          <a:endParaRPr lang="es-CO" sz="2400" kern="1200" dirty="0">
            <a:solidFill>
              <a:srgbClr val="152B48"/>
            </a:solidFill>
            <a:latin typeface="Montserrat" pitchFamily="2" charset="77"/>
          </a:endParaRPr>
        </a:p>
      </dsp:txBody>
      <dsp:txXfrm>
        <a:off x="7826636" y="2069301"/>
        <a:ext cx="3561667" cy="1113020"/>
      </dsp:txXfrm>
    </dsp:sp>
    <dsp:sp modelId="{9DBA3038-2292-458F-99B2-33D1B525B2FF}">
      <dsp:nvSpPr>
        <dsp:cNvPr id="0" name=""/>
        <dsp:cNvSpPr/>
      </dsp:nvSpPr>
      <dsp:spPr>
        <a:xfrm>
          <a:off x="7678233" y="1908531"/>
          <a:ext cx="779114" cy="1168672"/>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F7D5A5-69FD-4FD5-BAEB-BEF552D6BE8A}">
      <dsp:nvSpPr>
        <dsp:cNvPr id="0" name=""/>
        <dsp:cNvSpPr/>
      </dsp:nvSpPr>
      <dsp:spPr>
        <a:xfrm rot="5400000">
          <a:off x="3224857" y="2519"/>
          <a:ext cx="1672590" cy="208569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s-MX" sz="2400" kern="1200" dirty="0">
              <a:solidFill>
                <a:srgbClr val="152B48"/>
              </a:solidFill>
              <a:latin typeface="Montserrat" pitchFamily="2" charset="77"/>
            </a:rPr>
            <a:t>Típica.</a:t>
          </a:r>
          <a:endParaRPr lang="es-CO" sz="2400" kern="1200" dirty="0">
            <a:solidFill>
              <a:srgbClr val="152B48"/>
            </a:solidFill>
            <a:latin typeface="Montserrat" pitchFamily="2" charset="77"/>
          </a:endParaRPr>
        </a:p>
        <a:p>
          <a:pPr marL="228600" lvl="1" indent="-228600" algn="l" defTabSz="1066800">
            <a:lnSpc>
              <a:spcPct val="90000"/>
            </a:lnSpc>
            <a:spcBef>
              <a:spcPct val="0"/>
            </a:spcBef>
            <a:spcAft>
              <a:spcPct val="15000"/>
            </a:spcAft>
            <a:buChar char="•"/>
          </a:pPr>
          <a:r>
            <a:rPr lang="es-MX" sz="2400" kern="1200" dirty="0">
              <a:solidFill>
                <a:srgbClr val="152B48"/>
              </a:solidFill>
              <a:latin typeface="Montserrat" pitchFamily="2" charset="77"/>
            </a:rPr>
            <a:t>Atípica.</a:t>
          </a:r>
          <a:endParaRPr lang="es-CO" sz="2400" kern="1200" dirty="0">
            <a:solidFill>
              <a:srgbClr val="152B48"/>
            </a:solidFill>
            <a:latin typeface="Montserrat" pitchFamily="2" charset="77"/>
          </a:endParaRPr>
        </a:p>
      </dsp:txBody>
      <dsp:txXfrm rot="-5400000">
        <a:off x="3018303" y="290723"/>
        <a:ext cx="2004050" cy="1509292"/>
      </dsp:txXfrm>
    </dsp:sp>
    <dsp:sp modelId="{6A023D4F-31CA-49CB-9AA9-8446697C98F1}">
      <dsp:nvSpPr>
        <dsp:cNvPr id="0" name=""/>
        <dsp:cNvSpPr/>
      </dsp:nvSpPr>
      <dsp:spPr>
        <a:xfrm>
          <a:off x="212" y="0"/>
          <a:ext cx="3018089" cy="20907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MX" sz="2800" kern="1200" dirty="0">
              <a:latin typeface="Montserrat" pitchFamily="2" charset="77"/>
            </a:rPr>
            <a:t>Neuropatía óptica inflamatoria</a:t>
          </a:r>
          <a:endParaRPr lang="es-CO" sz="2800" kern="1200" dirty="0">
            <a:latin typeface="Montserrat" pitchFamily="2" charset="77"/>
          </a:endParaRPr>
        </a:p>
      </dsp:txBody>
      <dsp:txXfrm>
        <a:off x="102273" y="102061"/>
        <a:ext cx="2813967" cy="1886616"/>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01790-7F9F-4048-9D90-A1181C62030E}">
      <dsp:nvSpPr>
        <dsp:cNvPr id="0" name=""/>
        <dsp:cNvSpPr/>
      </dsp:nvSpPr>
      <dsp:spPr>
        <a:xfrm>
          <a:off x="0" y="1097"/>
          <a:ext cx="697831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E2CE49-F8F1-4D1E-A0C8-EA9016291E47}">
      <dsp:nvSpPr>
        <dsp:cNvPr id="0" name=""/>
        <dsp:cNvSpPr/>
      </dsp:nvSpPr>
      <dsp:spPr>
        <a:xfrm>
          <a:off x="0" y="1097"/>
          <a:ext cx="6978316" cy="748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r>
            <a:rPr lang="es-MX" sz="1900" b="1" kern="1200" dirty="0">
              <a:solidFill>
                <a:srgbClr val="152B48"/>
              </a:solidFill>
              <a:latin typeface="Montserrat" pitchFamily="2" charset="77"/>
            </a:rPr>
            <a:t>Exo e hipotropia</a:t>
          </a:r>
          <a:r>
            <a:rPr lang="es-MX" sz="1900" kern="1200" dirty="0">
              <a:solidFill>
                <a:srgbClr val="152B48"/>
              </a:solidFill>
              <a:latin typeface="Montserrat" pitchFamily="2" charset="77"/>
            </a:rPr>
            <a:t>: limitación para aducción, supraducción e infraducción.</a:t>
          </a:r>
          <a:endParaRPr lang="es-CO" sz="1900" kern="1200" dirty="0">
            <a:solidFill>
              <a:srgbClr val="152B48"/>
            </a:solidFill>
            <a:latin typeface="Montserrat" pitchFamily="2" charset="77"/>
          </a:endParaRPr>
        </a:p>
      </dsp:txBody>
      <dsp:txXfrm>
        <a:off x="0" y="1097"/>
        <a:ext cx="6978316" cy="748191"/>
      </dsp:txXfrm>
    </dsp:sp>
    <dsp:sp modelId="{C5D1D20F-A1D6-4745-B66B-CEA90E036B5C}">
      <dsp:nvSpPr>
        <dsp:cNvPr id="0" name=""/>
        <dsp:cNvSpPr/>
      </dsp:nvSpPr>
      <dsp:spPr>
        <a:xfrm>
          <a:off x="0" y="749288"/>
          <a:ext cx="697831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4982BF-DABC-457B-A969-CE7F03B3B508}">
      <dsp:nvSpPr>
        <dsp:cNvPr id="0" name=""/>
        <dsp:cNvSpPr/>
      </dsp:nvSpPr>
      <dsp:spPr>
        <a:xfrm>
          <a:off x="0" y="749288"/>
          <a:ext cx="6978316" cy="748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r>
            <a:rPr lang="es-MX" sz="1900" b="1" kern="1200" dirty="0">
              <a:solidFill>
                <a:srgbClr val="152B48"/>
              </a:solidFill>
              <a:latin typeface="Montserrat" pitchFamily="2" charset="77"/>
            </a:rPr>
            <a:t>Ptosis palpebral.</a:t>
          </a:r>
          <a:endParaRPr lang="es-CO" sz="1900" b="1" kern="1200" dirty="0">
            <a:solidFill>
              <a:srgbClr val="152B48"/>
            </a:solidFill>
            <a:latin typeface="Montserrat" pitchFamily="2" charset="77"/>
          </a:endParaRPr>
        </a:p>
      </dsp:txBody>
      <dsp:txXfrm>
        <a:off x="0" y="749288"/>
        <a:ext cx="6978316" cy="748191"/>
      </dsp:txXfrm>
    </dsp:sp>
    <dsp:sp modelId="{9AF0350C-E090-4947-A277-50712198943F}">
      <dsp:nvSpPr>
        <dsp:cNvPr id="0" name=""/>
        <dsp:cNvSpPr/>
      </dsp:nvSpPr>
      <dsp:spPr>
        <a:xfrm>
          <a:off x="0" y="1497480"/>
          <a:ext cx="697831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354F3E-7AB5-4A67-A685-B9FBE61C3B99}">
      <dsp:nvSpPr>
        <dsp:cNvPr id="0" name=""/>
        <dsp:cNvSpPr/>
      </dsp:nvSpPr>
      <dsp:spPr>
        <a:xfrm>
          <a:off x="0" y="1497480"/>
          <a:ext cx="6978316" cy="748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r>
            <a:rPr lang="es-MX" sz="1900" b="1" kern="1200" dirty="0">
              <a:solidFill>
                <a:srgbClr val="152B48"/>
              </a:solidFill>
              <a:latin typeface="Montserrat" pitchFamily="2" charset="77"/>
            </a:rPr>
            <a:t>Midriasis</a:t>
          </a:r>
          <a:r>
            <a:rPr lang="es-MX" sz="1900" kern="1200" dirty="0">
              <a:solidFill>
                <a:srgbClr val="152B48"/>
              </a:solidFill>
              <a:latin typeface="Montserrat" pitchFamily="2" charset="77"/>
            </a:rPr>
            <a:t> (anisocoria en ambiente iluminado).</a:t>
          </a:r>
          <a:endParaRPr lang="es-CO" sz="1900" kern="1200" dirty="0">
            <a:solidFill>
              <a:srgbClr val="152B48"/>
            </a:solidFill>
            <a:latin typeface="Montserrat" pitchFamily="2" charset="77"/>
          </a:endParaRPr>
        </a:p>
      </dsp:txBody>
      <dsp:txXfrm>
        <a:off x="0" y="1497480"/>
        <a:ext cx="6978316" cy="748191"/>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C5205C-F5A9-4C85-8B84-826EA4DD0AC0}">
      <dsp:nvSpPr>
        <dsp:cNvPr id="0" name=""/>
        <dsp:cNvSpPr/>
      </dsp:nvSpPr>
      <dsp:spPr>
        <a:xfrm rot="5400000">
          <a:off x="5362461" y="-2170270"/>
          <a:ext cx="906356" cy="547354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MX" sz="1800" kern="1200" dirty="0">
              <a:solidFill>
                <a:srgbClr val="152B48"/>
              </a:solidFill>
              <a:latin typeface="Montserrat" pitchFamily="2" charset="77"/>
            </a:rPr>
            <a:t>Oftalmoplejía.</a:t>
          </a:r>
          <a:endParaRPr lang="es-CO" sz="1800" kern="1200" dirty="0">
            <a:solidFill>
              <a:srgbClr val="152B48"/>
            </a:solidFill>
            <a:latin typeface="Montserrat" pitchFamily="2" charset="77"/>
          </a:endParaRPr>
        </a:p>
        <a:p>
          <a:pPr marL="171450" lvl="1" indent="-171450" algn="l" defTabSz="800100">
            <a:lnSpc>
              <a:spcPct val="90000"/>
            </a:lnSpc>
            <a:spcBef>
              <a:spcPct val="0"/>
            </a:spcBef>
            <a:spcAft>
              <a:spcPct val="15000"/>
            </a:spcAft>
            <a:buChar char="•"/>
          </a:pPr>
          <a:r>
            <a:rPr lang="es-MX" sz="1800" kern="1200" dirty="0">
              <a:solidFill>
                <a:srgbClr val="152B48"/>
              </a:solidFill>
              <a:latin typeface="Montserrat" pitchFamily="2" charset="77"/>
            </a:rPr>
            <a:t>Ptosis.</a:t>
          </a:r>
          <a:endParaRPr lang="es-CO" sz="1800" kern="1200" dirty="0">
            <a:solidFill>
              <a:srgbClr val="152B48"/>
            </a:solidFill>
            <a:latin typeface="Montserrat" pitchFamily="2" charset="77"/>
          </a:endParaRPr>
        </a:p>
        <a:p>
          <a:pPr marL="171450" lvl="1" indent="-171450" algn="l" defTabSz="800100">
            <a:lnSpc>
              <a:spcPct val="90000"/>
            </a:lnSpc>
            <a:spcBef>
              <a:spcPct val="0"/>
            </a:spcBef>
            <a:spcAft>
              <a:spcPct val="15000"/>
            </a:spcAft>
            <a:buChar char="•"/>
          </a:pPr>
          <a:r>
            <a:rPr lang="es-MX" sz="1800" b="1" kern="1200" dirty="0">
              <a:solidFill>
                <a:srgbClr val="152B48"/>
              </a:solidFill>
              <a:latin typeface="Montserrat" pitchFamily="2" charset="77"/>
            </a:rPr>
            <a:t>Midriasis arreactiva.</a:t>
          </a:r>
          <a:endParaRPr lang="es-CO" sz="1800" b="1" kern="1200" dirty="0">
            <a:solidFill>
              <a:srgbClr val="152B48"/>
            </a:solidFill>
            <a:latin typeface="Montserrat" pitchFamily="2" charset="77"/>
          </a:endParaRPr>
        </a:p>
      </dsp:txBody>
      <dsp:txXfrm rot="-5400000">
        <a:off x="3078868" y="157568"/>
        <a:ext cx="5429298" cy="817866"/>
      </dsp:txXfrm>
    </dsp:sp>
    <dsp:sp modelId="{6F7714CC-547F-4D09-9C5E-95B5FE552AD8}">
      <dsp:nvSpPr>
        <dsp:cNvPr id="0" name=""/>
        <dsp:cNvSpPr/>
      </dsp:nvSpPr>
      <dsp:spPr>
        <a:xfrm>
          <a:off x="0" y="28"/>
          <a:ext cx="3078867" cy="11329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MX" sz="2800" kern="1200" dirty="0">
              <a:latin typeface="Montserrat" pitchFamily="2" charset="77"/>
            </a:rPr>
            <a:t>Completa</a:t>
          </a:r>
          <a:endParaRPr lang="es-CO" sz="2800" kern="1200" dirty="0">
            <a:latin typeface="Montserrat" pitchFamily="2" charset="77"/>
          </a:endParaRPr>
        </a:p>
      </dsp:txBody>
      <dsp:txXfrm>
        <a:off x="55306" y="55334"/>
        <a:ext cx="2968255" cy="1022333"/>
      </dsp:txXfrm>
    </dsp:sp>
    <dsp:sp modelId="{BCB69319-EB72-4D03-A27D-3C6A1F82B0B5}">
      <dsp:nvSpPr>
        <dsp:cNvPr id="0" name=""/>
        <dsp:cNvSpPr/>
      </dsp:nvSpPr>
      <dsp:spPr>
        <a:xfrm rot="5400000">
          <a:off x="5362461" y="-980677"/>
          <a:ext cx="906356" cy="547354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MX" sz="1800" kern="1200" dirty="0">
              <a:solidFill>
                <a:srgbClr val="152B48"/>
              </a:solidFill>
              <a:latin typeface="Montserrat" pitchFamily="2" charset="77"/>
            </a:rPr>
            <a:t>Oftalmoparesia.</a:t>
          </a:r>
          <a:endParaRPr lang="es-CO" sz="1800" kern="1200" dirty="0">
            <a:solidFill>
              <a:srgbClr val="152B48"/>
            </a:solidFill>
            <a:latin typeface="Montserrat" pitchFamily="2" charset="77"/>
          </a:endParaRPr>
        </a:p>
        <a:p>
          <a:pPr marL="171450" lvl="1" indent="-171450" algn="l" defTabSz="800100">
            <a:lnSpc>
              <a:spcPct val="90000"/>
            </a:lnSpc>
            <a:spcBef>
              <a:spcPct val="0"/>
            </a:spcBef>
            <a:spcAft>
              <a:spcPct val="15000"/>
            </a:spcAft>
            <a:buChar char="•"/>
          </a:pPr>
          <a:r>
            <a:rPr lang="es-MX" sz="1800" kern="1200" dirty="0">
              <a:solidFill>
                <a:srgbClr val="152B48"/>
              </a:solidFill>
              <a:latin typeface="Montserrat" pitchFamily="2" charset="77"/>
            </a:rPr>
            <a:t>Grados variables de ptosis.</a:t>
          </a:r>
          <a:endParaRPr lang="es-CO" sz="1800" kern="1200" dirty="0">
            <a:solidFill>
              <a:srgbClr val="152B48"/>
            </a:solidFill>
            <a:latin typeface="Montserrat" pitchFamily="2" charset="77"/>
          </a:endParaRPr>
        </a:p>
      </dsp:txBody>
      <dsp:txXfrm rot="-5400000">
        <a:off x="3078868" y="1347161"/>
        <a:ext cx="5429298" cy="817866"/>
      </dsp:txXfrm>
    </dsp:sp>
    <dsp:sp modelId="{98F37C03-902F-4AE6-9E97-96E3F57664CB}">
      <dsp:nvSpPr>
        <dsp:cNvPr id="0" name=""/>
        <dsp:cNvSpPr/>
      </dsp:nvSpPr>
      <dsp:spPr>
        <a:xfrm>
          <a:off x="0" y="1189621"/>
          <a:ext cx="3078867" cy="11329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MX" sz="2800" kern="1200">
              <a:latin typeface="Montserrat" pitchFamily="2" charset="77"/>
            </a:rPr>
            <a:t>Parcial</a:t>
          </a:r>
          <a:endParaRPr lang="es-CO" sz="2800" kern="1200">
            <a:latin typeface="Montserrat" pitchFamily="2" charset="77"/>
          </a:endParaRPr>
        </a:p>
      </dsp:txBody>
      <dsp:txXfrm>
        <a:off x="55306" y="1244927"/>
        <a:ext cx="2968255" cy="1022333"/>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69C67-4E26-4E16-930E-9B7737B809A3}">
      <dsp:nvSpPr>
        <dsp:cNvPr id="0" name=""/>
        <dsp:cNvSpPr/>
      </dsp:nvSpPr>
      <dsp:spPr>
        <a:xfrm>
          <a:off x="0" y="519291"/>
          <a:ext cx="7255312"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MX" sz="2500" kern="1200" dirty="0">
              <a:latin typeface="Montserrat" pitchFamily="2" charset="77"/>
            </a:rPr>
            <a:t>Diabetes e HTA.</a:t>
          </a:r>
          <a:endParaRPr lang="es-CO" sz="2500" kern="1200" dirty="0">
            <a:latin typeface="Montserrat" pitchFamily="2" charset="77"/>
          </a:endParaRPr>
        </a:p>
      </dsp:txBody>
      <dsp:txXfrm>
        <a:off x="29271" y="548562"/>
        <a:ext cx="7196770" cy="541083"/>
      </dsp:txXfrm>
    </dsp:sp>
    <dsp:sp modelId="{BE70507C-4C2B-4C86-ADCA-BD463C19597D}">
      <dsp:nvSpPr>
        <dsp:cNvPr id="0" name=""/>
        <dsp:cNvSpPr/>
      </dsp:nvSpPr>
      <dsp:spPr>
        <a:xfrm>
          <a:off x="0" y="1190916"/>
          <a:ext cx="7255312"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MX" sz="2500" kern="1200" dirty="0">
              <a:latin typeface="Montserrat" pitchFamily="2" charset="77"/>
            </a:rPr>
            <a:t>Aneurismas.</a:t>
          </a:r>
          <a:endParaRPr lang="es-CO" sz="2500" kern="1200" dirty="0">
            <a:latin typeface="Montserrat" pitchFamily="2" charset="77"/>
          </a:endParaRPr>
        </a:p>
      </dsp:txBody>
      <dsp:txXfrm>
        <a:off x="29271" y="1220187"/>
        <a:ext cx="7196770" cy="541083"/>
      </dsp:txXfrm>
    </dsp:sp>
    <dsp:sp modelId="{375EADFF-8FB0-4A53-A157-E17223D5A7FE}">
      <dsp:nvSpPr>
        <dsp:cNvPr id="0" name=""/>
        <dsp:cNvSpPr/>
      </dsp:nvSpPr>
      <dsp:spPr>
        <a:xfrm>
          <a:off x="0" y="1862541"/>
          <a:ext cx="7255312"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MX" sz="2500" kern="1200" dirty="0">
              <a:latin typeface="Montserrat" pitchFamily="2" charset="77"/>
            </a:rPr>
            <a:t>Meningiomas, metástasis, tumor paraselar.</a:t>
          </a:r>
          <a:endParaRPr lang="es-CO" sz="2500" kern="1200" dirty="0">
            <a:latin typeface="Montserrat" pitchFamily="2" charset="77"/>
          </a:endParaRPr>
        </a:p>
      </dsp:txBody>
      <dsp:txXfrm>
        <a:off x="29271" y="1891812"/>
        <a:ext cx="7196770" cy="541083"/>
      </dsp:txXfrm>
    </dsp:sp>
    <dsp:sp modelId="{570E9445-5999-48EF-BD0E-4F58DB7FDA43}">
      <dsp:nvSpPr>
        <dsp:cNvPr id="0" name=""/>
        <dsp:cNvSpPr/>
      </dsp:nvSpPr>
      <dsp:spPr>
        <a:xfrm>
          <a:off x="0" y="2534166"/>
          <a:ext cx="7255312"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MX" sz="2500" kern="1200" dirty="0">
              <a:latin typeface="Montserrat" pitchFamily="2" charset="77"/>
            </a:rPr>
            <a:t>Fístulas carótido-cavernosas.</a:t>
          </a:r>
          <a:endParaRPr lang="es-CO" sz="2500" kern="1200" dirty="0">
            <a:latin typeface="Montserrat" pitchFamily="2" charset="77"/>
          </a:endParaRPr>
        </a:p>
      </dsp:txBody>
      <dsp:txXfrm>
        <a:off x="29271" y="2563437"/>
        <a:ext cx="7196770" cy="541083"/>
      </dsp:txXfrm>
    </dsp:sp>
    <dsp:sp modelId="{8A4D39CC-EACD-47E3-8B5E-0A841A89D5D5}">
      <dsp:nvSpPr>
        <dsp:cNvPr id="0" name=""/>
        <dsp:cNvSpPr/>
      </dsp:nvSpPr>
      <dsp:spPr>
        <a:xfrm>
          <a:off x="0" y="3205791"/>
          <a:ext cx="7255312"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MX" sz="2500" kern="1200" dirty="0">
              <a:latin typeface="Montserrat" pitchFamily="2" charset="77"/>
            </a:rPr>
            <a:t>Trombosis de seno cavernoso.</a:t>
          </a:r>
          <a:endParaRPr lang="es-CO" sz="2500" kern="1200" dirty="0">
            <a:latin typeface="Montserrat" pitchFamily="2" charset="77"/>
          </a:endParaRPr>
        </a:p>
      </dsp:txBody>
      <dsp:txXfrm>
        <a:off x="29271" y="3235062"/>
        <a:ext cx="7196770" cy="541083"/>
      </dsp:txXfrm>
    </dsp:sp>
    <dsp:sp modelId="{B2E18F1D-9B9C-479B-879D-5FE401C9AED4}">
      <dsp:nvSpPr>
        <dsp:cNvPr id="0" name=""/>
        <dsp:cNvSpPr/>
      </dsp:nvSpPr>
      <dsp:spPr>
        <a:xfrm>
          <a:off x="0" y="3877416"/>
          <a:ext cx="7255312"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MX" sz="2500" kern="1200" dirty="0">
              <a:latin typeface="Montserrat" pitchFamily="2" charset="77"/>
            </a:rPr>
            <a:t>Traumas: hemorragia, herniación.</a:t>
          </a:r>
          <a:endParaRPr lang="es-CO" sz="2500" kern="1200" dirty="0">
            <a:latin typeface="Montserrat" pitchFamily="2" charset="77"/>
          </a:endParaRPr>
        </a:p>
      </dsp:txBody>
      <dsp:txXfrm>
        <a:off x="29271" y="3906687"/>
        <a:ext cx="7196770" cy="541083"/>
      </dsp:txXfrm>
    </dsp:sp>
    <dsp:sp modelId="{006654CD-56DA-4083-9317-FAA0486650BF}">
      <dsp:nvSpPr>
        <dsp:cNvPr id="0" name=""/>
        <dsp:cNvSpPr/>
      </dsp:nvSpPr>
      <dsp:spPr>
        <a:xfrm>
          <a:off x="0" y="4549041"/>
          <a:ext cx="7255312"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MX" sz="2500" kern="1200" dirty="0">
              <a:latin typeface="Montserrat" pitchFamily="2" charset="77"/>
            </a:rPr>
            <a:t>Sífilis, sarcoidosis, vasculitis, ACG.</a:t>
          </a:r>
          <a:endParaRPr lang="es-CO" sz="2500" kern="1200" dirty="0">
            <a:latin typeface="Montserrat" pitchFamily="2" charset="77"/>
          </a:endParaRPr>
        </a:p>
      </dsp:txBody>
      <dsp:txXfrm>
        <a:off x="29271" y="4578312"/>
        <a:ext cx="7196770" cy="541083"/>
      </dsp:txXfrm>
    </dsp:sp>
    <dsp:sp modelId="{0B78C54A-21EE-4FE5-898E-7E050ED3EA4F}">
      <dsp:nvSpPr>
        <dsp:cNvPr id="0" name=""/>
        <dsp:cNvSpPr/>
      </dsp:nvSpPr>
      <dsp:spPr>
        <a:xfrm>
          <a:off x="0" y="5220666"/>
          <a:ext cx="7255312"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MX" sz="2500" kern="1200" dirty="0">
              <a:latin typeface="Montserrat" pitchFamily="2" charset="77"/>
            </a:rPr>
            <a:t>Migraña ocular.</a:t>
          </a:r>
          <a:endParaRPr lang="es-CO" sz="2500" kern="1200" dirty="0">
            <a:latin typeface="Montserrat" pitchFamily="2" charset="77"/>
          </a:endParaRPr>
        </a:p>
      </dsp:txBody>
      <dsp:txXfrm>
        <a:off x="29271" y="5249937"/>
        <a:ext cx="7196770" cy="541083"/>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4206FC-134B-4ACE-8672-D076D2968E32}">
      <dsp:nvSpPr>
        <dsp:cNvPr id="0" name=""/>
        <dsp:cNvSpPr/>
      </dsp:nvSpPr>
      <dsp:spPr>
        <a:xfrm>
          <a:off x="0" y="540827"/>
          <a:ext cx="6367316" cy="1244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MX" sz="2800" kern="1200" dirty="0">
              <a:latin typeface="Montserrat" pitchFamily="2" charset="77"/>
            </a:rPr>
            <a:t>Idiopáticas (muchas de estas son congénitas descompensadas).</a:t>
          </a:r>
          <a:endParaRPr lang="es-CO" sz="2800" kern="1200" dirty="0">
            <a:latin typeface="Montserrat" pitchFamily="2" charset="77"/>
          </a:endParaRPr>
        </a:p>
      </dsp:txBody>
      <dsp:txXfrm>
        <a:off x="60770" y="601597"/>
        <a:ext cx="6245776" cy="1123340"/>
      </dsp:txXfrm>
    </dsp:sp>
    <dsp:sp modelId="{E41E7B82-4EB7-42ED-A937-3BE196656E7C}">
      <dsp:nvSpPr>
        <dsp:cNvPr id="0" name=""/>
        <dsp:cNvSpPr/>
      </dsp:nvSpPr>
      <dsp:spPr>
        <a:xfrm>
          <a:off x="0" y="1866347"/>
          <a:ext cx="6367316" cy="1244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MX" sz="2800" kern="1200" dirty="0">
              <a:latin typeface="Montserrat" pitchFamily="2" charset="77"/>
            </a:rPr>
            <a:t>Trauma: muy común.</a:t>
          </a:r>
          <a:endParaRPr lang="es-CO" sz="2800" kern="1200" dirty="0">
            <a:latin typeface="Montserrat" pitchFamily="2" charset="77"/>
          </a:endParaRPr>
        </a:p>
      </dsp:txBody>
      <dsp:txXfrm>
        <a:off x="60770" y="1927117"/>
        <a:ext cx="6245776" cy="1123340"/>
      </dsp:txXfrm>
    </dsp:sp>
    <dsp:sp modelId="{8CE9F8F3-266D-4D2D-9A97-8DBF3EEEF52D}">
      <dsp:nvSpPr>
        <dsp:cNvPr id="0" name=""/>
        <dsp:cNvSpPr/>
      </dsp:nvSpPr>
      <dsp:spPr>
        <a:xfrm>
          <a:off x="0" y="3191867"/>
          <a:ext cx="6367316" cy="1244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MX" sz="2800" kern="1200" dirty="0">
              <a:latin typeface="Montserrat" pitchFamily="2" charset="77"/>
            </a:rPr>
            <a:t>Microvascular: HTA, DM.</a:t>
          </a:r>
          <a:endParaRPr lang="es-CO" sz="2800" kern="1200" dirty="0">
            <a:latin typeface="Montserrat" pitchFamily="2" charset="77"/>
          </a:endParaRPr>
        </a:p>
      </dsp:txBody>
      <dsp:txXfrm>
        <a:off x="60770" y="3252637"/>
        <a:ext cx="6245776" cy="1123340"/>
      </dsp:txXfrm>
    </dsp:sp>
    <dsp:sp modelId="{5C59DC00-022E-4515-B533-4CAF4EEFBA68}">
      <dsp:nvSpPr>
        <dsp:cNvPr id="0" name=""/>
        <dsp:cNvSpPr/>
      </dsp:nvSpPr>
      <dsp:spPr>
        <a:xfrm>
          <a:off x="0" y="4517387"/>
          <a:ext cx="6367316" cy="1244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MX" sz="2800" kern="1200" dirty="0">
              <a:latin typeface="Montserrat" pitchFamily="2" charset="77"/>
            </a:rPr>
            <a:t>Aneurismas y tumores: muy raro.</a:t>
          </a:r>
          <a:endParaRPr lang="es-CO" sz="2800" kern="1200" dirty="0">
            <a:latin typeface="Montserrat" pitchFamily="2" charset="77"/>
          </a:endParaRPr>
        </a:p>
      </dsp:txBody>
      <dsp:txXfrm>
        <a:off x="60770" y="4578157"/>
        <a:ext cx="6245776" cy="112334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4206FC-134B-4ACE-8672-D076D2968E32}">
      <dsp:nvSpPr>
        <dsp:cNvPr id="0" name=""/>
        <dsp:cNvSpPr/>
      </dsp:nvSpPr>
      <dsp:spPr>
        <a:xfrm>
          <a:off x="0" y="2378"/>
          <a:ext cx="6846277" cy="10423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Montserrat" pitchFamily="2" charset="77"/>
            </a:rPr>
            <a:t>Idiopáticas.</a:t>
          </a:r>
          <a:endParaRPr lang="es-CO" sz="2400" kern="1200" dirty="0">
            <a:latin typeface="Montserrat" pitchFamily="2" charset="77"/>
          </a:endParaRPr>
        </a:p>
      </dsp:txBody>
      <dsp:txXfrm>
        <a:off x="50882" y="53260"/>
        <a:ext cx="6744513" cy="940567"/>
      </dsp:txXfrm>
    </dsp:sp>
    <dsp:sp modelId="{E41E7B82-4EB7-42ED-A937-3BE196656E7C}">
      <dsp:nvSpPr>
        <dsp:cNvPr id="0" name=""/>
        <dsp:cNvSpPr/>
      </dsp:nvSpPr>
      <dsp:spPr>
        <a:xfrm>
          <a:off x="0" y="1059053"/>
          <a:ext cx="6846277" cy="10423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Montserrat" pitchFamily="2" charset="77"/>
            </a:rPr>
            <a:t>Trauma.</a:t>
          </a:r>
          <a:endParaRPr lang="es-CO" sz="2400" kern="1200" dirty="0">
            <a:latin typeface="Montserrat" pitchFamily="2" charset="77"/>
          </a:endParaRPr>
        </a:p>
      </dsp:txBody>
      <dsp:txXfrm>
        <a:off x="50882" y="1109935"/>
        <a:ext cx="6744513" cy="940567"/>
      </dsp:txXfrm>
    </dsp:sp>
    <dsp:sp modelId="{8CE9F8F3-266D-4D2D-9A97-8DBF3EEEF52D}">
      <dsp:nvSpPr>
        <dsp:cNvPr id="0" name=""/>
        <dsp:cNvSpPr/>
      </dsp:nvSpPr>
      <dsp:spPr>
        <a:xfrm>
          <a:off x="0" y="2115727"/>
          <a:ext cx="6846277" cy="10423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Montserrat" pitchFamily="2" charset="77"/>
            </a:rPr>
            <a:t>Microvascular: HTA, DM.</a:t>
          </a:r>
          <a:endParaRPr lang="es-CO" sz="2400" kern="1200" dirty="0">
            <a:latin typeface="Montserrat" pitchFamily="2" charset="77"/>
          </a:endParaRPr>
        </a:p>
      </dsp:txBody>
      <dsp:txXfrm>
        <a:off x="50882" y="2166609"/>
        <a:ext cx="6744513" cy="940567"/>
      </dsp:txXfrm>
    </dsp:sp>
    <dsp:sp modelId="{5C59DC00-022E-4515-B533-4CAF4EEFBA68}">
      <dsp:nvSpPr>
        <dsp:cNvPr id="0" name=""/>
        <dsp:cNvSpPr/>
      </dsp:nvSpPr>
      <dsp:spPr>
        <a:xfrm>
          <a:off x="0" y="3172402"/>
          <a:ext cx="6846277" cy="10423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Montserrat" pitchFamily="2" charset="77"/>
            </a:rPr>
            <a:t>Aneurismas y tumores: meningiomas, schwannoma vestibular.</a:t>
          </a:r>
          <a:endParaRPr lang="es-CO" sz="2400" kern="1200" dirty="0">
            <a:latin typeface="Montserrat" pitchFamily="2" charset="77"/>
          </a:endParaRPr>
        </a:p>
      </dsp:txBody>
      <dsp:txXfrm>
        <a:off x="50882" y="3223284"/>
        <a:ext cx="6744513" cy="940567"/>
      </dsp:txXfrm>
    </dsp:sp>
    <dsp:sp modelId="{954DA1FF-7070-4AAA-A582-B3EDEE3B6CB8}">
      <dsp:nvSpPr>
        <dsp:cNvPr id="0" name=""/>
        <dsp:cNvSpPr/>
      </dsp:nvSpPr>
      <dsp:spPr>
        <a:xfrm>
          <a:off x="0" y="4229077"/>
          <a:ext cx="6846277" cy="10423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Montserrat" pitchFamily="2" charset="77"/>
            </a:rPr>
            <a:t>Infecciones.</a:t>
          </a:r>
          <a:endParaRPr lang="es-CO" sz="2400" kern="1200" dirty="0">
            <a:latin typeface="Montserrat" pitchFamily="2" charset="77"/>
          </a:endParaRPr>
        </a:p>
      </dsp:txBody>
      <dsp:txXfrm>
        <a:off x="50882" y="4279959"/>
        <a:ext cx="6744513" cy="940567"/>
      </dsp:txXfrm>
    </dsp:sp>
    <dsp:sp modelId="{F287FB09-13A2-4CEA-BB39-DF9B245A51B1}">
      <dsp:nvSpPr>
        <dsp:cNvPr id="0" name=""/>
        <dsp:cNvSpPr/>
      </dsp:nvSpPr>
      <dsp:spPr>
        <a:xfrm>
          <a:off x="0" y="5285752"/>
          <a:ext cx="6846277" cy="10423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Montserrat" pitchFamily="2" charset="77"/>
            </a:rPr>
            <a:t>Aumento de presión intracraneana.</a:t>
          </a:r>
          <a:endParaRPr lang="es-CO" sz="2400" kern="1200" dirty="0">
            <a:latin typeface="Montserrat" pitchFamily="2" charset="77"/>
          </a:endParaRPr>
        </a:p>
      </dsp:txBody>
      <dsp:txXfrm>
        <a:off x="50882" y="5336634"/>
        <a:ext cx="6744513" cy="940567"/>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9CE1E-E031-4493-B66A-C1075B53494D}">
      <dsp:nvSpPr>
        <dsp:cNvPr id="0" name=""/>
        <dsp:cNvSpPr/>
      </dsp:nvSpPr>
      <dsp:spPr>
        <a:xfrm>
          <a:off x="0" y="27188"/>
          <a:ext cx="6548811" cy="552824"/>
        </a:xfrm>
        <a:prstGeom prst="roundRect">
          <a:avLst/>
        </a:prstGeom>
        <a:solidFill>
          <a:schemeClr val="lt1">
            <a:hueOff val="0"/>
            <a:satOff val="0"/>
            <a:lumOff val="0"/>
            <a:alphaOff val="0"/>
          </a:schemeClr>
        </a:solidFill>
        <a:ln w="12700" cap="flat" cmpd="sng" algn="ctr">
          <a:solidFill>
            <a:srgbClr val="00ABA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MX" sz="2100" kern="1200" dirty="0">
              <a:solidFill>
                <a:srgbClr val="152B48"/>
              </a:solidFill>
              <a:latin typeface="Montserrat" pitchFamily="2" charset="77"/>
            </a:rPr>
            <a:t>Pérdida visual (II nervio).</a:t>
          </a:r>
          <a:endParaRPr lang="es-CO" sz="2100" kern="1200" dirty="0">
            <a:solidFill>
              <a:srgbClr val="152B48"/>
            </a:solidFill>
            <a:latin typeface="Montserrat" pitchFamily="2" charset="77"/>
          </a:endParaRPr>
        </a:p>
      </dsp:txBody>
      <dsp:txXfrm>
        <a:off x="26987" y="54175"/>
        <a:ext cx="6494837" cy="498850"/>
      </dsp:txXfrm>
    </dsp:sp>
    <dsp:sp modelId="{21E36CEC-249F-4BBA-99F3-73277409ADB6}">
      <dsp:nvSpPr>
        <dsp:cNvPr id="0" name=""/>
        <dsp:cNvSpPr/>
      </dsp:nvSpPr>
      <dsp:spPr>
        <a:xfrm>
          <a:off x="0" y="640493"/>
          <a:ext cx="6548811" cy="552824"/>
        </a:xfrm>
        <a:prstGeom prst="roundRect">
          <a:avLst/>
        </a:prstGeom>
        <a:solidFill>
          <a:schemeClr val="lt1">
            <a:hueOff val="0"/>
            <a:satOff val="0"/>
            <a:lumOff val="0"/>
            <a:alphaOff val="0"/>
          </a:schemeClr>
        </a:solidFill>
        <a:ln w="12700" cap="flat" cmpd="sng" algn="ctr">
          <a:solidFill>
            <a:srgbClr val="00ABA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MX" sz="2100" kern="1200" dirty="0">
              <a:solidFill>
                <a:srgbClr val="152B48"/>
              </a:solidFill>
              <a:latin typeface="Montserrat" pitchFamily="2" charset="77"/>
            </a:rPr>
            <a:t>Oftalmoplejía (III, IV, VI).</a:t>
          </a:r>
          <a:endParaRPr lang="es-CO" sz="2100" kern="1200" dirty="0">
            <a:solidFill>
              <a:srgbClr val="152B48"/>
            </a:solidFill>
            <a:latin typeface="Montserrat" pitchFamily="2" charset="77"/>
          </a:endParaRPr>
        </a:p>
      </dsp:txBody>
      <dsp:txXfrm>
        <a:off x="26987" y="667480"/>
        <a:ext cx="6494837" cy="498850"/>
      </dsp:txXfrm>
    </dsp:sp>
    <dsp:sp modelId="{ED79CE20-CC55-42A8-9F5B-4E8EEB52554B}">
      <dsp:nvSpPr>
        <dsp:cNvPr id="0" name=""/>
        <dsp:cNvSpPr/>
      </dsp:nvSpPr>
      <dsp:spPr>
        <a:xfrm>
          <a:off x="0" y="1253798"/>
          <a:ext cx="6548811" cy="552824"/>
        </a:xfrm>
        <a:prstGeom prst="roundRect">
          <a:avLst/>
        </a:prstGeom>
        <a:solidFill>
          <a:schemeClr val="lt1">
            <a:hueOff val="0"/>
            <a:satOff val="0"/>
            <a:lumOff val="0"/>
            <a:alphaOff val="0"/>
          </a:schemeClr>
        </a:solidFill>
        <a:ln w="12700" cap="flat" cmpd="sng" algn="ctr">
          <a:solidFill>
            <a:srgbClr val="00ABA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MX" sz="2100" kern="1200" dirty="0">
              <a:solidFill>
                <a:srgbClr val="152B48"/>
              </a:solidFill>
              <a:latin typeface="Montserrat" pitchFamily="2" charset="77"/>
            </a:rPr>
            <a:t>Diplopia, midriasis.</a:t>
          </a:r>
          <a:endParaRPr lang="es-CO" sz="2100" kern="1200" dirty="0">
            <a:solidFill>
              <a:srgbClr val="152B48"/>
            </a:solidFill>
            <a:latin typeface="Montserrat" pitchFamily="2" charset="77"/>
          </a:endParaRPr>
        </a:p>
      </dsp:txBody>
      <dsp:txXfrm>
        <a:off x="26987" y="1280785"/>
        <a:ext cx="6494837" cy="498850"/>
      </dsp:txXfrm>
    </dsp:sp>
    <dsp:sp modelId="{5B19BE4B-6A1E-4169-B67F-9E5FA63C2B2D}">
      <dsp:nvSpPr>
        <dsp:cNvPr id="0" name=""/>
        <dsp:cNvSpPr/>
      </dsp:nvSpPr>
      <dsp:spPr>
        <a:xfrm>
          <a:off x="0" y="1867103"/>
          <a:ext cx="6548811" cy="552824"/>
        </a:xfrm>
        <a:prstGeom prst="roundRect">
          <a:avLst/>
        </a:prstGeom>
        <a:solidFill>
          <a:schemeClr val="lt1">
            <a:hueOff val="0"/>
            <a:satOff val="0"/>
            <a:lumOff val="0"/>
            <a:alphaOff val="0"/>
          </a:schemeClr>
        </a:solidFill>
        <a:ln w="12700" cap="flat" cmpd="sng" algn="ctr">
          <a:solidFill>
            <a:srgbClr val="00ABA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CO" sz="2100" kern="1200" dirty="0">
              <a:solidFill>
                <a:srgbClr val="152B48"/>
              </a:solidFill>
              <a:latin typeface="Montserrat" pitchFamily="2" charset="77"/>
            </a:rPr>
            <a:t>Ausencia de sensibilidad corneal (V).</a:t>
          </a:r>
        </a:p>
      </dsp:txBody>
      <dsp:txXfrm>
        <a:off x="26987" y="1894090"/>
        <a:ext cx="6494837" cy="498850"/>
      </dsp:txXfrm>
    </dsp:sp>
    <dsp:sp modelId="{6F348A36-0713-4A35-B045-324208C4C86D}">
      <dsp:nvSpPr>
        <dsp:cNvPr id="0" name=""/>
        <dsp:cNvSpPr/>
      </dsp:nvSpPr>
      <dsp:spPr>
        <a:xfrm>
          <a:off x="0" y="2480408"/>
          <a:ext cx="6548811" cy="552824"/>
        </a:xfrm>
        <a:prstGeom prst="roundRect">
          <a:avLst/>
        </a:prstGeom>
        <a:solidFill>
          <a:schemeClr val="lt1">
            <a:hueOff val="0"/>
            <a:satOff val="0"/>
            <a:lumOff val="0"/>
            <a:alphaOff val="0"/>
          </a:schemeClr>
        </a:solidFill>
        <a:ln w="12700" cap="flat" cmpd="sng" algn="ctr">
          <a:solidFill>
            <a:srgbClr val="00ABA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CO" sz="2100" kern="1200" dirty="0">
              <a:solidFill>
                <a:srgbClr val="152B48"/>
              </a:solidFill>
              <a:latin typeface="Montserrat" pitchFamily="2" charset="77"/>
            </a:rPr>
            <a:t>DPAR.</a:t>
          </a:r>
        </a:p>
      </dsp:txBody>
      <dsp:txXfrm>
        <a:off x="26987" y="2507395"/>
        <a:ext cx="6494837" cy="498850"/>
      </dsp:txXfrm>
    </dsp:sp>
    <dsp:sp modelId="{3AB3B56E-11AC-4DE1-B17C-5D02862D0454}">
      <dsp:nvSpPr>
        <dsp:cNvPr id="0" name=""/>
        <dsp:cNvSpPr/>
      </dsp:nvSpPr>
      <dsp:spPr>
        <a:xfrm>
          <a:off x="0" y="3093713"/>
          <a:ext cx="6548811" cy="552824"/>
        </a:xfrm>
        <a:prstGeom prst="roundRect">
          <a:avLst/>
        </a:prstGeom>
        <a:solidFill>
          <a:schemeClr val="lt1">
            <a:hueOff val="0"/>
            <a:satOff val="0"/>
            <a:lumOff val="0"/>
            <a:alphaOff val="0"/>
          </a:schemeClr>
        </a:solidFill>
        <a:ln w="12700" cap="flat" cmpd="sng" algn="ctr">
          <a:solidFill>
            <a:srgbClr val="00ABA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CO" sz="2100" kern="1200" dirty="0">
              <a:solidFill>
                <a:srgbClr val="152B48"/>
              </a:solidFill>
              <a:latin typeface="Montserrat" pitchFamily="2" charset="77"/>
            </a:rPr>
            <a:t>Dolor orbitario.</a:t>
          </a:r>
        </a:p>
      </dsp:txBody>
      <dsp:txXfrm>
        <a:off x="26987" y="3120700"/>
        <a:ext cx="6494837" cy="498850"/>
      </dsp:txXfrm>
    </dsp:sp>
    <dsp:sp modelId="{C4A21C25-9A49-4880-8B09-FAF00327992E}">
      <dsp:nvSpPr>
        <dsp:cNvPr id="0" name=""/>
        <dsp:cNvSpPr/>
      </dsp:nvSpPr>
      <dsp:spPr>
        <a:xfrm>
          <a:off x="0" y="3707018"/>
          <a:ext cx="6548811" cy="552824"/>
        </a:xfrm>
        <a:prstGeom prst="roundRect">
          <a:avLst/>
        </a:prstGeom>
        <a:solidFill>
          <a:schemeClr val="lt1">
            <a:hueOff val="0"/>
            <a:satOff val="0"/>
            <a:lumOff val="0"/>
            <a:alphaOff val="0"/>
          </a:schemeClr>
        </a:solidFill>
        <a:ln w="12700" cap="flat" cmpd="sng" algn="ctr">
          <a:solidFill>
            <a:srgbClr val="00ABA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CO" sz="2100" kern="1200" dirty="0">
              <a:solidFill>
                <a:srgbClr val="152B48"/>
              </a:solidFill>
              <a:latin typeface="Montserrat" pitchFamily="2" charset="77"/>
            </a:rPr>
            <a:t>Hipoestesia de la frente (V).</a:t>
          </a:r>
        </a:p>
      </dsp:txBody>
      <dsp:txXfrm>
        <a:off x="26987" y="3734005"/>
        <a:ext cx="6494837" cy="498850"/>
      </dsp:txXfrm>
    </dsp:sp>
    <dsp:sp modelId="{73A3D53E-6CC0-45B3-9E75-EF1D642E96E7}">
      <dsp:nvSpPr>
        <dsp:cNvPr id="0" name=""/>
        <dsp:cNvSpPr/>
      </dsp:nvSpPr>
      <dsp:spPr>
        <a:xfrm>
          <a:off x="0" y="4320323"/>
          <a:ext cx="6548811" cy="552824"/>
        </a:xfrm>
        <a:prstGeom prst="roundRect">
          <a:avLst/>
        </a:prstGeom>
        <a:solidFill>
          <a:schemeClr val="lt1">
            <a:hueOff val="0"/>
            <a:satOff val="0"/>
            <a:lumOff val="0"/>
            <a:alphaOff val="0"/>
          </a:schemeClr>
        </a:solidFill>
        <a:ln w="12700" cap="flat" cmpd="sng" algn="ctr">
          <a:solidFill>
            <a:srgbClr val="00ABA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CO" sz="2100" kern="1200" dirty="0">
              <a:solidFill>
                <a:srgbClr val="152B48"/>
              </a:solidFill>
              <a:latin typeface="Montserrat" pitchFamily="2" charset="77"/>
            </a:rPr>
            <a:t>Proptosis con o sin congestión orbitaria.</a:t>
          </a:r>
        </a:p>
      </dsp:txBody>
      <dsp:txXfrm>
        <a:off x="26987" y="4347310"/>
        <a:ext cx="6494837" cy="498850"/>
      </dsp:txXfrm>
    </dsp:sp>
    <dsp:sp modelId="{44C9DE2D-EEB1-4A77-8D04-42D78E91F90F}">
      <dsp:nvSpPr>
        <dsp:cNvPr id="0" name=""/>
        <dsp:cNvSpPr/>
      </dsp:nvSpPr>
      <dsp:spPr>
        <a:xfrm>
          <a:off x="0" y="4933628"/>
          <a:ext cx="6548811" cy="552824"/>
        </a:xfrm>
        <a:prstGeom prst="roundRect">
          <a:avLst/>
        </a:prstGeom>
        <a:solidFill>
          <a:schemeClr val="lt1">
            <a:hueOff val="0"/>
            <a:satOff val="0"/>
            <a:lumOff val="0"/>
            <a:alphaOff val="0"/>
          </a:schemeClr>
        </a:solidFill>
        <a:ln w="12700" cap="flat" cmpd="sng" algn="ctr">
          <a:solidFill>
            <a:srgbClr val="00ABA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CO" sz="2100" kern="1200" dirty="0">
              <a:solidFill>
                <a:srgbClr val="152B48"/>
              </a:solidFill>
              <a:latin typeface="Montserrat" pitchFamily="2" charset="77"/>
            </a:rPr>
            <a:t>Quemosis o hiperemia conjuntival.</a:t>
          </a:r>
        </a:p>
      </dsp:txBody>
      <dsp:txXfrm>
        <a:off x="26987" y="4960615"/>
        <a:ext cx="6494837" cy="49885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4206FC-134B-4ACE-8672-D076D2968E32}">
      <dsp:nvSpPr>
        <dsp:cNvPr id="0" name=""/>
        <dsp:cNvSpPr/>
      </dsp:nvSpPr>
      <dsp:spPr>
        <a:xfrm>
          <a:off x="0" y="101330"/>
          <a:ext cx="7131170" cy="421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kern="1200" dirty="0">
              <a:latin typeface="Montserrat" pitchFamily="2" charset="77"/>
            </a:rPr>
            <a:t>Inflamatorias</a:t>
          </a:r>
          <a:endParaRPr lang="es-CO" sz="1600" b="1" kern="1200" dirty="0">
            <a:latin typeface="Montserrat" pitchFamily="2" charset="77"/>
          </a:endParaRPr>
        </a:p>
      </dsp:txBody>
      <dsp:txXfrm>
        <a:off x="20561" y="121891"/>
        <a:ext cx="7090048" cy="380078"/>
      </dsp:txXfrm>
    </dsp:sp>
    <dsp:sp modelId="{E170F554-474B-423C-86A5-74E0045F7A78}">
      <dsp:nvSpPr>
        <dsp:cNvPr id="0" name=""/>
        <dsp:cNvSpPr/>
      </dsp:nvSpPr>
      <dsp:spPr>
        <a:xfrm>
          <a:off x="0" y="522530"/>
          <a:ext cx="7131170" cy="115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415"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s-MX" sz="1200" kern="1200" dirty="0">
              <a:solidFill>
                <a:srgbClr val="152B48"/>
              </a:solidFill>
              <a:latin typeface="Montserrat" pitchFamily="2" charset="77"/>
            </a:rPr>
            <a:t>Sarcoidosis.</a:t>
          </a:r>
          <a:endParaRPr lang="es-CO" sz="1200" kern="1200" dirty="0">
            <a:solidFill>
              <a:srgbClr val="152B48"/>
            </a:solidFill>
            <a:latin typeface="Montserrat" pitchFamily="2" charset="77"/>
          </a:endParaRPr>
        </a:p>
        <a:p>
          <a:pPr marL="114300" lvl="1" indent="-114300" algn="l" defTabSz="533400">
            <a:lnSpc>
              <a:spcPct val="90000"/>
            </a:lnSpc>
            <a:spcBef>
              <a:spcPct val="0"/>
            </a:spcBef>
            <a:spcAft>
              <a:spcPct val="20000"/>
            </a:spcAft>
            <a:buChar char="•"/>
          </a:pPr>
          <a:r>
            <a:rPr lang="es-MX" sz="1200" kern="1200" dirty="0">
              <a:solidFill>
                <a:srgbClr val="152B48"/>
              </a:solidFill>
              <a:latin typeface="Montserrat" pitchFamily="2" charset="77"/>
            </a:rPr>
            <a:t>LES / GPA / ACG.</a:t>
          </a:r>
          <a:endParaRPr lang="es-CO" sz="1200" kern="1200" dirty="0">
            <a:solidFill>
              <a:srgbClr val="152B48"/>
            </a:solidFill>
            <a:latin typeface="Montserrat" pitchFamily="2" charset="77"/>
          </a:endParaRPr>
        </a:p>
        <a:p>
          <a:pPr marL="114300" lvl="1" indent="-114300" algn="l" defTabSz="533400">
            <a:lnSpc>
              <a:spcPct val="90000"/>
            </a:lnSpc>
            <a:spcBef>
              <a:spcPct val="0"/>
            </a:spcBef>
            <a:spcAft>
              <a:spcPct val="20000"/>
            </a:spcAft>
            <a:buChar char="•"/>
          </a:pPr>
          <a:r>
            <a:rPr lang="es-MX" sz="1200" kern="1200" dirty="0">
              <a:solidFill>
                <a:srgbClr val="152B48"/>
              </a:solidFill>
              <a:latin typeface="Montserrat" pitchFamily="2" charset="77"/>
            </a:rPr>
            <a:t>Síndrome de Tolosa Hunt.</a:t>
          </a:r>
          <a:endParaRPr lang="es-CO" sz="1200" kern="1200" dirty="0">
            <a:solidFill>
              <a:srgbClr val="152B48"/>
            </a:solidFill>
            <a:latin typeface="Montserrat" pitchFamily="2" charset="77"/>
          </a:endParaRPr>
        </a:p>
        <a:p>
          <a:pPr marL="114300" lvl="1" indent="-114300" algn="l" defTabSz="533400">
            <a:lnSpc>
              <a:spcPct val="90000"/>
            </a:lnSpc>
            <a:spcBef>
              <a:spcPct val="0"/>
            </a:spcBef>
            <a:spcAft>
              <a:spcPct val="20000"/>
            </a:spcAft>
            <a:buChar char="•"/>
          </a:pPr>
          <a:r>
            <a:rPr lang="es-MX" sz="1200" kern="1200" dirty="0">
              <a:solidFill>
                <a:srgbClr val="152B48"/>
              </a:solidFill>
              <a:latin typeface="Montserrat" pitchFamily="2" charset="77"/>
            </a:rPr>
            <a:t>Inflamación idiopática de la órbita.</a:t>
          </a:r>
          <a:endParaRPr lang="es-CO" sz="1200" kern="1200" dirty="0">
            <a:solidFill>
              <a:srgbClr val="152B48"/>
            </a:solidFill>
            <a:latin typeface="Montserrat" pitchFamily="2" charset="77"/>
          </a:endParaRPr>
        </a:p>
        <a:p>
          <a:pPr marL="114300" lvl="1" indent="-114300" algn="l" defTabSz="533400">
            <a:lnSpc>
              <a:spcPct val="90000"/>
            </a:lnSpc>
            <a:spcBef>
              <a:spcPct val="0"/>
            </a:spcBef>
            <a:spcAft>
              <a:spcPct val="20000"/>
            </a:spcAft>
            <a:buChar char="•"/>
          </a:pPr>
          <a:r>
            <a:rPr lang="es-MX" sz="1200" kern="1200" dirty="0">
              <a:solidFill>
                <a:srgbClr val="152B48"/>
              </a:solidFill>
              <a:latin typeface="Montserrat" pitchFamily="2" charset="77"/>
            </a:rPr>
            <a:t>Orbitopatía tiroidea.</a:t>
          </a:r>
          <a:endParaRPr lang="es-CO" sz="1200" kern="1200" dirty="0">
            <a:solidFill>
              <a:srgbClr val="152B48"/>
            </a:solidFill>
            <a:latin typeface="Montserrat" pitchFamily="2" charset="77"/>
          </a:endParaRPr>
        </a:p>
      </dsp:txBody>
      <dsp:txXfrm>
        <a:off x="0" y="522530"/>
        <a:ext cx="7131170" cy="1159200"/>
      </dsp:txXfrm>
    </dsp:sp>
    <dsp:sp modelId="{07F97E7D-5B03-4D3B-BB57-96C5B03A554C}">
      <dsp:nvSpPr>
        <dsp:cNvPr id="0" name=""/>
        <dsp:cNvSpPr/>
      </dsp:nvSpPr>
      <dsp:spPr>
        <a:xfrm>
          <a:off x="0" y="1681730"/>
          <a:ext cx="7131170" cy="421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kern="1200" dirty="0">
              <a:latin typeface="Montserrat" pitchFamily="2" charset="77"/>
            </a:rPr>
            <a:t>Infecciosas</a:t>
          </a:r>
          <a:endParaRPr lang="es-CO" sz="1600" b="1" kern="1200" dirty="0">
            <a:latin typeface="Montserrat" pitchFamily="2" charset="77"/>
          </a:endParaRPr>
        </a:p>
      </dsp:txBody>
      <dsp:txXfrm>
        <a:off x="20561" y="1702291"/>
        <a:ext cx="7090048" cy="380078"/>
      </dsp:txXfrm>
    </dsp:sp>
    <dsp:sp modelId="{9CD213AF-634A-4583-A14E-DE8E2E965818}">
      <dsp:nvSpPr>
        <dsp:cNvPr id="0" name=""/>
        <dsp:cNvSpPr/>
      </dsp:nvSpPr>
      <dsp:spPr>
        <a:xfrm>
          <a:off x="0" y="2102930"/>
          <a:ext cx="7131170" cy="927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415"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s-MX" sz="1200" kern="1200" dirty="0">
              <a:solidFill>
                <a:srgbClr val="152B48"/>
              </a:solidFill>
              <a:latin typeface="Montserrat" pitchFamily="2" charset="77"/>
            </a:rPr>
            <a:t>Mucormicosis.</a:t>
          </a:r>
          <a:endParaRPr lang="es-CO" sz="1200" kern="1200" dirty="0">
            <a:solidFill>
              <a:srgbClr val="152B48"/>
            </a:solidFill>
            <a:latin typeface="Montserrat" pitchFamily="2" charset="77"/>
          </a:endParaRPr>
        </a:p>
        <a:p>
          <a:pPr marL="114300" lvl="1" indent="-114300" algn="l" defTabSz="533400">
            <a:lnSpc>
              <a:spcPct val="90000"/>
            </a:lnSpc>
            <a:spcBef>
              <a:spcPct val="0"/>
            </a:spcBef>
            <a:spcAft>
              <a:spcPct val="20000"/>
            </a:spcAft>
            <a:buChar char="•"/>
          </a:pPr>
          <a:r>
            <a:rPr lang="es-MX" sz="1200" kern="1200" dirty="0">
              <a:solidFill>
                <a:srgbClr val="152B48"/>
              </a:solidFill>
              <a:latin typeface="Montserrat" pitchFamily="2" charset="77"/>
            </a:rPr>
            <a:t>TB.</a:t>
          </a:r>
          <a:endParaRPr lang="es-CO" sz="1200" kern="1200" dirty="0">
            <a:solidFill>
              <a:srgbClr val="152B48"/>
            </a:solidFill>
            <a:latin typeface="Montserrat" pitchFamily="2" charset="77"/>
          </a:endParaRPr>
        </a:p>
        <a:p>
          <a:pPr marL="114300" lvl="1" indent="-114300" algn="l" defTabSz="533400">
            <a:lnSpc>
              <a:spcPct val="90000"/>
            </a:lnSpc>
            <a:spcBef>
              <a:spcPct val="0"/>
            </a:spcBef>
            <a:spcAft>
              <a:spcPct val="20000"/>
            </a:spcAft>
            <a:buChar char="•"/>
          </a:pPr>
          <a:r>
            <a:rPr lang="es-MX" sz="1200" kern="1200" dirty="0">
              <a:solidFill>
                <a:srgbClr val="152B48"/>
              </a:solidFill>
              <a:latin typeface="Montserrat" pitchFamily="2" charset="77"/>
            </a:rPr>
            <a:t>Herpes zoster.</a:t>
          </a:r>
          <a:endParaRPr lang="es-CO" sz="1200" kern="1200" dirty="0">
            <a:solidFill>
              <a:srgbClr val="152B48"/>
            </a:solidFill>
            <a:latin typeface="Montserrat" pitchFamily="2" charset="77"/>
          </a:endParaRPr>
        </a:p>
        <a:p>
          <a:pPr marL="114300" lvl="1" indent="-114300" algn="l" defTabSz="533400">
            <a:lnSpc>
              <a:spcPct val="90000"/>
            </a:lnSpc>
            <a:spcBef>
              <a:spcPct val="0"/>
            </a:spcBef>
            <a:spcAft>
              <a:spcPct val="20000"/>
            </a:spcAft>
            <a:buChar char="•"/>
          </a:pPr>
          <a:r>
            <a:rPr lang="es-MX" sz="1200" kern="1200" dirty="0">
              <a:solidFill>
                <a:srgbClr val="152B48"/>
              </a:solidFill>
              <a:latin typeface="Montserrat" pitchFamily="2" charset="77"/>
            </a:rPr>
            <a:t>Sífilis.</a:t>
          </a:r>
          <a:endParaRPr lang="es-CO" sz="1200" kern="1200" dirty="0">
            <a:solidFill>
              <a:srgbClr val="152B48"/>
            </a:solidFill>
            <a:latin typeface="Montserrat" pitchFamily="2" charset="77"/>
          </a:endParaRPr>
        </a:p>
      </dsp:txBody>
      <dsp:txXfrm>
        <a:off x="0" y="2102930"/>
        <a:ext cx="7131170" cy="927360"/>
      </dsp:txXfrm>
    </dsp:sp>
    <dsp:sp modelId="{6444AFA5-98B2-4A92-9534-2A9585EA126F}">
      <dsp:nvSpPr>
        <dsp:cNvPr id="0" name=""/>
        <dsp:cNvSpPr/>
      </dsp:nvSpPr>
      <dsp:spPr>
        <a:xfrm>
          <a:off x="0" y="3030290"/>
          <a:ext cx="7131170" cy="421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kern="1200" dirty="0">
              <a:latin typeface="Montserrat" pitchFamily="2" charset="77"/>
            </a:rPr>
            <a:t>Neoplásicas</a:t>
          </a:r>
          <a:endParaRPr lang="es-CO" sz="1600" b="1" kern="1200" dirty="0">
            <a:latin typeface="Montserrat" pitchFamily="2" charset="77"/>
          </a:endParaRPr>
        </a:p>
      </dsp:txBody>
      <dsp:txXfrm>
        <a:off x="20561" y="3050851"/>
        <a:ext cx="7090048" cy="380078"/>
      </dsp:txXfrm>
    </dsp:sp>
    <dsp:sp modelId="{7148E2C4-4F87-43FE-9531-43C785122E4C}">
      <dsp:nvSpPr>
        <dsp:cNvPr id="0" name=""/>
        <dsp:cNvSpPr/>
      </dsp:nvSpPr>
      <dsp:spPr>
        <a:xfrm>
          <a:off x="0" y="3451490"/>
          <a:ext cx="7131170" cy="115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415"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s-MX" sz="1200" kern="1200" dirty="0">
              <a:solidFill>
                <a:srgbClr val="152B48"/>
              </a:solidFill>
              <a:latin typeface="Montserrat" pitchFamily="2" charset="77"/>
            </a:rPr>
            <a:t>Tumores de cabeza y cuello con extensión orbitaria.</a:t>
          </a:r>
          <a:endParaRPr lang="es-CO" sz="1200" kern="1200" dirty="0">
            <a:solidFill>
              <a:srgbClr val="152B48"/>
            </a:solidFill>
            <a:latin typeface="Montserrat" pitchFamily="2" charset="77"/>
          </a:endParaRPr>
        </a:p>
        <a:p>
          <a:pPr marL="114300" lvl="1" indent="-114300" algn="l" defTabSz="533400">
            <a:lnSpc>
              <a:spcPct val="90000"/>
            </a:lnSpc>
            <a:spcBef>
              <a:spcPct val="0"/>
            </a:spcBef>
            <a:spcAft>
              <a:spcPct val="20000"/>
            </a:spcAft>
            <a:buChar char="•"/>
          </a:pPr>
          <a:r>
            <a:rPr lang="es-MX" sz="1200" kern="1200" dirty="0">
              <a:solidFill>
                <a:srgbClr val="152B48"/>
              </a:solidFill>
              <a:latin typeface="Montserrat" pitchFamily="2" charset="77"/>
            </a:rPr>
            <a:t>Meningioma, schwannoma.</a:t>
          </a:r>
          <a:endParaRPr lang="es-CO" sz="1200" kern="1200" dirty="0">
            <a:solidFill>
              <a:srgbClr val="152B48"/>
            </a:solidFill>
            <a:latin typeface="Montserrat" pitchFamily="2" charset="77"/>
          </a:endParaRPr>
        </a:p>
        <a:p>
          <a:pPr marL="114300" lvl="1" indent="-114300" algn="l" defTabSz="533400">
            <a:lnSpc>
              <a:spcPct val="90000"/>
            </a:lnSpc>
            <a:spcBef>
              <a:spcPct val="0"/>
            </a:spcBef>
            <a:spcAft>
              <a:spcPct val="20000"/>
            </a:spcAft>
            <a:buChar char="•"/>
          </a:pPr>
          <a:r>
            <a:rPr lang="es-MX" sz="1200" kern="1200" dirty="0">
              <a:solidFill>
                <a:srgbClr val="152B48"/>
              </a:solidFill>
              <a:latin typeface="Montserrat" pitchFamily="2" charset="77"/>
            </a:rPr>
            <a:t>Metástasis.</a:t>
          </a:r>
          <a:endParaRPr lang="es-CO" sz="1200" kern="1200" dirty="0">
            <a:solidFill>
              <a:srgbClr val="152B48"/>
            </a:solidFill>
            <a:latin typeface="Montserrat" pitchFamily="2" charset="77"/>
          </a:endParaRPr>
        </a:p>
        <a:p>
          <a:pPr marL="114300" lvl="1" indent="-114300" algn="l" defTabSz="533400">
            <a:lnSpc>
              <a:spcPct val="90000"/>
            </a:lnSpc>
            <a:spcBef>
              <a:spcPct val="0"/>
            </a:spcBef>
            <a:spcAft>
              <a:spcPct val="20000"/>
            </a:spcAft>
            <a:buChar char="•"/>
          </a:pPr>
          <a:r>
            <a:rPr lang="es-MX" sz="1200" kern="1200" dirty="0">
              <a:solidFill>
                <a:srgbClr val="152B48"/>
              </a:solidFill>
              <a:latin typeface="Montserrat" pitchFamily="2" charset="77"/>
            </a:rPr>
            <a:t>Linfoma/leucemia.</a:t>
          </a:r>
          <a:endParaRPr lang="es-CO" sz="1200" kern="1200" dirty="0">
            <a:solidFill>
              <a:srgbClr val="152B48"/>
            </a:solidFill>
            <a:latin typeface="Montserrat" pitchFamily="2" charset="77"/>
          </a:endParaRPr>
        </a:p>
        <a:p>
          <a:pPr marL="114300" lvl="1" indent="-114300" algn="l" defTabSz="533400">
            <a:lnSpc>
              <a:spcPct val="90000"/>
            </a:lnSpc>
            <a:spcBef>
              <a:spcPct val="0"/>
            </a:spcBef>
            <a:spcAft>
              <a:spcPct val="20000"/>
            </a:spcAft>
            <a:buChar char="•"/>
          </a:pPr>
          <a:r>
            <a:rPr lang="es-MX" sz="1200" kern="1200" dirty="0">
              <a:solidFill>
                <a:srgbClr val="152B48"/>
              </a:solidFill>
              <a:latin typeface="Montserrat" pitchFamily="2" charset="77"/>
            </a:rPr>
            <a:t>Neurofibromatosis.</a:t>
          </a:r>
          <a:endParaRPr lang="es-CO" sz="1200" kern="1200" dirty="0">
            <a:solidFill>
              <a:srgbClr val="152B48"/>
            </a:solidFill>
            <a:latin typeface="Montserrat" pitchFamily="2" charset="77"/>
          </a:endParaRPr>
        </a:p>
      </dsp:txBody>
      <dsp:txXfrm>
        <a:off x="0" y="3451490"/>
        <a:ext cx="7131170" cy="1159200"/>
      </dsp:txXfrm>
    </dsp:sp>
    <dsp:sp modelId="{ADC3D7D8-642C-48E1-961B-1D1A006E0531}">
      <dsp:nvSpPr>
        <dsp:cNvPr id="0" name=""/>
        <dsp:cNvSpPr/>
      </dsp:nvSpPr>
      <dsp:spPr>
        <a:xfrm>
          <a:off x="0" y="4610690"/>
          <a:ext cx="7131170" cy="421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kern="1200" dirty="0">
              <a:latin typeface="Montserrat" pitchFamily="2" charset="77"/>
            </a:rPr>
            <a:t>Traumáticas</a:t>
          </a:r>
          <a:endParaRPr lang="es-CO" sz="1600" b="1" kern="1200" dirty="0">
            <a:latin typeface="Montserrat" pitchFamily="2" charset="77"/>
          </a:endParaRPr>
        </a:p>
      </dsp:txBody>
      <dsp:txXfrm>
        <a:off x="20561" y="4631251"/>
        <a:ext cx="7090048" cy="380078"/>
      </dsp:txXfrm>
    </dsp:sp>
    <dsp:sp modelId="{B43B631B-8C6A-48F8-9A35-7B1B43A59A5D}">
      <dsp:nvSpPr>
        <dsp:cNvPr id="0" name=""/>
        <dsp:cNvSpPr/>
      </dsp:nvSpPr>
      <dsp:spPr>
        <a:xfrm>
          <a:off x="0" y="5031890"/>
          <a:ext cx="7131170"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415"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s-MX" sz="1200" kern="1200" dirty="0">
              <a:solidFill>
                <a:srgbClr val="152B48"/>
              </a:solidFill>
              <a:latin typeface="Montserrat" pitchFamily="2" charset="77"/>
            </a:rPr>
            <a:t>Fractura del ápex, penetrante.</a:t>
          </a:r>
          <a:endParaRPr lang="es-CO" sz="1200" kern="1200" dirty="0">
            <a:solidFill>
              <a:srgbClr val="152B48"/>
            </a:solidFill>
            <a:latin typeface="Montserrat" pitchFamily="2" charset="77"/>
          </a:endParaRPr>
        </a:p>
        <a:p>
          <a:pPr marL="114300" lvl="1" indent="-114300" algn="l" defTabSz="533400">
            <a:lnSpc>
              <a:spcPct val="90000"/>
            </a:lnSpc>
            <a:spcBef>
              <a:spcPct val="0"/>
            </a:spcBef>
            <a:spcAft>
              <a:spcPct val="20000"/>
            </a:spcAft>
            <a:buChar char="•"/>
          </a:pPr>
          <a:r>
            <a:rPr lang="es-MX" sz="1200" kern="1200" dirty="0">
              <a:solidFill>
                <a:srgbClr val="152B48"/>
              </a:solidFill>
              <a:latin typeface="Montserrat" pitchFamily="2" charset="77"/>
            </a:rPr>
            <a:t>Cx nasales y de senos, cx orbitaria.</a:t>
          </a:r>
          <a:endParaRPr lang="es-CO" sz="1200" kern="1200" dirty="0">
            <a:solidFill>
              <a:srgbClr val="152B48"/>
            </a:solidFill>
            <a:latin typeface="Montserrat" pitchFamily="2" charset="77"/>
          </a:endParaRPr>
        </a:p>
      </dsp:txBody>
      <dsp:txXfrm>
        <a:off x="0" y="5031890"/>
        <a:ext cx="7131170" cy="463680"/>
      </dsp:txXfrm>
    </dsp:sp>
    <dsp:sp modelId="{B879B3C6-C80D-4A02-9E4B-0B22A19C61BD}">
      <dsp:nvSpPr>
        <dsp:cNvPr id="0" name=""/>
        <dsp:cNvSpPr/>
      </dsp:nvSpPr>
      <dsp:spPr>
        <a:xfrm>
          <a:off x="0" y="5495570"/>
          <a:ext cx="7131170" cy="421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kern="1200" dirty="0">
              <a:latin typeface="Montserrat" pitchFamily="2" charset="77"/>
            </a:rPr>
            <a:t>Vasculares</a:t>
          </a:r>
          <a:endParaRPr lang="es-CO" sz="1600" b="1" kern="1200" dirty="0">
            <a:latin typeface="Montserrat" pitchFamily="2" charset="77"/>
          </a:endParaRPr>
        </a:p>
      </dsp:txBody>
      <dsp:txXfrm>
        <a:off x="20561" y="5516131"/>
        <a:ext cx="7090048" cy="380078"/>
      </dsp:txXfrm>
    </dsp:sp>
    <dsp:sp modelId="{ACB5DDAC-A9FA-497C-9A16-8C72B5E1F0E6}">
      <dsp:nvSpPr>
        <dsp:cNvPr id="0" name=""/>
        <dsp:cNvSpPr/>
      </dsp:nvSpPr>
      <dsp:spPr>
        <a:xfrm>
          <a:off x="0" y="5916770"/>
          <a:ext cx="7131170"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415"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s-MX" sz="1200" kern="1200" dirty="0">
              <a:solidFill>
                <a:srgbClr val="152B48"/>
              </a:solidFill>
              <a:latin typeface="Montserrat" pitchFamily="2" charset="77"/>
            </a:rPr>
            <a:t>Aneurismas C-C.</a:t>
          </a:r>
          <a:endParaRPr lang="es-CO" sz="1200" kern="1200" dirty="0">
            <a:solidFill>
              <a:srgbClr val="152B48"/>
            </a:solidFill>
            <a:latin typeface="Montserrat" pitchFamily="2" charset="77"/>
          </a:endParaRPr>
        </a:p>
        <a:p>
          <a:pPr marL="114300" lvl="1" indent="-114300" algn="l" defTabSz="533400">
            <a:lnSpc>
              <a:spcPct val="90000"/>
            </a:lnSpc>
            <a:spcBef>
              <a:spcPct val="0"/>
            </a:spcBef>
            <a:spcAft>
              <a:spcPct val="20000"/>
            </a:spcAft>
            <a:buChar char="•"/>
          </a:pPr>
          <a:r>
            <a:rPr lang="es-MX" sz="1200" kern="1200" dirty="0">
              <a:solidFill>
                <a:srgbClr val="152B48"/>
              </a:solidFill>
              <a:latin typeface="Montserrat" pitchFamily="2" charset="77"/>
            </a:rPr>
            <a:t>Fístulas C-C.</a:t>
          </a:r>
          <a:endParaRPr lang="es-CO" sz="1200" kern="1200" dirty="0">
            <a:solidFill>
              <a:srgbClr val="152B48"/>
            </a:solidFill>
            <a:latin typeface="Montserrat" pitchFamily="2" charset="77"/>
          </a:endParaRPr>
        </a:p>
        <a:p>
          <a:pPr marL="114300" lvl="1" indent="-114300" algn="l" defTabSz="533400">
            <a:lnSpc>
              <a:spcPct val="90000"/>
            </a:lnSpc>
            <a:spcBef>
              <a:spcPct val="0"/>
            </a:spcBef>
            <a:spcAft>
              <a:spcPct val="20000"/>
            </a:spcAft>
            <a:buChar char="•"/>
          </a:pPr>
          <a:r>
            <a:rPr lang="es-MX" sz="1200" kern="1200" dirty="0">
              <a:solidFill>
                <a:srgbClr val="152B48"/>
              </a:solidFill>
              <a:latin typeface="Montserrat" pitchFamily="2" charset="77"/>
            </a:rPr>
            <a:t>Trombosis de seno cavernoso.</a:t>
          </a:r>
          <a:endParaRPr lang="es-CO" sz="1200" kern="1200" dirty="0">
            <a:solidFill>
              <a:srgbClr val="152B48"/>
            </a:solidFill>
            <a:latin typeface="Montserrat" pitchFamily="2" charset="77"/>
          </a:endParaRPr>
        </a:p>
      </dsp:txBody>
      <dsp:txXfrm>
        <a:off x="0" y="5916770"/>
        <a:ext cx="7131170" cy="6955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F13430-A338-4ECF-B5F8-4AC01702A549}">
      <dsp:nvSpPr>
        <dsp:cNvPr id="0" name=""/>
        <dsp:cNvSpPr/>
      </dsp:nvSpPr>
      <dsp:spPr>
        <a:xfrm>
          <a:off x="2275" y="1551"/>
          <a:ext cx="2218412" cy="46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MX" sz="1600" b="1" kern="1200" dirty="0">
              <a:latin typeface="Montserrat" pitchFamily="2" charset="77"/>
            </a:rPr>
            <a:t>RETROBULBAR</a:t>
          </a:r>
          <a:endParaRPr lang="es-CO" sz="1600" b="1" kern="1200" dirty="0">
            <a:latin typeface="Montserrat" pitchFamily="2" charset="77"/>
          </a:endParaRPr>
        </a:p>
      </dsp:txBody>
      <dsp:txXfrm>
        <a:off x="2275" y="1551"/>
        <a:ext cx="2218412" cy="460800"/>
      </dsp:txXfrm>
    </dsp:sp>
    <dsp:sp modelId="{82E7EE9B-7B3B-40B4-92F8-7C9380EC1C56}">
      <dsp:nvSpPr>
        <dsp:cNvPr id="0" name=""/>
        <dsp:cNvSpPr/>
      </dsp:nvSpPr>
      <dsp:spPr>
        <a:xfrm>
          <a:off x="2275" y="462352"/>
          <a:ext cx="2218412" cy="23277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ctr" anchorCtr="0">
          <a:noAutofit/>
        </a:bodyPr>
        <a:lstStyle/>
        <a:p>
          <a:pPr marL="171450" lvl="1" indent="-171450" algn="l" defTabSz="800100">
            <a:lnSpc>
              <a:spcPct val="90000"/>
            </a:lnSpc>
            <a:spcBef>
              <a:spcPct val="0"/>
            </a:spcBef>
            <a:spcAft>
              <a:spcPct val="15000"/>
            </a:spcAft>
            <a:buChar char="•"/>
          </a:pPr>
          <a:r>
            <a:rPr lang="es-MX" sz="1800" kern="1200" dirty="0">
              <a:solidFill>
                <a:srgbClr val="152B48"/>
              </a:solidFill>
              <a:latin typeface="Montserrat" pitchFamily="2" charset="77"/>
            </a:rPr>
            <a:t>Disco óptico normal.</a:t>
          </a:r>
          <a:endParaRPr lang="es-CO" sz="1800" kern="1200" dirty="0">
            <a:solidFill>
              <a:srgbClr val="152B48"/>
            </a:solidFill>
            <a:latin typeface="Montserrat" pitchFamily="2" charset="77"/>
          </a:endParaRPr>
        </a:p>
        <a:p>
          <a:pPr marL="171450" lvl="1" indent="-171450" algn="l" defTabSz="800100">
            <a:lnSpc>
              <a:spcPct val="90000"/>
            </a:lnSpc>
            <a:spcBef>
              <a:spcPct val="0"/>
            </a:spcBef>
            <a:spcAft>
              <a:spcPct val="15000"/>
            </a:spcAft>
            <a:buChar char="•"/>
          </a:pPr>
          <a:r>
            <a:rPr lang="es-MX" sz="1800" kern="1200" dirty="0">
              <a:solidFill>
                <a:srgbClr val="152B48"/>
              </a:solidFill>
              <a:latin typeface="Montserrat" pitchFamily="2" charset="77"/>
            </a:rPr>
            <a:t>La más común en adultos.</a:t>
          </a:r>
          <a:endParaRPr lang="es-CO" sz="1800" kern="1200" dirty="0">
            <a:solidFill>
              <a:srgbClr val="152B48"/>
            </a:solidFill>
            <a:latin typeface="Montserrat" pitchFamily="2" charset="77"/>
          </a:endParaRPr>
        </a:p>
        <a:p>
          <a:pPr marL="171450" lvl="1" indent="-171450" algn="l" defTabSz="800100">
            <a:lnSpc>
              <a:spcPct val="90000"/>
            </a:lnSpc>
            <a:spcBef>
              <a:spcPct val="0"/>
            </a:spcBef>
            <a:spcAft>
              <a:spcPct val="15000"/>
            </a:spcAft>
            <a:buChar char="•"/>
          </a:pPr>
          <a:r>
            <a:rPr lang="es-MX" sz="1800" kern="1200" dirty="0">
              <a:solidFill>
                <a:srgbClr val="152B48"/>
              </a:solidFill>
              <a:latin typeface="Montserrat" pitchFamily="2" charset="77"/>
            </a:rPr>
            <a:t>Frecuente asociación con EM.</a:t>
          </a:r>
          <a:endParaRPr lang="es-CO" sz="1800" kern="1200" dirty="0">
            <a:solidFill>
              <a:srgbClr val="152B48"/>
            </a:solidFill>
            <a:latin typeface="Montserrat" pitchFamily="2" charset="77"/>
          </a:endParaRPr>
        </a:p>
      </dsp:txBody>
      <dsp:txXfrm>
        <a:off x="2275" y="462352"/>
        <a:ext cx="2218412" cy="2327760"/>
      </dsp:txXfrm>
    </dsp:sp>
    <dsp:sp modelId="{AE171B35-1D05-4CF0-9BD3-438F706A0FE9}">
      <dsp:nvSpPr>
        <dsp:cNvPr id="0" name=""/>
        <dsp:cNvSpPr/>
      </dsp:nvSpPr>
      <dsp:spPr>
        <a:xfrm>
          <a:off x="2531265" y="1551"/>
          <a:ext cx="2218412" cy="46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MX" sz="1600" b="1" kern="1200" dirty="0">
              <a:latin typeface="Montserrat" pitchFamily="2" charset="77"/>
            </a:rPr>
            <a:t>PAPILITIS</a:t>
          </a:r>
          <a:endParaRPr lang="es-CO" sz="1600" b="1" kern="1200" dirty="0">
            <a:latin typeface="Montserrat" pitchFamily="2" charset="77"/>
          </a:endParaRPr>
        </a:p>
      </dsp:txBody>
      <dsp:txXfrm>
        <a:off x="2531265" y="1551"/>
        <a:ext cx="2218412" cy="460800"/>
      </dsp:txXfrm>
    </dsp:sp>
    <dsp:sp modelId="{DF2A780D-693C-4817-BA39-627E78DABBF7}">
      <dsp:nvSpPr>
        <dsp:cNvPr id="0" name=""/>
        <dsp:cNvSpPr/>
      </dsp:nvSpPr>
      <dsp:spPr>
        <a:xfrm>
          <a:off x="2531265" y="462352"/>
          <a:ext cx="2218412" cy="23277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ctr" anchorCtr="0">
          <a:noAutofit/>
        </a:bodyPr>
        <a:lstStyle/>
        <a:p>
          <a:pPr marL="171450" lvl="1" indent="-171450" algn="l" defTabSz="800100">
            <a:lnSpc>
              <a:spcPct val="90000"/>
            </a:lnSpc>
            <a:spcBef>
              <a:spcPct val="0"/>
            </a:spcBef>
            <a:spcAft>
              <a:spcPct val="15000"/>
            </a:spcAft>
            <a:buChar char="•"/>
          </a:pPr>
          <a:r>
            <a:rPr lang="es-MX" sz="1800" kern="1200" dirty="0">
              <a:solidFill>
                <a:srgbClr val="152B48"/>
              </a:solidFill>
              <a:latin typeface="Montserrat" pitchFamily="2" charset="77"/>
            </a:rPr>
            <a:t>Edema e hiperemia del DO.</a:t>
          </a:r>
          <a:endParaRPr lang="es-CO" sz="1800" kern="1200" dirty="0">
            <a:solidFill>
              <a:srgbClr val="152B48"/>
            </a:solidFill>
            <a:latin typeface="Montserrat" pitchFamily="2" charset="77"/>
          </a:endParaRPr>
        </a:p>
        <a:p>
          <a:pPr marL="171450" lvl="1" indent="-171450" algn="l" defTabSz="800100">
            <a:lnSpc>
              <a:spcPct val="90000"/>
            </a:lnSpc>
            <a:spcBef>
              <a:spcPct val="0"/>
            </a:spcBef>
            <a:spcAft>
              <a:spcPct val="15000"/>
            </a:spcAft>
            <a:buChar char="•"/>
          </a:pPr>
          <a:r>
            <a:rPr lang="es-MX" sz="1800" kern="1200" dirty="0">
              <a:solidFill>
                <a:srgbClr val="152B48"/>
              </a:solidFill>
              <a:latin typeface="Montserrat" pitchFamily="2" charset="77"/>
            </a:rPr>
            <a:t>La más común en niños.</a:t>
          </a:r>
          <a:endParaRPr lang="es-CO" sz="1800" kern="1200" dirty="0">
            <a:solidFill>
              <a:srgbClr val="152B48"/>
            </a:solidFill>
            <a:latin typeface="Montserrat" pitchFamily="2" charset="77"/>
          </a:endParaRPr>
        </a:p>
      </dsp:txBody>
      <dsp:txXfrm>
        <a:off x="2531265" y="462352"/>
        <a:ext cx="2218412" cy="2327760"/>
      </dsp:txXfrm>
    </dsp:sp>
    <dsp:sp modelId="{90A89664-D71A-4D1E-8263-B572282A048A}">
      <dsp:nvSpPr>
        <dsp:cNvPr id="0" name=""/>
        <dsp:cNvSpPr/>
      </dsp:nvSpPr>
      <dsp:spPr>
        <a:xfrm>
          <a:off x="5060255" y="1551"/>
          <a:ext cx="2218412" cy="46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MX" sz="1600" b="1" kern="1200" dirty="0">
              <a:latin typeface="Montserrat" pitchFamily="2" charset="77"/>
            </a:rPr>
            <a:t>NEURORRETINITIS</a:t>
          </a:r>
          <a:endParaRPr lang="es-CO" sz="1600" b="1" kern="1200" dirty="0">
            <a:latin typeface="Montserrat" pitchFamily="2" charset="77"/>
          </a:endParaRPr>
        </a:p>
      </dsp:txBody>
      <dsp:txXfrm>
        <a:off x="5060255" y="1551"/>
        <a:ext cx="2218412" cy="460800"/>
      </dsp:txXfrm>
    </dsp:sp>
    <dsp:sp modelId="{E784B8E2-7E58-4036-87C3-08B352110EFD}">
      <dsp:nvSpPr>
        <dsp:cNvPr id="0" name=""/>
        <dsp:cNvSpPr/>
      </dsp:nvSpPr>
      <dsp:spPr>
        <a:xfrm>
          <a:off x="5060255" y="462352"/>
          <a:ext cx="2218412" cy="23277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ctr" anchorCtr="0">
          <a:noAutofit/>
        </a:bodyPr>
        <a:lstStyle/>
        <a:p>
          <a:pPr marL="171450" lvl="1" indent="-171450" algn="l" defTabSz="800100">
            <a:lnSpc>
              <a:spcPct val="90000"/>
            </a:lnSpc>
            <a:spcBef>
              <a:spcPct val="0"/>
            </a:spcBef>
            <a:spcAft>
              <a:spcPct val="15000"/>
            </a:spcAft>
            <a:buChar char="•"/>
          </a:pPr>
          <a:r>
            <a:rPr lang="es-MX" sz="1800" kern="1200" dirty="0">
              <a:solidFill>
                <a:srgbClr val="152B48"/>
              </a:solidFill>
              <a:latin typeface="Montserrat" pitchFamily="2" charset="77"/>
            </a:rPr>
            <a:t>Papilitis con estrella macular.</a:t>
          </a:r>
          <a:endParaRPr lang="es-CO" sz="1800" kern="1200" dirty="0">
            <a:solidFill>
              <a:srgbClr val="152B48"/>
            </a:solidFill>
            <a:latin typeface="Montserrat" pitchFamily="2" charset="77"/>
          </a:endParaRPr>
        </a:p>
        <a:p>
          <a:pPr marL="171450" lvl="1" indent="-171450" algn="l" defTabSz="800100">
            <a:lnSpc>
              <a:spcPct val="90000"/>
            </a:lnSpc>
            <a:spcBef>
              <a:spcPct val="0"/>
            </a:spcBef>
            <a:spcAft>
              <a:spcPct val="15000"/>
            </a:spcAft>
            <a:buChar char="•"/>
          </a:pPr>
          <a:r>
            <a:rPr lang="es-MX" sz="1800" kern="1200" dirty="0">
              <a:solidFill>
                <a:srgbClr val="152B48"/>
              </a:solidFill>
              <a:latin typeface="Montserrat" pitchFamily="2" charset="77"/>
            </a:rPr>
            <a:t>La menos común.</a:t>
          </a:r>
          <a:endParaRPr lang="es-CO" sz="1800" kern="1200" dirty="0">
            <a:solidFill>
              <a:srgbClr val="152B48"/>
            </a:solidFill>
            <a:latin typeface="Montserrat" pitchFamily="2" charset="77"/>
          </a:endParaRPr>
        </a:p>
        <a:p>
          <a:pPr marL="171450" lvl="1" indent="-171450" algn="l" defTabSz="800100">
            <a:lnSpc>
              <a:spcPct val="90000"/>
            </a:lnSpc>
            <a:spcBef>
              <a:spcPct val="0"/>
            </a:spcBef>
            <a:spcAft>
              <a:spcPct val="15000"/>
            </a:spcAft>
            <a:buChar char="•"/>
          </a:pPr>
          <a:r>
            <a:rPr lang="es-MX" sz="1800" kern="1200" dirty="0">
              <a:solidFill>
                <a:srgbClr val="152B48"/>
              </a:solidFill>
              <a:latin typeface="Montserrat" pitchFamily="2" charset="77"/>
            </a:rPr>
            <a:t>Rara asociación con EM.</a:t>
          </a:r>
          <a:endParaRPr lang="es-CO" sz="1800" kern="1200" dirty="0">
            <a:solidFill>
              <a:srgbClr val="152B48"/>
            </a:solidFill>
            <a:latin typeface="Montserrat" pitchFamily="2" charset="77"/>
          </a:endParaRPr>
        </a:p>
      </dsp:txBody>
      <dsp:txXfrm>
        <a:off x="5060255" y="462352"/>
        <a:ext cx="2218412" cy="23277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D30C4-AD2F-4504-99BF-036A7CA26192}">
      <dsp:nvSpPr>
        <dsp:cNvPr id="0" name=""/>
        <dsp:cNvSpPr/>
      </dsp:nvSpPr>
      <dsp:spPr>
        <a:xfrm>
          <a:off x="0" y="0"/>
          <a:ext cx="6974305" cy="12985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MX" sz="2400" b="1" kern="1200" dirty="0">
              <a:latin typeface="Montserrat" pitchFamily="2" charset="77"/>
            </a:rPr>
            <a:t>Desmielinizante:</a:t>
          </a:r>
          <a:endParaRPr lang="es-CO" sz="2400" b="1" kern="1200" dirty="0">
            <a:latin typeface="Montserrat" pitchFamily="2" charset="77"/>
          </a:endParaRPr>
        </a:p>
        <a:p>
          <a:pPr marL="228600" lvl="1" indent="-228600" algn="l" defTabSz="889000">
            <a:lnSpc>
              <a:spcPct val="90000"/>
            </a:lnSpc>
            <a:spcBef>
              <a:spcPct val="0"/>
            </a:spcBef>
            <a:spcAft>
              <a:spcPct val="15000"/>
            </a:spcAft>
            <a:buChar char="•"/>
          </a:pPr>
          <a:r>
            <a:rPr lang="es-MX" sz="2000" kern="1200" dirty="0">
              <a:latin typeface="Montserrat" pitchFamily="2" charset="77"/>
            </a:rPr>
            <a:t>La más común.</a:t>
          </a:r>
          <a:endParaRPr lang="es-CO" sz="2000" kern="1200" dirty="0">
            <a:latin typeface="Montserrat" pitchFamily="2" charset="77"/>
          </a:endParaRPr>
        </a:p>
        <a:p>
          <a:pPr marL="228600" lvl="1" indent="-228600" algn="l" defTabSz="889000">
            <a:lnSpc>
              <a:spcPct val="90000"/>
            </a:lnSpc>
            <a:spcBef>
              <a:spcPct val="0"/>
            </a:spcBef>
            <a:spcAft>
              <a:spcPct val="15000"/>
            </a:spcAft>
            <a:buChar char="•"/>
          </a:pPr>
          <a:r>
            <a:rPr lang="es-MX" sz="2000" kern="1200" dirty="0">
              <a:latin typeface="Montserrat" pitchFamily="2" charset="77"/>
            </a:rPr>
            <a:t>EM, NMO.</a:t>
          </a:r>
          <a:endParaRPr lang="es-CO" sz="2000" kern="1200" dirty="0">
            <a:latin typeface="Montserrat" pitchFamily="2" charset="77"/>
          </a:endParaRPr>
        </a:p>
      </dsp:txBody>
      <dsp:txXfrm>
        <a:off x="1524715" y="0"/>
        <a:ext cx="5449589" cy="1298543"/>
      </dsp:txXfrm>
    </dsp:sp>
    <dsp:sp modelId="{D13C13C2-3000-471E-B5AA-35B4690FE75B}">
      <dsp:nvSpPr>
        <dsp:cNvPr id="0" name=""/>
        <dsp:cNvSpPr/>
      </dsp:nvSpPr>
      <dsp:spPr>
        <a:xfrm>
          <a:off x="129854" y="129854"/>
          <a:ext cx="1394861" cy="1038834"/>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FAAD74-9D46-4082-B8D8-F670A41A7DE9}">
      <dsp:nvSpPr>
        <dsp:cNvPr id="0" name=""/>
        <dsp:cNvSpPr/>
      </dsp:nvSpPr>
      <dsp:spPr>
        <a:xfrm>
          <a:off x="0" y="1428398"/>
          <a:ext cx="6974305" cy="12985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MX" sz="2400" b="1" kern="1200" dirty="0">
              <a:latin typeface="Montserrat" pitchFamily="2" charset="77"/>
            </a:rPr>
            <a:t>Infecciosa – parainfecciosa:</a:t>
          </a:r>
          <a:endParaRPr lang="es-CO" sz="2400" b="1" kern="1200" dirty="0">
            <a:latin typeface="Montserrat" pitchFamily="2" charset="77"/>
          </a:endParaRPr>
        </a:p>
        <a:p>
          <a:pPr marL="228600" lvl="1" indent="-228600" algn="l" defTabSz="889000">
            <a:lnSpc>
              <a:spcPct val="90000"/>
            </a:lnSpc>
            <a:spcBef>
              <a:spcPct val="0"/>
            </a:spcBef>
            <a:spcAft>
              <a:spcPct val="15000"/>
            </a:spcAft>
            <a:buChar char="•"/>
          </a:pPr>
          <a:r>
            <a:rPr lang="es-MX" sz="2000" kern="1200" dirty="0">
              <a:latin typeface="Montserrat" pitchFamily="2" charset="77"/>
            </a:rPr>
            <a:t>Bartonella, sífilis, Lyme, herpes zoster.</a:t>
          </a:r>
          <a:endParaRPr lang="es-CO" sz="2000" kern="1200" dirty="0">
            <a:latin typeface="Montserrat" pitchFamily="2" charset="77"/>
          </a:endParaRPr>
        </a:p>
        <a:p>
          <a:pPr marL="228600" lvl="1" indent="-228600" algn="l" defTabSz="889000">
            <a:lnSpc>
              <a:spcPct val="90000"/>
            </a:lnSpc>
            <a:spcBef>
              <a:spcPct val="0"/>
            </a:spcBef>
            <a:spcAft>
              <a:spcPct val="15000"/>
            </a:spcAft>
            <a:buChar char="•"/>
          </a:pPr>
          <a:r>
            <a:rPr lang="es-MX" sz="2000" kern="1200" dirty="0">
              <a:latin typeface="Montserrat" pitchFamily="2" charset="77"/>
            </a:rPr>
            <a:t>Posterior a infección viral o vacuna.</a:t>
          </a:r>
          <a:endParaRPr lang="es-CO" sz="2000" kern="1200" dirty="0">
            <a:latin typeface="Montserrat" pitchFamily="2" charset="77"/>
          </a:endParaRPr>
        </a:p>
      </dsp:txBody>
      <dsp:txXfrm>
        <a:off x="1524715" y="1428398"/>
        <a:ext cx="5449589" cy="1298543"/>
      </dsp:txXfrm>
    </dsp:sp>
    <dsp:sp modelId="{80A5A802-6E62-4AF0-B884-4D04036BDCD4}">
      <dsp:nvSpPr>
        <dsp:cNvPr id="0" name=""/>
        <dsp:cNvSpPr/>
      </dsp:nvSpPr>
      <dsp:spPr>
        <a:xfrm>
          <a:off x="129854" y="1558252"/>
          <a:ext cx="1394861" cy="1038834"/>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1648AF-8B30-4BAB-9C11-F64104563657}">
      <dsp:nvSpPr>
        <dsp:cNvPr id="0" name=""/>
        <dsp:cNvSpPr/>
      </dsp:nvSpPr>
      <dsp:spPr>
        <a:xfrm>
          <a:off x="0" y="2856796"/>
          <a:ext cx="6974305" cy="12985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MX" sz="2400" b="1" kern="1200" dirty="0">
              <a:latin typeface="Montserrat" pitchFamily="2" charset="77"/>
            </a:rPr>
            <a:t>No infecciosas:</a:t>
          </a:r>
          <a:endParaRPr lang="es-CO" sz="2400" b="1" kern="1200" dirty="0">
            <a:latin typeface="Montserrat" pitchFamily="2" charset="77"/>
          </a:endParaRPr>
        </a:p>
        <a:p>
          <a:pPr marL="228600" lvl="1" indent="-228600" algn="l" defTabSz="889000">
            <a:lnSpc>
              <a:spcPct val="90000"/>
            </a:lnSpc>
            <a:spcBef>
              <a:spcPct val="0"/>
            </a:spcBef>
            <a:spcAft>
              <a:spcPct val="15000"/>
            </a:spcAft>
            <a:buChar char="•"/>
          </a:pPr>
          <a:r>
            <a:rPr lang="es-MX" sz="2000" kern="1200" dirty="0">
              <a:latin typeface="Montserrat" pitchFamily="2" charset="77"/>
            </a:rPr>
            <a:t>Sarcoidosis.</a:t>
          </a:r>
          <a:endParaRPr lang="es-CO" sz="2000" kern="1200" dirty="0">
            <a:latin typeface="Montserrat" pitchFamily="2" charset="77"/>
          </a:endParaRPr>
        </a:p>
        <a:p>
          <a:pPr marL="228600" lvl="1" indent="-228600" algn="l" defTabSz="889000">
            <a:lnSpc>
              <a:spcPct val="90000"/>
            </a:lnSpc>
            <a:spcBef>
              <a:spcPct val="0"/>
            </a:spcBef>
            <a:spcAft>
              <a:spcPct val="15000"/>
            </a:spcAft>
            <a:buChar char="•"/>
          </a:pPr>
          <a:r>
            <a:rPr lang="es-MX" sz="2000" kern="1200" dirty="0">
              <a:latin typeface="Montserrat" pitchFamily="2" charset="77"/>
            </a:rPr>
            <a:t>LES, PAN.</a:t>
          </a:r>
          <a:endParaRPr lang="es-CO" sz="2000" kern="1200" dirty="0">
            <a:latin typeface="Montserrat" pitchFamily="2" charset="77"/>
          </a:endParaRPr>
        </a:p>
      </dsp:txBody>
      <dsp:txXfrm>
        <a:off x="1524715" y="2856796"/>
        <a:ext cx="5449589" cy="1298543"/>
      </dsp:txXfrm>
    </dsp:sp>
    <dsp:sp modelId="{75DF0EA3-BBF0-46ED-8F2B-96783AA56C57}">
      <dsp:nvSpPr>
        <dsp:cNvPr id="0" name=""/>
        <dsp:cNvSpPr/>
      </dsp:nvSpPr>
      <dsp:spPr>
        <a:xfrm>
          <a:off x="129854" y="2986650"/>
          <a:ext cx="1394861" cy="1038834"/>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3C4176-0722-4998-A377-C52F3441E2D9}">
      <dsp:nvSpPr>
        <dsp:cNvPr id="0" name=""/>
        <dsp:cNvSpPr/>
      </dsp:nvSpPr>
      <dsp:spPr>
        <a:xfrm>
          <a:off x="0" y="23515"/>
          <a:ext cx="10667997" cy="617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MX" sz="2200" kern="1200" dirty="0">
              <a:latin typeface="Montserrat" pitchFamily="2" charset="77"/>
            </a:rPr>
            <a:t>Fibras nerviosas pierden su capa de mielina.</a:t>
          </a:r>
          <a:endParaRPr lang="es-CO" sz="2200" kern="1200" dirty="0">
            <a:latin typeface="Montserrat" pitchFamily="2" charset="77"/>
          </a:endParaRPr>
        </a:p>
      </dsp:txBody>
      <dsp:txXfrm>
        <a:off x="30157" y="53672"/>
        <a:ext cx="10607683" cy="557446"/>
      </dsp:txXfrm>
    </dsp:sp>
    <dsp:sp modelId="{26278E79-17A1-47D6-8E58-3933B1073E5E}">
      <dsp:nvSpPr>
        <dsp:cNvPr id="0" name=""/>
        <dsp:cNvSpPr/>
      </dsp:nvSpPr>
      <dsp:spPr>
        <a:xfrm>
          <a:off x="0" y="736315"/>
          <a:ext cx="10667997" cy="617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MX" sz="2200" kern="1200" dirty="0">
              <a:latin typeface="Montserrat" pitchFamily="2" charset="77"/>
            </a:rPr>
            <a:t>Los astrocitos depositan tejido fibroso en placas en las zonas afectadas.</a:t>
          </a:r>
          <a:endParaRPr lang="es-CO" sz="2200" kern="1200" dirty="0">
            <a:latin typeface="Montserrat" pitchFamily="2" charset="77"/>
          </a:endParaRPr>
        </a:p>
      </dsp:txBody>
      <dsp:txXfrm>
        <a:off x="30157" y="766472"/>
        <a:ext cx="10607683" cy="557446"/>
      </dsp:txXfrm>
    </dsp:sp>
    <dsp:sp modelId="{C78CB63A-2B97-4DF1-9089-D9CF0399B63B}">
      <dsp:nvSpPr>
        <dsp:cNvPr id="0" name=""/>
        <dsp:cNvSpPr/>
      </dsp:nvSpPr>
      <dsp:spPr>
        <a:xfrm>
          <a:off x="0" y="1449116"/>
          <a:ext cx="10667997" cy="617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MX" sz="2200" kern="1200" dirty="0">
              <a:latin typeface="Montserrat" pitchFamily="2" charset="77"/>
            </a:rPr>
            <a:t>Alteración de conducción nerviosa de los tractos de materia blanca.</a:t>
          </a:r>
          <a:endParaRPr lang="es-CO" sz="2200" kern="1200" dirty="0">
            <a:latin typeface="Montserrat" pitchFamily="2" charset="77"/>
          </a:endParaRPr>
        </a:p>
      </dsp:txBody>
      <dsp:txXfrm>
        <a:off x="30157" y="1479273"/>
        <a:ext cx="10607683" cy="5574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853DD-37EB-49D6-8D57-9DBD45839E19}">
      <dsp:nvSpPr>
        <dsp:cNvPr id="0" name=""/>
        <dsp:cNvSpPr/>
      </dsp:nvSpPr>
      <dsp:spPr>
        <a:xfrm>
          <a:off x="882265" y="240"/>
          <a:ext cx="2487760" cy="138153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b="1" kern="1200" dirty="0">
              <a:latin typeface="Montserrat" panose="00000500000000000000"/>
            </a:rPr>
            <a:t>Neuritis óptica aislada sin desmielinización generalizada.</a:t>
          </a:r>
          <a:endParaRPr lang="es-CO" sz="2000" b="1" kern="1200" dirty="0">
            <a:latin typeface="Montserrat" panose="00000500000000000000"/>
          </a:endParaRPr>
        </a:p>
      </dsp:txBody>
      <dsp:txXfrm>
        <a:off x="882265" y="240"/>
        <a:ext cx="2487760" cy="1381538"/>
      </dsp:txXfrm>
    </dsp:sp>
    <dsp:sp modelId="{D0D3D2E6-AF42-49F0-A03E-5FBB29197C8E}">
      <dsp:nvSpPr>
        <dsp:cNvPr id="0" name=""/>
        <dsp:cNvSpPr/>
      </dsp:nvSpPr>
      <dsp:spPr>
        <a:xfrm>
          <a:off x="3600281" y="240"/>
          <a:ext cx="2302564" cy="138153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b="1" kern="1200" dirty="0">
              <a:latin typeface="Montserrat" panose="00000500000000000000"/>
            </a:rPr>
            <a:t>Esclerosis múltiple.</a:t>
          </a:r>
          <a:endParaRPr lang="es-CO" sz="2000" b="1" kern="1200" dirty="0">
            <a:latin typeface="Montserrat" panose="00000500000000000000"/>
          </a:endParaRPr>
        </a:p>
      </dsp:txBody>
      <dsp:txXfrm>
        <a:off x="3600281" y="240"/>
        <a:ext cx="2302564" cy="1381538"/>
      </dsp:txXfrm>
    </dsp:sp>
    <dsp:sp modelId="{DEAEA794-AE51-4C76-BC18-58969BE64F33}">
      <dsp:nvSpPr>
        <dsp:cNvPr id="0" name=""/>
        <dsp:cNvSpPr/>
      </dsp:nvSpPr>
      <dsp:spPr>
        <a:xfrm>
          <a:off x="916769" y="1612036"/>
          <a:ext cx="2418752" cy="138153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b="1" kern="1200" dirty="0">
              <a:latin typeface="Montserrat" panose="00000500000000000000"/>
            </a:rPr>
            <a:t>Neuromielitis óptica.</a:t>
          </a:r>
          <a:endParaRPr lang="es-CO" sz="2000" b="1" kern="1200" dirty="0">
            <a:latin typeface="Montserrat" panose="00000500000000000000"/>
          </a:endParaRPr>
        </a:p>
      </dsp:txBody>
      <dsp:txXfrm>
        <a:off x="916769" y="1612036"/>
        <a:ext cx="2418752" cy="1381538"/>
      </dsp:txXfrm>
    </dsp:sp>
    <dsp:sp modelId="{A0B73029-E63D-46B1-ACF2-01E3EEC842A8}">
      <dsp:nvSpPr>
        <dsp:cNvPr id="0" name=""/>
        <dsp:cNvSpPr/>
      </dsp:nvSpPr>
      <dsp:spPr>
        <a:xfrm>
          <a:off x="3565777" y="1612036"/>
          <a:ext cx="2302564" cy="138153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b="1" kern="1200" dirty="0">
              <a:latin typeface="Montserrat" panose="00000500000000000000"/>
            </a:rPr>
            <a:t>Enfermedad de Schilder.</a:t>
          </a:r>
          <a:endParaRPr lang="es-CO" sz="2000" b="1" kern="1200" dirty="0">
            <a:latin typeface="Montserrat" panose="00000500000000000000"/>
          </a:endParaRPr>
        </a:p>
      </dsp:txBody>
      <dsp:txXfrm>
        <a:off x="3565777" y="1612036"/>
        <a:ext cx="2302564" cy="13815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A5A14D-8F4D-4814-AF20-9070308ED636}">
      <dsp:nvSpPr>
        <dsp:cNvPr id="0" name=""/>
        <dsp:cNvSpPr/>
      </dsp:nvSpPr>
      <dsp:spPr>
        <a:xfrm>
          <a:off x="0" y="864"/>
          <a:ext cx="10674963" cy="9457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MX" sz="2200" kern="1200" dirty="0">
              <a:latin typeface="Montserrat" pitchFamily="2" charset="77"/>
            </a:rPr>
            <a:t>Enfermedad idiopática desmielinizante; afecta sustancia blanca de SNC.</a:t>
          </a:r>
          <a:endParaRPr lang="es-CO" sz="2200" kern="1200" dirty="0">
            <a:latin typeface="Montserrat" pitchFamily="2" charset="77"/>
          </a:endParaRPr>
        </a:p>
      </dsp:txBody>
      <dsp:txXfrm>
        <a:off x="46166" y="47030"/>
        <a:ext cx="10582631" cy="853382"/>
      </dsp:txXfrm>
    </dsp:sp>
    <dsp:sp modelId="{55A8645B-BEAE-43D4-AF53-531678614267}">
      <dsp:nvSpPr>
        <dsp:cNvPr id="0" name=""/>
        <dsp:cNvSpPr/>
      </dsp:nvSpPr>
      <dsp:spPr>
        <a:xfrm>
          <a:off x="0" y="960655"/>
          <a:ext cx="10674963" cy="9457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MX" sz="2200" kern="1200" dirty="0">
              <a:latin typeface="Montserrat" pitchFamily="2" charset="77"/>
            </a:rPr>
            <a:t>Más común en mujeres – 3ra/4ta década de la vida.</a:t>
          </a:r>
          <a:endParaRPr lang="es-CO" sz="2200" kern="1200" dirty="0">
            <a:latin typeface="Montserrat" pitchFamily="2" charset="77"/>
          </a:endParaRPr>
        </a:p>
      </dsp:txBody>
      <dsp:txXfrm>
        <a:off x="46166" y="1006821"/>
        <a:ext cx="10582631" cy="853382"/>
      </dsp:txXfrm>
    </dsp:sp>
    <dsp:sp modelId="{2A90F012-A23D-4D0E-937D-55F3A2AC6FB7}">
      <dsp:nvSpPr>
        <dsp:cNvPr id="0" name=""/>
        <dsp:cNvSpPr/>
      </dsp:nvSpPr>
      <dsp:spPr>
        <a:xfrm>
          <a:off x="0" y="1920446"/>
          <a:ext cx="10674963" cy="9457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MX" sz="2200" kern="1200" dirty="0">
              <a:latin typeface="Montserrat" pitchFamily="2" charset="77"/>
            </a:rPr>
            <a:t>Típicamente, remitente/recidivante al principio </a:t>
          </a:r>
          <a:r>
            <a:rPr lang="es-MX" sz="2200" kern="1200" dirty="0">
              <a:latin typeface="Montserrat" pitchFamily="2" charset="77"/>
              <a:sym typeface="Wingdings" panose="05000000000000000000" pitchFamily="2" charset="2"/>
            </a:rPr>
            <a:t></a:t>
          </a:r>
          <a:r>
            <a:rPr lang="es-MX" sz="2200" kern="1200" dirty="0">
              <a:latin typeface="Montserrat" pitchFamily="2" charset="77"/>
            </a:rPr>
            <a:t> 10% enfermedad más agresiva.</a:t>
          </a:r>
          <a:endParaRPr lang="es-CO" sz="2200" kern="1200" dirty="0">
            <a:latin typeface="Montserrat" pitchFamily="2" charset="77"/>
          </a:endParaRPr>
        </a:p>
      </dsp:txBody>
      <dsp:txXfrm>
        <a:off x="46166" y="1966612"/>
        <a:ext cx="10582631" cy="85338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1D2F5-A3DF-4864-B464-197AE51BBFF3}">
      <dsp:nvSpPr>
        <dsp:cNvPr id="0" name=""/>
        <dsp:cNvSpPr/>
      </dsp:nvSpPr>
      <dsp:spPr>
        <a:xfrm>
          <a:off x="0" y="0"/>
          <a:ext cx="6481011" cy="11412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b="1" kern="1200" dirty="0">
              <a:solidFill>
                <a:schemeClr val="accent2"/>
              </a:solidFill>
              <a:latin typeface="Montserrat" pitchFamily="2" charset="77"/>
            </a:rPr>
            <a:t>Sistémicamente.</a:t>
          </a:r>
          <a:endParaRPr lang="es-CO" sz="2000" b="1" kern="1200" dirty="0">
            <a:solidFill>
              <a:schemeClr val="accent2"/>
            </a:solidFill>
            <a:latin typeface="Montserrat" pitchFamily="2" charset="77"/>
          </a:endParaRPr>
        </a:p>
      </dsp:txBody>
      <dsp:txXfrm>
        <a:off x="1410325" y="0"/>
        <a:ext cx="5070685" cy="1141236"/>
      </dsp:txXfrm>
    </dsp:sp>
    <dsp:sp modelId="{58DDB2E1-6D3B-49FD-BEA2-C1A47920770E}">
      <dsp:nvSpPr>
        <dsp:cNvPr id="0" name=""/>
        <dsp:cNvSpPr/>
      </dsp:nvSpPr>
      <dsp:spPr>
        <a:xfrm>
          <a:off x="114123" y="114123"/>
          <a:ext cx="1296202" cy="912988"/>
        </a:xfrm>
        <a:prstGeom prst="roundRect">
          <a:avLst>
            <a:gd name="adj" fmla="val 10000"/>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l="1116" t="-5203" r="-1116" b="-76797"/>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42318C-AB20-433F-B689-5FAB7149C976}">
      <dsp:nvSpPr>
        <dsp:cNvPr id="0" name=""/>
        <dsp:cNvSpPr/>
      </dsp:nvSpPr>
      <dsp:spPr>
        <a:xfrm>
          <a:off x="0" y="1255359"/>
          <a:ext cx="6481011" cy="11412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dirty="0">
              <a:latin typeface="Montserrat" pitchFamily="2" charset="77"/>
            </a:rPr>
            <a:t>Debilidad, rigidez, pérdida de control de esfínteres, pérdida sensorial.</a:t>
          </a:r>
          <a:endParaRPr lang="es-CO" sz="2000" kern="1200" dirty="0">
            <a:latin typeface="Montserrat" pitchFamily="2" charset="77"/>
          </a:endParaRPr>
        </a:p>
      </dsp:txBody>
      <dsp:txXfrm>
        <a:off x="1410325" y="1255359"/>
        <a:ext cx="5070685" cy="1141236"/>
      </dsp:txXfrm>
    </dsp:sp>
    <dsp:sp modelId="{2C1A57C5-618C-4AF3-A925-7BA85BB7CF0F}">
      <dsp:nvSpPr>
        <dsp:cNvPr id="0" name=""/>
        <dsp:cNvSpPr/>
      </dsp:nvSpPr>
      <dsp:spPr>
        <a:xfrm>
          <a:off x="114123" y="1369483"/>
          <a:ext cx="1296202" cy="912988"/>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4EC647-4499-4830-BA6B-20DBB1D6D4BF}">
      <dsp:nvSpPr>
        <dsp:cNvPr id="0" name=""/>
        <dsp:cNvSpPr/>
      </dsp:nvSpPr>
      <dsp:spPr>
        <a:xfrm>
          <a:off x="0" y="2510719"/>
          <a:ext cx="6481011" cy="11412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dirty="0">
              <a:latin typeface="Montserrat" pitchFamily="2" charset="77"/>
            </a:rPr>
            <a:t>Diplopía, nistagmus, disartria, disfagia.</a:t>
          </a:r>
          <a:endParaRPr lang="es-CO" sz="2000" kern="1200" dirty="0">
            <a:latin typeface="Montserrat" pitchFamily="2" charset="77"/>
          </a:endParaRPr>
        </a:p>
      </dsp:txBody>
      <dsp:txXfrm>
        <a:off x="1410325" y="2510719"/>
        <a:ext cx="5070685" cy="1141236"/>
      </dsp:txXfrm>
    </dsp:sp>
    <dsp:sp modelId="{FB6519D1-5B89-492B-BAE6-13988D587730}">
      <dsp:nvSpPr>
        <dsp:cNvPr id="0" name=""/>
        <dsp:cNvSpPr/>
      </dsp:nvSpPr>
      <dsp:spPr>
        <a:xfrm>
          <a:off x="114123" y="2624843"/>
          <a:ext cx="1296202" cy="912988"/>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t="-33000" b="-3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52C098-D9C5-4327-B18A-82ED32DFE919}">
      <dsp:nvSpPr>
        <dsp:cNvPr id="0" name=""/>
        <dsp:cNvSpPr/>
      </dsp:nvSpPr>
      <dsp:spPr>
        <a:xfrm>
          <a:off x="0" y="3766079"/>
          <a:ext cx="6481011" cy="11412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dirty="0">
              <a:latin typeface="Montserrat" pitchFamily="2" charset="77"/>
            </a:rPr>
            <a:t>Hemiparesia, hemianopsia.</a:t>
          </a:r>
          <a:endParaRPr lang="es-CO" sz="2000" kern="1200" dirty="0">
            <a:latin typeface="Montserrat" pitchFamily="2" charset="77"/>
          </a:endParaRPr>
        </a:p>
      </dsp:txBody>
      <dsp:txXfrm>
        <a:off x="1410325" y="3766079"/>
        <a:ext cx="5070685" cy="1141236"/>
      </dsp:txXfrm>
    </dsp:sp>
    <dsp:sp modelId="{77D1A82B-54E4-40FE-872A-7208665D0963}">
      <dsp:nvSpPr>
        <dsp:cNvPr id="0" name=""/>
        <dsp:cNvSpPr/>
      </dsp:nvSpPr>
      <dsp:spPr>
        <a:xfrm>
          <a:off x="114123" y="3880202"/>
          <a:ext cx="1296202" cy="912988"/>
        </a:xfrm>
        <a:prstGeom prst="roundRect">
          <a:avLst>
            <a:gd name="adj" fmla="val 10000"/>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4EBB99-B37C-40B9-BFE5-D4E56EE08DF1}">
      <dsp:nvSpPr>
        <dsp:cNvPr id="0" name=""/>
        <dsp:cNvSpPr/>
      </dsp:nvSpPr>
      <dsp:spPr>
        <a:xfrm>
          <a:off x="0" y="5021439"/>
          <a:ext cx="6481011" cy="11412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dirty="0">
              <a:latin typeface="Montserrat" pitchFamily="2" charset="77"/>
            </a:rPr>
            <a:t>Deterioro cognitivo, depresión.</a:t>
          </a:r>
          <a:endParaRPr lang="es-CO" sz="2000" kern="1200" dirty="0">
            <a:latin typeface="Montserrat" pitchFamily="2" charset="77"/>
          </a:endParaRPr>
        </a:p>
      </dsp:txBody>
      <dsp:txXfrm>
        <a:off x="1410325" y="5021439"/>
        <a:ext cx="5070685" cy="1141236"/>
      </dsp:txXfrm>
    </dsp:sp>
    <dsp:sp modelId="{A26A00E2-7C47-44C8-B91A-36E4334E3421}">
      <dsp:nvSpPr>
        <dsp:cNvPr id="0" name=""/>
        <dsp:cNvSpPr/>
      </dsp:nvSpPr>
      <dsp:spPr>
        <a:xfrm>
          <a:off x="114123" y="5135562"/>
          <a:ext cx="1296202" cy="912988"/>
        </a:xfrm>
        <a:prstGeom prst="roundRect">
          <a:avLst>
            <a:gd name="adj" fmla="val 10000"/>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r="1341" b="186"/>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A58DD-B2AC-7043-963B-FE335F1ED892}" type="datetimeFigureOut">
              <a:rPr lang="es-ES_tradnl" smtClean="0"/>
              <a:t>06/04/2021</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1131BE-6B63-9048-AE0A-3E707B56C457}" type="slidenum">
              <a:rPr lang="es-ES_tradnl" smtClean="0"/>
              <a:t>‹Nº›</a:t>
            </a:fld>
            <a:endParaRPr lang="es-ES_tradnl"/>
          </a:p>
        </p:txBody>
      </p:sp>
    </p:spTree>
    <p:extLst>
      <p:ext uri="{BB962C8B-B14F-4D97-AF65-F5344CB8AC3E}">
        <p14:creationId xmlns:p14="http://schemas.microsoft.com/office/powerpoint/2010/main" val="4240683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yewiki.aao.org/Papilledema#cite_note-1"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yewiki.aao.org/Blepharoptosis"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eyewiki.aao.org/Acquired_Oculomotor_Nerve_Palsy#cite_note-aao0-2"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eyewiki.aao.org/Orbital_Apex_Syndrome#cite_note-4" TargetMode="External"/><Relationship Id="rId2" Type="http://schemas.openxmlformats.org/officeDocument/2006/relationships/slide" Target="../slides/slide50.xml"/><Relationship Id="rId1" Type="http://schemas.openxmlformats.org/officeDocument/2006/relationships/notesMaster" Target="../notesMasters/notesMaster1.xml"/><Relationship Id="rId5" Type="http://schemas.openxmlformats.org/officeDocument/2006/relationships/hyperlink" Target="https://eyewiki.aao.org/Orbital_Apex_Syndrome#cite_note-:1-6" TargetMode="External"/><Relationship Id="rId4" Type="http://schemas.openxmlformats.org/officeDocument/2006/relationships/hyperlink" Target="https://eyewiki.aao.org/Orbital_Apex_Syndrome#cite_note-5"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P: Piamadre, A:aracnoides, D: duramadre</a:t>
            </a:r>
            <a:endParaRPr lang="es-CO" dirty="0"/>
          </a:p>
        </p:txBody>
      </p:sp>
      <p:sp>
        <p:nvSpPr>
          <p:cNvPr id="4" name="Marcador de número de diapositiva 3"/>
          <p:cNvSpPr>
            <a:spLocks noGrp="1"/>
          </p:cNvSpPr>
          <p:nvPr>
            <p:ph type="sldNum" sz="quarter" idx="5"/>
          </p:nvPr>
        </p:nvSpPr>
        <p:spPr/>
        <p:txBody>
          <a:bodyPr/>
          <a:lstStyle/>
          <a:p>
            <a:fld id="{9A1131BE-6B63-9048-AE0A-3E707B56C457}" type="slidenum">
              <a:rPr lang="es-ES_tradnl" smtClean="0"/>
              <a:t>3</a:t>
            </a:fld>
            <a:endParaRPr lang="es-ES_tradnl"/>
          </a:p>
        </p:txBody>
      </p:sp>
    </p:spTree>
    <p:extLst>
      <p:ext uri="{BB962C8B-B14F-4D97-AF65-F5344CB8AC3E}">
        <p14:creationId xmlns:p14="http://schemas.microsoft.com/office/powerpoint/2010/main" val="1267284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n-US" sz="1800" b="0" i="0" u="none" strike="noStrike" baseline="0" dirty="0">
                <a:latin typeface="AdvCaceiliaHVY"/>
              </a:rPr>
              <a:t>Fig. 1 </a:t>
            </a:r>
            <a:r>
              <a:rPr lang="en-US" sz="1800" b="0" i="0" u="none" strike="noStrike" baseline="0" dirty="0">
                <a:latin typeface="AdvPS44A44B"/>
              </a:rPr>
              <a:t>e </a:t>
            </a:r>
            <a:r>
              <a:rPr lang="en-US" sz="1800" b="0" i="0" u="none" strike="noStrike" baseline="0" dirty="0">
                <a:latin typeface="AdvCaceiliaHVY"/>
              </a:rPr>
              <a:t>Neuroimaging features of typical versus atypical optic neuritis. In typical optic neuritis, there is often T2</a:t>
            </a:r>
          </a:p>
          <a:p>
            <a:pPr algn="l"/>
            <a:r>
              <a:rPr lang="en-US" sz="1800" b="0" i="0" u="none" strike="noStrike" baseline="0" dirty="0">
                <a:latin typeface="AdvCaceiliaHVY"/>
              </a:rPr>
              <a:t>hyperintensity of the optic nerve (not shown) and T1 gadolinium enhancement of the anterior orbital optic nerve (</a:t>
            </a:r>
            <a:r>
              <a:rPr lang="en-US" sz="1800" b="0" i="0" u="none" strike="noStrike" baseline="0" dirty="0">
                <a:latin typeface="AdvCaeciliaHVYIT"/>
              </a:rPr>
              <a:t>A</a:t>
            </a:r>
            <a:r>
              <a:rPr lang="en-US" sz="1800" b="0" i="0" u="none" strike="noStrike" baseline="0" dirty="0">
                <a:latin typeface="AdvCaceiliaHVY"/>
              </a:rPr>
              <a:t>).</a:t>
            </a:r>
          </a:p>
          <a:p>
            <a:pPr algn="l"/>
            <a:r>
              <a:rPr lang="en-US" sz="1800" b="0" i="0" u="none" strike="noStrike" baseline="0" dirty="0">
                <a:latin typeface="AdvCaceiliaHVY"/>
              </a:rPr>
              <a:t>Bilateral optic neuritis and extensive optic nerve enhancement (</a:t>
            </a:r>
            <a:r>
              <a:rPr lang="en-US" sz="1800" b="0" i="0" u="none" strike="noStrike" baseline="0" dirty="0">
                <a:latin typeface="AdvPS_TIMB"/>
              </a:rPr>
              <a:t>&gt;</a:t>
            </a:r>
            <a:r>
              <a:rPr lang="en-US" sz="1800" b="0" i="0" u="none" strike="noStrike" baseline="0" dirty="0">
                <a:latin typeface="AdvCaceiliaHVY"/>
              </a:rPr>
              <a:t>50% of the optic nerve length) are atypical features (</a:t>
            </a:r>
            <a:r>
              <a:rPr lang="en-US" sz="1800" b="0" i="0" u="none" strike="noStrike" baseline="0" dirty="0">
                <a:latin typeface="AdvCaeciliaHVYIT"/>
              </a:rPr>
              <a:t>B</a:t>
            </a:r>
            <a:r>
              <a:rPr lang="en-US" sz="1800" b="0" i="0" u="none" strike="noStrike" baseline="0" dirty="0">
                <a:latin typeface="AdvCaceiliaHVY"/>
              </a:rPr>
              <a:t>). Chiasmal involvement is also suggestive of atypical disease (not shown).</a:t>
            </a:r>
            <a:endParaRPr lang="es-CO" dirty="0"/>
          </a:p>
        </p:txBody>
      </p:sp>
      <p:sp>
        <p:nvSpPr>
          <p:cNvPr id="4" name="Marcador de número de diapositiva 3"/>
          <p:cNvSpPr>
            <a:spLocks noGrp="1"/>
          </p:cNvSpPr>
          <p:nvPr>
            <p:ph type="sldNum" sz="quarter" idx="5"/>
          </p:nvPr>
        </p:nvSpPr>
        <p:spPr/>
        <p:txBody>
          <a:bodyPr/>
          <a:lstStyle/>
          <a:p>
            <a:fld id="{9A1131BE-6B63-9048-AE0A-3E707B56C457}" type="slidenum">
              <a:rPr lang="es-ES_tradnl" smtClean="0"/>
              <a:t>17</a:t>
            </a:fld>
            <a:endParaRPr lang="es-ES_tradnl"/>
          </a:p>
        </p:txBody>
      </p:sp>
    </p:spTree>
    <p:extLst>
      <p:ext uri="{BB962C8B-B14F-4D97-AF65-F5344CB8AC3E}">
        <p14:creationId xmlns:p14="http://schemas.microsoft.com/office/powerpoint/2010/main" val="1570804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800" b="1" i="0" u="none" strike="noStrike" baseline="0" dirty="0">
                <a:solidFill>
                  <a:srgbClr val="000000"/>
                </a:solidFill>
                <a:latin typeface="ITC Franklin Gothic"/>
              </a:rPr>
              <a:t>(C) </a:t>
            </a:r>
            <a:r>
              <a:rPr lang="es-CO" sz="1800" b="0" i="0" u="none" strike="noStrike" baseline="0" dirty="0">
                <a:solidFill>
                  <a:srgbClr val="000000"/>
                </a:solidFill>
                <a:latin typeface="ITC Franklin Gothic"/>
              </a:rPr>
              <a:t>T2-weighted STIR </a:t>
            </a:r>
            <a:r>
              <a:rPr lang="es-CO" sz="1800" b="0" i="0" u="none" strike="noStrike" baseline="0" dirty="0" err="1">
                <a:solidFill>
                  <a:srgbClr val="000000"/>
                </a:solidFill>
                <a:latin typeface="ITC Franklin Gothic"/>
              </a:rPr>
              <a:t>image</a:t>
            </a:r>
            <a:r>
              <a:rPr lang="es-CO" sz="1800" b="0" i="0" u="none" strike="noStrike" baseline="0" dirty="0">
                <a:solidFill>
                  <a:srgbClr val="000000"/>
                </a:solidFill>
                <a:latin typeface="ITC Franklin Gothic"/>
              </a:rPr>
              <a:t> </a:t>
            </a:r>
            <a:r>
              <a:rPr lang="es-CO" sz="1800" b="0" i="0" u="none" strike="noStrike" baseline="0" dirty="0" err="1">
                <a:solidFill>
                  <a:srgbClr val="000000"/>
                </a:solidFill>
                <a:latin typeface="ITC Franklin Gothic"/>
              </a:rPr>
              <a:t>showing</a:t>
            </a:r>
            <a:r>
              <a:rPr lang="es-CO" sz="1800" b="0" i="0" u="none" strike="noStrike" baseline="0" dirty="0">
                <a:solidFill>
                  <a:srgbClr val="000000"/>
                </a:solidFill>
                <a:latin typeface="ITC Franklin Gothic"/>
              </a:rPr>
              <a:t> </a:t>
            </a:r>
            <a:r>
              <a:rPr lang="es-CO" sz="1800" b="0" i="0" u="none" strike="noStrike" baseline="0" dirty="0" err="1">
                <a:solidFill>
                  <a:srgbClr val="000000"/>
                </a:solidFill>
                <a:latin typeface="ITC Franklin Gothic"/>
              </a:rPr>
              <a:t>typical</a:t>
            </a:r>
            <a:r>
              <a:rPr lang="es-CO" sz="1800" b="0" i="0" u="none" strike="noStrike" baseline="0" dirty="0">
                <a:solidFill>
                  <a:srgbClr val="000000"/>
                </a:solidFill>
                <a:latin typeface="ITC Franklin Gothic"/>
              </a:rPr>
              <a:t> </a:t>
            </a:r>
            <a:r>
              <a:rPr lang="es-CO" sz="1800" b="0" i="0" u="none" strike="noStrike" baseline="0" dirty="0" err="1">
                <a:solidFill>
                  <a:srgbClr val="000000"/>
                </a:solidFill>
                <a:latin typeface="ITC Franklin Gothic"/>
              </a:rPr>
              <a:t>hyperintense</a:t>
            </a:r>
            <a:r>
              <a:rPr lang="es-CO" sz="1800" b="0" i="0" u="none" strike="noStrike" baseline="0" dirty="0">
                <a:solidFill>
                  <a:srgbClr val="000000"/>
                </a:solidFill>
                <a:latin typeface="ITC Franklin Gothic"/>
              </a:rPr>
              <a:t> </a:t>
            </a:r>
            <a:r>
              <a:rPr lang="es-CO" sz="1800" b="0" i="0" u="none" strike="noStrike" baseline="0" dirty="0" err="1">
                <a:solidFill>
                  <a:srgbClr val="000000"/>
                </a:solidFill>
                <a:latin typeface="ITC Franklin Gothic"/>
              </a:rPr>
              <a:t>demyelinating</a:t>
            </a:r>
            <a:r>
              <a:rPr lang="es-CO" sz="1800" b="0" i="0" u="none" strike="noStrike" baseline="0" dirty="0">
                <a:solidFill>
                  <a:srgbClr val="000000"/>
                </a:solidFill>
                <a:latin typeface="ITC Franklin Gothic"/>
              </a:rPr>
              <a:t> plaques in </a:t>
            </a:r>
            <a:r>
              <a:rPr lang="es-CO" sz="1800" b="0" i="0" u="none" strike="noStrike" baseline="0" dirty="0" err="1">
                <a:solidFill>
                  <a:srgbClr val="000000"/>
                </a:solidFill>
                <a:latin typeface="ITC Franklin Gothic"/>
              </a:rPr>
              <a:t>the</a:t>
            </a:r>
            <a:r>
              <a:rPr lang="es-CO" sz="1800" b="0" i="0" u="none" strike="noStrike" baseline="0" dirty="0">
                <a:solidFill>
                  <a:srgbClr val="000000"/>
                </a:solidFill>
                <a:latin typeface="ITC Franklin Gothic"/>
              </a:rPr>
              <a:t> supratentorial </a:t>
            </a:r>
            <a:r>
              <a:rPr lang="es-CO" sz="1800" b="0" i="0" u="none" strike="noStrike" baseline="0" dirty="0" err="1">
                <a:solidFill>
                  <a:srgbClr val="000000"/>
                </a:solidFill>
                <a:latin typeface="ITC Franklin Gothic"/>
              </a:rPr>
              <a:t>white</a:t>
            </a:r>
            <a:r>
              <a:rPr lang="es-CO" sz="1800" b="0" i="0" u="none" strike="noStrike" baseline="0" dirty="0">
                <a:solidFill>
                  <a:srgbClr val="000000"/>
                </a:solidFill>
                <a:latin typeface="ITC Franklin Gothic"/>
              </a:rPr>
              <a:t> </a:t>
            </a:r>
            <a:r>
              <a:rPr lang="es-CO" sz="1800" b="0" i="0" u="none" strike="noStrike" baseline="0" dirty="0" err="1">
                <a:solidFill>
                  <a:srgbClr val="000000"/>
                </a:solidFill>
                <a:latin typeface="ITC Franklin Gothic"/>
              </a:rPr>
              <a:t>matter</a:t>
            </a:r>
            <a:r>
              <a:rPr lang="es-CO" sz="1800" b="0" i="0" u="none" strike="noStrike" baseline="0" dirty="0">
                <a:solidFill>
                  <a:srgbClr val="000000"/>
                </a:solidFill>
                <a:latin typeface="ITC Franklin Gothic"/>
              </a:rPr>
              <a:t> </a:t>
            </a:r>
            <a:r>
              <a:rPr lang="es-CO" sz="1800" b="0" i="0" u="none" strike="noStrike" baseline="0" dirty="0" err="1">
                <a:solidFill>
                  <a:srgbClr val="000000"/>
                </a:solidFill>
                <a:latin typeface="ITC Franklin Gothic"/>
              </a:rPr>
              <a:t>particularly</a:t>
            </a:r>
            <a:r>
              <a:rPr lang="es-CO" sz="1800" b="0" i="0" u="none" strike="noStrike" baseline="0" dirty="0">
                <a:solidFill>
                  <a:srgbClr val="000000"/>
                </a:solidFill>
                <a:latin typeface="ITC Franklin Gothic"/>
              </a:rPr>
              <a:t> in </a:t>
            </a:r>
            <a:r>
              <a:rPr lang="es-CO" sz="1800" b="0" i="0" u="none" strike="noStrike" baseline="0" dirty="0" err="1">
                <a:solidFill>
                  <a:srgbClr val="000000"/>
                </a:solidFill>
                <a:latin typeface="ITC Franklin Gothic"/>
              </a:rPr>
              <a:t>the</a:t>
            </a:r>
            <a:r>
              <a:rPr lang="es-CO" sz="1800" b="0" i="0" u="none" strike="noStrike" baseline="0" dirty="0">
                <a:solidFill>
                  <a:srgbClr val="000000"/>
                </a:solidFill>
                <a:latin typeface="ITC Franklin Gothic"/>
              </a:rPr>
              <a:t> corpus </a:t>
            </a:r>
            <a:r>
              <a:rPr lang="es-CO" sz="1800" b="0" i="0" u="none" strike="noStrike" baseline="0" dirty="0" err="1">
                <a:solidFill>
                  <a:srgbClr val="000000"/>
                </a:solidFill>
                <a:latin typeface="ITC Franklin Gothic"/>
              </a:rPr>
              <a:t>callosum</a:t>
            </a:r>
            <a:endParaRPr lang="es-CO" sz="1800" b="0" i="0" u="none" strike="noStrike" baseline="0" dirty="0">
              <a:solidFill>
                <a:srgbClr val="000000"/>
              </a:solidFill>
              <a:latin typeface="ITC Franklin Gothic"/>
            </a:endParaRPr>
          </a:p>
          <a:p>
            <a:endParaRPr lang="es-CO" sz="1800" b="0" i="0" u="none" strike="noStrike" baseline="0" dirty="0">
              <a:solidFill>
                <a:srgbClr val="000000"/>
              </a:solidFill>
              <a:latin typeface="ITC Franklin Gothic"/>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i="0" u="none" strike="noStrike" baseline="0" dirty="0">
                <a:solidFill>
                  <a:srgbClr val="000000"/>
                </a:solidFill>
                <a:latin typeface="BrandingSerif"/>
              </a:rPr>
              <a:t>• Investigación ○ La punción lumbar muestra bandas </a:t>
            </a:r>
            <a:r>
              <a:rPr lang="es-MX" sz="1200" b="0" i="0" u="none" strike="noStrike" baseline="0" dirty="0" err="1">
                <a:solidFill>
                  <a:srgbClr val="000000"/>
                </a:solidFill>
                <a:latin typeface="BrandingSerif"/>
              </a:rPr>
              <a:t>oligoclonales</a:t>
            </a:r>
            <a:r>
              <a:rPr lang="es-MX" sz="1200" b="0" i="0" u="none" strike="noStrike" baseline="0" dirty="0">
                <a:solidFill>
                  <a:srgbClr val="000000"/>
                </a:solidFill>
                <a:latin typeface="BrandingSerif"/>
              </a:rPr>
              <a:t> en la electroforesis de proteínas del líquido cefalorraquídeo en 90 a 95%. ○ La resonancia magnética muestra cambios en la apariencia del nervio óptico en las imágenes STIR. Casi siempre hay lesiones características en la sustancia blanca del cerebro (placas) (fig. 19.9). ○ Los PEV son anormales (retraso de la conducción y reducción de la amplitud) hasta en el 100% de los pacientes con EM clínicamente definida.</a:t>
            </a:r>
            <a:endParaRPr lang="es-CO" dirty="0"/>
          </a:p>
          <a:p>
            <a:endParaRPr lang="es-CO" dirty="0"/>
          </a:p>
        </p:txBody>
      </p:sp>
      <p:sp>
        <p:nvSpPr>
          <p:cNvPr id="4" name="Marcador de número de diapositiva 3"/>
          <p:cNvSpPr>
            <a:spLocks noGrp="1"/>
          </p:cNvSpPr>
          <p:nvPr>
            <p:ph type="sldNum" sz="quarter" idx="5"/>
          </p:nvPr>
        </p:nvSpPr>
        <p:spPr/>
        <p:txBody>
          <a:bodyPr/>
          <a:lstStyle/>
          <a:p>
            <a:fld id="{9A1131BE-6B63-9048-AE0A-3E707B56C457}" type="slidenum">
              <a:rPr lang="es-ES_tradnl" smtClean="0"/>
              <a:t>18</a:t>
            </a:fld>
            <a:endParaRPr lang="es-ES_tradnl"/>
          </a:p>
        </p:txBody>
      </p:sp>
    </p:spTree>
    <p:extLst>
      <p:ext uri="{BB962C8B-B14F-4D97-AF65-F5344CB8AC3E}">
        <p14:creationId xmlns:p14="http://schemas.microsoft.com/office/powerpoint/2010/main" val="3470574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Síntomas</a:t>
            </a:r>
          </a:p>
          <a:p>
            <a:r>
              <a:rPr lang="es-MX" dirty="0"/>
              <a:t>○ La sensibilidad del cuero cabelludo, que se nota por primera vez al peinarse, es común.</a:t>
            </a:r>
          </a:p>
          <a:p>
            <a:r>
              <a:rPr lang="es-MX" dirty="0"/>
              <a:t>○ Dolor de cabeza, que puede estar localizado en las áreas frontal, occipital o temporal o ser más generalizado.</a:t>
            </a:r>
          </a:p>
          <a:p>
            <a:r>
              <a:rPr lang="es-MX" dirty="0"/>
              <a:t>○ La claudicación de la mandíbula (dolor similar a un calambre al masticar), causada por isquemia de los músculos maseteros, es prácticamente patognomónica.</a:t>
            </a:r>
          </a:p>
          <a:p>
            <a:r>
              <a:rPr lang="es-MX" dirty="0"/>
              <a:t>○ Los síntomas inespecíficos como pérdida de peso, fiebre, sudores nocturnos, malestar y depresión son comunes.</a:t>
            </a:r>
          </a:p>
          <a:p>
            <a:r>
              <a:rPr lang="es-MX" dirty="0"/>
              <a:t>○ Puede ocurrir visión doble.</a:t>
            </a:r>
          </a:p>
          <a:p>
            <a:r>
              <a:rPr lang="es-MX" dirty="0"/>
              <a:t>○ AAION (ver más abajo).</a:t>
            </a:r>
            <a:endParaRPr lang="es-CO" dirty="0"/>
          </a:p>
        </p:txBody>
      </p:sp>
      <p:sp>
        <p:nvSpPr>
          <p:cNvPr id="4" name="Marcador de número de diapositiva 3"/>
          <p:cNvSpPr>
            <a:spLocks noGrp="1"/>
          </p:cNvSpPr>
          <p:nvPr>
            <p:ph type="sldNum" sz="quarter" idx="5"/>
          </p:nvPr>
        </p:nvSpPr>
        <p:spPr/>
        <p:txBody>
          <a:bodyPr/>
          <a:lstStyle/>
          <a:p>
            <a:fld id="{9A1131BE-6B63-9048-AE0A-3E707B56C457}" type="slidenum">
              <a:rPr lang="es-ES_tradnl" smtClean="0"/>
              <a:t>21</a:t>
            </a:fld>
            <a:endParaRPr lang="es-ES_tradnl"/>
          </a:p>
        </p:txBody>
      </p:sp>
    </p:spTree>
    <p:extLst>
      <p:ext uri="{BB962C8B-B14F-4D97-AF65-F5344CB8AC3E}">
        <p14:creationId xmlns:p14="http://schemas.microsoft.com/office/powerpoint/2010/main" val="2071200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Amaurosis fugaz: pérdida visual temporal 2-60 </a:t>
            </a:r>
            <a:r>
              <a:rPr lang="es-MX" dirty="0" err="1"/>
              <a:t>mins</a:t>
            </a:r>
            <a:endParaRPr lang="es-CO" dirty="0"/>
          </a:p>
        </p:txBody>
      </p:sp>
      <p:sp>
        <p:nvSpPr>
          <p:cNvPr id="4" name="Marcador de número de diapositiva 3"/>
          <p:cNvSpPr>
            <a:spLocks noGrp="1"/>
          </p:cNvSpPr>
          <p:nvPr>
            <p:ph type="sldNum" sz="quarter" idx="5"/>
          </p:nvPr>
        </p:nvSpPr>
        <p:spPr/>
        <p:txBody>
          <a:bodyPr/>
          <a:lstStyle/>
          <a:p>
            <a:fld id="{9A1131BE-6B63-9048-AE0A-3E707B56C457}" type="slidenum">
              <a:rPr lang="es-ES_tradnl" smtClean="0"/>
              <a:t>22</a:t>
            </a:fld>
            <a:endParaRPr lang="es-ES_tradnl"/>
          </a:p>
        </p:txBody>
      </p:sp>
    </p:spTree>
    <p:extLst>
      <p:ext uri="{BB962C8B-B14F-4D97-AF65-F5344CB8AC3E}">
        <p14:creationId xmlns:p14="http://schemas.microsoft.com/office/powerpoint/2010/main" val="2305053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800" b="0" i="0" u="none" strike="noStrike" baseline="0" dirty="0">
                <a:solidFill>
                  <a:srgbClr val="000000"/>
                </a:solidFill>
                <a:latin typeface="BrandingSerif"/>
              </a:rPr>
              <a:t>Non-</a:t>
            </a:r>
            <a:r>
              <a:rPr lang="en-US" sz="1800" b="0" i="0" u="none" strike="noStrike" baseline="0" dirty="0" err="1">
                <a:solidFill>
                  <a:srgbClr val="000000"/>
                </a:solidFill>
                <a:latin typeface="BrandingSerif"/>
              </a:rPr>
              <a:t>arteritic</a:t>
            </a:r>
            <a:r>
              <a:rPr lang="en-US" sz="1800" b="0" i="0" u="none" strike="noStrike" baseline="0" dirty="0">
                <a:solidFill>
                  <a:srgbClr val="000000"/>
                </a:solidFill>
                <a:latin typeface="BrandingSerif"/>
              </a:rPr>
              <a:t> anterior </a:t>
            </a:r>
            <a:r>
              <a:rPr lang="en-US" sz="1800" b="0" i="0" u="none" strike="noStrike" baseline="0" dirty="0" err="1">
                <a:solidFill>
                  <a:srgbClr val="000000"/>
                </a:solidFill>
                <a:latin typeface="BrandingSerif"/>
              </a:rPr>
              <a:t>ischaemic</a:t>
            </a:r>
            <a:r>
              <a:rPr lang="en-US" sz="1800" b="0" i="0" u="none" strike="noStrike" baseline="0" dirty="0">
                <a:solidFill>
                  <a:srgbClr val="000000"/>
                </a:solidFill>
                <a:latin typeface="BrandingSerif"/>
              </a:rPr>
              <a:t> optic neuropathy (NAION) is caused by occlusion of the short posterior ciliary arteries resulting in partial or total infarction of the optic nerve head. </a:t>
            </a:r>
            <a:r>
              <a:rPr lang="es-MX" sz="1800" b="0" i="0" u="none" strike="noStrike" baseline="0" dirty="0">
                <a:solidFill>
                  <a:srgbClr val="000000"/>
                </a:solidFill>
                <a:latin typeface="BrandingSerif"/>
              </a:rPr>
              <a:t>Las predisposiciones incluyen apiñamiento estructural de la cabeza del nervio óptico de modo que la copa fisiológica sea muy pequeña o ausente, hipertensión (muy común), diabetes mellitus, hiperlipidemia, enfermedad vascular del colágeno, síndrome de anticuerpos antifosfolípidos, </a:t>
            </a:r>
            <a:r>
              <a:rPr lang="es-MX" sz="1800" b="0" i="0" u="none" strike="noStrike" baseline="0" dirty="0" err="1">
                <a:solidFill>
                  <a:srgbClr val="000000"/>
                </a:solidFill>
                <a:latin typeface="BrandingSerif"/>
              </a:rPr>
              <a:t>hiperhomocisteína-mia</a:t>
            </a:r>
            <a:r>
              <a:rPr lang="es-MX" sz="1800" b="0" i="0" u="none" strike="noStrike" baseline="0" dirty="0">
                <a:solidFill>
                  <a:srgbClr val="000000"/>
                </a:solidFill>
                <a:latin typeface="BrandingSerif"/>
              </a:rPr>
              <a:t>, episodios </a:t>
            </a:r>
            <a:r>
              <a:rPr lang="es-MX" sz="1800" b="0" i="0" u="none" strike="noStrike" baseline="0" dirty="0" err="1">
                <a:solidFill>
                  <a:srgbClr val="000000"/>
                </a:solidFill>
                <a:latin typeface="BrandingSerif"/>
              </a:rPr>
              <a:t>hipotensivos</a:t>
            </a:r>
            <a:r>
              <a:rPr lang="es-MX" sz="1800" b="0" i="0" u="none" strike="noStrike" baseline="0" dirty="0">
                <a:solidFill>
                  <a:srgbClr val="000000"/>
                </a:solidFill>
                <a:latin typeface="BrandingSerif"/>
              </a:rPr>
              <a:t> repentinos, cirugía de cataratas y síndrome de apnea del sueño. Los pacientes suelen tener más de 50 años, pero por lo general son más jóvenes que los que desarrollan ION </a:t>
            </a:r>
            <a:r>
              <a:rPr lang="es-MX" sz="1800" b="0" i="0" u="none" strike="noStrike" baseline="0" dirty="0" err="1">
                <a:solidFill>
                  <a:srgbClr val="000000"/>
                </a:solidFill>
                <a:latin typeface="BrandingSerif"/>
              </a:rPr>
              <a:t>arterítico</a:t>
            </a:r>
            <a:r>
              <a:rPr lang="es-MX" sz="1800" b="0" i="0" u="none" strike="noStrike" baseline="0" dirty="0">
                <a:solidFill>
                  <a:srgbClr val="000000"/>
                </a:solidFill>
                <a:latin typeface="BrandingSerif"/>
              </a:rPr>
              <a:t> (ver más abajo).</a:t>
            </a:r>
          </a:p>
        </p:txBody>
      </p:sp>
      <p:sp>
        <p:nvSpPr>
          <p:cNvPr id="4" name="Marcador de número de diapositiva 3"/>
          <p:cNvSpPr>
            <a:spLocks noGrp="1"/>
          </p:cNvSpPr>
          <p:nvPr>
            <p:ph type="sldNum" sz="quarter" idx="5"/>
          </p:nvPr>
        </p:nvSpPr>
        <p:spPr/>
        <p:txBody>
          <a:bodyPr/>
          <a:lstStyle/>
          <a:p>
            <a:fld id="{9A1131BE-6B63-9048-AE0A-3E707B56C457}" type="slidenum">
              <a:rPr lang="es-ES_tradnl" smtClean="0"/>
              <a:t>26</a:t>
            </a:fld>
            <a:endParaRPr lang="es-ES_tradnl"/>
          </a:p>
        </p:txBody>
      </p:sp>
    </p:spTree>
    <p:extLst>
      <p:ext uri="{BB962C8B-B14F-4D97-AF65-F5344CB8AC3E}">
        <p14:creationId xmlns:p14="http://schemas.microsoft.com/office/powerpoint/2010/main" val="1312052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800" b="0" i="1" u="none" strike="noStrike" baseline="0" dirty="0">
                <a:solidFill>
                  <a:srgbClr val="000000"/>
                </a:solidFill>
                <a:latin typeface="ITC Franklin Gothic"/>
              </a:rPr>
              <a:t>Diagnosis </a:t>
            </a:r>
            <a:r>
              <a:rPr lang="en-US" sz="1800" b="0" i="0" u="none" strike="noStrike" baseline="0" dirty="0">
                <a:solidFill>
                  <a:srgbClr val="000000"/>
                </a:solidFill>
                <a:latin typeface="Univers" panose="020B0503020202020204" pitchFamily="34" charset="0"/>
              </a:rPr>
              <a:t>• </a:t>
            </a:r>
            <a:r>
              <a:rPr lang="en-US" sz="1800" b="1" i="0" u="none" strike="noStrike" baseline="0" dirty="0">
                <a:solidFill>
                  <a:srgbClr val="000000"/>
                </a:solidFill>
                <a:latin typeface="BrandingSerif"/>
              </a:rPr>
              <a:t>Symptoms </a:t>
            </a:r>
            <a:r>
              <a:rPr lang="en-US" sz="1800" b="0" i="0" u="none" strike="noStrike" baseline="0" dirty="0">
                <a:solidFill>
                  <a:srgbClr val="000000"/>
                </a:solidFill>
                <a:latin typeface="Arial Unicode MS"/>
              </a:rPr>
              <a:t>○ </a:t>
            </a:r>
            <a:r>
              <a:rPr lang="en-US" sz="1800" b="0" i="0" u="none" strike="noStrike" baseline="0" dirty="0">
                <a:solidFill>
                  <a:srgbClr val="000000"/>
                </a:solidFill>
                <a:latin typeface="BrandingSerif"/>
              </a:rPr>
              <a:t>Sudden painless monocular visual loss, which is frequently discovered on awakening, suggesting that nocturnal hypo-tension may play a role. </a:t>
            </a:r>
            <a:r>
              <a:rPr lang="en-US" sz="1800" b="0" i="0" u="none" strike="noStrike" baseline="0" dirty="0">
                <a:solidFill>
                  <a:srgbClr val="000000"/>
                </a:solidFill>
                <a:latin typeface="Univers" panose="020B0503020202020204" pitchFamily="34" charset="0"/>
              </a:rPr>
              <a:t>• </a:t>
            </a:r>
            <a:r>
              <a:rPr lang="en-US" sz="1800" b="1" i="0" u="none" strike="noStrike" baseline="0" dirty="0">
                <a:solidFill>
                  <a:srgbClr val="000000"/>
                </a:solidFill>
                <a:latin typeface="BrandingSerif"/>
              </a:rPr>
              <a:t>Signs </a:t>
            </a:r>
            <a:r>
              <a:rPr lang="en-US" sz="1800" b="0" i="0" u="none" strike="noStrike" baseline="0" dirty="0">
                <a:solidFill>
                  <a:srgbClr val="000000"/>
                </a:solidFill>
                <a:latin typeface="Arial Unicode MS"/>
              </a:rPr>
              <a:t>○ </a:t>
            </a:r>
            <a:r>
              <a:rPr lang="en-US" sz="1800" b="0" i="0" u="none" strike="noStrike" baseline="0" dirty="0">
                <a:solidFill>
                  <a:srgbClr val="000000"/>
                </a:solidFill>
                <a:latin typeface="BrandingSerif"/>
              </a:rPr>
              <a:t>VA is normal or only slightly reduced in about 30%. The remainder have moderate to severe impairment. </a:t>
            </a:r>
            <a:r>
              <a:rPr lang="en-US" sz="1800" b="0" i="0" u="none" strike="noStrike" baseline="0" dirty="0">
                <a:solidFill>
                  <a:srgbClr val="000000"/>
                </a:solidFill>
                <a:latin typeface="Arial Unicode MS"/>
              </a:rPr>
              <a:t>○ </a:t>
            </a:r>
            <a:r>
              <a:rPr lang="en-US" sz="1800" b="0" i="0" u="none" strike="noStrike" baseline="0" dirty="0">
                <a:solidFill>
                  <a:srgbClr val="000000"/>
                </a:solidFill>
                <a:latin typeface="BrandingSerif"/>
              </a:rPr>
              <a:t>Visual field defects are typically inferior altitudinal but central, paracentral, </a:t>
            </a:r>
            <a:r>
              <a:rPr lang="en-US" sz="1800" b="0" i="0" u="none" strike="noStrike" baseline="0" dirty="0" err="1">
                <a:solidFill>
                  <a:srgbClr val="000000"/>
                </a:solidFill>
                <a:latin typeface="BrandingSerif"/>
              </a:rPr>
              <a:t>quadrantic</a:t>
            </a:r>
            <a:r>
              <a:rPr lang="en-US" sz="1800" b="0" i="0" u="none" strike="noStrike" baseline="0" dirty="0">
                <a:solidFill>
                  <a:srgbClr val="000000"/>
                </a:solidFill>
                <a:latin typeface="BrandingSerif"/>
              </a:rPr>
              <a:t> and arcuate defects may also be seen. </a:t>
            </a:r>
            <a:endParaRPr lang="es-CO" sz="1800" b="0" i="0" u="none" strike="noStrike" baseline="0" dirty="0">
              <a:solidFill>
                <a:srgbClr val="000000"/>
              </a:solidFill>
              <a:latin typeface="BrandingSerif"/>
            </a:endParaRPr>
          </a:p>
          <a:p>
            <a:r>
              <a:rPr lang="en-US" sz="1800" b="0" i="0" u="none" strike="noStrike" baseline="0" dirty="0">
                <a:solidFill>
                  <a:srgbClr val="000000"/>
                </a:solidFill>
                <a:latin typeface="Arial Unicode MS"/>
              </a:rPr>
              <a:t>○ </a:t>
            </a:r>
            <a:r>
              <a:rPr lang="en-US" sz="1800" b="0" i="0" u="none" strike="noStrike" baseline="0" dirty="0">
                <a:solidFill>
                  <a:srgbClr val="000000"/>
                </a:solidFill>
                <a:latin typeface="BrandingSerif"/>
              </a:rPr>
              <a:t>Dyschromatopsia is usually proportional to the level of visual impairment, in contrast to optic neuritis in which </a:t>
            </a:r>
            <a:r>
              <a:rPr lang="en-US" sz="1800" b="0" i="0" u="none" strike="noStrike" baseline="0" dirty="0" err="1">
                <a:solidFill>
                  <a:srgbClr val="000000"/>
                </a:solidFill>
                <a:latin typeface="BrandingSerif"/>
              </a:rPr>
              <a:t>colour</a:t>
            </a:r>
            <a:r>
              <a:rPr lang="en-US" sz="1800" b="0" i="0" u="none" strike="noStrike" baseline="0" dirty="0">
                <a:solidFill>
                  <a:srgbClr val="000000"/>
                </a:solidFill>
                <a:latin typeface="BrandingSerif"/>
              </a:rPr>
              <a:t> vision may be severely impaired when VA is rea-</a:t>
            </a:r>
            <a:r>
              <a:rPr lang="en-US" sz="1800" b="0" i="0" u="none" strike="noStrike" baseline="0" dirty="0" err="1">
                <a:solidFill>
                  <a:srgbClr val="000000"/>
                </a:solidFill>
                <a:latin typeface="BrandingSerif"/>
              </a:rPr>
              <a:t>sonably</a:t>
            </a:r>
            <a:r>
              <a:rPr lang="en-US" sz="1800" b="0" i="0" u="none" strike="noStrike" baseline="0" dirty="0">
                <a:solidFill>
                  <a:srgbClr val="000000"/>
                </a:solidFill>
                <a:latin typeface="BrandingSerif"/>
              </a:rPr>
              <a:t> good. </a:t>
            </a:r>
            <a:r>
              <a:rPr lang="en-US" sz="1800" b="0" i="0" u="none" strike="noStrike" baseline="0" dirty="0">
                <a:solidFill>
                  <a:srgbClr val="000000"/>
                </a:solidFill>
                <a:latin typeface="Arial Unicode MS"/>
              </a:rPr>
              <a:t>○ </a:t>
            </a:r>
            <a:r>
              <a:rPr lang="en-US" sz="1800" b="0" i="0" u="none" strike="noStrike" baseline="0" dirty="0">
                <a:solidFill>
                  <a:srgbClr val="000000"/>
                </a:solidFill>
                <a:latin typeface="BrandingSerif"/>
              </a:rPr>
              <a:t>Diffuse or sectoral </a:t>
            </a:r>
            <a:r>
              <a:rPr lang="en-US" sz="1800" b="0" i="0" u="none" strike="noStrike" baseline="0" dirty="0" err="1">
                <a:solidFill>
                  <a:srgbClr val="000000"/>
                </a:solidFill>
                <a:latin typeface="BrandingSerif"/>
              </a:rPr>
              <a:t>hyperaemic</a:t>
            </a:r>
            <a:r>
              <a:rPr lang="en-US" sz="1800" b="0" i="0" u="none" strike="noStrike" baseline="0" dirty="0">
                <a:solidFill>
                  <a:srgbClr val="000000"/>
                </a:solidFill>
                <a:latin typeface="BrandingSerif"/>
              </a:rPr>
              <a:t> disc swelling, often </a:t>
            </a:r>
            <a:r>
              <a:rPr lang="en-US" sz="1800" b="0" i="0" u="none" strike="noStrike" baseline="0" dirty="0" err="1">
                <a:solidFill>
                  <a:srgbClr val="000000"/>
                </a:solidFill>
                <a:latin typeface="BrandingSerif"/>
              </a:rPr>
              <a:t>asso-ciated</a:t>
            </a:r>
            <a:r>
              <a:rPr lang="en-US" sz="1800" b="0" i="0" u="none" strike="noStrike" baseline="0" dirty="0">
                <a:solidFill>
                  <a:srgbClr val="000000"/>
                </a:solidFill>
                <a:latin typeface="BrandingSerif"/>
              </a:rPr>
              <a:t> with a few peripapillary splinter </a:t>
            </a:r>
            <a:r>
              <a:rPr lang="en-US" sz="1800" b="0" i="0" u="none" strike="noStrike" baseline="0" dirty="0" err="1">
                <a:solidFill>
                  <a:srgbClr val="000000"/>
                </a:solidFill>
                <a:latin typeface="BrandingSerif"/>
              </a:rPr>
              <a:t>haemorrhages</a:t>
            </a:r>
            <a:r>
              <a:rPr lang="en-US" sz="1800" b="0" i="0" u="none" strike="noStrike" baseline="0" dirty="0">
                <a:solidFill>
                  <a:srgbClr val="000000"/>
                </a:solidFill>
                <a:latin typeface="BrandingSerif"/>
              </a:rPr>
              <a:t> (Fig. 19.13). </a:t>
            </a:r>
            <a:r>
              <a:rPr lang="en-US" sz="1800" b="0" i="0" u="none" strike="noStrike" baseline="0" dirty="0">
                <a:solidFill>
                  <a:srgbClr val="000000"/>
                </a:solidFill>
                <a:latin typeface="Arial Unicode MS"/>
              </a:rPr>
              <a:t>○ </a:t>
            </a:r>
            <a:r>
              <a:rPr lang="en-US" sz="1800" b="0" i="0" u="none" strike="noStrike" baseline="0" dirty="0">
                <a:solidFill>
                  <a:srgbClr val="000000"/>
                </a:solidFill>
                <a:latin typeface="BrandingSerif"/>
              </a:rPr>
              <a:t>Disc swelling gradually resolves and pallor ensues 3–6 weeks after onset. </a:t>
            </a:r>
          </a:p>
          <a:p>
            <a:endParaRPr lang="en-US" sz="1800" b="0" i="0" u="none" strike="noStrike" baseline="0" dirty="0">
              <a:solidFill>
                <a:srgbClr val="000000"/>
              </a:solidFill>
              <a:latin typeface="BrandingSerif"/>
            </a:endParaRPr>
          </a:p>
        </p:txBody>
      </p:sp>
      <p:sp>
        <p:nvSpPr>
          <p:cNvPr id="4" name="Marcador de número de diapositiva 3"/>
          <p:cNvSpPr>
            <a:spLocks noGrp="1"/>
          </p:cNvSpPr>
          <p:nvPr>
            <p:ph type="sldNum" sz="quarter" idx="5"/>
          </p:nvPr>
        </p:nvSpPr>
        <p:spPr/>
        <p:txBody>
          <a:bodyPr/>
          <a:lstStyle/>
          <a:p>
            <a:fld id="{9A1131BE-6B63-9048-AE0A-3E707B56C457}" type="slidenum">
              <a:rPr lang="es-ES_tradnl" smtClean="0"/>
              <a:t>27</a:t>
            </a:fld>
            <a:endParaRPr lang="es-ES_tradnl"/>
          </a:p>
        </p:txBody>
      </p:sp>
    </p:spTree>
    <p:extLst>
      <p:ext uri="{BB962C8B-B14F-4D97-AF65-F5344CB8AC3E}">
        <p14:creationId xmlns:p14="http://schemas.microsoft.com/office/powerpoint/2010/main" val="760409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BrandingSerif"/>
              </a:rPr>
              <a:t>. </a:t>
            </a:r>
            <a:r>
              <a:rPr lang="en-US" sz="1200" b="0" i="0" u="none" strike="noStrike" baseline="0" dirty="0">
                <a:solidFill>
                  <a:srgbClr val="000000"/>
                </a:solidFill>
                <a:latin typeface="Univers" panose="020B0503020202020204" pitchFamily="34" charset="0"/>
              </a:rPr>
              <a:t>• </a:t>
            </a:r>
            <a:r>
              <a:rPr lang="en-US" sz="1200" b="1" i="0" u="none" strike="noStrike" baseline="0" dirty="0">
                <a:solidFill>
                  <a:srgbClr val="000000"/>
                </a:solidFill>
                <a:latin typeface="BrandingSerif"/>
              </a:rPr>
              <a:t>Investigation </a:t>
            </a:r>
            <a:r>
              <a:rPr lang="en-US" sz="1200" b="0" i="0" u="none" strike="noStrike" baseline="0" dirty="0">
                <a:solidFill>
                  <a:srgbClr val="000000"/>
                </a:solidFill>
                <a:latin typeface="BrandingSerif"/>
              </a:rPr>
              <a:t>should include assessment of the blood </a:t>
            </a:r>
            <a:r>
              <a:rPr lang="en-US" sz="1200" b="0" i="0" u="none" strike="noStrike" baseline="0" dirty="0" err="1">
                <a:solidFill>
                  <a:srgbClr val="000000"/>
                </a:solidFill>
                <a:latin typeface="BrandingSerif"/>
              </a:rPr>
              <a:t>pres</a:t>
            </a:r>
            <a:r>
              <a:rPr lang="en-US" sz="1200" b="0" i="0" u="none" strike="noStrike" baseline="0" dirty="0">
                <a:solidFill>
                  <a:srgbClr val="000000"/>
                </a:solidFill>
                <a:latin typeface="BrandingSerif"/>
              </a:rPr>
              <a:t>-sure and determination of the fasting lipid profile and blood glucose. It is also very important to exclude occult giant cell arteritis (see below). Atypical features may prompt special investigations, such as neuroimaging. </a:t>
            </a:r>
            <a:r>
              <a:rPr lang="en-US" sz="1200" b="0" i="0" u="none" strike="noStrike" baseline="0" dirty="0">
                <a:solidFill>
                  <a:srgbClr val="000000"/>
                </a:solidFill>
                <a:latin typeface="Univers" panose="020B0503020202020204" pitchFamily="34" charset="0"/>
              </a:rPr>
              <a:t>• </a:t>
            </a:r>
            <a:r>
              <a:rPr lang="en-US" sz="1200" b="1" i="0" u="none" strike="noStrike" baseline="0" dirty="0">
                <a:solidFill>
                  <a:srgbClr val="000000"/>
                </a:solidFill>
                <a:latin typeface="BrandingSerif"/>
              </a:rPr>
              <a:t>Prognosis. </a:t>
            </a:r>
            <a:r>
              <a:rPr lang="en-US" sz="1200" b="0" i="0" u="none" strike="noStrike" baseline="0" dirty="0">
                <a:solidFill>
                  <a:srgbClr val="000000"/>
                </a:solidFill>
                <a:latin typeface="BrandingSerif"/>
              </a:rPr>
              <a:t>Improvement in vision is common although recurrence occurs in about 6%. About 50% of eyes achieve 6/9 or better, though 25% will only reach 6/60 or worse. </a:t>
            </a:r>
            <a:r>
              <a:rPr lang="en-US" sz="1200" b="0" i="0" u="none" strike="noStrike" baseline="0" dirty="0">
                <a:solidFill>
                  <a:srgbClr val="000000"/>
                </a:solidFill>
                <a:latin typeface="Univers" panose="020B0503020202020204" pitchFamily="34" charset="0"/>
              </a:rPr>
              <a:t>• </a:t>
            </a:r>
            <a:r>
              <a:rPr lang="en-US" sz="1200" b="1" i="0" u="none" strike="noStrike" baseline="0" dirty="0">
                <a:solidFill>
                  <a:srgbClr val="000000"/>
                </a:solidFill>
                <a:latin typeface="BrandingSerif"/>
              </a:rPr>
              <a:t>Fellow eye. </a:t>
            </a:r>
            <a:r>
              <a:rPr lang="en-US" sz="1200" b="0" i="0" u="none" strike="noStrike" baseline="0" dirty="0">
                <a:solidFill>
                  <a:srgbClr val="000000"/>
                </a:solidFill>
                <a:latin typeface="BrandingSerif"/>
              </a:rPr>
              <a:t>Involvement of the fellow eye occurs in about 10% of patients after 2 years and 15% after 5 years. </a:t>
            </a:r>
            <a:r>
              <a:rPr lang="en-US" sz="1200" b="0" i="1" u="none" strike="noStrike" baseline="0" dirty="0">
                <a:solidFill>
                  <a:srgbClr val="000000"/>
                </a:solidFill>
                <a:latin typeface="ITC Franklin Gothic"/>
              </a:rPr>
              <a:t>Treatment </a:t>
            </a:r>
            <a:r>
              <a:rPr lang="en-US" sz="1200" b="0" i="0" u="none" strike="noStrike" baseline="0" dirty="0">
                <a:solidFill>
                  <a:srgbClr val="000000"/>
                </a:solidFill>
                <a:latin typeface="Univers" panose="020B0503020202020204" pitchFamily="34" charset="0"/>
              </a:rPr>
              <a:t>• </a:t>
            </a:r>
            <a:r>
              <a:rPr lang="en-US" sz="1200" b="0" i="0" u="none" strike="noStrike" baseline="0" dirty="0">
                <a:solidFill>
                  <a:srgbClr val="000000"/>
                </a:solidFill>
                <a:latin typeface="BrandingSerif"/>
              </a:rPr>
              <a:t>There is no definitive treatment. </a:t>
            </a:r>
            <a:r>
              <a:rPr lang="en-US" sz="1200" b="0" i="0" u="none" strike="noStrike" baseline="0" dirty="0">
                <a:solidFill>
                  <a:srgbClr val="000000"/>
                </a:solidFill>
                <a:latin typeface="Univers" panose="020B0503020202020204" pitchFamily="34" charset="0"/>
              </a:rPr>
              <a:t>• </a:t>
            </a:r>
            <a:r>
              <a:rPr lang="en-US" sz="1200" b="0" i="0" u="none" strike="noStrike" baseline="0" dirty="0">
                <a:solidFill>
                  <a:srgbClr val="000000"/>
                </a:solidFill>
                <a:latin typeface="BrandingSerif"/>
              </a:rPr>
              <a:t>Optic nerve fenestration has not been shown to be of benefit. </a:t>
            </a:r>
            <a:r>
              <a:rPr lang="en-US" sz="1200" b="0" i="0" u="none" strike="noStrike" baseline="0" dirty="0">
                <a:solidFill>
                  <a:srgbClr val="000000"/>
                </a:solidFill>
                <a:latin typeface="Univers" panose="020B0503020202020204" pitchFamily="34" charset="0"/>
              </a:rPr>
              <a:t>• </a:t>
            </a:r>
            <a:r>
              <a:rPr lang="en-US" sz="1200" b="0" i="0" u="none" strike="noStrike" baseline="0" dirty="0">
                <a:solidFill>
                  <a:srgbClr val="000000"/>
                </a:solidFill>
                <a:latin typeface="BrandingSerif"/>
              </a:rPr>
              <a:t>Some authorities advocate short-term systemic steroid treatment. </a:t>
            </a:r>
            <a:r>
              <a:rPr lang="en-US" sz="1200" b="0" i="0" u="none" strike="noStrike" baseline="0" dirty="0">
                <a:solidFill>
                  <a:srgbClr val="000000"/>
                </a:solidFill>
                <a:latin typeface="Univers" panose="020B0503020202020204" pitchFamily="34" charset="0"/>
              </a:rPr>
              <a:t>• </a:t>
            </a:r>
            <a:r>
              <a:rPr lang="en-US" sz="1200" b="0" i="0" u="none" strike="noStrike" baseline="0" dirty="0">
                <a:solidFill>
                  <a:srgbClr val="000000"/>
                </a:solidFill>
                <a:latin typeface="BrandingSerif"/>
              </a:rPr>
              <a:t>Any underlying systemic predispositions should be treated. </a:t>
            </a:r>
            <a:r>
              <a:rPr lang="en-US" sz="1200" b="0" i="0" u="none" strike="noStrike" baseline="0" dirty="0">
                <a:solidFill>
                  <a:srgbClr val="000000"/>
                </a:solidFill>
                <a:latin typeface="Univers" panose="020B0503020202020204" pitchFamily="34" charset="0"/>
              </a:rPr>
              <a:t>• </a:t>
            </a:r>
            <a:r>
              <a:rPr lang="en-US" sz="1200" b="0" i="0" u="none" strike="noStrike" baseline="0" dirty="0">
                <a:solidFill>
                  <a:srgbClr val="000000"/>
                </a:solidFill>
                <a:latin typeface="BrandingSerif"/>
              </a:rPr>
              <a:t>Although aspirin is effective in reducing systemic vascular events and is frequently prescribed in patients with NAION, it does not appear to reduce the risk of involvement of the fellow eye. </a:t>
            </a:r>
            <a:endParaRPr lang="es-CO" dirty="0"/>
          </a:p>
          <a:p>
            <a:endParaRPr lang="es-CO" dirty="0"/>
          </a:p>
        </p:txBody>
      </p:sp>
      <p:sp>
        <p:nvSpPr>
          <p:cNvPr id="4" name="Marcador de número de diapositiva 3"/>
          <p:cNvSpPr>
            <a:spLocks noGrp="1"/>
          </p:cNvSpPr>
          <p:nvPr>
            <p:ph type="sldNum" sz="quarter" idx="5"/>
          </p:nvPr>
        </p:nvSpPr>
        <p:spPr/>
        <p:txBody>
          <a:bodyPr/>
          <a:lstStyle/>
          <a:p>
            <a:fld id="{9A1131BE-6B63-9048-AE0A-3E707B56C457}" type="slidenum">
              <a:rPr lang="es-ES_tradnl" smtClean="0"/>
              <a:t>28</a:t>
            </a:fld>
            <a:endParaRPr lang="es-ES_tradnl"/>
          </a:p>
        </p:txBody>
      </p:sp>
    </p:spTree>
    <p:extLst>
      <p:ext uri="{BB962C8B-B14F-4D97-AF65-F5344CB8AC3E}">
        <p14:creationId xmlns:p14="http://schemas.microsoft.com/office/powerpoint/2010/main" val="476794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9A1131BE-6B63-9048-AE0A-3E707B56C457}" type="slidenum">
              <a:rPr lang="es-ES_tradnl" smtClean="0"/>
              <a:t>31</a:t>
            </a:fld>
            <a:endParaRPr lang="es-ES_tradnl"/>
          </a:p>
        </p:txBody>
      </p:sp>
    </p:spTree>
    <p:extLst>
      <p:ext uri="{BB962C8B-B14F-4D97-AF65-F5344CB8AC3E}">
        <p14:creationId xmlns:p14="http://schemas.microsoft.com/office/powerpoint/2010/main" val="3978266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n-US" b="1" i="0" dirty="0">
                <a:solidFill>
                  <a:srgbClr val="000000"/>
                </a:solidFill>
                <a:effectLst/>
                <a:latin typeface="Gotham SSm A"/>
              </a:rPr>
              <a:t>Disease</a:t>
            </a:r>
          </a:p>
          <a:p>
            <a:pPr algn="l"/>
            <a:r>
              <a:rPr lang="en-US" b="0" i="0" dirty="0">
                <a:solidFill>
                  <a:srgbClr val="2C3E50"/>
                </a:solidFill>
                <a:effectLst/>
                <a:latin typeface="Lato"/>
              </a:rPr>
              <a:t>Papilledema refers to swelling of the optic disc from increased intracranial pressure (ICP)]. It must be distinguished from optic disc swelling from other causes which is simply termed "optic disc edema". Papilledema must also be distinguished from pseudo-papilledema such as optic disc drusen. Since the root cause of papilledema is increased intracranial pressure (ICP) this is an alarming sign which may presage such entities as brain tumor, CNS inflammation, or idiopathic intracranial hypertension (IIH).</a:t>
            </a:r>
          </a:p>
          <a:p>
            <a:pPr algn="l"/>
            <a:r>
              <a:rPr lang="en-US" b="1" i="0" dirty="0">
                <a:solidFill>
                  <a:srgbClr val="000000"/>
                </a:solidFill>
                <a:effectLst/>
                <a:latin typeface="Gotham SSm A"/>
              </a:rPr>
              <a:t>Etiology</a:t>
            </a:r>
          </a:p>
          <a:p>
            <a:pPr algn="l"/>
            <a:r>
              <a:rPr lang="en-US" b="0" i="0" dirty="0">
                <a:solidFill>
                  <a:srgbClr val="2C3E50"/>
                </a:solidFill>
                <a:effectLst/>
                <a:latin typeface="Lato"/>
              </a:rPr>
              <a:t>As noted above, papilledema is due to increased intracranial pressure from any cause. Normal ICP is typically less than 250 mm water when measured with a manometer in the </a:t>
            </a:r>
            <a:r>
              <a:rPr lang="en-US" b="0" i="0" dirty="0" err="1">
                <a:solidFill>
                  <a:srgbClr val="2C3E50"/>
                </a:solidFill>
                <a:effectLst/>
                <a:latin typeface="Lato"/>
              </a:rPr>
              <a:t>recumbinat</a:t>
            </a:r>
            <a:r>
              <a:rPr lang="en-US" b="0" i="0" dirty="0">
                <a:solidFill>
                  <a:srgbClr val="2C3E50"/>
                </a:solidFill>
                <a:effectLst/>
                <a:latin typeface="Lato"/>
              </a:rPr>
              <a:t> position. Papilledema results from orthograde axoplasmic flow stasis at the optic nerve head leading to edema of the nerve from the increased intracranial pressure pressing on the nerve behind the eye. Continued pressure can result in loss of axons and eventual optic atrophy secondary to intraneuronal ischemia ultimately causing vision loss.</a:t>
            </a:r>
            <a:r>
              <a:rPr lang="en-US" b="0" i="0" u="none" strike="noStrike" baseline="30000" dirty="0">
                <a:solidFill>
                  <a:srgbClr val="3E87CB"/>
                </a:solidFill>
                <a:effectLst/>
                <a:latin typeface="Lato"/>
                <a:hlinkClick r:id="rId3"/>
              </a:rPr>
              <a:t>[1]</a:t>
            </a:r>
            <a:r>
              <a:rPr lang="en-US" b="0" i="0" dirty="0">
                <a:solidFill>
                  <a:srgbClr val="2C3E50"/>
                </a:solidFill>
                <a:effectLst/>
                <a:latin typeface="Lato"/>
              </a:rPr>
              <a:t> With optic atrophy there is little or no edema seen even with continuing increased intracranial pressure since there are no fibers to swell.  Increased intracranial pressure can be caused by (1) a space occupying lesion such as a tumor or hemorrhage, by (2) decreased CSF drainage due to blockage (obstructive hydrocephalus) or decreased absorption (infection, </a:t>
            </a:r>
            <a:r>
              <a:rPr lang="en-US" b="0" i="0" dirty="0" err="1">
                <a:solidFill>
                  <a:srgbClr val="2C3E50"/>
                </a:solidFill>
                <a:effectLst/>
                <a:latin typeface="Lato"/>
              </a:rPr>
              <a:t>hemmorhage</a:t>
            </a:r>
            <a:r>
              <a:rPr lang="en-US" b="0" i="0" dirty="0">
                <a:solidFill>
                  <a:srgbClr val="2C3E50"/>
                </a:solidFill>
                <a:effectLst/>
                <a:latin typeface="Lato"/>
              </a:rPr>
              <a:t>, venous sinus thrombosis or venous outflow obstruction), by (3) Idiopathic Intracranial </a:t>
            </a:r>
            <a:r>
              <a:rPr lang="en-US" b="0" i="0" dirty="0" err="1">
                <a:solidFill>
                  <a:srgbClr val="2C3E50"/>
                </a:solidFill>
                <a:effectLst/>
                <a:latin typeface="Lato"/>
              </a:rPr>
              <a:t>Hypertenion</a:t>
            </a:r>
            <a:r>
              <a:rPr lang="en-US" b="0" i="0" dirty="0">
                <a:solidFill>
                  <a:srgbClr val="2C3E50"/>
                </a:solidFill>
                <a:effectLst/>
                <a:latin typeface="Lato"/>
              </a:rPr>
              <a:t> (IIH, also called </a:t>
            </a:r>
            <a:r>
              <a:rPr lang="en-US" b="0" i="0" dirty="0" err="1">
                <a:solidFill>
                  <a:srgbClr val="2C3E50"/>
                </a:solidFill>
                <a:effectLst/>
                <a:latin typeface="Lato"/>
              </a:rPr>
              <a:t>pseudtumor</a:t>
            </a:r>
            <a:r>
              <a:rPr lang="en-US" b="0" i="0" dirty="0">
                <a:solidFill>
                  <a:srgbClr val="2C3E50"/>
                </a:solidFill>
                <a:effectLst/>
                <a:latin typeface="Lato"/>
              </a:rPr>
              <a:t> cerebri) , (4) rarely by increased CSF production such as from a choroid plexus tumor, and lastly by decreased skull volume (craniosynostosis).  The time course for development of papilledema may be weeks if there is only a slow and mild rise in intracranial pressure, but severe and rapid changes in pressure can cause papilledema to present within a day.</a:t>
            </a:r>
          </a:p>
          <a:p>
            <a:endParaRPr lang="es-CO" dirty="0"/>
          </a:p>
        </p:txBody>
      </p:sp>
      <p:sp>
        <p:nvSpPr>
          <p:cNvPr id="4" name="Marcador de número de diapositiva 3"/>
          <p:cNvSpPr>
            <a:spLocks noGrp="1"/>
          </p:cNvSpPr>
          <p:nvPr>
            <p:ph type="sldNum" sz="quarter" idx="5"/>
          </p:nvPr>
        </p:nvSpPr>
        <p:spPr/>
        <p:txBody>
          <a:bodyPr/>
          <a:lstStyle/>
          <a:p>
            <a:fld id="{9A1131BE-6B63-9048-AE0A-3E707B56C457}" type="slidenum">
              <a:rPr lang="es-ES_tradnl" smtClean="0"/>
              <a:t>32</a:t>
            </a:fld>
            <a:endParaRPr lang="es-ES_tradnl"/>
          </a:p>
        </p:txBody>
      </p:sp>
    </p:spTree>
    <p:extLst>
      <p:ext uri="{BB962C8B-B14F-4D97-AF65-F5344CB8AC3E}">
        <p14:creationId xmlns:p14="http://schemas.microsoft.com/office/powerpoint/2010/main" val="3851928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0" i="0" dirty="0">
                <a:solidFill>
                  <a:srgbClr val="2C3E50"/>
                </a:solidFill>
                <a:effectLst/>
                <a:latin typeface="Lato"/>
              </a:rPr>
              <a:t>Headache is common with increased intracranial pressure and often worse in the morning. Nausea and vomiting are noted with increased intracranial pressure, especially with an acute rise in pressure. This is made worse by straining, coughing or bending. Pulse synchronous tinnitus may be present from increased flow in stenotic cerebral venous sinuses.  Visual field loss (usually an increased size of the blind spot initially) can occur acutely (i.e., fulminant) or be slowly progressive. The patient may note short periods lasting seconds of losing vision which are called transient visual obscurations. These are often observed when raising to stand or changing position. A hyperopic shift may occur in the refraction due to axial length shortening. Increased intracranial pressure leads to increased cerebrospinal fluid (CSF) within the dilated optic nerve sheath and flattening the back of the eye. Increased intracranial pressure can lead to hearing vascular noises, whooshing sounds, or pulsatile tinnitus.  Long standing papilledema may result in severe peripheral visual field loss and may progress to involve central vision if untreated. Increased intracranial pressure can also lead to cranial nerve palsies, usually an abducens palsy as a </a:t>
            </a:r>
            <a:r>
              <a:rPr lang="en-US" b="0" i="0" dirty="0" err="1">
                <a:solidFill>
                  <a:srgbClr val="2C3E50"/>
                </a:solidFill>
                <a:effectLst/>
                <a:latin typeface="Lato"/>
              </a:rPr>
              <a:t>nonlocalizing</a:t>
            </a:r>
            <a:r>
              <a:rPr lang="en-US" b="0" i="0" dirty="0">
                <a:solidFill>
                  <a:srgbClr val="2C3E50"/>
                </a:solidFill>
                <a:effectLst/>
                <a:latin typeface="Lato"/>
              </a:rPr>
              <a:t> finding. It is thought that the long course of the 6th cranial nerve is compressed by the increased CSF pressure.</a:t>
            </a:r>
            <a:endParaRPr lang="es-CO" dirty="0"/>
          </a:p>
        </p:txBody>
      </p:sp>
      <p:sp>
        <p:nvSpPr>
          <p:cNvPr id="4" name="Marcador de número de diapositiva 3"/>
          <p:cNvSpPr>
            <a:spLocks noGrp="1"/>
          </p:cNvSpPr>
          <p:nvPr>
            <p:ph type="sldNum" sz="quarter" idx="5"/>
          </p:nvPr>
        </p:nvSpPr>
        <p:spPr/>
        <p:txBody>
          <a:bodyPr/>
          <a:lstStyle/>
          <a:p>
            <a:fld id="{9A1131BE-6B63-9048-AE0A-3E707B56C457}" type="slidenum">
              <a:rPr lang="es-ES_tradnl" smtClean="0"/>
              <a:t>33</a:t>
            </a:fld>
            <a:endParaRPr lang="es-ES_tradnl"/>
          </a:p>
        </p:txBody>
      </p:sp>
    </p:spTree>
    <p:extLst>
      <p:ext uri="{BB962C8B-B14F-4D97-AF65-F5344CB8AC3E}">
        <p14:creationId xmlns:p14="http://schemas.microsoft.com/office/powerpoint/2010/main" val="2076197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P: Piamadre, A:aracnoides, D: duramadre</a:t>
            </a:r>
            <a:endParaRPr lang="es-CO" dirty="0"/>
          </a:p>
        </p:txBody>
      </p:sp>
      <p:sp>
        <p:nvSpPr>
          <p:cNvPr id="4" name="Marcador de número de diapositiva 3"/>
          <p:cNvSpPr>
            <a:spLocks noGrp="1"/>
          </p:cNvSpPr>
          <p:nvPr>
            <p:ph type="sldNum" sz="quarter" idx="5"/>
          </p:nvPr>
        </p:nvSpPr>
        <p:spPr/>
        <p:txBody>
          <a:bodyPr/>
          <a:lstStyle/>
          <a:p>
            <a:fld id="{9A1131BE-6B63-9048-AE0A-3E707B56C457}" type="slidenum">
              <a:rPr lang="es-ES_tradnl" smtClean="0"/>
              <a:t>4</a:t>
            </a:fld>
            <a:endParaRPr lang="es-ES_tradnl"/>
          </a:p>
        </p:txBody>
      </p:sp>
    </p:spTree>
    <p:extLst>
      <p:ext uri="{BB962C8B-B14F-4D97-AF65-F5344CB8AC3E}">
        <p14:creationId xmlns:p14="http://schemas.microsoft.com/office/powerpoint/2010/main" val="3543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800" b="0" i="1" u="none" strike="noStrike" baseline="0" dirty="0">
                <a:solidFill>
                  <a:srgbClr val="000000"/>
                </a:solidFill>
                <a:latin typeface="ITC Franklin Gothic"/>
              </a:rPr>
              <a:t>Stages of </a:t>
            </a:r>
            <a:r>
              <a:rPr lang="en-US" sz="1800" b="0" i="1" u="none" strike="noStrike" baseline="0" dirty="0" err="1">
                <a:solidFill>
                  <a:srgbClr val="000000"/>
                </a:solidFill>
                <a:latin typeface="ITC Franklin Gothic"/>
              </a:rPr>
              <a:t>papilloedema</a:t>
            </a:r>
            <a:r>
              <a:rPr lang="en-US" sz="1800" b="0" i="1" u="none" strike="noStrike" baseline="0" dirty="0">
                <a:solidFill>
                  <a:srgbClr val="000000"/>
                </a:solidFill>
                <a:latin typeface="ITC Franklin Gothic"/>
              </a:rPr>
              <a:t> </a:t>
            </a:r>
            <a:r>
              <a:rPr lang="en-US" sz="1800" b="0" i="0" u="none" strike="noStrike" baseline="0" dirty="0" err="1">
                <a:solidFill>
                  <a:srgbClr val="000000"/>
                </a:solidFill>
                <a:latin typeface="BrandingSerif"/>
              </a:rPr>
              <a:t>Papilloedema</a:t>
            </a:r>
            <a:r>
              <a:rPr lang="en-US" sz="1800" b="0" i="0" u="none" strike="noStrike" baseline="0" dirty="0">
                <a:solidFill>
                  <a:srgbClr val="000000"/>
                </a:solidFill>
                <a:latin typeface="BrandingSerif"/>
              </a:rPr>
              <a:t> is nearly always bilateral, but may be asymmetrical. </a:t>
            </a:r>
          </a:p>
          <a:p>
            <a:endParaRPr lang="en-US" sz="1800" b="0" i="0" u="none" strike="noStrike" baseline="0" dirty="0">
              <a:solidFill>
                <a:srgbClr val="000000"/>
              </a:solidFill>
              <a:latin typeface="BrandingSerif"/>
            </a:endParaRPr>
          </a:p>
          <a:p>
            <a:r>
              <a:rPr lang="en-US" sz="1800" b="0" i="0" u="none" strike="noStrike" baseline="0" dirty="0">
                <a:solidFill>
                  <a:srgbClr val="000000"/>
                </a:solidFill>
                <a:latin typeface="Univers" panose="020B0503020202020204" pitchFamily="34" charset="0"/>
              </a:rPr>
              <a:t>• </a:t>
            </a:r>
            <a:r>
              <a:rPr lang="en-US" sz="1800" b="1" i="0" u="none" strike="noStrike" baseline="0" dirty="0">
                <a:solidFill>
                  <a:srgbClr val="000000"/>
                </a:solidFill>
                <a:latin typeface="BrandingSerif"/>
              </a:rPr>
              <a:t>Early </a:t>
            </a:r>
            <a:r>
              <a:rPr lang="en-US" sz="1800" b="0" i="0" u="none" strike="noStrike" baseline="0" dirty="0">
                <a:solidFill>
                  <a:srgbClr val="000000"/>
                </a:solidFill>
                <a:latin typeface="BrandingSerif"/>
              </a:rPr>
              <a:t>(Fig. 19.22A) </a:t>
            </a:r>
            <a:r>
              <a:rPr lang="en-US" sz="1800" b="0" i="0" u="none" strike="noStrike" baseline="0" dirty="0">
                <a:solidFill>
                  <a:srgbClr val="000000"/>
                </a:solidFill>
                <a:latin typeface="Arial Unicode MS"/>
              </a:rPr>
              <a:t>○ </a:t>
            </a:r>
            <a:r>
              <a:rPr lang="en-US" sz="1800" b="0" i="0" u="none" strike="noStrike" baseline="0" dirty="0">
                <a:solidFill>
                  <a:srgbClr val="000000"/>
                </a:solidFill>
                <a:latin typeface="BrandingSerif"/>
              </a:rPr>
              <a:t>Mild disc </a:t>
            </a:r>
            <a:r>
              <a:rPr lang="en-US" sz="1800" b="0" i="0" u="none" strike="noStrike" baseline="0" dirty="0" err="1">
                <a:solidFill>
                  <a:srgbClr val="000000"/>
                </a:solidFill>
                <a:latin typeface="BrandingSerif"/>
              </a:rPr>
              <a:t>hyperaemia</a:t>
            </a:r>
            <a:r>
              <a:rPr lang="en-US" sz="1800" b="0" i="0" u="none" strike="noStrike" baseline="0" dirty="0">
                <a:solidFill>
                  <a:srgbClr val="000000"/>
                </a:solidFill>
                <a:latin typeface="BrandingSerif"/>
              </a:rPr>
              <a:t> with preservation of the optic cup. </a:t>
            </a:r>
            <a:r>
              <a:rPr lang="en-US" sz="1800" b="0" i="0" u="none" strike="noStrike" baseline="0" dirty="0">
                <a:solidFill>
                  <a:srgbClr val="000000"/>
                </a:solidFill>
                <a:latin typeface="Arial Unicode MS"/>
              </a:rPr>
              <a:t>○ </a:t>
            </a:r>
            <a:r>
              <a:rPr lang="en-US" sz="1800" b="0" i="0" u="none" strike="noStrike" baseline="0" dirty="0">
                <a:solidFill>
                  <a:srgbClr val="000000"/>
                </a:solidFill>
                <a:latin typeface="BrandingSerif"/>
              </a:rPr>
              <a:t>Indistinct peripapillary retinal nerve striations and disc margins. </a:t>
            </a:r>
            <a:r>
              <a:rPr lang="en-US" sz="1800" b="0" i="0" u="none" strike="noStrike" baseline="0" dirty="0">
                <a:solidFill>
                  <a:srgbClr val="000000"/>
                </a:solidFill>
                <a:latin typeface="Arial Unicode MS"/>
              </a:rPr>
              <a:t>○ </a:t>
            </a:r>
            <a:r>
              <a:rPr lang="en-US" sz="1800" b="0" i="0" u="none" strike="noStrike" baseline="0" dirty="0">
                <a:solidFill>
                  <a:srgbClr val="000000"/>
                </a:solidFill>
                <a:latin typeface="BrandingSerif"/>
              </a:rPr>
              <a:t>SVP is absent in about 20% of normal individuals and may be difficult to identify even when present. An identifiable venous pulsation in at least one eye means that the ICP is normal at that point in time, bearing in mind that diurnal fluctuation can occur. </a:t>
            </a:r>
          </a:p>
          <a:p>
            <a:endParaRPr lang="en-US" sz="1800" b="0" i="0" u="none" strike="noStrike" baseline="0" dirty="0">
              <a:solidFill>
                <a:srgbClr val="000000"/>
              </a:solidFill>
              <a:latin typeface="BrandingSerif"/>
            </a:endParaRPr>
          </a:p>
          <a:p>
            <a:r>
              <a:rPr lang="en-US" sz="1800" b="0" i="0" u="none" strike="noStrike" baseline="0" dirty="0">
                <a:solidFill>
                  <a:srgbClr val="000000"/>
                </a:solidFill>
                <a:latin typeface="Univers" panose="020B0503020202020204" pitchFamily="34" charset="0"/>
              </a:rPr>
              <a:t>• </a:t>
            </a:r>
            <a:r>
              <a:rPr lang="en-US" sz="1800" b="1" i="0" u="none" strike="noStrike" baseline="0" dirty="0">
                <a:solidFill>
                  <a:srgbClr val="000000"/>
                </a:solidFill>
                <a:latin typeface="BrandingSerif"/>
              </a:rPr>
              <a:t>Established </a:t>
            </a:r>
            <a:r>
              <a:rPr lang="en-US" sz="1800" b="0" i="0" u="none" strike="noStrike" baseline="0" dirty="0">
                <a:solidFill>
                  <a:srgbClr val="000000"/>
                </a:solidFill>
                <a:latin typeface="BrandingSerif"/>
              </a:rPr>
              <a:t>(acute – Fig. 19.22B) </a:t>
            </a:r>
            <a:r>
              <a:rPr lang="en-US" sz="1800" b="0" i="0" u="none" strike="noStrike" baseline="0" dirty="0">
                <a:solidFill>
                  <a:srgbClr val="000000"/>
                </a:solidFill>
                <a:latin typeface="Arial Unicode MS"/>
              </a:rPr>
              <a:t>○ </a:t>
            </a:r>
            <a:r>
              <a:rPr lang="en-US" sz="1800" b="0" i="0" u="none" strike="noStrike" baseline="0" dirty="0">
                <a:solidFill>
                  <a:srgbClr val="000000"/>
                </a:solidFill>
                <a:latin typeface="BrandingSerif"/>
              </a:rPr>
              <a:t>Normal or reduced VA. </a:t>
            </a:r>
            <a:r>
              <a:rPr lang="en-US" sz="1800" b="0" i="0" u="none" strike="noStrike" baseline="0" dirty="0">
                <a:solidFill>
                  <a:srgbClr val="000000"/>
                </a:solidFill>
                <a:latin typeface="Arial Unicode MS"/>
              </a:rPr>
              <a:t>○ </a:t>
            </a:r>
            <a:r>
              <a:rPr lang="en-US" sz="1800" b="0" i="0" u="none" strike="noStrike" baseline="0" dirty="0">
                <a:solidFill>
                  <a:srgbClr val="000000"/>
                </a:solidFill>
                <a:latin typeface="BrandingSerif"/>
              </a:rPr>
              <a:t>Severe disc </a:t>
            </a:r>
            <a:r>
              <a:rPr lang="en-US" sz="1800" b="0" i="0" u="none" strike="noStrike" baseline="0" dirty="0" err="1">
                <a:solidFill>
                  <a:srgbClr val="000000"/>
                </a:solidFill>
                <a:latin typeface="BrandingSerif"/>
              </a:rPr>
              <a:t>hyperaemia</a:t>
            </a:r>
            <a:r>
              <a:rPr lang="en-US" sz="1800" b="0" i="0" u="none" strike="noStrike" baseline="0" dirty="0">
                <a:solidFill>
                  <a:srgbClr val="000000"/>
                </a:solidFill>
                <a:latin typeface="BrandingSerif"/>
              </a:rPr>
              <a:t>, moderate elevation with indistinct margins and absence of the physiological cup. </a:t>
            </a:r>
            <a:r>
              <a:rPr lang="en-US" sz="1800" b="0" i="0" u="none" strike="noStrike" baseline="0" dirty="0">
                <a:solidFill>
                  <a:srgbClr val="000000"/>
                </a:solidFill>
                <a:latin typeface="Arial Unicode MS"/>
              </a:rPr>
              <a:t>○ </a:t>
            </a:r>
            <a:r>
              <a:rPr lang="en-US" sz="1800" b="0" i="0" u="none" strike="noStrike" baseline="0" dirty="0">
                <a:solidFill>
                  <a:srgbClr val="000000"/>
                </a:solidFill>
                <a:latin typeface="BrandingSerif"/>
              </a:rPr>
              <a:t>Venous engorgement, peripapillary flame </a:t>
            </a:r>
            <a:r>
              <a:rPr lang="en-US" sz="1800" b="0" i="0" u="none" strike="noStrike" baseline="0" dirty="0" err="1">
                <a:solidFill>
                  <a:srgbClr val="000000"/>
                </a:solidFill>
                <a:latin typeface="BrandingSerif"/>
              </a:rPr>
              <a:t>haemorrhages</a:t>
            </a:r>
            <a:r>
              <a:rPr lang="en-US" sz="1800" b="0" i="0" u="none" strike="noStrike" baseline="0" dirty="0">
                <a:solidFill>
                  <a:srgbClr val="000000"/>
                </a:solidFill>
                <a:latin typeface="BrandingSerif"/>
              </a:rPr>
              <a:t> and frequently cotton wool spots. </a:t>
            </a:r>
            <a:r>
              <a:rPr lang="en-US" sz="1800" b="0" i="0" u="none" strike="noStrike" baseline="0" dirty="0">
                <a:solidFill>
                  <a:srgbClr val="000000"/>
                </a:solidFill>
                <a:latin typeface="Arial Unicode MS"/>
              </a:rPr>
              <a:t>○ </a:t>
            </a:r>
            <a:r>
              <a:rPr lang="en-US" sz="1800" b="0" i="0" u="none" strike="noStrike" baseline="0" dirty="0">
                <a:solidFill>
                  <a:srgbClr val="000000"/>
                </a:solidFill>
                <a:latin typeface="BrandingSerif"/>
              </a:rPr>
              <a:t>As the swelling increases, the optic nerve head appears enlarged. </a:t>
            </a:r>
            <a:r>
              <a:rPr lang="en-US" sz="1800" b="0" i="0" u="none" strike="noStrike" baseline="0" dirty="0">
                <a:solidFill>
                  <a:srgbClr val="000000"/>
                </a:solidFill>
                <a:latin typeface="Arial Unicode MS"/>
              </a:rPr>
              <a:t>○ </a:t>
            </a:r>
            <a:r>
              <a:rPr lang="en-US" sz="1800" b="0" i="0" u="none" strike="noStrike" baseline="0" dirty="0">
                <a:solidFill>
                  <a:srgbClr val="000000"/>
                </a:solidFill>
                <a:latin typeface="BrandingSerif"/>
              </a:rPr>
              <a:t>Circumferential retinal folds (Paton lines) may develop, especially temporally (see Fig. 19.7C). </a:t>
            </a:r>
            <a:r>
              <a:rPr lang="en-US" sz="1800" b="0" i="0" u="none" strike="noStrike" baseline="0" dirty="0">
                <a:solidFill>
                  <a:srgbClr val="000000"/>
                </a:solidFill>
                <a:latin typeface="Arial Unicode MS"/>
              </a:rPr>
              <a:t>○ </a:t>
            </a:r>
            <a:r>
              <a:rPr lang="en-US" sz="1800" b="0" i="0" u="none" strike="noStrike" baseline="0" dirty="0">
                <a:solidFill>
                  <a:srgbClr val="000000"/>
                </a:solidFill>
                <a:latin typeface="BrandingSerif"/>
              </a:rPr>
              <a:t>Macular fan: in younger patients small vesicles may form in the superficial retina, converging on the fovea in a fan shape with the apex at the fovea. This is not to be confused with a macular star, composed of exudates. </a:t>
            </a:r>
            <a:r>
              <a:rPr lang="en-US" sz="1800" b="0" i="0" u="none" strike="noStrike" baseline="0" dirty="0">
                <a:solidFill>
                  <a:srgbClr val="000000"/>
                </a:solidFill>
                <a:latin typeface="Arial Unicode MS"/>
              </a:rPr>
              <a:t>○ </a:t>
            </a:r>
            <a:r>
              <a:rPr lang="en-US" sz="1800" b="0" i="0" u="none" strike="noStrike" baseline="0" dirty="0">
                <a:solidFill>
                  <a:srgbClr val="000000"/>
                </a:solidFill>
                <a:latin typeface="BrandingSerif"/>
              </a:rPr>
              <a:t>Enlarged blind spot. </a:t>
            </a:r>
          </a:p>
          <a:p>
            <a:endParaRPr lang="en-US" sz="1800" b="0" i="0" u="none" strike="noStrike" baseline="0" dirty="0">
              <a:solidFill>
                <a:srgbClr val="000000"/>
              </a:solidFill>
              <a:latin typeface="BrandingSerif"/>
            </a:endParaRPr>
          </a:p>
          <a:p>
            <a:r>
              <a:rPr lang="en-US" sz="1800" b="0" i="0" u="none" strike="noStrike" baseline="0" dirty="0">
                <a:solidFill>
                  <a:srgbClr val="000000"/>
                </a:solidFill>
                <a:latin typeface="Univers" panose="020B0503020202020204" pitchFamily="34" charset="0"/>
              </a:rPr>
              <a:t>• </a:t>
            </a:r>
            <a:r>
              <a:rPr lang="en-US" sz="1800" b="1" i="0" u="none" strike="noStrike" baseline="0" dirty="0">
                <a:solidFill>
                  <a:srgbClr val="000000"/>
                </a:solidFill>
                <a:latin typeface="BrandingSerif"/>
              </a:rPr>
              <a:t>Chronic </a:t>
            </a:r>
            <a:r>
              <a:rPr lang="en-US" sz="1800" b="0" i="0" u="none" strike="noStrike" baseline="0" dirty="0">
                <a:solidFill>
                  <a:srgbClr val="000000"/>
                </a:solidFill>
                <a:latin typeface="BrandingSerif"/>
              </a:rPr>
              <a:t>(Fig. 19.22C) </a:t>
            </a:r>
            <a:r>
              <a:rPr lang="en-US" sz="1800" b="0" i="0" u="none" strike="noStrike" baseline="0" dirty="0">
                <a:solidFill>
                  <a:srgbClr val="000000"/>
                </a:solidFill>
                <a:latin typeface="Arial Unicode MS"/>
              </a:rPr>
              <a:t>○ </a:t>
            </a:r>
            <a:r>
              <a:rPr lang="en-US" sz="1800" b="0" i="0" u="none" strike="noStrike" baseline="0" dirty="0">
                <a:solidFill>
                  <a:srgbClr val="000000"/>
                </a:solidFill>
                <a:latin typeface="BrandingSerif"/>
              </a:rPr>
              <a:t>VA is variable and the visual fields begin to constrict. </a:t>
            </a:r>
            <a:r>
              <a:rPr lang="en-US" sz="1800" b="0" i="0" u="none" strike="noStrike" baseline="0" dirty="0">
                <a:solidFill>
                  <a:srgbClr val="000000"/>
                </a:solidFill>
                <a:latin typeface="Arial Unicode MS"/>
              </a:rPr>
              <a:t>○ </a:t>
            </a:r>
            <a:r>
              <a:rPr lang="en-US" sz="1800" b="0" i="0" u="none" strike="noStrike" baseline="0" dirty="0">
                <a:solidFill>
                  <a:srgbClr val="000000"/>
                </a:solidFill>
                <a:latin typeface="BrandingSerif"/>
              </a:rPr>
              <a:t>Disc elevation without cotton wool spots and </a:t>
            </a:r>
            <a:r>
              <a:rPr lang="en-US" sz="1800" b="0" i="0" u="none" strike="noStrike" baseline="0" dirty="0" err="1">
                <a:solidFill>
                  <a:srgbClr val="000000"/>
                </a:solidFill>
                <a:latin typeface="BrandingSerif"/>
              </a:rPr>
              <a:t>haemorrhages</a:t>
            </a:r>
            <a:r>
              <a:rPr lang="en-US" sz="1800" b="0" i="0" u="none" strike="noStrike" baseline="0" dirty="0">
                <a:solidFill>
                  <a:srgbClr val="000000"/>
                </a:solidFill>
                <a:latin typeface="BrandingSerif"/>
              </a:rPr>
              <a:t>. </a:t>
            </a:r>
          </a:p>
          <a:p>
            <a:r>
              <a:rPr lang="es-CO" sz="1800" b="0" i="0" u="none" strike="noStrike" baseline="0" dirty="0">
                <a:solidFill>
                  <a:srgbClr val="000000"/>
                </a:solidFill>
                <a:latin typeface="Arial Unicode MS"/>
              </a:rPr>
              <a:t>○ </a:t>
            </a:r>
            <a:r>
              <a:rPr lang="es-CO" sz="1800" b="0" i="0" u="none" strike="noStrike" baseline="0" dirty="0" err="1">
                <a:solidFill>
                  <a:srgbClr val="000000"/>
                </a:solidFill>
                <a:latin typeface="BrandingSerif"/>
              </a:rPr>
              <a:t>Optociliary</a:t>
            </a:r>
            <a:r>
              <a:rPr lang="es-CO" sz="1800" b="0" i="0" u="none" strike="noStrike" baseline="0" dirty="0">
                <a:solidFill>
                  <a:srgbClr val="000000"/>
                </a:solidFill>
                <a:latin typeface="BrandingSerif"/>
              </a:rPr>
              <a:t> </a:t>
            </a:r>
            <a:r>
              <a:rPr lang="es-CO" sz="1800" b="0" i="0" u="none" strike="noStrike" baseline="0" dirty="0" err="1">
                <a:solidFill>
                  <a:srgbClr val="000000"/>
                </a:solidFill>
                <a:latin typeface="BrandingSerif"/>
              </a:rPr>
              <a:t>shunts</a:t>
            </a:r>
            <a:r>
              <a:rPr lang="es-CO" sz="1800" b="0" i="0" u="none" strike="noStrike" baseline="0" dirty="0">
                <a:solidFill>
                  <a:srgbClr val="000000"/>
                </a:solidFill>
                <a:latin typeface="BrandingSerif"/>
              </a:rPr>
              <a:t> (</a:t>
            </a:r>
            <a:r>
              <a:rPr lang="es-CO" sz="1800" b="0" i="0" u="none" strike="noStrike" baseline="0" dirty="0" err="1">
                <a:solidFill>
                  <a:srgbClr val="000000"/>
                </a:solidFill>
                <a:latin typeface="BrandingSerif"/>
              </a:rPr>
              <a:t>see</a:t>
            </a:r>
            <a:r>
              <a:rPr lang="es-CO" sz="1800" b="0" i="0" u="none" strike="noStrike" baseline="0" dirty="0">
                <a:solidFill>
                  <a:srgbClr val="000000"/>
                </a:solidFill>
                <a:latin typeface="BrandingSerif"/>
              </a:rPr>
              <a:t> Ch. 13) and </a:t>
            </a:r>
            <a:r>
              <a:rPr lang="es-CO" sz="1800" b="0" i="0" u="none" strike="noStrike" baseline="0" dirty="0" err="1">
                <a:solidFill>
                  <a:srgbClr val="000000"/>
                </a:solidFill>
                <a:latin typeface="BrandingSerif"/>
              </a:rPr>
              <a:t>drusen-like</a:t>
            </a:r>
            <a:r>
              <a:rPr lang="es-CO" sz="1800" b="0" i="0" u="none" strike="noStrike" baseline="0" dirty="0">
                <a:solidFill>
                  <a:srgbClr val="000000"/>
                </a:solidFill>
                <a:latin typeface="BrandingSerif"/>
              </a:rPr>
              <a:t> </a:t>
            </a:r>
            <a:r>
              <a:rPr lang="es-CO" sz="1800" b="0" i="0" u="none" strike="noStrike" baseline="0" dirty="0" err="1">
                <a:solidFill>
                  <a:srgbClr val="000000"/>
                </a:solidFill>
                <a:latin typeface="BrandingSerif"/>
              </a:rPr>
              <a:t>crystalline</a:t>
            </a:r>
            <a:r>
              <a:rPr lang="es-CO" sz="1800" b="0" i="0" u="none" strike="noStrike" baseline="0" dirty="0">
                <a:solidFill>
                  <a:srgbClr val="000000"/>
                </a:solidFill>
                <a:latin typeface="BrandingSerif"/>
              </a:rPr>
              <a:t> </a:t>
            </a:r>
            <a:r>
              <a:rPr lang="es-CO" sz="1800" b="0" i="0" u="none" strike="noStrike" baseline="0" dirty="0" err="1">
                <a:solidFill>
                  <a:srgbClr val="000000"/>
                </a:solidFill>
                <a:latin typeface="BrandingSerif"/>
              </a:rPr>
              <a:t>deposits</a:t>
            </a:r>
            <a:r>
              <a:rPr lang="es-CO" sz="1800" b="0" i="0" u="none" strike="noStrike" baseline="0" dirty="0">
                <a:solidFill>
                  <a:srgbClr val="000000"/>
                </a:solidFill>
                <a:latin typeface="BrandingSerif"/>
              </a:rPr>
              <a:t> (</a:t>
            </a:r>
            <a:r>
              <a:rPr lang="es-CO" sz="1800" b="0" i="0" u="none" strike="noStrike" baseline="0" dirty="0" err="1">
                <a:solidFill>
                  <a:srgbClr val="000000"/>
                </a:solidFill>
                <a:latin typeface="BrandingSerif"/>
              </a:rPr>
              <a:t>corpora</a:t>
            </a:r>
            <a:r>
              <a:rPr lang="es-CO" sz="1800" b="0" i="0" u="none" strike="noStrike" baseline="0" dirty="0">
                <a:solidFill>
                  <a:srgbClr val="000000"/>
                </a:solidFill>
                <a:latin typeface="BrandingSerif"/>
              </a:rPr>
              <a:t> </a:t>
            </a:r>
            <a:r>
              <a:rPr lang="es-CO" sz="1800" b="0" i="0" u="none" strike="noStrike" baseline="0" dirty="0" err="1">
                <a:solidFill>
                  <a:srgbClr val="000000"/>
                </a:solidFill>
                <a:latin typeface="BrandingSerif"/>
              </a:rPr>
              <a:t>amylacea</a:t>
            </a:r>
            <a:r>
              <a:rPr lang="es-CO" sz="1800" b="0" i="0" u="none" strike="noStrike" baseline="0" dirty="0">
                <a:solidFill>
                  <a:srgbClr val="000000"/>
                </a:solidFill>
                <a:latin typeface="BrandingSerif"/>
              </a:rPr>
              <a:t>) </a:t>
            </a:r>
            <a:r>
              <a:rPr lang="es-CO" sz="1800" b="0" i="0" u="none" strike="noStrike" baseline="0" dirty="0" err="1">
                <a:solidFill>
                  <a:srgbClr val="000000"/>
                </a:solidFill>
                <a:latin typeface="BrandingSerif"/>
              </a:rPr>
              <a:t>may</a:t>
            </a:r>
            <a:r>
              <a:rPr lang="es-CO" sz="1800" b="0" i="0" u="none" strike="noStrike" baseline="0" dirty="0">
                <a:solidFill>
                  <a:srgbClr val="000000"/>
                </a:solidFill>
                <a:latin typeface="BrandingSerif"/>
              </a:rPr>
              <a:t> be </a:t>
            </a:r>
            <a:r>
              <a:rPr lang="es-CO" sz="1800" b="0" i="0" u="none" strike="noStrike" baseline="0" dirty="0" err="1">
                <a:solidFill>
                  <a:srgbClr val="000000"/>
                </a:solidFill>
                <a:latin typeface="BrandingSerif"/>
              </a:rPr>
              <a:t>present</a:t>
            </a:r>
            <a:r>
              <a:rPr lang="es-CO" sz="1800" b="0" i="0" u="none" strike="noStrike" baseline="0" dirty="0">
                <a:solidFill>
                  <a:srgbClr val="000000"/>
                </a:solidFill>
                <a:latin typeface="BrandingSerif"/>
              </a:rPr>
              <a:t> </a:t>
            </a:r>
            <a:r>
              <a:rPr lang="es-CO" sz="1800" b="0" i="0" u="none" strike="noStrike" baseline="0" dirty="0" err="1">
                <a:solidFill>
                  <a:srgbClr val="000000"/>
                </a:solidFill>
                <a:latin typeface="BrandingSerif"/>
              </a:rPr>
              <a:t>on</a:t>
            </a:r>
            <a:r>
              <a:rPr lang="es-CO" sz="1800" b="0" i="0" u="none" strike="noStrike" baseline="0" dirty="0">
                <a:solidFill>
                  <a:srgbClr val="000000"/>
                </a:solidFill>
                <a:latin typeface="BrandingSerif"/>
              </a:rPr>
              <a:t> </a:t>
            </a:r>
            <a:r>
              <a:rPr lang="es-CO" sz="1800" b="0" i="0" u="none" strike="noStrike" baseline="0" dirty="0" err="1">
                <a:solidFill>
                  <a:srgbClr val="000000"/>
                </a:solidFill>
                <a:latin typeface="BrandingSerif"/>
              </a:rPr>
              <a:t>the</a:t>
            </a:r>
            <a:r>
              <a:rPr lang="es-CO" sz="1800" b="0" i="0" u="none" strike="noStrike" baseline="0" dirty="0">
                <a:solidFill>
                  <a:srgbClr val="000000"/>
                </a:solidFill>
                <a:latin typeface="BrandingSerif"/>
              </a:rPr>
              <a:t> disc </a:t>
            </a:r>
            <a:r>
              <a:rPr lang="es-CO" sz="1800" b="0" i="0" u="none" strike="noStrike" baseline="0" dirty="0" err="1">
                <a:solidFill>
                  <a:srgbClr val="000000"/>
                </a:solidFill>
                <a:latin typeface="BrandingSerif"/>
              </a:rPr>
              <a:t>surface</a:t>
            </a:r>
            <a:r>
              <a:rPr lang="es-CO" sz="1800" b="0" i="0" u="none" strike="noStrike" baseline="0" dirty="0">
                <a:solidFill>
                  <a:srgbClr val="000000"/>
                </a:solidFill>
                <a:latin typeface="BrandingSerif"/>
              </a:rPr>
              <a:t>. </a:t>
            </a:r>
          </a:p>
          <a:p>
            <a:endParaRPr lang="es-CO" sz="1800" b="0" i="0" u="none" strike="noStrike" baseline="0" dirty="0">
              <a:solidFill>
                <a:srgbClr val="000000"/>
              </a:solidFill>
              <a:latin typeface="BrandingSerif"/>
            </a:endParaRPr>
          </a:p>
          <a:p>
            <a:r>
              <a:rPr lang="es-CO" sz="1800" b="0" i="0" u="none" strike="noStrike" baseline="0" dirty="0">
                <a:solidFill>
                  <a:srgbClr val="000000"/>
                </a:solidFill>
                <a:latin typeface="Univers" panose="020B0503020202020204" pitchFamily="34" charset="0"/>
              </a:rPr>
              <a:t>• </a:t>
            </a:r>
            <a:r>
              <a:rPr lang="es-CO" sz="1800" b="1" i="0" u="none" strike="noStrike" baseline="0" dirty="0" err="1">
                <a:solidFill>
                  <a:srgbClr val="000000"/>
                </a:solidFill>
                <a:latin typeface="BrandingSerif"/>
              </a:rPr>
              <a:t>Atrophic</a:t>
            </a:r>
            <a:r>
              <a:rPr lang="es-CO" sz="1800" b="1" i="0" u="none" strike="noStrike" baseline="0" dirty="0">
                <a:solidFill>
                  <a:srgbClr val="000000"/>
                </a:solidFill>
                <a:latin typeface="BrandingSerif"/>
              </a:rPr>
              <a:t> </a:t>
            </a:r>
            <a:r>
              <a:rPr lang="es-CO" sz="1800" b="0" i="0" u="none" strike="noStrike" baseline="0" dirty="0">
                <a:solidFill>
                  <a:srgbClr val="000000"/>
                </a:solidFill>
                <a:latin typeface="BrandingSerif"/>
              </a:rPr>
              <a:t>(</a:t>
            </a:r>
            <a:r>
              <a:rPr lang="es-CO" sz="1800" b="0" i="0" u="none" strike="noStrike" baseline="0" dirty="0" err="1">
                <a:solidFill>
                  <a:srgbClr val="000000"/>
                </a:solidFill>
                <a:latin typeface="BrandingSerif"/>
              </a:rPr>
              <a:t>secondary</a:t>
            </a:r>
            <a:r>
              <a:rPr lang="es-CO" sz="1800" b="0" i="0" u="none" strike="noStrike" baseline="0" dirty="0">
                <a:solidFill>
                  <a:srgbClr val="000000"/>
                </a:solidFill>
                <a:latin typeface="BrandingSerif"/>
              </a:rPr>
              <a:t> </a:t>
            </a:r>
            <a:r>
              <a:rPr lang="es-CO" sz="1800" b="0" i="0" u="none" strike="noStrike" baseline="0" dirty="0" err="1">
                <a:solidFill>
                  <a:srgbClr val="000000"/>
                </a:solidFill>
                <a:latin typeface="BrandingSerif"/>
              </a:rPr>
              <a:t>optic</a:t>
            </a:r>
            <a:r>
              <a:rPr lang="es-CO" sz="1800" b="0" i="0" u="none" strike="noStrike" baseline="0" dirty="0">
                <a:solidFill>
                  <a:srgbClr val="000000"/>
                </a:solidFill>
                <a:latin typeface="BrandingSerif"/>
              </a:rPr>
              <a:t> </a:t>
            </a:r>
            <a:r>
              <a:rPr lang="es-CO" sz="1800" b="0" i="0" u="none" strike="noStrike" baseline="0" dirty="0" err="1">
                <a:solidFill>
                  <a:srgbClr val="000000"/>
                </a:solidFill>
                <a:latin typeface="BrandingSerif"/>
              </a:rPr>
              <a:t>atrophy</a:t>
            </a:r>
            <a:r>
              <a:rPr lang="es-CO" sz="1800" b="0" i="0" u="none" strike="noStrike" baseline="0" dirty="0">
                <a:solidFill>
                  <a:srgbClr val="000000"/>
                </a:solidFill>
                <a:latin typeface="BrandingSerif"/>
              </a:rPr>
              <a:t> – Fig. 19.22D) </a:t>
            </a:r>
            <a:r>
              <a:rPr lang="es-CO" sz="1800" b="0" i="0" u="none" strike="noStrike" baseline="0" dirty="0">
                <a:solidFill>
                  <a:srgbClr val="000000"/>
                </a:solidFill>
                <a:latin typeface="Arial Unicode MS"/>
              </a:rPr>
              <a:t>○ </a:t>
            </a:r>
            <a:r>
              <a:rPr lang="es-CO" sz="1800" b="0" i="0" u="none" strike="noStrike" baseline="0" dirty="0">
                <a:solidFill>
                  <a:srgbClr val="000000"/>
                </a:solidFill>
                <a:latin typeface="BrandingSerif"/>
              </a:rPr>
              <a:t>VA </a:t>
            </a:r>
            <a:r>
              <a:rPr lang="es-CO" sz="1800" b="0" i="0" u="none" strike="noStrike" baseline="0" dirty="0" err="1">
                <a:solidFill>
                  <a:srgbClr val="000000"/>
                </a:solidFill>
                <a:latin typeface="BrandingSerif"/>
              </a:rPr>
              <a:t>is</a:t>
            </a:r>
            <a:r>
              <a:rPr lang="es-CO" sz="1800" b="0" i="0" u="none" strike="noStrike" baseline="0" dirty="0">
                <a:solidFill>
                  <a:srgbClr val="000000"/>
                </a:solidFill>
                <a:latin typeface="BrandingSerif"/>
              </a:rPr>
              <a:t> </a:t>
            </a:r>
            <a:r>
              <a:rPr lang="es-CO" sz="1800" b="0" i="0" u="none" strike="noStrike" baseline="0" dirty="0" err="1">
                <a:solidFill>
                  <a:srgbClr val="000000"/>
                </a:solidFill>
                <a:latin typeface="BrandingSerif"/>
              </a:rPr>
              <a:t>severely</a:t>
            </a:r>
            <a:r>
              <a:rPr lang="es-CO" sz="1800" b="0" i="0" u="none" strike="noStrike" baseline="0" dirty="0">
                <a:solidFill>
                  <a:srgbClr val="000000"/>
                </a:solidFill>
                <a:latin typeface="BrandingSerif"/>
              </a:rPr>
              <a:t> </a:t>
            </a:r>
            <a:r>
              <a:rPr lang="es-CO" sz="1800" b="0" i="0" u="none" strike="noStrike" baseline="0" dirty="0" err="1">
                <a:solidFill>
                  <a:srgbClr val="000000"/>
                </a:solidFill>
                <a:latin typeface="BrandingSerif"/>
              </a:rPr>
              <a:t>impaired</a:t>
            </a:r>
            <a:r>
              <a:rPr lang="es-CO" sz="1800" b="0" i="0" u="none" strike="noStrike" baseline="0" dirty="0">
                <a:solidFill>
                  <a:srgbClr val="000000"/>
                </a:solidFill>
                <a:latin typeface="BrandingSerif"/>
              </a:rPr>
              <a:t>. </a:t>
            </a:r>
            <a:r>
              <a:rPr lang="es-CO" sz="1800" b="0" i="0" u="none" strike="noStrike" baseline="0" dirty="0">
                <a:solidFill>
                  <a:srgbClr val="000000"/>
                </a:solidFill>
                <a:latin typeface="Arial Unicode MS"/>
              </a:rPr>
              <a:t>○ </a:t>
            </a:r>
            <a:r>
              <a:rPr lang="es-CO" sz="1800" b="0" i="0" u="none" strike="noStrike" baseline="0" dirty="0" err="1">
                <a:solidFill>
                  <a:srgbClr val="000000"/>
                </a:solidFill>
                <a:latin typeface="BrandingSerif"/>
              </a:rPr>
              <a:t>The</a:t>
            </a:r>
            <a:r>
              <a:rPr lang="es-CO" sz="1800" b="0" i="0" u="none" strike="noStrike" baseline="0" dirty="0">
                <a:solidFill>
                  <a:srgbClr val="000000"/>
                </a:solidFill>
                <a:latin typeface="BrandingSerif"/>
              </a:rPr>
              <a:t> </a:t>
            </a:r>
            <a:r>
              <a:rPr lang="es-CO" sz="1800" b="0" i="0" u="none" strike="noStrike" baseline="0" dirty="0" err="1">
                <a:solidFill>
                  <a:srgbClr val="000000"/>
                </a:solidFill>
                <a:latin typeface="BrandingSerif"/>
              </a:rPr>
              <a:t>optic</a:t>
            </a:r>
            <a:r>
              <a:rPr lang="es-CO" sz="1800" b="0" i="0" u="none" strike="noStrike" baseline="0" dirty="0">
                <a:solidFill>
                  <a:srgbClr val="000000"/>
                </a:solidFill>
                <a:latin typeface="BrandingSerif"/>
              </a:rPr>
              <a:t> discs are grey–</a:t>
            </a:r>
            <a:r>
              <a:rPr lang="es-CO" sz="1800" b="0" i="0" u="none" strike="noStrike" baseline="0" dirty="0" err="1">
                <a:solidFill>
                  <a:srgbClr val="000000"/>
                </a:solidFill>
                <a:latin typeface="BrandingSerif"/>
              </a:rPr>
              <a:t>white</a:t>
            </a:r>
            <a:r>
              <a:rPr lang="es-CO" sz="1800" b="0" i="0" u="none" strike="noStrike" baseline="0" dirty="0">
                <a:solidFill>
                  <a:srgbClr val="000000"/>
                </a:solidFill>
                <a:latin typeface="BrandingSerif"/>
              </a:rPr>
              <a:t>, </a:t>
            </a:r>
            <a:r>
              <a:rPr lang="es-CO" sz="1800" b="0" i="0" u="none" strike="noStrike" baseline="0" dirty="0" err="1">
                <a:solidFill>
                  <a:srgbClr val="000000"/>
                </a:solidFill>
                <a:latin typeface="BrandingSerif"/>
              </a:rPr>
              <a:t>slightly</a:t>
            </a:r>
            <a:r>
              <a:rPr lang="es-CO" sz="1800" b="0" i="0" u="none" strike="noStrike" baseline="0" dirty="0">
                <a:solidFill>
                  <a:srgbClr val="000000"/>
                </a:solidFill>
                <a:latin typeface="BrandingSerif"/>
              </a:rPr>
              <a:t> </a:t>
            </a:r>
            <a:r>
              <a:rPr lang="es-CO" sz="1800" b="0" i="0" u="none" strike="noStrike" baseline="0" dirty="0" err="1">
                <a:solidFill>
                  <a:srgbClr val="000000"/>
                </a:solidFill>
                <a:latin typeface="BrandingSerif"/>
              </a:rPr>
              <a:t>elevated</a:t>
            </a:r>
            <a:r>
              <a:rPr lang="es-CO" sz="1800" b="0" i="0" u="none" strike="noStrike" baseline="0" dirty="0">
                <a:solidFill>
                  <a:srgbClr val="000000"/>
                </a:solidFill>
                <a:latin typeface="BrandingSerif"/>
              </a:rPr>
              <a:t>, </a:t>
            </a:r>
            <a:r>
              <a:rPr lang="es-CO" sz="1800" b="0" i="0" u="none" strike="noStrike" baseline="0" dirty="0" err="1">
                <a:solidFill>
                  <a:srgbClr val="000000"/>
                </a:solidFill>
                <a:latin typeface="BrandingSerif"/>
              </a:rPr>
              <a:t>with</a:t>
            </a:r>
            <a:r>
              <a:rPr lang="es-CO" sz="1800" b="0" i="0" u="none" strike="noStrike" baseline="0" dirty="0">
                <a:solidFill>
                  <a:srgbClr val="000000"/>
                </a:solidFill>
                <a:latin typeface="BrandingSerif"/>
              </a:rPr>
              <a:t> </a:t>
            </a:r>
            <a:r>
              <a:rPr lang="es-CO" sz="1800" b="0" i="0" u="none" strike="noStrike" baseline="0" dirty="0" err="1">
                <a:solidFill>
                  <a:srgbClr val="000000"/>
                </a:solidFill>
                <a:latin typeface="BrandingSerif"/>
              </a:rPr>
              <a:t>few</a:t>
            </a:r>
            <a:r>
              <a:rPr lang="es-CO" sz="1800" b="0" i="0" u="none" strike="noStrike" baseline="0" dirty="0">
                <a:solidFill>
                  <a:srgbClr val="000000"/>
                </a:solidFill>
                <a:latin typeface="BrandingSerif"/>
              </a:rPr>
              <a:t> </a:t>
            </a:r>
            <a:r>
              <a:rPr lang="es-CO" sz="1800" b="0" i="0" u="none" strike="noStrike" baseline="0" dirty="0" err="1">
                <a:solidFill>
                  <a:srgbClr val="000000"/>
                </a:solidFill>
                <a:latin typeface="BrandingSerif"/>
              </a:rPr>
              <a:t>crossing</a:t>
            </a:r>
            <a:r>
              <a:rPr lang="es-CO" sz="1800" b="0" i="0" u="none" strike="noStrike" baseline="0" dirty="0">
                <a:solidFill>
                  <a:srgbClr val="000000"/>
                </a:solidFill>
                <a:latin typeface="BrandingSerif"/>
              </a:rPr>
              <a:t> </a:t>
            </a:r>
            <a:r>
              <a:rPr lang="es-CO" sz="1800" b="0" i="0" u="none" strike="noStrike" baseline="0" dirty="0" err="1">
                <a:solidFill>
                  <a:srgbClr val="000000"/>
                </a:solidFill>
                <a:latin typeface="BrandingSerif"/>
              </a:rPr>
              <a:t>blood</a:t>
            </a:r>
            <a:r>
              <a:rPr lang="es-CO" sz="1800" b="0" i="0" u="none" strike="noStrike" baseline="0" dirty="0">
                <a:solidFill>
                  <a:srgbClr val="000000"/>
                </a:solidFill>
                <a:latin typeface="BrandingSerif"/>
              </a:rPr>
              <a:t> </a:t>
            </a:r>
            <a:r>
              <a:rPr lang="es-CO" sz="1800" b="0" i="0" u="none" strike="noStrike" baseline="0" dirty="0" err="1">
                <a:solidFill>
                  <a:srgbClr val="000000"/>
                </a:solidFill>
                <a:latin typeface="BrandingSerif"/>
              </a:rPr>
              <a:t>vessels</a:t>
            </a:r>
            <a:r>
              <a:rPr lang="es-CO" sz="1800" b="0" i="0" u="none" strike="noStrike" baseline="0" dirty="0">
                <a:solidFill>
                  <a:srgbClr val="000000"/>
                </a:solidFill>
                <a:latin typeface="BrandingSerif"/>
              </a:rPr>
              <a:t> and </a:t>
            </a:r>
            <a:r>
              <a:rPr lang="es-CO" sz="1800" b="0" i="0" u="none" strike="noStrike" baseline="0" dirty="0" err="1">
                <a:solidFill>
                  <a:srgbClr val="000000"/>
                </a:solidFill>
                <a:latin typeface="BrandingSerif"/>
              </a:rPr>
              <a:t>indistinct</a:t>
            </a:r>
            <a:r>
              <a:rPr lang="es-CO" sz="1800" b="0" i="0" u="none" strike="noStrike" baseline="0" dirty="0">
                <a:solidFill>
                  <a:srgbClr val="000000"/>
                </a:solidFill>
                <a:latin typeface="BrandingSerif"/>
              </a:rPr>
              <a:t> </a:t>
            </a:r>
            <a:r>
              <a:rPr lang="es-CO" sz="1800" b="0" i="0" u="none" strike="noStrike" baseline="0" dirty="0" err="1">
                <a:solidFill>
                  <a:srgbClr val="000000"/>
                </a:solidFill>
                <a:latin typeface="BrandingSerif"/>
              </a:rPr>
              <a:t>margins</a:t>
            </a:r>
            <a:r>
              <a:rPr lang="es-CO" sz="1800" b="0" i="0" u="none" strike="noStrike" baseline="0" dirty="0">
                <a:solidFill>
                  <a:srgbClr val="000000"/>
                </a:solidFill>
                <a:latin typeface="BrandingSerif"/>
              </a:rPr>
              <a:t>. </a:t>
            </a:r>
            <a:endParaRPr lang="en-US" sz="1800" b="0" i="0" u="none" strike="noStrike" baseline="0" dirty="0">
              <a:solidFill>
                <a:srgbClr val="000000"/>
              </a:solidFill>
              <a:latin typeface="BrandingSerif"/>
            </a:endParaRPr>
          </a:p>
        </p:txBody>
      </p:sp>
      <p:sp>
        <p:nvSpPr>
          <p:cNvPr id="4" name="Marcador de número de diapositiva 3"/>
          <p:cNvSpPr>
            <a:spLocks noGrp="1"/>
          </p:cNvSpPr>
          <p:nvPr>
            <p:ph type="sldNum" sz="quarter" idx="5"/>
          </p:nvPr>
        </p:nvSpPr>
        <p:spPr/>
        <p:txBody>
          <a:bodyPr/>
          <a:lstStyle/>
          <a:p>
            <a:fld id="{9A1131BE-6B63-9048-AE0A-3E707B56C457}" type="slidenum">
              <a:rPr lang="es-ES_tradnl" smtClean="0"/>
              <a:t>34</a:t>
            </a:fld>
            <a:endParaRPr lang="es-ES_tradnl"/>
          </a:p>
        </p:txBody>
      </p:sp>
    </p:spTree>
    <p:extLst>
      <p:ext uri="{BB962C8B-B14F-4D97-AF65-F5344CB8AC3E}">
        <p14:creationId xmlns:p14="http://schemas.microsoft.com/office/powerpoint/2010/main" val="3692928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0" i="0" dirty="0">
                <a:solidFill>
                  <a:srgbClr val="2C3E50"/>
                </a:solidFill>
                <a:effectLst/>
                <a:latin typeface="Lato"/>
              </a:rPr>
              <a:t>Clinical findings of acquired third nerve palsy may depend on the affected area of the  oculomotor nerve track. It can be divided into partial or complete palsy. Complete 3rd nerve palsy presents with complete </a:t>
            </a:r>
            <a:r>
              <a:rPr lang="en-US" b="0" i="0" u="none" strike="noStrike" dirty="0">
                <a:solidFill>
                  <a:srgbClr val="3E87CB"/>
                </a:solidFill>
                <a:effectLst/>
                <a:latin typeface="Lato"/>
                <a:hlinkClick r:id="rId3" tooltip="Blepharoptosis"/>
              </a:rPr>
              <a:t>ptosis</a:t>
            </a:r>
            <a:r>
              <a:rPr lang="en-US" b="0" i="0" dirty="0">
                <a:solidFill>
                  <a:srgbClr val="2C3E50"/>
                </a:solidFill>
                <a:effectLst/>
                <a:latin typeface="Lato"/>
              </a:rPr>
              <a:t>, with the eye positioned downward and outward with the inability to adduct, </a:t>
            </a:r>
            <a:r>
              <a:rPr lang="en-US" b="0" i="0" dirty="0" err="1">
                <a:solidFill>
                  <a:srgbClr val="2C3E50"/>
                </a:solidFill>
                <a:effectLst/>
                <a:latin typeface="Lato"/>
              </a:rPr>
              <a:t>infraduct</a:t>
            </a:r>
            <a:r>
              <a:rPr lang="en-US" b="0" i="0" dirty="0">
                <a:solidFill>
                  <a:srgbClr val="2C3E50"/>
                </a:solidFill>
                <a:effectLst/>
                <a:latin typeface="Lato"/>
              </a:rPr>
              <a:t>, or </a:t>
            </a:r>
            <a:r>
              <a:rPr lang="en-US" b="0" i="0" dirty="0" err="1">
                <a:solidFill>
                  <a:srgbClr val="2C3E50"/>
                </a:solidFill>
                <a:effectLst/>
                <a:latin typeface="Lato"/>
              </a:rPr>
              <a:t>supraduct</a:t>
            </a:r>
            <a:r>
              <a:rPr lang="en-US" b="0" i="0" dirty="0">
                <a:solidFill>
                  <a:srgbClr val="2C3E50"/>
                </a:solidFill>
                <a:effectLst/>
                <a:latin typeface="Lato"/>
              </a:rPr>
              <a:t>, as well as dilated pupil with sluggish reaction.</a:t>
            </a:r>
            <a:r>
              <a:rPr lang="en-US" b="0" i="0" u="none" strike="noStrike" baseline="30000" dirty="0">
                <a:solidFill>
                  <a:srgbClr val="3E87CB"/>
                </a:solidFill>
                <a:effectLst/>
                <a:latin typeface="Lato"/>
                <a:hlinkClick r:id="rId4"/>
              </a:rPr>
              <a:t>[2]</a:t>
            </a:r>
            <a:r>
              <a:rPr lang="en-US" b="0" i="0" dirty="0">
                <a:solidFill>
                  <a:srgbClr val="2C3E50"/>
                </a:solidFill>
                <a:effectLst/>
                <a:latin typeface="Lato"/>
              </a:rPr>
              <a:t> Partial 3rd nerve palsy may be more common, and can present with variable duction limitation of the affected extraocular muscles and with variable degree of </a:t>
            </a:r>
            <a:r>
              <a:rPr lang="en-US" b="0" i="0" u="none" strike="noStrike" dirty="0">
                <a:solidFill>
                  <a:srgbClr val="3E87CB"/>
                </a:solidFill>
                <a:effectLst/>
                <a:latin typeface="Lato"/>
                <a:hlinkClick r:id="rId3" tooltip="Blepharoptosis"/>
              </a:rPr>
              <a:t>ptosis</a:t>
            </a:r>
            <a:r>
              <a:rPr lang="en-US" b="0" i="0" dirty="0">
                <a:solidFill>
                  <a:srgbClr val="2C3E50"/>
                </a:solidFill>
                <a:effectLst/>
                <a:latin typeface="Lato"/>
              </a:rPr>
              <a:t> and/or pupillary dysfunction.</a:t>
            </a:r>
            <a:endParaRPr lang="es-CO" dirty="0"/>
          </a:p>
        </p:txBody>
      </p:sp>
      <p:sp>
        <p:nvSpPr>
          <p:cNvPr id="4" name="Marcador de número de diapositiva 3"/>
          <p:cNvSpPr>
            <a:spLocks noGrp="1"/>
          </p:cNvSpPr>
          <p:nvPr>
            <p:ph type="sldNum" sz="quarter" idx="5"/>
          </p:nvPr>
        </p:nvSpPr>
        <p:spPr/>
        <p:txBody>
          <a:bodyPr/>
          <a:lstStyle/>
          <a:p>
            <a:fld id="{9A1131BE-6B63-9048-AE0A-3E707B56C457}" type="slidenum">
              <a:rPr lang="es-ES_tradnl" smtClean="0"/>
              <a:t>37</a:t>
            </a:fld>
            <a:endParaRPr lang="es-ES_tradnl"/>
          </a:p>
        </p:txBody>
      </p:sp>
    </p:spTree>
    <p:extLst>
      <p:ext uri="{BB962C8B-B14F-4D97-AF65-F5344CB8AC3E}">
        <p14:creationId xmlns:p14="http://schemas.microsoft.com/office/powerpoint/2010/main" val="3612641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9A1131BE-6B63-9048-AE0A-3E707B56C457}" type="slidenum">
              <a:rPr lang="es-ES_tradnl" smtClean="0"/>
              <a:t>43</a:t>
            </a:fld>
            <a:endParaRPr lang="es-ES_tradnl"/>
          </a:p>
        </p:txBody>
      </p:sp>
    </p:spTree>
    <p:extLst>
      <p:ext uri="{BB962C8B-B14F-4D97-AF65-F5344CB8AC3E}">
        <p14:creationId xmlns:p14="http://schemas.microsoft.com/office/powerpoint/2010/main" val="2472680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800" b="0" i="1" u="none" strike="noStrike" baseline="0" dirty="0">
                <a:solidFill>
                  <a:srgbClr val="000000"/>
                </a:solidFill>
                <a:latin typeface="ITC Franklin Gothic"/>
              </a:rPr>
              <a:t>Causes of isolated fourth nerve palsy </a:t>
            </a:r>
            <a:r>
              <a:rPr lang="en-US" sz="1800" b="0" i="0" u="none" strike="noStrike" baseline="0" dirty="0">
                <a:solidFill>
                  <a:srgbClr val="000000"/>
                </a:solidFill>
                <a:latin typeface="Univers" panose="020B0503020202020204" pitchFamily="34" charset="0"/>
              </a:rPr>
              <a:t>• </a:t>
            </a:r>
            <a:r>
              <a:rPr lang="en-US" sz="1800" b="1" i="0" u="none" strike="noStrike" baseline="0" dirty="0">
                <a:solidFill>
                  <a:srgbClr val="000000"/>
                </a:solidFill>
                <a:latin typeface="BrandingSerif"/>
              </a:rPr>
              <a:t>Idiopathic </a:t>
            </a:r>
            <a:r>
              <a:rPr lang="en-US" sz="1800" b="0" i="0" u="none" strike="noStrike" baseline="0" dirty="0">
                <a:solidFill>
                  <a:srgbClr val="000000"/>
                </a:solidFill>
                <a:latin typeface="BrandingSerif"/>
              </a:rPr>
              <a:t>lesions are common and many of these are thought to be congenital although symptoms may not develop until decompensation occurs in adult life due to reduced fusional ability. In contrast to acquired lesions patients are not usually aware of the torsional aspect, but may develop vertical double vision that is often appreciated as of sudden or subacute onset. Examination of old photographs for the presence of a com-</a:t>
            </a:r>
            <a:r>
              <a:rPr lang="en-US" sz="1800" b="0" i="0" u="none" strike="noStrike" baseline="0" dirty="0" err="1">
                <a:solidFill>
                  <a:srgbClr val="000000"/>
                </a:solidFill>
                <a:latin typeface="BrandingSerif"/>
              </a:rPr>
              <a:t>pensatory</a:t>
            </a:r>
            <a:r>
              <a:rPr lang="en-US" sz="1800" b="0" i="0" u="none" strike="noStrike" baseline="0" dirty="0">
                <a:solidFill>
                  <a:srgbClr val="000000"/>
                </a:solidFill>
                <a:latin typeface="BrandingSerif"/>
              </a:rPr>
              <a:t> head posture may be helpful, as is the presence of an increased vertical prism fusional range. Occasionally cataract surgery can be associated with decompensation. </a:t>
            </a:r>
            <a:r>
              <a:rPr lang="en-US" sz="1800" b="0" i="0" u="none" strike="noStrike" baseline="0" dirty="0">
                <a:solidFill>
                  <a:srgbClr val="000000"/>
                </a:solidFill>
                <a:latin typeface="Univers" panose="020B0503020202020204" pitchFamily="34" charset="0"/>
              </a:rPr>
              <a:t>• </a:t>
            </a:r>
            <a:r>
              <a:rPr lang="en-US" sz="1800" b="1" i="0" u="none" strike="noStrike" baseline="0" dirty="0">
                <a:solidFill>
                  <a:srgbClr val="000000"/>
                </a:solidFill>
                <a:latin typeface="BrandingSerif"/>
              </a:rPr>
              <a:t>Trauma </a:t>
            </a:r>
            <a:r>
              <a:rPr lang="en-US" sz="1800" b="0" i="0" u="none" strike="noStrike" baseline="0" dirty="0">
                <a:solidFill>
                  <a:srgbClr val="000000"/>
                </a:solidFill>
                <a:latin typeface="BrandingSerif"/>
              </a:rPr>
              <a:t>frequently causes bilateral fourth nerve palsy. The long and slender nerves are particularly vulnerable as they decussate in the anterior medullary velum, through impact with the tentorial edge. Care must be taken not to mistake a bilateral palsy for a unilateral lesion, particularly when </a:t>
            </a:r>
            <a:r>
              <a:rPr lang="en-US" sz="1800" b="0" i="0" u="none" strike="noStrike" baseline="0" dirty="0" err="1">
                <a:solidFill>
                  <a:srgbClr val="000000"/>
                </a:solidFill>
                <a:latin typeface="BrandingSerif"/>
              </a:rPr>
              <a:t>correc-tive</a:t>
            </a:r>
            <a:r>
              <a:rPr lang="en-US" sz="1800" b="0" i="0" u="none" strike="noStrike" baseline="0" dirty="0">
                <a:solidFill>
                  <a:srgbClr val="000000"/>
                </a:solidFill>
                <a:latin typeface="BrandingSerif"/>
              </a:rPr>
              <a:t> surgery is contemplated. </a:t>
            </a:r>
            <a:r>
              <a:rPr lang="en-US" sz="1800" b="0" i="0" u="none" strike="noStrike" baseline="0" dirty="0">
                <a:solidFill>
                  <a:srgbClr val="000000"/>
                </a:solidFill>
                <a:latin typeface="Univers" panose="020B0503020202020204" pitchFamily="34" charset="0"/>
              </a:rPr>
              <a:t>• </a:t>
            </a:r>
            <a:r>
              <a:rPr lang="en-US" sz="1800" b="1" i="0" u="none" strike="noStrike" baseline="0" dirty="0">
                <a:solidFill>
                  <a:srgbClr val="000000"/>
                </a:solidFill>
                <a:latin typeface="BrandingSerif"/>
              </a:rPr>
              <a:t>Microvascular </a:t>
            </a:r>
            <a:r>
              <a:rPr lang="en-US" sz="1800" b="0" i="0" u="none" strike="noStrike" baseline="0" dirty="0">
                <a:solidFill>
                  <a:srgbClr val="000000"/>
                </a:solidFill>
                <a:latin typeface="BrandingSerif"/>
              </a:rPr>
              <a:t>lesions are relatively common, this </a:t>
            </a:r>
            <a:r>
              <a:rPr lang="en-US" sz="1800" b="0" i="0" u="none" strike="noStrike" baseline="0" dirty="0" err="1">
                <a:solidFill>
                  <a:srgbClr val="000000"/>
                </a:solidFill>
                <a:latin typeface="BrandingSerif"/>
              </a:rPr>
              <a:t>aetiology</a:t>
            </a:r>
            <a:r>
              <a:rPr lang="en-US" sz="1800" b="0" i="0" u="none" strike="noStrike" baseline="0" dirty="0">
                <a:solidFill>
                  <a:srgbClr val="000000"/>
                </a:solidFill>
                <a:latin typeface="BrandingSerif"/>
              </a:rPr>
              <a:t> often being presumed when appropriate systemic risk factors are present in the absence of features of congenital onset. </a:t>
            </a:r>
            <a:r>
              <a:rPr lang="en-US" sz="1800" b="0" i="0" u="none" strike="noStrike" baseline="0" dirty="0">
                <a:solidFill>
                  <a:srgbClr val="000000"/>
                </a:solidFill>
                <a:latin typeface="Univers" panose="020B0503020202020204" pitchFamily="34" charset="0"/>
              </a:rPr>
              <a:t>• </a:t>
            </a:r>
            <a:r>
              <a:rPr lang="en-US" sz="1800" b="1" i="0" u="none" strike="noStrike" baseline="0" dirty="0">
                <a:solidFill>
                  <a:srgbClr val="000000"/>
                </a:solidFill>
                <a:latin typeface="BrandingSerif"/>
              </a:rPr>
              <a:t>Aneurysms and </a:t>
            </a:r>
            <a:r>
              <a:rPr lang="en-US" sz="1800" b="1" i="0" u="none" strike="noStrike" baseline="0" dirty="0" err="1">
                <a:solidFill>
                  <a:srgbClr val="000000"/>
                </a:solidFill>
                <a:latin typeface="BrandingSerif"/>
              </a:rPr>
              <a:t>tumours</a:t>
            </a:r>
            <a:r>
              <a:rPr lang="en-US" sz="1800" b="1" i="0" u="none" strike="noStrike" baseline="0" dirty="0">
                <a:solidFill>
                  <a:srgbClr val="000000"/>
                </a:solidFill>
                <a:latin typeface="BrandingSerif"/>
              </a:rPr>
              <a:t> </a:t>
            </a:r>
            <a:r>
              <a:rPr lang="en-US" sz="1800" b="0" i="0" u="none" strike="noStrike" baseline="0" dirty="0">
                <a:solidFill>
                  <a:srgbClr val="000000"/>
                </a:solidFill>
                <a:latin typeface="BrandingSerif"/>
              </a:rPr>
              <a:t>are extremely rare. </a:t>
            </a:r>
            <a:endParaRPr lang="es-CO" dirty="0"/>
          </a:p>
        </p:txBody>
      </p:sp>
      <p:sp>
        <p:nvSpPr>
          <p:cNvPr id="4" name="Marcador de número de diapositiva 3"/>
          <p:cNvSpPr>
            <a:spLocks noGrp="1"/>
          </p:cNvSpPr>
          <p:nvPr>
            <p:ph type="sldNum" sz="quarter" idx="5"/>
          </p:nvPr>
        </p:nvSpPr>
        <p:spPr/>
        <p:txBody>
          <a:bodyPr/>
          <a:lstStyle/>
          <a:p>
            <a:fld id="{9A1131BE-6B63-9048-AE0A-3E707B56C457}" type="slidenum">
              <a:rPr lang="es-ES_tradnl" smtClean="0"/>
              <a:t>45</a:t>
            </a:fld>
            <a:endParaRPr lang="es-ES_tradnl"/>
          </a:p>
        </p:txBody>
      </p:sp>
    </p:spTree>
    <p:extLst>
      <p:ext uri="{BB962C8B-B14F-4D97-AF65-F5344CB8AC3E}">
        <p14:creationId xmlns:p14="http://schemas.microsoft.com/office/powerpoint/2010/main" val="41816561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9A1131BE-6B63-9048-AE0A-3E707B56C457}" type="slidenum">
              <a:rPr lang="es-ES_tradnl" smtClean="0"/>
              <a:t>47</a:t>
            </a:fld>
            <a:endParaRPr lang="es-ES_tradnl"/>
          </a:p>
        </p:txBody>
      </p:sp>
    </p:spTree>
    <p:extLst>
      <p:ext uri="{BB962C8B-B14F-4D97-AF65-F5344CB8AC3E}">
        <p14:creationId xmlns:p14="http://schemas.microsoft.com/office/powerpoint/2010/main" val="2814392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b="0" i="0" dirty="0">
                <a:solidFill>
                  <a:srgbClr val="2C3E50"/>
                </a:solidFill>
                <a:effectLst/>
                <a:latin typeface="Lato"/>
              </a:rPr>
              <a:t>Orbital </a:t>
            </a:r>
            <a:r>
              <a:rPr lang="es-CO" b="0" i="0" dirty="0" err="1">
                <a:solidFill>
                  <a:srgbClr val="2C3E50"/>
                </a:solidFill>
                <a:effectLst/>
                <a:latin typeface="Lato"/>
              </a:rPr>
              <a:t>apex</a:t>
            </a:r>
            <a:r>
              <a:rPr lang="es-CO" b="0" i="0" dirty="0">
                <a:solidFill>
                  <a:srgbClr val="2C3E50"/>
                </a:solidFill>
                <a:effectLst/>
                <a:latin typeface="Lato"/>
              </a:rPr>
              <a:t> </a:t>
            </a:r>
            <a:r>
              <a:rPr lang="es-CO" b="0" i="0" dirty="0" err="1">
                <a:solidFill>
                  <a:srgbClr val="2C3E50"/>
                </a:solidFill>
                <a:effectLst/>
                <a:latin typeface="Lato"/>
              </a:rPr>
              <a:t>syndrome</a:t>
            </a:r>
            <a:r>
              <a:rPr lang="es-CO" b="0" i="0" dirty="0">
                <a:solidFill>
                  <a:srgbClr val="2C3E50"/>
                </a:solidFill>
                <a:effectLst/>
                <a:latin typeface="Lato"/>
              </a:rPr>
              <a:t> (OAS) </a:t>
            </a:r>
            <a:r>
              <a:rPr lang="es-CO" b="0" i="0" dirty="0" err="1">
                <a:solidFill>
                  <a:srgbClr val="2C3E50"/>
                </a:solidFill>
                <a:effectLst/>
                <a:latin typeface="Lato"/>
              </a:rPr>
              <a:t>involves</a:t>
            </a:r>
            <a:r>
              <a:rPr lang="es-CO" b="0" i="0" dirty="0">
                <a:solidFill>
                  <a:srgbClr val="2C3E50"/>
                </a:solidFill>
                <a:effectLst/>
                <a:latin typeface="Lato"/>
              </a:rPr>
              <a:t> </a:t>
            </a:r>
            <a:r>
              <a:rPr lang="es-CO" b="0" i="0" dirty="0" err="1">
                <a:solidFill>
                  <a:srgbClr val="2C3E50"/>
                </a:solidFill>
                <a:effectLst/>
                <a:latin typeface="Lato"/>
              </a:rPr>
              <a:t>cranial</a:t>
            </a:r>
            <a:r>
              <a:rPr lang="es-CO" b="0" i="0" dirty="0">
                <a:solidFill>
                  <a:srgbClr val="2C3E50"/>
                </a:solidFill>
                <a:effectLst/>
                <a:latin typeface="Lato"/>
              </a:rPr>
              <a:t> </a:t>
            </a:r>
            <a:r>
              <a:rPr lang="es-CO" b="0" i="0" dirty="0" err="1">
                <a:solidFill>
                  <a:srgbClr val="2C3E50"/>
                </a:solidFill>
                <a:effectLst/>
                <a:latin typeface="Lato"/>
              </a:rPr>
              <a:t>neuropathies</a:t>
            </a:r>
            <a:r>
              <a:rPr lang="es-CO" b="0" i="0" dirty="0">
                <a:solidFill>
                  <a:srgbClr val="2C3E50"/>
                </a:solidFill>
                <a:effectLst/>
                <a:latin typeface="Lato"/>
              </a:rPr>
              <a:t> in </a:t>
            </a:r>
            <a:r>
              <a:rPr lang="es-CO" b="0" i="0" dirty="0" err="1">
                <a:solidFill>
                  <a:srgbClr val="2C3E50"/>
                </a:solidFill>
                <a:effectLst/>
                <a:latin typeface="Lato"/>
              </a:rPr>
              <a:t>association</a:t>
            </a:r>
            <a:r>
              <a:rPr lang="es-CO" b="0" i="0" dirty="0">
                <a:solidFill>
                  <a:srgbClr val="2C3E50"/>
                </a:solidFill>
                <a:effectLst/>
                <a:latin typeface="Lato"/>
              </a:rPr>
              <a:t> </a:t>
            </a:r>
            <a:r>
              <a:rPr lang="es-CO" b="0" i="0" dirty="0" err="1">
                <a:solidFill>
                  <a:srgbClr val="2C3E50"/>
                </a:solidFill>
                <a:effectLst/>
                <a:latin typeface="Lato"/>
              </a:rPr>
              <a:t>with</a:t>
            </a:r>
            <a:r>
              <a:rPr lang="es-CO" b="0" i="0" dirty="0">
                <a:solidFill>
                  <a:srgbClr val="2C3E50"/>
                </a:solidFill>
                <a:effectLst/>
                <a:latin typeface="Lato"/>
              </a:rPr>
              <a:t> </a:t>
            </a:r>
            <a:r>
              <a:rPr lang="es-CO" b="0" i="0" dirty="0" err="1">
                <a:solidFill>
                  <a:srgbClr val="2C3E50"/>
                </a:solidFill>
                <a:effectLst/>
                <a:latin typeface="Lato"/>
              </a:rPr>
              <a:t>optic</a:t>
            </a:r>
            <a:r>
              <a:rPr lang="es-CO" b="0" i="0" dirty="0">
                <a:solidFill>
                  <a:srgbClr val="2C3E50"/>
                </a:solidFill>
                <a:effectLst/>
                <a:latin typeface="Lato"/>
              </a:rPr>
              <a:t> </a:t>
            </a:r>
            <a:r>
              <a:rPr lang="es-CO" b="0" i="0" dirty="0" err="1">
                <a:solidFill>
                  <a:srgbClr val="2C3E50"/>
                </a:solidFill>
                <a:effectLst/>
                <a:latin typeface="Lato"/>
              </a:rPr>
              <a:t>nerve</a:t>
            </a:r>
            <a:r>
              <a:rPr lang="es-CO" b="0" i="0" dirty="0">
                <a:solidFill>
                  <a:srgbClr val="2C3E50"/>
                </a:solidFill>
                <a:effectLst/>
                <a:latin typeface="Lato"/>
              </a:rPr>
              <a:t> </a:t>
            </a:r>
            <a:r>
              <a:rPr lang="es-CO" b="0" i="0" dirty="0" err="1">
                <a:solidFill>
                  <a:srgbClr val="2C3E50"/>
                </a:solidFill>
                <a:effectLst/>
                <a:latin typeface="Lato"/>
              </a:rPr>
              <a:t>dysfunction</a:t>
            </a:r>
            <a:r>
              <a:rPr lang="es-CO" b="0" i="0" dirty="0">
                <a:solidFill>
                  <a:srgbClr val="2C3E50"/>
                </a:solidFill>
                <a:effectLst/>
                <a:latin typeface="Lato"/>
              </a:rPr>
              <a:t>. Orbital </a:t>
            </a:r>
            <a:r>
              <a:rPr lang="es-CO" b="0" i="0" dirty="0" err="1">
                <a:solidFill>
                  <a:srgbClr val="2C3E50"/>
                </a:solidFill>
                <a:effectLst/>
                <a:latin typeface="Lato"/>
              </a:rPr>
              <a:t>apex</a:t>
            </a:r>
            <a:r>
              <a:rPr lang="es-CO" b="0" i="0" dirty="0">
                <a:solidFill>
                  <a:srgbClr val="2C3E50"/>
                </a:solidFill>
                <a:effectLst/>
                <a:latin typeface="Lato"/>
              </a:rPr>
              <a:t> </a:t>
            </a:r>
            <a:r>
              <a:rPr lang="es-CO" b="0" i="0" dirty="0" err="1">
                <a:solidFill>
                  <a:srgbClr val="2C3E50"/>
                </a:solidFill>
                <a:effectLst/>
                <a:latin typeface="Lato"/>
              </a:rPr>
              <a:t>syndrome</a:t>
            </a:r>
            <a:r>
              <a:rPr lang="es-CO" b="0" i="0" dirty="0">
                <a:solidFill>
                  <a:srgbClr val="2C3E50"/>
                </a:solidFill>
                <a:effectLst/>
                <a:latin typeface="Lato"/>
              </a:rPr>
              <a:t> </a:t>
            </a:r>
            <a:r>
              <a:rPr lang="es-CO" b="0" i="0" dirty="0" err="1">
                <a:solidFill>
                  <a:srgbClr val="2C3E50"/>
                </a:solidFill>
                <a:effectLst/>
                <a:latin typeface="Lato"/>
              </a:rPr>
              <a:t>is</a:t>
            </a:r>
            <a:r>
              <a:rPr lang="es-CO" b="0" i="0" dirty="0">
                <a:solidFill>
                  <a:srgbClr val="2C3E50"/>
                </a:solidFill>
                <a:effectLst/>
                <a:latin typeface="Lato"/>
              </a:rPr>
              <a:t> </a:t>
            </a:r>
            <a:r>
              <a:rPr lang="es-CO" b="0" i="0" dirty="0" err="1">
                <a:solidFill>
                  <a:srgbClr val="2C3E50"/>
                </a:solidFill>
                <a:effectLst/>
                <a:latin typeface="Lato"/>
              </a:rPr>
              <a:t>symptomatically</a:t>
            </a:r>
            <a:r>
              <a:rPr lang="es-CO" b="0" i="0" dirty="0">
                <a:solidFill>
                  <a:srgbClr val="2C3E50"/>
                </a:solidFill>
                <a:effectLst/>
                <a:latin typeface="Lato"/>
              </a:rPr>
              <a:t> </a:t>
            </a:r>
            <a:r>
              <a:rPr lang="es-CO" b="0" i="0" dirty="0" err="1">
                <a:solidFill>
                  <a:srgbClr val="2C3E50"/>
                </a:solidFill>
                <a:effectLst/>
                <a:latin typeface="Lato"/>
              </a:rPr>
              <a:t>related</a:t>
            </a:r>
            <a:r>
              <a:rPr lang="es-CO" b="0" i="0" dirty="0">
                <a:solidFill>
                  <a:srgbClr val="2C3E50"/>
                </a:solidFill>
                <a:effectLst/>
                <a:latin typeface="Lato"/>
              </a:rPr>
              <a:t> </a:t>
            </a:r>
            <a:r>
              <a:rPr lang="es-CO" b="0" i="0" dirty="0" err="1">
                <a:solidFill>
                  <a:srgbClr val="2C3E50"/>
                </a:solidFill>
                <a:effectLst/>
                <a:latin typeface="Lato"/>
              </a:rPr>
              <a:t>to</a:t>
            </a:r>
            <a:r>
              <a:rPr lang="es-CO" b="0" i="0" dirty="0">
                <a:solidFill>
                  <a:srgbClr val="2C3E50"/>
                </a:solidFill>
                <a:effectLst/>
                <a:latin typeface="Lato"/>
              </a:rPr>
              <a:t> superior orbital </a:t>
            </a:r>
            <a:r>
              <a:rPr lang="es-CO" b="0" i="0" dirty="0" err="1">
                <a:solidFill>
                  <a:srgbClr val="2C3E50"/>
                </a:solidFill>
                <a:effectLst/>
                <a:latin typeface="Lato"/>
              </a:rPr>
              <a:t>fissure</a:t>
            </a:r>
            <a:r>
              <a:rPr lang="es-CO" b="0" i="0" dirty="0">
                <a:solidFill>
                  <a:srgbClr val="2C3E50"/>
                </a:solidFill>
                <a:effectLst/>
                <a:latin typeface="Lato"/>
              </a:rPr>
              <a:t> </a:t>
            </a:r>
            <a:r>
              <a:rPr lang="es-CO" b="0" i="0" dirty="0" err="1">
                <a:solidFill>
                  <a:srgbClr val="2C3E50"/>
                </a:solidFill>
                <a:effectLst/>
                <a:latin typeface="Lato"/>
              </a:rPr>
              <a:t>syndrome</a:t>
            </a:r>
            <a:r>
              <a:rPr lang="es-CO" b="0" i="0" dirty="0">
                <a:solidFill>
                  <a:srgbClr val="2C3E50"/>
                </a:solidFill>
                <a:effectLst/>
                <a:latin typeface="Lato"/>
              </a:rPr>
              <a:t> and </a:t>
            </a:r>
            <a:r>
              <a:rPr lang="es-CO" b="0" i="0" dirty="0" err="1">
                <a:solidFill>
                  <a:srgbClr val="2C3E50"/>
                </a:solidFill>
                <a:effectLst/>
                <a:latin typeface="Lato"/>
              </a:rPr>
              <a:t>cavernous</a:t>
            </a:r>
            <a:r>
              <a:rPr lang="es-CO" b="0" i="0" dirty="0">
                <a:solidFill>
                  <a:srgbClr val="2C3E50"/>
                </a:solidFill>
                <a:effectLst/>
                <a:latin typeface="Lato"/>
              </a:rPr>
              <a:t> </a:t>
            </a:r>
            <a:r>
              <a:rPr lang="es-CO" b="0" i="0" dirty="0" err="1">
                <a:solidFill>
                  <a:srgbClr val="2C3E50"/>
                </a:solidFill>
                <a:effectLst/>
                <a:latin typeface="Lato"/>
              </a:rPr>
              <a:t>sinus</a:t>
            </a:r>
            <a:r>
              <a:rPr lang="es-CO" b="0" i="0" dirty="0">
                <a:solidFill>
                  <a:srgbClr val="2C3E50"/>
                </a:solidFill>
                <a:effectLst/>
                <a:latin typeface="Lato"/>
              </a:rPr>
              <a:t> </a:t>
            </a:r>
            <a:r>
              <a:rPr lang="es-CO" b="0" i="0" dirty="0" err="1">
                <a:solidFill>
                  <a:srgbClr val="2C3E50"/>
                </a:solidFill>
                <a:effectLst/>
                <a:latin typeface="Lato"/>
              </a:rPr>
              <a:t>syndrome</a:t>
            </a:r>
            <a:r>
              <a:rPr lang="es-CO" b="0" i="0" dirty="0">
                <a:solidFill>
                  <a:srgbClr val="2C3E50"/>
                </a:solidFill>
                <a:effectLst/>
                <a:latin typeface="Lato"/>
              </a:rPr>
              <a:t> </a:t>
            </a:r>
            <a:r>
              <a:rPr lang="es-CO" b="0" i="0" dirty="0" err="1">
                <a:solidFill>
                  <a:srgbClr val="2C3E50"/>
                </a:solidFill>
                <a:effectLst/>
                <a:latin typeface="Lato"/>
              </a:rPr>
              <a:t>with</a:t>
            </a:r>
            <a:r>
              <a:rPr lang="es-CO" b="0" i="0" dirty="0">
                <a:solidFill>
                  <a:srgbClr val="2C3E50"/>
                </a:solidFill>
                <a:effectLst/>
                <a:latin typeface="Lato"/>
              </a:rPr>
              <a:t> similar </a:t>
            </a:r>
            <a:r>
              <a:rPr lang="es-CO" b="0" i="0" dirty="0" err="1">
                <a:solidFill>
                  <a:srgbClr val="2C3E50"/>
                </a:solidFill>
                <a:effectLst/>
                <a:latin typeface="Lato"/>
              </a:rPr>
              <a:t>etiologies</a:t>
            </a:r>
            <a:r>
              <a:rPr lang="es-CO" b="0" i="0" dirty="0">
                <a:solidFill>
                  <a:srgbClr val="2C3E50"/>
                </a:solidFill>
                <a:effectLst/>
                <a:latin typeface="Lato"/>
              </a:rPr>
              <a:t>. </a:t>
            </a:r>
            <a:r>
              <a:rPr lang="es-CO" b="0" i="0" dirty="0" err="1">
                <a:solidFill>
                  <a:srgbClr val="2C3E50"/>
                </a:solidFill>
                <a:effectLst/>
                <a:latin typeface="Lato"/>
              </a:rPr>
              <a:t>The</a:t>
            </a:r>
            <a:r>
              <a:rPr lang="es-CO" b="0" i="0" dirty="0">
                <a:solidFill>
                  <a:srgbClr val="2C3E50"/>
                </a:solidFill>
                <a:effectLst/>
                <a:latin typeface="Lato"/>
              </a:rPr>
              <a:t> </a:t>
            </a:r>
            <a:r>
              <a:rPr lang="es-CO" b="0" i="0" dirty="0" err="1">
                <a:solidFill>
                  <a:srgbClr val="2C3E50"/>
                </a:solidFill>
                <a:effectLst/>
                <a:latin typeface="Lato"/>
              </a:rPr>
              <a:t>distinction</a:t>
            </a:r>
            <a:r>
              <a:rPr lang="es-CO" b="0" i="0" dirty="0">
                <a:solidFill>
                  <a:srgbClr val="2C3E50"/>
                </a:solidFill>
                <a:effectLst/>
                <a:latin typeface="Lato"/>
              </a:rPr>
              <a:t> </a:t>
            </a:r>
            <a:r>
              <a:rPr lang="es-CO" b="0" i="0" dirty="0" err="1">
                <a:solidFill>
                  <a:srgbClr val="2C3E50"/>
                </a:solidFill>
                <a:effectLst/>
                <a:latin typeface="Lato"/>
              </a:rPr>
              <a:t>is</a:t>
            </a:r>
            <a:r>
              <a:rPr lang="es-CO" b="0" i="0" dirty="0">
                <a:solidFill>
                  <a:srgbClr val="2C3E50"/>
                </a:solidFill>
                <a:effectLst/>
                <a:latin typeface="Lato"/>
              </a:rPr>
              <a:t> </a:t>
            </a:r>
            <a:r>
              <a:rPr lang="es-CO" b="0" i="0" dirty="0" err="1">
                <a:solidFill>
                  <a:srgbClr val="2C3E50"/>
                </a:solidFill>
                <a:effectLst/>
                <a:latin typeface="Lato"/>
              </a:rPr>
              <a:t>the</a:t>
            </a:r>
            <a:r>
              <a:rPr lang="es-CO" b="0" i="0" dirty="0">
                <a:solidFill>
                  <a:srgbClr val="2C3E50"/>
                </a:solidFill>
                <a:effectLst/>
                <a:latin typeface="Lato"/>
              </a:rPr>
              <a:t> precise </a:t>
            </a:r>
            <a:r>
              <a:rPr lang="es-CO" b="0" i="0" dirty="0" err="1">
                <a:solidFill>
                  <a:srgbClr val="2C3E50"/>
                </a:solidFill>
                <a:effectLst/>
                <a:latin typeface="Lato"/>
              </a:rPr>
              <a:t>anatomic</a:t>
            </a:r>
            <a:r>
              <a:rPr lang="es-CO" b="0" i="0" dirty="0">
                <a:solidFill>
                  <a:srgbClr val="2C3E50"/>
                </a:solidFill>
                <a:effectLst/>
                <a:latin typeface="Lato"/>
              </a:rPr>
              <a:t> </a:t>
            </a:r>
            <a:r>
              <a:rPr lang="es-CO" b="0" i="0" dirty="0" err="1">
                <a:solidFill>
                  <a:srgbClr val="2C3E50"/>
                </a:solidFill>
                <a:effectLst/>
                <a:latin typeface="Lato"/>
              </a:rPr>
              <a:t>involvement</a:t>
            </a:r>
            <a:r>
              <a:rPr lang="es-CO" b="0" i="0" dirty="0">
                <a:solidFill>
                  <a:srgbClr val="2C3E50"/>
                </a:solidFill>
                <a:effectLst/>
                <a:latin typeface="Lato"/>
              </a:rPr>
              <a:t> </a:t>
            </a:r>
            <a:r>
              <a:rPr lang="es-CO" b="0" i="0" dirty="0" err="1">
                <a:solidFill>
                  <a:srgbClr val="2C3E50"/>
                </a:solidFill>
                <a:effectLst/>
                <a:latin typeface="Lato"/>
              </a:rPr>
              <a:t>of</a:t>
            </a:r>
            <a:r>
              <a:rPr lang="es-CO" b="0" i="0" dirty="0">
                <a:solidFill>
                  <a:srgbClr val="2C3E50"/>
                </a:solidFill>
                <a:effectLst/>
                <a:latin typeface="Lato"/>
              </a:rPr>
              <a:t> </a:t>
            </a:r>
            <a:r>
              <a:rPr lang="es-CO" b="0" i="0" dirty="0" err="1">
                <a:solidFill>
                  <a:srgbClr val="2C3E50"/>
                </a:solidFill>
                <a:effectLst/>
                <a:latin typeface="Lato"/>
              </a:rPr>
              <a:t>the</a:t>
            </a:r>
            <a:r>
              <a:rPr lang="es-CO" b="0" i="0" dirty="0">
                <a:solidFill>
                  <a:srgbClr val="2C3E50"/>
                </a:solidFill>
                <a:effectLst/>
                <a:latin typeface="Lato"/>
              </a:rPr>
              <a:t> </a:t>
            </a:r>
            <a:r>
              <a:rPr lang="es-CO" b="0" i="0" dirty="0" err="1">
                <a:solidFill>
                  <a:srgbClr val="2C3E50"/>
                </a:solidFill>
                <a:effectLst/>
                <a:latin typeface="Lato"/>
              </a:rPr>
              <a:t>disease</a:t>
            </a:r>
            <a:r>
              <a:rPr lang="es-CO" b="0" i="0" dirty="0">
                <a:solidFill>
                  <a:srgbClr val="2C3E50"/>
                </a:solidFill>
                <a:effectLst/>
                <a:latin typeface="Lato"/>
              </a:rPr>
              <a:t> </a:t>
            </a:r>
            <a:r>
              <a:rPr lang="es-CO" b="0" i="0" dirty="0" err="1">
                <a:solidFill>
                  <a:srgbClr val="2C3E50"/>
                </a:solidFill>
                <a:effectLst/>
                <a:latin typeface="Lato"/>
              </a:rPr>
              <a:t>process</a:t>
            </a:r>
            <a:endParaRPr lang="es-CO" b="0" i="0" dirty="0">
              <a:solidFill>
                <a:srgbClr val="2C3E50"/>
              </a:solidFill>
              <a:effectLst/>
              <a:latin typeface="Lato"/>
            </a:endParaRPr>
          </a:p>
          <a:p>
            <a:endParaRPr lang="es-CO" b="0" i="0" dirty="0">
              <a:solidFill>
                <a:srgbClr val="2C3E50"/>
              </a:solidFill>
              <a:effectLst/>
              <a:latin typeface="Lato"/>
            </a:endParaRPr>
          </a:p>
          <a:p>
            <a:endParaRPr lang="es-CO" dirty="0"/>
          </a:p>
        </p:txBody>
      </p:sp>
      <p:sp>
        <p:nvSpPr>
          <p:cNvPr id="4" name="Marcador de número de diapositiva 3"/>
          <p:cNvSpPr>
            <a:spLocks noGrp="1"/>
          </p:cNvSpPr>
          <p:nvPr>
            <p:ph type="sldNum" sz="quarter" idx="5"/>
          </p:nvPr>
        </p:nvSpPr>
        <p:spPr/>
        <p:txBody>
          <a:bodyPr/>
          <a:lstStyle/>
          <a:p>
            <a:fld id="{9A1131BE-6B63-9048-AE0A-3E707B56C457}" type="slidenum">
              <a:rPr lang="es-ES_tradnl" smtClean="0"/>
              <a:t>48</a:t>
            </a:fld>
            <a:endParaRPr lang="es-ES_tradnl"/>
          </a:p>
        </p:txBody>
      </p:sp>
    </p:spTree>
    <p:extLst>
      <p:ext uri="{BB962C8B-B14F-4D97-AF65-F5344CB8AC3E}">
        <p14:creationId xmlns:p14="http://schemas.microsoft.com/office/powerpoint/2010/main" val="1034936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buFont typeface="Arial" panose="020B0604020202020204" pitchFamily="34" charset="0"/>
              <a:buChar char="•"/>
            </a:pPr>
            <a:r>
              <a:rPr lang="es-CO" b="0" i="0" dirty="0" err="1">
                <a:solidFill>
                  <a:srgbClr val="2C3E50"/>
                </a:solidFill>
                <a:effectLst/>
                <a:latin typeface="Lato"/>
              </a:rPr>
              <a:t>The</a:t>
            </a:r>
            <a:r>
              <a:rPr lang="es-CO" b="0" i="0" dirty="0">
                <a:solidFill>
                  <a:srgbClr val="2C3E50"/>
                </a:solidFill>
                <a:effectLst/>
                <a:latin typeface="Lato"/>
              </a:rPr>
              <a:t> </a:t>
            </a:r>
            <a:r>
              <a:rPr lang="es-CO" b="0" i="0" dirty="0" err="1">
                <a:solidFill>
                  <a:srgbClr val="2C3E50"/>
                </a:solidFill>
                <a:effectLst/>
                <a:latin typeface="Lato"/>
              </a:rPr>
              <a:t>most</a:t>
            </a:r>
            <a:r>
              <a:rPr lang="es-CO" b="0" i="0" dirty="0">
                <a:solidFill>
                  <a:srgbClr val="2C3E50"/>
                </a:solidFill>
                <a:effectLst/>
                <a:latin typeface="Lato"/>
              </a:rPr>
              <a:t> </a:t>
            </a:r>
            <a:r>
              <a:rPr lang="es-CO" b="0" i="0" dirty="0" err="1">
                <a:solidFill>
                  <a:srgbClr val="2C3E50"/>
                </a:solidFill>
                <a:effectLst/>
                <a:latin typeface="Lato"/>
              </a:rPr>
              <a:t>common</a:t>
            </a:r>
            <a:r>
              <a:rPr lang="es-CO" b="0" i="0" dirty="0">
                <a:solidFill>
                  <a:srgbClr val="2C3E50"/>
                </a:solidFill>
                <a:effectLst/>
                <a:latin typeface="Lato"/>
              </a:rPr>
              <a:t> </a:t>
            </a:r>
            <a:r>
              <a:rPr lang="es-CO" b="0" i="0" dirty="0" err="1">
                <a:solidFill>
                  <a:srgbClr val="2C3E50"/>
                </a:solidFill>
                <a:effectLst/>
                <a:latin typeface="Lato"/>
              </a:rPr>
              <a:t>initial</a:t>
            </a:r>
            <a:r>
              <a:rPr lang="es-CO" b="0" i="0" dirty="0">
                <a:solidFill>
                  <a:srgbClr val="2C3E50"/>
                </a:solidFill>
                <a:effectLst/>
                <a:latin typeface="Lato"/>
              </a:rPr>
              <a:t> </a:t>
            </a:r>
            <a:r>
              <a:rPr lang="es-CO" b="0" i="0" dirty="0" err="1">
                <a:solidFill>
                  <a:srgbClr val="2C3E50"/>
                </a:solidFill>
                <a:effectLst/>
                <a:latin typeface="Lato"/>
              </a:rPr>
              <a:t>manifestation</a:t>
            </a:r>
            <a:r>
              <a:rPr lang="es-CO" b="0" i="0" dirty="0">
                <a:solidFill>
                  <a:srgbClr val="2C3E50"/>
                </a:solidFill>
                <a:effectLst/>
                <a:latin typeface="Lato"/>
              </a:rPr>
              <a:t> </a:t>
            </a:r>
            <a:r>
              <a:rPr lang="es-CO" b="0" i="0" dirty="0" err="1">
                <a:solidFill>
                  <a:srgbClr val="2C3E50"/>
                </a:solidFill>
                <a:effectLst/>
                <a:latin typeface="Lato"/>
              </a:rPr>
              <a:t>of</a:t>
            </a:r>
            <a:r>
              <a:rPr lang="es-CO" b="0" i="0" dirty="0">
                <a:solidFill>
                  <a:srgbClr val="2C3E50"/>
                </a:solidFill>
                <a:effectLst/>
                <a:latin typeface="Lato"/>
              </a:rPr>
              <a:t> OAS </a:t>
            </a:r>
            <a:r>
              <a:rPr lang="es-CO" b="0" i="0" dirty="0" err="1">
                <a:solidFill>
                  <a:srgbClr val="2C3E50"/>
                </a:solidFill>
                <a:effectLst/>
                <a:latin typeface="Lato"/>
              </a:rPr>
              <a:t>is</a:t>
            </a:r>
            <a:r>
              <a:rPr lang="es-CO" b="0" i="0" dirty="0">
                <a:solidFill>
                  <a:srgbClr val="2C3E50"/>
                </a:solidFill>
                <a:effectLst/>
                <a:latin typeface="Lato"/>
              </a:rPr>
              <a:t> visual </a:t>
            </a:r>
            <a:r>
              <a:rPr lang="es-CO" b="0" i="0" dirty="0" err="1">
                <a:solidFill>
                  <a:srgbClr val="2C3E50"/>
                </a:solidFill>
                <a:effectLst/>
                <a:latin typeface="Lato"/>
              </a:rPr>
              <a:t>loss</a:t>
            </a:r>
            <a:r>
              <a:rPr lang="es-CO" b="0" i="0" dirty="0">
                <a:solidFill>
                  <a:srgbClr val="2C3E50"/>
                </a:solidFill>
                <a:effectLst/>
                <a:latin typeface="Lato"/>
              </a:rPr>
              <a:t> and </a:t>
            </a:r>
            <a:r>
              <a:rPr lang="es-CO" b="0" i="0" dirty="0" err="1">
                <a:solidFill>
                  <a:srgbClr val="2C3E50"/>
                </a:solidFill>
                <a:effectLst/>
                <a:latin typeface="Lato"/>
              </a:rPr>
              <a:t>ophthalmoplegia</a:t>
            </a:r>
            <a:r>
              <a:rPr lang="es-CO" b="0" i="0" dirty="0">
                <a:solidFill>
                  <a:srgbClr val="2C3E50"/>
                </a:solidFill>
                <a:effectLst/>
                <a:latin typeface="Lato"/>
              </a:rPr>
              <a:t> </a:t>
            </a:r>
            <a:r>
              <a:rPr lang="es-CO" b="0" i="0" dirty="0" err="1">
                <a:solidFill>
                  <a:srgbClr val="2C3E50"/>
                </a:solidFill>
                <a:effectLst/>
                <a:latin typeface="Lato"/>
              </a:rPr>
              <a:t>involving</a:t>
            </a:r>
            <a:r>
              <a:rPr lang="es-CO" b="0" i="0" dirty="0">
                <a:solidFill>
                  <a:srgbClr val="2C3E50"/>
                </a:solidFill>
                <a:effectLst/>
                <a:latin typeface="Lato"/>
              </a:rPr>
              <a:t> </a:t>
            </a:r>
            <a:r>
              <a:rPr lang="es-CO" b="0" i="0" dirty="0" err="1">
                <a:solidFill>
                  <a:srgbClr val="2C3E50"/>
                </a:solidFill>
                <a:effectLst/>
                <a:latin typeface="Lato"/>
              </a:rPr>
              <a:t>multiple</a:t>
            </a:r>
            <a:r>
              <a:rPr lang="es-CO" b="0" i="0" dirty="0">
                <a:solidFill>
                  <a:srgbClr val="2C3E50"/>
                </a:solidFill>
                <a:effectLst/>
                <a:latin typeface="Lato"/>
              </a:rPr>
              <a:t> </a:t>
            </a:r>
            <a:r>
              <a:rPr lang="es-CO" b="0" i="0" dirty="0" err="1">
                <a:solidFill>
                  <a:srgbClr val="2C3E50"/>
                </a:solidFill>
                <a:effectLst/>
                <a:latin typeface="Lato"/>
              </a:rPr>
              <a:t>cranial</a:t>
            </a:r>
            <a:r>
              <a:rPr lang="es-CO" b="0" i="0" dirty="0">
                <a:solidFill>
                  <a:srgbClr val="2C3E50"/>
                </a:solidFill>
                <a:effectLst/>
                <a:latin typeface="Lato"/>
              </a:rPr>
              <a:t> </a:t>
            </a:r>
            <a:r>
              <a:rPr lang="es-CO" b="0" i="0" dirty="0" err="1">
                <a:solidFill>
                  <a:srgbClr val="2C3E50"/>
                </a:solidFill>
                <a:effectLst/>
                <a:latin typeface="Lato"/>
              </a:rPr>
              <a:t>nerves</a:t>
            </a:r>
            <a:endParaRPr lang="es-CO" b="0" i="0" dirty="0">
              <a:solidFill>
                <a:srgbClr val="2C3E50"/>
              </a:solidFill>
              <a:effectLst/>
              <a:latin typeface="Lato"/>
            </a:endParaRPr>
          </a:p>
          <a:p>
            <a:pPr marL="742950" lvl="1" indent="-285750" algn="l">
              <a:buFont typeface="Arial" panose="020B0604020202020204" pitchFamily="34" charset="0"/>
              <a:buChar char="•"/>
            </a:pPr>
            <a:r>
              <a:rPr lang="es-CO" b="0" i="0" dirty="0">
                <a:solidFill>
                  <a:srgbClr val="2C3E50"/>
                </a:solidFill>
                <a:effectLst/>
                <a:latin typeface="Lato"/>
              </a:rPr>
              <a:t>Visual </a:t>
            </a:r>
            <a:r>
              <a:rPr lang="es-CO" b="0" i="0" dirty="0" err="1">
                <a:solidFill>
                  <a:srgbClr val="2C3E50"/>
                </a:solidFill>
                <a:effectLst/>
                <a:latin typeface="Lato"/>
              </a:rPr>
              <a:t>loss</a:t>
            </a:r>
            <a:r>
              <a:rPr lang="es-CO" b="0" i="0" dirty="0">
                <a:solidFill>
                  <a:srgbClr val="2C3E50"/>
                </a:solidFill>
                <a:effectLst/>
                <a:latin typeface="Lato"/>
              </a:rPr>
              <a:t> </a:t>
            </a:r>
            <a:r>
              <a:rPr lang="es-CO" b="0" i="0" dirty="0" err="1">
                <a:solidFill>
                  <a:srgbClr val="2C3E50"/>
                </a:solidFill>
                <a:effectLst/>
                <a:latin typeface="Lato"/>
              </a:rPr>
              <a:t>is</a:t>
            </a:r>
            <a:r>
              <a:rPr lang="es-CO" b="0" i="0" dirty="0">
                <a:solidFill>
                  <a:srgbClr val="2C3E50"/>
                </a:solidFill>
                <a:effectLst/>
                <a:latin typeface="Lato"/>
              </a:rPr>
              <a:t> </a:t>
            </a:r>
            <a:r>
              <a:rPr lang="es-CO" b="0" i="0" dirty="0" err="1">
                <a:solidFill>
                  <a:srgbClr val="2C3E50"/>
                </a:solidFill>
                <a:effectLst/>
                <a:latin typeface="Lato"/>
              </a:rPr>
              <a:t>due</a:t>
            </a:r>
            <a:r>
              <a:rPr lang="es-CO" b="0" i="0" dirty="0">
                <a:solidFill>
                  <a:srgbClr val="2C3E50"/>
                </a:solidFill>
                <a:effectLst/>
                <a:latin typeface="Lato"/>
              </a:rPr>
              <a:t> </a:t>
            </a:r>
            <a:r>
              <a:rPr lang="es-CO" b="0" i="0" dirty="0" err="1">
                <a:solidFill>
                  <a:srgbClr val="2C3E50"/>
                </a:solidFill>
                <a:effectLst/>
                <a:latin typeface="Lato"/>
              </a:rPr>
              <a:t>to</a:t>
            </a:r>
            <a:r>
              <a:rPr lang="es-CO" b="0" i="0" dirty="0">
                <a:solidFill>
                  <a:srgbClr val="2C3E50"/>
                </a:solidFill>
                <a:effectLst/>
                <a:latin typeface="Lato"/>
              </a:rPr>
              <a:t> CNII </a:t>
            </a:r>
            <a:r>
              <a:rPr lang="es-CO" b="0" i="0" dirty="0" err="1">
                <a:solidFill>
                  <a:srgbClr val="2C3E50"/>
                </a:solidFill>
                <a:effectLst/>
                <a:latin typeface="Lato"/>
              </a:rPr>
              <a:t>involvement</a:t>
            </a:r>
            <a:r>
              <a:rPr lang="es-CO" b="0" i="0" dirty="0">
                <a:solidFill>
                  <a:srgbClr val="2C3E50"/>
                </a:solidFill>
                <a:effectLst/>
                <a:latin typeface="Lato"/>
              </a:rPr>
              <a:t>. </a:t>
            </a:r>
            <a:r>
              <a:rPr lang="es-CO" b="0" i="0" dirty="0" err="1">
                <a:solidFill>
                  <a:srgbClr val="2C3E50"/>
                </a:solidFill>
                <a:effectLst/>
                <a:latin typeface="Lato"/>
              </a:rPr>
              <a:t>OOptic</a:t>
            </a:r>
            <a:r>
              <a:rPr lang="es-CO" b="0" i="0" dirty="0">
                <a:solidFill>
                  <a:srgbClr val="2C3E50"/>
                </a:solidFill>
                <a:effectLst/>
                <a:latin typeface="Lato"/>
              </a:rPr>
              <a:t> disc edema </a:t>
            </a:r>
            <a:r>
              <a:rPr lang="es-CO" b="0" i="0" dirty="0" err="1">
                <a:solidFill>
                  <a:srgbClr val="2C3E50"/>
                </a:solidFill>
                <a:effectLst/>
                <a:latin typeface="Lato"/>
              </a:rPr>
              <a:t>or</a:t>
            </a:r>
            <a:r>
              <a:rPr lang="es-CO" b="0" i="0" dirty="0">
                <a:solidFill>
                  <a:srgbClr val="2C3E50"/>
                </a:solidFill>
                <a:effectLst/>
                <a:latin typeface="Lato"/>
              </a:rPr>
              <a:t> </a:t>
            </a:r>
            <a:r>
              <a:rPr lang="es-CO" b="0" i="0" dirty="0" err="1">
                <a:solidFill>
                  <a:srgbClr val="2C3E50"/>
                </a:solidFill>
                <a:effectLst/>
                <a:latin typeface="Lato"/>
              </a:rPr>
              <a:t>subsequent</a:t>
            </a:r>
            <a:r>
              <a:rPr lang="es-CO" b="0" i="0" dirty="0">
                <a:solidFill>
                  <a:srgbClr val="2C3E50"/>
                </a:solidFill>
                <a:effectLst/>
                <a:latin typeface="Lato"/>
              </a:rPr>
              <a:t> </a:t>
            </a:r>
            <a:r>
              <a:rPr lang="es-CO" b="0" i="0" dirty="0" err="1">
                <a:solidFill>
                  <a:srgbClr val="2C3E50"/>
                </a:solidFill>
                <a:effectLst/>
                <a:latin typeface="Lato"/>
              </a:rPr>
              <a:t>ptic</a:t>
            </a:r>
            <a:r>
              <a:rPr lang="es-CO" b="0" i="0" dirty="0">
                <a:solidFill>
                  <a:srgbClr val="2C3E50"/>
                </a:solidFill>
                <a:effectLst/>
                <a:latin typeface="Lato"/>
              </a:rPr>
              <a:t> </a:t>
            </a:r>
            <a:r>
              <a:rPr lang="es-CO" b="0" i="0" dirty="0" err="1">
                <a:solidFill>
                  <a:srgbClr val="2C3E50"/>
                </a:solidFill>
                <a:effectLst/>
                <a:latin typeface="Lato"/>
              </a:rPr>
              <a:t>atrophy</a:t>
            </a:r>
            <a:r>
              <a:rPr lang="es-CO" b="0" i="0" dirty="0">
                <a:solidFill>
                  <a:srgbClr val="2C3E50"/>
                </a:solidFill>
                <a:effectLst/>
                <a:latin typeface="Lato"/>
              </a:rPr>
              <a:t> </a:t>
            </a:r>
            <a:r>
              <a:rPr lang="es-CO" b="0" i="0" dirty="0" err="1">
                <a:solidFill>
                  <a:srgbClr val="2C3E50"/>
                </a:solidFill>
                <a:effectLst/>
                <a:latin typeface="Lato"/>
              </a:rPr>
              <a:t>may</a:t>
            </a:r>
            <a:r>
              <a:rPr lang="es-CO" b="0" i="0" dirty="0">
                <a:solidFill>
                  <a:srgbClr val="2C3E50"/>
                </a:solidFill>
                <a:effectLst/>
                <a:latin typeface="Lato"/>
              </a:rPr>
              <a:t> </a:t>
            </a:r>
            <a:r>
              <a:rPr lang="es-CO" b="0" i="0" dirty="0" err="1">
                <a:solidFill>
                  <a:srgbClr val="2C3E50"/>
                </a:solidFill>
                <a:effectLst/>
                <a:latin typeface="Lato"/>
              </a:rPr>
              <a:t>develop</a:t>
            </a:r>
            <a:r>
              <a:rPr lang="es-CO" b="0" i="0" dirty="0">
                <a:solidFill>
                  <a:srgbClr val="2C3E50"/>
                </a:solidFill>
                <a:effectLst/>
                <a:latin typeface="Lato"/>
              </a:rPr>
              <a:t> </a:t>
            </a:r>
            <a:r>
              <a:rPr lang="es-CO" b="0" i="0" dirty="0" err="1">
                <a:solidFill>
                  <a:srgbClr val="2C3E50"/>
                </a:solidFill>
                <a:effectLst/>
                <a:latin typeface="Lato"/>
              </a:rPr>
              <a:t>within</a:t>
            </a:r>
            <a:r>
              <a:rPr lang="es-CO" b="0" i="0" dirty="0">
                <a:solidFill>
                  <a:srgbClr val="2C3E50"/>
                </a:solidFill>
                <a:effectLst/>
                <a:latin typeface="Lato"/>
              </a:rPr>
              <a:t> </a:t>
            </a:r>
            <a:r>
              <a:rPr lang="es-CO" b="0" i="0" dirty="0" err="1">
                <a:solidFill>
                  <a:srgbClr val="2C3E50"/>
                </a:solidFill>
                <a:effectLst/>
                <a:latin typeface="Lato"/>
              </a:rPr>
              <a:t>weeks</a:t>
            </a:r>
            <a:r>
              <a:rPr lang="es-CO" b="0" i="0" dirty="0">
                <a:solidFill>
                  <a:srgbClr val="2C3E50"/>
                </a:solidFill>
                <a:effectLst/>
                <a:latin typeface="Lato"/>
              </a:rPr>
              <a:t> </a:t>
            </a:r>
            <a:r>
              <a:rPr lang="es-CO" b="0" i="0" dirty="0" err="1">
                <a:solidFill>
                  <a:srgbClr val="2C3E50"/>
                </a:solidFill>
                <a:effectLst/>
                <a:latin typeface="Lato"/>
              </a:rPr>
              <a:t>to</a:t>
            </a:r>
            <a:r>
              <a:rPr lang="es-CO" b="0" i="0" dirty="0">
                <a:solidFill>
                  <a:srgbClr val="2C3E50"/>
                </a:solidFill>
                <a:effectLst/>
                <a:latin typeface="Lato"/>
              </a:rPr>
              <a:t> </a:t>
            </a:r>
            <a:r>
              <a:rPr lang="es-CO" b="0" i="0" dirty="0" err="1">
                <a:solidFill>
                  <a:srgbClr val="2C3E50"/>
                </a:solidFill>
                <a:effectLst/>
                <a:latin typeface="Lato"/>
              </a:rPr>
              <a:t>months</a:t>
            </a:r>
            <a:r>
              <a:rPr lang="es-CO" b="0" i="0" dirty="0">
                <a:solidFill>
                  <a:srgbClr val="2C3E50"/>
                </a:solidFill>
                <a:effectLst/>
                <a:latin typeface="Lato"/>
              </a:rPr>
              <a:t>.</a:t>
            </a:r>
          </a:p>
          <a:p>
            <a:pPr marL="742950" lvl="1" indent="-285750" algn="l">
              <a:buFont typeface="Arial" panose="020B0604020202020204" pitchFamily="34" charset="0"/>
              <a:buChar char="•"/>
            </a:pPr>
            <a:r>
              <a:rPr lang="es-CO" b="0" i="0" dirty="0" err="1">
                <a:solidFill>
                  <a:srgbClr val="2C3E50"/>
                </a:solidFill>
                <a:effectLst/>
                <a:latin typeface="Lato"/>
              </a:rPr>
              <a:t>Ophthalmoplegia</a:t>
            </a:r>
            <a:r>
              <a:rPr lang="es-CO" b="0" i="0" dirty="0">
                <a:solidFill>
                  <a:srgbClr val="2C3E50"/>
                </a:solidFill>
                <a:effectLst/>
                <a:latin typeface="Lato"/>
              </a:rPr>
              <a:t> </a:t>
            </a:r>
            <a:r>
              <a:rPr lang="es-CO" b="0" i="0" dirty="0" err="1">
                <a:solidFill>
                  <a:srgbClr val="2C3E50"/>
                </a:solidFill>
                <a:effectLst/>
                <a:latin typeface="Lato"/>
              </a:rPr>
              <a:t>with</a:t>
            </a:r>
            <a:r>
              <a:rPr lang="es-CO" b="0" i="0" dirty="0">
                <a:solidFill>
                  <a:srgbClr val="2C3E50"/>
                </a:solidFill>
                <a:effectLst/>
                <a:latin typeface="Lato"/>
              </a:rPr>
              <a:t> variable </a:t>
            </a:r>
            <a:r>
              <a:rPr lang="es-CO" b="0" i="0" dirty="0" err="1">
                <a:solidFill>
                  <a:srgbClr val="2C3E50"/>
                </a:solidFill>
                <a:effectLst/>
                <a:latin typeface="Lato"/>
              </a:rPr>
              <a:t>diplopia</a:t>
            </a:r>
            <a:r>
              <a:rPr lang="es-CO" b="0" i="0" dirty="0">
                <a:solidFill>
                  <a:srgbClr val="2C3E50"/>
                </a:solidFill>
                <a:effectLst/>
                <a:latin typeface="Lato"/>
              </a:rPr>
              <a:t>, </a:t>
            </a:r>
            <a:r>
              <a:rPr lang="es-CO" b="0" i="0" dirty="0" err="1">
                <a:solidFill>
                  <a:srgbClr val="2C3E50"/>
                </a:solidFill>
                <a:effectLst/>
                <a:latin typeface="Lato"/>
              </a:rPr>
              <a:t>mydriasis</a:t>
            </a:r>
            <a:r>
              <a:rPr lang="es-CO" b="0" i="0" dirty="0">
                <a:solidFill>
                  <a:srgbClr val="2C3E50"/>
                </a:solidFill>
                <a:effectLst/>
                <a:latin typeface="Lato"/>
              </a:rPr>
              <a:t>, and </a:t>
            </a:r>
            <a:r>
              <a:rPr lang="es-CO" b="0" i="0" dirty="0" err="1">
                <a:solidFill>
                  <a:srgbClr val="2C3E50"/>
                </a:solidFill>
                <a:effectLst/>
                <a:latin typeface="Lato"/>
              </a:rPr>
              <a:t>ptosis</a:t>
            </a:r>
            <a:r>
              <a:rPr lang="es-CO" b="0" i="0" dirty="0">
                <a:solidFill>
                  <a:srgbClr val="2C3E50"/>
                </a:solidFill>
                <a:effectLst/>
                <a:latin typeface="Lato"/>
              </a:rPr>
              <a:t> </a:t>
            </a:r>
            <a:r>
              <a:rPr lang="es-CO" b="0" i="0" dirty="0" err="1">
                <a:solidFill>
                  <a:srgbClr val="2C3E50"/>
                </a:solidFill>
                <a:effectLst/>
                <a:latin typeface="Lato"/>
              </a:rPr>
              <a:t>due</a:t>
            </a:r>
            <a:r>
              <a:rPr lang="es-CO" b="0" i="0" dirty="0">
                <a:solidFill>
                  <a:srgbClr val="2C3E50"/>
                </a:solidFill>
                <a:effectLst/>
                <a:latin typeface="Lato"/>
              </a:rPr>
              <a:t> </a:t>
            </a:r>
            <a:r>
              <a:rPr lang="es-CO" b="0" i="0" dirty="0" err="1">
                <a:solidFill>
                  <a:srgbClr val="2C3E50"/>
                </a:solidFill>
                <a:effectLst/>
                <a:latin typeface="Lato"/>
              </a:rPr>
              <a:t>to</a:t>
            </a:r>
            <a:r>
              <a:rPr lang="es-CO" b="0" i="0" dirty="0">
                <a:solidFill>
                  <a:srgbClr val="2C3E50"/>
                </a:solidFill>
                <a:effectLst/>
                <a:latin typeface="Lato"/>
              </a:rPr>
              <a:t> CNIII, IV, VI </a:t>
            </a:r>
            <a:r>
              <a:rPr lang="es-CO" b="0" i="0" dirty="0" err="1">
                <a:solidFill>
                  <a:srgbClr val="2C3E50"/>
                </a:solidFill>
                <a:effectLst/>
                <a:latin typeface="Lato"/>
              </a:rPr>
              <a:t>involvement</a:t>
            </a:r>
            <a:endParaRPr lang="es-CO" b="0" i="0" dirty="0">
              <a:solidFill>
                <a:srgbClr val="2C3E50"/>
              </a:solidFill>
              <a:effectLst/>
              <a:latin typeface="Lato"/>
            </a:endParaRPr>
          </a:p>
          <a:p>
            <a:pPr algn="l">
              <a:buFont typeface="Arial" panose="020B0604020202020204" pitchFamily="34" charset="0"/>
              <a:buChar char="•"/>
            </a:pPr>
            <a:r>
              <a:rPr lang="es-CO" b="0" i="0" dirty="0" err="1">
                <a:solidFill>
                  <a:srgbClr val="2C3E50"/>
                </a:solidFill>
                <a:effectLst/>
                <a:latin typeface="Lato"/>
              </a:rPr>
              <a:t>Absence</a:t>
            </a:r>
            <a:r>
              <a:rPr lang="es-CO" b="0" i="0" dirty="0">
                <a:solidFill>
                  <a:srgbClr val="2C3E50"/>
                </a:solidFill>
                <a:effectLst/>
                <a:latin typeface="Lato"/>
              </a:rPr>
              <a:t> </a:t>
            </a:r>
            <a:r>
              <a:rPr lang="es-CO" b="0" i="0" dirty="0" err="1">
                <a:solidFill>
                  <a:srgbClr val="2C3E50"/>
                </a:solidFill>
                <a:effectLst/>
                <a:latin typeface="Lato"/>
              </a:rPr>
              <a:t>of</a:t>
            </a:r>
            <a:r>
              <a:rPr lang="es-CO" b="0" i="0" dirty="0">
                <a:solidFill>
                  <a:srgbClr val="2C3E50"/>
                </a:solidFill>
                <a:effectLst/>
                <a:latin typeface="Lato"/>
              </a:rPr>
              <a:t> corneal </a:t>
            </a:r>
            <a:r>
              <a:rPr lang="es-CO" b="0" i="0" dirty="0" err="1">
                <a:solidFill>
                  <a:srgbClr val="2C3E50"/>
                </a:solidFill>
                <a:effectLst/>
                <a:latin typeface="Lato"/>
              </a:rPr>
              <a:t>sensations</a:t>
            </a:r>
            <a:r>
              <a:rPr lang="es-CO" b="0" i="0" dirty="0">
                <a:solidFill>
                  <a:srgbClr val="2C3E50"/>
                </a:solidFill>
                <a:effectLst/>
                <a:latin typeface="Lato"/>
              </a:rPr>
              <a:t> and corneal </a:t>
            </a:r>
            <a:r>
              <a:rPr lang="es-CO" b="0" i="0" dirty="0" err="1">
                <a:solidFill>
                  <a:srgbClr val="2C3E50"/>
                </a:solidFill>
                <a:effectLst/>
                <a:latin typeface="Lato"/>
              </a:rPr>
              <a:t>reflex</a:t>
            </a:r>
            <a:endParaRPr lang="es-CO" b="0" i="0" dirty="0">
              <a:solidFill>
                <a:srgbClr val="2C3E50"/>
              </a:solidFill>
              <a:effectLst/>
              <a:latin typeface="Lato"/>
            </a:endParaRPr>
          </a:p>
          <a:p>
            <a:pPr algn="l">
              <a:buFont typeface="Arial" panose="020B0604020202020204" pitchFamily="34" charset="0"/>
              <a:buChar char="•"/>
            </a:pPr>
            <a:r>
              <a:rPr lang="es-CO" b="0" i="0" dirty="0" err="1">
                <a:solidFill>
                  <a:srgbClr val="2C3E50"/>
                </a:solidFill>
                <a:effectLst/>
                <a:latin typeface="Lato"/>
              </a:rPr>
              <a:t>Pupillary</a:t>
            </a:r>
            <a:r>
              <a:rPr lang="es-CO" b="0" i="0" dirty="0">
                <a:solidFill>
                  <a:srgbClr val="2C3E50"/>
                </a:solidFill>
                <a:effectLst/>
                <a:latin typeface="Lato"/>
              </a:rPr>
              <a:t> </a:t>
            </a:r>
            <a:r>
              <a:rPr lang="es-CO" b="0" i="0" dirty="0" err="1">
                <a:solidFill>
                  <a:srgbClr val="2C3E50"/>
                </a:solidFill>
                <a:effectLst/>
                <a:latin typeface="Lato"/>
              </a:rPr>
              <a:t>abnormalities</a:t>
            </a:r>
            <a:r>
              <a:rPr lang="es-CO" b="0" i="0" dirty="0">
                <a:solidFill>
                  <a:srgbClr val="2C3E50"/>
                </a:solidFill>
                <a:effectLst/>
                <a:latin typeface="Lato"/>
              </a:rPr>
              <a:t>: </a:t>
            </a:r>
            <a:r>
              <a:rPr lang="es-CO" b="0" i="0" dirty="0" err="1">
                <a:solidFill>
                  <a:srgbClr val="2C3E50"/>
                </a:solidFill>
                <a:effectLst/>
                <a:latin typeface="Lato"/>
              </a:rPr>
              <a:t>Relative</a:t>
            </a:r>
            <a:r>
              <a:rPr lang="es-CO" b="0" i="0" dirty="0">
                <a:solidFill>
                  <a:srgbClr val="2C3E50"/>
                </a:solidFill>
                <a:effectLst/>
                <a:latin typeface="Lato"/>
              </a:rPr>
              <a:t> </a:t>
            </a:r>
            <a:r>
              <a:rPr lang="es-CO" b="0" i="0" dirty="0" err="1">
                <a:solidFill>
                  <a:srgbClr val="2C3E50"/>
                </a:solidFill>
                <a:effectLst/>
                <a:latin typeface="Lato"/>
              </a:rPr>
              <a:t>Afferent</a:t>
            </a:r>
            <a:r>
              <a:rPr lang="es-CO" b="0" i="0" dirty="0">
                <a:solidFill>
                  <a:srgbClr val="2C3E50"/>
                </a:solidFill>
                <a:effectLst/>
                <a:latin typeface="Lato"/>
              </a:rPr>
              <a:t> </a:t>
            </a:r>
            <a:r>
              <a:rPr lang="es-CO" b="0" i="0" dirty="0" err="1">
                <a:solidFill>
                  <a:srgbClr val="2C3E50"/>
                </a:solidFill>
                <a:effectLst/>
                <a:latin typeface="Lato"/>
              </a:rPr>
              <a:t>Pupillary</a:t>
            </a:r>
            <a:r>
              <a:rPr lang="es-CO" b="0" i="0" dirty="0">
                <a:solidFill>
                  <a:srgbClr val="2C3E50"/>
                </a:solidFill>
                <a:effectLst/>
                <a:latin typeface="Lato"/>
              </a:rPr>
              <a:t> </a:t>
            </a:r>
            <a:r>
              <a:rPr lang="es-CO" b="0" i="0" dirty="0" err="1">
                <a:solidFill>
                  <a:srgbClr val="2C3E50"/>
                </a:solidFill>
                <a:effectLst/>
                <a:latin typeface="Lato"/>
              </a:rPr>
              <a:t>Defect</a:t>
            </a:r>
            <a:r>
              <a:rPr lang="es-CO" b="0" i="0" dirty="0">
                <a:solidFill>
                  <a:srgbClr val="2C3E50"/>
                </a:solidFill>
                <a:effectLst/>
                <a:latin typeface="Lato"/>
              </a:rPr>
              <a:t> (RAPD)</a:t>
            </a:r>
          </a:p>
          <a:p>
            <a:pPr algn="l">
              <a:buFont typeface="Arial" panose="020B0604020202020204" pitchFamily="34" charset="0"/>
              <a:buChar char="•"/>
            </a:pPr>
            <a:r>
              <a:rPr lang="es-CO" b="0" i="0" dirty="0" err="1">
                <a:solidFill>
                  <a:srgbClr val="2C3E50"/>
                </a:solidFill>
                <a:effectLst/>
                <a:latin typeface="Lato"/>
              </a:rPr>
              <a:t>Choroidal</a:t>
            </a:r>
            <a:r>
              <a:rPr lang="es-CO" b="0" i="0" dirty="0">
                <a:solidFill>
                  <a:srgbClr val="2C3E50"/>
                </a:solidFill>
                <a:effectLst/>
                <a:latin typeface="Lato"/>
              </a:rPr>
              <a:t> </a:t>
            </a:r>
            <a:r>
              <a:rPr lang="es-CO" b="0" i="0" dirty="0" err="1">
                <a:solidFill>
                  <a:srgbClr val="2C3E50"/>
                </a:solidFill>
                <a:effectLst/>
                <a:latin typeface="Lato"/>
              </a:rPr>
              <a:t>folds</a:t>
            </a:r>
            <a:endParaRPr lang="es-CO" b="0" i="0" dirty="0">
              <a:solidFill>
                <a:srgbClr val="2C3E50"/>
              </a:solidFill>
              <a:effectLst/>
              <a:latin typeface="Lato"/>
            </a:endParaRPr>
          </a:p>
          <a:p>
            <a:pPr algn="l">
              <a:buFont typeface="Arial" panose="020B0604020202020204" pitchFamily="34" charset="0"/>
              <a:buChar char="•"/>
            </a:pPr>
            <a:r>
              <a:rPr lang="es-CO" b="0" i="0" dirty="0" err="1">
                <a:solidFill>
                  <a:srgbClr val="2C3E50"/>
                </a:solidFill>
                <a:effectLst/>
                <a:latin typeface="Lato"/>
              </a:rPr>
              <a:t>Periorbital</a:t>
            </a:r>
            <a:r>
              <a:rPr lang="es-CO" b="0" i="0" dirty="0">
                <a:solidFill>
                  <a:srgbClr val="2C3E50"/>
                </a:solidFill>
                <a:effectLst/>
                <a:latin typeface="Lato"/>
              </a:rPr>
              <a:t>/facial </a:t>
            </a:r>
            <a:r>
              <a:rPr lang="es-CO" b="0" i="0" dirty="0" err="1">
                <a:solidFill>
                  <a:srgbClr val="2C3E50"/>
                </a:solidFill>
                <a:effectLst/>
                <a:latin typeface="Lato"/>
              </a:rPr>
              <a:t>pain</a:t>
            </a:r>
            <a:r>
              <a:rPr lang="es-CO" b="0" i="0" dirty="0">
                <a:solidFill>
                  <a:srgbClr val="2C3E50"/>
                </a:solidFill>
                <a:effectLst/>
                <a:latin typeface="Lato"/>
              </a:rPr>
              <a:t> and </a:t>
            </a:r>
            <a:r>
              <a:rPr lang="es-CO" b="0" i="0" dirty="0" err="1">
                <a:solidFill>
                  <a:srgbClr val="2C3E50"/>
                </a:solidFill>
                <a:effectLst/>
                <a:latin typeface="Lato"/>
              </a:rPr>
              <a:t>hypoesthesia</a:t>
            </a:r>
            <a:r>
              <a:rPr lang="es-CO" b="0" i="0" dirty="0">
                <a:solidFill>
                  <a:srgbClr val="2C3E50"/>
                </a:solidFill>
                <a:effectLst/>
                <a:latin typeface="Lato"/>
              </a:rPr>
              <a:t> </a:t>
            </a:r>
            <a:r>
              <a:rPr lang="es-CO" b="0" i="0" dirty="0" err="1">
                <a:solidFill>
                  <a:srgbClr val="2C3E50"/>
                </a:solidFill>
                <a:effectLst/>
                <a:latin typeface="Lato"/>
              </a:rPr>
              <a:t>of</a:t>
            </a:r>
            <a:r>
              <a:rPr lang="es-CO" b="0" i="0" dirty="0">
                <a:solidFill>
                  <a:srgbClr val="2C3E50"/>
                </a:solidFill>
                <a:effectLst/>
                <a:latin typeface="Lato"/>
              </a:rPr>
              <a:t> </a:t>
            </a:r>
            <a:r>
              <a:rPr lang="es-CO" b="0" i="0" dirty="0" err="1">
                <a:solidFill>
                  <a:srgbClr val="2C3E50"/>
                </a:solidFill>
                <a:effectLst/>
                <a:latin typeface="Lato"/>
              </a:rPr>
              <a:t>the</a:t>
            </a:r>
            <a:r>
              <a:rPr lang="es-CO" b="0" i="0" dirty="0">
                <a:solidFill>
                  <a:srgbClr val="2C3E50"/>
                </a:solidFill>
                <a:effectLst/>
                <a:latin typeface="Lato"/>
              </a:rPr>
              <a:t> </a:t>
            </a:r>
            <a:r>
              <a:rPr lang="es-CO" b="0" i="0" dirty="0" err="1">
                <a:solidFill>
                  <a:srgbClr val="2C3E50"/>
                </a:solidFill>
                <a:effectLst/>
                <a:latin typeface="Lato"/>
              </a:rPr>
              <a:t>forehead</a:t>
            </a:r>
            <a:r>
              <a:rPr lang="es-CO" b="0" i="0" dirty="0">
                <a:solidFill>
                  <a:srgbClr val="2C3E50"/>
                </a:solidFill>
                <a:effectLst/>
                <a:latin typeface="Lato"/>
              </a:rPr>
              <a:t> </a:t>
            </a:r>
            <a:r>
              <a:rPr lang="es-CO" b="0" i="0" dirty="0" err="1">
                <a:solidFill>
                  <a:srgbClr val="2C3E50"/>
                </a:solidFill>
                <a:effectLst/>
                <a:latin typeface="Lato"/>
              </a:rPr>
              <a:t>due</a:t>
            </a:r>
            <a:r>
              <a:rPr lang="es-CO" b="0" i="0" dirty="0">
                <a:solidFill>
                  <a:srgbClr val="2C3E50"/>
                </a:solidFill>
                <a:effectLst/>
                <a:latin typeface="Lato"/>
              </a:rPr>
              <a:t> </a:t>
            </a:r>
            <a:r>
              <a:rPr lang="es-CO" b="0" i="0" dirty="0" err="1">
                <a:solidFill>
                  <a:srgbClr val="2C3E50"/>
                </a:solidFill>
                <a:effectLst/>
                <a:latin typeface="Lato"/>
              </a:rPr>
              <a:t>to</a:t>
            </a:r>
            <a:r>
              <a:rPr lang="es-CO" b="0" i="0" dirty="0">
                <a:solidFill>
                  <a:srgbClr val="2C3E50"/>
                </a:solidFill>
                <a:effectLst/>
                <a:latin typeface="Lato"/>
              </a:rPr>
              <a:t> CNV </a:t>
            </a:r>
            <a:r>
              <a:rPr lang="es-CO" b="0" i="0" dirty="0" err="1">
                <a:solidFill>
                  <a:srgbClr val="2C3E50"/>
                </a:solidFill>
                <a:effectLst/>
                <a:latin typeface="Lato"/>
              </a:rPr>
              <a:t>involvement</a:t>
            </a:r>
            <a:r>
              <a:rPr lang="es-CO" b="0" i="0" dirty="0">
                <a:solidFill>
                  <a:srgbClr val="2C3E50"/>
                </a:solidFill>
                <a:effectLst/>
                <a:latin typeface="Lato"/>
              </a:rPr>
              <a:t>.</a:t>
            </a:r>
          </a:p>
          <a:p>
            <a:pPr algn="l">
              <a:buFont typeface="Arial" panose="020B0604020202020204" pitchFamily="34" charset="0"/>
              <a:buChar char="•"/>
            </a:pPr>
            <a:r>
              <a:rPr lang="es-CO" b="0" i="0" dirty="0">
                <a:solidFill>
                  <a:srgbClr val="2C3E50"/>
                </a:solidFill>
                <a:effectLst/>
                <a:latin typeface="Lato"/>
              </a:rPr>
              <a:t>Proptosis </a:t>
            </a:r>
            <a:r>
              <a:rPr lang="es-CO" b="0" i="0" dirty="0" err="1">
                <a:solidFill>
                  <a:srgbClr val="2C3E50"/>
                </a:solidFill>
                <a:effectLst/>
                <a:latin typeface="Lato"/>
              </a:rPr>
              <a:t>with</a:t>
            </a:r>
            <a:r>
              <a:rPr lang="es-CO" b="0" i="0" dirty="0">
                <a:solidFill>
                  <a:srgbClr val="2C3E50"/>
                </a:solidFill>
                <a:effectLst/>
                <a:latin typeface="Lato"/>
              </a:rPr>
              <a:t> </a:t>
            </a:r>
            <a:r>
              <a:rPr lang="es-CO" b="0" i="0" dirty="0" err="1">
                <a:solidFill>
                  <a:srgbClr val="2C3E50"/>
                </a:solidFill>
                <a:effectLst/>
                <a:latin typeface="Lato"/>
              </a:rPr>
              <a:t>or</a:t>
            </a:r>
            <a:r>
              <a:rPr lang="es-CO" b="0" i="0" dirty="0">
                <a:solidFill>
                  <a:srgbClr val="2C3E50"/>
                </a:solidFill>
                <a:effectLst/>
                <a:latin typeface="Lato"/>
              </a:rPr>
              <a:t> </a:t>
            </a:r>
            <a:r>
              <a:rPr lang="es-CO" b="0" i="0" dirty="0" err="1">
                <a:solidFill>
                  <a:srgbClr val="2C3E50"/>
                </a:solidFill>
                <a:effectLst/>
                <a:latin typeface="Lato"/>
              </a:rPr>
              <a:t>without</a:t>
            </a:r>
            <a:r>
              <a:rPr lang="es-CO" b="0" i="0" dirty="0">
                <a:solidFill>
                  <a:srgbClr val="2C3E50"/>
                </a:solidFill>
                <a:effectLst/>
                <a:latin typeface="Lato"/>
              </a:rPr>
              <a:t> orbital </a:t>
            </a:r>
            <a:r>
              <a:rPr lang="es-CO" b="0" i="0" dirty="0" err="1">
                <a:solidFill>
                  <a:srgbClr val="2C3E50"/>
                </a:solidFill>
                <a:effectLst/>
                <a:latin typeface="Lato"/>
              </a:rPr>
              <a:t>congestion</a:t>
            </a:r>
            <a:endParaRPr lang="es-CO" b="0" i="0" dirty="0">
              <a:solidFill>
                <a:srgbClr val="2C3E50"/>
              </a:solidFill>
              <a:effectLst/>
              <a:latin typeface="Lato"/>
            </a:endParaRPr>
          </a:p>
          <a:p>
            <a:pPr algn="l">
              <a:buFont typeface="Arial" panose="020B0604020202020204" pitchFamily="34" charset="0"/>
              <a:buChar char="•"/>
            </a:pPr>
            <a:r>
              <a:rPr lang="es-CO" b="0" i="0" dirty="0" err="1">
                <a:solidFill>
                  <a:srgbClr val="2C3E50"/>
                </a:solidFill>
                <a:effectLst/>
                <a:latin typeface="Lato"/>
              </a:rPr>
              <a:t>Chemosis</a:t>
            </a:r>
            <a:r>
              <a:rPr lang="es-CO" b="0" i="0" dirty="0">
                <a:solidFill>
                  <a:srgbClr val="2C3E50"/>
                </a:solidFill>
                <a:effectLst/>
                <a:latin typeface="Lato"/>
              </a:rPr>
              <a:t> and/</a:t>
            </a:r>
            <a:r>
              <a:rPr lang="es-CO" b="0" i="0" dirty="0" err="1">
                <a:solidFill>
                  <a:srgbClr val="2C3E50"/>
                </a:solidFill>
                <a:effectLst/>
                <a:latin typeface="Lato"/>
              </a:rPr>
              <a:t>or</a:t>
            </a:r>
            <a:r>
              <a:rPr lang="es-CO" b="0" i="0" dirty="0">
                <a:solidFill>
                  <a:srgbClr val="2C3E50"/>
                </a:solidFill>
                <a:effectLst/>
                <a:latin typeface="Lato"/>
              </a:rPr>
              <a:t> </a:t>
            </a:r>
            <a:r>
              <a:rPr lang="es-CO" b="0" i="0" dirty="0" err="1">
                <a:solidFill>
                  <a:srgbClr val="2C3E50"/>
                </a:solidFill>
                <a:effectLst/>
                <a:latin typeface="Lato"/>
              </a:rPr>
              <a:t>conjunctival</a:t>
            </a:r>
            <a:r>
              <a:rPr lang="es-CO" b="0" i="0" dirty="0">
                <a:solidFill>
                  <a:srgbClr val="2C3E50"/>
                </a:solidFill>
                <a:effectLst/>
                <a:latin typeface="Lato"/>
              </a:rPr>
              <a:t> </a:t>
            </a:r>
            <a:r>
              <a:rPr lang="es-CO" b="0" i="0" dirty="0" err="1">
                <a:solidFill>
                  <a:srgbClr val="2C3E50"/>
                </a:solidFill>
                <a:effectLst/>
                <a:latin typeface="Lato"/>
              </a:rPr>
              <a:t>injection</a:t>
            </a:r>
            <a:endParaRPr lang="es-CO" b="0" i="0" dirty="0">
              <a:solidFill>
                <a:srgbClr val="2C3E50"/>
              </a:solidFill>
              <a:effectLst/>
              <a:latin typeface="Lato"/>
            </a:endParaRPr>
          </a:p>
          <a:p>
            <a:endParaRPr lang="es-CO" dirty="0"/>
          </a:p>
        </p:txBody>
      </p:sp>
      <p:sp>
        <p:nvSpPr>
          <p:cNvPr id="4" name="Marcador de número de diapositiva 3"/>
          <p:cNvSpPr>
            <a:spLocks noGrp="1"/>
          </p:cNvSpPr>
          <p:nvPr>
            <p:ph type="sldNum" sz="quarter" idx="5"/>
          </p:nvPr>
        </p:nvSpPr>
        <p:spPr/>
        <p:txBody>
          <a:bodyPr/>
          <a:lstStyle/>
          <a:p>
            <a:fld id="{9A1131BE-6B63-9048-AE0A-3E707B56C457}" type="slidenum">
              <a:rPr lang="es-ES_tradnl" smtClean="0"/>
              <a:t>49</a:t>
            </a:fld>
            <a:endParaRPr lang="es-ES_tradnl"/>
          </a:p>
        </p:txBody>
      </p:sp>
    </p:spTree>
    <p:extLst>
      <p:ext uri="{BB962C8B-B14F-4D97-AF65-F5344CB8AC3E}">
        <p14:creationId xmlns:p14="http://schemas.microsoft.com/office/powerpoint/2010/main" val="2246077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CO" b="0" i="0" dirty="0" err="1">
                <a:solidFill>
                  <a:srgbClr val="2C3E50"/>
                </a:solidFill>
                <a:effectLst/>
                <a:latin typeface="Lato"/>
              </a:rPr>
              <a:t>Variety</a:t>
            </a:r>
            <a:r>
              <a:rPr lang="es-CO" b="0" i="0" dirty="0">
                <a:solidFill>
                  <a:srgbClr val="2C3E50"/>
                </a:solidFill>
                <a:effectLst/>
                <a:latin typeface="Lato"/>
              </a:rPr>
              <a:t> </a:t>
            </a:r>
            <a:r>
              <a:rPr lang="es-CO" b="0" i="0" dirty="0" err="1">
                <a:solidFill>
                  <a:srgbClr val="2C3E50"/>
                </a:solidFill>
                <a:effectLst/>
                <a:latin typeface="Lato"/>
              </a:rPr>
              <a:t>of</a:t>
            </a:r>
            <a:r>
              <a:rPr lang="es-CO" b="0" i="0" dirty="0">
                <a:solidFill>
                  <a:srgbClr val="2C3E50"/>
                </a:solidFill>
                <a:effectLst/>
                <a:latin typeface="Lato"/>
              </a:rPr>
              <a:t> </a:t>
            </a:r>
            <a:r>
              <a:rPr lang="es-CO" b="0" i="0" dirty="0" err="1">
                <a:solidFill>
                  <a:srgbClr val="2C3E50"/>
                </a:solidFill>
                <a:effectLst/>
                <a:latin typeface="Lato"/>
              </a:rPr>
              <a:t>etiologies</a:t>
            </a:r>
            <a:r>
              <a:rPr lang="es-CO" b="0" i="0" dirty="0">
                <a:solidFill>
                  <a:srgbClr val="2C3E50"/>
                </a:solidFill>
                <a:effectLst/>
                <a:latin typeface="Lato"/>
              </a:rPr>
              <a:t> and </a:t>
            </a:r>
            <a:r>
              <a:rPr lang="es-CO" b="0" i="0" dirty="0" err="1">
                <a:solidFill>
                  <a:srgbClr val="2C3E50"/>
                </a:solidFill>
                <a:effectLst/>
                <a:latin typeface="Lato"/>
              </a:rPr>
              <a:t>detailed</a:t>
            </a:r>
            <a:r>
              <a:rPr lang="es-CO" b="0" i="0" dirty="0">
                <a:solidFill>
                  <a:srgbClr val="2C3E50"/>
                </a:solidFill>
                <a:effectLst/>
                <a:latin typeface="Lato"/>
              </a:rPr>
              <a:t> </a:t>
            </a:r>
            <a:r>
              <a:rPr lang="es-CO" b="0" i="0" dirty="0" err="1">
                <a:solidFill>
                  <a:srgbClr val="2C3E50"/>
                </a:solidFill>
                <a:effectLst/>
                <a:latin typeface="Lato"/>
              </a:rPr>
              <a:t>history</a:t>
            </a:r>
            <a:r>
              <a:rPr lang="es-CO" b="0" i="0" dirty="0">
                <a:solidFill>
                  <a:srgbClr val="2C3E50"/>
                </a:solidFill>
                <a:effectLst/>
                <a:latin typeface="Lato"/>
              </a:rPr>
              <a:t> </a:t>
            </a:r>
            <a:r>
              <a:rPr lang="es-CO" b="0" i="0" dirty="0" err="1">
                <a:solidFill>
                  <a:srgbClr val="2C3E50"/>
                </a:solidFill>
                <a:effectLst/>
                <a:latin typeface="Lato"/>
              </a:rPr>
              <a:t>is</a:t>
            </a:r>
            <a:r>
              <a:rPr lang="es-CO" b="0" i="0" dirty="0">
                <a:solidFill>
                  <a:srgbClr val="2C3E50"/>
                </a:solidFill>
                <a:effectLst/>
                <a:latin typeface="Lato"/>
              </a:rPr>
              <a:t> </a:t>
            </a:r>
            <a:r>
              <a:rPr lang="es-CO" b="0" i="0" dirty="0" err="1">
                <a:solidFill>
                  <a:srgbClr val="2C3E50"/>
                </a:solidFill>
                <a:effectLst/>
                <a:latin typeface="Lato"/>
              </a:rPr>
              <a:t>important</a:t>
            </a:r>
            <a:r>
              <a:rPr lang="es-CO" b="0" i="0" dirty="0">
                <a:solidFill>
                  <a:srgbClr val="2C3E50"/>
                </a:solidFill>
                <a:effectLst/>
                <a:latin typeface="Lato"/>
              </a:rPr>
              <a:t> in </a:t>
            </a:r>
            <a:r>
              <a:rPr lang="es-CO" b="0" i="0" dirty="0" err="1">
                <a:solidFill>
                  <a:srgbClr val="2C3E50"/>
                </a:solidFill>
                <a:effectLst/>
                <a:latin typeface="Lato"/>
              </a:rPr>
              <a:t>narrowing</a:t>
            </a:r>
            <a:r>
              <a:rPr lang="es-CO" b="0" i="0" dirty="0">
                <a:solidFill>
                  <a:srgbClr val="2C3E50"/>
                </a:solidFill>
                <a:effectLst/>
                <a:latin typeface="Lato"/>
              </a:rPr>
              <a:t> </a:t>
            </a:r>
            <a:r>
              <a:rPr lang="es-CO" b="0" i="0" dirty="0" err="1">
                <a:solidFill>
                  <a:srgbClr val="2C3E50"/>
                </a:solidFill>
                <a:effectLst/>
                <a:latin typeface="Lato"/>
              </a:rPr>
              <a:t>the</a:t>
            </a:r>
            <a:r>
              <a:rPr lang="es-CO" b="0" i="0" dirty="0">
                <a:solidFill>
                  <a:srgbClr val="2C3E50"/>
                </a:solidFill>
                <a:effectLst/>
                <a:latin typeface="Lato"/>
              </a:rPr>
              <a:t> </a:t>
            </a:r>
            <a:r>
              <a:rPr lang="es-CO" b="0" i="0" dirty="0" err="1">
                <a:solidFill>
                  <a:srgbClr val="2C3E50"/>
                </a:solidFill>
                <a:effectLst/>
                <a:latin typeface="Lato"/>
              </a:rPr>
              <a:t>differential</a:t>
            </a:r>
            <a:r>
              <a:rPr lang="es-CO" b="0" i="0" dirty="0">
                <a:solidFill>
                  <a:srgbClr val="2C3E50"/>
                </a:solidFill>
                <a:effectLst/>
                <a:latin typeface="Lato"/>
              </a:rPr>
              <a:t> diagnosis.</a:t>
            </a:r>
          </a:p>
          <a:p>
            <a:pPr algn="l">
              <a:buFont typeface="Arial" panose="020B0604020202020204" pitchFamily="34" charset="0"/>
              <a:buChar char="•"/>
            </a:pPr>
            <a:r>
              <a:rPr lang="es-CO" b="0" i="0" dirty="0" err="1">
                <a:solidFill>
                  <a:srgbClr val="2C3E50"/>
                </a:solidFill>
                <a:effectLst/>
                <a:latin typeface="Lato"/>
              </a:rPr>
              <a:t>Inflammatory</a:t>
            </a:r>
            <a:endParaRPr lang="es-CO" b="0" i="0" dirty="0">
              <a:solidFill>
                <a:srgbClr val="2C3E50"/>
              </a:solidFill>
              <a:effectLst/>
              <a:latin typeface="Lato"/>
            </a:endParaRPr>
          </a:p>
          <a:p>
            <a:pPr marL="742950" lvl="1" indent="-285750" algn="l">
              <a:buFont typeface="Arial" panose="020B0604020202020204" pitchFamily="34" charset="0"/>
              <a:buChar char="•"/>
            </a:pPr>
            <a:r>
              <a:rPr lang="es-CO" b="0" i="0" dirty="0">
                <a:solidFill>
                  <a:srgbClr val="2C3E50"/>
                </a:solidFill>
                <a:effectLst/>
                <a:latin typeface="Lato"/>
              </a:rPr>
              <a:t>Sarcoidosis, SLE, </a:t>
            </a:r>
            <a:r>
              <a:rPr lang="es-CO" b="0" i="0" dirty="0" err="1">
                <a:solidFill>
                  <a:srgbClr val="2C3E50"/>
                </a:solidFill>
                <a:effectLst/>
                <a:latin typeface="Lato"/>
              </a:rPr>
              <a:t>Churg</a:t>
            </a:r>
            <a:r>
              <a:rPr lang="es-CO" b="0" i="0" dirty="0">
                <a:solidFill>
                  <a:srgbClr val="2C3E50"/>
                </a:solidFill>
                <a:effectLst/>
                <a:latin typeface="Lato"/>
              </a:rPr>
              <a:t>-Strauss </a:t>
            </a:r>
            <a:r>
              <a:rPr lang="es-CO" b="0" i="0" dirty="0" err="1">
                <a:solidFill>
                  <a:srgbClr val="2C3E50"/>
                </a:solidFill>
                <a:effectLst/>
                <a:latin typeface="Lato"/>
              </a:rPr>
              <a:t>syndrome</a:t>
            </a:r>
            <a:r>
              <a:rPr lang="es-CO" b="0" i="0" dirty="0">
                <a:solidFill>
                  <a:srgbClr val="2C3E50"/>
                </a:solidFill>
                <a:effectLst/>
                <a:latin typeface="Lato"/>
              </a:rPr>
              <a:t>, </a:t>
            </a:r>
            <a:r>
              <a:rPr lang="es-CO" b="0" i="0" dirty="0" err="1">
                <a:solidFill>
                  <a:srgbClr val="2C3E50"/>
                </a:solidFill>
                <a:effectLst/>
                <a:latin typeface="Lato"/>
              </a:rPr>
              <a:t>granulomatosis</a:t>
            </a:r>
            <a:r>
              <a:rPr lang="es-CO" b="0" i="0" dirty="0">
                <a:solidFill>
                  <a:srgbClr val="2C3E50"/>
                </a:solidFill>
                <a:effectLst/>
                <a:latin typeface="Lato"/>
              </a:rPr>
              <a:t> </a:t>
            </a:r>
            <a:r>
              <a:rPr lang="es-CO" b="0" i="0" dirty="0" err="1">
                <a:solidFill>
                  <a:srgbClr val="2C3E50"/>
                </a:solidFill>
                <a:effectLst/>
                <a:latin typeface="Lato"/>
              </a:rPr>
              <a:t>with</a:t>
            </a:r>
            <a:r>
              <a:rPr lang="es-CO" b="0" i="0" dirty="0">
                <a:solidFill>
                  <a:srgbClr val="2C3E50"/>
                </a:solidFill>
                <a:effectLst/>
                <a:latin typeface="Lato"/>
              </a:rPr>
              <a:t> </a:t>
            </a:r>
            <a:r>
              <a:rPr lang="es-CO" b="0" i="0" dirty="0" err="1">
                <a:solidFill>
                  <a:srgbClr val="2C3E50"/>
                </a:solidFill>
                <a:effectLst/>
                <a:latin typeface="Lato"/>
              </a:rPr>
              <a:t>polyangiitis</a:t>
            </a:r>
            <a:r>
              <a:rPr lang="es-CO" b="0" i="0" dirty="0">
                <a:solidFill>
                  <a:srgbClr val="2C3E50"/>
                </a:solidFill>
                <a:effectLst/>
                <a:latin typeface="Lato"/>
              </a:rPr>
              <a:t> , Tolosa Hunt </a:t>
            </a:r>
            <a:r>
              <a:rPr lang="es-CO" b="0" i="0" dirty="0" err="1">
                <a:solidFill>
                  <a:srgbClr val="2C3E50"/>
                </a:solidFill>
                <a:effectLst/>
                <a:latin typeface="Lato"/>
              </a:rPr>
              <a:t>Syndrome</a:t>
            </a:r>
            <a:r>
              <a:rPr lang="es-CO" b="0" i="0" dirty="0">
                <a:solidFill>
                  <a:srgbClr val="2C3E50"/>
                </a:solidFill>
                <a:effectLst/>
                <a:latin typeface="Lato"/>
              </a:rPr>
              <a:t>, </a:t>
            </a:r>
            <a:r>
              <a:rPr lang="es-CO" b="0" i="0" dirty="0" err="1">
                <a:solidFill>
                  <a:srgbClr val="2C3E50"/>
                </a:solidFill>
                <a:effectLst/>
                <a:latin typeface="Lato"/>
              </a:rPr>
              <a:t>Giant</a:t>
            </a:r>
            <a:r>
              <a:rPr lang="es-CO" b="0" i="0" dirty="0">
                <a:solidFill>
                  <a:srgbClr val="2C3E50"/>
                </a:solidFill>
                <a:effectLst/>
                <a:latin typeface="Lato"/>
              </a:rPr>
              <a:t> </a:t>
            </a:r>
            <a:r>
              <a:rPr lang="es-CO" b="0" i="0" dirty="0" err="1">
                <a:solidFill>
                  <a:srgbClr val="2C3E50"/>
                </a:solidFill>
                <a:effectLst/>
                <a:latin typeface="Lato"/>
              </a:rPr>
              <a:t>cell</a:t>
            </a:r>
            <a:r>
              <a:rPr lang="es-CO" b="0" i="0" dirty="0">
                <a:solidFill>
                  <a:srgbClr val="2C3E50"/>
                </a:solidFill>
                <a:effectLst/>
                <a:latin typeface="Lato"/>
              </a:rPr>
              <a:t> arteritis, Orbital </a:t>
            </a:r>
            <a:r>
              <a:rPr lang="es-CO" b="0" i="0" dirty="0" err="1">
                <a:solidFill>
                  <a:srgbClr val="2C3E50"/>
                </a:solidFill>
                <a:effectLst/>
                <a:latin typeface="Lato"/>
              </a:rPr>
              <a:t>inflammatory</a:t>
            </a:r>
            <a:r>
              <a:rPr lang="es-CO" b="0" i="0" dirty="0">
                <a:solidFill>
                  <a:srgbClr val="2C3E50"/>
                </a:solidFill>
                <a:effectLst/>
                <a:latin typeface="Lato"/>
              </a:rPr>
              <a:t> </a:t>
            </a:r>
            <a:r>
              <a:rPr lang="es-CO" b="0" i="0" dirty="0" err="1">
                <a:solidFill>
                  <a:srgbClr val="2C3E50"/>
                </a:solidFill>
                <a:effectLst/>
                <a:latin typeface="Lato"/>
              </a:rPr>
              <a:t>pseudotumor</a:t>
            </a:r>
            <a:r>
              <a:rPr lang="es-CO" b="0" i="0" dirty="0">
                <a:solidFill>
                  <a:srgbClr val="2C3E50"/>
                </a:solidFill>
                <a:effectLst/>
                <a:latin typeface="Lato"/>
              </a:rPr>
              <a:t>, </a:t>
            </a:r>
            <a:r>
              <a:rPr lang="es-CO" b="0" i="0" dirty="0" err="1">
                <a:solidFill>
                  <a:srgbClr val="2C3E50"/>
                </a:solidFill>
                <a:effectLst/>
                <a:latin typeface="Lato"/>
              </a:rPr>
              <a:t>thyroid</a:t>
            </a:r>
            <a:r>
              <a:rPr lang="es-CO" b="0" i="0" dirty="0">
                <a:solidFill>
                  <a:srgbClr val="2C3E50"/>
                </a:solidFill>
                <a:effectLst/>
                <a:latin typeface="Lato"/>
              </a:rPr>
              <a:t> </a:t>
            </a:r>
            <a:r>
              <a:rPr lang="es-CO" b="0" i="0" dirty="0" err="1">
                <a:solidFill>
                  <a:srgbClr val="2C3E50"/>
                </a:solidFill>
                <a:effectLst/>
                <a:latin typeface="Lato"/>
              </a:rPr>
              <a:t>orbitopathy</a:t>
            </a:r>
            <a:r>
              <a:rPr lang="es-CO" b="0" i="0" dirty="0">
                <a:solidFill>
                  <a:srgbClr val="2C3E50"/>
                </a:solidFill>
                <a:effectLst/>
                <a:latin typeface="Lato"/>
              </a:rPr>
              <a:t>, IgG4 </a:t>
            </a:r>
            <a:r>
              <a:rPr lang="es-CO" b="0" i="0" dirty="0" err="1">
                <a:solidFill>
                  <a:srgbClr val="2C3E50"/>
                </a:solidFill>
                <a:effectLst/>
                <a:latin typeface="Lato"/>
              </a:rPr>
              <a:t>related</a:t>
            </a:r>
            <a:r>
              <a:rPr lang="es-CO" b="0" i="0" dirty="0">
                <a:solidFill>
                  <a:srgbClr val="2C3E50"/>
                </a:solidFill>
                <a:effectLst/>
                <a:latin typeface="Lato"/>
              </a:rPr>
              <a:t> orbital </a:t>
            </a:r>
            <a:r>
              <a:rPr lang="es-CO" b="0" i="0" dirty="0" err="1">
                <a:solidFill>
                  <a:srgbClr val="2C3E50"/>
                </a:solidFill>
                <a:effectLst/>
                <a:latin typeface="Lato"/>
              </a:rPr>
              <a:t>myositis</a:t>
            </a:r>
            <a:endParaRPr lang="es-CO" b="0" i="0" dirty="0">
              <a:solidFill>
                <a:srgbClr val="2C3E50"/>
              </a:solidFill>
              <a:effectLst/>
              <a:latin typeface="Lato"/>
            </a:endParaRPr>
          </a:p>
          <a:p>
            <a:pPr algn="l">
              <a:buFont typeface="Arial" panose="020B0604020202020204" pitchFamily="34" charset="0"/>
              <a:buChar char="•"/>
            </a:pPr>
            <a:r>
              <a:rPr lang="es-CO" b="0" i="0" dirty="0" err="1">
                <a:solidFill>
                  <a:srgbClr val="2C3E50"/>
                </a:solidFill>
                <a:effectLst/>
                <a:latin typeface="Lato"/>
              </a:rPr>
              <a:t>Infectious</a:t>
            </a:r>
            <a:r>
              <a:rPr lang="es-CO" b="0" i="0" dirty="0">
                <a:solidFill>
                  <a:srgbClr val="2C3E50"/>
                </a:solidFill>
                <a:effectLst/>
                <a:latin typeface="Lato"/>
              </a:rPr>
              <a:t> – </a:t>
            </a:r>
            <a:r>
              <a:rPr lang="es-CO" b="0" i="0" dirty="0" err="1">
                <a:solidFill>
                  <a:srgbClr val="2C3E50"/>
                </a:solidFill>
                <a:effectLst/>
                <a:latin typeface="Lato"/>
              </a:rPr>
              <a:t>Most</a:t>
            </a:r>
            <a:r>
              <a:rPr lang="es-CO" b="0" i="0" dirty="0">
                <a:solidFill>
                  <a:srgbClr val="2C3E50"/>
                </a:solidFill>
                <a:effectLst/>
                <a:latin typeface="Lato"/>
              </a:rPr>
              <a:t> </a:t>
            </a:r>
            <a:r>
              <a:rPr lang="es-CO" b="0" i="0" dirty="0" err="1">
                <a:solidFill>
                  <a:srgbClr val="2C3E50"/>
                </a:solidFill>
                <a:effectLst/>
                <a:latin typeface="Lato"/>
              </a:rPr>
              <a:t>often</a:t>
            </a:r>
            <a:r>
              <a:rPr lang="es-CO" b="0" i="0" dirty="0">
                <a:solidFill>
                  <a:srgbClr val="2C3E50"/>
                </a:solidFill>
                <a:effectLst/>
                <a:latin typeface="Lato"/>
              </a:rPr>
              <a:t> </a:t>
            </a:r>
            <a:r>
              <a:rPr lang="es-CO" b="0" i="0" dirty="0" err="1">
                <a:solidFill>
                  <a:srgbClr val="2C3E50"/>
                </a:solidFill>
                <a:effectLst/>
                <a:latin typeface="Lato"/>
              </a:rPr>
              <a:t>associated</a:t>
            </a:r>
            <a:r>
              <a:rPr lang="es-CO" b="0" i="0" dirty="0">
                <a:solidFill>
                  <a:srgbClr val="2C3E50"/>
                </a:solidFill>
                <a:effectLst/>
                <a:latin typeface="Lato"/>
              </a:rPr>
              <a:t> </a:t>
            </a:r>
            <a:r>
              <a:rPr lang="es-CO" b="0" i="0" dirty="0" err="1">
                <a:solidFill>
                  <a:srgbClr val="2C3E50"/>
                </a:solidFill>
                <a:effectLst/>
                <a:latin typeface="Lato"/>
              </a:rPr>
              <a:t>with</a:t>
            </a:r>
            <a:r>
              <a:rPr lang="es-CO" b="0" i="0" dirty="0">
                <a:solidFill>
                  <a:srgbClr val="2C3E50"/>
                </a:solidFill>
                <a:effectLst/>
                <a:latin typeface="Lato"/>
              </a:rPr>
              <a:t> </a:t>
            </a:r>
            <a:r>
              <a:rPr lang="es-CO" b="0" i="0" dirty="0" err="1">
                <a:solidFill>
                  <a:srgbClr val="2C3E50"/>
                </a:solidFill>
                <a:effectLst/>
                <a:latin typeface="Lato"/>
              </a:rPr>
              <a:t>invasive</a:t>
            </a:r>
            <a:r>
              <a:rPr lang="es-CO" b="0" i="0" dirty="0">
                <a:solidFill>
                  <a:srgbClr val="2C3E50"/>
                </a:solidFill>
                <a:effectLst/>
                <a:latin typeface="Lato"/>
              </a:rPr>
              <a:t> </a:t>
            </a:r>
            <a:r>
              <a:rPr lang="es-CO" b="0" i="0" dirty="0" err="1">
                <a:solidFill>
                  <a:srgbClr val="2C3E50"/>
                </a:solidFill>
                <a:effectLst/>
                <a:latin typeface="Lato"/>
              </a:rPr>
              <a:t>fungal</a:t>
            </a:r>
            <a:r>
              <a:rPr lang="es-CO" b="0" i="0" dirty="0">
                <a:solidFill>
                  <a:srgbClr val="2C3E50"/>
                </a:solidFill>
                <a:effectLst/>
                <a:latin typeface="Lato"/>
              </a:rPr>
              <a:t> sinusitis </a:t>
            </a:r>
            <a:r>
              <a:rPr lang="es-CO" b="0" i="0" dirty="0" err="1">
                <a:solidFill>
                  <a:srgbClr val="2C3E50"/>
                </a:solidFill>
                <a:effectLst/>
                <a:latin typeface="Lato"/>
              </a:rPr>
              <a:t>or</a:t>
            </a:r>
            <a:r>
              <a:rPr lang="es-CO" b="0" i="0" dirty="0">
                <a:solidFill>
                  <a:srgbClr val="2C3E50"/>
                </a:solidFill>
                <a:effectLst/>
                <a:latin typeface="Lato"/>
              </a:rPr>
              <a:t> </a:t>
            </a:r>
            <a:r>
              <a:rPr lang="es-CO" b="0" i="0" dirty="0" err="1">
                <a:solidFill>
                  <a:srgbClr val="2C3E50"/>
                </a:solidFill>
                <a:effectLst/>
                <a:latin typeface="Lato"/>
              </a:rPr>
              <a:t>post-septal</a:t>
            </a:r>
            <a:r>
              <a:rPr lang="es-CO" b="0" i="0" dirty="0">
                <a:solidFill>
                  <a:srgbClr val="2C3E50"/>
                </a:solidFill>
                <a:effectLst/>
                <a:latin typeface="Lato"/>
              </a:rPr>
              <a:t> </a:t>
            </a:r>
            <a:r>
              <a:rPr lang="es-CO" b="0" i="0" dirty="0" err="1">
                <a:solidFill>
                  <a:srgbClr val="2C3E50"/>
                </a:solidFill>
                <a:effectLst/>
                <a:latin typeface="Lato"/>
              </a:rPr>
              <a:t>bacterial</a:t>
            </a:r>
            <a:r>
              <a:rPr lang="es-CO" b="0" i="0" dirty="0">
                <a:solidFill>
                  <a:srgbClr val="2C3E50"/>
                </a:solidFill>
                <a:effectLst/>
                <a:latin typeface="Lato"/>
              </a:rPr>
              <a:t> orbital </a:t>
            </a:r>
            <a:r>
              <a:rPr lang="es-CO" b="0" i="0" dirty="0" err="1">
                <a:solidFill>
                  <a:srgbClr val="2C3E50"/>
                </a:solidFill>
                <a:effectLst/>
                <a:latin typeface="Lato"/>
              </a:rPr>
              <a:t>cellulitis</a:t>
            </a:r>
            <a:r>
              <a:rPr lang="es-CO" b="0" i="0" dirty="0">
                <a:solidFill>
                  <a:srgbClr val="2C3E50"/>
                </a:solidFill>
                <a:effectLst/>
                <a:latin typeface="Lato"/>
              </a:rPr>
              <a:t>.</a:t>
            </a:r>
            <a:r>
              <a:rPr lang="es-CO" b="0" i="0" u="none" strike="noStrike" baseline="30000" dirty="0">
                <a:solidFill>
                  <a:srgbClr val="3E87CB"/>
                </a:solidFill>
                <a:effectLst/>
                <a:latin typeface="Lato"/>
                <a:hlinkClick r:id="rId3"/>
              </a:rPr>
              <a:t>[4]</a:t>
            </a:r>
            <a:r>
              <a:rPr lang="es-CO" b="0" i="0" dirty="0">
                <a:solidFill>
                  <a:srgbClr val="2C3E50"/>
                </a:solidFill>
                <a:effectLst/>
                <a:latin typeface="Lato"/>
              </a:rPr>
              <a:t> </a:t>
            </a:r>
            <a:r>
              <a:rPr lang="es-CO" b="0" i="0" dirty="0" err="1">
                <a:solidFill>
                  <a:srgbClr val="2C3E50"/>
                </a:solidFill>
                <a:effectLst/>
                <a:latin typeface="Lato"/>
              </a:rPr>
              <a:t>It</a:t>
            </a:r>
            <a:r>
              <a:rPr lang="es-CO" b="0" i="0" dirty="0">
                <a:solidFill>
                  <a:srgbClr val="2C3E50"/>
                </a:solidFill>
                <a:effectLst/>
                <a:latin typeface="Lato"/>
              </a:rPr>
              <a:t> </a:t>
            </a:r>
            <a:r>
              <a:rPr lang="es-CO" b="0" i="0" dirty="0" err="1">
                <a:solidFill>
                  <a:srgbClr val="2C3E50"/>
                </a:solidFill>
                <a:effectLst/>
                <a:latin typeface="Lato"/>
              </a:rPr>
              <a:t>is</a:t>
            </a:r>
            <a:r>
              <a:rPr lang="es-CO" b="0" i="0" dirty="0">
                <a:solidFill>
                  <a:srgbClr val="2C3E50"/>
                </a:solidFill>
                <a:effectLst/>
                <a:latin typeface="Lato"/>
              </a:rPr>
              <a:t> </a:t>
            </a:r>
            <a:r>
              <a:rPr lang="es-CO" b="0" i="0" dirty="0" err="1">
                <a:solidFill>
                  <a:srgbClr val="2C3E50"/>
                </a:solidFill>
                <a:effectLst/>
                <a:latin typeface="Lato"/>
              </a:rPr>
              <a:t>also</a:t>
            </a:r>
            <a:r>
              <a:rPr lang="es-CO" b="0" i="0" dirty="0">
                <a:solidFill>
                  <a:srgbClr val="2C3E50"/>
                </a:solidFill>
                <a:effectLst/>
                <a:latin typeface="Lato"/>
              </a:rPr>
              <a:t> </a:t>
            </a:r>
            <a:r>
              <a:rPr lang="es-CO" b="0" i="0" dirty="0" err="1">
                <a:solidFill>
                  <a:srgbClr val="2C3E50"/>
                </a:solidFill>
                <a:effectLst/>
                <a:latin typeface="Lato"/>
              </a:rPr>
              <a:t>important</a:t>
            </a:r>
            <a:r>
              <a:rPr lang="es-CO" b="0" i="0" dirty="0">
                <a:solidFill>
                  <a:srgbClr val="2C3E50"/>
                </a:solidFill>
                <a:effectLst/>
                <a:latin typeface="Lato"/>
              </a:rPr>
              <a:t> </a:t>
            </a:r>
            <a:r>
              <a:rPr lang="es-CO" b="0" i="0" dirty="0" err="1">
                <a:solidFill>
                  <a:srgbClr val="2C3E50"/>
                </a:solidFill>
                <a:effectLst/>
                <a:latin typeface="Lato"/>
              </a:rPr>
              <a:t>to</a:t>
            </a:r>
            <a:r>
              <a:rPr lang="es-CO" b="0" i="0" dirty="0">
                <a:solidFill>
                  <a:srgbClr val="2C3E50"/>
                </a:solidFill>
                <a:effectLst/>
                <a:latin typeface="Lato"/>
              </a:rPr>
              <a:t> </a:t>
            </a:r>
            <a:r>
              <a:rPr lang="es-CO" b="0" i="0" dirty="0" err="1">
                <a:solidFill>
                  <a:srgbClr val="2C3E50"/>
                </a:solidFill>
                <a:effectLst/>
                <a:latin typeface="Lato"/>
              </a:rPr>
              <a:t>recognize</a:t>
            </a:r>
            <a:r>
              <a:rPr lang="es-CO" b="0" i="0" dirty="0">
                <a:solidFill>
                  <a:srgbClr val="2C3E50"/>
                </a:solidFill>
                <a:effectLst/>
                <a:latin typeface="Lato"/>
              </a:rPr>
              <a:t> </a:t>
            </a:r>
            <a:r>
              <a:rPr lang="es-CO" b="0" i="0" dirty="0" err="1">
                <a:solidFill>
                  <a:srgbClr val="2C3E50"/>
                </a:solidFill>
                <a:effectLst/>
                <a:latin typeface="Lato"/>
              </a:rPr>
              <a:t>the</a:t>
            </a:r>
            <a:r>
              <a:rPr lang="es-CO" b="0" i="0" dirty="0">
                <a:solidFill>
                  <a:srgbClr val="2C3E50"/>
                </a:solidFill>
                <a:effectLst/>
                <a:latin typeface="Lato"/>
              </a:rPr>
              <a:t> </a:t>
            </a:r>
            <a:r>
              <a:rPr lang="es-CO" b="0" i="0" dirty="0" err="1">
                <a:solidFill>
                  <a:srgbClr val="2C3E50"/>
                </a:solidFill>
                <a:effectLst/>
                <a:latin typeface="Lato"/>
              </a:rPr>
              <a:t>possibility</a:t>
            </a:r>
            <a:r>
              <a:rPr lang="es-CO" b="0" i="0" dirty="0">
                <a:solidFill>
                  <a:srgbClr val="2C3E50"/>
                </a:solidFill>
                <a:effectLst/>
                <a:latin typeface="Lato"/>
              </a:rPr>
              <a:t> </a:t>
            </a:r>
            <a:r>
              <a:rPr lang="es-CO" b="0" i="0" dirty="0" err="1">
                <a:solidFill>
                  <a:srgbClr val="2C3E50"/>
                </a:solidFill>
                <a:effectLst/>
                <a:latin typeface="Lato"/>
              </a:rPr>
              <a:t>of</a:t>
            </a:r>
            <a:r>
              <a:rPr lang="es-CO" b="0" i="0" dirty="0">
                <a:solidFill>
                  <a:srgbClr val="2C3E50"/>
                </a:solidFill>
                <a:effectLst/>
                <a:latin typeface="Lato"/>
              </a:rPr>
              <a:t> </a:t>
            </a:r>
            <a:r>
              <a:rPr lang="es-CO" b="0" i="0" dirty="0" err="1">
                <a:solidFill>
                  <a:srgbClr val="2C3E50"/>
                </a:solidFill>
                <a:effectLst/>
                <a:latin typeface="Lato"/>
              </a:rPr>
              <a:t>aggressive</a:t>
            </a:r>
            <a:r>
              <a:rPr lang="es-CO" b="0" i="0" dirty="0">
                <a:solidFill>
                  <a:srgbClr val="2C3E50"/>
                </a:solidFill>
                <a:effectLst/>
                <a:latin typeface="Lato"/>
              </a:rPr>
              <a:t> </a:t>
            </a:r>
            <a:r>
              <a:rPr lang="es-CO" b="0" i="0" dirty="0" err="1">
                <a:solidFill>
                  <a:srgbClr val="2C3E50"/>
                </a:solidFill>
                <a:effectLst/>
                <a:latin typeface="Lato"/>
              </a:rPr>
              <a:t>bacterial</a:t>
            </a:r>
            <a:r>
              <a:rPr lang="es-CO" b="0" i="0" dirty="0">
                <a:solidFill>
                  <a:srgbClr val="2C3E50"/>
                </a:solidFill>
                <a:effectLst/>
                <a:latin typeface="Lato"/>
              </a:rPr>
              <a:t> sinusitis </a:t>
            </a:r>
            <a:r>
              <a:rPr lang="es-CO" b="0" i="0" dirty="0" err="1">
                <a:solidFill>
                  <a:srgbClr val="2C3E50"/>
                </a:solidFill>
                <a:effectLst/>
                <a:latin typeface="Lato"/>
              </a:rPr>
              <a:t>without</a:t>
            </a:r>
            <a:r>
              <a:rPr lang="es-CO" b="0" i="0" dirty="0">
                <a:solidFill>
                  <a:srgbClr val="2C3E50"/>
                </a:solidFill>
                <a:effectLst/>
                <a:latin typeface="Lato"/>
              </a:rPr>
              <a:t> </a:t>
            </a:r>
            <a:r>
              <a:rPr lang="es-CO" b="0" i="0" dirty="0" err="1">
                <a:solidFill>
                  <a:srgbClr val="2C3E50"/>
                </a:solidFill>
                <a:effectLst/>
                <a:latin typeface="Lato"/>
              </a:rPr>
              <a:t>cellulitis</a:t>
            </a:r>
            <a:r>
              <a:rPr lang="es-CO" b="0" i="0" dirty="0">
                <a:solidFill>
                  <a:srgbClr val="2C3E50"/>
                </a:solidFill>
                <a:effectLst/>
                <a:latin typeface="Lato"/>
              </a:rPr>
              <a:t> </a:t>
            </a:r>
            <a:r>
              <a:rPr lang="es-CO" b="0" i="0" dirty="0" err="1">
                <a:solidFill>
                  <a:srgbClr val="2C3E50"/>
                </a:solidFill>
                <a:effectLst/>
                <a:latin typeface="Lato"/>
              </a:rPr>
              <a:t>causing</a:t>
            </a:r>
            <a:r>
              <a:rPr lang="es-CO" b="0" i="0" dirty="0">
                <a:solidFill>
                  <a:srgbClr val="2C3E50"/>
                </a:solidFill>
                <a:effectLst/>
                <a:latin typeface="Lato"/>
              </a:rPr>
              <a:t> </a:t>
            </a:r>
            <a:r>
              <a:rPr lang="es-CO" b="0" i="0" dirty="0" err="1">
                <a:solidFill>
                  <a:srgbClr val="2C3E50"/>
                </a:solidFill>
                <a:effectLst/>
                <a:latin typeface="Lato"/>
              </a:rPr>
              <a:t>an</a:t>
            </a:r>
            <a:r>
              <a:rPr lang="es-CO" b="0" i="0" dirty="0">
                <a:solidFill>
                  <a:srgbClr val="2C3E50"/>
                </a:solidFill>
                <a:effectLst/>
                <a:latin typeface="Lato"/>
              </a:rPr>
              <a:t> OAS.</a:t>
            </a:r>
            <a:r>
              <a:rPr lang="es-CO" b="0" i="0" u="none" strike="noStrike" baseline="30000" dirty="0">
                <a:solidFill>
                  <a:srgbClr val="3E87CB"/>
                </a:solidFill>
                <a:effectLst/>
                <a:latin typeface="Lato"/>
                <a:hlinkClick r:id="rId4"/>
              </a:rPr>
              <a:t>[5]</a:t>
            </a:r>
            <a:endParaRPr lang="es-CO" b="0" i="0" dirty="0">
              <a:solidFill>
                <a:srgbClr val="2C3E50"/>
              </a:solidFill>
              <a:effectLst/>
              <a:latin typeface="Lato"/>
            </a:endParaRPr>
          </a:p>
          <a:p>
            <a:pPr marL="742950" lvl="1" indent="-285750" algn="l">
              <a:buFont typeface="Arial" panose="020B0604020202020204" pitchFamily="34" charset="0"/>
              <a:buChar char="•"/>
            </a:pPr>
            <a:r>
              <a:rPr lang="es-CO" b="0" i="0" dirty="0" err="1">
                <a:solidFill>
                  <a:srgbClr val="2C3E50"/>
                </a:solidFill>
                <a:effectLst/>
                <a:latin typeface="Lato"/>
              </a:rPr>
              <a:t>Fungi</a:t>
            </a:r>
            <a:r>
              <a:rPr lang="es-CO" b="0" i="0" dirty="0">
                <a:solidFill>
                  <a:srgbClr val="2C3E50"/>
                </a:solidFill>
                <a:effectLst/>
                <a:latin typeface="Lato"/>
              </a:rPr>
              <a:t>: </a:t>
            </a:r>
            <a:r>
              <a:rPr lang="es-CO" b="0" i="0" dirty="0" err="1">
                <a:solidFill>
                  <a:srgbClr val="2C3E50"/>
                </a:solidFill>
                <a:effectLst/>
                <a:latin typeface="Lato"/>
              </a:rPr>
              <a:t>aspergillosis</a:t>
            </a:r>
            <a:r>
              <a:rPr lang="es-CO" b="0" i="0" dirty="0">
                <a:solidFill>
                  <a:srgbClr val="2C3E50"/>
                </a:solidFill>
                <a:effectLst/>
                <a:latin typeface="Lato"/>
              </a:rPr>
              <a:t>, </a:t>
            </a:r>
            <a:r>
              <a:rPr lang="es-CO" b="0" i="0" dirty="0" err="1">
                <a:solidFill>
                  <a:srgbClr val="2C3E50"/>
                </a:solidFill>
                <a:effectLst/>
                <a:latin typeface="Lato"/>
              </a:rPr>
              <a:t>Mucormycosis</a:t>
            </a:r>
            <a:endParaRPr lang="es-CO" b="0" i="0" dirty="0">
              <a:solidFill>
                <a:srgbClr val="2C3E50"/>
              </a:solidFill>
              <a:effectLst/>
              <a:latin typeface="Lato"/>
            </a:endParaRPr>
          </a:p>
          <a:p>
            <a:pPr marL="742950" lvl="1" indent="-285750" algn="l">
              <a:buFont typeface="Arial" panose="020B0604020202020204" pitchFamily="34" charset="0"/>
              <a:buChar char="•"/>
            </a:pPr>
            <a:r>
              <a:rPr lang="es-CO" b="0" i="0" dirty="0">
                <a:solidFill>
                  <a:srgbClr val="2C3E50"/>
                </a:solidFill>
                <a:effectLst/>
                <a:latin typeface="Lato"/>
              </a:rPr>
              <a:t>Bacteria: </a:t>
            </a:r>
            <a:r>
              <a:rPr lang="es-CO" b="0" i="0" dirty="0" err="1">
                <a:solidFill>
                  <a:srgbClr val="2C3E50"/>
                </a:solidFill>
                <a:effectLst/>
                <a:latin typeface="Lato"/>
              </a:rPr>
              <a:t>streptococcus</a:t>
            </a:r>
            <a:r>
              <a:rPr lang="es-CO" b="0" i="0" dirty="0">
                <a:solidFill>
                  <a:srgbClr val="2C3E50"/>
                </a:solidFill>
                <a:effectLst/>
                <a:latin typeface="Lato"/>
              </a:rPr>
              <a:t>, </a:t>
            </a:r>
            <a:r>
              <a:rPr lang="es-CO" b="0" i="0" dirty="0" err="1">
                <a:solidFill>
                  <a:srgbClr val="2C3E50"/>
                </a:solidFill>
                <a:effectLst/>
                <a:latin typeface="Lato"/>
              </a:rPr>
              <a:t>staphylococcus</a:t>
            </a:r>
            <a:r>
              <a:rPr lang="es-CO" b="0" i="0" dirty="0">
                <a:solidFill>
                  <a:srgbClr val="2C3E50"/>
                </a:solidFill>
                <a:effectLst/>
                <a:latin typeface="Lato"/>
              </a:rPr>
              <a:t>, </a:t>
            </a:r>
            <a:r>
              <a:rPr lang="es-CO" b="0" i="0" dirty="0" err="1">
                <a:solidFill>
                  <a:srgbClr val="2C3E50"/>
                </a:solidFill>
                <a:effectLst/>
                <a:latin typeface="Lato"/>
              </a:rPr>
              <a:t>actinomyces</a:t>
            </a:r>
            <a:r>
              <a:rPr lang="es-CO" b="0" i="0" dirty="0">
                <a:solidFill>
                  <a:srgbClr val="2C3E50"/>
                </a:solidFill>
                <a:effectLst/>
                <a:latin typeface="Lato"/>
              </a:rPr>
              <a:t>, </a:t>
            </a:r>
            <a:r>
              <a:rPr lang="es-CO" b="0" i="0" dirty="0" err="1">
                <a:solidFill>
                  <a:srgbClr val="2C3E50"/>
                </a:solidFill>
                <a:effectLst/>
                <a:latin typeface="Lato"/>
              </a:rPr>
              <a:t>gram-negative</a:t>
            </a:r>
            <a:r>
              <a:rPr lang="es-CO" b="0" i="0" dirty="0">
                <a:solidFill>
                  <a:srgbClr val="2C3E50"/>
                </a:solidFill>
                <a:effectLst/>
                <a:latin typeface="Lato"/>
              </a:rPr>
              <a:t> </a:t>
            </a:r>
            <a:r>
              <a:rPr lang="es-CO" b="0" i="0" dirty="0" err="1">
                <a:solidFill>
                  <a:srgbClr val="2C3E50"/>
                </a:solidFill>
                <a:effectLst/>
                <a:latin typeface="Lato"/>
              </a:rPr>
              <a:t>bacilli</a:t>
            </a:r>
            <a:r>
              <a:rPr lang="es-CO" b="0" i="0" dirty="0">
                <a:solidFill>
                  <a:srgbClr val="2C3E50"/>
                </a:solidFill>
                <a:effectLst/>
                <a:latin typeface="Lato"/>
              </a:rPr>
              <a:t>, </a:t>
            </a:r>
            <a:r>
              <a:rPr lang="es-CO" b="0" i="0" dirty="0" err="1">
                <a:solidFill>
                  <a:srgbClr val="2C3E50"/>
                </a:solidFill>
                <a:effectLst/>
                <a:latin typeface="Lato"/>
              </a:rPr>
              <a:t>anaerobes</a:t>
            </a:r>
            <a:r>
              <a:rPr lang="es-CO" b="0" i="0" dirty="0">
                <a:solidFill>
                  <a:srgbClr val="2C3E50"/>
                </a:solidFill>
                <a:effectLst/>
                <a:latin typeface="Lato"/>
              </a:rPr>
              <a:t>, </a:t>
            </a:r>
            <a:r>
              <a:rPr lang="es-CO" b="0" i="0" dirty="0" err="1">
                <a:solidFill>
                  <a:srgbClr val="2C3E50"/>
                </a:solidFill>
                <a:effectLst/>
                <a:latin typeface="Lato"/>
              </a:rPr>
              <a:t>mycobacterium</a:t>
            </a:r>
            <a:r>
              <a:rPr lang="es-CO" b="0" i="0" dirty="0">
                <a:solidFill>
                  <a:srgbClr val="2C3E50"/>
                </a:solidFill>
                <a:effectLst/>
                <a:latin typeface="Lato"/>
              </a:rPr>
              <a:t> tuberculosis</a:t>
            </a:r>
          </a:p>
          <a:p>
            <a:pPr marL="742950" lvl="1" indent="-285750" algn="l">
              <a:buFont typeface="Arial" panose="020B0604020202020204" pitchFamily="34" charset="0"/>
              <a:buChar char="•"/>
            </a:pPr>
            <a:r>
              <a:rPr lang="es-CO" b="0" i="0" dirty="0" err="1">
                <a:solidFill>
                  <a:srgbClr val="2C3E50"/>
                </a:solidFill>
                <a:effectLst/>
                <a:latin typeface="Lato"/>
              </a:rPr>
              <a:t>Spirochetes</a:t>
            </a:r>
            <a:r>
              <a:rPr lang="es-CO" b="0" i="0" dirty="0">
                <a:solidFill>
                  <a:srgbClr val="2C3E50"/>
                </a:solidFill>
                <a:effectLst/>
                <a:latin typeface="Lato"/>
              </a:rPr>
              <a:t>: treponema </a:t>
            </a:r>
            <a:r>
              <a:rPr lang="es-CO" b="0" i="0" dirty="0" err="1">
                <a:solidFill>
                  <a:srgbClr val="2C3E50"/>
                </a:solidFill>
                <a:effectLst/>
                <a:latin typeface="Lato"/>
              </a:rPr>
              <a:t>pallidum</a:t>
            </a:r>
            <a:endParaRPr lang="es-CO" b="0" i="0" dirty="0">
              <a:solidFill>
                <a:srgbClr val="2C3E50"/>
              </a:solidFill>
              <a:effectLst/>
              <a:latin typeface="Lato"/>
            </a:endParaRPr>
          </a:p>
          <a:p>
            <a:pPr marL="742950" lvl="1" indent="-285750" algn="l">
              <a:buFont typeface="Arial" panose="020B0604020202020204" pitchFamily="34" charset="0"/>
              <a:buChar char="•"/>
            </a:pPr>
            <a:r>
              <a:rPr lang="es-CO" b="0" i="0" dirty="0" err="1">
                <a:solidFill>
                  <a:srgbClr val="2C3E50"/>
                </a:solidFill>
                <a:effectLst/>
                <a:latin typeface="Lato"/>
              </a:rPr>
              <a:t>Viruses</a:t>
            </a:r>
            <a:r>
              <a:rPr lang="es-CO" b="0" i="0" dirty="0">
                <a:solidFill>
                  <a:srgbClr val="2C3E50"/>
                </a:solidFill>
                <a:effectLst/>
                <a:latin typeface="Lato"/>
              </a:rPr>
              <a:t>: Herpes Zoster</a:t>
            </a:r>
          </a:p>
          <a:p>
            <a:pPr algn="l">
              <a:buFont typeface="Arial" panose="020B0604020202020204" pitchFamily="34" charset="0"/>
              <a:buChar char="•"/>
            </a:pPr>
            <a:r>
              <a:rPr lang="es-CO" b="0" i="0" dirty="0" err="1">
                <a:solidFill>
                  <a:srgbClr val="2C3E50"/>
                </a:solidFill>
                <a:effectLst/>
                <a:latin typeface="Lato"/>
              </a:rPr>
              <a:t>Neoplastic</a:t>
            </a:r>
            <a:endParaRPr lang="es-CO" b="0" i="0" dirty="0">
              <a:solidFill>
                <a:srgbClr val="2C3E50"/>
              </a:solidFill>
              <a:effectLst/>
              <a:latin typeface="Lato"/>
            </a:endParaRPr>
          </a:p>
          <a:p>
            <a:pPr marL="742950" lvl="1" indent="-285750" algn="l">
              <a:buFont typeface="Arial" panose="020B0604020202020204" pitchFamily="34" charset="0"/>
              <a:buChar char="•"/>
            </a:pPr>
            <a:r>
              <a:rPr lang="es-CO" b="0" i="0" dirty="0">
                <a:solidFill>
                  <a:srgbClr val="2C3E50"/>
                </a:solidFill>
                <a:effectLst/>
                <a:latin typeface="Lato"/>
              </a:rPr>
              <a:t>Head and </a:t>
            </a:r>
            <a:r>
              <a:rPr lang="es-CO" b="0" i="0" dirty="0" err="1">
                <a:solidFill>
                  <a:srgbClr val="2C3E50"/>
                </a:solidFill>
                <a:effectLst/>
                <a:latin typeface="Lato"/>
              </a:rPr>
              <a:t>neck</a:t>
            </a:r>
            <a:r>
              <a:rPr lang="es-CO" b="0" i="0" dirty="0">
                <a:solidFill>
                  <a:srgbClr val="2C3E50"/>
                </a:solidFill>
                <a:effectLst/>
                <a:latin typeface="Lato"/>
              </a:rPr>
              <a:t> </a:t>
            </a:r>
            <a:r>
              <a:rPr lang="es-CO" b="0" i="0" dirty="0" err="1">
                <a:solidFill>
                  <a:srgbClr val="2C3E50"/>
                </a:solidFill>
                <a:effectLst/>
                <a:latin typeface="Lato"/>
              </a:rPr>
              <a:t>tumors</a:t>
            </a:r>
            <a:r>
              <a:rPr lang="es-CO" b="0" i="0" dirty="0">
                <a:solidFill>
                  <a:srgbClr val="2C3E50"/>
                </a:solidFill>
                <a:effectLst/>
                <a:latin typeface="Lato"/>
              </a:rPr>
              <a:t>: </a:t>
            </a:r>
            <a:r>
              <a:rPr lang="es-CO" b="0" i="0" dirty="0" err="1">
                <a:solidFill>
                  <a:srgbClr val="2C3E50"/>
                </a:solidFill>
                <a:effectLst/>
                <a:latin typeface="Lato"/>
              </a:rPr>
              <a:t>nasopharyngeal</a:t>
            </a:r>
            <a:r>
              <a:rPr lang="es-CO" b="0" i="0" dirty="0">
                <a:solidFill>
                  <a:srgbClr val="2C3E50"/>
                </a:solidFill>
                <a:effectLst/>
                <a:latin typeface="Lato"/>
              </a:rPr>
              <a:t> carcinoma </a:t>
            </a:r>
            <a:r>
              <a:rPr lang="es-CO" b="0" i="0" dirty="0" err="1">
                <a:solidFill>
                  <a:srgbClr val="2C3E50"/>
                </a:solidFill>
                <a:effectLst/>
                <a:latin typeface="Lato"/>
              </a:rPr>
              <a:t>with</a:t>
            </a:r>
            <a:r>
              <a:rPr lang="es-CO" b="0" i="0" dirty="0">
                <a:solidFill>
                  <a:srgbClr val="2C3E50"/>
                </a:solidFill>
                <a:effectLst/>
                <a:latin typeface="Lato"/>
              </a:rPr>
              <a:t> </a:t>
            </a:r>
            <a:r>
              <a:rPr lang="es-CO" b="0" i="0" dirty="0" err="1">
                <a:solidFill>
                  <a:srgbClr val="2C3E50"/>
                </a:solidFill>
                <a:effectLst/>
                <a:latin typeface="Lato"/>
              </a:rPr>
              <a:t>extension</a:t>
            </a:r>
            <a:r>
              <a:rPr lang="es-CO" b="0" i="0" dirty="0">
                <a:solidFill>
                  <a:srgbClr val="2C3E50"/>
                </a:solidFill>
                <a:effectLst/>
                <a:latin typeface="Lato"/>
              </a:rPr>
              <a:t> </a:t>
            </a:r>
            <a:r>
              <a:rPr lang="es-CO" b="0" i="0" dirty="0" err="1">
                <a:solidFill>
                  <a:srgbClr val="2C3E50"/>
                </a:solidFill>
                <a:effectLst/>
                <a:latin typeface="Lato"/>
              </a:rPr>
              <a:t>into</a:t>
            </a:r>
            <a:r>
              <a:rPr lang="es-CO" b="0" i="0" dirty="0">
                <a:solidFill>
                  <a:srgbClr val="2C3E50"/>
                </a:solidFill>
                <a:effectLst/>
                <a:latin typeface="Lato"/>
              </a:rPr>
              <a:t> </a:t>
            </a:r>
            <a:r>
              <a:rPr lang="es-CO" b="0" i="0" dirty="0" err="1">
                <a:solidFill>
                  <a:srgbClr val="2C3E50"/>
                </a:solidFill>
                <a:effectLst/>
                <a:latin typeface="Lato"/>
              </a:rPr>
              <a:t>the</a:t>
            </a:r>
            <a:r>
              <a:rPr lang="es-CO" b="0" i="0" dirty="0">
                <a:solidFill>
                  <a:srgbClr val="2C3E50"/>
                </a:solidFill>
                <a:effectLst/>
                <a:latin typeface="Lato"/>
              </a:rPr>
              <a:t> </a:t>
            </a:r>
            <a:r>
              <a:rPr lang="es-CO" b="0" i="0" dirty="0" err="1">
                <a:solidFill>
                  <a:srgbClr val="2C3E50"/>
                </a:solidFill>
                <a:effectLst/>
                <a:latin typeface="Lato"/>
              </a:rPr>
              <a:t>orbit</a:t>
            </a:r>
            <a:r>
              <a:rPr lang="es-CO" b="0" i="0" dirty="0">
                <a:solidFill>
                  <a:srgbClr val="2C3E50"/>
                </a:solidFill>
                <a:effectLst/>
                <a:latin typeface="Lato"/>
              </a:rPr>
              <a:t>, </a:t>
            </a:r>
            <a:r>
              <a:rPr lang="es-CO" b="0" i="0" dirty="0" err="1">
                <a:solidFill>
                  <a:srgbClr val="2C3E50"/>
                </a:solidFill>
                <a:effectLst/>
                <a:latin typeface="Lato"/>
              </a:rPr>
              <a:t>primary</a:t>
            </a:r>
            <a:r>
              <a:rPr lang="es-CO" b="0" i="0" dirty="0">
                <a:solidFill>
                  <a:srgbClr val="2C3E50"/>
                </a:solidFill>
                <a:effectLst/>
                <a:latin typeface="Lato"/>
              </a:rPr>
              <a:t> orbital </a:t>
            </a:r>
            <a:r>
              <a:rPr lang="es-CO" b="0" i="0" dirty="0" err="1">
                <a:solidFill>
                  <a:srgbClr val="2C3E50"/>
                </a:solidFill>
                <a:effectLst/>
                <a:latin typeface="Lato"/>
              </a:rPr>
              <a:t>adenoid</a:t>
            </a:r>
            <a:r>
              <a:rPr lang="es-CO" b="0" i="0" dirty="0">
                <a:solidFill>
                  <a:srgbClr val="2C3E50"/>
                </a:solidFill>
                <a:effectLst/>
                <a:latin typeface="Lato"/>
              </a:rPr>
              <a:t> </a:t>
            </a:r>
            <a:r>
              <a:rPr lang="es-CO" b="0" i="0" dirty="0" err="1">
                <a:solidFill>
                  <a:srgbClr val="2C3E50"/>
                </a:solidFill>
                <a:effectLst/>
                <a:latin typeface="Lato"/>
              </a:rPr>
              <a:t>cystic</a:t>
            </a:r>
            <a:r>
              <a:rPr lang="es-CO" b="0" i="0" dirty="0">
                <a:solidFill>
                  <a:srgbClr val="2C3E50"/>
                </a:solidFill>
                <a:effectLst/>
                <a:latin typeface="Lato"/>
              </a:rPr>
              <a:t> carcinoma </a:t>
            </a:r>
            <a:r>
              <a:rPr lang="es-CO" b="0" i="0" dirty="0" err="1">
                <a:solidFill>
                  <a:srgbClr val="2C3E50"/>
                </a:solidFill>
                <a:effectLst/>
                <a:latin typeface="Lato"/>
              </a:rPr>
              <a:t>with</a:t>
            </a:r>
            <a:r>
              <a:rPr lang="es-CO" b="0" i="0" dirty="0">
                <a:solidFill>
                  <a:srgbClr val="2C3E50"/>
                </a:solidFill>
                <a:effectLst/>
                <a:latin typeface="Lato"/>
              </a:rPr>
              <a:t> </a:t>
            </a:r>
            <a:r>
              <a:rPr lang="es-CO" b="0" i="0" dirty="0" err="1">
                <a:solidFill>
                  <a:srgbClr val="2C3E50"/>
                </a:solidFill>
                <a:effectLst/>
                <a:latin typeface="Lato"/>
              </a:rPr>
              <a:t>extension</a:t>
            </a:r>
            <a:r>
              <a:rPr lang="es-CO" b="0" i="0" dirty="0">
                <a:solidFill>
                  <a:srgbClr val="2C3E50"/>
                </a:solidFill>
                <a:effectLst/>
                <a:latin typeface="Lato"/>
              </a:rPr>
              <a:t> </a:t>
            </a:r>
            <a:r>
              <a:rPr lang="es-CO" b="0" i="0" dirty="0" err="1">
                <a:solidFill>
                  <a:srgbClr val="2C3E50"/>
                </a:solidFill>
                <a:effectLst/>
                <a:latin typeface="Lato"/>
              </a:rPr>
              <a:t>to</a:t>
            </a:r>
            <a:r>
              <a:rPr lang="es-CO" b="0" i="0" dirty="0">
                <a:solidFill>
                  <a:srgbClr val="2C3E50"/>
                </a:solidFill>
                <a:effectLst/>
                <a:latin typeface="Lato"/>
              </a:rPr>
              <a:t> </a:t>
            </a:r>
            <a:r>
              <a:rPr lang="es-CO" b="0" i="0" dirty="0" err="1">
                <a:solidFill>
                  <a:srgbClr val="2C3E50"/>
                </a:solidFill>
                <a:effectLst/>
                <a:latin typeface="Lato"/>
              </a:rPr>
              <a:t>the</a:t>
            </a:r>
            <a:r>
              <a:rPr lang="es-CO" b="0" i="0" dirty="0">
                <a:solidFill>
                  <a:srgbClr val="2C3E50"/>
                </a:solidFill>
                <a:effectLst/>
                <a:latin typeface="Lato"/>
              </a:rPr>
              <a:t> orbital </a:t>
            </a:r>
            <a:r>
              <a:rPr lang="es-CO" b="0" i="0" dirty="0" err="1">
                <a:solidFill>
                  <a:srgbClr val="2C3E50"/>
                </a:solidFill>
                <a:effectLst/>
                <a:latin typeface="Lato"/>
              </a:rPr>
              <a:t>apex</a:t>
            </a:r>
            <a:endParaRPr lang="es-CO" b="0" i="0" dirty="0">
              <a:solidFill>
                <a:srgbClr val="2C3E50"/>
              </a:solidFill>
              <a:effectLst/>
              <a:latin typeface="Lato"/>
            </a:endParaRPr>
          </a:p>
          <a:p>
            <a:pPr marL="742950" lvl="1" indent="-285750" algn="l">
              <a:buFont typeface="Arial" panose="020B0604020202020204" pitchFamily="34" charset="0"/>
              <a:buChar char="•"/>
            </a:pPr>
            <a:r>
              <a:rPr lang="es-CO" b="0" i="0" dirty="0">
                <a:solidFill>
                  <a:srgbClr val="2C3E50"/>
                </a:solidFill>
                <a:effectLst/>
                <a:latin typeface="Lato"/>
              </a:rPr>
              <a:t>Neural </a:t>
            </a:r>
            <a:r>
              <a:rPr lang="es-CO" b="0" i="0" dirty="0" err="1">
                <a:solidFill>
                  <a:srgbClr val="2C3E50"/>
                </a:solidFill>
                <a:effectLst/>
                <a:latin typeface="Lato"/>
              </a:rPr>
              <a:t>tumors</a:t>
            </a:r>
            <a:r>
              <a:rPr lang="es-CO" b="0" i="0" dirty="0">
                <a:solidFill>
                  <a:srgbClr val="2C3E50"/>
                </a:solidFill>
                <a:effectLst/>
                <a:latin typeface="Lato"/>
              </a:rPr>
              <a:t>: </a:t>
            </a:r>
            <a:r>
              <a:rPr lang="es-CO" b="0" i="0" dirty="0" err="1">
                <a:solidFill>
                  <a:srgbClr val="2C3E50"/>
                </a:solidFill>
                <a:effectLst/>
                <a:latin typeface="Lato"/>
              </a:rPr>
              <a:t>neurofibroma</a:t>
            </a:r>
            <a:r>
              <a:rPr lang="es-CO" b="0" i="0" dirty="0">
                <a:solidFill>
                  <a:srgbClr val="2C3E50"/>
                </a:solidFill>
                <a:effectLst/>
                <a:latin typeface="Lato"/>
              </a:rPr>
              <a:t>, </a:t>
            </a:r>
            <a:r>
              <a:rPr lang="es-CO" b="0" i="0" dirty="0" err="1">
                <a:solidFill>
                  <a:srgbClr val="2C3E50"/>
                </a:solidFill>
                <a:effectLst/>
                <a:latin typeface="Lato"/>
              </a:rPr>
              <a:t>meningioma</a:t>
            </a:r>
            <a:r>
              <a:rPr lang="es-CO" b="0" i="0" dirty="0">
                <a:solidFill>
                  <a:srgbClr val="2C3E50"/>
                </a:solidFill>
                <a:effectLst/>
                <a:latin typeface="Lato"/>
              </a:rPr>
              <a:t>, </a:t>
            </a:r>
            <a:r>
              <a:rPr lang="es-CO" b="0" i="0" dirty="0" err="1">
                <a:solidFill>
                  <a:srgbClr val="2C3E50"/>
                </a:solidFill>
                <a:effectLst/>
                <a:latin typeface="Lato"/>
              </a:rPr>
              <a:t>ciliary</a:t>
            </a:r>
            <a:r>
              <a:rPr lang="es-CO" b="0" i="0" dirty="0">
                <a:solidFill>
                  <a:srgbClr val="2C3E50"/>
                </a:solidFill>
                <a:effectLst/>
                <a:latin typeface="Lato"/>
              </a:rPr>
              <a:t> neurinoma, </a:t>
            </a:r>
            <a:r>
              <a:rPr lang="es-CO" b="0" i="0" dirty="0" err="1">
                <a:solidFill>
                  <a:srgbClr val="2C3E50"/>
                </a:solidFill>
                <a:effectLst/>
                <a:latin typeface="Lato"/>
              </a:rPr>
              <a:t>schwannoma</a:t>
            </a:r>
            <a:endParaRPr lang="es-CO" b="0" i="0" dirty="0">
              <a:solidFill>
                <a:srgbClr val="2C3E50"/>
              </a:solidFill>
              <a:effectLst/>
              <a:latin typeface="Lato"/>
            </a:endParaRPr>
          </a:p>
          <a:p>
            <a:pPr marL="742950" lvl="1" indent="-285750" algn="l">
              <a:buFont typeface="Arial" panose="020B0604020202020204" pitchFamily="34" charset="0"/>
              <a:buChar char="•"/>
            </a:pPr>
            <a:r>
              <a:rPr lang="es-CO" b="0" i="0" dirty="0" err="1">
                <a:solidFill>
                  <a:srgbClr val="2C3E50"/>
                </a:solidFill>
                <a:effectLst/>
                <a:latin typeface="Lato"/>
              </a:rPr>
              <a:t>Metastatic</a:t>
            </a:r>
            <a:r>
              <a:rPr lang="es-CO" b="0" i="0" dirty="0">
                <a:solidFill>
                  <a:srgbClr val="2C3E50"/>
                </a:solidFill>
                <a:effectLst/>
                <a:latin typeface="Lato"/>
              </a:rPr>
              <a:t> </a:t>
            </a:r>
            <a:r>
              <a:rPr lang="es-CO" b="0" i="0" dirty="0" err="1">
                <a:solidFill>
                  <a:srgbClr val="2C3E50"/>
                </a:solidFill>
                <a:effectLst/>
                <a:latin typeface="Lato"/>
              </a:rPr>
              <a:t>lesions</a:t>
            </a:r>
            <a:r>
              <a:rPr lang="es-CO" b="0" i="0" dirty="0">
                <a:solidFill>
                  <a:srgbClr val="2C3E50"/>
                </a:solidFill>
                <a:effectLst/>
                <a:latin typeface="Lato"/>
              </a:rPr>
              <a:t>: </a:t>
            </a:r>
            <a:r>
              <a:rPr lang="es-CO" b="0" i="0" dirty="0" err="1">
                <a:solidFill>
                  <a:srgbClr val="2C3E50"/>
                </a:solidFill>
                <a:effectLst/>
                <a:latin typeface="Lato"/>
              </a:rPr>
              <a:t>lung</a:t>
            </a:r>
            <a:r>
              <a:rPr lang="es-CO" b="0" i="0" dirty="0">
                <a:solidFill>
                  <a:srgbClr val="2C3E50"/>
                </a:solidFill>
                <a:effectLst/>
                <a:latin typeface="Lato"/>
              </a:rPr>
              <a:t>, </a:t>
            </a:r>
            <a:r>
              <a:rPr lang="es-CO" b="0" i="0" dirty="0" err="1">
                <a:solidFill>
                  <a:srgbClr val="2C3E50"/>
                </a:solidFill>
                <a:effectLst/>
                <a:latin typeface="Lato"/>
              </a:rPr>
              <a:t>breast</a:t>
            </a:r>
            <a:r>
              <a:rPr lang="es-CO" b="0" i="0" dirty="0">
                <a:solidFill>
                  <a:srgbClr val="2C3E50"/>
                </a:solidFill>
                <a:effectLst/>
                <a:latin typeface="Lato"/>
              </a:rPr>
              <a:t>, renal </a:t>
            </a:r>
            <a:r>
              <a:rPr lang="es-CO" b="0" i="0" dirty="0" err="1">
                <a:solidFill>
                  <a:srgbClr val="2C3E50"/>
                </a:solidFill>
                <a:effectLst/>
                <a:latin typeface="Lato"/>
              </a:rPr>
              <a:t>cell</a:t>
            </a:r>
            <a:r>
              <a:rPr lang="es-CO" b="0" i="0" dirty="0">
                <a:solidFill>
                  <a:srgbClr val="2C3E50"/>
                </a:solidFill>
                <a:effectLst/>
                <a:latin typeface="Lato"/>
              </a:rPr>
              <a:t>, melanoma</a:t>
            </a:r>
          </a:p>
          <a:p>
            <a:pPr marL="742950" lvl="1" indent="-285750" algn="l">
              <a:buFont typeface="Arial" panose="020B0604020202020204" pitchFamily="34" charset="0"/>
              <a:buChar char="•"/>
            </a:pPr>
            <a:r>
              <a:rPr lang="es-CO" b="0" i="0" dirty="0" err="1">
                <a:solidFill>
                  <a:srgbClr val="2C3E50"/>
                </a:solidFill>
                <a:effectLst/>
                <a:latin typeface="Lato"/>
              </a:rPr>
              <a:t>Hematologic</a:t>
            </a:r>
            <a:r>
              <a:rPr lang="es-CO" b="0" i="0" dirty="0">
                <a:solidFill>
                  <a:srgbClr val="2C3E50"/>
                </a:solidFill>
                <a:effectLst/>
                <a:latin typeface="Lato"/>
              </a:rPr>
              <a:t>: Burkitt </a:t>
            </a:r>
            <a:r>
              <a:rPr lang="es-CO" b="0" i="0" dirty="0" err="1">
                <a:solidFill>
                  <a:srgbClr val="2C3E50"/>
                </a:solidFill>
                <a:effectLst/>
                <a:latin typeface="Lato"/>
              </a:rPr>
              <a:t>lymphoma</a:t>
            </a:r>
            <a:r>
              <a:rPr lang="es-CO" b="0" i="0" dirty="0">
                <a:solidFill>
                  <a:srgbClr val="2C3E50"/>
                </a:solidFill>
                <a:effectLst/>
                <a:latin typeface="Lato"/>
              </a:rPr>
              <a:t>, non-Hodgkin </a:t>
            </a:r>
            <a:r>
              <a:rPr lang="es-CO" b="0" i="0" dirty="0" err="1">
                <a:solidFill>
                  <a:srgbClr val="2C3E50"/>
                </a:solidFill>
                <a:effectLst/>
                <a:latin typeface="Lato"/>
              </a:rPr>
              <a:t>lymphoma</a:t>
            </a:r>
            <a:r>
              <a:rPr lang="es-CO" b="0" i="0" dirty="0">
                <a:solidFill>
                  <a:srgbClr val="2C3E50"/>
                </a:solidFill>
                <a:effectLst/>
                <a:latin typeface="Lato"/>
              </a:rPr>
              <a:t>, </a:t>
            </a:r>
            <a:r>
              <a:rPr lang="es-CO" b="0" i="0" dirty="0" err="1">
                <a:solidFill>
                  <a:srgbClr val="2C3E50"/>
                </a:solidFill>
                <a:effectLst/>
                <a:latin typeface="Lato"/>
              </a:rPr>
              <a:t>leukemia</a:t>
            </a:r>
            <a:endParaRPr lang="es-CO" b="0" i="0" dirty="0">
              <a:solidFill>
                <a:srgbClr val="2C3E50"/>
              </a:solidFill>
              <a:effectLst/>
              <a:latin typeface="Lato"/>
            </a:endParaRPr>
          </a:p>
          <a:p>
            <a:pPr marL="742950" lvl="1" indent="-285750" algn="l">
              <a:buFont typeface="Arial" panose="020B0604020202020204" pitchFamily="34" charset="0"/>
              <a:buChar char="•"/>
            </a:pPr>
            <a:r>
              <a:rPr lang="es-CO" b="0" i="0" dirty="0" err="1">
                <a:solidFill>
                  <a:srgbClr val="2C3E50"/>
                </a:solidFill>
                <a:effectLst/>
                <a:latin typeface="Lato"/>
              </a:rPr>
              <a:t>Perineural</a:t>
            </a:r>
            <a:r>
              <a:rPr lang="es-CO" b="0" i="0" dirty="0">
                <a:solidFill>
                  <a:srgbClr val="2C3E50"/>
                </a:solidFill>
                <a:effectLst/>
                <a:latin typeface="Lato"/>
              </a:rPr>
              <a:t> </a:t>
            </a:r>
            <a:r>
              <a:rPr lang="es-CO" b="0" i="0" dirty="0" err="1">
                <a:solidFill>
                  <a:srgbClr val="2C3E50"/>
                </a:solidFill>
                <a:effectLst/>
                <a:latin typeface="Lato"/>
              </a:rPr>
              <a:t>invasion</a:t>
            </a:r>
            <a:r>
              <a:rPr lang="es-CO" b="0" i="0" dirty="0">
                <a:solidFill>
                  <a:srgbClr val="2C3E50"/>
                </a:solidFill>
                <a:effectLst/>
                <a:latin typeface="Lato"/>
              </a:rPr>
              <a:t> </a:t>
            </a:r>
            <a:r>
              <a:rPr lang="es-CO" b="0" i="0" dirty="0" err="1">
                <a:solidFill>
                  <a:srgbClr val="2C3E50"/>
                </a:solidFill>
                <a:effectLst/>
                <a:latin typeface="Lato"/>
              </a:rPr>
              <a:t>of</a:t>
            </a:r>
            <a:r>
              <a:rPr lang="es-CO" b="0" i="0" dirty="0">
                <a:solidFill>
                  <a:srgbClr val="2C3E50"/>
                </a:solidFill>
                <a:effectLst/>
                <a:latin typeface="Lato"/>
              </a:rPr>
              <a:t> </a:t>
            </a:r>
            <a:r>
              <a:rPr lang="es-CO" b="0" i="0" dirty="0" err="1">
                <a:solidFill>
                  <a:srgbClr val="2C3E50"/>
                </a:solidFill>
                <a:effectLst/>
                <a:latin typeface="Lato"/>
              </a:rPr>
              <a:t>cutaneous</a:t>
            </a:r>
            <a:r>
              <a:rPr lang="es-CO" b="0" i="0" dirty="0">
                <a:solidFill>
                  <a:srgbClr val="2C3E50"/>
                </a:solidFill>
                <a:effectLst/>
                <a:latin typeface="Lato"/>
              </a:rPr>
              <a:t> </a:t>
            </a:r>
            <a:r>
              <a:rPr lang="es-CO" b="0" i="0" dirty="0" err="1">
                <a:solidFill>
                  <a:srgbClr val="2C3E50"/>
                </a:solidFill>
                <a:effectLst/>
                <a:latin typeface="Lato"/>
              </a:rPr>
              <a:t>malignancy</a:t>
            </a:r>
            <a:r>
              <a:rPr lang="es-CO" b="0" i="0" dirty="0">
                <a:solidFill>
                  <a:srgbClr val="2C3E50"/>
                </a:solidFill>
                <a:effectLst/>
                <a:latin typeface="Lato"/>
              </a:rPr>
              <a:t>: </a:t>
            </a:r>
            <a:r>
              <a:rPr lang="es-CO" b="0" i="0" dirty="0" err="1">
                <a:solidFill>
                  <a:srgbClr val="2C3E50"/>
                </a:solidFill>
                <a:effectLst/>
                <a:latin typeface="Lato"/>
              </a:rPr>
              <a:t>squamous</a:t>
            </a:r>
            <a:r>
              <a:rPr lang="es-CO" b="0" i="0" dirty="0">
                <a:solidFill>
                  <a:srgbClr val="2C3E50"/>
                </a:solidFill>
                <a:effectLst/>
                <a:latin typeface="Lato"/>
              </a:rPr>
              <a:t> </a:t>
            </a:r>
            <a:r>
              <a:rPr lang="es-CO" b="0" i="0" dirty="0" err="1">
                <a:solidFill>
                  <a:srgbClr val="2C3E50"/>
                </a:solidFill>
                <a:effectLst/>
                <a:latin typeface="Lato"/>
              </a:rPr>
              <a:t>cell</a:t>
            </a:r>
            <a:r>
              <a:rPr lang="es-CO" b="0" i="0" dirty="0">
                <a:solidFill>
                  <a:srgbClr val="2C3E50"/>
                </a:solidFill>
                <a:effectLst/>
                <a:latin typeface="Lato"/>
              </a:rPr>
              <a:t> </a:t>
            </a:r>
            <a:r>
              <a:rPr lang="es-CO" b="0" i="0" dirty="0" err="1">
                <a:solidFill>
                  <a:srgbClr val="2C3E50"/>
                </a:solidFill>
                <a:effectLst/>
                <a:latin typeface="Lato"/>
              </a:rPr>
              <a:t>cancer</a:t>
            </a:r>
            <a:endParaRPr lang="es-CO" b="0" i="0" dirty="0">
              <a:solidFill>
                <a:srgbClr val="2C3E50"/>
              </a:solidFill>
              <a:effectLst/>
              <a:latin typeface="Lato"/>
            </a:endParaRPr>
          </a:p>
          <a:p>
            <a:pPr algn="l">
              <a:buFont typeface="Arial" panose="020B0604020202020204" pitchFamily="34" charset="0"/>
              <a:buChar char="•"/>
            </a:pPr>
            <a:r>
              <a:rPr lang="es-CO" b="0" i="0" dirty="0" err="1">
                <a:solidFill>
                  <a:srgbClr val="2C3E50"/>
                </a:solidFill>
                <a:effectLst/>
                <a:latin typeface="Lato"/>
              </a:rPr>
              <a:t>Iatrogenic</a:t>
            </a:r>
            <a:r>
              <a:rPr lang="es-CO" b="0" i="0" dirty="0">
                <a:solidFill>
                  <a:srgbClr val="2C3E50"/>
                </a:solidFill>
                <a:effectLst/>
                <a:latin typeface="Lato"/>
              </a:rPr>
              <a:t>/</a:t>
            </a:r>
            <a:r>
              <a:rPr lang="es-CO" b="0" i="0" dirty="0" err="1">
                <a:solidFill>
                  <a:srgbClr val="2C3E50"/>
                </a:solidFill>
                <a:effectLst/>
                <a:latin typeface="Lato"/>
              </a:rPr>
              <a:t>Traumatic</a:t>
            </a:r>
            <a:r>
              <a:rPr lang="es-CO" b="0" i="0" dirty="0">
                <a:solidFill>
                  <a:srgbClr val="2C3E50"/>
                </a:solidFill>
                <a:effectLst/>
                <a:latin typeface="Lato"/>
              </a:rPr>
              <a:t> – </a:t>
            </a:r>
            <a:r>
              <a:rPr lang="es-CO" b="0" i="0" dirty="0" err="1">
                <a:solidFill>
                  <a:srgbClr val="2C3E50"/>
                </a:solidFill>
                <a:effectLst/>
                <a:latin typeface="Lato"/>
              </a:rPr>
              <a:t>Traumatic</a:t>
            </a:r>
            <a:r>
              <a:rPr lang="es-CO" b="0" i="0" dirty="0">
                <a:solidFill>
                  <a:srgbClr val="2C3E50"/>
                </a:solidFill>
                <a:effectLst/>
                <a:latin typeface="Lato"/>
              </a:rPr>
              <a:t>/</a:t>
            </a:r>
            <a:r>
              <a:rPr lang="es-CO" b="0" i="0" dirty="0" err="1">
                <a:solidFill>
                  <a:srgbClr val="2C3E50"/>
                </a:solidFill>
                <a:effectLst/>
                <a:latin typeface="Lato"/>
              </a:rPr>
              <a:t>Iatrogenic</a:t>
            </a:r>
            <a:r>
              <a:rPr lang="es-CO" b="0" i="0" dirty="0">
                <a:solidFill>
                  <a:srgbClr val="2C3E50"/>
                </a:solidFill>
                <a:effectLst/>
                <a:latin typeface="Lato"/>
              </a:rPr>
              <a:t> causes can lead </a:t>
            </a:r>
            <a:r>
              <a:rPr lang="es-CO" b="0" i="0" dirty="0" err="1">
                <a:solidFill>
                  <a:srgbClr val="2C3E50"/>
                </a:solidFill>
                <a:effectLst/>
                <a:latin typeface="Lato"/>
              </a:rPr>
              <a:t>to</a:t>
            </a:r>
            <a:r>
              <a:rPr lang="es-CO" b="0" i="0" dirty="0">
                <a:solidFill>
                  <a:srgbClr val="2C3E50"/>
                </a:solidFill>
                <a:effectLst/>
                <a:latin typeface="Lato"/>
              </a:rPr>
              <a:t> orbital </a:t>
            </a:r>
            <a:r>
              <a:rPr lang="es-CO" b="0" i="0" dirty="0" err="1">
                <a:solidFill>
                  <a:srgbClr val="2C3E50"/>
                </a:solidFill>
                <a:effectLst/>
                <a:latin typeface="Lato"/>
              </a:rPr>
              <a:t>apex</a:t>
            </a:r>
            <a:r>
              <a:rPr lang="es-CO" b="0" i="0" dirty="0">
                <a:solidFill>
                  <a:srgbClr val="2C3E50"/>
                </a:solidFill>
                <a:effectLst/>
                <a:latin typeface="Lato"/>
              </a:rPr>
              <a:t> </a:t>
            </a:r>
            <a:r>
              <a:rPr lang="es-CO" b="0" i="0" dirty="0" err="1">
                <a:solidFill>
                  <a:srgbClr val="2C3E50"/>
                </a:solidFill>
                <a:effectLst/>
                <a:latin typeface="Lato"/>
              </a:rPr>
              <a:t>syndrome</a:t>
            </a:r>
            <a:r>
              <a:rPr lang="es-CO" b="0" i="0" dirty="0">
                <a:solidFill>
                  <a:srgbClr val="2C3E50"/>
                </a:solidFill>
                <a:effectLst/>
                <a:latin typeface="Lato"/>
              </a:rPr>
              <a:t> </a:t>
            </a:r>
            <a:r>
              <a:rPr lang="es-CO" b="0" i="0" dirty="0" err="1">
                <a:solidFill>
                  <a:srgbClr val="2C3E50"/>
                </a:solidFill>
                <a:effectLst/>
                <a:latin typeface="Lato"/>
              </a:rPr>
              <a:t>via</a:t>
            </a:r>
            <a:r>
              <a:rPr lang="es-CO" b="0" i="0" dirty="0">
                <a:solidFill>
                  <a:srgbClr val="2C3E50"/>
                </a:solidFill>
                <a:effectLst/>
                <a:latin typeface="Lato"/>
              </a:rPr>
              <a:t> </a:t>
            </a:r>
            <a:r>
              <a:rPr lang="es-CO" b="0" i="0" dirty="0" err="1">
                <a:solidFill>
                  <a:srgbClr val="2C3E50"/>
                </a:solidFill>
                <a:effectLst/>
                <a:latin typeface="Lato"/>
              </a:rPr>
              <a:t>direct</a:t>
            </a:r>
            <a:r>
              <a:rPr lang="es-CO" b="0" i="0" dirty="0">
                <a:solidFill>
                  <a:srgbClr val="2C3E50"/>
                </a:solidFill>
                <a:effectLst/>
                <a:latin typeface="Lato"/>
              </a:rPr>
              <a:t> </a:t>
            </a:r>
            <a:r>
              <a:rPr lang="es-CO" b="0" i="0" dirty="0" err="1">
                <a:solidFill>
                  <a:srgbClr val="2C3E50"/>
                </a:solidFill>
                <a:effectLst/>
                <a:latin typeface="Lato"/>
              </a:rPr>
              <a:t>or</a:t>
            </a:r>
            <a:r>
              <a:rPr lang="es-CO" b="0" i="0" dirty="0">
                <a:solidFill>
                  <a:srgbClr val="2C3E50"/>
                </a:solidFill>
                <a:effectLst/>
                <a:latin typeface="Lato"/>
              </a:rPr>
              <a:t> </a:t>
            </a:r>
            <a:r>
              <a:rPr lang="es-CO" b="0" i="0" dirty="0" err="1">
                <a:solidFill>
                  <a:srgbClr val="2C3E50"/>
                </a:solidFill>
                <a:effectLst/>
                <a:latin typeface="Lato"/>
              </a:rPr>
              <a:t>indirect</a:t>
            </a:r>
            <a:r>
              <a:rPr lang="es-CO" b="0" i="0" dirty="0">
                <a:solidFill>
                  <a:srgbClr val="2C3E50"/>
                </a:solidFill>
                <a:effectLst/>
                <a:latin typeface="Lato"/>
              </a:rPr>
              <a:t> </a:t>
            </a:r>
            <a:r>
              <a:rPr lang="es-CO" b="0" i="0" dirty="0" err="1">
                <a:solidFill>
                  <a:srgbClr val="2C3E50"/>
                </a:solidFill>
                <a:effectLst/>
                <a:latin typeface="Lato"/>
              </a:rPr>
              <a:t>injury</a:t>
            </a:r>
            <a:r>
              <a:rPr lang="es-CO" b="0" i="0" dirty="0">
                <a:solidFill>
                  <a:srgbClr val="2C3E50"/>
                </a:solidFill>
                <a:effectLst/>
                <a:latin typeface="Lato"/>
              </a:rPr>
              <a:t>. Direct </a:t>
            </a:r>
            <a:r>
              <a:rPr lang="es-CO" b="0" i="0" dirty="0" err="1">
                <a:solidFill>
                  <a:srgbClr val="2C3E50"/>
                </a:solidFill>
                <a:effectLst/>
                <a:latin typeface="Lato"/>
              </a:rPr>
              <a:t>injury</a:t>
            </a:r>
            <a:r>
              <a:rPr lang="es-CO" b="0" i="0" dirty="0">
                <a:solidFill>
                  <a:srgbClr val="2C3E50"/>
                </a:solidFill>
                <a:effectLst/>
                <a:latin typeface="Lato"/>
              </a:rPr>
              <a:t> </a:t>
            </a:r>
            <a:r>
              <a:rPr lang="es-CO" b="0" i="0" dirty="0" err="1">
                <a:solidFill>
                  <a:srgbClr val="2C3E50"/>
                </a:solidFill>
                <a:effectLst/>
                <a:latin typeface="Lato"/>
              </a:rPr>
              <a:t>typically</a:t>
            </a:r>
            <a:r>
              <a:rPr lang="es-CO" b="0" i="0" dirty="0">
                <a:solidFill>
                  <a:srgbClr val="2C3E50"/>
                </a:solidFill>
                <a:effectLst/>
                <a:latin typeface="Lato"/>
              </a:rPr>
              <a:t> </a:t>
            </a:r>
            <a:r>
              <a:rPr lang="es-CO" b="0" i="0" dirty="0" err="1">
                <a:solidFill>
                  <a:srgbClr val="2C3E50"/>
                </a:solidFill>
                <a:effectLst/>
                <a:latin typeface="Lato"/>
              </a:rPr>
              <a:t>results</a:t>
            </a:r>
            <a:r>
              <a:rPr lang="es-CO" b="0" i="0" dirty="0">
                <a:solidFill>
                  <a:srgbClr val="2C3E50"/>
                </a:solidFill>
                <a:effectLst/>
                <a:latin typeface="Lato"/>
              </a:rPr>
              <a:t> </a:t>
            </a:r>
            <a:r>
              <a:rPr lang="es-CO" b="0" i="0" dirty="0" err="1">
                <a:solidFill>
                  <a:srgbClr val="2C3E50"/>
                </a:solidFill>
                <a:effectLst/>
                <a:latin typeface="Lato"/>
              </a:rPr>
              <a:t>from</a:t>
            </a:r>
            <a:r>
              <a:rPr lang="es-CO" b="0" i="0" dirty="0">
                <a:solidFill>
                  <a:srgbClr val="2C3E50"/>
                </a:solidFill>
                <a:effectLst/>
                <a:latin typeface="Lato"/>
              </a:rPr>
              <a:t> displaced </a:t>
            </a:r>
            <a:r>
              <a:rPr lang="es-CO" b="0" i="0" dirty="0" err="1">
                <a:solidFill>
                  <a:srgbClr val="2C3E50"/>
                </a:solidFill>
                <a:effectLst/>
                <a:latin typeface="Lato"/>
              </a:rPr>
              <a:t>bony</a:t>
            </a:r>
            <a:r>
              <a:rPr lang="es-CO" b="0" i="0" dirty="0">
                <a:solidFill>
                  <a:srgbClr val="2C3E50"/>
                </a:solidFill>
                <a:effectLst/>
                <a:latin typeface="Lato"/>
              </a:rPr>
              <a:t> </a:t>
            </a:r>
            <a:r>
              <a:rPr lang="es-CO" b="0" i="0" dirty="0" err="1">
                <a:solidFill>
                  <a:srgbClr val="2C3E50"/>
                </a:solidFill>
                <a:effectLst/>
                <a:latin typeface="Lato"/>
              </a:rPr>
              <a:t>fragments</a:t>
            </a:r>
            <a:r>
              <a:rPr lang="es-CO" b="0" i="0" dirty="0">
                <a:solidFill>
                  <a:srgbClr val="2C3E50"/>
                </a:solidFill>
                <a:effectLst/>
                <a:latin typeface="Lato"/>
              </a:rPr>
              <a:t> </a:t>
            </a:r>
            <a:r>
              <a:rPr lang="es-CO" b="0" i="0" dirty="0" err="1">
                <a:solidFill>
                  <a:srgbClr val="2C3E50"/>
                </a:solidFill>
                <a:effectLst/>
                <a:latin typeface="Lato"/>
              </a:rPr>
              <a:t>leading</a:t>
            </a:r>
            <a:r>
              <a:rPr lang="es-CO" b="0" i="0" dirty="0">
                <a:solidFill>
                  <a:srgbClr val="2C3E50"/>
                </a:solidFill>
                <a:effectLst/>
                <a:latin typeface="Lato"/>
              </a:rPr>
              <a:t> </a:t>
            </a:r>
            <a:r>
              <a:rPr lang="es-CO" b="0" i="0" dirty="0" err="1">
                <a:solidFill>
                  <a:srgbClr val="2C3E50"/>
                </a:solidFill>
                <a:effectLst/>
                <a:latin typeface="Lato"/>
              </a:rPr>
              <a:t>to</a:t>
            </a:r>
            <a:r>
              <a:rPr lang="es-CO" b="0" i="0" dirty="0">
                <a:solidFill>
                  <a:srgbClr val="2C3E50"/>
                </a:solidFill>
                <a:effectLst/>
                <a:latin typeface="Lato"/>
              </a:rPr>
              <a:t> </a:t>
            </a:r>
            <a:r>
              <a:rPr lang="es-CO" b="0" i="0" dirty="0" err="1">
                <a:solidFill>
                  <a:srgbClr val="2C3E50"/>
                </a:solidFill>
                <a:effectLst/>
                <a:latin typeface="Lato"/>
              </a:rPr>
              <a:t>anatomic</a:t>
            </a:r>
            <a:r>
              <a:rPr lang="es-CO" b="0" i="0" dirty="0">
                <a:solidFill>
                  <a:srgbClr val="2C3E50"/>
                </a:solidFill>
                <a:effectLst/>
                <a:latin typeface="Lato"/>
              </a:rPr>
              <a:t> </a:t>
            </a:r>
            <a:r>
              <a:rPr lang="es-CO" b="0" i="0" dirty="0" err="1">
                <a:solidFill>
                  <a:srgbClr val="2C3E50"/>
                </a:solidFill>
                <a:effectLst/>
                <a:latin typeface="Lato"/>
              </a:rPr>
              <a:t>compression</a:t>
            </a:r>
            <a:r>
              <a:rPr lang="es-CO" b="0" i="0" dirty="0">
                <a:solidFill>
                  <a:srgbClr val="2C3E50"/>
                </a:solidFill>
                <a:effectLst/>
                <a:latin typeface="Lato"/>
              </a:rPr>
              <a:t> </a:t>
            </a:r>
            <a:r>
              <a:rPr lang="es-CO" b="0" i="0" dirty="0" err="1">
                <a:solidFill>
                  <a:srgbClr val="2C3E50"/>
                </a:solidFill>
                <a:effectLst/>
                <a:latin typeface="Lato"/>
              </a:rPr>
              <a:t>of</a:t>
            </a:r>
            <a:r>
              <a:rPr lang="es-CO" b="0" i="0" dirty="0">
                <a:solidFill>
                  <a:srgbClr val="2C3E50"/>
                </a:solidFill>
                <a:effectLst/>
                <a:latin typeface="Lato"/>
              </a:rPr>
              <a:t> </a:t>
            </a:r>
            <a:r>
              <a:rPr lang="es-CO" b="0" i="0" dirty="0" err="1">
                <a:solidFill>
                  <a:srgbClr val="2C3E50"/>
                </a:solidFill>
                <a:effectLst/>
                <a:latin typeface="Lato"/>
              </a:rPr>
              <a:t>the</a:t>
            </a:r>
            <a:r>
              <a:rPr lang="es-CO" b="0" i="0" dirty="0">
                <a:solidFill>
                  <a:srgbClr val="2C3E50"/>
                </a:solidFill>
                <a:effectLst/>
                <a:latin typeface="Lato"/>
              </a:rPr>
              <a:t> </a:t>
            </a:r>
            <a:r>
              <a:rPr lang="es-CO" b="0" i="0" dirty="0" err="1">
                <a:solidFill>
                  <a:srgbClr val="2C3E50"/>
                </a:solidFill>
                <a:effectLst/>
                <a:latin typeface="Lato"/>
              </a:rPr>
              <a:t>contiguous</a:t>
            </a:r>
            <a:r>
              <a:rPr lang="es-CO" b="0" i="0" dirty="0">
                <a:solidFill>
                  <a:srgbClr val="2C3E50"/>
                </a:solidFill>
                <a:effectLst/>
                <a:latin typeface="Lato"/>
              </a:rPr>
              <a:t> </a:t>
            </a:r>
            <a:r>
              <a:rPr lang="es-CO" b="0" i="0" dirty="0" err="1">
                <a:solidFill>
                  <a:srgbClr val="2C3E50"/>
                </a:solidFill>
                <a:effectLst/>
                <a:latin typeface="Lato"/>
              </a:rPr>
              <a:t>nerves</a:t>
            </a:r>
            <a:r>
              <a:rPr lang="es-CO" b="0" i="0" dirty="0">
                <a:solidFill>
                  <a:srgbClr val="2C3E50"/>
                </a:solidFill>
                <a:effectLst/>
                <a:latin typeface="Lato"/>
              </a:rPr>
              <a:t> and </a:t>
            </a:r>
            <a:r>
              <a:rPr lang="es-CO" b="0" i="0" dirty="0" err="1">
                <a:solidFill>
                  <a:srgbClr val="2C3E50"/>
                </a:solidFill>
                <a:effectLst/>
                <a:latin typeface="Lato"/>
              </a:rPr>
              <a:t>vessels</a:t>
            </a:r>
            <a:r>
              <a:rPr lang="es-CO" b="0" i="0" dirty="0">
                <a:solidFill>
                  <a:srgbClr val="2C3E50"/>
                </a:solidFill>
                <a:effectLst/>
                <a:latin typeface="Lato"/>
              </a:rPr>
              <a:t>. </a:t>
            </a:r>
            <a:r>
              <a:rPr lang="es-CO" b="0" i="0" dirty="0" err="1">
                <a:solidFill>
                  <a:srgbClr val="2C3E50"/>
                </a:solidFill>
                <a:effectLst/>
                <a:latin typeface="Lato"/>
              </a:rPr>
              <a:t>Indirect</a:t>
            </a:r>
            <a:r>
              <a:rPr lang="es-CO" b="0" i="0" dirty="0">
                <a:solidFill>
                  <a:srgbClr val="2C3E50"/>
                </a:solidFill>
                <a:effectLst/>
                <a:latin typeface="Lato"/>
              </a:rPr>
              <a:t> injuries </a:t>
            </a:r>
            <a:r>
              <a:rPr lang="es-CO" b="0" i="0" dirty="0" err="1">
                <a:solidFill>
                  <a:srgbClr val="2C3E50"/>
                </a:solidFill>
                <a:effectLst/>
                <a:latin typeface="Lato"/>
              </a:rPr>
              <a:t>result</a:t>
            </a:r>
            <a:r>
              <a:rPr lang="es-CO" b="0" i="0" dirty="0">
                <a:solidFill>
                  <a:srgbClr val="2C3E50"/>
                </a:solidFill>
                <a:effectLst/>
                <a:latin typeface="Lato"/>
              </a:rPr>
              <a:t> </a:t>
            </a:r>
            <a:r>
              <a:rPr lang="es-CO" b="0" i="0" dirty="0" err="1">
                <a:solidFill>
                  <a:srgbClr val="2C3E50"/>
                </a:solidFill>
                <a:effectLst/>
                <a:latin typeface="Lato"/>
              </a:rPr>
              <a:t>from</a:t>
            </a:r>
            <a:r>
              <a:rPr lang="es-CO" b="0" i="0" dirty="0">
                <a:solidFill>
                  <a:srgbClr val="2C3E50"/>
                </a:solidFill>
                <a:effectLst/>
                <a:latin typeface="Lato"/>
              </a:rPr>
              <a:t> </a:t>
            </a:r>
            <a:r>
              <a:rPr lang="es-CO" b="0" i="0" dirty="0" err="1">
                <a:solidFill>
                  <a:srgbClr val="2C3E50"/>
                </a:solidFill>
                <a:effectLst/>
                <a:latin typeface="Lato"/>
              </a:rPr>
              <a:t>shearing</a:t>
            </a:r>
            <a:r>
              <a:rPr lang="es-CO" b="0" i="0" dirty="0">
                <a:solidFill>
                  <a:srgbClr val="2C3E50"/>
                </a:solidFill>
                <a:effectLst/>
                <a:latin typeface="Lato"/>
              </a:rPr>
              <a:t> </a:t>
            </a:r>
            <a:r>
              <a:rPr lang="es-CO" b="0" i="0" dirty="0" err="1">
                <a:solidFill>
                  <a:srgbClr val="2C3E50"/>
                </a:solidFill>
                <a:effectLst/>
                <a:latin typeface="Lato"/>
              </a:rPr>
              <a:t>forces</a:t>
            </a:r>
            <a:r>
              <a:rPr lang="es-CO" b="0" i="0" dirty="0">
                <a:solidFill>
                  <a:srgbClr val="2C3E50"/>
                </a:solidFill>
                <a:effectLst/>
                <a:latin typeface="Lato"/>
              </a:rPr>
              <a:t> </a:t>
            </a:r>
            <a:r>
              <a:rPr lang="es-CO" b="0" i="0" dirty="0" err="1">
                <a:solidFill>
                  <a:srgbClr val="2C3E50"/>
                </a:solidFill>
                <a:effectLst/>
                <a:latin typeface="Lato"/>
              </a:rPr>
              <a:t>to</a:t>
            </a:r>
            <a:r>
              <a:rPr lang="es-CO" b="0" i="0" dirty="0">
                <a:solidFill>
                  <a:srgbClr val="2C3E50"/>
                </a:solidFill>
                <a:effectLst/>
                <a:latin typeface="Lato"/>
              </a:rPr>
              <a:t> </a:t>
            </a:r>
            <a:r>
              <a:rPr lang="es-CO" b="0" i="0" dirty="0" err="1">
                <a:solidFill>
                  <a:srgbClr val="2C3E50"/>
                </a:solidFill>
                <a:effectLst/>
                <a:latin typeface="Lato"/>
              </a:rPr>
              <a:t>the</a:t>
            </a:r>
            <a:r>
              <a:rPr lang="es-CO" b="0" i="0" dirty="0">
                <a:solidFill>
                  <a:srgbClr val="2C3E50"/>
                </a:solidFill>
                <a:effectLst/>
                <a:latin typeface="Lato"/>
              </a:rPr>
              <a:t> </a:t>
            </a:r>
            <a:r>
              <a:rPr lang="es-CO" b="0" i="0" dirty="0" err="1">
                <a:solidFill>
                  <a:srgbClr val="2C3E50"/>
                </a:solidFill>
                <a:effectLst/>
                <a:latin typeface="Lato"/>
              </a:rPr>
              <a:t>anatomic</a:t>
            </a:r>
            <a:r>
              <a:rPr lang="es-CO" b="0" i="0" dirty="0">
                <a:solidFill>
                  <a:srgbClr val="2C3E50"/>
                </a:solidFill>
                <a:effectLst/>
                <a:latin typeface="Lato"/>
              </a:rPr>
              <a:t> </a:t>
            </a:r>
            <a:r>
              <a:rPr lang="es-CO" b="0" i="0" dirty="0" err="1">
                <a:solidFill>
                  <a:srgbClr val="2C3E50"/>
                </a:solidFill>
                <a:effectLst/>
                <a:latin typeface="Lato"/>
              </a:rPr>
              <a:t>structures</a:t>
            </a:r>
            <a:r>
              <a:rPr lang="es-CO" b="0" i="0" dirty="0">
                <a:solidFill>
                  <a:srgbClr val="2C3E50"/>
                </a:solidFill>
                <a:effectLst/>
                <a:latin typeface="Lato"/>
              </a:rPr>
              <a:t> </a:t>
            </a:r>
            <a:r>
              <a:rPr lang="es-CO" b="0" i="0" dirty="0" err="1">
                <a:solidFill>
                  <a:srgbClr val="2C3E50"/>
                </a:solidFill>
                <a:effectLst/>
                <a:latin typeface="Lato"/>
              </a:rPr>
              <a:t>of</a:t>
            </a:r>
            <a:r>
              <a:rPr lang="es-CO" b="0" i="0" dirty="0">
                <a:solidFill>
                  <a:srgbClr val="2C3E50"/>
                </a:solidFill>
                <a:effectLst/>
                <a:latin typeface="Lato"/>
              </a:rPr>
              <a:t> </a:t>
            </a:r>
            <a:r>
              <a:rPr lang="es-CO" b="0" i="0" dirty="0" err="1">
                <a:solidFill>
                  <a:srgbClr val="2C3E50"/>
                </a:solidFill>
                <a:effectLst/>
                <a:latin typeface="Lato"/>
              </a:rPr>
              <a:t>the</a:t>
            </a:r>
            <a:r>
              <a:rPr lang="es-CO" b="0" i="0" dirty="0">
                <a:solidFill>
                  <a:srgbClr val="2C3E50"/>
                </a:solidFill>
                <a:effectLst/>
                <a:latin typeface="Lato"/>
              </a:rPr>
              <a:t> superior orbital </a:t>
            </a:r>
            <a:r>
              <a:rPr lang="es-CO" b="0" i="0" dirty="0" err="1">
                <a:solidFill>
                  <a:srgbClr val="2C3E50"/>
                </a:solidFill>
                <a:effectLst/>
                <a:latin typeface="Lato"/>
              </a:rPr>
              <a:t>fissure</a:t>
            </a:r>
            <a:r>
              <a:rPr lang="es-CO" b="0" i="0" dirty="0">
                <a:solidFill>
                  <a:srgbClr val="2C3E50"/>
                </a:solidFill>
                <a:effectLst/>
                <a:latin typeface="Lato"/>
              </a:rPr>
              <a:t> and/</a:t>
            </a:r>
            <a:r>
              <a:rPr lang="es-CO" b="0" i="0" dirty="0" err="1">
                <a:solidFill>
                  <a:srgbClr val="2C3E50"/>
                </a:solidFill>
                <a:effectLst/>
                <a:latin typeface="Lato"/>
              </a:rPr>
              <a:t>or</a:t>
            </a:r>
            <a:r>
              <a:rPr lang="es-CO" b="0" i="0" dirty="0">
                <a:solidFill>
                  <a:srgbClr val="2C3E50"/>
                </a:solidFill>
                <a:effectLst/>
                <a:latin typeface="Lato"/>
              </a:rPr>
              <a:t> </a:t>
            </a:r>
            <a:r>
              <a:rPr lang="es-CO" b="0" i="0" dirty="0" err="1">
                <a:solidFill>
                  <a:srgbClr val="2C3E50"/>
                </a:solidFill>
                <a:effectLst/>
                <a:latin typeface="Lato"/>
              </a:rPr>
              <a:t>optic</a:t>
            </a:r>
            <a:r>
              <a:rPr lang="es-CO" b="0" i="0" dirty="0">
                <a:solidFill>
                  <a:srgbClr val="2C3E50"/>
                </a:solidFill>
                <a:effectLst/>
                <a:latin typeface="Lato"/>
              </a:rPr>
              <a:t> </a:t>
            </a:r>
            <a:r>
              <a:rPr lang="es-CO" b="0" i="0" dirty="0" err="1">
                <a:solidFill>
                  <a:srgbClr val="2C3E50"/>
                </a:solidFill>
                <a:effectLst/>
                <a:latin typeface="Lato"/>
              </a:rPr>
              <a:t>nerve</a:t>
            </a:r>
            <a:r>
              <a:rPr lang="es-CO" b="0" i="0" dirty="0">
                <a:solidFill>
                  <a:srgbClr val="2C3E50"/>
                </a:solidFill>
                <a:effectLst/>
                <a:latin typeface="Lato"/>
              </a:rPr>
              <a:t> </a:t>
            </a:r>
            <a:r>
              <a:rPr lang="es-CO" b="0" i="0" dirty="0" err="1">
                <a:solidFill>
                  <a:srgbClr val="2C3E50"/>
                </a:solidFill>
                <a:effectLst/>
                <a:latin typeface="Lato"/>
              </a:rPr>
              <a:t>from</a:t>
            </a:r>
            <a:r>
              <a:rPr lang="es-CO" b="0" i="0" dirty="0">
                <a:solidFill>
                  <a:srgbClr val="2C3E50"/>
                </a:solidFill>
                <a:effectLst/>
                <a:latin typeface="Lato"/>
              </a:rPr>
              <a:t> </a:t>
            </a:r>
            <a:r>
              <a:rPr lang="es-CO" b="0" i="0" dirty="0" err="1">
                <a:solidFill>
                  <a:srgbClr val="2C3E50"/>
                </a:solidFill>
                <a:effectLst/>
                <a:latin typeface="Lato"/>
              </a:rPr>
              <a:t>high</a:t>
            </a:r>
            <a:r>
              <a:rPr lang="es-CO" b="0" i="0" dirty="0">
                <a:solidFill>
                  <a:srgbClr val="2C3E50"/>
                </a:solidFill>
                <a:effectLst/>
                <a:latin typeface="Lato"/>
              </a:rPr>
              <a:t> </a:t>
            </a:r>
            <a:r>
              <a:rPr lang="es-CO" b="0" i="0" dirty="0" err="1">
                <a:solidFill>
                  <a:srgbClr val="2C3E50"/>
                </a:solidFill>
                <a:effectLst/>
                <a:latin typeface="Lato"/>
              </a:rPr>
              <a:t>impact</a:t>
            </a:r>
            <a:r>
              <a:rPr lang="es-CO" b="0" i="0" dirty="0">
                <a:solidFill>
                  <a:srgbClr val="2C3E50"/>
                </a:solidFill>
                <a:effectLst/>
                <a:latin typeface="Lato"/>
              </a:rPr>
              <a:t> </a:t>
            </a:r>
            <a:r>
              <a:rPr lang="es-CO" b="0" i="0" dirty="0" err="1">
                <a:solidFill>
                  <a:srgbClr val="2C3E50"/>
                </a:solidFill>
                <a:effectLst/>
                <a:latin typeface="Lato"/>
              </a:rPr>
              <a:t>forces</a:t>
            </a:r>
            <a:r>
              <a:rPr lang="es-CO" b="0" i="0" dirty="0">
                <a:solidFill>
                  <a:srgbClr val="2C3E50"/>
                </a:solidFill>
                <a:effectLst/>
                <a:latin typeface="Lato"/>
              </a:rPr>
              <a:t>. </a:t>
            </a:r>
            <a:r>
              <a:rPr lang="es-CO" b="0" i="0" u="none" strike="noStrike" baseline="30000" dirty="0">
                <a:solidFill>
                  <a:srgbClr val="3E87CB"/>
                </a:solidFill>
                <a:effectLst/>
                <a:latin typeface="Lato"/>
                <a:hlinkClick r:id="rId5"/>
              </a:rPr>
              <a:t>[6]</a:t>
            </a:r>
            <a:endParaRPr lang="es-CO" b="0" i="0" dirty="0">
              <a:solidFill>
                <a:srgbClr val="2C3E50"/>
              </a:solidFill>
              <a:effectLst/>
              <a:latin typeface="Lato"/>
            </a:endParaRPr>
          </a:p>
          <a:p>
            <a:pPr marL="742950" lvl="1" indent="-285750" algn="l">
              <a:buFont typeface="Arial" panose="020B0604020202020204" pitchFamily="34" charset="0"/>
              <a:buChar char="•"/>
            </a:pPr>
            <a:r>
              <a:rPr lang="es-CO" b="0" i="0" dirty="0" err="1">
                <a:solidFill>
                  <a:srgbClr val="2C3E50"/>
                </a:solidFill>
                <a:effectLst/>
                <a:latin typeface="Lato"/>
              </a:rPr>
              <a:t>Iatrogenic</a:t>
            </a:r>
            <a:r>
              <a:rPr lang="es-CO" b="0" i="0" dirty="0">
                <a:solidFill>
                  <a:srgbClr val="2C3E50"/>
                </a:solidFill>
                <a:effectLst/>
                <a:latin typeface="Lato"/>
              </a:rPr>
              <a:t>: </a:t>
            </a:r>
            <a:r>
              <a:rPr lang="es-CO" b="0" i="0" dirty="0" err="1">
                <a:solidFill>
                  <a:srgbClr val="2C3E50"/>
                </a:solidFill>
                <a:effectLst/>
                <a:latin typeface="Lato"/>
              </a:rPr>
              <a:t>sinonasal</a:t>
            </a:r>
            <a:r>
              <a:rPr lang="es-CO" b="0" i="0" dirty="0">
                <a:solidFill>
                  <a:srgbClr val="2C3E50"/>
                </a:solidFill>
                <a:effectLst/>
                <a:latin typeface="Lato"/>
              </a:rPr>
              <a:t> </a:t>
            </a:r>
            <a:r>
              <a:rPr lang="es-CO" b="0" i="0" dirty="0" err="1">
                <a:solidFill>
                  <a:srgbClr val="2C3E50"/>
                </a:solidFill>
                <a:effectLst/>
                <a:latin typeface="Lato"/>
              </a:rPr>
              <a:t>surgery</a:t>
            </a:r>
            <a:r>
              <a:rPr lang="es-CO" b="0" i="0" dirty="0">
                <a:solidFill>
                  <a:srgbClr val="2C3E50"/>
                </a:solidFill>
                <a:effectLst/>
                <a:latin typeface="Lato"/>
              </a:rPr>
              <a:t>, orbital/facial </a:t>
            </a:r>
            <a:r>
              <a:rPr lang="es-CO" b="0" i="0" dirty="0" err="1">
                <a:solidFill>
                  <a:srgbClr val="2C3E50"/>
                </a:solidFill>
                <a:effectLst/>
                <a:latin typeface="Lato"/>
              </a:rPr>
              <a:t>surgery</a:t>
            </a:r>
            <a:endParaRPr lang="es-CO" b="0" i="0" dirty="0">
              <a:solidFill>
                <a:srgbClr val="2C3E50"/>
              </a:solidFill>
              <a:effectLst/>
              <a:latin typeface="Lato"/>
            </a:endParaRPr>
          </a:p>
          <a:p>
            <a:pPr marL="742950" lvl="1" indent="-285750" algn="l">
              <a:buFont typeface="Arial" panose="020B0604020202020204" pitchFamily="34" charset="0"/>
              <a:buChar char="•"/>
            </a:pPr>
            <a:r>
              <a:rPr lang="es-CO" b="0" i="0" dirty="0" err="1">
                <a:solidFill>
                  <a:srgbClr val="2C3E50"/>
                </a:solidFill>
                <a:effectLst/>
                <a:latin typeface="Lato"/>
              </a:rPr>
              <a:t>Traumatic</a:t>
            </a:r>
            <a:r>
              <a:rPr lang="es-CO" b="0" i="0" dirty="0">
                <a:solidFill>
                  <a:srgbClr val="2C3E50"/>
                </a:solidFill>
                <a:effectLst/>
                <a:latin typeface="Lato"/>
              </a:rPr>
              <a:t>: </a:t>
            </a:r>
            <a:r>
              <a:rPr lang="es-CO" b="0" i="0" dirty="0" err="1">
                <a:solidFill>
                  <a:srgbClr val="2C3E50"/>
                </a:solidFill>
                <a:effectLst/>
                <a:latin typeface="Lato"/>
              </a:rPr>
              <a:t>penetrating</a:t>
            </a:r>
            <a:r>
              <a:rPr lang="es-CO" b="0" i="0" dirty="0">
                <a:solidFill>
                  <a:srgbClr val="2C3E50"/>
                </a:solidFill>
                <a:effectLst/>
                <a:latin typeface="Lato"/>
              </a:rPr>
              <a:t>, </a:t>
            </a:r>
            <a:r>
              <a:rPr lang="es-CO" b="0" i="0" dirty="0" err="1">
                <a:solidFill>
                  <a:srgbClr val="2C3E50"/>
                </a:solidFill>
                <a:effectLst/>
                <a:latin typeface="Lato"/>
              </a:rPr>
              <a:t>nonpenetrating</a:t>
            </a:r>
            <a:r>
              <a:rPr lang="es-CO" b="0" i="0" dirty="0">
                <a:solidFill>
                  <a:srgbClr val="2C3E50"/>
                </a:solidFill>
                <a:effectLst/>
                <a:latin typeface="Lato"/>
              </a:rPr>
              <a:t>, orbital </a:t>
            </a:r>
            <a:r>
              <a:rPr lang="es-CO" b="0" i="0" dirty="0" err="1">
                <a:solidFill>
                  <a:srgbClr val="2C3E50"/>
                </a:solidFill>
                <a:effectLst/>
                <a:latin typeface="Lato"/>
              </a:rPr>
              <a:t>apex</a:t>
            </a:r>
            <a:r>
              <a:rPr lang="es-CO" b="0" i="0" dirty="0">
                <a:solidFill>
                  <a:srgbClr val="2C3E50"/>
                </a:solidFill>
                <a:effectLst/>
                <a:latin typeface="Lato"/>
              </a:rPr>
              <a:t> fracture</a:t>
            </a:r>
          </a:p>
          <a:p>
            <a:pPr algn="l">
              <a:buFont typeface="Arial" panose="020B0604020202020204" pitchFamily="34" charset="0"/>
              <a:buChar char="•"/>
            </a:pPr>
            <a:r>
              <a:rPr lang="es-CO" b="0" i="0" dirty="0">
                <a:solidFill>
                  <a:srgbClr val="2C3E50"/>
                </a:solidFill>
                <a:effectLst/>
                <a:latin typeface="Lato"/>
              </a:rPr>
              <a:t>Vascular</a:t>
            </a:r>
          </a:p>
          <a:p>
            <a:pPr marL="742950" lvl="1" indent="-285750" algn="l">
              <a:buFont typeface="Arial" panose="020B0604020202020204" pitchFamily="34" charset="0"/>
              <a:buChar char="•"/>
            </a:pPr>
            <a:r>
              <a:rPr lang="es-CO" b="0" i="0" dirty="0" err="1">
                <a:solidFill>
                  <a:srgbClr val="2C3E50"/>
                </a:solidFill>
                <a:effectLst/>
                <a:latin typeface="Lato"/>
              </a:rPr>
              <a:t>Carotid</a:t>
            </a:r>
            <a:r>
              <a:rPr lang="es-CO" b="0" i="0" dirty="0">
                <a:solidFill>
                  <a:srgbClr val="2C3E50"/>
                </a:solidFill>
                <a:effectLst/>
                <a:latin typeface="Lato"/>
              </a:rPr>
              <a:t> </a:t>
            </a:r>
            <a:r>
              <a:rPr lang="es-CO" b="0" i="0" dirty="0" err="1">
                <a:solidFill>
                  <a:srgbClr val="2C3E50"/>
                </a:solidFill>
                <a:effectLst/>
                <a:latin typeface="Lato"/>
              </a:rPr>
              <a:t>cavernous</a:t>
            </a:r>
            <a:r>
              <a:rPr lang="es-CO" b="0" i="0" dirty="0">
                <a:solidFill>
                  <a:srgbClr val="2C3E50"/>
                </a:solidFill>
                <a:effectLst/>
                <a:latin typeface="Lato"/>
              </a:rPr>
              <a:t> </a:t>
            </a:r>
            <a:r>
              <a:rPr lang="es-CO" b="0" i="0" dirty="0" err="1">
                <a:solidFill>
                  <a:srgbClr val="2C3E50"/>
                </a:solidFill>
                <a:effectLst/>
                <a:latin typeface="Lato"/>
              </a:rPr>
              <a:t>aneurysm</a:t>
            </a:r>
            <a:r>
              <a:rPr lang="es-CO" b="0" i="0" dirty="0">
                <a:solidFill>
                  <a:srgbClr val="2C3E50"/>
                </a:solidFill>
                <a:effectLst/>
                <a:latin typeface="Lato"/>
              </a:rPr>
              <a:t>, </a:t>
            </a:r>
            <a:r>
              <a:rPr lang="es-CO" b="0" i="0" dirty="0" err="1">
                <a:solidFill>
                  <a:srgbClr val="2C3E50"/>
                </a:solidFill>
                <a:effectLst/>
                <a:latin typeface="Lato"/>
              </a:rPr>
              <a:t>carotid</a:t>
            </a:r>
            <a:r>
              <a:rPr lang="es-CO" b="0" i="0" dirty="0">
                <a:solidFill>
                  <a:srgbClr val="2C3E50"/>
                </a:solidFill>
                <a:effectLst/>
                <a:latin typeface="Lato"/>
              </a:rPr>
              <a:t> </a:t>
            </a:r>
            <a:r>
              <a:rPr lang="es-CO" b="0" i="0" dirty="0" err="1">
                <a:solidFill>
                  <a:srgbClr val="2C3E50"/>
                </a:solidFill>
                <a:effectLst/>
                <a:latin typeface="Lato"/>
              </a:rPr>
              <a:t>cavernous</a:t>
            </a:r>
            <a:r>
              <a:rPr lang="es-CO" b="0" i="0" dirty="0">
                <a:solidFill>
                  <a:srgbClr val="2C3E50"/>
                </a:solidFill>
                <a:effectLst/>
                <a:latin typeface="Lato"/>
              </a:rPr>
              <a:t> fistula, </a:t>
            </a:r>
            <a:r>
              <a:rPr lang="es-CO" b="0" i="0" dirty="0" err="1">
                <a:solidFill>
                  <a:srgbClr val="2C3E50"/>
                </a:solidFill>
                <a:effectLst/>
                <a:latin typeface="Lato"/>
              </a:rPr>
              <a:t>cavernous</a:t>
            </a:r>
            <a:r>
              <a:rPr lang="es-CO" b="0" i="0" dirty="0">
                <a:solidFill>
                  <a:srgbClr val="2C3E50"/>
                </a:solidFill>
                <a:effectLst/>
                <a:latin typeface="Lato"/>
              </a:rPr>
              <a:t> </a:t>
            </a:r>
            <a:r>
              <a:rPr lang="es-CO" b="0" i="0" dirty="0" err="1">
                <a:solidFill>
                  <a:srgbClr val="2C3E50"/>
                </a:solidFill>
                <a:effectLst/>
                <a:latin typeface="Lato"/>
              </a:rPr>
              <a:t>sinus</a:t>
            </a:r>
            <a:r>
              <a:rPr lang="es-CO" b="0" i="0" dirty="0">
                <a:solidFill>
                  <a:srgbClr val="2C3E50"/>
                </a:solidFill>
                <a:effectLst/>
                <a:latin typeface="Lato"/>
              </a:rPr>
              <a:t> </a:t>
            </a:r>
            <a:r>
              <a:rPr lang="es-CO" b="0" i="0" dirty="0" err="1">
                <a:solidFill>
                  <a:srgbClr val="2C3E50"/>
                </a:solidFill>
                <a:effectLst/>
                <a:latin typeface="Lato"/>
              </a:rPr>
              <a:t>thrombosis</a:t>
            </a:r>
            <a:endParaRPr lang="es-CO" b="0" i="0" dirty="0">
              <a:solidFill>
                <a:srgbClr val="2C3E50"/>
              </a:solidFill>
              <a:effectLst/>
              <a:latin typeface="Lato"/>
            </a:endParaRPr>
          </a:p>
          <a:p>
            <a:pPr algn="l">
              <a:buFont typeface="Arial" panose="020B0604020202020204" pitchFamily="34" charset="0"/>
              <a:buChar char="•"/>
            </a:pPr>
            <a:r>
              <a:rPr lang="es-CO" b="0" i="0" dirty="0" err="1">
                <a:solidFill>
                  <a:srgbClr val="2C3E50"/>
                </a:solidFill>
                <a:effectLst/>
                <a:latin typeface="Lato"/>
              </a:rPr>
              <a:t>Other</a:t>
            </a:r>
            <a:r>
              <a:rPr lang="es-CO" b="0" i="0" dirty="0">
                <a:solidFill>
                  <a:srgbClr val="2C3E50"/>
                </a:solidFill>
                <a:effectLst/>
                <a:latin typeface="Lato"/>
              </a:rPr>
              <a:t>: Mucocele, </a:t>
            </a:r>
            <a:r>
              <a:rPr lang="es-CO" b="0" i="0" dirty="0" err="1">
                <a:solidFill>
                  <a:srgbClr val="2C3E50"/>
                </a:solidFill>
                <a:effectLst/>
                <a:latin typeface="Lato"/>
              </a:rPr>
              <a:t>fibrous</a:t>
            </a:r>
            <a:r>
              <a:rPr lang="es-CO" b="0" i="0" dirty="0">
                <a:solidFill>
                  <a:srgbClr val="2C3E50"/>
                </a:solidFill>
                <a:effectLst/>
                <a:latin typeface="Lato"/>
              </a:rPr>
              <a:t> </a:t>
            </a:r>
            <a:r>
              <a:rPr lang="es-CO" b="0" i="0" dirty="0" err="1">
                <a:solidFill>
                  <a:srgbClr val="2C3E50"/>
                </a:solidFill>
                <a:effectLst/>
                <a:latin typeface="Lato"/>
              </a:rPr>
              <a:t>dysplasia</a:t>
            </a:r>
            <a:r>
              <a:rPr lang="es-CO" b="0" i="0" dirty="0">
                <a:solidFill>
                  <a:srgbClr val="2C3E50"/>
                </a:solidFill>
                <a:effectLst/>
                <a:latin typeface="Lato"/>
              </a:rPr>
              <a:t>, neurofibromatosis</a:t>
            </a:r>
          </a:p>
          <a:p>
            <a:endParaRPr lang="es-CO" dirty="0"/>
          </a:p>
        </p:txBody>
      </p:sp>
      <p:sp>
        <p:nvSpPr>
          <p:cNvPr id="4" name="Marcador de número de diapositiva 3"/>
          <p:cNvSpPr>
            <a:spLocks noGrp="1"/>
          </p:cNvSpPr>
          <p:nvPr>
            <p:ph type="sldNum" sz="quarter" idx="5"/>
          </p:nvPr>
        </p:nvSpPr>
        <p:spPr/>
        <p:txBody>
          <a:bodyPr/>
          <a:lstStyle/>
          <a:p>
            <a:fld id="{9A1131BE-6B63-9048-AE0A-3E707B56C457}" type="slidenum">
              <a:rPr lang="es-ES_tradnl" smtClean="0"/>
              <a:t>50</a:t>
            </a:fld>
            <a:endParaRPr lang="es-ES_tradnl"/>
          </a:p>
        </p:txBody>
      </p:sp>
    </p:spTree>
    <p:extLst>
      <p:ext uri="{BB962C8B-B14F-4D97-AF65-F5344CB8AC3E}">
        <p14:creationId xmlns:p14="http://schemas.microsoft.com/office/powerpoint/2010/main" val="28292430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Figure 2 Nine gaze photo of a patient with orbital apex syndrome showing limitation of motility in all gazes in the left eye. This patient underwent a complete blood count and distribution, cerebrospinal fluid examination for cytology and microbiological work up, Mantoux test and serum ACE levels along with an MRI Brain and orbits with contrast. Since all the blood investigations were normal, she was diagnosed as </a:t>
            </a:r>
            <a:r>
              <a:rPr lang="en-US" dirty="0" err="1"/>
              <a:t>Tolosa</a:t>
            </a:r>
            <a:r>
              <a:rPr lang="en-US" dirty="0"/>
              <a:t> Hunt Syndrome.</a:t>
            </a:r>
          </a:p>
          <a:p>
            <a:endParaRPr lang="en-US" dirty="0"/>
          </a:p>
          <a:p>
            <a:r>
              <a:rPr lang="en-US" dirty="0"/>
              <a:t>Figure 3 (A and B) MRI brain and orbits with gadolinium contrast of the same patient mentioned in Figure 2. The yellow circle delineates a homogenously enhancing lesion extending from the left orbital apex to the cavernous sinus.</a:t>
            </a:r>
          </a:p>
          <a:p>
            <a:endParaRPr lang="en-US" dirty="0"/>
          </a:p>
          <a:p>
            <a:r>
              <a:rPr lang="en-US" dirty="0" err="1"/>
              <a:t>Tolosa</a:t>
            </a:r>
            <a:r>
              <a:rPr lang="en-US" dirty="0"/>
              <a:t> Hunt syndrome (THS) is a common cause of orbital apex syndrome. It presents with painful and limited eye movements and although the exact cause remains unknown, it is believed to be due to an abnormal autoimmune response and granulomatous inflammation affecting the orbital apex and/or cavernous sinus.1 The characteristic feature of THS is periorbital pain, often described as a “gnawing” or “boring” pain, associated with ocular motor nerves paresis as is seen in Figure 2 and typically shows a dramatic response to steroid therapy, with most cases demonstrating clinical improvement within 48–72 hrs. The workup of a patient with suspected THS should include a complete white blood count and distribution, cerebrospinal fluid examination for cytology and microbiological workup and MRI Brain and orbits with gadolinium contrast which has typical findings as shown in Figure 3A and B. Other inflammatory causes and fungal infections must be ruled out before starting steroid therapy in THS. Despite a good response to steroids, THS can relapse,4 and a small percentage of patients may need other immunosuppressive agents in addition to/following steroid therapy.</a:t>
            </a:r>
            <a:endParaRPr lang="es-CO" dirty="0"/>
          </a:p>
        </p:txBody>
      </p:sp>
      <p:sp>
        <p:nvSpPr>
          <p:cNvPr id="4" name="Marcador de número de diapositiva 3"/>
          <p:cNvSpPr>
            <a:spLocks noGrp="1"/>
          </p:cNvSpPr>
          <p:nvPr>
            <p:ph type="sldNum" sz="quarter" idx="5"/>
          </p:nvPr>
        </p:nvSpPr>
        <p:spPr/>
        <p:txBody>
          <a:bodyPr/>
          <a:lstStyle/>
          <a:p>
            <a:fld id="{9A1131BE-6B63-9048-AE0A-3E707B56C457}" type="slidenum">
              <a:rPr lang="es-ES_tradnl" smtClean="0"/>
              <a:t>51</a:t>
            </a:fld>
            <a:endParaRPr lang="es-ES_tradnl"/>
          </a:p>
        </p:txBody>
      </p:sp>
    </p:spTree>
    <p:extLst>
      <p:ext uri="{BB962C8B-B14F-4D97-AF65-F5344CB8AC3E}">
        <p14:creationId xmlns:p14="http://schemas.microsoft.com/office/powerpoint/2010/main" val="3109112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800" b="0" i="1" u="none" strike="noStrike" baseline="0" dirty="0">
                <a:solidFill>
                  <a:srgbClr val="000000"/>
                </a:solidFill>
                <a:latin typeface="ITC Franklin Gothic"/>
              </a:rPr>
              <a:t>According to ophthalmoscopic appearance </a:t>
            </a:r>
          </a:p>
          <a:p>
            <a:r>
              <a:rPr lang="en-US" sz="1800" b="0" i="0" u="none" strike="noStrike" baseline="0" dirty="0">
                <a:solidFill>
                  <a:srgbClr val="000000"/>
                </a:solidFill>
                <a:latin typeface="Univers" panose="020B0503020202020204" pitchFamily="34" charset="0"/>
              </a:rPr>
              <a:t>• </a:t>
            </a:r>
            <a:r>
              <a:rPr lang="en-US" sz="1800" b="1" i="0" u="none" strike="noStrike" baseline="0" dirty="0">
                <a:solidFill>
                  <a:srgbClr val="000000"/>
                </a:solidFill>
                <a:latin typeface="BrandingSerif"/>
              </a:rPr>
              <a:t>Retrobulbar neuritis</a:t>
            </a:r>
            <a:r>
              <a:rPr lang="en-US" sz="1800" b="0" i="0" u="none" strike="noStrike" baseline="0" dirty="0">
                <a:solidFill>
                  <a:srgbClr val="000000"/>
                </a:solidFill>
                <a:latin typeface="BrandingSerif"/>
              </a:rPr>
              <a:t>, in which the optic disc appears normal, at least initially, because the optic nerve head is not involved. It is the most common type in adults and is frequently associated with multiple sclerosis (MS). </a:t>
            </a:r>
          </a:p>
          <a:p>
            <a:r>
              <a:rPr lang="en-US" sz="1800" b="0" i="0" u="none" strike="noStrike" baseline="0" dirty="0">
                <a:solidFill>
                  <a:srgbClr val="000000"/>
                </a:solidFill>
                <a:latin typeface="Univers" panose="020B0503020202020204" pitchFamily="34" charset="0"/>
              </a:rPr>
              <a:t>• </a:t>
            </a:r>
            <a:r>
              <a:rPr lang="en-US" sz="1800" b="1" i="0" u="none" strike="noStrike" baseline="0" dirty="0">
                <a:solidFill>
                  <a:srgbClr val="000000"/>
                </a:solidFill>
                <a:latin typeface="BrandingSerif"/>
              </a:rPr>
              <a:t>Papillitis </a:t>
            </a:r>
            <a:r>
              <a:rPr lang="en-US" sz="1800" b="0" i="0" u="none" strike="noStrike" baseline="0" dirty="0">
                <a:solidFill>
                  <a:srgbClr val="000000"/>
                </a:solidFill>
                <a:latin typeface="BrandingSerif"/>
              </a:rPr>
              <a:t>is characterized by </a:t>
            </a:r>
            <a:r>
              <a:rPr lang="en-US" sz="1800" b="0" i="0" u="none" strike="noStrike" baseline="0" dirty="0" err="1">
                <a:solidFill>
                  <a:srgbClr val="000000"/>
                </a:solidFill>
                <a:latin typeface="BrandingSerif"/>
              </a:rPr>
              <a:t>hyperaemia</a:t>
            </a:r>
            <a:r>
              <a:rPr lang="en-US" sz="1800" b="0" i="0" u="none" strike="noStrike" baseline="0" dirty="0">
                <a:solidFill>
                  <a:srgbClr val="000000"/>
                </a:solidFill>
                <a:latin typeface="BrandingSerif"/>
              </a:rPr>
              <a:t> and oedema of the optic disc, which may be associated with peripapillary flame-shaped </a:t>
            </a:r>
            <a:r>
              <a:rPr lang="en-US" sz="1800" b="0" i="0" u="none" strike="noStrike" baseline="0" dirty="0" err="1">
                <a:solidFill>
                  <a:srgbClr val="000000"/>
                </a:solidFill>
                <a:latin typeface="BrandingSerif"/>
              </a:rPr>
              <a:t>haemorrhages</a:t>
            </a:r>
            <a:r>
              <a:rPr lang="en-US" sz="1800" b="0" i="0" u="none" strike="noStrike" baseline="0" dirty="0">
                <a:solidFill>
                  <a:srgbClr val="000000"/>
                </a:solidFill>
                <a:latin typeface="BrandingSerif"/>
              </a:rPr>
              <a:t> (Fig. 19.8). Cells may be seen in the posterior vitreous. Papillitis is the most common type of optic neuritis in children, but can also affect adults. </a:t>
            </a:r>
          </a:p>
          <a:p>
            <a:r>
              <a:rPr lang="en-US" sz="1800" b="0" i="0" u="none" strike="noStrike" baseline="0" dirty="0">
                <a:solidFill>
                  <a:srgbClr val="000000"/>
                </a:solidFill>
                <a:latin typeface="Univers" panose="020B0503020202020204" pitchFamily="34" charset="0"/>
              </a:rPr>
              <a:t>• </a:t>
            </a:r>
            <a:r>
              <a:rPr lang="en-US" sz="1800" b="1" i="0" u="none" strike="noStrike" baseline="0" dirty="0" err="1">
                <a:solidFill>
                  <a:srgbClr val="000000"/>
                </a:solidFill>
                <a:latin typeface="BrandingSerif"/>
              </a:rPr>
              <a:t>Neuroretinitis</a:t>
            </a:r>
            <a:r>
              <a:rPr lang="en-US" sz="1800" b="1" i="0" u="none" strike="noStrike" baseline="0" dirty="0">
                <a:solidFill>
                  <a:srgbClr val="000000"/>
                </a:solidFill>
                <a:latin typeface="BrandingSerif"/>
              </a:rPr>
              <a:t> </a:t>
            </a:r>
            <a:r>
              <a:rPr lang="en-US" sz="1800" b="0" i="0" u="none" strike="noStrike" baseline="0" dirty="0">
                <a:solidFill>
                  <a:srgbClr val="000000"/>
                </a:solidFill>
                <a:latin typeface="BrandingSerif"/>
              </a:rPr>
              <a:t>is characterized by papillitis in association with inflammation of the RNFL and a macular star figure (see below). It is the least common type and is only rarely a manifestation of demyelination. </a:t>
            </a:r>
            <a:endParaRPr lang="es-CO" dirty="0"/>
          </a:p>
        </p:txBody>
      </p:sp>
      <p:sp>
        <p:nvSpPr>
          <p:cNvPr id="4" name="Marcador de número de diapositiva 3"/>
          <p:cNvSpPr>
            <a:spLocks noGrp="1"/>
          </p:cNvSpPr>
          <p:nvPr>
            <p:ph type="sldNum" sz="quarter" idx="5"/>
          </p:nvPr>
        </p:nvSpPr>
        <p:spPr/>
        <p:txBody>
          <a:bodyPr/>
          <a:lstStyle/>
          <a:p>
            <a:fld id="{9A1131BE-6B63-9048-AE0A-3E707B56C457}" type="slidenum">
              <a:rPr lang="es-ES_tradnl" smtClean="0"/>
              <a:t>9</a:t>
            </a:fld>
            <a:endParaRPr lang="es-ES_tradnl"/>
          </a:p>
        </p:txBody>
      </p:sp>
    </p:spTree>
    <p:extLst>
      <p:ext uri="{BB962C8B-B14F-4D97-AF65-F5344CB8AC3E}">
        <p14:creationId xmlns:p14="http://schemas.microsoft.com/office/powerpoint/2010/main" val="3673888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800" b="0" i="1" u="none" strike="noStrike" baseline="0" dirty="0">
                <a:solidFill>
                  <a:srgbClr val="000000"/>
                </a:solidFill>
                <a:latin typeface="ITC Franklin Gothic"/>
              </a:rPr>
              <a:t>According to ophthalmoscopic appearance </a:t>
            </a:r>
          </a:p>
          <a:p>
            <a:r>
              <a:rPr lang="en-US" sz="1800" b="0" i="0" u="none" strike="noStrike" baseline="0" dirty="0">
                <a:solidFill>
                  <a:srgbClr val="000000"/>
                </a:solidFill>
                <a:latin typeface="Univers" panose="020B0503020202020204" pitchFamily="34" charset="0"/>
              </a:rPr>
              <a:t>• </a:t>
            </a:r>
            <a:r>
              <a:rPr lang="en-US" sz="1800" b="1" i="0" u="none" strike="noStrike" baseline="0" dirty="0">
                <a:solidFill>
                  <a:srgbClr val="000000"/>
                </a:solidFill>
                <a:latin typeface="BrandingSerif"/>
              </a:rPr>
              <a:t>Retrobulbar neuritis</a:t>
            </a:r>
            <a:r>
              <a:rPr lang="en-US" sz="1800" b="0" i="0" u="none" strike="noStrike" baseline="0" dirty="0">
                <a:solidFill>
                  <a:srgbClr val="000000"/>
                </a:solidFill>
                <a:latin typeface="BrandingSerif"/>
              </a:rPr>
              <a:t>, in which the optic disc appears normal, at least initially, because the optic nerve head is not involved. It is the most common type in adults and is frequently associated with multiple sclerosis (MS). </a:t>
            </a:r>
          </a:p>
          <a:p>
            <a:r>
              <a:rPr lang="en-US" sz="1800" b="0" i="0" u="none" strike="noStrike" baseline="0" dirty="0">
                <a:solidFill>
                  <a:srgbClr val="000000"/>
                </a:solidFill>
                <a:latin typeface="Univers" panose="020B0503020202020204" pitchFamily="34" charset="0"/>
              </a:rPr>
              <a:t>• </a:t>
            </a:r>
            <a:r>
              <a:rPr lang="en-US" sz="1800" b="1" i="0" u="none" strike="noStrike" baseline="0" dirty="0">
                <a:solidFill>
                  <a:srgbClr val="000000"/>
                </a:solidFill>
                <a:latin typeface="BrandingSerif"/>
              </a:rPr>
              <a:t>Papillitis </a:t>
            </a:r>
            <a:r>
              <a:rPr lang="en-US" sz="1800" b="0" i="0" u="none" strike="noStrike" baseline="0" dirty="0">
                <a:solidFill>
                  <a:srgbClr val="000000"/>
                </a:solidFill>
                <a:latin typeface="BrandingSerif"/>
              </a:rPr>
              <a:t>is characterized by </a:t>
            </a:r>
            <a:r>
              <a:rPr lang="en-US" sz="1800" b="0" i="0" u="none" strike="noStrike" baseline="0" dirty="0" err="1">
                <a:solidFill>
                  <a:srgbClr val="000000"/>
                </a:solidFill>
                <a:latin typeface="BrandingSerif"/>
              </a:rPr>
              <a:t>hyperaemia</a:t>
            </a:r>
            <a:r>
              <a:rPr lang="en-US" sz="1800" b="0" i="0" u="none" strike="noStrike" baseline="0" dirty="0">
                <a:solidFill>
                  <a:srgbClr val="000000"/>
                </a:solidFill>
                <a:latin typeface="BrandingSerif"/>
              </a:rPr>
              <a:t> and oedema of the optic disc, which may be associated with peripapillary flame-shaped </a:t>
            </a:r>
            <a:r>
              <a:rPr lang="en-US" sz="1800" b="0" i="0" u="none" strike="noStrike" baseline="0" dirty="0" err="1">
                <a:solidFill>
                  <a:srgbClr val="000000"/>
                </a:solidFill>
                <a:latin typeface="BrandingSerif"/>
              </a:rPr>
              <a:t>haemorrhages</a:t>
            </a:r>
            <a:r>
              <a:rPr lang="en-US" sz="1800" b="0" i="0" u="none" strike="noStrike" baseline="0" dirty="0">
                <a:solidFill>
                  <a:srgbClr val="000000"/>
                </a:solidFill>
                <a:latin typeface="BrandingSerif"/>
              </a:rPr>
              <a:t> (Fig. 19.8). Cells may be seen in the posterior vitreous. Papillitis is the most common type of optic neuritis in children, but can also affect adults. </a:t>
            </a:r>
          </a:p>
          <a:p>
            <a:r>
              <a:rPr lang="en-US" sz="1800" b="0" i="0" u="none" strike="noStrike" baseline="0" dirty="0">
                <a:solidFill>
                  <a:srgbClr val="000000"/>
                </a:solidFill>
                <a:latin typeface="Univers" panose="020B0503020202020204" pitchFamily="34" charset="0"/>
              </a:rPr>
              <a:t>• </a:t>
            </a:r>
            <a:r>
              <a:rPr lang="en-US" sz="1800" b="1" i="0" u="none" strike="noStrike" baseline="0" dirty="0" err="1">
                <a:solidFill>
                  <a:srgbClr val="000000"/>
                </a:solidFill>
                <a:latin typeface="BrandingSerif"/>
              </a:rPr>
              <a:t>Neuroretinitis</a:t>
            </a:r>
            <a:r>
              <a:rPr lang="en-US" sz="1800" b="1" i="0" u="none" strike="noStrike" baseline="0" dirty="0">
                <a:solidFill>
                  <a:srgbClr val="000000"/>
                </a:solidFill>
                <a:latin typeface="BrandingSerif"/>
              </a:rPr>
              <a:t> </a:t>
            </a:r>
            <a:r>
              <a:rPr lang="en-US" sz="1800" b="0" i="0" u="none" strike="noStrike" baseline="0" dirty="0">
                <a:solidFill>
                  <a:srgbClr val="000000"/>
                </a:solidFill>
                <a:latin typeface="BrandingSerif"/>
              </a:rPr>
              <a:t>is characterized by papillitis in association with inflammation of the RNFL and a macular star figure (see below). It is the least common type and is only rarely a manifestation of demyelination. </a:t>
            </a:r>
            <a:endParaRPr lang="es-CO" dirty="0"/>
          </a:p>
        </p:txBody>
      </p:sp>
      <p:sp>
        <p:nvSpPr>
          <p:cNvPr id="4" name="Marcador de número de diapositiva 3"/>
          <p:cNvSpPr>
            <a:spLocks noGrp="1"/>
          </p:cNvSpPr>
          <p:nvPr>
            <p:ph type="sldNum" sz="quarter" idx="5"/>
          </p:nvPr>
        </p:nvSpPr>
        <p:spPr/>
        <p:txBody>
          <a:bodyPr/>
          <a:lstStyle/>
          <a:p>
            <a:fld id="{9A1131BE-6B63-9048-AE0A-3E707B56C457}" type="slidenum">
              <a:rPr lang="es-ES_tradnl" smtClean="0"/>
              <a:t>10</a:t>
            </a:fld>
            <a:endParaRPr lang="es-ES_tradnl"/>
          </a:p>
        </p:txBody>
      </p:sp>
    </p:spTree>
    <p:extLst>
      <p:ext uri="{BB962C8B-B14F-4D97-AF65-F5344CB8AC3E}">
        <p14:creationId xmlns:p14="http://schemas.microsoft.com/office/powerpoint/2010/main" val="2834513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La desmielinización es un proceso patológico en el que las fibras nerviosas normalmente mielinizadas pierden su capa aislante de mielina. La mielina es fagocitada por microglía y macrófagos, después de lo cual los astrocitos depositan tejido fibroso en placas. La enfermedad desmielinizante altera la conducción nerviosa dentro de los tractos de materia blanca del cerebro, el tronco encefálico y la médula espinal. Las condiciones desmielinizantes que pueden afectar el sistema visual incluyen las siguientes:</a:t>
            </a:r>
          </a:p>
          <a:p>
            <a:r>
              <a:rPr lang="es-MX" dirty="0"/>
              <a:t>• Neuritis óptica aislada sin evidencia clínica de desmielinización generalizada, aunque en una alta proporción de casos esta se desarrolla posteriormente.</a:t>
            </a:r>
          </a:p>
          <a:p>
            <a:r>
              <a:rPr lang="es-MX" dirty="0"/>
              <a:t>• Esclerosis múltiple (EM), con mucho la enfermedad desmielinizante más común (ver más abajo).</a:t>
            </a:r>
          </a:p>
          <a:p>
            <a:r>
              <a:rPr lang="es-MX" dirty="0"/>
              <a:t>• Enfermedad de </a:t>
            </a:r>
            <a:r>
              <a:rPr lang="es-MX" dirty="0" err="1"/>
              <a:t>Devic</a:t>
            </a:r>
            <a:r>
              <a:rPr lang="es-MX" dirty="0"/>
              <a:t> (</a:t>
            </a:r>
            <a:r>
              <a:rPr lang="es-MX" dirty="0" err="1"/>
              <a:t>neuromielitis</a:t>
            </a:r>
            <a:r>
              <a:rPr lang="es-MX" dirty="0"/>
              <a:t> óptica), una enfermedad autoinmune rara en la que se forman anticuerpos contra la proteína acuaporina 4 en las membranas celulares de los astrocitos. Puede ocurrir a cualquier edad y se caracteriza por neuritis óptica bilateral y en pocas semanas, mielitis transversa (desmielinización de la médula espinal).</a:t>
            </a:r>
          </a:p>
          <a:p>
            <a:r>
              <a:rPr lang="es-MX" dirty="0"/>
              <a:t>• Enfermedad de </a:t>
            </a:r>
            <a:r>
              <a:rPr lang="es-MX" dirty="0" err="1"/>
              <a:t>Schilder</a:t>
            </a:r>
            <a:r>
              <a:rPr lang="es-MX" dirty="0"/>
              <a:t>, una enfermedad generalizada implacablemente progresiva muy rara que comienza antes de los 10 años de edad y muere entre 1 y 2 años. Puede ocurrir neuritis óptica bilateral sin mejoría </a:t>
            </a:r>
            <a:r>
              <a:rPr lang="es-MX" dirty="0" err="1"/>
              <a:t>posterior.o</a:t>
            </a:r>
            <a:r>
              <a:rPr lang="es-MX" dirty="0"/>
              <a:t>: EM</a:t>
            </a:r>
            <a:endParaRPr lang="es-CO" dirty="0"/>
          </a:p>
          <a:p>
            <a:endParaRPr lang="es-CO" dirty="0"/>
          </a:p>
        </p:txBody>
      </p:sp>
      <p:sp>
        <p:nvSpPr>
          <p:cNvPr id="4" name="Marcador de número de diapositiva 3"/>
          <p:cNvSpPr>
            <a:spLocks noGrp="1"/>
          </p:cNvSpPr>
          <p:nvPr>
            <p:ph type="sldNum" sz="quarter" idx="5"/>
          </p:nvPr>
        </p:nvSpPr>
        <p:spPr/>
        <p:txBody>
          <a:bodyPr/>
          <a:lstStyle/>
          <a:p>
            <a:fld id="{9A1131BE-6B63-9048-AE0A-3E707B56C457}" type="slidenum">
              <a:rPr lang="es-ES_tradnl" smtClean="0"/>
              <a:t>12</a:t>
            </a:fld>
            <a:endParaRPr lang="es-ES_tradnl"/>
          </a:p>
        </p:txBody>
      </p:sp>
    </p:spTree>
    <p:extLst>
      <p:ext uri="{BB962C8B-B14F-4D97-AF65-F5344CB8AC3E}">
        <p14:creationId xmlns:p14="http://schemas.microsoft.com/office/powerpoint/2010/main" val="1016237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800" b="0" i="0" u="none" strike="noStrike" baseline="0" dirty="0">
                <a:solidFill>
                  <a:srgbClr val="000000"/>
                </a:solidFill>
                <a:latin typeface="BrandingSerif"/>
              </a:rPr>
              <a:t>La EM es una enfermedad desmielinizante idiopática que afecta a la sustancia blanca del sistema nervioso central. Es más común en mujeres que en hombres.</a:t>
            </a:r>
          </a:p>
          <a:p>
            <a:r>
              <a:rPr lang="es-MX" sz="1800" b="0" i="0" u="none" strike="noStrike" baseline="0" dirty="0">
                <a:solidFill>
                  <a:srgbClr val="000000"/>
                </a:solidFill>
                <a:latin typeface="BrandingSerif"/>
              </a:rPr>
              <a:t>La presentación es típicamente en la tercera o cuarta décadas, generalmente con desmielinización recidivante / remitente que puede cambiar más tarde a un patrón incesante y con menos frecuencia con enfermedad progresiva desde el principio. • Las características sistémicas pueden incluir: ○ Médula espinal, p. Ej. debilidad, rigidez, alteración del esfínter, pérdida sensorial. ○ Tronco cerebral, p. Ej. diplopía, nistagmo, disartria, disfagia. ○ Cerebral, p. Ej. hemiparesia, hemianopsia, disfasia. ○ Psicológico, p. Ej. decadencia intelectual, depresión, euforia. </a:t>
            </a:r>
          </a:p>
          <a:p>
            <a:endParaRPr lang="es-MX" sz="1800" b="0" i="0" u="none" strike="noStrike" baseline="0" dirty="0">
              <a:solidFill>
                <a:srgbClr val="000000"/>
              </a:solidFill>
              <a:latin typeface="BrandingSerif"/>
            </a:endParaRPr>
          </a:p>
          <a:p>
            <a:r>
              <a:rPr lang="en-US" sz="1800" b="0" i="1" u="none" strike="noStrike" baseline="0" dirty="0">
                <a:solidFill>
                  <a:srgbClr val="000000"/>
                </a:solidFill>
                <a:latin typeface="ITC Franklin Gothic"/>
              </a:rPr>
              <a:t>Association between optic neuritis and multiple sclerosis </a:t>
            </a:r>
            <a:r>
              <a:rPr lang="en-US" sz="1800" b="0" i="0" u="none" strike="noStrike" baseline="0" dirty="0">
                <a:solidFill>
                  <a:srgbClr val="000000"/>
                </a:solidFill>
                <a:latin typeface="Univers" panose="020B0503020202020204" pitchFamily="34" charset="0"/>
              </a:rPr>
              <a:t>• </a:t>
            </a:r>
            <a:r>
              <a:rPr lang="en-US" sz="1800" b="0" i="0" u="none" strike="noStrike" baseline="0" dirty="0">
                <a:solidFill>
                  <a:srgbClr val="000000"/>
                </a:solidFill>
                <a:latin typeface="BrandingSerif"/>
              </a:rPr>
              <a:t>The overall 15-year risk of developing MS following an acute episode of optic neuritis is about 50%. With no lesions on MRI the risk is 25%, but the risk is over 70% in patients with one or more lesions on MRI. The presence of MRI lesions is therefore a very strong predictive factor. </a:t>
            </a:r>
            <a:r>
              <a:rPr lang="en-US" sz="1800" b="0" i="0" u="none" strike="noStrike" baseline="0" dirty="0">
                <a:solidFill>
                  <a:srgbClr val="000000"/>
                </a:solidFill>
                <a:latin typeface="Univers" panose="020B0503020202020204" pitchFamily="34" charset="0"/>
              </a:rPr>
              <a:t>• </a:t>
            </a:r>
            <a:r>
              <a:rPr lang="en-US" sz="1800" b="0" i="0" u="none" strike="noStrike" baseline="0" dirty="0">
                <a:solidFill>
                  <a:srgbClr val="000000"/>
                </a:solidFill>
                <a:latin typeface="BrandingSerif"/>
              </a:rPr>
              <a:t>MS is not considered a hereditary disease, but the prob-ability of developing the disease is higher in closely related relatives. There is an association between MS and HLA DR15 and DQ6. </a:t>
            </a:r>
            <a:r>
              <a:rPr lang="en-US" sz="1800" b="0" i="0" u="none" strike="noStrike" baseline="0" dirty="0">
                <a:solidFill>
                  <a:srgbClr val="000000"/>
                </a:solidFill>
                <a:latin typeface="Univers" panose="020B0503020202020204" pitchFamily="34" charset="0"/>
              </a:rPr>
              <a:t>• </a:t>
            </a:r>
            <a:r>
              <a:rPr lang="en-US" sz="1800" b="0" i="0" u="none" strike="noStrike" baseline="0" dirty="0">
                <a:solidFill>
                  <a:srgbClr val="000000"/>
                </a:solidFill>
                <a:latin typeface="BrandingSerif"/>
              </a:rPr>
              <a:t>A substantially lower risk of developing MS when there are no MRI lesions is conferred by the following factors, providing critical support in deciding whether to commence </a:t>
            </a:r>
            <a:r>
              <a:rPr lang="en-US" sz="1800" b="0" i="0" u="none" strike="noStrike" baseline="0" dirty="0" err="1">
                <a:solidFill>
                  <a:srgbClr val="000000"/>
                </a:solidFill>
                <a:latin typeface="BrandingSerif"/>
              </a:rPr>
              <a:t>immu-nomodulatory</a:t>
            </a:r>
            <a:r>
              <a:rPr lang="en-US" sz="1800" b="0" i="0" u="none" strike="noStrike" baseline="0" dirty="0">
                <a:solidFill>
                  <a:srgbClr val="000000"/>
                </a:solidFill>
                <a:latin typeface="BrandingSerif"/>
              </a:rPr>
              <a:t> MS-prophylactic treatment following an optic neuritis episode: </a:t>
            </a:r>
            <a:r>
              <a:rPr lang="en-US" sz="1800" b="0" i="0" u="none" strike="noStrike" baseline="0" dirty="0">
                <a:solidFill>
                  <a:srgbClr val="000000"/>
                </a:solidFill>
                <a:latin typeface="Arial Unicode MS"/>
              </a:rPr>
              <a:t>○ </a:t>
            </a:r>
            <a:r>
              <a:rPr lang="en-US" sz="1800" b="0" i="0" u="none" strike="noStrike" baseline="0" dirty="0">
                <a:solidFill>
                  <a:srgbClr val="000000"/>
                </a:solidFill>
                <a:latin typeface="BrandingSerif"/>
              </a:rPr>
              <a:t>Male gender. </a:t>
            </a:r>
            <a:r>
              <a:rPr lang="en-US" sz="1800" b="0" i="0" u="none" strike="noStrike" baseline="0" dirty="0">
                <a:solidFill>
                  <a:srgbClr val="000000"/>
                </a:solidFill>
                <a:latin typeface="Arial Unicode MS"/>
              </a:rPr>
              <a:t>○ </a:t>
            </a:r>
            <a:r>
              <a:rPr lang="en-US" sz="1800" b="0" i="0" u="none" strike="noStrike" baseline="0" dirty="0">
                <a:solidFill>
                  <a:srgbClr val="000000"/>
                </a:solidFill>
                <a:latin typeface="BrandingSerif"/>
              </a:rPr>
              <a:t>Absence of a viral syndrome preceding the optic neuritis. </a:t>
            </a:r>
            <a:r>
              <a:rPr lang="en-US" sz="1800" b="0" i="0" u="none" strike="noStrike" baseline="0" dirty="0">
                <a:solidFill>
                  <a:srgbClr val="000000"/>
                </a:solidFill>
                <a:latin typeface="Arial Unicode MS"/>
              </a:rPr>
              <a:t>○ </a:t>
            </a:r>
            <a:r>
              <a:rPr lang="en-US" sz="1800" b="0" i="0" u="none" strike="noStrike" baseline="0" dirty="0">
                <a:solidFill>
                  <a:srgbClr val="000000"/>
                </a:solidFill>
                <a:latin typeface="BrandingSerif"/>
              </a:rPr>
              <a:t>Optic disc swelling, disc/peripapillary </a:t>
            </a:r>
            <a:r>
              <a:rPr lang="en-US" sz="1800" b="0" i="0" u="none" strike="noStrike" baseline="0" dirty="0" err="1">
                <a:solidFill>
                  <a:srgbClr val="000000"/>
                </a:solidFill>
                <a:latin typeface="BrandingSerif"/>
              </a:rPr>
              <a:t>haemorrhages</a:t>
            </a:r>
            <a:r>
              <a:rPr lang="en-US" sz="1800" b="0" i="0" u="none" strike="noStrike" baseline="0" dirty="0">
                <a:solidFill>
                  <a:srgbClr val="000000"/>
                </a:solidFill>
                <a:latin typeface="BrandingSerif"/>
              </a:rPr>
              <a:t> or macular exudates. </a:t>
            </a:r>
            <a:r>
              <a:rPr lang="en-US" sz="1800" b="0" i="0" u="none" strike="noStrike" baseline="0" dirty="0">
                <a:solidFill>
                  <a:srgbClr val="000000"/>
                </a:solidFill>
                <a:latin typeface="Arial Unicode MS"/>
              </a:rPr>
              <a:t>○ </a:t>
            </a:r>
            <a:r>
              <a:rPr lang="en-US" sz="1800" b="0" i="0" u="none" strike="noStrike" baseline="0" dirty="0">
                <a:solidFill>
                  <a:srgbClr val="000000"/>
                </a:solidFill>
                <a:latin typeface="BrandingSerif"/>
              </a:rPr>
              <a:t>Vision reduced to no light perception. </a:t>
            </a:r>
            <a:r>
              <a:rPr lang="en-US" sz="1800" b="0" i="0" u="none" strike="noStrike" baseline="0" dirty="0">
                <a:solidFill>
                  <a:srgbClr val="000000"/>
                </a:solidFill>
                <a:latin typeface="Arial Unicode MS"/>
              </a:rPr>
              <a:t>○ </a:t>
            </a:r>
            <a:r>
              <a:rPr lang="en-US" sz="1800" b="0" i="0" u="none" strike="noStrike" baseline="0" dirty="0">
                <a:solidFill>
                  <a:srgbClr val="000000"/>
                </a:solidFill>
                <a:latin typeface="BrandingSerif"/>
              </a:rPr>
              <a:t>Absence of periocular pain. </a:t>
            </a:r>
            <a:r>
              <a:rPr lang="en-US" sz="1800" b="0" i="0" u="none" strike="noStrike" baseline="0" dirty="0">
                <a:solidFill>
                  <a:srgbClr val="000000"/>
                </a:solidFill>
                <a:latin typeface="Univers" panose="020B0503020202020204" pitchFamily="34" charset="0"/>
              </a:rPr>
              <a:t>• </a:t>
            </a:r>
            <a:r>
              <a:rPr lang="en-US" sz="1800" b="0" i="0" u="none" strike="noStrike" baseline="0" dirty="0">
                <a:solidFill>
                  <a:srgbClr val="000000"/>
                </a:solidFill>
                <a:latin typeface="BrandingSerif"/>
              </a:rPr>
              <a:t>Optic neuritis is the presenting feature of MS in up to 30%. </a:t>
            </a:r>
            <a:r>
              <a:rPr lang="en-US" sz="1800" b="0" i="0" u="none" strike="noStrike" baseline="0" dirty="0">
                <a:solidFill>
                  <a:srgbClr val="000000"/>
                </a:solidFill>
                <a:latin typeface="Univers" panose="020B0503020202020204" pitchFamily="34" charset="0"/>
              </a:rPr>
              <a:t>• </a:t>
            </a:r>
            <a:r>
              <a:rPr lang="en-US" sz="1800" b="0" i="0" u="none" strike="noStrike" baseline="0" dirty="0">
                <a:solidFill>
                  <a:srgbClr val="000000"/>
                </a:solidFill>
                <a:latin typeface="BrandingSerif"/>
              </a:rPr>
              <a:t>Optic neuritis </a:t>
            </a:r>
            <a:endParaRPr lang="es-CO" dirty="0"/>
          </a:p>
        </p:txBody>
      </p:sp>
      <p:sp>
        <p:nvSpPr>
          <p:cNvPr id="4" name="Marcador de número de diapositiva 3"/>
          <p:cNvSpPr>
            <a:spLocks noGrp="1"/>
          </p:cNvSpPr>
          <p:nvPr>
            <p:ph type="sldNum" sz="quarter" idx="5"/>
          </p:nvPr>
        </p:nvSpPr>
        <p:spPr/>
        <p:txBody>
          <a:bodyPr/>
          <a:lstStyle/>
          <a:p>
            <a:fld id="{9A1131BE-6B63-9048-AE0A-3E707B56C457}" type="slidenum">
              <a:rPr lang="es-ES_tradnl" smtClean="0"/>
              <a:t>13</a:t>
            </a:fld>
            <a:endParaRPr lang="es-ES_tradnl"/>
          </a:p>
        </p:txBody>
      </p:sp>
    </p:spTree>
    <p:extLst>
      <p:ext uri="{BB962C8B-B14F-4D97-AF65-F5344CB8AC3E}">
        <p14:creationId xmlns:p14="http://schemas.microsoft.com/office/powerpoint/2010/main" val="3353098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800" b="0" i="0" u="none" strike="noStrike" baseline="0" dirty="0">
                <a:solidFill>
                  <a:srgbClr val="000000"/>
                </a:solidFill>
                <a:latin typeface="BrandingSerif"/>
              </a:rPr>
              <a:t>La EM es una enfermedad desmielinizante idiopática que afecta a la sustancia blanca del sistema nervioso central. Es más común en mujeres que en hombres.</a:t>
            </a:r>
          </a:p>
          <a:p>
            <a:r>
              <a:rPr lang="es-MX" sz="1800" b="0" i="0" u="none" strike="noStrike" baseline="0" dirty="0">
                <a:solidFill>
                  <a:srgbClr val="000000"/>
                </a:solidFill>
                <a:latin typeface="BrandingSerif"/>
              </a:rPr>
              <a:t>La presentación es típicamente en la tercera o cuarta décadas, generalmente con desmielinización recidivante / remitente que puede cambiar más tarde a un patrón incesante y con menos frecuencia con enfermedad progresiva desde el principio. • Las características sistémicas pueden incluir: ○ Médula espinal, p. Ej. debilidad, rigidez, alteración del esfínter, pérdida sensorial. ○ Tronco cerebral, p. Ej. diplopía, nistagmo, disartria, disfagia. ○ Cerebral, p. Ej. hemiparesia, hemianopsia, disfasia. ○ Psicológico, p. Ej. decadencia intelectual, depresión, euforia. </a:t>
            </a:r>
          </a:p>
          <a:p>
            <a:endParaRPr lang="es-MX" sz="1800" b="0" i="0" u="none" strike="noStrike" baseline="0" dirty="0">
              <a:solidFill>
                <a:srgbClr val="000000"/>
              </a:solidFill>
              <a:latin typeface="BrandingSerif"/>
            </a:endParaRPr>
          </a:p>
          <a:p>
            <a:r>
              <a:rPr lang="en-US" sz="1800" b="0" i="1" u="none" strike="noStrike" baseline="0" dirty="0">
                <a:solidFill>
                  <a:srgbClr val="000000"/>
                </a:solidFill>
                <a:latin typeface="ITC Franklin Gothic"/>
              </a:rPr>
              <a:t>Association between optic neuritis and multiple sclerosis </a:t>
            </a:r>
            <a:r>
              <a:rPr lang="en-US" sz="1800" b="0" i="0" u="none" strike="noStrike" baseline="0" dirty="0">
                <a:solidFill>
                  <a:srgbClr val="000000"/>
                </a:solidFill>
                <a:latin typeface="Univers" panose="020B0503020202020204" pitchFamily="34" charset="0"/>
              </a:rPr>
              <a:t>• </a:t>
            </a:r>
            <a:r>
              <a:rPr lang="en-US" sz="1800" b="0" i="0" u="none" strike="noStrike" baseline="0" dirty="0">
                <a:solidFill>
                  <a:srgbClr val="000000"/>
                </a:solidFill>
                <a:latin typeface="BrandingSerif"/>
              </a:rPr>
              <a:t>The overall 15-year risk of developing MS following an acute episode of optic neuritis is about 50%. With no lesions on MRI the risk is 25%, but the risk is over 70% in patients with one or more lesions on MRI. The presence of MRI lesions is therefore a very strong predictive factor. </a:t>
            </a:r>
            <a:r>
              <a:rPr lang="en-US" sz="1800" b="0" i="0" u="none" strike="noStrike" baseline="0" dirty="0">
                <a:solidFill>
                  <a:srgbClr val="000000"/>
                </a:solidFill>
                <a:latin typeface="Univers" panose="020B0503020202020204" pitchFamily="34" charset="0"/>
              </a:rPr>
              <a:t>• </a:t>
            </a:r>
            <a:r>
              <a:rPr lang="en-US" sz="1800" b="0" i="0" u="none" strike="noStrike" baseline="0" dirty="0">
                <a:solidFill>
                  <a:srgbClr val="000000"/>
                </a:solidFill>
                <a:latin typeface="BrandingSerif"/>
              </a:rPr>
              <a:t>MS is not considered a hereditary disease, but the prob-ability of developing the disease is higher in closely related relatives. There is an association between MS and HLA DR15 and DQ6. </a:t>
            </a:r>
            <a:r>
              <a:rPr lang="en-US" sz="1800" b="0" i="0" u="none" strike="noStrike" baseline="0" dirty="0">
                <a:solidFill>
                  <a:srgbClr val="000000"/>
                </a:solidFill>
                <a:latin typeface="Univers" panose="020B0503020202020204" pitchFamily="34" charset="0"/>
              </a:rPr>
              <a:t>• </a:t>
            </a:r>
            <a:r>
              <a:rPr lang="en-US" sz="1800" b="0" i="0" u="none" strike="noStrike" baseline="0" dirty="0">
                <a:solidFill>
                  <a:srgbClr val="000000"/>
                </a:solidFill>
                <a:latin typeface="BrandingSerif"/>
              </a:rPr>
              <a:t>A substantially lower risk of developing MS when there are no MRI lesions is conferred by the following factors, providing critical support in deciding whether to commence </a:t>
            </a:r>
            <a:r>
              <a:rPr lang="en-US" sz="1800" b="0" i="0" u="none" strike="noStrike" baseline="0" dirty="0" err="1">
                <a:solidFill>
                  <a:srgbClr val="000000"/>
                </a:solidFill>
                <a:latin typeface="BrandingSerif"/>
              </a:rPr>
              <a:t>immu-nomodulatory</a:t>
            </a:r>
            <a:r>
              <a:rPr lang="en-US" sz="1800" b="0" i="0" u="none" strike="noStrike" baseline="0" dirty="0">
                <a:solidFill>
                  <a:srgbClr val="000000"/>
                </a:solidFill>
                <a:latin typeface="BrandingSerif"/>
              </a:rPr>
              <a:t> MS-prophylactic treatment following an optic neuritis episode: </a:t>
            </a:r>
            <a:r>
              <a:rPr lang="en-US" sz="1800" b="0" i="0" u="none" strike="noStrike" baseline="0" dirty="0">
                <a:solidFill>
                  <a:srgbClr val="000000"/>
                </a:solidFill>
                <a:latin typeface="Arial Unicode MS"/>
              </a:rPr>
              <a:t>○ </a:t>
            </a:r>
            <a:r>
              <a:rPr lang="en-US" sz="1800" b="0" i="0" u="none" strike="noStrike" baseline="0" dirty="0">
                <a:solidFill>
                  <a:srgbClr val="000000"/>
                </a:solidFill>
                <a:latin typeface="BrandingSerif"/>
              </a:rPr>
              <a:t>Male gender. </a:t>
            </a:r>
            <a:r>
              <a:rPr lang="en-US" sz="1800" b="0" i="0" u="none" strike="noStrike" baseline="0" dirty="0">
                <a:solidFill>
                  <a:srgbClr val="000000"/>
                </a:solidFill>
                <a:latin typeface="Arial Unicode MS"/>
              </a:rPr>
              <a:t>○ </a:t>
            </a:r>
            <a:r>
              <a:rPr lang="en-US" sz="1800" b="0" i="0" u="none" strike="noStrike" baseline="0" dirty="0">
                <a:solidFill>
                  <a:srgbClr val="000000"/>
                </a:solidFill>
                <a:latin typeface="BrandingSerif"/>
              </a:rPr>
              <a:t>Absence of a viral syndrome preceding the optic neuritis. </a:t>
            </a:r>
            <a:r>
              <a:rPr lang="en-US" sz="1800" b="0" i="0" u="none" strike="noStrike" baseline="0" dirty="0">
                <a:solidFill>
                  <a:srgbClr val="000000"/>
                </a:solidFill>
                <a:latin typeface="Arial Unicode MS"/>
              </a:rPr>
              <a:t>○ </a:t>
            </a:r>
            <a:r>
              <a:rPr lang="en-US" sz="1800" b="0" i="0" u="none" strike="noStrike" baseline="0" dirty="0">
                <a:solidFill>
                  <a:srgbClr val="000000"/>
                </a:solidFill>
                <a:latin typeface="BrandingSerif"/>
              </a:rPr>
              <a:t>Optic disc swelling, disc/peripapillary </a:t>
            </a:r>
            <a:r>
              <a:rPr lang="en-US" sz="1800" b="0" i="0" u="none" strike="noStrike" baseline="0" dirty="0" err="1">
                <a:solidFill>
                  <a:srgbClr val="000000"/>
                </a:solidFill>
                <a:latin typeface="BrandingSerif"/>
              </a:rPr>
              <a:t>haemorrhages</a:t>
            </a:r>
            <a:r>
              <a:rPr lang="en-US" sz="1800" b="0" i="0" u="none" strike="noStrike" baseline="0" dirty="0">
                <a:solidFill>
                  <a:srgbClr val="000000"/>
                </a:solidFill>
                <a:latin typeface="BrandingSerif"/>
              </a:rPr>
              <a:t> or macular exudates. </a:t>
            </a:r>
            <a:r>
              <a:rPr lang="en-US" sz="1800" b="0" i="0" u="none" strike="noStrike" baseline="0" dirty="0">
                <a:solidFill>
                  <a:srgbClr val="000000"/>
                </a:solidFill>
                <a:latin typeface="Arial Unicode MS"/>
              </a:rPr>
              <a:t>○ </a:t>
            </a:r>
            <a:r>
              <a:rPr lang="en-US" sz="1800" b="0" i="0" u="none" strike="noStrike" baseline="0" dirty="0">
                <a:solidFill>
                  <a:srgbClr val="000000"/>
                </a:solidFill>
                <a:latin typeface="BrandingSerif"/>
              </a:rPr>
              <a:t>Vision reduced to no light perception. </a:t>
            </a:r>
            <a:r>
              <a:rPr lang="en-US" sz="1800" b="0" i="0" u="none" strike="noStrike" baseline="0" dirty="0">
                <a:solidFill>
                  <a:srgbClr val="000000"/>
                </a:solidFill>
                <a:latin typeface="Arial Unicode MS"/>
              </a:rPr>
              <a:t>○ </a:t>
            </a:r>
            <a:r>
              <a:rPr lang="en-US" sz="1800" b="0" i="0" u="none" strike="noStrike" baseline="0" dirty="0">
                <a:solidFill>
                  <a:srgbClr val="000000"/>
                </a:solidFill>
                <a:latin typeface="BrandingSerif"/>
              </a:rPr>
              <a:t>Absence of periocular pain. </a:t>
            </a:r>
            <a:r>
              <a:rPr lang="en-US" sz="1800" b="0" i="0" u="none" strike="noStrike" baseline="0" dirty="0">
                <a:solidFill>
                  <a:srgbClr val="000000"/>
                </a:solidFill>
                <a:latin typeface="Univers" panose="020B0503020202020204" pitchFamily="34" charset="0"/>
              </a:rPr>
              <a:t>• </a:t>
            </a:r>
            <a:r>
              <a:rPr lang="en-US" sz="1800" b="0" i="0" u="none" strike="noStrike" baseline="0" dirty="0">
                <a:solidFill>
                  <a:srgbClr val="000000"/>
                </a:solidFill>
                <a:latin typeface="BrandingSerif"/>
              </a:rPr>
              <a:t>Optic neuritis is the presenting feature of MS in up to 30%. </a:t>
            </a:r>
            <a:r>
              <a:rPr lang="en-US" sz="1800" b="0" i="0" u="none" strike="noStrike" baseline="0" dirty="0">
                <a:solidFill>
                  <a:srgbClr val="000000"/>
                </a:solidFill>
                <a:latin typeface="Univers" panose="020B0503020202020204" pitchFamily="34" charset="0"/>
              </a:rPr>
              <a:t>• </a:t>
            </a:r>
            <a:r>
              <a:rPr lang="en-US" sz="1800" b="0" i="0" u="none" strike="noStrike" baseline="0" dirty="0">
                <a:solidFill>
                  <a:srgbClr val="000000"/>
                </a:solidFill>
                <a:latin typeface="BrandingSerif"/>
              </a:rPr>
              <a:t>Optic neuritis </a:t>
            </a:r>
            <a:endParaRPr lang="es-CO" dirty="0"/>
          </a:p>
        </p:txBody>
      </p:sp>
      <p:sp>
        <p:nvSpPr>
          <p:cNvPr id="4" name="Marcador de número de diapositiva 3"/>
          <p:cNvSpPr>
            <a:spLocks noGrp="1"/>
          </p:cNvSpPr>
          <p:nvPr>
            <p:ph type="sldNum" sz="quarter" idx="5"/>
          </p:nvPr>
        </p:nvSpPr>
        <p:spPr/>
        <p:txBody>
          <a:bodyPr/>
          <a:lstStyle/>
          <a:p>
            <a:fld id="{9A1131BE-6B63-9048-AE0A-3E707B56C457}" type="slidenum">
              <a:rPr lang="es-ES_tradnl" smtClean="0"/>
              <a:t>14</a:t>
            </a:fld>
            <a:endParaRPr lang="es-ES_tradnl"/>
          </a:p>
        </p:txBody>
      </p:sp>
    </p:spTree>
    <p:extLst>
      <p:ext uri="{BB962C8B-B14F-4D97-AF65-F5344CB8AC3E}">
        <p14:creationId xmlns:p14="http://schemas.microsoft.com/office/powerpoint/2010/main" val="2813709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baseline="0" dirty="0">
                <a:solidFill>
                  <a:srgbClr val="000000"/>
                </a:solidFill>
                <a:latin typeface="ITC Franklin Gothic"/>
              </a:rPr>
              <a:t>Clinical features of demyelinating optic neuritis </a:t>
            </a:r>
            <a:r>
              <a:rPr lang="en-US" sz="1200" b="0" i="0" u="none" strike="noStrike" baseline="0" dirty="0">
                <a:solidFill>
                  <a:srgbClr val="000000"/>
                </a:solidFill>
                <a:latin typeface="Univers" panose="020B0503020202020204" pitchFamily="34" charset="0"/>
              </a:rPr>
              <a:t>• </a:t>
            </a:r>
            <a:r>
              <a:rPr lang="en-US" sz="1200" b="1" i="0" u="none" strike="noStrike" baseline="0" dirty="0">
                <a:solidFill>
                  <a:srgbClr val="000000"/>
                </a:solidFill>
                <a:latin typeface="BrandingSerif"/>
              </a:rPr>
              <a:t>Symptoms </a:t>
            </a:r>
            <a:r>
              <a:rPr lang="en-US" sz="1200" b="0" i="0" u="none" strike="noStrike" baseline="0" dirty="0">
                <a:solidFill>
                  <a:srgbClr val="000000"/>
                </a:solidFill>
                <a:latin typeface="Arial Unicode MS"/>
              </a:rPr>
              <a:t>○ </a:t>
            </a:r>
            <a:r>
              <a:rPr lang="en-US" sz="1200" b="0" i="0" u="none" strike="noStrike" baseline="0" dirty="0">
                <a:solidFill>
                  <a:srgbClr val="000000"/>
                </a:solidFill>
                <a:latin typeface="BrandingSerif"/>
              </a:rPr>
              <a:t>Subacute monocular visual impairment. </a:t>
            </a:r>
            <a:r>
              <a:rPr lang="en-US" sz="1200" b="0" i="0" u="none" strike="noStrike" baseline="0" dirty="0">
                <a:solidFill>
                  <a:srgbClr val="000000"/>
                </a:solidFill>
                <a:latin typeface="Arial Unicode MS"/>
              </a:rPr>
              <a:t>○ </a:t>
            </a:r>
            <a:r>
              <a:rPr lang="en-US" sz="1200" b="0" i="0" u="none" strike="noStrike" baseline="0" dirty="0">
                <a:solidFill>
                  <a:srgbClr val="000000"/>
                </a:solidFill>
                <a:latin typeface="BrandingSerif"/>
              </a:rPr>
              <a:t>Usual age range 20–50 years (mean around 30). </a:t>
            </a:r>
            <a:r>
              <a:rPr lang="en-US" sz="1200" b="0" i="0" u="none" strike="noStrike" baseline="0" dirty="0">
                <a:solidFill>
                  <a:srgbClr val="000000"/>
                </a:solidFill>
                <a:latin typeface="Arial Unicode MS"/>
              </a:rPr>
              <a:t>○ </a:t>
            </a:r>
            <a:r>
              <a:rPr lang="en-US" sz="1200" b="0" i="0" u="none" strike="noStrike" baseline="0" dirty="0">
                <a:solidFill>
                  <a:srgbClr val="000000"/>
                </a:solidFill>
                <a:latin typeface="BrandingSerif"/>
              </a:rPr>
              <a:t>Some patients experience tiny white or </a:t>
            </a:r>
            <a:r>
              <a:rPr lang="en-US" sz="1200" b="0" i="0" u="none" strike="noStrike" baseline="0" dirty="0" err="1">
                <a:solidFill>
                  <a:srgbClr val="000000"/>
                </a:solidFill>
                <a:latin typeface="BrandingSerif"/>
              </a:rPr>
              <a:t>coloured</a:t>
            </a:r>
            <a:r>
              <a:rPr lang="en-US" sz="1200" b="0" i="0" u="none" strike="noStrike" baseline="0" dirty="0">
                <a:solidFill>
                  <a:srgbClr val="000000"/>
                </a:solidFill>
                <a:latin typeface="BrandingSerif"/>
              </a:rPr>
              <a:t> flashes or sparkles (phosphenes). </a:t>
            </a:r>
            <a:r>
              <a:rPr lang="en-US" sz="1200" b="0" i="0" u="none" strike="noStrike" baseline="0" dirty="0">
                <a:solidFill>
                  <a:srgbClr val="000000"/>
                </a:solidFill>
                <a:latin typeface="Arial Unicode MS"/>
              </a:rPr>
              <a:t>○ </a:t>
            </a:r>
            <a:r>
              <a:rPr lang="en-US" sz="1200" b="0" i="0" u="none" strike="noStrike" baseline="0" dirty="0">
                <a:solidFill>
                  <a:srgbClr val="000000"/>
                </a:solidFill>
                <a:latin typeface="BrandingSerif"/>
              </a:rPr>
              <a:t>Discomfort or pain in or around the eye is present in over 90% and typically exacerbated by ocular movement. It may precede or accompany the visual loss and usually lasts a few days. </a:t>
            </a:r>
            <a:endParaRPr lang="es-MX" sz="1000" b="0" i="0" u="none" strike="noStrike" baseline="0" dirty="0">
              <a:solidFill>
                <a:srgbClr val="000000"/>
              </a:solidFill>
              <a:latin typeface="BrandingSerif"/>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Arial Unicode MS"/>
              </a:rPr>
              <a:t>○ </a:t>
            </a:r>
            <a:r>
              <a:rPr lang="en-US" sz="1200" b="0" i="0" u="none" strike="noStrike" baseline="0" dirty="0">
                <a:solidFill>
                  <a:srgbClr val="000000"/>
                </a:solidFill>
                <a:latin typeface="BrandingSerif"/>
              </a:rPr>
              <a:t>Frontal headache and tenderness of the globe may also be present. </a:t>
            </a:r>
            <a:r>
              <a:rPr lang="en-US" sz="1200" b="0" i="0" u="none" strike="noStrike" baseline="0" dirty="0">
                <a:solidFill>
                  <a:srgbClr val="000000"/>
                </a:solidFill>
                <a:latin typeface="Univers" panose="020B0503020202020204" pitchFamily="34" charset="0"/>
              </a:rPr>
              <a:t>• </a:t>
            </a:r>
            <a:r>
              <a:rPr lang="en-US" sz="1200" b="1" i="0" u="none" strike="noStrike" baseline="0" dirty="0">
                <a:solidFill>
                  <a:srgbClr val="000000"/>
                </a:solidFill>
                <a:latin typeface="BrandingSerif"/>
              </a:rPr>
              <a:t>Signs </a:t>
            </a:r>
            <a:r>
              <a:rPr lang="en-US" sz="1200" b="0" i="0" u="none" strike="noStrike" baseline="0" dirty="0">
                <a:solidFill>
                  <a:srgbClr val="000000"/>
                </a:solidFill>
                <a:latin typeface="Univers" panose="020B0503020202020204" pitchFamily="34" charset="0"/>
              </a:rPr>
              <a:t>• </a:t>
            </a:r>
            <a:r>
              <a:rPr lang="en-US" sz="1200" b="0" i="0" u="none" strike="noStrike" baseline="0" dirty="0">
                <a:solidFill>
                  <a:srgbClr val="000000"/>
                </a:solidFill>
                <a:latin typeface="BrandingSerif"/>
              </a:rPr>
              <a:t>Visual acuity (VA) is usually 6/18–6/60, but may rarely be worse. </a:t>
            </a:r>
            <a:r>
              <a:rPr lang="en-US" sz="1200" b="0" i="0" u="none" strike="noStrike" baseline="0" dirty="0">
                <a:solidFill>
                  <a:srgbClr val="000000"/>
                </a:solidFill>
                <a:latin typeface="Univers" panose="020B0503020202020204" pitchFamily="34" charset="0"/>
              </a:rPr>
              <a:t>• </a:t>
            </a:r>
            <a:r>
              <a:rPr lang="en-US" sz="1200" b="0" i="0" u="none" strike="noStrike" baseline="0" dirty="0">
                <a:solidFill>
                  <a:srgbClr val="000000"/>
                </a:solidFill>
                <a:latin typeface="BrandingSerif"/>
              </a:rPr>
              <a:t>Other signs of optic nerve dysfunction (see above), particularly impaired </a:t>
            </a:r>
            <a:r>
              <a:rPr lang="en-US" sz="1200" b="0" i="0" u="none" strike="noStrike" baseline="0" dirty="0" err="1">
                <a:solidFill>
                  <a:srgbClr val="000000"/>
                </a:solidFill>
                <a:latin typeface="BrandingSerif"/>
              </a:rPr>
              <a:t>colour</a:t>
            </a:r>
            <a:r>
              <a:rPr lang="en-US" sz="1200" b="0" i="0" u="none" strike="noStrike" baseline="0" dirty="0">
                <a:solidFill>
                  <a:srgbClr val="000000"/>
                </a:solidFill>
                <a:latin typeface="BrandingSerif"/>
              </a:rPr>
              <a:t> vision and a relative afferent pupillary defect. </a:t>
            </a:r>
            <a:r>
              <a:rPr lang="en-US" sz="1200" b="0" i="0" u="none" strike="noStrike" baseline="0" dirty="0">
                <a:solidFill>
                  <a:srgbClr val="000000"/>
                </a:solidFill>
                <a:latin typeface="Univers" panose="020B0503020202020204" pitchFamily="34" charset="0"/>
              </a:rPr>
              <a:t>• </a:t>
            </a:r>
            <a:r>
              <a:rPr lang="en-US" sz="1200" b="0" i="0" u="none" strike="noStrike" baseline="0" dirty="0">
                <a:solidFill>
                  <a:srgbClr val="000000"/>
                </a:solidFill>
                <a:latin typeface="BrandingSerif"/>
              </a:rPr>
              <a:t>The optic disc is normal in the majority of cases (retrobulbar neuritis); the remainder show papillitis (see Fig. 19.8). </a:t>
            </a:r>
            <a:r>
              <a:rPr lang="en-US" sz="1200" b="0" i="0" u="none" strike="noStrike" baseline="0" dirty="0">
                <a:solidFill>
                  <a:srgbClr val="000000"/>
                </a:solidFill>
                <a:latin typeface="Univers" panose="020B0503020202020204" pitchFamily="34" charset="0"/>
              </a:rPr>
              <a:t>• </a:t>
            </a:r>
            <a:r>
              <a:rPr lang="en-US" sz="1200" b="0" i="0" u="none" strike="noStrike" baseline="0" dirty="0">
                <a:solidFill>
                  <a:srgbClr val="000000"/>
                </a:solidFill>
                <a:latin typeface="BrandingSerif"/>
              </a:rPr>
              <a:t>Temporal disc pallor may be seen in the fellow eye (see Fig. 19.7B for similar appearance), indicative of previous optic neuritis. </a:t>
            </a:r>
            <a:r>
              <a:rPr lang="en-US" sz="1200" b="0" i="0" u="none" strike="noStrike" baseline="0" dirty="0">
                <a:solidFill>
                  <a:srgbClr val="000000"/>
                </a:solidFill>
                <a:latin typeface="Univers" panose="020B0503020202020204" pitchFamily="34" charset="0"/>
              </a:rPr>
              <a:t>• </a:t>
            </a:r>
            <a:r>
              <a:rPr lang="en-US" sz="1200" b="1" i="0" u="none" strike="noStrike" baseline="0" dirty="0">
                <a:solidFill>
                  <a:srgbClr val="000000"/>
                </a:solidFill>
                <a:latin typeface="BrandingSerif"/>
              </a:rPr>
              <a:t>Visual field defects </a:t>
            </a:r>
            <a:r>
              <a:rPr lang="en-US" sz="1200" b="0" i="0" u="none" strike="noStrike" baseline="0" dirty="0">
                <a:solidFill>
                  <a:srgbClr val="000000"/>
                </a:solidFill>
                <a:latin typeface="BrandingSerif"/>
              </a:rPr>
              <a:t>(Fig. 19.10) </a:t>
            </a:r>
            <a:r>
              <a:rPr lang="en-US" sz="1200" b="0" i="0" u="none" strike="noStrike" baseline="0" dirty="0">
                <a:solidFill>
                  <a:srgbClr val="000000"/>
                </a:solidFill>
                <a:latin typeface="Arial Unicode MS"/>
              </a:rPr>
              <a:t>○ </a:t>
            </a:r>
            <a:r>
              <a:rPr lang="en-US" sz="1200" b="0" i="0" u="none" strike="noStrike" baseline="0" dirty="0">
                <a:solidFill>
                  <a:srgbClr val="000000"/>
                </a:solidFill>
                <a:latin typeface="BrandingSerif"/>
              </a:rPr>
              <a:t>Diffuse depression of sensitivity in the entire central 30° is the most common.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Arial Unicode MS"/>
              </a:rPr>
              <a:t>○ </a:t>
            </a:r>
            <a:r>
              <a:rPr lang="en-US" sz="1200" b="0" i="0" u="none" strike="noStrike" baseline="0" dirty="0">
                <a:solidFill>
                  <a:srgbClr val="000000"/>
                </a:solidFill>
                <a:latin typeface="BrandingSerif"/>
              </a:rPr>
              <a:t>Altitudinal/arcuate defects and focal central/</a:t>
            </a:r>
            <a:r>
              <a:rPr lang="en-US" sz="1200" b="0" i="0" u="none" strike="noStrike" baseline="0" dirty="0" err="1">
                <a:solidFill>
                  <a:srgbClr val="000000"/>
                </a:solidFill>
                <a:latin typeface="BrandingSerif"/>
              </a:rPr>
              <a:t>centrocaecal</a:t>
            </a:r>
            <a:r>
              <a:rPr lang="en-US" sz="1200" b="0" i="0" u="none" strike="noStrike" baseline="0" dirty="0">
                <a:solidFill>
                  <a:srgbClr val="000000"/>
                </a:solidFill>
                <a:latin typeface="BrandingSerif"/>
              </a:rPr>
              <a:t> scotomas are also frequent. </a:t>
            </a:r>
            <a:r>
              <a:rPr lang="en-US" sz="1200" b="0" i="0" u="none" strike="noStrike" baseline="0" dirty="0">
                <a:solidFill>
                  <a:srgbClr val="000000"/>
                </a:solidFill>
                <a:latin typeface="Arial Unicode MS"/>
              </a:rPr>
              <a:t>○ </a:t>
            </a:r>
            <a:r>
              <a:rPr lang="en-US" sz="1200" b="0" i="0" u="none" strike="noStrike" baseline="0" dirty="0">
                <a:solidFill>
                  <a:srgbClr val="000000"/>
                </a:solidFill>
                <a:latin typeface="BrandingSerif"/>
              </a:rPr>
              <a:t>Focal defects are frequently accompanied by an element of superimposed generalized depression. </a:t>
            </a:r>
            <a:r>
              <a:rPr lang="en-US" sz="1200" b="0" i="0" u="none" strike="noStrike" baseline="0" dirty="0">
                <a:solidFill>
                  <a:srgbClr val="000000"/>
                </a:solidFill>
                <a:latin typeface="Univers" panose="020B0503020202020204" pitchFamily="34" charset="0"/>
              </a:rPr>
              <a:t>• </a:t>
            </a:r>
            <a:r>
              <a:rPr lang="en-US" sz="1200" b="1" i="0" u="none" strike="noStrike" baseline="0" dirty="0">
                <a:solidFill>
                  <a:srgbClr val="000000"/>
                </a:solidFill>
                <a:latin typeface="BrandingSerif"/>
              </a:rPr>
              <a:t>Course. </a:t>
            </a:r>
            <a:r>
              <a:rPr lang="en-US" sz="1200" b="0" i="0" u="none" strike="noStrike" baseline="0" dirty="0">
                <a:solidFill>
                  <a:srgbClr val="000000"/>
                </a:solidFill>
                <a:latin typeface="BrandingSerif"/>
              </a:rPr>
              <a:t>Vision worsens over several days to 3 weeks and then begins to improve. Initial recovery is fairly rapid and then slower over 6–12 months. </a:t>
            </a:r>
            <a:r>
              <a:rPr lang="en-US" sz="1200" b="0" i="0" u="none" strike="noStrike" baseline="0" dirty="0">
                <a:solidFill>
                  <a:srgbClr val="000000"/>
                </a:solidFill>
                <a:latin typeface="Univers" panose="020B0503020202020204" pitchFamily="34" charset="0"/>
              </a:rPr>
              <a:t>• </a:t>
            </a:r>
            <a:r>
              <a:rPr lang="en-US" sz="1200" b="1" i="0" u="none" strike="noStrike" baseline="0" dirty="0">
                <a:solidFill>
                  <a:srgbClr val="000000"/>
                </a:solidFill>
                <a:latin typeface="BrandingSerif"/>
              </a:rPr>
              <a:t>Prognosis </a:t>
            </a:r>
            <a:r>
              <a:rPr lang="en-US" sz="1200" b="0" i="0" u="none" strike="noStrike" baseline="0" dirty="0">
                <a:solidFill>
                  <a:srgbClr val="000000"/>
                </a:solidFill>
                <a:latin typeface="Arial Unicode MS"/>
              </a:rPr>
              <a:t>○ </a:t>
            </a:r>
            <a:r>
              <a:rPr lang="en-US" sz="1200" b="0" i="0" u="none" strike="noStrike" baseline="0" dirty="0">
                <a:solidFill>
                  <a:srgbClr val="000000"/>
                </a:solidFill>
                <a:latin typeface="BrandingSerif"/>
              </a:rPr>
              <a:t>More than 90% of patients recover VA to 6/9 or better. </a:t>
            </a:r>
            <a:r>
              <a:rPr lang="en-US" sz="1200" b="0" i="0" u="none" strike="noStrike" baseline="0" dirty="0">
                <a:solidFill>
                  <a:srgbClr val="000000"/>
                </a:solidFill>
                <a:latin typeface="Arial Unicode MS"/>
              </a:rPr>
              <a:t>○ </a:t>
            </a:r>
            <a:r>
              <a:rPr lang="en-US" sz="1200" b="0" i="0" u="none" strike="noStrike" baseline="0" dirty="0">
                <a:solidFill>
                  <a:srgbClr val="000000"/>
                </a:solidFill>
                <a:latin typeface="BrandingSerif"/>
              </a:rPr>
              <a:t>Subtle parameters of visual function, such as </a:t>
            </a:r>
            <a:r>
              <a:rPr lang="en-US" sz="1200" b="0" i="0" u="none" strike="noStrike" baseline="0" dirty="0" err="1">
                <a:solidFill>
                  <a:srgbClr val="000000"/>
                </a:solidFill>
                <a:latin typeface="BrandingSerif"/>
              </a:rPr>
              <a:t>colour</a:t>
            </a:r>
            <a:r>
              <a:rPr lang="en-US" sz="1200" b="0" i="0" u="none" strike="noStrike" baseline="0" dirty="0">
                <a:solidFill>
                  <a:srgbClr val="000000"/>
                </a:solidFill>
                <a:latin typeface="BrandingSerif"/>
              </a:rPr>
              <a:t> vision, may remain abnormal. </a:t>
            </a:r>
            <a:r>
              <a:rPr lang="en-US" sz="1200" b="0" i="0" u="none" strike="noStrike" baseline="0" dirty="0">
                <a:solidFill>
                  <a:srgbClr val="000000"/>
                </a:solidFill>
                <a:latin typeface="Arial Unicode MS"/>
              </a:rPr>
              <a:t>○ </a:t>
            </a:r>
            <a:r>
              <a:rPr lang="en-US" sz="1200" b="0" i="0" u="none" strike="noStrike" baseline="0" dirty="0">
                <a:solidFill>
                  <a:srgbClr val="000000"/>
                </a:solidFill>
                <a:latin typeface="BrandingSerif"/>
              </a:rPr>
              <a:t>A mild relative afferent pupillary defect may persist. </a:t>
            </a:r>
            <a:r>
              <a:rPr lang="en-US" sz="1200" b="0" i="0" u="none" strike="noStrike" baseline="0" dirty="0">
                <a:solidFill>
                  <a:srgbClr val="000000"/>
                </a:solidFill>
                <a:latin typeface="Arial Unicode MS"/>
              </a:rPr>
              <a:t>○ </a:t>
            </a:r>
            <a:r>
              <a:rPr lang="en-US" sz="1200" b="0" i="0" u="none" strike="noStrike" baseline="0" dirty="0">
                <a:solidFill>
                  <a:srgbClr val="000000"/>
                </a:solidFill>
                <a:latin typeface="BrandingSerif"/>
              </a:rPr>
              <a:t>Temporal optic disc pallor or more marked optic atrophy may ensue. </a:t>
            </a:r>
            <a:r>
              <a:rPr lang="en-US" sz="1200" b="0" i="0" u="none" strike="noStrike" baseline="0" dirty="0">
                <a:solidFill>
                  <a:srgbClr val="000000"/>
                </a:solidFill>
                <a:latin typeface="Arial Unicode MS"/>
              </a:rPr>
              <a:t>○ </a:t>
            </a:r>
            <a:r>
              <a:rPr lang="en-US" sz="1200" b="0" i="0" u="none" strike="noStrike" baseline="0" dirty="0">
                <a:solidFill>
                  <a:srgbClr val="000000"/>
                </a:solidFill>
                <a:latin typeface="BrandingSerif"/>
              </a:rPr>
              <a:t>About 10% develop chronic optic neuritis with slowly progressive or stepwise visual loss. </a:t>
            </a:r>
            <a:endParaRPr lang="es-MX" dirty="0"/>
          </a:p>
          <a:p>
            <a:endParaRPr lang="es-CO" dirty="0"/>
          </a:p>
        </p:txBody>
      </p:sp>
      <p:sp>
        <p:nvSpPr>
          <p:cNvPr id="4" name="Marcador de número de diapositiva 3"/>
          <p:cNvSpPr>
            <a:spLocks noGrp="1"/>
          </p:cNvSpPr>
          <p:nvPr>
            <p:ph type="sldNum" sz="quarter" idx="5"/>
          </p:nvPr>
        </p:nvSpPr>
        <p:spPr/>
        <p:txBody>
          <a:bodyPr/>
          <a:lstStyle/>
          <a:p>
            <a:fld id="{9A1131BE-6B63-9048-AE0A-3E707B56C457}" type="slidenum">
              <a:rPr lang="es-ES_tradnl" smtClean="0"/>
              <a:t>15</a:t>
            </a:fld>
            <a:endParaRPr lang="es-ES_tradnl"/>
          </a:p>
        </p:txBody>
      </p:sp>
    </p:spTree>
    <p:extLst>
      <p:ext uri="{BB962C8B-B14F-4D97-AF65-F5344CB8AC3E}">
        <p14:creationId xmlns:p14="http://schemas.microsoft.com/office/powerpoint/2010/main" val="293123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Imagen: leve edema del disco </a:t>
            </a:r>
            <a:r>
              <a:rPr lang="es-MX" dirty="0" err="1"/>
              <a:t>óptic</a:t>
            </a:r>
            <a:endParaRPr lang="es-MX" dirty="0"/>
          </a:p>
          <a:p>
            <a:endParaRPr lang="es-MX" dirty="0"/>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i="0" u="none" strike="noStrike" baseline="0" dirty="0">
                <a:solidFill>
                  <a:srgbClr val="000000"/>
                </a:solidFill>
                <a:latin typeface="BrandingSerif"/>
              </a:rPr>
              <a:t>○ Características transitorias, p. Ej. el signo de </a:t>
            </a:r>
            <a:r>
              <a:rPr lang="es-MX" sz="1200" b="0" i="0" u="none" strike="noStrike" baseline="0" dirty="0" err="1">
                <a:solidFill>
                  <a:srgbClr val="000000"/>
                </a:solidFill>
                <a:latin typeface="BrandingSerif"/>
              </a:rPr>
              <a:t>Lhermitte</a:t>
            </a:r>
            <a:r>
              <a:rPr lang="es-MX" sz="1200" b="0" i="0" u="none" strike="noStrike" baseline="0" dirty="0">
                <a:solidFill>
                  <a:srgbClr val="000000"/>
                </a:solidFill>
                <a:latin typeface="BrandingSerif"/>
              </a:rPr>
              <a:t> (sensación eléctrica en la flexión del cuello) y el fenómeno </a:t>
            </a:r>
            <a:r>
              <a:rPr lang="es-MX" sz="1200" b="0" i="0" u="none" strike="noStrike" baseline="0" dirty="0" err="1">
                <a:solidFill>
                  <a:srgbClr val="000000"/>
                </a:solidFill>
                <a:latin typeface="BrandingSerif"/>
              </a:rPr>
              <a:t>Uhthoff</a:t>
            </a:r>
            <a:r>
              <a:rPr lang="es-MX" sz="1200" b="0" i="0" u="none" strike="noStrike" baseline="0" dirty="0">
                <a:solidFill>
                  <a:srgbClr val="000000"/>
                </a:solidFill>
                <a:latin typeface="BrandingSerif"/>
              </a:rPr>
              <a:t> (empeoramiento repentino de la visión u otros síntomas con el ejercicio o aumento de la temperatura corporal). • Características oftálmicas ○ Común. Neuritis óptica (generalmente </a:t>
            </a:r>
            <a:r>
              <a:rPr lang="es-MX" sz="1200" b="0" i="0" u="none" strike="noStrike" baseline="0" dirty="0" err="1">
                <a:solidFill>
                  <a:srgbClr val="000000"/>
                </a:solidFill>
                <a:latin typeface="BrandingSerif"/>
              </a:rPr>
              <a:t>retrobulbar</a:t>
            </a:r>
            <a:r>
              <a:rPr lang="es-MX" sz="1200" b="0" i="0" u="none" strike="noStrike" baseline="0" dirty="0">
                <a:solidFill>
                  <a:srgbClr val="000000"/>
                </a:solidFill>
                <a:latin typeface="BrandingSerif"/>
              </a:rPr>
              <a:t>), oftalmoplejía interna clara, nistagmo. ○ Poco común. Desviación oblicua, parálisis del nervio motor ocular, hemianopsia. ○ Raro. Uveítis intermedia y </a:t>
            </a:r>
            <a:r>
              <a:rPr lang="es-MX" sz="1200" b="0" i="0" u="none" strike="noStrike" baseline="0" dirty="0" err="1">
                <a:solidFill>
                  <a:srgbClr val="000000"/>
                </a:solidFill>
                <a:latin typeface="BrandingSerif"/>
              </a:rPr>
              <a:t>períflebitis</a:t>
            </a:r>
            <a:r>
              <a:rPr lang="es-MX" sz="1200" b="0" i="0" u="none" strike="noStrike" baseline="0" dirty="0">
                <a:solidFill>
                  <a:srgbClr val="000000"/>
                </a:solidFill>
                <a:latin typeface="BrandingSerif"/>
              </a:rPr>
              <a:t> retiniana.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b="0" i="0" u="none" strike="noStrike" baseline="0" dirty="0">
              <a:solidFill>
                <a:srgbClr val="000000"/>
              </a:solidFill>
              <a:latin typeface="BrandingSerif"/>
            </a:endParaRPr>
          </a:p>
        </p:txBody>
      </p:sp>
      <p:sp>
        <p:nvSpPr>
          <p:cNvPr id="4" name="Marcador de número de diapositiva 3"/>
          <p:cNvSpPr>
            <a:spLocks noGrp="1"/>
          </p:cNvSpPr>
          <p:nvPr>
            <p:ph type="sldNum" sz="quarter" idx="5"/>
          </p:nvPr>
        </p:nvSpPr>
        <p:spPr/>
        <p:txBody>
          <a:bodyPr/>
          <a:lstStyle/>
          <a:p>
            <a:fld id="{9A1131BE-6B63-9048-AE0A-3E707B56C457}" type="slidenum">
              <a:rPr lang="es-ES_tradnl" smtClean="0"/>
              <a:t>16</a:t>
            </a:fld>
            <a:endParaRPr lang="es-ES_tradnl"/>
          </a:p>
        </p:txBody>
      </p:sp>
    </p:spTree>
    <p:extLst>
      <p:ext uri="{BB962C8B-B14F-4D97-AF65-F5344CB8AC3E}">
        <p14:creationId xmlns:p14="http://schemas.microsoft.com/office/powerpoint/2010/main" val="196878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FE37DF-EC54-4263-8F2E-675F09D36E39}"/>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O" dirty="0"/>
          </a:p>
        </p:txBody>
      </p:sp>
      <p:sp>
        <p:nvSpPr>
          <p:cNvPr id="3" name="Subtítulo 2">
            <a:extLst>
              <a:ext uri="{FF2B5EF4-FFF2-40B4-BE49-F238E27FC236}">
                <a16:creationId xmlns:a16="http://schemas.microsoft.com/office/drawing/2014/main" id="{9AE48E76-FA62-4A64-B559-E0990333E4A9}"/>
              </a:ext>
            </a:extLst>
          </p:cNvPr>
          <p:cNvSpPr>
            <a:spLocks noGrp="1"/>
          </p:cNvSpPr>
          <p:nvPr>
            <p:ph type="subTitle" idx="1"/>
          </p:nvPr>
        </p:nvSpPr>
        <p:spPr>
          <a:xfrm>
            <a:off x="4038600" y="3602038"/>
            <a:ext cx="66294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O"/>
          </a:p>
        </p:txBody>
      </p:sp>
      <p:sp>
        <p:nvSpPr>
          <p:cNvPr id="4" name="Marcador de fecha 3">
            <a:extLst>
              <a:ext uri="{FF2B5EF4-FFF2-40B4-BE49-F238E27FC236}">
                <a16:creationId xmlns:a16="http://schemas.microsoft.com/office/drawing/2014/main" id="{673FB237-85B5-4E59-B1F1-B12705287A2F}"/>
              </a:ext>
            </a:extLst>
          </p:cNvPr>
          <p:cNvSpPr>
            <a:spLocks noGrp="1"/>
          </p:cNvSpPr>
          <p:nvPr>
            <p:ph type="dt" sz="half" idx="10"/>
          </p:nvPr>
        </p:nvSpPr>
        <p:spPr/>
        <p:txBody>
          <a:bodyPr/>
          <a:lstStyle/>
          <a:p>
            <a:fld id="{86CF6315-8EFA-4957-8B1F-343D251DE1AB}" type="datetimeFigureOut">
              <a:rPr lang="es-CO" smtClean="0"/>
              <a:t>6/04/2021</a:t>
            </a:fld>
            <a:endParaRPr lang="es-CO"/>
          </a:p>
        </p:txBody>
      </p:sp>
      <p:sp>
        <p:nvSpPr>
          <p:cNvPr id="5" name="Marcador de pie de página 4">
            <a:extLst>
              <a:ext uri="{FF2B5EF4-FFF2-40B4-BE49-F238E27FC236}">
                <a16:creationId xmlns:a16="http://schemas.microsoft.com/office/drawing/2014/main" id="{D9D8A0BE-4588-4000-BB99-7E87239B1C1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62783A1-00AF-4EC7-A6EC-7F5166052D80}"/>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1654198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4129AD-ECE5-474A-B387-D1DB95CB4CDD}"/>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AB7BA0B1-5703-4417-8EBC-2B452AB88348}"/>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DECDD7C9-0917-4A0B-B8A9-9E5FB50DA9F0}"/>
              </a:ext>
            </a:extLst>
          </p:cNvPr>
          <p:cNvSpPr>
            <a:spLocks noGrp="1"/>
          </p:cNvSpPr>
          <p:nvPr>
            <p:ph type="dt" sz="half" idx="10"/>
          </p:nvPr>
        </p:nvSpPr>
        <p:spPr/>
        <p:txBody>
          <a:bodyPr/>
          <a:lstStyle/>
          <a:p>
            <a:fld id="{86CF6315-8EFA-4957-8B1F-343D251DE1AB}" type="datetimeFigureOut">
              <a:rPr lang="es-CO" smtClean="0"/>
              <a:t>6/04/2021</a:t>
            </a:fld>
            <a:endParaRPr lang="es-CO"/>
          </a:p>
        </p:txBody>
      </p:sp>
      <p:sp>
        <p:nvSpPr>
          <p:cNvPr id="5" name="Marcador de pie de página 4">
            <a:extLst>
              <a:ext uri="{FF2B5EF4-FFF2-40B4-BE49-F238E27FC236}">
                <a16:creationId xmlns:a16="http://schemas.microsoft.com/office/drawing/2014/main" id="{0611FD9F-47C6-487B-ADEA-D7CBC8BA32D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4879742-8F91-422B-ACE1-ECE7A8713263}"/>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265690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9709C36-9BD2-4D6A-BAFE-594FC6E00FB4}"/>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D947868E-B92C-4F91-9B8A-C374BE835A43}"/>
              </a:ext>
            </a:extLst>
          </p:cNvPr>
          <p:cNvSpPr>
            <a:spLocks noGrp="1"/>
          </p:cNvSpPr>
          <p:nvPr>
            <p:ph type="body" orient="vert" idx="1"/>
          </p:nvPr>
        </p:nvSpPr>
        <p:spPr>
          <a:xfrm>
            <a:off x="4457698" y="365125"/>
            <a:ext cx="4114801"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4F300ABA-6F60-480A-91BE-73DEB6CCFD54}"/>
              </a:ext>
            </a:extLst>
          </p:cNvPr>
          <p:cNvSpPr>
            <a:spLocks noGrp="1"/>
          </p:cNvSpPr>
          <p:nvPr>
            <p:ph type="dt" sz="half" idx="10"/>
          </p:nvPr>
        </p:nvSpPr>
        <p:spPr/>
        <p:txBody>
          <a:bodyPr/>
          <a:lstStyle/>
          <a:p>
            <a:fld id="{86CF6315-8EFA-4957-8B1F-343D251DE1AB}" type="datetimeFigureOut">
              <a:rPr lang="es-CO" smtClean="0"/>
              <a:t>6/04/2021</a:t>
            </a:fld>
            <a:endParaRPr lang="es-CO"/>
          </a:p>
        </p:txBody>
      </p:sp>
      <p:sp>
        <p:nvSpPr>
          <p:cNvPr id="5" name="Marcador de pie de página 4">
            <a:extLst>
              <a:ext uri="{FF2B5EF4-FFF2-40B4-BE49-F238E27FC236}">
                <a16:creationId xmlns:a16="http://schemas.microsoft.com/office/drawing/2014/main" id="{078D68B3-2C5D-4908-94A6-5DDD186B62F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273D45F-3A7A-45C9-9A79-640C4410A74E}"/>
              </a:ext>
            </a:extLst>
          </p:cNvPr>
          <p:cNvSpPr>
            <a:spLocks noGrp="1"/>
          </p:cNvSpPr>
          <p:nvPr>
            <p:ph type="sldNum" sz="quarter" idx="12"/>
          </p:nvPr>
        </p:nvSpPr>
        <p:spPr/>
        <p:txBody>
          <a:bodyPr/>
          <a:lstStyle/>
          <a:p>
            <a:fld id="{02AB0CCD-6591-48DB-8B0C-02F666FB18B1}" type="slidenum">
              <a:rPr lang="es-CO" smtClean="0"/>
              <a:t>‹Nº›</a:t>
            </a:fld>
            <a:endParaRPr lang="es-CO"/>
          </a:p>
        </p:txBody>
      </p:sp>
      <p:sp>
        <p:nvSpPr>
          <p:cNvPr id="9" name="Marcador de texto vertical 2">
            <a:extLst>
              <a:ext uri="{FF2B5EF4-FFF2-40B4-BE49-F238E27FC236}">
                <a16:creationId xmlns:a16="http://schemas.microsoft.com/office/drawing/2014/main" id="{B82BB312-C856-43C9-8F5C-0C179D08EDB8}"/>
              </a:ext>
            </a:extLst>
          </p:cNvPr>
          <p:cNvSpPr>
            <a:spLocks noGrp="1"/>
          </p:cNvSpPr>
          <p:nvPr>
            <p:ph type="body" orient="vert" idx="13"/>
          </p:nvPr>
        </p:nvSpPr>
        <p:spPr>
          <a:xfrm>
            <a:off x="342897" y="365125"/>
            <a:ext cx="4114801" cy="370991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Tree>
    <p:extLst>
      <p:ext uri="{BB962C8B-B14F-4D97-AF65-F5344CB8AC3E}">
        <p14:creationId xmlns:p14="http://schemas.microsoft.com/office/powerpoint/2010/main" val="3719512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004A97-A48D-42D9-84B7-CE28CC91B49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82E0296-A005-4C63-9E45-AE692E049F36}"/>
              </a:ext>
            </a:extLst>
          </p:cNvPr>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1036429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apositiva del título">
    <p:bg bwMode="auto">
      <p:bgPr>
        <a:solidFill>
          <a:schemeClr val="bg1"/>
        </a:solidFill>
        <a:effectLst/>
      </p:bgPr>
    </p:bg>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554ED587-2D2F-4D3F-B55B-C64465AB4EC5}"/>
              </a:ext>
            </a:extLst>
          </p:cNvPr>
          <p:cNvSpPr/>
          <p:nvPr userDrawn="1"/>
        </p:nvSpPr>
        <p:spPr>
          <a:xfrm>
            <a:off x="69274" y="66963"/>
            <a:ext cx="9911201" cy="6727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rtlCol="0" anchor="b"/>
          <a:lstStyle>
            <a:lvl1pPr algn="r">
              <a:lnSpc>
                <a:spcPts val="5000"/>
              </a:lnSpc>
              <a:defRPr sz="6000" b="1" cap="all" spc="-300" baseline="0">
                <a:solidFill>
                  <a:schemeClr val="bg1"/>
                </a:solidFill>
                <a:latin typeface="+mj-lt"/>
              </a:defRPr>
            </a:lvl1pPr>
          </a:lstStyle>
          <a:p>
            <a:pPr rtl="0"/>
            <a:r>
              <a:rPr lang="es-ES" noProof="0"/>
              <a:t>TÍTULO DE LA PRESENTACIÓN</a:t>
            </a:r>
          </a:p>
        </p:txBody>
      </p:sp>
      <p:sp>
        <p:nvSpPr>
          <p:cNvPr id="3" name="Subtítulo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7326418" y="4650539"/>
            <a:ext cx="2456210" cy="1192038"/>
          </a:xfrm>
          <a:solidFill>
            <a:schemeClr val="bg1"/>
          </a:solidFill>
        </p:spPr>
        <p:txBody>
          <a:bodyPr lIns="252000" tIns="0" rtlCol="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7" name="Rectángulo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Rectángulo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Rectángulo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5" name="Marcador de número de diapositiva 4">
            <a:extLst>
              <a:ext uri="{FF2B5EF4-FFF2-40B4-BE49-F238E27FC236}">
                <a16:creationId xmlns:a16="http://schemas.microsoft.com/office/drawing/2014/main" id="{E798A99C-9485-48F0-8E1E-227AD1348A45}"/>
              </a:ext>
            </a:extLst>
          </p:cNvPr>
          <p:cNvSpPr>
            <a:spLocks noGrp="1"/>
          </p:cNvSpPr>
          <p:nvPr>
            <p:ph type="sldNum" sz="quarter" idx="11"/>
          </p:nvPr>
        </p:nvSpPr>
        <p:spPr>
          <a:xfrm>
            <a:off x="10352540" y="295729"/>
            <a:ext cx="838199" cy="767687"/>
          </a:xfrm>
          <a:prstGeom prst="rect">
            <a:avLst/>
          </a:prstGeom>
        </p:spPr>
        <p:txBody>
          <a:bodyPr rtlCol="0"/>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20970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5"/>
        <p:cNvGrpSpPr/>
        <p:nvPr/>
      </p:nvGrpSpPr>
      <p:grpSpPr>
        <a:xfrm>
          <a:off x="0" y="0"/>
          <a:ext cx="0" cy="0"/>
          <a:chOff x="0" y="0"/>
          <a:chExt cx="0" cy="0"/>
        </a:xfrm>
      </p:grpSpPr>
      <p:sp>
        <p:nvSpPr>
          <p:cNvPr id="26" name="Google Shape;26;p5"/>
          <p:cNvSpPr/>
          <p:nvPr/>
        </p:nvSpPr>
        <p:spPr>
          <a:xfrm flipH="1">
            <a:off x="-100" y="0"/>
            <a:ext cx="8928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b="0" i="0" dirty="0">
              <a:latin typeface="Franklin Gothic Book" panose="020B0503020102020204" pitchFamily="34" charset="0"/>
            </a:endParaRPr>
          </a:p>
        </p:txBody>
      </p:sp>
      <p:sp>
        <p:nvSpPr>
          <p:cNvPr id="27" name="Google Shape;27;p5"/>
          <p:cNvSpPr/>
          <p:nvPr/>
        </p:nvSpPr>
        <p:spPr>
          <a:xfrm flipH="1">
            <a:off x="-100" y="0"/>
            <a:ext cx="892800" cy="1520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b="0" i="0" dirty="0">
              <a:latin typeface="Franklin Gothic Book" panose="020B0503020102020204" pitchFamily="34" charset="0"/>
            </a:endParaRPr>
          </a:p>
        </p:txBody>
      </p:sp>
      <p:sp>
        <p:nvSpPr>
          <p:cNvPr id="28" name="Google Shape;28;p5"/>
          <p:cNvSpPr txBox="1">
            <a:spLocks noGrp="1"/>
          </p:cNvSpPr>
          <p:nvPr>
            <p:ph type="title"/>
          </p:nvPr>
        </p:nvSpPr>
        <p:spPr>
          <a:xfrm>
            <a:off x="1125899" y="7464"/>
            <a:ext cx="6891999" cy="15200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sz="4267" b="0" i="0">
                <a:latin typeface="Franklin Gothic Book" panose="020B0503020102020204" pitchFamily="34" charset="0"/>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dirty="0"/>
          </a:p>
        </p:txBody>
      </p:sp>
      <p:sp>
        <p:nvSpPr>
          <p:cNvPr id="29" name="Google Shape;29;p5"/>
          <p:cNvSpPr txBox="1">
            <a:spLocks noGrp="1"/>
          </p:cNvSpPr>
          <p:nvPr>
            <p:ph type="body" idx="1"/>
          </p:nvPr>
        </p:nvSpPr>
        <p:spPr>
          <a:xfrm>
            <a:off x="1125900" y="2050767"/>
            <a:ext cx="6892000" cy="4517200"/>
          </a:xfrm>
          <a:prstGeom prst="rect">
            <a:avLst/>
          </a:prstGeom>
        </p:spPr>
        <p:txBody>
          <a:bodyPr spcFirstLastPara="1" wrap="square" lIns="91425" tIns="91425" rIns="91425" bIns="91425" anchor="t" anchorCtr="0">
            <a:noAutofit/>
          </a:bodyPr>
          <a:lstStyle>
            <a:lvl1pPr marL="609585" lvl="0" indent="-507987">
              <a:spcBef>
                <a:spcPts val="800"/>
              </a:spcBef>
              <a:spcAft>
                <a:spcPts val="0"/>
              </a:spcAft>
              <a:buSzPts val="2400"/>
              <a:buChar char="▹"/>
              <a:defRPr sz="3200" b="0" i="0">
                <a:latin typeface="Franklin Gothic Book" panose="020B0503020102020204" pitchFamily="34" charset="0"/>
              </a:defRPr>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507987">
              <a:spcBef>
                <a:spcPts val="0"/>
              </a:spcBef>
              <a:spcAft>
                <a:spcPts val="0"/>
              </a:spcAft>
              <a:buSzPts val="2400"/>
              <a:buChar char="⬞"/>
              <a:defRPr sz="3200"/>
            </a:lvl4pPr>
            <a:lvl5pPr marL="3047924" lvl="4" indent="-507987">
              <a:spcBef>
                <a:spcPts val="0"/>
              </a:spcBef>
              <a:spcAft>
                <a:spcPts val="0"/>
              </a:spcAft>
              <a:buSzPts val="2400"/>
              <a:buChar char="○"/>
              <a:defRPr sz="3200"/>
            </a:lvl5pPr>
            <a:lvl6pPr marL="3657509" lvl="5" indent="-507987">
              <a:spcBef>
                <a:spcPts val="0"/>
              </a:spcBef>
              <a:spcAft>
                <a:spcPts val="0"/>
              </a:spcAft>
              <a:buSzPts val="2400"/>
              <a:buChar char="■"/>
              <a:defRPr sz="3200"/>
            </a:lvl6pPr>
            <a:lvl7pPr marL="4267093" lvl="6" indent="-507987">
              <a:spcBef>
                <a:spcPts val="0"/>
              </a:spcBef>
              <a:spcAft>
                <a:spcPts val="0"/>
              </a:spcAft>
              <a:buSzPts val="2400"/>
              <a:buChar char="●"/>
              <a:defRPr sz="3200"/>
            </a:lvl7pPr>
            <a:lvl8pPr marL="4876678" lvl="7" indent="-507987">
              <a:spcBef>
                <a:spcPts val="0"/>
              </a:spcBef>
              <a:spcAft>
                <a:spcPts val="0"/>
              </a:spcAft>
              <a:buSzPts val="2400"/>
              <a:buChar char="○"/>
              <a:defRPr sz="3200"/>
            </a:lvl8pPr>
            <a:lvl9pPr marL="5486263" lvl="8" indent="-507987">
              <a:spcBef>
                <a:spcPts val="0"/>
              </a:spcBef>
              <a:spcAft>
                <a:spcPts val="0"/>
              </a:spcAft>
              <a:buSzPts val="2400"/>
              <a:buChar char="■"/>
              <a:defRPr sz="3200"/>
            </a:lvl9pPr>
          </a:lstStyle>
          <a:p>
            <a:endParaRPr dirty="0"/>
          </a:p>
        </p:txBody>
      </p:sp>
      <p:sp>
        <p:nvSpPr>
          <p:cNvPr id="30" name="Google Shape;30;p5"/>
          <p:cNvSpPr txBox="1">
            <a:spLocks noGrp="1"/>
          </p:cNvSpPr>
          <p:nvPr>
            <p:ph type="sldNum" idx="12"/>
          </p:nvPr>
        </p:nvSpPr>
        <p:spPr>
          <a:xfrm>
            <a:off x="-100" y="0"/>
            <a:ext cx="892800" cy="1520000"/>
          </a:xfrm>
          <a:prstGeom prst="rect">
            <a:avLst/>
          </a:prstGeom>
        </p:spPr>
        <p:txBody>
          <a:bodyPr spcFirstLastPara="1" wrap="square" lIns="91425" tIns="91425" rIns="91425" bIns="91425" anchor="b"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CO" smtClean="0"/>
              <a:pPr/>
              <a:t>‹Nº›</a:t>
            </a:fld>
            <a:endParaRPr lang="es-CO" dirty="0"/>
          </a:p>
        </p:txBody>
      </p:sp>
    </p:spTree>
    <p:extLst>
      <p:ext uri="{BB962C8B-B14F-4D97-AF65-F5344CB8AC3E}">
        <p14:creationId xmlns:p14="http://schemas.microsoft.com/office/powerpoint/2010/main" val="2983221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0AB230-510B-46BA-A458-30415A4476DB}"/>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D0852972-705E-4EE7-8C92-A2ECFCE604A5}"/>
              </a:ext>
            </a:extLst>
          </p:cNvPr>
          <p:cNvSpPr>
            <a:spLocks noGrp="1"/>
          </p:cNvSpPr>
          <p:nvPr>
            <p:ph idx="1"/>
          </p:nvPr>
        </p:nvSpPr>
        <p:spPr>
          <a:xfrm>
            <a:off x="685801" y="1825625"/>
            <a:ext cx="10667997" cy="2090392"/>
          </a:xfrm>
        </p:spPr>
        <p:txBody>
          <a:bodyPr/>
          <a:lstStyle>
            <a:lvl1pPr>
              <a:defRPr sz="2000"/>
            </a:lvl1pPr>
            <a:lvl2pPr>
              <a:defRPr sz="2000"/>
            </a:lvl2pPr>
            <a:lvl3pPr>
              <a:defRPr sz="2000"/>
            </a:lvl3pPr>
            <a:lvl4pPr>
              <a:defRPr sz="2000"/>
            </a:lvl4pPr>
            <a:lvl5pPr>
              <a:defRPr sz="2000"/>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dirty="0"/>
          </a:p>
        </p:txBody>
      </p:sp>
      <p:sp>
        <p:nvSpPr>
          <p:cNvPr id="4" name="Marcador de fecha 3">
            <a:extLst>
              <a:ext uri="{FF2B5EF4-FFF2-40B4-BE49-F238E27FC236}">
                <a16:creationId xmlns:a16="http://schemas.microsoft.com/office/drawing/2014/main" id="{647B5BA6-96B9-4621-B526-119BBB5FAA0C}"/>
              </a:ext>
            </a:extLst>
          </p:cNvPr>
          <p:cNvSpPr>
            <a:spLocks noGrp="1"/>
          </p:cNvSpPr>
          <p:nvPr>
            <p:ph type="dt" sz="half" idx="10"/>
          </p:nvPr>
        </p:nvSpPr>
        <p:spPr/>
        <p:txBody>
          <a:bodyPr/>
          <a:lstStyle/>
          <a:p>
            <a:fld id="{86CF6315-8EFA-4957-8B1F-343D251DE1AB}" type="datetimeFigureOut">
              <a:rPr lang="es-CO" smtClean="0"/>
              <a:t>6/04/2021</a:t>
            </a:fld>
            <a:endParaRPr lang="es-CO"/>
          </a:p>
        </p:txBody>
      </p:sp>
      <p:sp>
        <p:nvSpPr>
          <p:cNvPr id="5" name="Marcador de pie de página 4">
            <a:extLst>
              <a:ext uri="{FF2B5EF4-FFF2-40B4-BE49-F238E27FC236}">
                <a16:creationId xmlns:a16="http://schemas.microsoft.com/office/drawing/2014/main" id="{768D5DBF-74C2-43DA-BA08-F929BB9B229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388F0D5-E917-4FE5-8E29-10C8AAF764BB}"/>
              </a:ext>
            </a:extLst>
          </p:cNvPr>
          <p:cNvSpPr>
            <a:spLocks noGrp="1"/>
          </p:cNvSpPr>
          <p:nvPr>
            <p:ph type="sldNum" sz="quarter" idx="12"/>
          </p:nvPr>
        </p:nvSpPr>
        <p:spPr/>
        <p:txBody>
          <a:bodyPr/>
          <a:lstStyle/>
          <a:p>
            <a:fld id="{02AB0CCD-6591-48DB-8B0C-02F666FB18B1}" type="slidenum">
              <a:rPr lang="es-CO" smtClean="0"/>
              <a:t>‹Nº›</a:t>
            </a:fld>
            <a:endParaRPr lang="es-CO"/>
          </a:p>
        </p:txBody>
      </p:sp>
      <p:sp>
        <p:nvSpPr>
          <p:cNvPr id="9" name="Marcador de contenido 2">
            <a:extLst>
              <a:ext uri="{FF2B5EF4-FFF2-40B4-BE49-F238E27FC236}">
                <a16:creationId xmlns:a16="http://schemas.microsoft.com/office/drawing/2014/main" id="{812CB0F7-CC93-4978-8EAB-608B0E4AA3AF}"/>
              </a:ext>
            </a:extLst>
          </p:cNvPr>
          <p:cNvSpPr>
            <a:spLocks noGrp="1"/>
          </p:cNvSpPr>
          <p:nvPr>
            <p:ph idx="13"/>
          </p:nvPr>
        </p:nvSpPr>
        <p:spPr>
          <a:xfrm>
            <a:off x="4669654" y="3916017"/>
            <a:ext cx="6684145" cy="2413346"/>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Tree>
    <p:extLst>
      <p:ext uri="{BB962C8B-B14F-4D97-AF65-F5344CB8AC3E}">
        <p14:creationId xmlns:p14="http://schemas.microsoft.com/office/powerpoint/2010/main" val="2116666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F1A1B7-772D-4D75-892B-27B117D804CA}"/>
              </a:ext>
            </a:extLst>
          </p:cNvPr>
          <p:cNvSpPr>
            <a:spLocks noGrp="1"/>
          </p:cNvSpPr>
          <p:nvPr>
            <p:ph type="title"/>
          </p:nvPr>
        </p:nvSpPr>
        <p:spPr>
          <a:xfrm>
            <a:off x="831850" y="1709738"/>
            <a:ext cx="10515600" cy="1957801"/>
          </a:xfrm>
        </p:spPr>
        <p:txBody>
          <a:bodyPr anchor="b"/>
          <a:lstStyle>
            <a:lvl1pPr>
              <a:defRPr sz="6000"/>
            </a:lvl1pPr>
          </a:lstStyle>
          <a:p>
            <a:r>
              <a:rPr lang="es-MX"/>
              <a:t>Haz clic para modificar el estilo de título del patrón</a:t>
            </a:r>
            <a:endParaRPr lang="es-CO" dirty="0"/>
          </a:p>
        </p:txBody>
      </p:sp>
      <p:sp>
        <p:nvSpPr>
          <p:cNvPr id="3" name="Marcador de texto 2">
            <a:extLst>
              <a:ext uri="{FF2B5EF4-FFF2-40B4-BE49-F238E27FC236}">
                <a16:creationId xmlns:a16="http://schemas.microsoft.com/office/drawing/2014/main" id="{FF9B326C-5AAD-4A5D-9296-5664DBF19386}"/>
              </a:ext>
            </a:extLst>
          </p:cNvPr>
          <p:cNvSpPr>
            <a:spLocks noGrp="1"/>
          </p:cNvSpPr>
          <p:nvPr>
            <p:ph type="body" idx="1"/>
          </p:nvPr>
        </p:nvSpPr>
        <p:spPr>
          <a:xfrm>
            <a:off x="4313582" y="3675063"/>
            <a:ext cx="7040217" cy="1500187"/>
          </a:xfrm>
        </p:spPr>
        <p:txBody>
          <a:bodyPr/>
          <a:lstStyle>
            <a:lvl1pPr marL="0" indent="0">
              <a:buNone/>
              <a:defRPr sz="2400">
                <a:solidFill>
                  <a:srgbClr val="152B4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EFC6101B-76EA-4336-A5AF-59DE7ADA5256}"/>
              </a:ext>
            </a:extLst>
          </p:cNvPr>
          <p:cNvSpPr>
            <a:spLocks noGrp="1"/>
          </p:cNvSpPr>
          <p:nvPr>
            <p:ph type="dt" sz="half" idx="10"/>
          </p:nvPr>
        </p:nvSpPr>
        <p:spPr/>
        <p:txBody>
          <a:bodyPr/>
          <a:lstStyle/>
          <a:p>
            <a:fld id="{86CF6315-8EFA-4957-8B1F-343D251DE1AB}" type="datetimeFigureOut">
              <a:rPr lang="es-CO" smtClean="0"/>
              <a:t>6/04/2021</a:t>
            </a:fld>
            <a:endParaRPr lang="es-CO"/>
          </a:p>
        </p:txBody>
      </p:sp>
      <p:sp>
        <p:nvSpPr>
          <p:cNvPr id="5" name="Marcador de pie de página 4">
            <a:extLst>
              <a:ext uri="{FF2B5EF4-FFF2-40B4-BE49-F238E27FC236}">
                <a16:creationId xmlns:a16="http://schemas.microsoft.com/office/drawing/2014/main" id="{C232D21D-9C42-4277-85E1-AB84A87F074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75D6901-65A5-489B-8A2A-AC46A185E954}"/>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847432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D94B4E-5A7E-47AC-84D3-3F40ADCCB1EA}"/>
              </a:ext>
            </a:extLst>
          </p:cNvPr>
          <p:cNvSpPr>
            <a:spLocks noGrp="1"/>
          </p:cNvSpPr>
          <p:nvPr>
            <p:ph type="title"/>
          </p:nvPr>
        </p:nvSpPr>
        <p:spPr/>
        <p:txBody>
          <a:bodyPr/>
          <a:lstStyle/>
          <a:p>
            <a:r>
              <a:rPr lang="es-MX"/>
              <a:t>Haz clic para modificar el estilo de título del patrón</a:t>
            </a:r>
            <a:endParaRPr lang="es-CO"/>
          </a:p>
        </p:txBody>
      </p:sp>
      <p:sp>
        <p:nvSpPr>
          <p:cNvPr id="4" name="Marcador de contenido 3">
            <a:extLst>
              <a:ext uri="{FF2B5EF4-FFF2-40B4-BE49-F238E27FC236}">
                <a16:creationId xmlns:a16="http://schemas.microsoft.com/office/drawing/2014/main" id="{94D664EE-6701-4718-9054-5109FF57E41A}"/>
              </a:ext>
            </a:extLst>
          </p:cNvPr>
          <p:cNvSpPr>
            <a:spLocks noGrp="1"/>
          </p:cNvSpPr>
          <p:nvPr>
            <p:ph sz="half" idx="2"/>
          </p:nvPr>
        </p:nvSpPr>
        <p:spPr>
          <a:xfrm>
            <a:off x="4591878" y="1825625"/>
            <a:ext cx="6761922"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fecha 4">
            <a:extLst>
              <a:ext uri="{FF2B5EF4-FFF2-40B4-BE49-F238E27FC236}">
                <a16:creationId xmlns:a16="http://schemas.microsoft.com/office/drawing/2014/main" id="{1749F008-5191-4482-9476-FAD016A650DE}"/>
              </a:ext>
            </a:extLst>
          </p:cNvPr>
          <p:cNvSpPr>
            <a:spLocks noGrp="1"/>
          </p:cNvSpPr>
          <p:nvPr>
            <p:ph type="dt" sz="half" idx="10"/>
          </p:nvPr>
        </p:nvSpPr>
        <p:spPr/>
        <p:txBody>
          <a:bodyPr/>
          <a:lstStyle/>
          <a:p>
            <a:fld id="{86CF6315-8EFA-4957-8B1F-343D251DE1AB}" type="datetimeFigureOut">
              <a:rPr lang="es-CO" smtClean="0"/>
              <a:t>6/04/2021</a:t>
            </a:fld>
            <a:endParaRPr lang="es-CO"/>
          </a:p>
        </p:txBody>
      </p:sp>
      <p:sp>
        <p:nvSpPr>
          <p:cNvPr id="6" name="Marcador de pie de página 5">
            <a:extLst>
              <a:ext uri="{FF2B5EF4-FFF2-40B4-BE49-F238E27FC236}">
                <a16:creationId xmlns:a16="http://schemas.microsoft.com/office/drawing/2014/main" id="{2D374705-EC7E-43CD-A8BA-700FE6E243F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298F706-3B1B-4FF9-88B2-38308E9FDEAD}"/>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63640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59AB5-B49C-4FFE-8A17-CE1143B3AA55}"/>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O" dirty="0"/>
          </a:p>
        </p:txBody>
      </p:sp>
      <p:sp>
        <p:nvSpPr>
          <p:cNvPr id="5" name="Marcador de texto 4">
            <a:extLst>
              <a:ext uri="{FF2B5EF4-FFF2-40B4-BE49-F238E27FC236}">
                <a16:creationId xmlns:a16="http://schemas.microsoft.com/office/drawing/2014/main" id="{374D0541-6456-44EA-8EDE-0DA35BC4BE16}"/>
              </a:ext>
            </a:extLst>
          </p:cNvPr>
          <p:cNvSpPr>
            <a:spLocks noGrp="1"/>
          </p:cNvSpPr>
          <p:nvPr>
            <p:ph type="body" sz="quarter" idx="3"/>
          </p:nvPr>
        </p:nvSpPr>
        <p:spPr>
          <a:xfrm>
            <a:off x="4562061" y="1681163"/>
            <a:ext cx="6793327"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ECD6A3DD-A066-4224-8516-F51699A7A42D}"/>
              </a:ext>
            </a:extLst>
          </p:cNvPr>
          <p:cNvSpPr>
            <a:spLocks noGrp="1"/>
          </p:cNvSpPr>
          <p:nvPr>
            <p:ph sz="quarter" idx="4"/>
          </p:nvPr>
        </p:nvSpPr>
        <p:spPr>
          <a:xfrm>
            <a:off x="4562061" y="2505075"/>
            <a:ext cx="679332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7" name="Marcador de fecha 6">
            <a:extLst>
              <a:ext uri="{FF2B5EF4-FFF2-40B4-BE49-F238E27FC236}">
                <a16:creationId xmlns:a16="http://schemas.microsoft.com/office/drawing/2014/main" id="{25B1CEC8-2EE5-4FC9-94AA-7C888ABF70E2}"/>
              </a:ext>
            </a:extLst>
          </p:cNvPr>
          <p:cNvSpPr>
            <a:spLocks noGrp="1"/>
          </p:cNvSpPr>
          <p:nvPr>
            <p:ph type="dt" sz="half" idx="10"/>
          </p:nvPr>
        </p:nvSpPr>
        <p:spPr/>
        <p:txBody>
          <a:bodyPr/>
          <a:lstStyle/>
          <a:p>
            <a:fld id="{86CF6315-8EFA-4957-8B1F-343D251DE1AB}" type="datetimeFigureOut">
              <a:rPr lang="es-CO" smtClean="0"/>
              <a:t>6/04/2021</a:t>
            </a:fld>
            <a:endParaRPr lang="es-CO"/>
          </a:p>
        </p:txBody>
      </p:sp>
      <p:sp>
        <p:nvSpPr>
          <p:cNvPr id="8" name="Marcador de pie de página 7">
            <a:extLst>
              <a:ext uri="{FF2B5EF4-FFF2-40B4-BE49-F238E27FC236}">
                <a16:creationId xmlns:a16="http://schemas.microsoft.com/office/drawing/2014/main" id="{5B828688-3403-4A3E-BE99-690BD45BAE34}"/>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87F64CFD-C2A2-4388-BBFA-BD36C2F25EF9}"/>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3659455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45552E-E0E0-4B03-B999-37BDBB2B7694}"/>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fecha 2">
            <a:extLst>
              <a:ext uri="{FF2B5EF4-FFF2-40B4-BE49-F238E27FC236}">
                <a16:creationId xmlns:a16="http://schemas.microsoft.com/office/drawing/2014/main" id="{58ED610B-0321-476E-9BDD-9AF9E1F64A95}"/>
              </a:ext>
            </a:extLst>
          </p:cNvPr>
          <p:cNvSpPr>
            <a:spLocks noGrp="1"/>
          </p:cNvSpPr>
          <p:nvPr>
            <p:ph type="dt" sz="half" idx="10"/>
          </p:nvPr>
        </p:nvSpPr>
        <p:spPr/>
        <p:txBody>
          <a:bodyPr/>
          <a:lstStyle/>
          <a:p>
            <a:fld id="{86CF6315-8EFA-4957-8B1F-343D251DE1AB}" type="datetimeFigureOut">
              <a:rPr lang="es-CO" smtClean="0"/>
              <a:t>6/04/2021</a:t>
            </a:fld>
            <a:endParaRPr lang="es-CO"/>
          </a:p>
        </p:txBody>
      </p:sp>
      <p:sp>
        <p:nvSpPr>
          <p:cNvPr id="4" name="Marcador de pie de página 3">
            <a:extLst>
              <a:ext uri="{FF2B5EF4-FFF2-40B4-BE49-F238E27FC236}">
                <a16:creationId xmlns:a16="http://schemas.microsoft.com/office/drawing/2014/main" id="{B94B43B3-517F-4151-8DE4-861C3C25DF27}"/>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5C0816D1-42B2-40D3-B7F5-3134B038E7DB}"/>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4248830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9101B7F-8231-49AA-9066-E09F3127EEE9}"/>
              </a:ext>
            </a:extLst>
          </p:cNvPr>
          <p:cNvSpPr>
            <a:spLocks noGrp="1"/>
          </p:cNvSpPr>
          <p:nvPr>
            <p:ph type="dt" sz="half" idx="10"/>
          </p:nvPr>
        </p:nvSpPr>
        <p:spPr/>
        <p:txBody>
          <a:bodyPr/>
          <a:lstStyle/>
          <a:p>
            <a:fld id="{86CF6315-8EFA-4957-8B1F-343D251DE1AB}" type="datetimeFigureOut">
              <a:rPr lang="es-CO" smtClean="0"/>
              <a:t>6/04/2021</a:t>
            </a:fld>
            <a:endParaRPr lang="es-CO"/>
          </a:p>
        </p:txBody>
      </p:sp>
      <p:sp>
        <p:nvSpPr>
          <p:cNvPr id="3" name="Marcador de pie de página 2">
            <a:extLst>
              <a:ext uri="{FF2B5EF4-FFF2-40B4-BE49-F238E27FC236}">
                <a16:creationId xmlns:a16="http://schemas.microsoft.com/office/drawing/2014/main" id="{E8C27FB9-FFA6-4E46-B67E-824570F85C4F}"/>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6C6F992B-FA33-4EF0-A371-7FB8AB4EBE0C}"/>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20361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B55C37-8A66-4194-8B48-3492CE49FCC7}"/>
              </a:ext>
            </a:extLst>
          </p:cNvPr>
          <p:cNvSpPr>
            <a:spLocks noGrp="1"/>
          </p:cNvSpPr>
          <p:nvPr>
            <p:ph type="title"/>
          </p:nvPr>
        </p:nvSpPr>
        <p:spPr>
          <a:xfrm>
            <a:off x="839788" y="457200"/>
            <a:ext cx="3932237" cy="1828800"/>
          </a:xfrm>
        </p:spPr>
        <p:txBody>
          <a:bodyPr anchor="b"/>
          <a:lstStyle>
            <a:lvl1pPr>
              <a:defRPr sz="3200"/>
            </a:lvl1p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024EE391-0CA3-46D5-BA01-0747611F58D5}"/>
              </a:ext>
            </a:extLst>
          </p:cNvPr>
          <p:cNvSpPr>
            <a:spLocks noGrp="1"/>
          </p:cNvSpPr>
          <p:nvPr>
            <p:ph idx="1"/>
          </p:nvPr>
        </p:nvSpPr>
        <p:spPr>
          <a:xfrm>
            <a:off x="4985336" y="1097722"/>
            <a:ext cx="633612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texto 3">
            <a:extLst>
              <a:ext uri="{FF2B5EF4-FFF2-40B4-BE49-F238E27FC236}">
                <a16:creationId xmlns:a16="http://schemas.microsoft.com/office/drawing/2014/main" id="{5E470823-846D-4C9D-A634-758AADAE936A}"/>
              </a:ext>
            </a:extLst>
          </p:cNvPr>
          <p:cNvSpPr>
            <a:spLocks noGrp="1"/>
          </p:cNvSpPr>
          <p:nvPr>
            <p:ph type="body" sz="half" idx="2"/>
          </p:nvPr>
        </p:nvSpPr>
        <p:spPr>
          <a:xfrm>
            <a:off x="838200" y="2263775"/>
            <a:ext cx="3932237" cy="2057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AD3B5D89-E0B9-4201-893E-1DC7B83CEC64}"/>
              </a:ext>
            </a:extLst>
          </p:cNvPr>
          <p:cNvSpPr>
            <a:spLocks noGrp="1"/>
          </p:cNvSpPr>
          <p:nvPr>
            <p:ph type="dt" sz="half" idx="10"/>
          </p:nvPr>
        </p:nvSpPr>
        <p:spPr/>
        <p:txBody>
          <a:bodyPr/>
          <a:lstStyle/>
          <a:p>
            <a:fld id="{86CF6315-8EFA-4957-8B1F-343D251DE1AB}" type="datetimeFigureOut">
              <a:rPr lang="es-CO" smtClean="0"/>
              <a:t>6/04/2021</a:t>
            </a:fld>
            <a:endParaRPr lang="es-CO"/>
          </a:p>
        </p:txBody>
      </p:sp>
      <p:sp>
        <p:nvSpPr>
          <p:cNvPr id="6" name="Marcador de pie de página 5">
            <a:extLst>
              <a:ext uri="{FF2B5EF4-FFF2-40B4-BE49-F238E27FC236}">
                <a16:creationId xmlns:a16="http://schemas.microsoft.com/office/drawing/2014/main" id="{5378A9D8-E9CE-48AA-B8A0-C31015237A2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9DD2967-F181-41FE-9E18-6D7ED3CC46BC}"/>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644244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B50178-0339-493E-A5F4-3BED390B22DC}"/>
              </a:ext>
            </a:extLst>
          </p:cNvPr>
          <p:cNvSpPr>
            <a:spLocks noGrp="1"/>
          </p:cNvSpPr>
          <p:nvPr>
            <p:ph type="title"/>
          </p:nvPr>
        </p:nvSpPr>
        <p:spPr>
          <a:xfrm>
            <a:off x="839788" y="457199"/>
            <a:ext cx="3932237" cy="1938129"/>
          </a:xfrm>
        </p:spPr>
        <p:txBody>
          <a:bodyPr anchor="b"/>
          <a:lstStyle>
            <a:lvl1pPr>
              <a:defRPr sz="3200"/>
            </a:lvl1pPr>
          </a:lstStyle>
          <a:p>
            <a:r>
              <a:rPr lang="es-MX"/>
              <a:t>Haz clic para modificar el estilo de título del patrón</a:t>
            </a:r>
            <a:endParaRPr lang="es-CO"/>
          </a:p>
        </p:txBody>
      </p:sp>
      <p:sp>
        <p:nvSpPr>
          <p:cNvPr id="3" name="Marcador de posición de imagen 2">
            <a:extLst>
              <a:ext uri="{FF2B5EF4-FFF2-40B4-BE49-F238E27FC236}">
                <a16:creationId xmlns:a16="http://schemas.microsoft.com/office/drawing/2014/main" id="{F248A928-B801-4B0F-B845-F5F594E358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s-CO"/>
          </a:p>
        </p:txBody>
      </p:sp>
      <p:sp>
        <p:nvSpPr>
          <p:cNvPr id="4" name="Marcador de texto 3">
            <a:extLst>
              <a:ext uri="{FF2B5EF4-FFF2-40B4-BE49-F238E27FC236}">
                <a16:creationId xmlns:a16="http://schemas.microsoft.com/office/drawing/2014/main" id="{E73A892E-8CD1-4179-BB23-621C0A02365A}"/>
              </a:ext>
            </a:extLst>
          </p:cNvPr>
          <p:cNvSpPr>
            <a:spLocks noGrp="1"/>
          </p:cNvSpPr>
          <p:nvPr>
            <p:ph type="body" sz="half" idx="2"/>
          </p:nvPr>
        </p:nvSpPr>
        <p:spPr>
          <a:xfrm>
            <a:off x="836612" y="2395328"/>
            <a:ext cx="3932237" cy="193813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9B7A5898-E776-4E35-9018-F93701CB6919}"/>
              </a:ext>
            </a:extLst>
          </p:cNvPr>
          <p:cNvSpPr>
            <a:spLocks noGrp="1"/>
          </p:cNvSpPr>
          <p:nvPr>
            <p:ph type="dt" sz="half" idx="10"/>
          </p:nvPr>
        </p:nvSpPr>
        <p:spPr/>
        <p:txBody>
          <a:bodyPr/>
          <a:lstStyle/>
          <a:p>
            <a:fld id="{86CF6315-8EFA-4957-8B1F-343D251DE1AB}" type="datetimeFigureOut">
              <a:rPr lang="es-CO" smtClean="0"/>
              <a:t>6/04/2021</a:t>
            </a:fld>
            <a:endParaRPr lang="es-CO"/>
          </a:p>
        </p:txBody>
      </p:sp>
      <p:sp>
        <p:nvSpPr>
          <p:cNvPr id="6" name="Marcador de pie de página 5">
            <a:extLst>
              <a:ext uri="{FF2B5EF4-FFF2-40B4-BE49-F238E27FC236}">
                <a16:creationId xmlns:a16="http://schemas.microsoft.com/office/drawing/2014/main" id="{3C735FD8-D311-44BB-B68C-AF313C5AB76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919E25C-900D-4F62-A21D-CCF3C63E1C25}"/>
              </a:ext>
            </a:extLst>
          </p:cNvPr>
          <p:cNvSpPr>
            <a:spLocks noGrp="1"/>
          </p:cNvSpPr>
          <p:nvPr>
            <p:ph type="sldNum" sz="quarter" idx="12"/>
          </p:nvPr>
        </p:nvSpPr>
        <p:spPr/>
        <p:txBody>
          <a:bodyPr/>
          <a:lstStyle/>
          <a:p>
            <a:fld id="{02AB0CCD-6591-48DB-8B0C-02F666FB18B1}" type="slidenum">
              <a:rPr lang="es-CO" smtClean="0"/>
              <a:t>‹Nº›</a:t>
            </a:fld>
            <a:endParaRPr lang="es-CO"/>
          </a:p>
        </p:txBody>
      </p:sp>
    </p:spTree>
    <p:extLst>
      <p:ext uri="{BB962C8B-B14F-4D97-AF65-F5344CB8AC3E}">
        <p14:creationId xmlns:p14="http://schemas.microsoft.com/office/powerpoint/2010/main" val="143723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C7114FF-0857-4F90-9F06-BB38153745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B5C99329-E129-454C-ABE2-297FFEBB817B}"/>
              </a:ext>
            </a:extLst>
          </p:cNvPr>
          <p:cNvSpPr>
            <a:spLocks noGrp="1"/>
          </p:cNvSpPr>
          <p:nvPr>
            <p:ph type="body" idx="1"/>
          </p:nvPr>
        </p:nvSpPr>
        <p:spPr>
          <a:xfrm>
            <a:off x="4263888" y="1825625"/>
            <a:ext cx="7033590" cy="4530725"/>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9FA192E3-AE8E-451E-B7EA-62C5FC52A9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F6315-8EFA-4957-8B1F-343D251DE1AB}" type="datetimeFigureOut">
              <a:rPr lang="es-CO" smtClean="0"/>
              <a:t>6/04/2021</a:t>
            </a:fld>
            <a:endParaRPr lang="es-CO"/>
          </a:p>
        </p:txBody>
      </p:sp>
      <p:sp>
        <p:nvSpPr>
          <p:cNvPr id="5" name="Marcador de pie de página 4">
            <a:extLst>
              <a:ext uri="{FF2B5EF4-FFF2-40B4-BE49-F238E27FC236}">
                <a16:creationId xmlns:a16="http://schemas.microsoft.com/office/drawing/2014/main" id="{620D69EF-6718-4696-9E2F-7A83A62FB4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99317729-648F-433D-B41C-1A360C5FBC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B0CCD-6591-48DB-8B0C-02F666FB18B1}" type="slidenum">
              <a:rPr lang="es-CO" smtClean="0"/>
              <a:t>‹Nº›</a:t>
            </a:fld>
            <a:endParaRPr lang="es-CO"/>
          </a:p>
        </p:txBody>
      </p:sp>
    </p:spTree>
    <p:extLst>
      <p:ext uri="{BB962C8B-B14F-4D97-AF65-F5344CB8AC3E}">
        <p14:creationId xmlns:p14="http://schemas.microsoft.com/office/powerpoint/2010/main" val="419466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4" r:id="rId14"/>
  </p:sldLayoutIdLst>
  <p:txStyles>
    <p:title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arget="../media/image10.jpeg" Type="http://schemas.openxmlformats.org/officeDocument/2006/relationships/image"/><Relationship Id="rId3" Target="../diagrams/data4.xml" Type="http://schemas.openxmlformats.org/officeDocument/2006/relationships/diagramData"/><Relationship Id="rId7" Target="../diagrams/drawing4.xml" Type="http://schemas.microsoft.com/office/2007/relationships/diagramDrawing"/><Relationship Id="rId2" Target="../notesSlides/notesSlide4.xml" Type="http://schemas.openxmlformats.org/officeDocument/2006/relationships/notesSlide"/><Relationship Id="rId1" Target="../slideLayouts/slideLayout2.xml" Type="http://schemas.openxmlformats.org/officeDocument/2006/relationships/slideLayout"/><Relationship Id="rId6" Target="../diagrams/colors4.xml" Type="http://schemas.openxmlformats.org/officeDocument/2006/relationships/diagramColors"/><Relationship Id="rId5" Target="../diagrams/quickStyle4.xml" Type="http://schemas.openxmlformats.org/officeDocument/2006/relationships/diagramQuickStyle"/><Relationship Id="rId10" Target="../media/image12.jpeg" Type="http://schemas.openxmlformats.org/officeDocument/2006/relationships/image"/><Relationship Id="rId4" Target="../diagrams/layout4.xml" Type="http://schemas.openxmlformats.org/officeDocument/2006/relationships/diagramLayout"/><Relationship Id="rId9" Target="../media/image11.jpeg" Type="http://schemas.openxmlformats.org/officeDocument/2006/relationships/image"/></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8" Target="../media/image25.jpeg" Type="http://schemas.openxmlformats.org/officeDocument/2006/relationships/image"/><Relationship Id="rId3" Target="../diagrams/data11.xml" Type="http://schemas.openxmlformats.org/officeDocument/2006/relationships/diagramData"/><Relationship Id="rId7" Target="../diagrams/drawing11.xml" Type="http://schemas.microsoft.com/office/2007/relationships/diagramDrawing"/><Relationship Id="rId2" Target="../notesSlides/notesSlide9.xml" Type="http://schemas.openxmlformats.org/officeDocument/2006/relationships/notesSlide"/><Relationship Id="rId1" Target="../slideLayouts/slideLayout2.xml" Type="http://schemas.openxmlformats.org/officeDocument/2006/relationships/slideLayout"/><Relationship Id="rId6" Target="../diagrams/colors11.xml" Type="http://schemas.openxmlformats.org/officeDocument/2006/relationships/diagramColors"/><Relationship Id="rId5" Target="../diagrams/quickStyle11.xml" Type="http://schemas.openxmlformats.org/officeDocument/2006/relationships/diagramQuickStyle"/><Relationship Id="rId4" Target="../diagrams/layout11.xml" Type="http://schemas.openxmlformats.org/officeDocument/2006/relationships/diagramLayout"/><Relationship Id="rId9" Target="../media/image10.jpeg" Type="http://schemas.openxmlformats.org/officeDocument/2006/relationships/image"/></Relationships>
</file>

<file path=ppt/slides/_rels/slide17.xml.rels><?xml version="1.0" encoding="UTF-8" standalone="yes" ?><Relationships xmlns="http://schemas.openxmlformats.org/package/2006/relationships"><Relationship Id="rId3" Target="../media/image26.jpeg" Type="http://schemas.openxmlformats.org/officeDocument/2006/relationships/image"/><Relationship Id="rId2" Target="../notesSlides/notesSlide10.xml" Type="http://schemas.openxmlformats.org/officeDocument/2006/relationships/notesSlide"/><Relationship Id="rId1" Target="../slideLayouts/slideLayout4.xml" Type="http://schemas.openxmlformats.org/officeDocument/2006/relationships/slideLayout"/></Relationships>
</file>

<file path=ppt/slides/_rels/slide18.xml.rels><?xml version="1.0" encoding="UTF-8" standalone="yes" ?><Relationships xmlns="http://schemas.openxmlformats.org/package/2006/relationships"><Relationship Id="rId8" Target="../diagrams/colors12.xml" Type="http://schemas.openxmlformats.org/officeDocument/2006/relationships/diagramColors"/><Relationship Id="rId3" Target="../media/image27.jpeg" Type="http://schemas.openxmlformats.org/officeDocument/2006/relationships/image"/><Relationship Id="rId7" Target="../diagrams/quickStyle12.xml" Type="http://schemas.openxmlformats.org/officeDocument/2006/relationships/diagramQuickStyle"/><Relationship Id="rId2" Target="../notesSlides/notesSlide11.xml" Type="http://schemas.openxmlformats.org/officeDocument/2006/relationships/notesSlide"/><Relationship Id="rId1" Target="../slideLayouts/slideLayout2.xml" Type="http://schemas.openxmlformats.org/officeDocument/2006/relationships/slideLayout"/><Relationship Id="rId6" Target="../diagrams/layout12.xml" Type="http://schemas.openxmlformats.org/officeDocument/2006/relationships/diagramLayout"/><Relationship Id="rId5" Target="../diagrams/data12.xml" Type="http://schemas.openxmlformats.org/officeDocument/2006/relationships/diagramData"/><Relationship Id="rId4" Target="../media/image28.jpeg" Type="http://schemas.openxmlformats.org/officeDocument/2006/relationships/image"/><Relationship Id="rId9" Target="../diagrams/drawing12.xml" Type="http://schemas.microsoft.com/office/2007/relationships/diagramDrawing"/></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arget="../media/image29.jpeg" Type="http://schemas.openxmlformats.org/officeDocument/2006/relationships/image"/><Relationship Id="rId1" Target="../slideLayouts/slideLayout4.xml" Type="http://schemas.openxmlformats.org/officeDocument/2006/relationships/slideLayout"/></Relationships>
</file>

<file path=ppt/slides/_rels/slide21.xml.rels><?xml version="1.0" encoding="UTF-8" standalone="yes" ?><Relationships xmlns="http://schemas.openxmlformats.org/package/2006/relationships"><Relationship Id="rId8" Target="../media/image29.jpeg" Type="http://schemas.openxmlformats.org/officeDocument/2006/relationships/image"/><Relationship Id="rId13" Target="../diagrams/drawing16.xml" Type="http://schemas.microsoft.com/office/2007/relationships/diagramDrawing"/><Relationship Id="rId3" Target="../diagrams/data15.xml" Type="http://schemas.openxmlformats.org/officeDocument/2006/relationships/diagramData"/><Relationship Id="rId7" Target="../diagrams/drawing15.xml" Type="http://schemas.microsoft.com/office/2007/relationships/diagramDrawing"/><Relationship Id="rId12" Target="../diagrams/colors16.xml" Type="http://schemas.openxmlformats.org/officeDocument/2006/relationships/diagramColors"/><Relationship Id="rId2" Target="../notesSlides/notesSlide12.xml" Type="http://schemas.openxmlformats.org/officeDocument/2006/relationships/notesSlide"/><Relationship Id="rId1" Target="../slideLayouts/slideLayout4.xml" Type="http://schemas.openxmlformats.org/officeDocument/2006/relationships/slideLayout"/><Relationship Id="rId6" Target="../diagrams/colors15.xml" Type="http://schemas.openxmlformats.org/officeDocument/2006/relationships/diagramColors"/><Relationship Id="rId11" Target="../diagrams/quickStyle16.xml" Type="http://schemas.openxmlformats.org/officeDocument/2006/relationships/diagramQuickStyle"/><Relationship Id="rId5" Target="../diagrams/quickStyle15.xml" Type="http://schemas.openxmlformats.org/officeDocument/2006/relationships/diagramQuickStyle"/><Relationship Id="rId10" Target="../diagrams/layout16.xml" Type="http://schemas.openxmlformats.org/officeDocument/2006/relationships/diagramLayout"/><Relationship Id="rId4" Target="../diagrams/layout15.xml" Type="http://schemas.openxmlformats.org/officeDocument/2006/relationships/diagramLayout"/><Relationship Id="rId9" Target="../diagrams/data16.xml" Type="http://schemas.openxmlformats.org/officeDocument/2006/relationships/diagramData"/></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3.xml.rels><?xml version="1.0" encoding="UTF-8" standalone="yes" ?><Relationships xmlns="http://schemas.openxmlformats.org/package/2006/relationships"><Relationship Id="rId8" Target="../media/image35.jpeg" Type="http://schemas.openxmlformats.org/officeDocument/2006/relationships/image"/><Relationship Id="rId3" Target="../diagrams/data18.xml" Type="http://schemas.openxmlformats.org/officeDocument/2006/relationships/diagramData"/><Relationship Id="rId7" Target="../diagrams/drawing18.xml" Type="http://schemas.microsoft.com/office/2007/relationships/diagramDrawing"/><Relationship Id="rId2" Target="../media/image34.jpeg" Type="http://schemas.openxmlformats.org/officeDocument/2006/relationships/image"/><Relationship Id="rId1" Target="../slideLayouts/slideLayout4.xml" Type="http://schemas.openxmlformats.org/officeDocument/2006/relationships/slideLayout"/><Relationship Id="rId6" Target="../diagrams/colors18.xml" Type="http://schemas.openxmlformats.org/officeDocument/2006/relationships/diagramColors"/><Relationship Id="rId5" Target="../diagrams/quickStyle18.xml" Type="http://schemas.openxmlformats.org/officeDocument/2006/relationships/diagramQuickStyle"/><Relationship Id="rId4" Target="../diagrams/layout18.xml" Type="http://schemas.openxmlformats.org/officeDocument/2006/relationships/diagramLayout"/><Relationship Id="rId9" Target="../media/image36.jpeg" Type="http://schemas.openxmlformats.org/officeDocument/2006/relationships/image"/></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4.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4.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7.xml.rels><?xml version="1.0" encoding="UTF-8" standalone="yes" ?><Relationships xmlns="http://schemas.openxmlformats.org/package/2006/relationships"><Relationship Id="rId8" Target="../media/image37.jpeg" Type="http://schemas.openxmlformats.org/officeDocument/2006/relationships/image"/><Relationship Id="rId3" Target="../diagrams/data22.xml" Type="http://schemas.openxmlformats.org/officeDocument/2006/relationships/diagramData"/><Relationship Id="rId7" Target="../diagrams/drawing22.xml" Type="http://schemas.microsoft.com/office/2007/relationships/diagramDrawing"/><Relationship Id="rId2" Target="../notesSlides/notesSlide15.xml" Type="http://schemas.openxmlformats.org/officeDocument/2006/relationships/notesSlide"/><Relationship Id="rId1" Target="../slideLayouts/slideLayout4.xml" Type="http://schemas.openxmlformats.org/officeDocument/2006/relationships/slideLayout"/><Relationship Id="rId6" Target="../diagrams/colors22.xml" Type="http://schemas.openxmlformats.org/officeDocument/2006/relationships/diagramColors"/><Relationship Id="rId5" Target="../diagrams/quickStyle22.xml" Type="http://schemas.openxmlformats.org/officeDocument/2006/relationships/diagramQuickStyle"/><Relationship Id="rId4" Target="../diagrams/layout22.xml" Type="http://schemas.openxmlformats.org/officeDocument/2006/relationships/diagramLayout"/></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24.xml"/><Relationship Id="rId3" Type="http://schemas.openxmlformats.org/officeDocument/2006/relationships/diagramData" Target="../diagrams/data23.xml"/><Relationship Id="rId7" Type="http://schemas.microsoft.com/office/2007/relationships/diagramDrawing" Target="../diagrams/drawing23.xml"/><Relationship Id="rId12" Type="http://schemas.microsoft.com/office/2007/relationships/diagramDrawing" Target="../diagrams/drawing24.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23.xml"/><Relationship Id="rId11" Type="http://schemas.openxmlformats.org/officeDocument/2006/relationships/diagramColors" Target="../diagrams/colors24.xml"/><Relationship Id="rId5" Type="http://schemas.openxmlformats.org/officeDocument/2006/relationships/diagramQuickStyle" Target="../diagrams/quickStyle23.xml"/><Relationship Id="rId10" Type="http://schemas.openxmlformats.org/officeDocument/2006/relationships/diagramQuickStyle" Target="../diagrams/quickStyle24.xml"/><Relationship Id="rId4" Type="http://schemas.openxmlformats.org/officeDocument/2006/relationships/diagramLayout" Target="../diagrams/layout23.xml"/><Relationship Id="rId9" Type="http://schemas.openxmlformats.org/officeDocument/2006/relationships/diagramLayout" Target="../diagrams/layout2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4.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xml.rels><?xml version="1.0" encoding="UTF-8" standalone="yes" ?><Relationships xmlns="http://schemas.openxmlformats.org/package/2006/relationships"><Relationship Id="rId3" Target="../media/image2.jpeg" Type="http://schemas.openxmlformats.org/officeDocument/2006/relationships/image"/><Relationship Id="rId2" Target="../notesSlides/notesSlide1.xml" Type="http://schemas.openxmlformats.org/officeDocument/2006/relationships/notesSlide"/><Relationship Id="rId1" Target="../slideLayouts/slideLayout2.xml" Type="http://schemas.openxmlformats.org/officeDocument/2006/relationships/slideLayout"/><Relationship Id="rId4" Target="../media/image3.jpeg" Type="http://schemas.openxmlformats.org/officeDocument/2006/relationships/image"/></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4.xml.rels><?xml version="1.0" encoding="UTF-8" standalone="yes" ?><Relationships xmlns="http://schemas.openxmlformats.org/package/2006/relationships"><Relationship Id="rId3" Target="../media/image39.jpeg" Type="http://schemas.openxmlformats.org/officeDocument/2006/relationships/image"/><Relationship Id="rId2" Target="../notesSlides/notesSlide20.xml" Type="http://schemas.openxmlformats.org/officeDocument/2006/relationships/notesSlide"/><Relationship Id="rId1" Target="../slideLayouts/slideLayout3.xml" Type="http://schemas.openxmlformats.org/officeDocument/2006/relationships/slideLayout"/><Relationship Id="rId6" Target="../media/image42.jpeg" Type="http://schemas.openxmlformats.org/officeDocument/2006/relationships/image"/><Relationship Id="rId5" Target="../media/image41.jpeg" Type="http://schemas.openxmlformats.org/officeDocument/2006/relationships/image"/><Relationship Id="rId4" Target="../media/image40.jpeg" Type="http://schemas.openxmlformats.org/officeDocument/2006/relationships/image"/></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3.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38.xml.rels><?xml version="1.0" encoding="UTF-8" standalone="yes" ?><Relationships xmlns="http://schemas.openxmlformats.org/package/2006/relationships"><Relationship Id="rId3" Target="../media/image44.jpeg" Type="http://schemas.openxmlformats.org/officeDocument/2006/relationships/image"/><Relationship Id="rId2" Target="../media/image43.jpeg" Type="http://schemas.openxmlformats.org/officeDocument/2006/relationships/image"/><Relationship Id="rId1" Target="../slideLayouts/slideLayout3.xml" Type="http://schemas.openxmlformats.org/officeDocument/2006/relationships/slideLayout"/></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image" Target="../media/image45.jpeg"/><Relationship Id="rId1" Type="http://schemas.openxmlformats.org/officeDocument/2006/relationships/slideLayout" Target="../slideLayouts/slideLayout3.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4.xml.rels><?xml version="1.0" encoding="UTF-8" standalone="yes" ?><Relationships xmlns="http://schemas.openxmlformats.org/package/2006/relationships"><Relationship Id="rId3" Target="../media/image4.jpeg" Type="http://schemas.openxmlformats.org/officeDocument/2006/relationships/image"/><Relationship Id="rId2" Target="../notesSlides/notesSlide2.xml" Type="http://schemas.openxmlformats.org/officeDocument/2006/relationships/notesSlide"/><Relationship Id="rId1" Target="../slideLayouts/slideLayout2.xml" Type="http://schemas.openxmlformats.org/officeDocument/2006/relationships/slideLayout"/></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3.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1.xml.rels><?xml version="1.0" encoding="UTF-8" standalone="yes" ?><Relationships xmlns="http://schemas.openxmlformats.org/package/2006/relationships"><Relationship Id="rId2" Target="../media/image46.jpeg" Type="http://schemas.openxmlformats.org/officeDocument/2006/relationships/image"/><Relationship Id="rId1" Target="../slideLayouts/slideLayout3.xml" Type="http://schemas.openxmlformats.org/officeDocument/2006/relationships/slideLayout"/></Relationships>
</file>

<file path=ppt/slides/_rels/slide42.xml.rels><?xml version="1.0" encoding="UTF-8" standalone="yes" ?><Relationships xmlns="http://schemas.openxmlformats.org/package/2006/relationships"><Relationship Id="rId3" Target="../media/image48.jpeg" Type="http://schemas.openxmlformats.org/officeDocument/2006/relationships/image"/><Relationship Id="rId2" Target="../media/image47.jpeg" Type="http://schemas.openxmlformats.org/officeDocument/2006/relationships/image"/><Relationship Id="rId1" Target="../slideLayouts/slideLayout3.xml" Type="http://schemas.openxmlformats.org/officeDocument/2006/relationships/slideLayout"/></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44.xml.rels><?xml version="1.0" encoding="UTF-8" standalone="yes" ?><Relationships xmlns="http://schemas.openxmlformats.org/package/2006/relationships"><Relationship Id="rId2" Target="../media/image49.jpeg" Type="http://schemas.openxmlformats.org/officeDocument/2006/relationships/image"/><Relationship Id="rId1" Target="../slideLayouts/slideLayout3.xml" Type="http://schemas.openxmlformats.org/officeDocument/2006/relationships/slideLayout"/></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46.xml.rels><?xml version="1.0" encoding="UTF-8" standalone="yes" ?><Relationships xmlns="http://schemas.openxmlformats.org/package/2006/relationships"><Relationship Id="rId2" Target="../media/image50.jpeg" Type="http://schemas.openxmlformats.org/officeDocument/2006/relationships/image"/><Relationship Id="rId1" Target="../slideLayouts/slideLayout3.xml" Type="http://schemas.openxmlformats.org/officeDocument/2006/relationships/slideLayout"/></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48.xml.rels><?xml version="1.0" encoding="UTF-8" standalone="yes" ?><Relationships xmlns="http://schemas.openxmlformats.org/package/2006/relationships"><Relationship Id="rId3" Target="../media/image51.jpeg" Type="http://schemas.openxmlformats.org/officeDocument/2006/relationships/image"/><Relationship Id="rId2" Target="../notesSlides/notesSlide25.xml" Type="http://schemas.openxmlformats.org/officeDocument/2006/relationships/notesSlide"/><Relationship Id="rId1" Target="../slideLayouts/slideLayout3.xml" Type="http://schemas.openxmlformats.org/officeDocument/2006/relationships/slideLayout"/></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51.xml.rels><?xml version="1.0" encoding="UTF-8" standalone="yes" ?><Relationships xmlns="http://schemas.openxmlformats.org/package/2006/relationships"><Relationship Id="rId3" Target="../media/image52.jpeg" Type="http://schemas.openxmlformats.org/officeDocument/2006/relationships/image"/><Relationship Id="rId2" Target="../notesSlides/notesSlide28.xml" Type="http://schemas.openxmlformats.org/officeDocument/2006/relationships/notesSlide"/><Relationship Id="rId1" Target="../slideLayouts/slideLayout7.xml" Type="http://schemas.openxmlformats.org/officeDocument/2006/relationships/slideLayout"/><Relationship Id="rId4" Target="../media/image53.jpeg" Type="http://schemas.openxmlformats.org/officeDocument/2006/relationships/image"/></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arget="../media/image6.jpeg" Type="http://schemas.openxmlformats.org/officeDocument/2006/relationships/image"/><Relationship Id="rId1" Target="../slideLayouts/slideLayout12.xml" Type="http://schemas.openxmlformats.org/officeDocument/2006/relationships/slideLayout"/></Relationships>
</file>

<file path=ppt/slides/_rels/slide7.xml.rels><?xml version="1.0" encoding="UTF-8" standalone="yes" ?><Relationships xmlns="http://schemas.openxmlformats.org/package/2006/relationships"><Relationship Id="rId3" Target="../media/image8.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3F69C6-A2E0-497C-A4B6-9DEDEF90FBE0}"/>
              </a:ext>
            </a:extLst>
          </p:cNvPr>
          <p:cNvSpPr>
            <a:spLocks noGrp="1"/>
          </p:cNvSpPr>
          <p:nvPr>
            <p:ph type="ctrTitle"/>
          </p:nvPr>
        </p:nvSpPr>
        <p:spPr>
          <a:xfrm>
            <a:off x="601249" y="60229"/>
            <a:ext cx="11336055" cy="3607496"/>
          </a:xfrm>
        </p:spPr>
        <p:txBody>
          <a:bodyPr anchor="ctr">
            <a:noAutofit/>
          </a:bodyPr>
          <a:lstStyle/>
          <a:p>
            <a:r>
              <a:rPr lang="es-CO" sz="4400" dirty="0"/>
              <a:t>URGENCIAS </a:t>
            </a:r>
            <a:br>
              <a:rPr lang="es-CO" sz="4400" dirty="0"/>
            </a:br>
            <a:r>
              <a:rPr lang="es-CO" sz="4400" dirty="0"/>
              <a:t>NEURO-OFTALMOLÓGICAS</a:t>
            </a:r>
          </a:p>
        </p:txBody>
      </p:sp>
      <p:sp>
        <p:nvSpPr>
          <p:cNvPr id="3" name="Subtítulo 2">
            <a:extLst>
              <a:ext uri="{FF2B5EF4-FFF2-40B4-BE49-F238E27FC236}">
                <a16:creationId xmlns:a16="http://schemas.microsoft.com/office/drawing/2014/main" id="{3B5AFEE4-8772-4BD3-9073-1FD4D6A7FA4A}"/>
              </a:ext>
            </a:extLst>
          </p:cNvPr>
          <p:cNvSpPr>
            <a:spLocks noGrp="1"/>
          </p:cNvSpPr>
          <p:nvPr>
            <p:ph type="subTitle" idx="1"/>
          </p:nvPr>
        </p:nvSpPr>
        <p:spPr>
          <a:xfrm>
            <a:off x="2781300" y="2839844"/>
            <a:ext cx="6629400" cy="1655762"/>
          </a:xfrm>
        </p:spPr>
        <p:txBody>
          <a:bodyPr anchor="ctr">
            <a:noAutofit/>
          </a:bodyPr>
          <a:lstStyle/>
          <a:p>
            <a:r>
              <a:rPr lang="es-CO" sz="2000" b="1" dirty="0"/>
              <a:t>Luis Fernando Julio Doria</a:t>
            </a:r>
          </a:p>
          <a:p>
            <a:r>
              <a:rPr lang="es-CO" sz="2000" b="1" dirty="0"/>
              <a:t>Residente de oftalmología </a:t>
            </a:r>
          </a:p>
          <a:p>
            <a:r>
              <a:rPr lang="es-CO" sz="2000" b="1" dirty="0"/>
              <a:t>Segundo año</a:t>
            </a:r>
          </a:p>
          <a:p>
            <a:r>
              <a:rPr lang="es-CO" sz="2000" b="1" dirty="0"/>
              <a:t>Universidad de Antioquia</a:t>
            </a:r>
          </a:p>
        </p:txBody>
      </p:sp>
    </p:spTree>
    <p:extLst>
      <p:ext uri="{BB962C8B-B14F-4D97-AF65-F5344CB8AC3E}">
        <p14:creationId xmlns:p14="http://schemas.microsoft.com/office/powerpoint/2010/main" val="597040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Marcador de contenido 8">
            <a:extLst>
              <a:ext uri="{FF2B5EF4-FFF2-40B4-BE49-F238E27FC236}">
                <a16:creationId xmlns:a16="http://schemas.microsoft.com/office/drawing/2014/main" id="{5414A520-6EE5-463D-84A5-B00290EC4C46}"/>
              </a:ext>
            </a:extLst>
          </p:cNvPr>
          <p:cNvGraphicFramePr>
            <a:graphicFrameLocks noGrp="1"/>
          </p:cNvGraphicFramePr>
          <p:nvPr>
            <p:ph idx="13"/>
            <p:extLst>
              <p:ext uri="{D42A27DB-BD31-4B8C-83A1-F6EECF244321}">
                <p14:modId xmlns:p14="http://schemas.microsoft.com/office/powerpoint/2010/main" val="1402610330"/>
              </p:ext>
            </p:extLst>
          </p:nvPr>
        </p:nvGraphicFramePr>
        <p:xfrm>
          <a:off x="4782720" y="3959625"/>
          <a:ext cx="7280943" cy="2791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Marcador de contenido 7">
            <a:extLst>
              <a:ext uri="{FF2B5EF4-FFF2-40B4-BE49-F238E27FC236}">
                <a16:creationId xmlns:a16="http://schemas.microsoft.com/office/drawing/2014/main" id="{49710238-8515-4892-9DE9-A6BB9D461589}"/>
              </a:ext>
            </a:extLst>
          </p:cNvPr>
          <p:cNvPicPr>
            <a:picLocks noGrp="1" noChangeAspect="1"/>
          </p:cNvPicPr>
          <p:nvPr>
            <p:ph idx="1"/>
          </p:nvPr>
        </p:nvPicPr>
        <p:blipFill>
          <a:blip r:embed="rId8" cstate="email">
            <a:extLst>
              <a:ext uri="{28A0092B-C50C-407E-A947-70E740481C1C}">
                <a14:useLocalDpi xmlns:a14="http://schemas.microsoft.com/office/drawing/2010/main"/>
              </a:ext>
            </a:extLst>
          </a:blip>
          <a:stretch>
            <a:fillRect/>
          </a:stretch>
        </p:blipFill>
        <p:spPr>
          <a:xfrm>
            <a:off x="4164932" y="345239"/>
            <a:ext cx="3862136" cy="3222145"/>
          </a:xfrm>
        </p:spPr>
      </p:pic>
      <p:pic>
        <p:nvPicPr>
          <p:cNvPr id="12" name="Imagen 11">
            <a:extLst>
              <a:ext uri="{FF2B5EF4-FFF2-40B4-BE49-F238E27FC236}">
                <a16:creationId xmlns:a16="http://schemas.microsoft.com/office/drawing/2014/main" id="{6FC0432F-532D-4B93-917B-4F03321A0B2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8197515" y="345239"/>
            <a:ext cx="3862135" cy="3222145"/>
          </a:xfrm>
          <a:prstGeom prst="rect">
            <a:avLst/>
          </a:prstGeom>
        </p:spPr>
      </p:pic>
      <p:pic>
        <p:nvPicPr>
          <p:cNvPr id="13" name="Picture 2" descr="MRI of a patient diagnosed with right optic neuritis">
            <a:extLst>
              <a:ext uri="{FF2B5EF4-FFF2-40B4-BE49-F238E27FC236}">
                <a16:creationId xmlns:a16="http://schemas.microsoft.com/office/drawing/2014/main" id="{1866BF0A-93C6-4DC9-84A1-11338E7106EF}"/>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132350" y="345239"/>
            <a:ext cx="3862136" cy="3222145"/>
          </a:xfrm>
          <a:prstGeom prst="rect">
            <a:avLst/>
          </a:prstGeom>
          <a:noFill/>
          <a:extLst>
            <a:ext uri="{909E8E84-426E-40DD-AFC4-6F175D3DCCD1}">
              <a14:hiddenFill xmlns:a14="http://schemas.microsoft.com/office/drawing/2010/main">
                <a:solidFill>
                  <a:srgbClr val="FFFFFF"/>
                </a:solidFill>
              </a14:hiddenFill>
            </a:ext>
          </a:extLst>
        </p:spPr>
      </p:pic>
      <p:sp>
        <p:nvSpPr>
          <p:cNvPr id="14" name="Rectángulo: esquinas redondeadas 13">
            <a:extLst>
              <a:ext uri="{FF2B5EF4-FFF2-40B4-BE49-F238E27FC236}">
                <a16:creationId xmlns:a16="http://schemas.microsoft.com/office/drawing/2014/main" id="{D934243E-1109-4592-B8BB-2F426CB6DC63}"/>
              </a:ext>
            </a:extLst>
          </p:cNvPr>
          <p:cNvSpPr/>
          <p:nvPr/>
        </p:nvSpPr>
        <p:spPr>
          <a:xfrm>
            <a:off x="755986" y="3337801"/>
            <a:ext cx="2928026" cy="421105"/>
          </a:xfrm>
          <a:prstGeom prst="roundRect">
            <a:avLst/>
          </a:prstGeom>
          <a:solidFill>
            <a:srgbClr val="142B48">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err="1">
                <a:latin typeface="Montserrat" pitchFamily="2" charset="77"/>
              </a:rPr>
              <a:t>Retrobulbar</a:t>
            </a:r>
            <a:endParaRPr lang="es-CO" sz="2800" b="1" dirty="0" err="1">
              <a:latin typeface="Montserrat" pitchFamily="2" charset="77"/>
            </a:endParaRPr>
          </a:p>
        </p:txBody>
      </p:sp>
      <p:sp>
        <p:nvSpPr>
          <p:cNvPr id="15" name="Rectángulo: esquinas redondeadas 14">
            <a:extLst>
              <a:ext uri="{FF2B5EF4-FFF2-40B4-BE49-F238E27FC236}">
                <a16:creationId xmlns:a16="http://schemas.microsoft.com/office/drawing/2014/main" id="{E78A2F2B-1610-4EBC-AD50-01996A5617A5}"/>
              </a:ext>
            </a:extLst>
          </p:cNvPr>
          <p:cNvSpPr/>
          <p:nvPr/>
        </p:nvSpPr>
        <p:spPr>
          <a:xfrm>
            <a:off x="4788568" y="3337800"/>
            <a:ext cx="2928026" cy="421105"/>
          </a:xfrm>
          <a:prstGeom prst="roundRect">
            <a:avLst/>
          </a:prstGeom>
          <a:solidFill>
            <a:srgbClr val="142B48">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err="1">
                <a:latin typeface="Montserrat" pitchFamily="2" charset="77"/>
              </a:rPr>
              <a:t>Papilitis</a:t>
            </a:r>
            <a:endParaRPr lang="es-CO" sz="2800" b="1" dirty="0" err="1">
              <a:latin typeface="Montserrat" pitchFamily="2" charset="77"/>
            </a:endParaRPr>
          </a:p>
        </p:txBody>
      </p:sp>
      <p:sp>
        <p:nvSpPr>
          <p:cNvPr id="16" name="Rectángulo: esquinas redondeadas 15">
            <a:extLst>
              <a:ext uri="{FF2B5EF4-FFF2-40B4-BE49-F238E27FC236}">
                <a16:creationId xmlns:a16="http://schemas.microsoft.com/office/drawing/2014/main" id="{966A4126-23FC-4D34-A8FA-D9FD167EEC08}"/>
              </a:ext>
            </a:extLst>
          </p:cNvPr>
          <p:cNvSpPr/>
          <p:nvPr/>
        </p:nvSpPr>
        <p:spPr>
          <a:xfrm>
            <a:off x="8650704" y="3337799"/>
            <a:ext cx="3098473" cy="421105"/>
          </a:xfrm>
          <a:prstGeom prst="roundRect">
            <a:avLst/>
          </a:prstGeom>
          <a:solidFill>
            <a:srgbClr val="142B48">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err="1">
                <a:latin typeface="Montserrat" pitchFamily="2" charset="77"/>
              </a:rPr>
              <a:t>Neurorretinitis</a:t>
            </a:r>
            <a:endParaRPr lang="es-CO" sz="2800" b="1" dirty="0" err="1">
              <a:latin typeface="Montserrat" pitchFamily="2" charset="77"/>
            </a:endParaRPr>
          </a:p>
        </p:txBody>
      </p:sp>
    </p:spTree>
    <p:extLst>
      <p:ext uri="{BB962C8B-B14F-4D97-AF65-F5344CB8AC3E}">
        <p14:creationId xmlns:p14="http://schemas.microsoft.com/office/powerpoint/2010/main" val="463903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a:extLst>
              <a:ext uri="{FF2B5EF4-FFF2-40B4-BE49-F238E27FC236}">
                <a16:creationId xmlns:a16="http://schemas.microsoft.com/office/drawing/2014/main" id="{6754E5A9-8F71-473D-BCFD-31262F08B738}"/>
              </a:ext>
            </a:extLst>
          </p:cNvPr>
          <p:cNvGraphicFramePr>
            <a:graphicFrameLocks noGrp="1"/>
          </p:cNvGraphicFramePr>
          <p:nvPr>
            <p:ph idx="1"/>
            <p:extLst>
              <p:ext uri="{D42A27DB-BD31-4B8C-83A1-F6EECF244321}">
                <p14:modId xmlns:p14="http://schemas.microsoft.com/office/powerpoint/2010/main" val="3104746209"/>
              </p:ext>
            </p:extLst>
          </p:nvPr>
        </p:nvGraphicFramePr>
        <p:xfrm>
          <a:off x="4994765" y="2090185"/>
          <a:ext cx="6974305" cy="4155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ítulo 1">
            <a:extLst>
              <a:ext uri="{FF2B5EF4-FFF2-40B4-BE49-F238E27FC236}">
                <a16:creationId xmlns:a16="http://schemas.microsoft.com/office/drawing/2014/main" id="{6F602FC9-5F01-4E6E-A624-4FEB03EF8B31}"/>
              </a:ext>
            </a:extLst>
          </p:cNvPr>
          <p:cNvSpPr txBox="1">
            <a:spLocks/>
          </p:cNvSpPr>
          <p:nvPr/>
        </p:nvSpPr>
        <p:spPr>
          <a:xfrm>
            <a:off x="468830" y="0"/>
            <a:ext cx="6974305" cy="16725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r>
              <a:rPr lang="es-MX" dirty="0"/>
              <a:t>NEURITIS ÓPTICA</a:t>
            </a:r>
            <a:endParaRPr lang="es-CO" dirty="0"/>
          </a:p>
        </p:txBody>
      </p:sp>
    </p:spTree>
    <p:extLst>
      <p:ext uri="{BB962C8B-B14F-4D97-AF65-F5344CB8AC3E}">
        <p14:creationId xmlns:p14="http://schemas.microsoft.com/office/powerpoint/2010/main" val="254790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6F1298-3896-4552-A820-42CAAECFC5B8}"/>
              </a:ext>
            </a:extLst>
          </p:cNvPr>
          <p:cNvSpPr>
            <a:spLocks noGrp="1"/>
          </p:cNvSpPr>
          <p:nvPr>
            <p:ph type="title"/>
          </p:nvPr>
        </p:nvSpPr>
        <p:spPr>
          <a:xfrm>
            <a:off x="543958" y="117235"/>
            <a:ext cx="10515600" cy="1325563"/>
          </a:xfrm>
        </p:spPr>
        <p:txBody>
          <a:bodyPr>
            <a:normAutofit/>
          </a:bodyPr>
          <a:lstStyle/>
          <a:p>
            <a:r>
              <a:rPr lang="es-MX" dirty="0"/>
              <a:t>DESMIELINIZANTE</a:t>
            </a:r>
            <a:endParaRPr lang="es-CO" dirty="0"/>
          </a:p>
        </p:txBody>
      </p:sp>
      <p:graphicFrame>
        <p:nvGraphicFramePr>
          <p:cNvPr id="5" name="Marcador de contenido 4">
            <a:extLst>
              <a:ext uri="{FF2B5EF4-FFF2-40B4-BE49-F238E27FC236}">
                <a16:creationId xmlns:a16="http://schemas.microsoft.com/office/drawing/2014/main" id="{C914970E-A40B-46BC-8C11-C49CBBE566B3}"/>
              </a:ext>
            </a:extLst>
          </p:cNvPr>
          <p:cNvGraphicFramePr>
            <a:graphicFrameLocks noGrp="1"/>
          </p:cNvGraphicFramePr>
          <p:nvPr>
            <p:ph idx="1"/>
            <p:extLst>
              <p:ext uri="{D42A27DB-BD31-4B8C-83A1-F6EECF244321}">
                <p14:modId xmlns:p14="http://schemas.microsoft.com/office/powerpoint/2010/main" val="2976055781"/>
              </p:ext>
            </p:extLst>
          </p:nvPr>
        </p:nvGraphicFramePr>
        <p:xfrm>
          <a:off x="980045" y="1338608"/>
          <a:ext cx="10667997" cy="2090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Marcador de contenido 5">
            <a:extLst>
              <a:ext uri="{FF2B5EF4-FFF2-40B4-BE49-F238E27FC236}">
                <a16:creationId xmlns:a16="http://schemas.microsoft.com/office/drawing/2014/main" id="{57A70882-90CE-4340-A55F-24991246A0FC}"/>
              </a:ext>
            </a:extLst>
          </p:cNvPr>
          <p:cNvGraphicFramePr>
            <a:graphicFrameLocks noGrp="1"/>
          </p:cNvGraphicFramePr>
          <p:nvPr>
            <p:ph idx="13"/>
            <p:extLst>
              <p:ext uri="{D42A27DB-BD31-4B8C-83A1-F6EECF244321}">
                <p14:modId xmlns:p14="http://schemas.microsoft.com/office/powerpoint/2010/main" val="1951028801"/>
              </p:ext>
            </p:extLst>
          </p:nvPr>
        </p:nvGraphicFramePr>
        <p:xfrm>
          <a:off x="4862930" y="3640348"/>
          <a:ext cx="6785112" cy="29938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905725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2B5334-9584-4EF8-984C-D538547A0910}"/>
              </a:ext>
            </a:extLst>
          </p:cNvPr>
          <p:cNvSpPr>
            <a:spLocks noGrp="1"/>
          </p:cNvSpPr>
          <p:nvPr>
            <p:ph type="title"/>
          </p:nvPr>
        </p:nvSpPr>
        <p:spPr>
          <a:xfrm>
            <a:off x="573882" y="55107"/>
            <a:ext cx="10515600" cy="1325563"/>
          </a:xfrm>
        </p:spPr>
        <p:txBody>
          <a:bodyPr>
            <a:normAutofit/>
          </a:bodyPr>
          <a:lstStyle/>
          <a:p>
            <a:r>
              <a:rPr lang="es-MX" dirty="0"/>
              <a:t>ESCLEROSIS MÚLTIPLE</a:t>
            </a:r>
            <a:endParaRPr lang="es-CO" dirty="0"/>
          </a:p>
        </p:txBody>
      </p:sp>
      <p:graphicFrame>
        <p:nvGraphicFramePr>
          <p:cNvPr id="9" name="Marcador de contenido 8">
            <a:extLst>
              <a:ext uri="{FF2B5EF4-FFF2-40B4-BE49-F238E27FC236}">
                <a16:creationId xmlns:a16="http://schemas.microsoft.com/office/drawing/2014/main" id="{6D0E8748-3989-4002-9F96-8F896B28AD3E}"/>
              </a:ext>
            </a:extLst>
          </p:cNvPr>
          <p:cNvGraphicFramePr>
            <a:graphicFrameLocks noGrp="1"/>
          </p:cNvGraphicFramePr>
          <p:nvPr>
            <p:ph idx="1"/>
            <p:extLst>
              <p:ext uri="{D42A27DB-BD31-4B8C-83A1-F6EECF244321}">
                <p14:modId xmlns:p14="http://schemas.microsoft.com/office/powerpoint/2010/main" val="1661445465"/>
              </p:ext>
            </p:extLst>
          </p:nvPr>
        </p:nvGraphicFramePr>
        <p:xfrm>
          <a:off x="1315755" y="1130969"/>
          <a:ext cx="10674963" cy="2867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ángulo: esquinas redondeadas 9">
            <a:extLst>
              <a:ext uri="{FF2B5EF4-FFF2-40B4-BE49-F238E27FC236}">
                <a16:creationId xmlns:a16="http://schemas.microsoft.com/office/drawing/2014/main" id="{0C5C8719-487D-4EF4-B8F5-EBF1792EFBDF}"/>
              </a:ext>
            </a:extLst>
          </p:cNvPr>
          <p:cNvSpPr/>
          <p:nvPr/>
        </p:nvSpPr>
        <p:spPr>
          <a:xfrm>
            <a:off x="5228213" y="4433977"/>
            <a:ext cx="6641430" cy="1672904"/>
          </a:xfrm>
          <a:prstGeom prst="roundRect">
            <a:avLst/>
          </a:prstGeom>
          <a:solidFill>
            <a:srgbClr val="00A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a:latin typeface="Montserrat" pitchFamily="2" charset="77"/>
              </a:rPr>
              <a:t>Riesgo de desarrollar EM a 15 años luego de neuritis óptica: 50%</a:t>
            </a:r>
            <a:endParaRPr lang="es-CO" sz="2800" dirty="0" err="1">
              <a:latin typeface="Montserrat" pitchFamily="2" charset="77"/>
            </a:endParaRPr>
          </a:p>
        </p:txBody>
      </p:sp>
    </p:spTree>
    <p:extLst>
      <p:ext uri="{BB962C8B-B14F-4D97-AF65-F5344CB8AC3E}">
        <p14:creationId xmlns:p14="http://schemas.microsoft.com/office/powerpoint/2010/main" val="402337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2B5334-9584-4EF8-984C-D538547A0910}"/>
              </a:ext>
            </a:extLst>
          </p:cNvPr>
          <p:cNvSpPr>
            <a:spLocks noGrp="1"/>
          </p:cNvSpPr>
          <p:nvPr>
            <p:ph type="title"/>
          </p:nvPr>
        </p:nvSpPr>
        <p:spPr>
          <a:xfrm>
            <a:off x="513347" y="189782"/>
            <a:ext cx="4156307" cy="1728338"/>
          </a:xfrm>
        </p:spPr>
        <p:txBody>
          <a:bodyPr>
            <a:normAutofit/>
          </a:bodyPr>
          <a:lstStyle/>
          <a:p>
            <a:r>
              <a:rPr lang="es-MX" dirty="0"/>
              <a:t>ESCLEROSIS MÚLTIPLE</a:t>
            </a:r>
            <a:endParaRPr lang="es-CO" dirty="0"/>
          </a:p>
        </p:txBody>
      </p:sp>
      <p:graphicFrame>
        <p:nvGraphicFramePr>
          <p:cNvPr id="5" name="Marcador de contenido 4">
            <a:extLst>
              <a:ext uri="{FF2B5EF4-FFF2-40B4-BE49-F238E27FC236}">
                <a16:creationId xmlns:a16="http://schemas.microsoft.com/office/drawing/2014/main" id="{9E1D17E8-760A-4C33-AA55-42C77A019842}"/>
              </a:ext>
            </a:extLst>
          </p:cNvPr>
          <p:cNvGraphicFramePr>
            <a:graphicFrameLocks noGrp="1"/>
          </p:cNvGraphicFramePr>
          <p:nvPr>
            <p:ph idx="13"/>
            <p:extLst>
              <p:ext uri="{D42A27DB-BD31-4B8C-83A1-F6EECF244321}">
                <p14:modId xmlns:p14="http://schemas.microsoft.com/office/powerpoint/2010/main" val="4085365822"/>
              </p:ext>
            </p:extLst>
          </p:nvPr>
        </p:nvGraphicFramePr>
        <p:xfrm>
          <a:off x="5352918" y="492160"/>
          <a:ext cx="6481011" cy="61668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2235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9224C841-BD2B-4256-A796-FC739BFF7A0D}"/>
              </a:ext>
            </a:extLst>
          </p:cNvPr>
          <p:cNvSpPr>
            <a:spLocks noGrp="1"/>
          </p:cNvSpPr>
          <p:nvPr>
            <p:ph type="title"/>
          </p:nvPr>
        </p:nvSpPr>
        <p:spPr>
          <a:xfrm>
            <a:off x="442822" y="0"/>
            <a:ext cx="6026989" cy="2552207"/>
          </a:xfrm>
        </p:spPr>
        <p:txBody>
          <a:bodyPr>
            <a:normAutofit/>
          </a:bodyPr>
          <a:lstStyle/>
          <a:p>
            <a:r>
              <a:rPr lang="es-MX" sz="4000" dirty="0"/>
              <a:t>ESCLEROSIS MÚLTIPLE:</a:t>
            </a:r>
            <a:br>
              <a:rPr lang="es-MX" sz="4000" dirty="0"/>
            </a:br>
            <a:r>
              <a:rPr lang="es-MX" sz="4000" dirty="0"/>
              <a:t>MANIFESTACIO-</a:t>
            </a:r>
            <a:br>
              <a:rPr lang="es-MX" sz="4000" dirty="0"/>
            </a:br>
            <a:r>
              <a:rPr lang="es-MX" sz="4000" dirty="0"/>
              <a:t>NES OCULARES</a:t>
            </a:r>
            <a:endParaRPr lang="es-CO" sz="4000" dirty="0"/>
          </a:p>
        </p:txBody>
      </p:sp>
      <p:graphicFrame>
        <p:nvGraphicFramePr>
          <p:cNvPr id="7" name="Diagrama 6">
            <a:extLst>
              <a:ext uri="{FF2B5EF4-FFF2-40B4-BE49-F238E27FC236}">
                <a16:creationId xmlns:a16="http://schemas.microsoft.com/office/drawing/2014/main" id="{5CA5BE20-B46B-427E-9D7E-31160A44A5BE}"/>
              </a:ext>
            </a:extLst>
          </p:cNvPr>
          <p:cNvGraphicFramePr/>
          <p:nvPr>
            <p:extLst>
              <p:ext uri="{D42A27DB-BD31-4B8C-83A1-F6EECF244321}">
                <p14:modId xmlns:p14="http://schemas.microsoft.com/office/powerpoint/2010/main" val="4293396493"/>
              </p:ext>
            </p:extLst>
          </p:nvPr>
        </p:nvGraphicFramePr>
        <p:xfrm>
          <a:off x="5175848" y="414068"/>
          <a:ext cx="6828993" cy="6157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1467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Marcador de contenido 22">
            <a:extLst>
              <a:ext uri="{FF2B5EF4-FFF2-40B4-BE49-F238E27FC236}">
                <a16:creationId xmlns:a16="http://schemas.microsoft.com/office/drawing/2014/main" id="{C3F8A44D-3A4C-4CF1-98E2-FABC49F51AC0}"/>
              </a:ext>
            </a:extLst>
          </p:cNvPr>
          <p:cNvGraphicFramePr>
            <a:graphicFrameLocks noGrp="1"/>
          </p:cNvGraphicFramePr>
          <p:nvPr>
            <p:ph idx="1"/>
            <p:extLst>
              <p:ext uri="{D42A27DB-BD31-4B8C-83A1-F6EECF244321}">
                <p14:modId xmlns:p14="http://schemas.microsoft.com/office/powerpoint/2010/main" val="2754927044"/>
              </p:ext>
            </p:extLst>
          </p:nvPr>
        </p:nvGraphicFramePr>
        <p:xfrm>
          <a:off x="4927219" y="3737811"/>
          <a:ext cx="7121291" cy="2998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Imagen 15">
            <a:extLst>
              <a:ext uri="{FF2B5EF4-FFF2-40B4-BE49-F238E27FC236}">
                <a16:creationId xmlns:a16="http://schemas.microsoft.com/office/drawing/2014/main" id="{5D164D18-D9CB-48DB-870D-AAAD62768AF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4618" y="294247"/>
            <a:ext cx="3945035" cy="3307156"/>
          </a:xfrm>
          <a:prstGeom prst="rect">
            <a:avLst/>
          </a:prstGeom>
        </p:spPr>
      </p:pic>
      <p:pic>
        <p:nvPicPr>
          <p:cNvPr id="22" name="Imagen 21">
            <a:extLst>
              <a:ext uri="{FF2B5EF4-FFF2-40B4-BE49-F238E27FC236}">
                <a16:creationId xmlns:a16="http://schemas.microsoft.com/office/drawing/2014/main" id="{4E8D912A-A7E6-41DD-86B2-680F2FC4D5E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957443" y="296127"/>
            <a:ext cx="4150421" cy="3305275"/>
          </a:xfrm>
          <a:prstGeom prst="rect">
            <a:avLst/>
          </a:prstGeom>
        </p:spPr>
      </p:pic>
      <p:sp>
        <p:nvSpPr>
          <p:cNvPr id="26" name="Rectángulo: esquinas redondeadas 25">
            <a:extLst>
              <a:ext uri="{FF2B5EF4-FFF2-40B4-BE49-F238E27FC236}">
                <a16:creationId xmlns:a16="http://schemas.microsoft.com/office/drawing/2014/main" id="{91914B72-90AF-4CC9-B711-F146E9D7088D}"/>
              </a:ext>
            </a:extLst>
          </p:cNvPr>
          <p:cNvSpPr/>
          <p:nvPr/>
        </p:nvSpPr>
        <p:spPr>
          <a:xfrm>
            <a:off x="9201393" y="419953"/>
            <a:ext cx="2847117" cy="28835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600" dirty="0">
                <a:latin typeface="Montserrat" pitchFamily="2" charset="77"/>
              </a:rPr>
              <a:t>Puede haber palidez en el nervio contralateral: episodio previo.</a:t>
            </a:r>
            <a:endParaRPr lang="es-CO" sz="2600" dirty="0" err="1">
              <a:latin typeface="Montserrat" pitchFamily="2" charset="77"/>
            </a:endParaRPr>
          </a:p>
        </p:txBody>
      </p:sp>
    </p:spTree>
    <p:extLst>
      <p:ext uri="{BB962C8B-B14F-4D97-AF65-F5344CB8AC3E}">
        <p14:creationId xmlns:p14="http://schemas.microsoft.com/office/powerpoint/2010/main" val="365257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E334B3-AB82-44E8-85DC-54E2EACE3104}"/>
              </a:ext>
            </a:extLst>
          </p:cNvPr>
          <p:cNvSpPr>
            <a:spLocks noGrp="1"/>
          </p:cNvSpPr>
          <p:nvPr>
            <p:ph type="title"/>
          </p:nvPr>
        </p:nvSpPr>
        <p:spPr>
          <a:xfrm>
            <a:off x="5008972" y="5690798"/>
            <a:ext cx="6761922" cy="999582"/>
          </a:xfrm>
        </p:spPr>
        <p:txBody>
          <a:bodyPr>
            <a:noAutofit/>
          </a:bodyPr>
          <a:lstStyle/>
          <a:p>
            <a:pPr algn="ctr"/>
            <a:r>
              <a:rPr lang="es-MX" dirty="0"/>
              <a:t>ESCLEROSIS MÚLTIPLE</a:t>
            </a:r>
            <a:endParaRPr lang="es-CO" dirty="0"/>
          </a:p>
        </p:txBody>
      </p:sp>
      <p:sp>
        <p:nvSpPr>
          <p:cNvPr id="17" name="Marcador de contenido 16">
            <a:extLst>
              <a:ext uri="{FF2B5EF4-FFF2-40B4-BE49-F238E27FC236}">
                <a16:creationId xmlns:a16="http://schemas.microsoft.com/office/drawing/2014/main" id="{4696EE32-6ED3-47DE-84C1-1F7A9D4B7D14}"/>
              </a:ext>
            </a:extLst>
          </p:cNvPr>
          <p:cNvSpPr>
            <a:spLocks noGrp="1"/>
          </p:cNvSpPr>
          <p:nvPr>
            <p:ph sz="half" idx="2"/>
          </p:nvPr>
        </p:nvSpPr>
        <p:spPr>
          <a:xfrm>
            <a:off x="4933402" y="4039259"/>
            <a:ext cx="7251031" cy="1543393"/>
          </a:xfrm>
        </p:spPr>
        <p:txBody>
          <a:bodyPr anchor="ctr">
            <a:normAutofit/>
          </a:bodyPr>
          <a:lstStyle/>
          <a:p>
            <a:r>
              <a:rPr lang="es-MX" sz="2400" dirty="0"/>
              <a:t>Realce de las paredes del nervio óptico con contraste.</a:t>
            </a:r>
          </a:p>
          <a:p>
            <a:r>
              <a:rPr lang="es-MX" sz="2400" dirty="0"/>
              <a:t>Típica vs atípica.</a:t>
            </a:r>
            <a:endParaRPr lang="es-CO" sz="2400" dirty="0"/>
          </a:p>
        </p:txBody>
      </p:sp>
      <p:pic>
        <p:nvPicPr>
          <p:cNvPr id="15" name="Imagen 14">
            <a:extLst>
              <a:ext uri="{FF2B5EF4-FFF2-40B4-BE49-F238E27FC236}">
                <a16:creationId xmlns:a16="http://schemas.microsoft.com/office/drawing/2014/main" id="{C7BBFF96-A415-4295-A58C-00FE3CFDD9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23210" y="222472"/>
            <a:ext cx="9745579" cy="3674135"/>
          </a:xfrm>
          <a:prstGeom prst="rect">
            <a:avLst/>
          </a:prstGeom>
        </p:spPr>
      </p:pic>
    </p:spTree>
    <p:extLst>
      <p:ext uri="{BB962C8B-B14F-4D97-AF65-F5344CB8AC3E}">
        <p14:creationId xmlns:p14="http://schemas.microsoft.com/office/powerpoint/2010/main" val="1869428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E334B3-AB82-44E8-85DC-54E2EACE3104}"/>
              </a:ext>
            </a:extLst>
          </p:cNvPr>
          <p:cNvSpPr>
            <a:spLocks noGrp="1"/>
          </p:cNvSpPr>
          <p:nvPr>
            <p:ph type="title"/>
          </p:nvPr>
        </p:nvSpPr>
        <p:spPr>
          <a:xfrm>
            <a:off x="4892842" y="4869280"/>
            <a:ext cx="7138737" cy="1110414"/>
          </a:xfrm>
        </p:spPr>
        <p:txBody>
          <a:bodyPr>
            <a:normAutofit/>
          </a:bodyPr>
          <a:lstStyle/>
          <a:p>
            <a:pPr algn="ctr"/>
            <a:r>
              <a:rPr lang="es-MX" dirty="0"/>
              <a:t>ESTUDIOS</a:t>
            </a:r>
            <a:endParaRPr lang="es-CO" dirty="0"/>
          </a:p>
        </p:txBody>
      </p:sp>
      <p:pic>
        <p:nvPicPr>
          <p:cNvPr id="13" name="Imagen 12">
            <a:extLst>
              <a:ext uri="{FF2B5EF4-FFF2-40B4-BE49-F238E27FC236}">
                <a16:creationId xmlns:a16="http://schemas.microsoft.com/office/drawing/2014/main" id="{3C187F2F-CE6D-4CAB-ACC6-788C160A27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50003" y="129360"/>
            <a:ext cx="4178645" cy="3732137"/>
          </a:xfrm>
          <a:prstGeom prst="rect">
            <a:avLst/>
          </a:prstGeom>
        </p:spPr>
      </p:pic>
      <p:pic>
        <p:nvPicPr>
          <p:cNvPr id="4098" name="Picture 2" descr="Resultado de imagen para placas desmielinizantes esclerosis multiple">
            <a:extLst>
              <a:ext uri="{FF2B5EF4-FFF2-40B4-BE49-F238E27FC236}">
                <a16:creationId xmlns:a16="http://schemas.microsoft.com/office/drawing/2014/main" id="{2FE44322-AD14-4E52-903F-2123421D3474}"/>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71986" y="132058"/>
            <a:ext cx="3025194" cy="372943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a 5">
            <a:extLst>
              <a:ext uri="{FF2B5EF4-FFF2-40B4-BE49-F238E27FC236}">
                <a16:creationId xmlns:a16="http://schemas.microsoft.com/office/drawing/2014/main" id="{1135C8C2-83FE-41DA-8227-872F45FCF497}"/>
              </a:ext>
            </a:extLst>
          </p:cNvPr>
          <p:cNvGraphicFramePr/>
          <p:nvPr>
            <p:extLst>
              <p:ext uri="{D42A27DB-BD31-4B8C-83A1-F6EECF244321}">
                <p14:modId xmlns:p14="http://schemas.microsoft.com/office/powerpoint/2010/main" val="870357249"/>
              </p:ext>
            </p:extLst>
          </p:nvPr>
        </p:nvGraphicFramePr>
        <p:xfrm>
          <a:off x="8250483" y="129359"/>
          <a:ext cx="3737813" cy="37321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22880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8A828E-28F2-46A3-8BB1-60076278BF76}"/>
              </a:ext>
            </a:extLst>
          </p:cNvPr>
          <p:cNvSpPr>
            <a:spLocks noGrp="1"/>
          </p:cNvSpPr>
          <p:nvPr>
            <p:ph type="title"/>
          </p:nvPr>
        </p:nvSpPr>
        <p:spPr>
          <a:xfrm>
            <a:off x="393030" y="64173"/>
            <a:ext cx="11798969" cy="1283363"/>
          </a:xfrm>
        </p:spPr>
        <p:txBody>
          <a:bodyPr>
            <a:normAutofit/>
          </a:bodyPr>
          <a:lstStyle/>
          <a:p>
            <a:r>
              <a:rPr lang="es-MX" dirty="0"/>
              <a:t>NEUROPATÍA ÓPTICA ISQUÉMICA</a:t>
            </a:r>
            <a:endParaRPr lang="es-CO" dirty="0"/>
          </a:p>
        </p:txBody>
      </p:sp>
      <p:graphicFrame>
        <p:nvGraphicFramePr>
          <p:cNvPr id="6" name="Marcador de contenido 5">
            <a:extLst>
              <a:ext uri="{FF2B5EF4-FFF2-40B4-BE49-F238E27FC236}">
                <a16:creationId xmlns:a16="http://schemas.microsoft.com/office/drawing/2014/main" id="{51906B2F-7255-469B-B65F-9D938F0DC55D}"/>
              </a:ext>
            </a:extLst>
          </p:cNvPr>
          <p:cNvGraphicFramePr>
            <a:graphicFrameLocks noGrp="1"/>
          </p:cNvGraphicFramePr>
          <p:nvPr>
            <p:ph idx="1"/>
            <p:extLst>
              <p:ext uri="{D42A27DB-BD31-4B8C-83A1-F6EECF244321}">
                <p14:modId xmlns:p14="http://schemas.microsoft.com/office/powerpoint/2010/main" val="2148580255"/>
              </p:ext>
            </p:extLst>
          </p:nvPr>
        </p:nvGraphicFramePr>
        <p:xfrm>
          <a:off x="1969169" y="1472366"/>
          <a:ext cx="8253662" cy="2090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Marcador de contenido 5">
            <a:extLst>
              <a:ext uri="{FF2B5EF4-FFF2-40B4-BE49-F238E27FC236}">
                <a16:creationId xmlns:a16="http://schemas.microsoft.com/office/drawing/2014/main" id="{9B8E27D4-CC71-46F1-8C55-83A74A1A5ACB}"/>
              </a:ext>
            </a:extLst>
          </p:cNvPr>
          <p:cNvGraphicFramePr>
            <a:graphicFrameLocks noGrp="1"/>
          </p:cNvGraphicFramePr>
          <p:nvPr>
            <p:ph idx="13"/>
            <p:extLst>
              <p:ext uri="{D42A27DB-BD31-4B8C-83A1-F6EECF244321}">
                <p14:modId xmlns:p14="http://schemas.microsoft.com/office/powerpoint/2010/main" val="312395741"/>
              </p:ext>
            </p:extLst>
          </p:nvPr>
        </p:nvGraphicFramePr>
        <p:xfrm>
          <a:off x="4828673" y="3664497"/>
          <a:ext cx="7138738" cy="18430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Rectángulo: esquinas redondeadas 7">
            <a:extLst>
              <a:ext uri="{FF2B5EF4-FFF2-40B4-BE49-F238E27FC236}">
                <a16:creationId xmlns:a16="http://schemas.microsoft.com/office/drawing/2014/main" id="{4F3689FF-B290-42EC-9DE7-383F52FB490E}"/>
              </a:ext>
            </a:extLst>
          </p:cNvPr>
          <p:cNvSpPr/>
          <p:nvPr/>
        </p:nvSpPr>
        <p:spPr>
          <a:xfrm>
            <a:off x="5511006" y="5745192"/>
            <a:ext cx="5774071" cy="92029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latin typeface="Montserrat" pitchFamily="2" charset="77"/>
              </a:rPr>
              <a:t>Arterítica vs. no arterítica:</a:t>
            </a:r>
            <a:br>
              <a:rPr lang="es-MX" sz="2800" dirty="0">
                <a:latin typeface="Montserrat" pitchFamily="2" charset="77"/>
              </a:rPr>
            </a:br>
            <a:r>
              <a:rPr lang="es-MX" sz="2000" b="1" dirty="0">
                <a:solidFill>
                  <a:srgbClr val="152B48"/>
                </a:solidFill>
                <a:latin typeface="Montserrat" pitchFamily="2" charset="77"/>
              </a:rPr>
              <a:t>vasculitis de pequeños vasos.</a:t>
            </a:r>
            <a:endParaRPr lang="es-CO" sz="2800" b="1" dirty="0" err="1">
              <a:solidFill>
                <a:srgbClr val="152B48"/>
              </a:solidFill>
              <a:latin typeface="Montserrat" pitchFamily="2" charset="77"/>
            </a:endParaRPr>
          </a:p>
        </p:txBody>
      </p:sp>
    </p:spTree>
    <p:extLst>
      <p:ext uri="{BB962C8B-B14F-4D97-AF65-F5344CB8AC3E}">
        <p14:creationId xmlns:p14="http://schemas.microsoft.com/office/powerpoint/2010/main" val="989319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B60024-92CA-4E7F-945A-23D66FFABEDC}"/>
              </a:ext>
            </a:extLst>
          </p:cNvPr>
          <p:cNvSpPr>
            <a:spLocks noGrp="1"/>
          </p:cNvSpPr>
          <p:nvPr>
            <p:ph type="title"/>
          </p:nvPr>
        </p:nvSpPr>
        <p:spPr>
          <a:xfrm>
            <a:off x="428626" y="304800"/>
            <a:ext cx="4314825" cy="1325563"/>
          </a:xfrm>
        </p:spPr>
        <p:txBody>
          <a:bodyPr>
            <a:noAutofit/>
          </a:bodyPr>
          <a:lstStyle/>
          <a:p>
            <a:r>
              <a:rPr lang="es-MX" dirty="0"/>
              <a:t>CONTENIDO</a:t>
            </a:r>
            <a:endParaRPr lang="es-CO" dirty="0"/>
          </a:p>
        </p:txBody>
      </p:sp>
      <p:graphicFrame>
        <p:nvGraphicFramePr>
          <p:cNvPr id="6" name="Marcador de contenido 5">
            <a:extLst>
              <a:ext uri="{FF2B5EF4-FFF2-40B4-BE49-F238E27FC236}">
                <a16:creationId xmlns:a16="http://schemas.microsoft.com/office/drawing/2014/main" id="{A2EAF3A9-5D75-49FE-96F9-D2F69E76D1F1}"/>
              </a:ext>
            </a:extLst>
          </p:cNvPr>
          <p:cNvGraphicFramePr>
            <a:graphicFrameLocks noGrp="1"/>
          </p:cNvGraphicFramePr>
          <p:nvPr>
            <p:ph idx="1"/>
            <p:extLst>
              <p:ext uri="{D42A27DB-BD31-4B8C-83A1-F6EECF244321}">
                <p14:modId xmlns:p14="http://schemas.microsoft.com/office/powerpoint/2010/main" val="2317872675"/>
              </p:ext>
            </p:extLst>
          </p:nvPr>
        </p:nvGraphicFramePr>
        <p:xfrm>
          <a:off x="5153025" y="304800"/>
          <a:ext cx="6610349" cy="6334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7842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a:extLst>
              <a:ext uri="{FF2B5EF4-FFF2-40B4-BE49-F238E27FC236}">
                <a16:creationId xmlns:a16="http://schemas.microsoft.com/office/drawing/2014/main" id="{48FD4061-1514-4901-AC6F-215240E58831}"/>
              </a:ext>
            </a:extLst>
          </p:cNvPr>
          <p:cNvSpPr>
            <a:spLocks noGrp="1"/>
          </p:cNvSpPr>
          <p:nvPr>
            <p:ph type="title"/>
          </p:nvPr>
        </p:nvSpPr>
        <p:spPr>
          <a:xfrm>
            <a:off x="4707300" y="348993"/>
            <a:ext cx="7812505" cy="1620253"/>
          </a:xfrm>
        </p:spPr>
        <p:txBody>
          <a:bodyPr>
            <a:noAutofit/>
          </a:bodyPr>
          <a:lstStyle/>
          <a:p>
            <a:r>
              <a:rPr lang="es-MX" dirty="0"/>
              <a:t>NEUROPATÍA ÓPTICA ISQUÉMICA ANTERIOR ARTERÍTICA (NOIAA)</a:t>
            </a:r>
            <a:endParaRPr lang="es-CO" dirty="0"/>
          </a:p>
        </p:txBody>
      </p:sp>
      <p:sp>
        <p:nvSpPr>
          <p:cNvPr id="14" name="Marcador de contenido 13">
            <a:extLst>
              <a:ext uri="{FF2B5EF4-FFF2-40B4-BE49-F238E27FC236}">
                <a16:creationId xmlns:a16="http://schemas.microsoft.com/office/drawing/2014/main" id="{A43A327E-8D4B-43CA-9BCC-13A8B86B998C}"/>
              </a:ext>
            </a:extLst>
          </p:cNvPr>
          <p:cNvSpPr>
            <a:spLocks noGrp="1"/>
          </p:cNvSpPr>
          <p:nvPr>
            <p:ph sz="half" idx="2"/>
          </p:nvPr>
        </p:nvSpPr>
        <p:spPr>
          <a:xfrm>
            <a:off x="4859437" y="1973179"/>
            <a:ext cx="7234799" cy="3240505"/>
          </a:xfrm>
        </p:spPr>
        <p:txBody>
          <a:bodyPr anchor="ctr">
            <a:normAutofit/>
          </a:bodyPr>
          <a:lstStyle/>
          <a:p>
            <a:r>
              <a:rPr lang="es-MX" dirty="0"/>
              <a:t>Causada por </a:t>
            </a:r>
            <a:r>
              <a:rPr lang="es-MX" b="1" dirty="0"/>
              <a:t>arteritis de células gigantes.</a:t>
            </a:r>
          </a:p>
          <a:p>
            <a:r>
              <a:rPr lang="es-MX" dirty="0"/>
              <a:t>Arteritis granulomatosa necrotizante.</a:t>
            </a:r>
          </a:p>
          <a:p>
            <a:r>
              <a:rPr lang="es-MX" dirty="0"/>
              <a:t>Predilección por arterias de mediano y gran tamaño:</a:t>
            </a:r>
          </a:p>
          <a:p>
            <a:pPr lvl="1">
              <a:buFont typeface="Wingdings" panose="05000000000000000000" pitchFamily="2" charset="2"/>
              <a:buChar char="§"/>
            </a:pPr>
            <a:r>
              <a:rPr lang="es-MX" sz="1800" dirty="0"/>
              <a:t>Ramas aórticas mayores.</a:t>
            </a:r>
          </a:p>
          <a:p>
            <a:pPr lvl="1">
              <a:buFont typeface="Wingdings" panose="05000000000000000000" pitchFamily="2" charset="2"/>
              <a:buChar char="§"/>
            </a:pPr>
            <a:r>
              <a:rPr lang="es-MX" sz="1800" dirty="0"/>
              <a:t>Temporal superficial.</a:t>
            </a:r>
          </a:p>
          <a:p>
            <a:pPr lvl="1">
              <a:buFont typeface="Wingdings" panose="05000000000000000000" pitchFamily="2" charset="2"/>
              <a:buChar char="§"/>
            </a:pPr>
            <a:r>
              <a:rPr lang="es-MX" sz="1800" b="1" dirty="0"/>
              <a:t>Oftálmica – ciliar posterior.</a:t>
            </a:r>
          </a:p>
          <a:p>
            <a:pPr lvl="1">
              <a:buFont typeface="Wingdings" panose="05000000000000000000" pitchFamily="2" charset="2"/>
              <a:buChar char="§"/>
            </a:pPr>
            <a:r>
              <a:rPr lang="es-MX" sz="1800" dirty="0"/>
              <a:t>Vertebrales proximales.</a:t>
            </a:r>
          </a:p>
        </p:txBody>
      </p:sp>
      <p:pic>
        <p:nvPicPr>
          <p:cNvPr id="16" name="Imagen 15">
            <a:extLst>
              <a:ext uri="{FF2B5EF4-FFF2-40B4-BE49-F238E27FC236}">
                <a16:creationId xmlns:a16="http://schemas.microsoft.com/office/drawing/2014/main" id="{C8382E56-9FDE-4CB9-95FA-90EFDE06CE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9232" y="176463"/>
            <a:ext cx="3910263" cy="3684372"/>
          </a:xfrm>
          <a:prstGeom prst="rect">
            <a:avLst/>
          </a:prstGeom>
        </p:spPr>
      </p:pic>
      <p:sp>
        <p:nvSpPr>
          <p:cNvPr id="17" name="Rectángulo: esquinas redondeadas 16">
            <a:extLst>
              <a:ext uri="{FF2B5EF4-FFF2-40B4-BE49-F238E27FC236}">
                <a16:creationId xmlns:a16="http://schemas.microsoft.com/office/drawing/2014/main" id="{8E495DA7-1300-443E-BAFB-862AD9B6CF07}"/>
              </a:ext>
            </a:extLst>
          </p:cNvPr>
          <p:cNvSpPr/>
          <p:nvPr/>
        </p:nvSpPr>
        <p:spPr>
          <a:xfrm>
            <a:off x="6096000" y="5213684"/>
            <a:ext cx="5152846" cy="14678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s-MX" sz="2600" dirty="0">
                <a:latin typeface="Montserrat" pitchFamily="2" charset="77"/>
              </a:rPr>
              <a:t>&gt; 70 años.</a:t>
            </a:r>
          </a:p>
          <a:p>
            <a:pPr marL="457200" indent="-457200">
              <a:buFont typeface="Arial" panose="020B0604020202020204" pitchFamily="34" charset="0"/>
              <a:buChar char="•"/>
            </a:pPr>
            <a:r>
              <a:rPr lang="es-MX" sz="2600" dirty="0">
                <a:latin typeface="Montserrat" pitchFamily="2" charset="77"/>
              </a:rPr>
              <a:t>Raro antes de los 50 años.</a:t>
            </a:r>
          </a:p>
          <a:p>
            <a:pPr marL="457200" indent="-457200">
              <a:buFont typeface="Arial" panose="020B0604020202020204" pitchFamily="34" charset="0"/>
              <a:buChar char="•"/>
            </a:pPr>
            <a:r>
              <a:rPr lang="es-MX" sz="2600" dirty="0">
                <a:latin typeface="Montserrat" pitchFamily="2" charset="77"/>
              </a:rPr>
              <a:t>M 4: 1 H.</a:t>
            </a:r>
            <a:endParaRPr lang="es-CO" sz="2600" dirty="0" err="1">
              <a:latin typeface="Montserrat" pitchFamily="2" charset="77"/>
            </a:endParaRPr>
          </a:p>
        </p:txBody>
      </p:sp>
    </p:spTree>
    <p:extLst>
      <p:ext uri="{BB962C8B-B14F-4D97-AF65-F5344CB8AC3E}">
        <p14:creationId xmlns:p14="http://schemas.microsoft.com/office/powerpoint/2010/main" val="1748218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207920-6287-4ACD-96E8-9DEC2C01D2EC}"/>
              </a:ext>
            </a:extLst>
          </p:cNvPr>
          <p:cNvSpPr>
            <a:spLocks noGrp="1"/>
          </p:cNvSpPr>
          <p:nvPr>
            <p:ph type="title"/>
          </p:nvPr>
        </p:nvSpPr>
        <p:spPr>
          <a:xfrm>
            <a:off x="4669653" y="156577"/>
            <a:ext cx="7345883" cy="1495759"/>
          </a:xfrm>
        </p:spPr>
        <p:txBody>
          <a:bodyPr>
            <a:noAutofit/>
          </a:bodyPr>
          <a:lstStyle/>
          <a:p>
            <a:r>
              <a:rPr lang="es-MX" dirty="0"/>
              <a:t>ARTERITIS DE CÉLULAS GIGANTES</a:t>
            </a:r>
            <a:endParaRPr lang="es-CO" dirty="0"/>
          </a:p>
        </p:txBody>
      </p:sp>
      <p:graphicFrame>
        <p:nvGraphicFramePr>
          <p:cNvPr id="5" name="Marcador de contenido 4">
            <a:extLst>
              <a:ext uri="{FF2B5EF4-FFF2-40B4-BE49-F238E27FC236}">
                <a16:creationId xmlns:a16="http://schemas.microsoft.com/office/drawing/2014/main" id="{F21B8B7C-1871-46E3-BD4C-6E89E70CA5AE}"/>
              </a:ext>
            </a:extLst>
          </p:cNvPr>
          <p:cNvGraphicFramePr>
            <a:graphicFrameLocks noGrp="1"/>
          </p:cNvGraphicFramePr>
          <p:nvPr>
            <p:ph sz="half" idx="2"/>
            <p:extLst>
              <p:ext uri="{D42A27DB-BD31-4B8C-83A1-F6EECF244321}">
                <p14:modId xmlns:p14="http://schemas.microsoft.com/office/powerpoint/2010/main" val="3617910745"/>
              </p:ext>
            </p:extLst>
          </p:nvPr>
        </p:nvGraphicFramePr>
        <p:xfrm>
          <a:off x="4828674" y="1269875"/>
          <a:ext cx="7186863" cy="3013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a:extLst>
              <a:ext uri="{FF2B5EF4-FFF2-40B4-BE49-F238E27FC236}">
                <a16:creationId xmlns:a16="http://schemas.microsoft.com/office/drawing/2014/main" id="{5FD9C6FA-63F7-42A4-BBFA-120B658E3AC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69232" y="176463"/>
            <a:ext cx="3910263" cy="3684372"/>
          </a:xfrm>
          <a:prstGeom prst="rect">
            <a:avLst/>
          </a:prstGeom>
        </p:spPr>
      </p:pic>
      <p:graphicFrame>
        <p:nvGraphicFramePr>
          <p:cNvPr id="8" name="Diagrama 7">
            <a:extLst>
              <a:ext uri="{FF2B5EF4-FFF2-40B4-BE49-F238E27FC236}">
                <a16:creationId xmlns:a16="http://schemas.microsoft.com/office/drawing/2014/main" id="{1B105F1F-4F5C-4510-A0EC-742F0EA02A37}"/>
              </a:ext>
            </a:extLst>
          </p:cNvPr>
          <p:cNvGraphicFramePr/>
          <p:nvPr>
            <p:extLst>
              <p:ext uri="{D42A27DB-BD31-4B8C-83A1-F6EECF244321}">
                <p14:modId xmlns:p14="http://schemas.microsoft.com/office/powerpoint/2010/main" val="2385069255"/>
              </p:ext>
            </p:extLst>
          </p:nvPr>
        </p:nvGraphicFramePr>
        <p:xfrm>
          <a:off x="5157536" y="4393099"/>
          <a:ext cx="6529137" cy="230832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192514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207920-6287-4ACD-96E8-9DEC2C01D2EC}"/>
              </a:ext>
            </a:extLst>
          </p:cNvPr>
          <p:cNvSpPr>
            <a:spLocks noGrp="1"/>
          </p:cNvSpPr>
          <p:nvPr>
            <p:ph type="title"/>
          </p:nvPr>
        </p:nvSpPr>
        <p:spPr>
          <a:xfrm>
            <a:off x="577516" y="318042"/>
            <a:ext cx="4092138" cy="849718"/>
          </a:xfrm>
        </p:spPr>
        <p:txBody>
          <a:bodyPr>
            <a:normAutofit/>
          </a:bodyPr>
          <a:lstStyle/>
          <a:p>
            <a:r>
              <a:rPr lang="es-MX" dirty="0"/>
              <a:t>NOIAA</a:t>
            </a:r>
            <a:endParaRPr lang="es-CO" dirty="0"/>
          </a:p>
        </p:txBody>
      </p:sp>
      <p:sp>
        <p:nvSpPr>
          <p:cNvPr id="3" name="Marcador de contenido 2">
            <a:extLst>
              <a:ext uri="{FF2B5EF4-FFF2-40B4-BE49-F238E27FC236}">
                <a16:creationId xmlns:a16="http://schemas.microsoft.com/office/drawing/2014/main" id="{F23D27DC-9FB8-4D08-9E69-3790F67410EB}"/>
              </a:ext>
            </a:extLst>
          </p:cNvPr>
          <p:cNvSpPr>
            <a:spLocks noGrp="1"/>
          </p:cNvSpPr>
          <p:nvPr>
            <p:ph sz="half" idx="2"/>
          </p:nvPr>
        </p:nvSpPr>
        <p:spPr>
          <a:xfrm>
            <a:off x="577516" y="1446477"/>
            <a:ext cx="4669654" cy="2265780"/>
          </a:xfrm>
        </p:spPr>
        <p:txBody>
          <a:bodyPr anchor="ctr">
            <a:noAutofit/>
          </a:bodyPr>
          <a:lstStyle/>
          <a:p>
            <a:r>
              <a:rPr lang="es-MX" sz="2200" dirty="0"/>
              <a:t>Afecta 30-50% de las ACG no tratadas.</a:t>
            </a:r>
          </a:p>
          <a:p>
            <a:r>
              <a:rPr lang="es-MX" sz="2200" dirty="0"/>
              <a:t>1/3 compromiso del otro ojo</a:t>
            </a:r>
            <a:r>
              <a:rPr lang="es-CO" sz="2200" dirty="0"/>
              <a:t> en 1 semana.</a:t>
            </a:r>
          </a:p>
          <a:p>
            <a:r>
              <a:rPr lang="es-CO" sz="2200" dirty="0"/>
              <a:t>20% no tienen síntomas sistémicos al momento de la NOIAA.</a:t>
            </a:r>
          </a:p>
        </p:txBody>
      </p:sp>
      <p:graphicFrame>
        <p:nvGraphicFramePr>
          <p:cNvPr id="8" name="Diagrama 7">
            <a:extLst>
              <a:ext uri="{FF2B5EF4-FFF2-40B4-BE49-F238E27FC236}">
                <a16:creationId xmlns:a16="http://schemas.microsoft.com/office/drawing/2014/main" id="{5724F4D8-6842-46B8-92BA-A90E95188602}"/>
              </a:ext>
            </a:extLst>
          </p:cNvPr>
          <p:cNvGraphicFramePr/>
          <p:nvPr>
            <p:extLst>
              <p:ext uri="{D42A27DB-BD31-4B8C-83A1-F6EECF244321}">
                <p14:modId xmlns:p14="http://schemas.microsoft.com/office/powerpoint/2010/main" val="3835295257"/>
              </p:ext>
            </p:extLst>
          </p:nvPr>
        </p:nvGraphicFramePr>
        <p:xfrm>
          <a:off x="5382883" y="318042"/>
          <a:ext cx="6424105" cy="6221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9892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623C6A8-DA91-4090-895A-3FE2041B4012}"/>
              </a:ext>
            </a:extLst>
          </p:cNvPr>
          <p:cNvSpPr>
            <a:spLocks noGrp="1"/>
          </p:cNvSpPr>
          <p:nvPr>
            <p:ph type="title"/>
          </p:nvPr>
        </p:nvSpPr>
        <p:spPr>
          <a:xfrm>
            <a:off x="5026219" y="5759239"/>
            <a:ext cx="7138737" cy="875120"/>
          </a:xfrm>
        </p:spPr>
        <p:txBody>
          <a:bodyPr>
            <a:normAutofit/>
          </a:bodyPr>
          <a:lstStyle/>
          <a:p>
            <a:pPr algn="ctr"/>
            <a:r>
              <a:rPr lang="es-MX" dirty="0"/>
              <a:t>NOIAA</a:t>
            </a:r>
            <a:endParaRPr lang="es-CO" dirty="0"/>
          </a:p>
        </p:txBody>
      </p:sp>
      <p:pic>
        <p:nvPicPr>
          <p:cNvPr id="5" name="Imagen 4">
            <a:extLst>
              <a:ext uri="{FF2B5EF4-FFF2-40B4-BE49-F238E27FC236}">
                <a16:creationId xmlns:a16="http://schemas.microsoft.com/office/drawing/2014/main" id="{C12E4F9E-0A06-4887-9E08-9A5D1E24EF77}"/>
              </a:ext>
            </a:extLst>
          </p:cNvPr>
          <p:cNvPicPr>
            <a:picLocks noChangeAspect="1"/>
          </p:cNvPicPr>
          <p:nvPr/>
        </p:nvPicPr>
        <p:blipFill rotWithShape="1">
          <a:blip r:embed="rId2" cstate="email">
            <a:lum bright="40000" contrast="40000"/>
            <a:extLst>
              <a:ext uri="{28A0092B-C50C-407E-A947-70E740481C1C}">
                <a14:useLocalDpi xmlns:a14="http://schemas.microsoft.com/office/drawing/2010/main"/>
              </a:ext>
            </a:extLst>
          </a:blip>
          <a:srcRect l="3592" r="3255"/>
          <a:stretch/>
        </p:blipFill>
        <p:spPr>
          <a:xfrm>
            <a:off x="4528913" y="248714"/>
            <a:ext cx="3673643" cy="3024265"/>
          </a:xfrm>
          <a:prstGeom prst="rect">
            <a:avLst/>
          </a:prstGeom>
        </p:spPr>
      </p:pic>
      <p:graphicFrame>
        <p:nvGraphicFramePr>
          <p:cNvPr id="9" name="Diagrama 8">
            <a:extLst>
              <a:ext uri="{FF2B5EF4-FFF2-40B4-BE49-F238E27FC236}">
                <a16:creationId xmlns:a16="http://schemas.microsoft.com/office/drawing/2014/main" id="{322975EA-9696-40A0-8327-0FBEA3A38A58}"/>
              </a:ext>
            </a:extLst>
          </p:cNvPr>
          <p:cNvGraphicFramePr/>
          <p:nvPr>
            <p:extLst>
              <p:ext uri="{D42A27DB-BD31-4B8C-83A1-F6EECF244321}">
                <p14:modId xmlns:p14="http://schemas.microsoft.com/office/powerpoint/2010/main" val="3009665638"/>
              </p:ext>
            </p:extLst>
          </p:nvPr>
        </p:nvGraphicFramePr>
        <p:xfrm>
          <a:off x="4842181" y="3429000"/>
          <a:ext cx="7151978" cy="2505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266" name="Picture 2" descr="Resultado de imagen para occlusion of cilioretinal artery">
            <a:extLst>
              <a:ext uri="{FF2B5EF4-FFF2-40B4-BE49-F238E27FC236}">
                <a16:creationId xmlns:a16="http://schemas.microsoft.com/office/drawing/2014/main" id="{143F9702-6191-4ADF-8323-0C245941DEC1}"/>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8303848" y="236120"/>
            <a:ext cx="3673643" cy="302426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Resultado de imagen para arteritic ischemic optic neuropathy">
            <a:extLst>
              <a:ext uri="{FF2B5EF4-FFF2-40B4-BE49-F238E27FC236}">
                <a16:creationId xmlns:a16="http://schemas.microsoft.com/office/drawing/2014/main" id="{351F9983-0A05-43D4-B853-4BD6A3EA1E86}"/>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631934" y="248714"/>
            <a:ext cx="3673643" cy="3245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412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a:extLst>
              <a:ext uri="{FF2B5EF4-FFF2-40B4-BE49-F238E27FC236}">
                <a16:creationId xmlns:a16="http://schemas.microsoft.com/office/drawing/2014/main" id="{107FA38C-93DF-47DB-A6A8-DFBA11A0CEB4}"/>
              </a:ext>
            </a:extLst>
          </p:cNvPr>
          <p:cNvGraphicFramePr>
            <a:graphicFrameLocks noGrp="1"/>
          </p:cNvGraphicFramePr>
          <p:nvPr>
            <p:ph sz="half" idx="2"/>
            <p:extLst>
              <p:ext uri="{D42A27DB-BD31-4B8C-83A1-F6EECF244321}">
                <p14:modId xmlns:p14="http://schemas.microsoft.com/office/powerpoint/2010/main" val="248529256"/>
              </p:ext>
            </p:extLst>
          </p:nvPr>
        </p:nvGraphicFramePr>
        <p:xfrm>
          <a:off x="5124092" y="172528"/>
          <a:ext cx="6764098" cy="6495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a:extLst>
              <a:ext uri="{FF2B5EF4-FFF2-40B4-BE49-F238E27FC236}">
                <a16:creationId xmlns:a16="http://schemas.microsoft.com/office/drawing/2014/main" id="{862D5864-55D5-43FE-9833-273C2A474F39}"/>
              </a:ext>
            </a:extLst>
          </p:cNvPr>
          <p:cNvSpPr>
            <a:spLocks noGrp="1"/>
          </p:cNvSpPr>
          <p:nvPr>
            <p:ph type="title"/>
          </p:nvPr>
        </p:nvSpPr>
        <p:spPr>
          <a:xfrm>
            <a:off x="510846" y="172528"/>
            <a:ext cx="3682468" cy="1187116"/>
          </a:xfrm>
        </p:spPr>
        <p:txBody>
          <a:bodyPr>
            <a:normAutofit/>
          </a:bodyPr>
          <a:lstStyle/>
          <a:p>
            <a:r>
              <a:rPr lang="es-MX" dirty="0"/>
              <a:t>NOIAA</a:t>
            </a:r>
            <a:endParaRPr lang="es-CO" dirty="0"/>
          </a:p>
        </p:txBody>
      </p:sp>
    </p:spTree>
    <p:extLst>
      <p:ext uri="{BB962C8B-B14F-4D97-AF65-F5344CB8AC3E}">
        <p14:creationId xmlns:p14="http://schemas.microsoft.com/office/powerpoint/2010/main" val="2619518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C92E0571-4094-45EE-ADFF-FEBCB98060C0}"/>
              </a:ext>
            </a:extLst>
          </p:cNvPr>
          <p:cNvSpPr>
            <a:spLocks noGrp="1"/>
          </p:cNvSpPr>
          <p:nvPr>
            <p:ph type="title"/>
          </p:nvPr>
        </p:nvSpPr>
        <p:spPr>
          <a:xfrm>
            <a:off x="593558" y="184486"/>
            <a:ext cx="7138737" cy="1187116"/>
          </a:xfrm>
        </p:spPr>
        <p:txBody>
          <a:bodyPr>
            <a:normAutofit/>
          </a:bodyPr>
          <a:lstStyle/>
          <a:p>
            <a:r>
              <a:rPr lang="es-MX" dirty="0"/>
              <a:t>NOIAA</a:t>
            </a:r>
            <a:endParaRPr lang="es-CO" dirty="0"/>
          </a:p>
        </p:txBody>
      </p:sp>
      <p:graphicFrame>
        <p:nvGraphicFramePr>
          <p:cNvPr id="5" name="Diagrama 4">
            <a:extLst>
              <a:ext uri="{FF2B5EF4-FFF2-40B4-BE49-F238E27FC236}">
                <a16:creationId xmlns:a16="http://schemas.microsoft.com/office/drawing/2014/main" id="{8705B834-B215-4CD0-B6A7-99FBB90FAC83}"/>
              </a:ext>
            </a:extLst>
          </p:cNvPr>
          <p:cNvGraphicFramePr/>
          <p:nvPr>
            <p:extLst>
              <p:ext uri="{D42A27DB-BD31-4B8C-83A1-F6EECF244321}">
                <p14:modId xmlns:p14="http://schemas.microsoft.com/office/powerpoint/2010/main" val="339306236"/>
              </p:ext>
            </p:extLst>
          </p:nvPr>
        </p:nvGraphicFramePr>
        <p:xfrm>
          <a:off x="770022" y="950996"/>
          <a:ext cx="11245516" cy="32841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esquinas redondeadas 6">
            <a:extLst>
              <a:ext uri="{FF2B5EF4-FFF2-40B4-BE49-F238E27FC236}">
                <a16:creationId xmlns:a16="http://schemas.microsoft.com/office/drawing/2014/main" id="{A1F7B86C-E3A2-490A-9B04-505D7F00E3E0}"/>
              </a:ext>
            </a:extLst>
          </p:cNvPr>
          <p:cNvSpPr/>
          <p:nvPr/>
        </p:nvSpPr>
        <p:spPr>
          <a:xfrm>
            <a:off x="5807241" y="4421855"/>
            <a:ext cx="5890178" cy="2005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sz="3200" dirty="0">
                <a:solidFill>
                  <a:schemeClr val="accent2"/>
                </a:solidFill>
                <a:latin typeface="Montserrat" pitchFamily="2" charset="77"/>
              </a:rPr>
              <a:t>Pronóstico pobre: pérdida visual usualmente permanente.</a:t>
            </a:r>
            <a:endParaRPr lang="es-CO" sz="3200" dirty="0">
              <a:solidFill>
                <a:schemeClr val="accent2"/>
              </a:solidFill>
              <a:latin typeface="Montserrat" pitchFamily="2" charset="77"/>
            </a:endParaRPr>
          </a:p>
        </p:txBody>
      </p:sp>
    </p:spTree>
    <p:extLst>
      <p:ext uri="{BB962C8B-B14F-4D97-AF65-F5344CB8AC3E}">
        <p14:creationId xmlns:p14="http://schemas.microsoft.com/office/powerpoint/2010/main" val="1902712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9C5BAA8-43D9-4503-AB18-E1761121EE33}"/>
              </a:ext>
            </a:extLst>
          </p:cNvPr>
          <p:cNvSpPr>
            <a:spLocks noGrp="1"/>
          </p:cNvSpPr>
          <p:nvPr>
            <p:ph sz="half" idx="2"/>
          </p:nvPr>
        </p:nvSpPr>
        <p:spPr>
          <a:xfrm>
            <a:off x="625643" y="1937920"/>
            <a:ext cx="11261558" cy="1876592"/>
          </a:xfrm>
        </p:spPr>
        <p:txBody>
          <a:bodyPr anchor="ctr">
            <a:normAutofit lnSpcReduction="10000"/>
          </a:bodyPr>
          <a:lstStyle/>
          <a:p>
            <a:pPr>
              <a:lnSpc>
                <a:spcPct val="110000"/>
              </a:lnSpc>
            </a:pPr>
            <a:r>
              <a:rPr lang="es-MX" sz="2400" dirty="0"/>
              <a:t>Causada por oclusiones de las arterias ciliares posteriores cortas </a:t>
            </a:r>
            <a:r>
              <a:rPr lang="es-MX" sz="2400" dirty="0">
                <a:sym typeface="Wingdings" panose="05000000000000000000" pitchFamily="2" charset="2"/>
              </a:rPr>
              <a:t> infarto parcial o total de la cabeza del nervio óptico.</a:t>
            </a:r>
          </a:p>
          <a:p>
            <a:pPr>
              <a:lnSpc>
                <a:spcPct val="110000"/>
              </a:lnSpc>
            </a:pPr>
            <a:r>
              <a:rPr lang="es-MX" sz="2400" dirty="0">
                <a:sym typeface="Wingdings" panose="05000000000000000000" pitchFamily="2" charset="2"/>
              </a:rPr>
              <a:t>&gt; 50 años, pero menores que en NOIAA.</a:t>
            </a:r>
          </a:p>
          <a:p>
            <a:pPr>
              <a:lnSpc>
                <a:spcPct val="110000"/>
              </a:lnSpc>
            </a:pPr>
            <a:r>
              <a:rPr lang="es-MX" sz="2400" dirty="0">
                <a:sym typeface="Wingdings" panose="05000000000000000000" pitchFamily="2" charset="2"/>
              </a:rPr>
              <a:t>Factores predisponentes:</a:t>
            </a:r>
          </a:p>
        </p:txBody>
      </p:sp>
      <p:sp>
        <p:nvSpPr>
          <p:cNvPr id="4" name="Título 12">
            <a:extLst>
              <a:ext uri="{FF2B5EF4-FFF2-40B4-BE49-F238E27FC236}">
                <a16:creationId xmlns:a16="http://schemas.microsoft.com/office/drawing/2014/main" id="{61C43A7A-1308-4EA7-B57C-775FF19C0EAA}"/>
              </a:ext>
            </a:extLst>
          </p:cNvPr>
          <p:cNvSpPr>
            <a:spLocks noGrp="1"/>
          </p:cNvSpPr>
          <p:nvPr>
            <p:ph type="title"/>
          </p:nvPr>
        </p:nvSpPr>
        <p:spPr>
          <a:xfrm>
            <a:off x="403475" y="176463"/>
            <a:ext cx="11823032" cy="1620253"/>
          </a:xfrm>
        </p:spPr>
        <p:txBody>
          <a:bodyPr>
            <a:normAutofit/>
          </a:bodyPr>
          <a:lstStyle/>
          <a:p>
            <a:r>
              <a:rPr lang="es-MX" dirty="0"/>
              <a:t>NEUROPATÍA ÓPTICA ISQUÉMICA ANTERIOR NO ARTERÍTICA (NOIA-NA)</a:t>
            </a:r>
            <a:endParaRPr lang="es-CO" dirty="0"/>
          </a:p>
        </p:txBody>
      </p:sp>
      <p:graphicFrame>
        <p:nvGraphicFramePr>
          <p:cNvPr id="9" name="Diagrama 8">
            <a:extLst>
              <a:ext uri="{FF2B5EF4-FFF2-40B4-BE49-F238E27FC236}">
                <a16:creationId xmlns:a16="http://schemas.microsoft.com/office/drawing/2014/main" id="{CACD7367-4C92-4A6F-B37A-D0CB9B8E7987}"/>
              </a:ext>
            </a:extLst>
          </p:cNvPr>
          <p:cNvGraphicFramePr/>
          <p:nvPr>
            <p:extLst>
              <p:ext uri="{D42A27DB-BD31-4B8C-83A1-F6EECF244321}">
                <p14:modId xmlns:p14="http://schemas.microsoft.com/office/powerpoint/2010/main" val="101647390"/>
              </p:ext>
            </p:extLst>
          </p:nvPr>
        </p:nvGraphicFramePr>
        <p:xfrm>
          <a:off x="4669654" y="3260786"/>
          <a:ext cx="7361925" cy="3420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381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a:extLst>
              <a:ext uri="{FF2B5EF4-FFF2-40B4-BE49-F238E27FC236}">
                <a16:creationId xmlns:a16="http://schemas.microsoft.com/office/drawing/2014/main" id="{63F3150E-C9B6-4884-A4FC-F95B17FBF042}"/>
              </a:ext>
            </a:extLst>
          </p:cNvPr>
          <p:cNvGraphicFramePr>
            <a:graphicFrameLocks noGrp="1"/>
          </p:cNvGraphicFramePr>
          <p:nvPr>
            <p:ph sz="half" idx="2"/>
            <p:extLst>
              <p:ext uri="{D42A27DB-BD31-4B8C-83A1-F6EECF244321}">
                <p14:modId xmlns:p14="http://schemas.microsoft.com/office/powerpoint/2010/main" val="3056804675"/>
              </p:ext>
            </p:extLst>
          </p:nvPr>
        </p:nvGraphicFramePr>
        <p:xfrm>
          <a:off x="5211093" y="1440279"/>
          <a:ext cx="6761922" cy="5101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ítulo 12">
            <a:extLst>
              <a:ext uri="{FF2B5EF4-FFF2-40B4-BE49-F238E27FC236}">
                <a16:creationId xmlns:a16="http://schemas.microsoft.com/office/drawing/2014/main" id="{61C43A7A-1308-4EA7-B57C-775FF19C0EAA}"/>
              </a:ext>
            </a:extLst>
          </p:cNvPr>
          <p:cNvSpPr>
            <a:spLocks noGrp="1"/>
          </p:cNvSpPr>
          <p:nvPr>
            <p:ph type="title"/>
          </p:nvPr>
        </p:nvSpPr>
        <p:spPr>
          <a:xfrm>
            <a:off x="6725764" y="93740"/>
            <a:ext cx="4852928" cy="1265280"/>
          </a:xfrm>
        </p:spPr>
        <p:txBody>
          <a:bodyPr>
            <a:normAutofit/>
          </a:bodyPr>
          <a:lstStyle/>
          <a:p>
            <a:r>
              <a:rPr lang="es-MX" dirty="0"/>
              <a:t>NOIA-NA</a:t>
            </a:r>
            <a:endParaRPr lang="es-CO" dirty="0"/>
          </a:p>
        </p:txBody>
      </p:sp>
      <p:pic>
        <p:nvPicPr>
          <p:cNvPr id="6" name="Imagen 5">
            <a:extLst>
              <a:ext uri="{FF2B5EF4-FFF2-40B4-BE49-F238E27FC236}">
                <a16:creationId xmlns:a16="http://schemas.microsoft.com/office/drawing/2014/main" id="{936B5C7A-C8C8-48BE-A110-E2016A7CD236}"/>
              </a:ext>
            </a:extLst>
          </p:cNvPr>
          <p:cNvPicPr>
            <a:picLocks noChangeAspect="1"/>
          </p:cNvPicPr>
          <p:nvPr/>
        </p:nvPicPr>
        <p:blipFill rotWithShape="1">
          <a:blip r:embed="rId8" cstate="email">
            <a:lum/>
            <a:extLst>
              <a:ext uri="{28A0092B-C50C-407E-A947-70E740481C1C}">
                <a14:useLocalDpi xmlns:a14="http://schemas.microsoft.com/office/drawing/2010/main"/>
              </a:ext>
            </a:extLst>
          </a:blip>
          <a:srcRect l="3103" r="3391"/>
          <a:stretch/>
        </p:blipFill>
        <p:spPr>
          <a:xfrm>
            <a:off x="613308" y="350062"/>
            <a:ext cx="4280633" cy="3368836"/>
          </a:xfrm>
          <a:prstGeom prst="rect">
            <a:avLst/>
          </a:prstGeom>
        </p:spPr>
      </p:pic>
    </p:spTree>
    <p:extLst>
      <p:ext uri="{BB962C8B-B14F-4D97-AF65-F5344CB8AC3E}">
        <p14:creationId xmlns:p14="http://schemas.microsoft.com/office/powerpoint/2010/main" val="1292446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a:extLst>
              <a:ext uri="{FF2B5EF4-FFF2-40B4-BE49-F238E27FC236}">
                <a16:creationId xmlns:a16="http://schemas.microsoft.com/office/drawing/2014/main" id="{FFA72A55-6AF8-41A0-960C-17635A0B552C}"/>
              </a:ext>
            </a:extLst>
          </p:cNvPr>
          <p:cNvGraphicFramePr>
            <a:graphicFrameLocks noGrp="1"/>
          </p:cNvGraphicFramePr>
          <p:nvPr>
            <p:ph sz="half" idx="2"/>
            <p:extLst>
              <p:ext uri="{D42A27DB-BD31-4B8C-83A1-F6EECF244321}">
                <p14:modId xmlns:p14="http://schemas.microsoft.com/office/powerpoint/2010/main" val="3418008170"/>
              </p:ext>
            </p:extLst>
          </p:nvPr>
        </p:nvGraphicFramePr>
        <p:xfrm>
          <a:off x="565310" y="446202"/>
          <a:ext cx="4104344" cy="3470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ítulo 12">
            <a:extLst>
              <a:ext uri="{FF2B5EF4-FFF2-40B4-BE49-F238E27FC236}">
                <a16:creationId xmlns:a16="http://schemas.microsoft.com/office/drawing/2014/main" id="{D484C0F6-8154-482F-BD6E-622BADB0E195}"/>
              </a:ext>
            </a:extLst>
          </p:cNvPr>
          <p:cNvSpPr>
            <a:spLocks noGrp="1"/>
          </p:cNvSpPr>
          <p:nvPr>
            <p:ph type="title"/>
          </p:nvPr>
        </p:nvSpPr>
        <p:spPr>
          <a:xfrm>
            <a:off x="6096000" y="239168"/>
            <a:ext cx="4852928" cy="1265280"/>
          </a:xfrm>
        </p:spPr>
        <p:txBody>
          <a:bodyPr>
            <a:normAutofit/>
          </a:bodyPr>
          <a:lstStyle/>
          <a:p>
            <a:pPr algn="ctr"/>
            <a:r>
              <a:rPr lang="es-MX" dirty="0"/>
              <a:t>NOIA-NA</a:t>
            </a:r>
            <a:endParaRPr lang="es-CO" dirty="0"/>
          </a:p>
        </p:txBody>
      </p:sp>
      <p:graphicFrame>
        <p:nvGraphicFramePr>
          <p:cNvPr id="8" name="Diagrama 7">
            <a:extLst>
              <a:ext uri="{FF2B5EF4-FFF2-40B4-BE49-F238E27FC236}">
                <a16:creationId xmlns:a16="http://schemas.microsoft.com/office/drawing/2014/main" id="{E6B75A17-7114-4582-BEC9-B64923820F78}"/>
              </a:ext>
            </a:extLst>
          </p:cNvPr>
          <p:cNvGraphicFramePr/>
          <p:nvPr>
            <p:extLst>
              <p:ext uri="{D42A27DB-BD31-4B8C-83A1-F6EECF244321}">
                <p14:modId xmlns:p14="http://schemas.microsoft.com/office/powerpoint/2010/main" val="1085534468"/>
              </p:ext>
            </p:extLst>
          </p:nvPr>
        </p:nvGraphicFramePr>
        <p:xfrm>
          <a:off x="5197737" y="1867129"/>
          <a:ext cx="6761922" cy="45990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074646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E55033-ABEB-49D1-87EF-88E005ADFA74}"/>
              </a:ext>
            </a:extLst>
          </p:cNvPr>
          <p:cNvSpPr>
            <a:spLocks noGrp="1"/>
          </p:cNvSpPr>
          <p:nvPr>
            <p:ph type="title"/>
          </p:nvPr>
        </p:nvSpPr>
        <p:spPr>
          <a:xfrm>
            <a:off x="401053" y="172861"/>
            <a:ext cx="4268601" cy="2694165"/>
          </a:xfrm>
        </p:spPr>
        <p:txBody>
          <a:bodyPr>
            <a:normAutofit/>
          </a:bodyPr>
          <a:lstStyle/>
          <a:p>
            <a:r>
              <a:rPr lang="es-MX" dirty="0"/>
              <a:t>NEUROPATÍA ÓPTICA ISQUÉMICA POSTERIOR</a:t>
            </a:r>
            <a:endParaRPr lang="es-CO" dirty="0"/>
          </a:p>
        </p:txBody>
      </p:sp>
      <p:graphicFrame>
        <p:nvGraphicFramePr>
          <p:cNvPr id="6" name="Marcador de contenido 5">
            <a:extLst>
              <a:ext uri="{FF2B5EF4-FFF2-40B4-BE49-F238E27FC236}">
                <a16:creationId xmlns:a16="http://schemas.microsoft.com/office/drawing/2014/main" id="{1A3AB483-4A64-47F5-8E01-082010FC06F2}"/>
              </a:ext>
            </a:extLst>
          </p:cNvPr>
          <p:cNvGraphicFramePr>
            <a:graphicFrameLocks noGrp="1"/>
          </p:cNvGraphicFramePr>
          <p:nvPr>
            <p:ph sz="half" idx="2"/>
            <p:extLst>
              <p:ext uri="{D42A27DB-BD31-4B8C-83A1-F6EECF244321}">
                <p14:modId xmlns:p14="http://schemas.microsoft.com/office/powerpoint/2010/main" val="284891306"/>
              </p:ext>
            </p:extLst>
          </p:nvPr>
        </p:nvGraphicFramePr>
        <p:xfrm>
          <a:off x="4896853" y="443995"/>
          <a:ext cx="7150767" cy="59700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7108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104D1E-C073-4E82-B3C8-B6246F898A42}"/>
              </a:ext>
            </a:extLst>
          </p:cNvPr>
          <p:cNvSpPr>
            <a:spLocks noGrp="1"/>
          </p:cNvSpPr>
          <p:nvPr>
            <p:ph type="title"/>
          </p:nvPr>
        </p:nvSpPr>
        <p:spPr>
          <a:xfrm>
            <a:off x="5005977" y="5714086"/>
            <a:ext cx="6916250" cy="1143914"/>
          </a:xfrm>
        </p:spPr>
        <p:txBody>
          <a:bodyPr>
            <a:normAutofit/>
          </a:bodyPr>
          <a:lstStyle/>
          <a:p>
            <a:pPr algn="ctr"/>
            <a:r>
              <a:rPr lang="es-MX" dirty="0">
                <a:latin typeface="Montserrat" pitchFamily="2" charset="77"/>
              </a:rPr>
              <a:t>INTRODUCCIÓN</a:t>
            </a:r>
            <a:endParaRPr lang="es-CO" dirty="0">
              <a:latin typeface="Montserrat" pitchFamily="2" charset="77"/>
            </a:endParaRPr>
          </a:p>
        </p:txBody>
      </p:sp>
      <p:pic>
        <p:nvPicPr>
          <p:cNvPr id="8" name="Imagen 7">
            <a:extLst>
              <a:ext uri="{FF2B5EF4-FFF2-40B4-BE49-F238E27FC236}">
                <a16:creationId xmlns:a16="http://schemas.microsoft.com/office/drawing/2014/main" id="{1CA4663C-DD59-4A32-9014-72A6A7E4E92E}"/>
              </a:ext>
            </a:extLst>
          </p:cNvPr>
          <p:cNvPicPr>
            <a:picLocks noChangeAspect="1"/>
          </p:cNvPicPr>
          <p:nvPr/>
        </p:nvPicPr>
        <p:blipFill>
          <a:blip r:embed="rId3"/>
          <a:stretch>
            <a:fillRect/>
          </a:stretch>
        </p:blipFill>
        <p:spPr>
          <a:xfrm>
            <a:off x="748870" y="209101"/>
            <a:ext cx="5701368" cy="3581900"/>
          </a:xfrm>
          <a:prstGeom prst="rect">
            <a:avLst/>
          </a:prstGeom>
        </p:spPr>
      </p:pic>
      <p:pic>
        <p:nvPicPr>
          <p:cNvPr id="10" name="Imagen 9">
            <a:extLst>
              <a:ext uri="{FF2B5EF4-FFF2-40B4-BE49-F238E27FC236}">
                <a16:creationId xmlns:a16="http://schemas.microsoft.com/office/drawing/2014/main" id="{211561E1-FD2D-4BF7-9098-CF37DFADBA99}"/>
              </a:ext>
            </a:extLst>
          </p:cNvPr>
          <p:cNvPicPr>
            <a:picLocks noChangeAspect="1"/>
          </p:cNvPicPr>
          <p:nvPr/>
        </p:nvPicPr>
        <p:blipFill>
          <a:blip r:embed="rId4"/>
          <a:stretch>
            <a:fillRect/>
          </a:stretch>
        </p:blipFill>
        <p:spPr>
          <a:xfrm>
            <a:off x="6632939" y="209101"/>
            <a:ext cx="5125165" cy="3581900"/>
          </a:xfrm>
          <a:prstGeom prst="rect">
            <a:avLst/>
          </a:prstGeom>
        </p:spPr>
      </p:pic>
      <p:sp>
        <p:nvSpPr>
          <p:cNvPr id="12" name="Google Shape;112;p17">
            <a:extLst>
              <a:ext uri="{FF2B5EF4-FFF2-40B4-BE49-F238E27FC236}">
                <a16:creationId xmlns:a16="http://schemas.microsoft.com/office/drawing/2014/main" id="{1BD74752-46E7-4D7B-A8ED-5E384D5BB2F7}"/>
              </a:ext>
            </a:extLst>
          </p:cNvPr>
          <p:cNvSpPr txBox="1">
            <a:spLocks/>
          </p:cNvSpPr>
          <p:nvPr/>
        </p:nvSpPr>
        <p:spPr>
          <a:xfrm>
            <a:off x="4964277" y="3929150"/>
            <a:ext cx="7061468" cy="1772152"/>
          </a:xfrm>
          <a:prstGeom prst="rect">
            <a:avLst/>
          </a:prstGeom>
        </p:spPr>
        <p:txBody>
          <a:bodyPr spcFirstLastPara="1"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3400" indent="-457200">
              <a:lnSpc>
                <a:spcPct val="100000"/>
              </a:lnSpc>
              <a:spcBef>
                <a:spcPts val="600"/>
              </a:spcBef>
              <a:buSzPts val="2400"/>
            </a:pPr>
            <a:r>
              <a:rPr lang="es-ES" sz="2400" dirty="0"/>
              <a:t>Recubierto por meninges.</a:t>
            </a:r>
          </a:p>
          <a:p>
            <a:pPr marL="533400" indent="-457200">
              <a:lnSpc>
                <a:spcPct val="100000"/>
              </a:lnSpc>
              <a:spcBef>
                <a:spcPts val="600"/>
              </a:spcBef>
              <a:buSzPts val="2400"/>
            </a:pPr>
            <a:r>
              <a:rPr lang="es-ES" sz="2400" dirty="0"/>
              <a:t>Nervio óptico: mielinizado en todo su trayecto, excepto en su cabeza.</a:t>
            </a:r>
          </a:p>
        </p:txBody>
      </p:sp>
    </p:spTree>
    <p:extLst>
      <p:ext uri="{BB962C8B-B14F-4D97-AF65-F5344CB8AC3E}">
        <p14:creationId xmlns:p14="http://schemas.microsoft.com/office/powerpoint/2010/main" val="722073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A6EAB74-1591-42E5-8BA2-59AF01F883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15326" y="112295"/>
            <a:ext cx="7876674" cy="4869216"/>
          </a:xfrm>
          <a:prstGeom prst="rect">
            <a:avLst/>
          </a:prstGeom>
        </p:spPr>
      </p:pic>
    </p:spTree>
    <p:extLst>
      <p:ext uri="{BB962C8B-B14F-4D97-AF65-F5344CB8AC3E}">
        <p14:creationId xmlns:p14="http://schemas.microsoft.com/office/powerpoint/2010/main" val="2093954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74BC9FEA-8600-4F86-BEDB-39B64A50CB29}"/>
              </a:ext>
            </a:extLst>
          </p:cNvPr>
          <p:cNvSpPr>
            <a:spLocks noGrp="1"/>
          </p:cNvSpPr>
          <p:nvPr>
            <p:ph type="title"/>
          </p:nvPr>
        </p:nvSpPr>
        <p:spPr>
          <a:xfrm>
            <a:off x="556878" y="280738"/>
            <a:ext cx="10515600" cy="855680"/>
          </a:xfrm>
        </p:spPr>
        <p:txBody>
          <a:bodyPr anchor="ctr">
            <a:normAutofit/>
          </a:bodyPr>
          <a:lstStyle/>
          <a:p>
            <a:r>
              <a:rPr lang="es-MX" sz="4400" dirty="0"/>
              <a:t>PAPILEDEMA</a:t>
            </a:r>
            <a:endParaRPr lang="es-CO" sz="4400" dirty="0"/>
          </a:p>
        </p:txBody>
      </p:sp>
      <p:sp>
        <p:nvSpPr>
          <p:cNvPr id="2" name="Rectángulo: esquinas redondeadas 1">
            <a:extLst>
              <a:ext uri="{FF2B5EF4-FFF2-40B4-BE49-F238E27FC236}">
                <a16:creationId xmlns:a16="http://schemas.microsoft.com/office/drawing/2014/main" id="{84F57F0C-3166-4B16-AC36-B0B4253198E6}"/>
              </a:ext>
            </a:extLst>
          </p:cNvPr>
          <p:cNvSpPr/>
          <p:nvPr/>
        </p:nvSpPr>
        <p:spPr>
          <a:xfrm>
            <a:off x="2334827" y="1533469"/>
            <a:ext cx="8311077" cy="13853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a:latin typeface="Montserrat" pitchFamily="2" charset="77"/>
              </a:rPr>
              <a:t>Edema del disco óptico secundario a </a:t>
            </a:r>
            <a:br>
              <a:rPr lang="es-MX" sz="2800" dirty="0">
                <a:latin typeface="Montserrat" pitchFamily="2" charset="77"/>
              </a:rPr>
            </a:br>
            <a:r>
              <a:rPr lang="es-MX" sz="2800" b="1" dirty="0">
                <a:solidFill>
                  <a:srgbClr val="00AAA7"/>
                </a:solidFill>
                <a:latin typeface="Montserrat" pitchFamily="2" charset="77"/>
              </a:rPr>
              <a:t>hipertensión intracraneana.</a:t>
            </a:r>
            <a:endParaRPr lang="es-CO" sz="2800" b="1" dirty="0" err="1">
              <a:solidFill>
                <a:srgbClr val="00AAA7"/>
              </a:solidFill>
              <a:latin typeface="Montserrat" pitchFamily="2" charset="77"/>
            </a:endParaRPr>
          </a:p>
        </p:txBody>
      </p:sp>
      <p:sp>
        <p:nvSpPr>
          <p:cNvPr id="6" name="Rectángulo: esquinas redondeadas 5">
            <a:extLst>
              <a:ext uri="{FF2B5EF4-FFF2-40B4-BE49-F238E27FC236}">
                <a16:creationId xmlns:a16="http://schemas.microsoft.com/office/drawing/2014/main" id="{45DBA8C6-341C-4848-B218-247163282CEC}"/>
              </a:ext>
            </a:extLst>
          </p:cNvPr>
          <p:cNvSpPr/>
          <p:nvPr/>
        </p:nvSpPr>
        <p:spPr>
          <a:xfrm>
            <a:off x="5257573" y="3710247"/>
            <a:ext cx="6546850" cy="238393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s-MX" sz="2800" dirty="0">
                <a:solidFill>
                  <a:srgbClr val="152B48"/>
                </a:solidFill>
                <a:latin typeface="Montserrat" panose="02000505000000020004"/>
              </a:rPr>
              <a:t>La mayoría bilaterales asimétricos</a:t>
            </a:r>
          </a:p>
          <a:p>
            <a:pPr lvl="0" algn="ctr"/>
            <a:r>
              <a:rPr lang="es-MX" sz="2800" dirty="0">
                <a:solidFill>
                  <a:srgbClr val="152B48"/>
                </a:solidFill>
                <a:latin typeface="Montserrat" panose="02000505000000020004"/>
              </a:rPr>
              <a:t>unilaterales muy raros.</a:t>
            </a:r>
          </a:p>
          <a:p>
            <a:pPr algn="ctr"/>
            <a:endParaRPr lang="es-MX" sz="2800" dirty="0">
              <a:solidFill>
                <a:srgbClr val="152B48"/>
              </a:solidFill>
              <a:latin typeface="Montserrat" panose="02000505000000020004"/>
            </a:endParaRPr>
          </a:p>
          <a:p>
            <a:pPr algn="ctr"/>
            <a:r>
              <a:rPr lang="es-MX" sz="2800" dirty="0">
                <a:solidFill>
                  <a:srgbClr val="152B48"/>
                </a:solidFill>
                <a:latin typeface="Montserrat" panose="02000505000000020004"/>
              </a:rPr>
              <a:t>No es lo mismo papiledema que edema del disco óptico.</a:t>
            </a:r>
            <a:endParaRPr lang="es-CO" sz="2800" dirty="0" err="1">
              <a:solidFill>
                <a:srgbClr val="152B48"/>
              </a:solidFill>
              <a:latin typeface="Montserrat" panose="02000505000000020004"/>
            </a:endParaRPr>
          </a:p>
        </p:txBody>
      </p:sp>
    </p:spTree>
    <p:extLst>
      <p:ext uri="{BB962C8B-B14F-4D97-AF65-F5344CB8AC3E}">
        <p14:creationId xmlns:p14="http://schemas.microsoft.com/office/powerpoint/2010/main" val="154817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4D5479-CC14-4695-97B2-0693D7C145C8}"/>
              </a:ext>
            </a:extLst>
          </p:cNvPr>
          <p:cNvSpPr>
            <a:spLocks noGrp="1"/>
          </p:cNvSpPr>
          <p:nvPr>
            <p:ph type="title"/>
          </p:nvPr>
        </p:nvSpPr>
        <p:spPr>
          <a:xfrm>
            <a:off x="431735" y="194158"/>
            <a:ext cx="4669654" cy="1388306"/>
          </a:xfrm>
        </p:spPr>
        <p:txBody>
          <a:bodyPr>
            <a:normAutofit/>
          </a:bodyPr>
          <a:lstStyle/>
          <a:p>
            <a:r>
              <a:rPr lang="es-MX" sz="4400" dirty="0"/>
              <a:t>PAPILEDEMA:</a:t>
            </a:r>
            <a:br>
              <a:rPr lang="es-MX" sz="4400" dirty="0"/>
            </a:br>
            <a:r>
              <a:rPr lang="es-MX" sz="4400" dirty="0"/>
              <a:t>ETIOLOGÍA</a:t>
            </a:r>
            <a:endParaRPr lang="es-CO" sz="4400" dirty="0"/>
          </a:p>
        </p:txBody>
      </p:sp>
      <p:graphicFrame>
        <p:nvGraphicFramePr>
          <p:cNvPr id="5" name="Diagrama 4">
            <a:extLst>
              <a:ext uri="{FF2B5EF4-FFF2-40B4-BE49-F238E27FC236}">
                <a16:creationId xmlns:a16="http://schemas.microsoft.com/office/drawing/2014/main" id="{E1FB5708-2A93-4FDA-BCC8-A1D7F10A0F33}"/>
              </a:ext>
            </a:extLst>
          </p:cNvPr>
          <p:cNvGraphicFramePr/>
          <p:nvPr>
            <p:extLst>
              <p:ext uri="{D42A27DB-BD31-4B8C-83A1-F6EECF244321}">
                <p14:modId xmlns:p14="http://schemas.microsoft.com/office/powerpoint/2010/main" val="1181553654"/>
              </p:ext>
            </p:extLst>
          </p:nvPr>
        </p:nvGraphicFramePr>
        <p:xfrm>
          <a:off x="5101389" y="590821"/>
          <a:ext cx="6890085" cy="6163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6657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45BB1B-9FD8-4B1B-81A0-361340A7FB39}"/>
              </a:ext>
            </a:extLst>
          </p:cNvPr>
          <p:cNvSpPr>
            <a:spLocks noGrp="1"/>
          </p:cNvSpPr>
          <p:nvPr>
            <p:ph type="title"/>
          </p:nvPr>
        </p:nvSpPr>
        <p:spPr>
          <a:xfrm>
            <a:off x="560601" y="195515"/>
            <a:ext cx="10515600" cy="1071811"/>
          </a:xfrm>
        </p:spPr>
        <p:txBody>
          <a:bodyPr anchor="ctr">
            <a:normAutofit/>
          </a:bodyPr>
          <a:lstStyle/>
          <a:p>
            <a:r>
              <a:rPr lang="es-MX" sz="4400" dirty="0"/>
              <a:t>MANIFESTACIONES</a:t>
            </a:r>
            <a:endParaRPr lang="es-CO" sz="4400" dirty="0"/>
          </a:p>
        </p:txBody>
      </p:sp>
      <p:sp>
        <p:nvSpPr>
          <p:cNvPr id="3" name="Marcador de texto 2">
            <a:extLst>
              <a:ext uri="{FF2B5EF4-FFF2-40B4-BE49-F238E27FC236}">
                <a16:creationId xmlns:a16="http://schemas.microsoft.com/office/drawing/2014/main" id="{321A9525-38ED-499C-97A3-618012E50290}"/>
              </a:ext>
            </a:extLst>
          </p:cNvPr>
          <p:cNvSpPr>
            <a:spLocks noGrp="1"/>
          </p:cNvSpPr>
          <p:nvPr>
            <p:ph type="body" idx="1"/>
          </p:nvPr>
        </p:nvSpPr>
        <p:spPr>
          <a:xfrm>
            <a:off x="560600" y="1267326"/>
            <a:ext cx="11378357" cy="2358190"/>
          </a:xfrm>
        </p:spPr>
        <p:txBody>
          <a:bodyPr anchor="ctr">
            <a:normAutofit/>
          </a:bodyPr>
          <a:lstStyle/>
          <a:p>
            <a:pPr>
              <a:lnSpc>
                <a:spcPct val="100000"/>
              </a:lnSpc>
            </a:pPr>
            <a:r>
              <a:rPr lang="es-MX" sz="2800" dirty="0"/>
              <a:t>La instauración del papiledema depende de la causa de base:</a:t>
            </a:r>
          </a:p>
          <a:p>
            <a:pPr marL="800100" lvl="1" indent="-342900">
              <a:lnSpc>
                <a:spcPct val="100000"/>
              </a:lnSpc>
              <a:buFont typeface="Arial" panose="020B0604020202020204" pitchFamily="34" charset="0"/>
              <a:buChar char="•"/>
            </a:pPr>
            <a:r>
              <a:rPr lang="es-MX" sz="2600" dirty="0">
                <a:solidFill>
                  <a:srgbClr val="152B48"/>
                </a:solidFill>
              </a:rPr>
              <a:t>Rápida: elevaciones súbitas de la PIC.</a:t>
            </a:r>
          </a:p>
          <a:p>
            <a:pPr marL="800100" lvl="1" indent="-342900">
              <a:lnSpc>
                <a:spcPct val="100000"/>
              </a:lnSpc>
              <a:buFont typeface="Arial" panose="020B0604020202020204" pitchFamily="34" charset="0"/>
              <a:buChar char="•"/>
            </a:pPr>
            <a:r>
              <a:rPr lang="es-MX" sz="2600" dirty="0">
                <a:solidFill>
                  <a:srgbClr val="152B48"/>
                </a:solidFill>
              </a:rPr>
              <a:t>Lenta: elevaciones crónicas de la PIC.</a:t>
            </a:r>
            <a:endParaRPr lang="es-CO" sz="2600" dirty="0">
              <a:solidFill>
                <a:srgbClr val="152B48"/>
              </a:solidFill>
            </a:endParaRPr>
          </a:p>
        </p:txBody>
      </p:sp>
      <p:graphicFrame>
        <p:nvGraphicFramePr>
          <p:cNvPr id="6" name="Diagrama 5">
            <a:extLst>
              <a:ext uri="{FF2B5EF4-FFF2-40B4-BE49-F238E27FC236}">
                <a16:creationId xmlns:a16="http://schemas.microsoft.com/office/drawing/2014/main" id="{12EC6C51-41D7-426A-971B-148E1F28D8DA}"/>
              </a:ext>
            </a:extLst>
          </p:cNvPr>
          <p:cNvGraphicFramePr/>
          <p:nvPr>
            <p:extLst>
              <p:ext uri="{D42A27DB-BD31-4B8C-83A1-F6EECF244321}">
                <p14:modId xmlns:p14="http://schemas.microsoft.com/office/powerpoint/2010/main" val="340444702"/>
              </p:ext>
            </p:extLst>
          </p:nvPr>
        </p:nvGraphicFramePr>
        <p:xfrm>
          <a:off x="5070178" y="3609475"/>
          <a:ext cx="6561221" cy="3048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30613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F5CF55-A1D2-408C-91C3-A746909EB243}"/>
              </a:ext>
            </a:extLst>
          </p:cNvPr>
          <p:cNvSpPr>
            <a:spLocks noGrp="1"/>
          </p:cNvSpPr>
          <p:nvPr>
            <p:ph type="title"/>
          </p:nvPr>
        </p:nvSpPr>
        <p:spPr>
          <a:xfrm>
            <a:off x="5582956" y="4593348"/>
            <a:ext cx="5941934" cy="1662276"/>
          </a:xfrm>
        </p:spPr>
        <p:txBody>
          <a:bodyPr anchor="ctr">
            <a:normAutofit/>
          </a:bodyPr>
          <a:lstStyle/>
          <a:p>
            <a:pPr algn="ctr"/>
            <a:r>
              <a:rPr lang="es-MX" sz="4400" dirty="0"/>
              <a:t>PAPILEDEMA: ETAPAS</a:t>
            </a:r>
            <a:endParaRPr lang="es-CO" sz="4400" dirty="0"/>
          </a:p>
        </p:txBody>
      </p:sp>
      <p:pic>
        <p:nvPicPr>
          <p:cNvPr id="6" name="Imagen 5">
            <a:extLst>
              <a:ext uri="{FF2B5EF4-FFF2-40B4-BE49-F238E27FC236}">
                <a16:creationId xmlns:a16="http://schemas.microsoft.com/office/drawing/2014/main" id="{3ED5E416-66C7-4016-BC9A-FB613861E1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4793" y="106159"/>
            <a:ext cx="2830720" cy="2750664"/>
          </a:xfrm>
          <a:prstGeom prst="rect">
            <a:avLst/>
          </a:prstGeom>
        </p:spPr>
      </p:pic>
      <p:pic>
        <p:nvPicPr>
          <p:cNvPr id="8" name="Imagen 7">
            <a:extLst>
              <a:ext uri="{FF2B5EF4-FFF2-40B4-BE49-F238E27FC236}">
                <a16:creationId xmlns:a16="http://schemas.microsoft.com/office/drawing/2014/main" id="{5FC85C33-2FC3-42E0-B2AA-5DF960346B3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7464"/>
          <a:stretch/>
        </p:blipFill>
        <p:spPr>
          <a:xfrm>
            <a:off x="3329449" y="106159"/>
            <a:ext cx="2830720" cy="2750663"/>
          </a:xfrm>
          <a:prstGeom prst="rect">
            <a:avLst/>
          </a:prstGeom>
        </p:spPr>
      </p:pic>
      <p:pic>
        <p:nvPicPr>
          <p:cNvPr id="10" name="Imagen 9">
            <a:extLst>
              <a:ext uri="{FF2B5EF4-FFF2-40B4-BE49-F238E27FC236}">
                <a16:creationId xmlns:a16="http://schemas.microsoft.com/office/drawing/2014/main" id="{1657755A-B827-4F03-8A76-8BDFACA1F2E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2383"/>
          <a:stretch/>
        </p:blipFill>
        <p:spPr>
          <a:xfrm>
            <a:off x="6266503" y="106158"/>
            <a:ext cx="2986135" cy="2750664"/>
          </a:xfrm>
          <a:prstGeom prst="rect">
            <a:avLst/>
          </a:prstGeom>
        </p:spPr>
      </p:pic>
      <p:pic>
        <p:nvPicPr>
          <p:cNvPr id="12" name="Imagen 11">
            <a:extLst>
              <a:ext uri="{FF2B5EF4-FFF2-40B4-BE49-F238E27FC236}">
                <a16:creationId xmlns:a16="http://schemas.microsoft.com/office/drawing/2014/main" id="{EEF714CE-0333-494D-8F73-18F2DCFFC21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7464" r="6556"/>
          <a:stretch/>
        </p:blipFill>
        <p:spPr>
          <a:xfrm>
            <a:off x="9358973" y="112329"/>
            <a:ext cx="2630162" cy="2750664"/>
          </a:xfrm>
          <a:prstGeom prst="rect">
            <a:avLst/>
          </a:prstGeom>
        </p:spPr>
      </p:pic>
      <p:sp>
        <p:nvSpPr>
          <p:cNvPr id="13" name="Rectángulo: esquinas redondeadas 12">
            <a:extLst>
              <a:ext uri="{FF2B5EF4-FFF2-40B4-BE49-F238E27FC236}">
                <a16:creationId xmlns:a16="http://schemas.microsoft.com/office/drawing/2014/main" id="{52B370FD-B6AA-4182-9BCD-40BC00976289}"/>
              </a:ext>
            </a:extLst>
          </p:cNvPr>
          <p:cNvSpPr/>
          <p:nvPr/>
        </p:nvSpPr>
        <p:spPr>
          <a:xfrm>
            <a:off x="618298" y="3010813"/>
            <a:ext cx="2423710" cy="6898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200" dirty="0">
                <a:latin typeface="Montserrat" pitchFamily="2" charset="77"/>
              </a:rPr>
              <a:t>Temprana</a:t>
            </a:r>
            <a:endParaRPr lang="es-CO" sz="2200" dirty="0" err="1">
              <a:latin typeface="Montserrat" pitchFamily="2" charset="77"/>
            </a:endParaRPr>
          </a:p>
        </p:txBody>
      </p:sp>
      <p:sp>
        <p:nvSpPr>
          <p:cNvPr id="14" name="Rectángulo: esquinas redondeadas 13">
            <a:extLst>
              <a:ext uri="{FF2B5EF4-FFF2-40B4-BE49-F238E27FC236}">
                <a16:creationId xmlns:a16="http://schemas.microsoft.com/office/drawing/2014/main" id="{04F6E377-44C8-446B-BDB4-90447AEFE143}"/>
              </a:ext>
            </a:extLst>
          </p:cNvPr>
          <p:cNvSpPr/>
          <p:nvPr/>
        </p:nvSpPr>
        <p:spPr>
          <a:xfrm>
            <a:off x="3361533" y="3010813"/>
            <a:ext cx="2766551" cy="6898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200" dirty="0">
                <a:latin typeface="Montserrat" pitchFamily="2" charset="77"/>
              </a:rPr>
              <a:t>Aguda establecida</a:t>
            </a:r>
            <a:endParaRPr lang="es-CO" sz="2200" dirty="0" err="1">
              <a:latin typeface="Montserrat" pitchFamily="2" charset="77"/>
            </a:endParaRPr>
          </a:p>
        </p:txBody>
      </p:sp>
      <p:sp>
        <p:nvSpPr>
          <p:cNvPr id="15" name="Rectángulo: esquinas redondeadas 14">
            <a:extLst>
              <a:ext uri="{FF2B5EF4-FFF2-40B4-BE49-F238E27FC236}">
                <a16:creationId xmlns:a16="http://schemas.microsoft.com/office/drawing/2014/main" id="{7B087B9F-FDD7-4F23-8123-16FE288674D9}"/>
              </a:ext>
            </a:extLst>
          </p:cNvPr>
          <p:cNvSpPr/>
          <p:nvPr/>
        </p:nvSpPr>
        <p:spPr>
          <a:xfrm>
            <a:off x="6376294" y="3010813"/>
            <a:ext cx="2766551" cy="6898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200" dirty="0">
                <a:latin typeface="Montserrat" pitchFamily="2" charset="77"/>
              </a:rPr>
              <a:t>Crónica</a:t>
            </a:r>
            <a:endParaRPr lang="es-CO" sz="2200" dirty="0" err="1">
              <a:latin typeface="Montserrat" pitchFamily="2" charset="77"/>
            </a:endParaRPr>
          </a:p>
        </p:txBody>
      </p:sp>
      <p:sp>
        <p:nvSpPr>
          <p:cNvPr id="16" name="Rectángulo: esquinas redondeadas 15">
            <a:extLst>
              <a:ext uri="{FF2B5EF4-FFF2-40B4-BE49-F238E27FC236}">
                <a16:creationId xmlns:a16="http://schemas.microsoft.com/office/drawing/2014/main" id="{A84940E9-73E9-4782-94E6-405A8C7293E0}"/>
              </a:ext>
            </a:extLst>
          </p:cNvPr>
          <p:cNvSpPr/>
          <p:nvPr/>
        </p:nvSpPr>
        <p:spPr>
          <a:xfrm>
            <a:off x="9551106" y="3010813"/>
            <a:ext cx="2245895" cy="6898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200" dirty="0">
                <a:latin typeface="Montserrat" pitchFamily="2" charset="77"/>
              </a:rPr>
              <a:t>Atrófica</a:t>
            </a:r>
            <a:endParaRPr lang="es-CO" sz="2200" dirty="0" err="1">
              <a:latin typeface="Montserrat" pitchFamily="2" charset="77"/>
            </a:endParaRPr>
          </a:p>
        </p:txBody>
      </p:sp>
    </p:spTree>
    <p:extLst>
      <p:ext uri="{BB962C8B-B14F-4D97-AF65-F5344CB8AC3E}">
        <p14:creationId xmlns:p14="http://schemas.microsoft.com/office/powerpoint/2010/main" val="1321874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E7CF6B-933D-4A1D-8440-1C85D7746BA5}"/>
              </a:ext>
            </a:extLst>
          </p:cNvPr>
          <p:cNvSpPr>
            <a:spLocks noGrp="1"/>
          </p:cNvSpPr>
          <p:nvPr>
            <p:ph type="title"/>
          </p:nvPr>
        </p:nvSpPr>
        <p:spPr>
          <a:xfrm>
            <a:off x="579414" y="258554"/>
            <a:ext cx="10515600" cy="969294"/>
          </a:xfrm>
        </p:spPr>
        <p:txBody>
          <a:bodyPr anchor="ctr">
            <a:normAutofit/>
          </a:bodyPr>
          <a:lstStyle/>
          <a:p>
            <a:r>
              <a:rPr lang="es-MX" sz="4400" dirty="0"/>
              <a:t>EVALUACIÓN Y TRATAMIENTO</a:t>
            </a:r>
            <a:endParaRPr lang="es-CO" sz="4400" dirty="0"/>
          </a:p>
        </p:txBody>
      </p:sp>
      <p:graphicFrame>
        <p:nvGraphicFramePr>
          <p:cNvPr id="5" name="Diagrama 4">
            <a:extLst>
              <a:ext uri="{FF2B5EF4-FFF2-40B4-BE49-F238E27FC236}">
                <a16:creationId xmlns:a16="http://schemas.microsoft.com/office/drawing/2014/main" id="{7FB88B8C-BE5C-4BF8-8D8E-5BFCFCF8519B}"/>
              </a:ext>
            </a:extLst>
          </p:cNvPr>
          <p:cNvGraphicFramePr/>
          <p:nvPr>
            <p:extLst>
              <p:ext uri="{D42A27DB-BD31-4B8C-83A1-F6EECF244321}">
                <p14:modId xmlns:p14="http://schemas.microsoft.com/office/powerpoint/2010/main" val="556504733"/>
              </p:ext>
            </p:extLst>
          </p:nvPr>
        </p:nvGraphicFramePr>
        <p:xfrm>
          <a:off x="449180" y="930442"/>
          <a:ext cx="11598442" cy="3248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esquinas redondeadas 5">
            <a:extLst>
              <a:ext uri="{FF2B5EF4-FFF2-40B4-BE49-F238E27FC236}">
                <a16:creationId xmlns:a16="http://schemas.microsoft.com/office/drawing/2014/main" id="{BE3A534D-ED91-4220-B3A3-529A37987BF7}"/>
              </a:ext>
            </a:extLst>
          </p:cNvPr>
          <p:cNvSpPr/>
          <p:nvPr/>
        </p:nvSpPr>
        <p:spPr>
          <a:xfrm>
            <a:off x="5406189" y="4365707"/>
            <a:ext cx="6085640" cy="21175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rgbClr val="00AAA7"/>
                </a:solidFill>
                <a:latin typeface="Montserrat" pitchFamily="2" charset="77"/>
              </a:rPr>
              <a:t>Tratamiento:</a:t>
            </a:r>
            <a:r>
              <a:rPr lang="es-MX" sz="3600" dirty="0">
                <a:latin typeface="Montserrat" pitchFamily="2" charset="77"/>
              </a:rPr>
              <a:t> causa de base.</a:t>
            </a:r>
            <a:endParaRPr lang="es-CO" sz="3600" dirty="0" err="1">
              <a:latin typeface="Montserrat" pitchFamily="2" charset="77"/>
            </a:endParaRPr>
          </a:p>
        </p:txBody>
      </p:sp>
    </p:spTree>
    <p:extLst>
      <p:ext uri="{BB962C8B-B14F-4D97-AF65-F5344CB8AC3E}">
        <p14:creationId xmlns:p14="http://schemas.microsoft.com/office/powerpoint/2010/main" val="26538828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74BC9FEA-8600-4F86-BEDB-39B64A50CB29}"/>
              </a:ext>
            </a:extLst>
          </p:cNvPr>
          <p:cNvSpPr>
            <a:spLocks noGrp="1"/>
          </p:cNvSpPr>
          <p:nvPr>
            <p:ph type="title"/>
          </p:nvPr>
        </p:nvSpPr>
        <p:spPr>
          <a:xfrm>
            <a:off x="737331" y="1345721"/>
            <a:ext cx="11774905" cy="2645253"/>
          </a:xfrm>
        </p:spPr>
        <p:txBody>
          <a:bodyPr anchor="ctr">
            <a:normAutofit/>
          </a:bodyPr>
          <a:lstStyle/>
          <a:p>
            <a:r>
              <a:rPr lang="es-MX" sz="5400" dirty="0"/>
              <a:t>PARÁLISIS OCULOMOTORAS</a:t>
            </a:r>
            <a:endParaRPr lang="es-CO" sz="5400" dirty="0"/>
          </a:p>
        </p:txBody>
      </p:sp>
    </p:spTree>
    <p:extLst>
      <p:ext uri="{BB962C8B-B14F-4D97-AF65-F5344CB8AC3E}">
        <p14:creationId xmlns:p14="http://schemas.microsoft.com/office/powerpoint/2010/main" val="100980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B3807B-6536-4AD2-8AFE-108FE43E77F3}"/>
              </a:ext>
            </a:extLst>
          </p:cNvPr>
          <p:cNvSpPr>
            <a:spLocks noGrp="1"/>
          </p:cNvSpPr>
          <p:nvPr>
            <p:ph type="title"/>
          </p:nvPr>
        </p:nvSpPr>
        <p:spPr>
          <a:xfrm>
            <a:off x="5139226" y="3962825"/>
            <a:ext cx="6851491" cy="2478505"/>
          </a:xfrm>
        </p:spPr>
        <p:txBody>
          <a:bodyPr anchor="ctr">
            <a:normAutofit/>
          </a:bodyPr>
          <a:lstStyle/>
          <a:p>
            <a:pPr algn="ctr"/>
            <a:r>
              <a:rPr lang="es-MX" sz="4400" dirty="0"/>
              <a:t>III NERVIO:</a:t>
            </a:r>
            <a:br>
              <a:rPr lang="es-MX" sz="4400" dirty="0"/>
            </a:br>
            <a:r>
              <a:rPr lang="es-MX" sz="4400" dirty="0"/>
              <a:t>OCULOMOTOR COMÚN</a:t>
            </a:r>
            <a:endParaRPr lang="es-CO" sz="4400" dirty="0"/>
          </a:p>
        </p:txBody>
      </p:sp>
      <p:graphicFrame>
        <p:nvGraphicFramePr>
          <p:cNvPr id="5" name="Diagrama 4">
            <a:extLst>
              <a:ext uri="{FF2B5EF4-FFF2-40B4-BE49-F238E27FC236}">
                <a16:creationId xmlns:a16="http://schemas.microsoft.com/office/drawing/2014/main" id="{F08F9792-41BD-4FA8-B9BD-4CE9F658A920}"/>
              </a:ext>
            </a:extLst>
          </p:cNvPr>
          <p:cNvGraphicFramePr/>
          <p:nvPr>
            <p:extLst>
              <p:ext uri="{D42A27DB-BD31-4B8C-83A1-F6EECF244321}">
                <p14:modId xmlns:p14="http://schemas.microsoft.com/office/powerpoint/2010/main" val="704335343"/>
              </p:ext>
            </p:extLst>
          </p:nvPr>
        </p:nvGraphicFramePr>
        <p:xfrm>
          <a:off x="624467" y="112295"/>
          <a:ext cx="11391639" cy="36896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36510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25C8835-5E94-4722-B6A5-707251B97A7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09488" y="613610"/>
            <a:ext cx="7270217" cy="5630779"/>
          </a:xfrm>
          <a:prstGeom prst="rect">
            <a:avLst/>
          </a:prstGeom>
        </p:spPr>
      </p:pic>
      <p:pic>
        <p:nvPicPr>
          <p:cNvPr id="19458" name="Picture 2" descr="Resultado de imagen para third cranial nerve palsy">
            <a:extLst>
              <a:ext uri="{FF2B5EF4-FFF2-40B4-BE49-F238E27FC236}">
                <a16:creationId xmlns:a16="http://schemas.microsoft.com/office/drawing/2014/main" id="{5332FF86-EF9A-448F-8851-D23F3FEC24A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24311" y="234868"/>
            <a:ext cx="3426847" cy="3615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4987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Resultado de imagen para third cranial nerve palsy">
            <a:extLst>
              <a:ext uri="{FF2B5EF4-FFF2-40B4-BE49-F238E27FC236}">
                <a16:creationId xmlns:a16="http://schemas.microsoft.com/office/drawing/2014/main" id="{59DF7530-790C-4E49-BA1D-8EAD8FFFD64F}"/>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483895" y="144378"/>
            <a:ext cx="9224210" cy="37129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a 5">
            <a:extLst>
              <a:ext uri="{FF2B5EF4-FFF2-40B4-BE49-F238E27FC236}">
                <a16:creationId xmlns:a16="http://schemas.microsoft.com/office/drawing/2014/main" id="{C7BA1740-9B08-434F-9EBB-A7D359F04D44}"/>
              </a:ext>
            </a:extLst>
          </p:cNvPr>
          <p:cNvGraphicFramePr/>
          <p:nvPr>
            <p:extLst>
              <p:ext uri="{D42A27DB-BD31-4B8C-83A1-F6EECF244321}">
                <p14:modId xmlns:p14="http://schemas.microsoft.com/office/powerpoint/2010/main" val="285131792"/>
              </p:ext>
            </p:extLst>
          </p:nvPr>
        </p:nvGraphicFramePr>
        <p:xfrm>
          <a:off x="4924926" y="4301102"/>
          <a:ext cx="6978316" cy="2246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1628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104D1E-C073-4E82-B3C8-B6246F898A42}"/>
              </a:ext>
            </a:extLst>
          </p:cNvPr>
          <p:cNvSpPr>
            <a:spLocks noGrp="1"/>
          </p:cNvSpPr>
          <p:nvPr>
            <p:ph type="title"/>
          </p:nvPr>
        </p:nvSpPr>
        <p:spPr>
          <a:xfrm>
            <a:off x="5005977" y="5714086"/>
            <a:ext cx="6916250" cy="1143914"/>
          </a:xfrm>
        </p:spPr>
        <p:txBody>
          <a:bodyPr>
            <a:normAutofit/>
          </a:bodyPr>
          <a:lstStyle/>
          <a:p>
            <a:pPr algn="ctr"/>
            <a:r>
              <a:rPr lang="es-MX" dirty="0"/>
              <a:t>INTRODUCCIÓN</a:t>
            </a:r>
            <a:endParaRPr lang="es-CO" dirty="0"/>
          </a:p>
        </p:txBody>
      </p:sp>
      <p:sp>
        <p:nvSpPr>
          <p:cNvPr id="12" name="Google Shape;112;p17">
            <a:extLst>
              <a:ext uri="{FF2B5EF4-FFF2-40B4-BE49-F238E27FC236}">
                <a16:creationId xmlns:a16="http://schemas.microsoft.com/office/drawing/2014/main" id="{1BD74752-46E7-4D7B-A8ED-5E384D5BB2F7}"/>
              </a:ext>
            </a:extLst>
          </p:cNvPr>
          <p:cNvSpPr txBox="1">
            <a:spLocks/>
          </p:cNvSpPr>
          <p:nvPr/>
        </p:nvSpPr>
        <p:spPr>
          <a:xfrm>
            <a:off x="4860759" y="4067174"/>
            <a:ext cx="7061468" cy="1772152"/>
          </a:xfrm>
          <a:prstGeom prst="rect">
            <a:avLst/>
          </a:prstGeom>
        </p:spPr>
        <p:txBody>
          <a:bodyPr spcFirstLastPara="1"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200" indent="0">
              <a:spcBef>
                <a:spcPts val="600"/>
              </a:spcBef>
              <a:buSzPts val="2400"/>
              <a:buNone/>
            </a:pPr>
            <a:r>
              <a:rPr lang="es-ES" sz="2800" b="1" dirty="0"/>
              <a:t>Irrigación: </a:t>
            </a:r>
            <a:br>
              <a:rPr lang="es-ES" sz="2800" dirty="0"/>
            </a:br>
            <a:r>
              <a:rPr lang="es-ES" sz="2600" dirty="0"/>
              <a:t>arteria central de la retina, vasos coroideos, vasos piales.</a:t>
            </a:r>
          </a:p>
        </p:txBody>
      </p:sp>
      <p:pic>
        <p:nvPicPr>
          <p:cNvPr id="13" name="Marcador de contenido 7">
            <a:extLst>
              <a:ext uri="{FF2B5EF4-FFF2-40B4-BE49-F238E27FC236}">
                <a16:creationId xmlns:a16="http://schemas.microsoft.com/office/drawing/2014/main" id="{3E9DE873-A043-4EA1-83C6-D2ED98063D0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35954" y="201404"/>
            <a:ext cx="7720092" cy="3737811"/>
          </a:xfrm>
          <a:prstGeom prst="rect">
            <a:avLst/>
          </a:prstGeom>
        </p:spPr>
      </p:pic>
    </p:spTree>
    <p:extLst>
      <p:ext uri="{BB962C8B-B14F-4D97-AF65-F5344CB8AC3E}">
        <p14:creationId xmlns:p14="http://schemas.microsoft.com/office/powerpoint/2010/main" val="4686437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37CB5B-D340-4D83-806D-5254D8209C90}"/>
              </a:ext>
            </a:extLst>
          </p:cNvPr>
          <p:cNvSpPr>
            <a:spLocks noGrp="1"/>
          </p:cNvSpPr>
          <p:nvPr>
            <p:ph type="title"/>
          </p:nvPr>
        </p:nvSpPr>
        <p:spPr>
          <a:xfrm>
            <a:off x="527648" y="191891"/>
            <a:ext cx="10515600" cy="1129715"/>
          </a:xfrm>
        </p:spPr>
        <p:txBody>
          <a:bodyPr anchor="ctr">
            <a:normAutofit/>
          </a:bodyPr>
          <a:lstStyle/>
          <a:p>
            <a:r>
              <a:rPr lang="es-MX" sz="4400" dirty="0"/>
              <a:t>CLASIFICACIÓN</a:t>
            </a:r>
            <a:endParaRPr lang="es-CO" sz="4400" dirty="0"/>
          </a:p>
        </p:txBody>
      </p:sp>
      <p:graphicFrame>
        <p:nvGraphicFramePr>
          <p:cNvPr id="5" name="Diagrama 4">
            <a:extLst>
              <a:ext uri="{FF2B5EF4-FFF2-40B4-BE49-F238E27FC236}">
                <a16:creationId xmlns:a16="http://schemas.microsoft.com/office/drawing/2014/main" id="{F4F858B8-8F7A-483F-80D8-147E22F4F42C}"/>
              </a:ext>
            </a:extLst>
          </p:cNvPr>
          <p:cNvGraphicFramePr/>
          <p:nvPr>
            <p:extLst>
              <p:ext uri="{D42A27DB-BD31-4B8C-83A1-F6EECF244321}">
                <p14:modId xmlns:p14="http://schemas.microsoft.com/office/powerpoint/2010/main" val="1066803644"/>
              </p:ext>
            </p:extLst>
          </p:nvPr>
        </p:nvGraphicFramePr>
        <p:xfrm>
          <a:off x="2161596" y="1455758"/>
          <a:ext cx="8552411" cy="23225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55665D6E-A504-42BE-89F7-303489CC660C}"/>
              </a:ext>
            </a:extLst>
          </p:cNvPr>
          <p:cNvSpPr txBox="1"/>
          <p:nvPr/>
        </p:nvSpPr>
        <p:spPr>
          <a:xfrm>
            <a:off x="5061282" y="4516547"/>
            <a:ext cx="6633409" cy="1815882"/>
          </a:xfrm>
          <a:prstGeom prst="rect">
            <a:avLst/>
          </a:prstGeom>
          <a:noFill/>
        </p:spPr>
        <p:txBody>
          <a:bodyPr wrap="square" rtlCol="0" anchor="ctr">
            <a:spAutoFit/>
          </a:bodyPr>
          <a:lstStyle/>
          <a:p>
            <a:pPr algn="ctr"/>
            <a:r>
              <a:rPr lang="es-MX" sz="2800" dirty="0">
                <a:solidFill>
                  <a:srgbClr val="152B48"/>
                </a:solidFill>
                <a:latin typeface="Montserrat" pitchFamily="2" charset="77"/>
              </a:rPr>
              <a:t>Siempre que haya compromiso pupilar se deben sospechar patologías graves y remitir de manera urgente.</a:t>
            </a:r>
            <a:endParaRPr lang="es-CO" sz="2800" dirty="0">
              <a:solidFill>
                <a:srgbClr val="152B48"/>
              </a:solidFill>
              <a:latin typeface="Montserrat" pitchFamily="2" charset="77"/>
            </a:endParaRPr>
          </a:p>
        </p:txBody>
      </p:sp>
    </p:spTree>
    <p:extLst>
      <p:ext uri="{BB962C8B-B14F-4D97-AF65-F5344CB8AC3E}">
        <p14:creationId xmlns:p14="http://schemas.microsoft.com/office/powerpoint/2010/main" val="16092535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55CE43EA-221B-49E2-92E9-EF731597F96C}"/>
              </a:ext>
            </a:extLst>
          </p:cNvPr>
          <p:cNvSpPr>
            <a:spLocks noGrp="1"/>
          </p:cNvSpPr>
          <p:nvPr>
            <p:ph type="body" idx="1"/>
          </p:nvPr>
        </p:nvSpPr>
        <p:spPr>
          <a:xfrm>
            <a:off x="4870212" y="3990974"/>
            <a:ext cx="7040217" cy="2701673"/>
          </a:xfrm>
        </p:spPr>
        <p:txBody>
          <a:bodyPr anchor="ctr">
            <a:normAutofit lnSpcReduction="10000"/>
          </a:bodyPr>
          <a:lstStyle/>
          <a:p>
            <a:pPr marL="342900" indent="-342900">
              <a:lnSpc>
                <a:spcPct val="110000"/>
              </a:lnSpc>
              <a:buFont typeface="Arial" panose="020B0604020202020204" pitchFamily="34" charset="0"/>
              <a:buChar char="•"/>
            </a:pPr>
            <a:r>
              <a:rPr lang="es-MX" dirty="0"/>
              <a:t>Paciente de 30 años, cefalea súbita.</a:t>
            </a:r>
          </a:p>
          <a:p>
            <a:pPr marL="342900" indent="-342900">
              <a:lnSpc>
                <a:spcPct val="110000"/>
              </a:lnSpc>
              <a:buFont typeface="Arial" panose="020B0604020202020204" pitchFamily="34" charset="0"/>
              <a:buChar char="•"/>
            </a:pPr>
            <a:r>
              <a:rPr lang="es-MX" dirty="0"/>
              <a:t>Parálisis completa de III par.</a:t>
            </a:r>
          </a:p>
          <a:p>
            <a:pPr marL="342900" indent="-342900">
              <a:lnSpc>
                <a:spcPct val="110000"/>
              </a:lnSpc>
              <a:buFont typeface="Arial" panose="020B0604020202020204" pitchFamily="34" charset="0"/>
              <a:buChar char="•"/>
            </a:pPr>
            <a:r>
              <a:rPr lang="es-MX" b="1" dirty="0">
                <a:solidFill>
                  <a:srgbClr val="00ABA7"/>
                </a:solidFill>
              </a:rPr>
              <a:t>ANEURISMA HASTA QUE SE DEMUESTRE LO CONTRARIO.</a:t>
            </a:r>
          </a:p>
          <a:p>
            <a:pPr marL="342900" indent="-342900">
              <a:lnSpc>
                <a:spcPct val="110000"/>
              </a:lnSpc>
              <a:buFont typeface="Arial" panose="020B0604020202020204" pitchFamily="34" charset="0"/>
              <a:buChar char="•"/>
            </a:pPr>
            <a:r>
              <a:rPr lang="es-MX" dirty="0"/>
              <a:t>Arteria comunicante posterior en unión con carótida.</a:t>
            </a:r>
          </a:p>
        </p:txBody>
      </p:sp>
      <p:pic>
        <p:nvPicPr>
          <p:cNvPr id="5" name="Imagen 4">
            <a:extLst>
              <a:ext uri="{FF2B5EF4-FFF2-40B4-BE49-F238E27FC236}">
                <a16:creationId xmlns:a16="http://schemas.microsoft.com/office/drawing/2014/main" id="{70462889-2228-46AE-9942-C84573B238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9738" y="343176"/>
            <a:ext cx="10232524" cy="3331887"/>
          </a:xfrm>
          <a:prstGeom prst="rect">
            <a:avLst/>
          </a:prstGeom>
        </p:spPr>
      </p:pic>
    </p:spTree>
    <p:extLst>
      <p:ext uri="{BB962C8B-B14F-4D97-AF65-F5344CB8AC3E}">
        <p14:creationId xmlns:p14="http://schemas.microsoft.com/office/powerpoint/2010/main" val="39530384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22A6B47-547A-4413-A10D-9CAB3EC96B7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11702" y="204536"/>
            <a:ext cx="5345768" cy="3501191"/>
          </a:xfrm>
          <a:prstGeom prst="rect">
            <a:avLst/>
          </a:prstGeom>
        </p:spPr>
      </p:pic>
      <p:pic>
        <p:nvPicPr>
          <p:cNvPr id="10" name="Imagen 9">
            <a:extLst>
              <a:ext uri="{FF2B5EF4-FFF2-40B4-BE49-F238E27FC236}">
                <a16:creationId xmlns:a16="http://schemas.microsoft.com/office/drawing/2014/main" id="{8B639C64-6407-4FE9-95D9-BDEC7D0D3A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03380" y="124327"/>
            <a:ext cx="5517898" cy="3581400"/>
          </a:xfrm>
          <a:prstGeom prst="rect">
            <a:avLst/>
          </a:prstGeom>
        </p:spPr>
      </p:pic>
      <p:sp>
        <p:nvSpPr>
          <p:cNvPr id="26" name="Marcador de texto 2">
            <a:extLst>
              <a:ext uri="{FF2B5EF4-FFF2-40B4-BE49-F238E27FC236}">
                <a16:creationId xmlns:a16="http://schemas.microsoft.com/office/drawing/2014/main" id="{DC3F92B3-67BD-40A8-8EE2-3A3FB56B1B08}"/>
              </a:ext>
            </a:extLst>
          </p:cNvPr>
          <p:cNvSpPr>
            <a:spLocks noGrp="1"/>
          </p:cNvSpPr>
          <p:nvPr>
            <p:ph type="body" idx="1"/>
          </p:nvPr>
        </p:nvSpPr>
        <p:spPr>
          <a:xfrm>
            <a:off x="4939224" y="3949289"/>
            <a:ext cx="7040217" cy="2805192"/>
          </a:xfrm>
        </p:spPr>
        <p:txBody>
          <a:bodyPr anchor="ctr">
            <a:normAutofit lnSpcReduction="10000"/>
          </a:bodyPr>
          <a:lstStyle/>
          <a:p>
            <a:pPr marL="342900" indent="-342900">
              <a:lnSpc>
                <a:spcPct val="110000"/>
              </a:lnSpc>
              <a:buFont typeface="Arial" panose="020B0604020202020204" pitchFamily="34" charset="0"/>
              <a:buChar char="•"/>
            </a:pPr>
            <a:r>
              <a:rPr lang="es-MX" dirty="0"/>
              <a:t>Paciente de 30 años, cefalea súbita.</a:t>
            </a:r>
          </a:p>
          <a:p>
            <a:pPr marL="342900" indent="-342900">
              <a:lnSpc>
                <a:spcPct val="110000"/>
              </a:lnSpc>
              <a:buFont typeface="Arial" panose="020B0604020202020204" pitchFamily="34" charset="0"/>
              <a:buChar char="•"/>
            </a:pPr>
            <a:r>
              <a:rPr lang="es-MX" dirty="0"/>
              <a:t>Parálisis completa de III par.</a:t>
            </a:r>
          </a:p>
          <a:p>
            <a:pPr marL="342900" indent="-342900">
              <a:lnSpc>
                <a:spcPct val="110000"/>
              </a:lnSpc>
              <a:buFont typeface="Arial" panose="020B0604020202020204" pitchFamily="34" charset="0"/>
              <a:buChar char="•"/>
            </a:pPr>
            <a:r>
              <a:rPr lang="es-MX" b="1" dirty="0">
                <a:solidFill>
                  <a:srgbClr val="00ABA7"/>
                </a:solidFill>
              </a:rPr>
              <a:t>ANEURISMA HASTA QUE SE DEMUESTRE LO CONTRARIO.</a:t>
            </a:r>
          </a:p>
          <a:p>
            <a:pPr marL="342900" indent="-342900">
              <a:lnSpc>
                <a:spcPct val="110000"/>
              </a:lnSpc>
              <a:buFont typeface="Arial" panose="020B0604020202020204" pitchFamily="34" charset="0"/>
              <a:buChar char="•"/>
            </a:pPr>
            <a:r>
              <a:rPr lang="es-MX" dirty="0"/>
              <a:t>Arteria comunicante posterior en unión con carótida.</a:t>
            </a:r>
          </a:p>
        </p:txBody>
      </p:sp>
    </p:spTree>
    <p:extLst>
      <p:ext uri="{BB962C8B-B14F-4D97-AF65-F5344CB8AC3E}">
        <p14:creationId xmlns:p14="http://schemas.microsoft.com/office/powerpoint/2010/main" val="11286040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ED0E3E-2B7B-4C5F-BD84-4AC448F575D0}"/>
              </a:ext>
            </a:extLst>
          </p:cNvPr>
          <p:cNvSpPr>
            <a:spLocks noGrp="1"/>
          </p:cNvSpPr>
          <p:nvPr>
            <p:ph type="title"/>
          </p:nvPr>
        </p:nvSpPr>
        <p:spPr>
          <a:xfrm>
            <a:off x="455992" y="0"/>
            <a:ext cx="4213662" cy="1279764"/>
          </a:xfrm>
        </p:spPr>
        <p:txBody>
          <a:bodyPr anchor="ctr">
            <a:normAutofit/>
          </a:bodyPr>
          <a:lstStyle/>
          <a:p>
            <a:r>
              <a:rPr lang="es-MX" sz="4400" dirty="0"/>
              <a:t>CAUSAS</a:t>
            </a:r>
            <a:endParaRPr lang="es-CO" sz="4400" dirty="0"/>
          </a:p>
        </p:txBody>
      </p:sp>
      <p:graphicFrame>
        <p:nvGraphicFramePr>
          <p:cNvPr id="7" name="Diagrama 6">
            <a:extLst>
              <a:ext uri="{FF2B5EF4-FFF2-40B4-BE49-F238E27FC236}">
                <a16:creationId xmlns:a16="http://schemas.microsoft.com/office/drawing/2014/main" id="{EAD1B7CE-0CA2-4842-A3C3-D23BA2920AC9}"/>
              </a:ext>
            </a:extLst>
          </p:cNvPr>
          <p:cNvGraphicFramePr/>
          <p:nvPr>
            <p:extLst>
              <p:ext uri="{D42A27DB-BD31-4B8C-83A1-F6EECF244321}">
                <p14:modId xmlns:p14="http://schemas.microsoft.com/office/powerpoint/2010/main" val="4063202435"/>
              </p:ext>
            </p:extLst>
          </p:nvPr>
        </p:nvGraphicFramePr>
        <p:xfrm>
          <a:off x="4669655" y="389021"/>
          <a:ext cx="7255312" cy="6339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63128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9C8A55-083B-4027-B300-A5647C22A43B}"/>
              </a:ext>
            </a:extLst>
          </p:cNvPr>
          <p:cNvSpPr>
            <a:spLocks noGrp="1"/>
          </p:cNvSpPr>
          <p:nvPr>
            <p:ph type="title"/>
          </p:nvPr>
        </p:nvSpPr>
        <p:spPr>
          <a:xfrm>
            <a:off x="5634365" y="4670383"/>
            <a:ext cx="6114813" cy="1508205"/>
          </a:xfrm>
        </p:spPr>
        <p:txBody>
          <a:bodyPr anchor="ctr">
            <a:normAutofit/>
          </a:bodyPr>
          <a:lstStyle/>
          <a:p>
            <a:pPr algn="ctr"/>
            <a:r>
              <a:rPr lang="es-MX" sz="4400" dirty="0"/>
              <a:t>IV NERVIO: TROCLEAR</a:t>
            </a:r>
            <a:endParaRPr lang="es-CO" sz="4400" dirty="0"/>
          </a:p>
        </p:txBody>
      </p:sp>
      <p:pic>
        <p:nvPicPr>
          <p:cNvPr id="6" name="Imagen 5">
            <a:extLst>
              <a:ext uri="{FF2B5EF4-FFF2-40B4-BE49-F238E27FC236}">
                <a16:creationId xmlns:a16="http://schemas.microsoft.com/office/drawing/2014/main" id="{E3436A0F-4A92-462A-AFEB-B3629CB141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60942" y="534144"/>
            <a:ext cx="7014205" cy="3456830"/>
          </a:xfrm>
          <a:prstGeom prst="rect">
            <a:avLst/>
          </a:prstGeom>
        </p:spPr>
      </p:pic>
      <p:sp>
        <p:nvSpPr>
          <p:cNvPr id="7" name="CuadroTexto 6">
            <a:extLst>
              <a:ext uri="{FF2B5EF4-FFF2-40B4-BE49-F238E27FC236}">
                <a16:creationId xmlns:a16="http://schemas.microsoft.com/office/drawing/2014/main" id="{B28C40A9-88F5-438A-9545-9BE708A4F3CE}"/>
              </a:ext>
            </a:extLst>
          </p:cNvPr>
          <p:cNvSpPr txBox="1"/>
          <p:nvPr/>
        </p:nvSpPr>
        <p:spPr>
          <a:xfrm>
            <a:off x="444656" y="534144"/>
            <a:ext cx="4420642" cy="3108543"/>
          </a:xfrm>
          <a:prstGeom prst="rect">
            <a:avLst/>
          </a:prstGeom>
          <a:noFill/>
        </p:spPr>
        <p:txBody>
          <a:bodyPr wrap="square" rtlCol="0" anchor="ctr">
            <a:spAutoFit/>
          </a:bodyPr>
          <a:lstStyle/>
          <a:p>
            <a:pPr algn="ctr"/>
            <a:r>
              <a:rPr lang="es-MX" sz="2800" b="1" dirty="0">
                <a:solidFill>
                  <a:srgbClr val="152B48"/>
                </a:solidFill>
                <a:latin typeface="Montserrat" pitchFamily="2" charset="77"/>
              </a:rPr>
              <a:t>Oblicuo superior:</a:t>
            </a:r>
          </a:p>
          <a:p>
            <a:pPr algn="ctr"/>
            <a:r>
              <a:rPr lang="es-MX" sz="2800" dirty="0">
                <a:solidFill>
                  <a:srgbClr val="152B48"/>
                </a:solidFill>
                <a:latin typeface="Montserrat" pitchFamily="2" charset="77"/>
              </a:rPr>
              <a:t>depresor.</a:t>
            </a:r>
          </a:p>
          <a:p>
            <a:pPr algn="ctr"/>
            <a:endParaRPr lang="es-MX" sz="2800" dirty="0">
              <a:solidFill>
                <a:srgbClr val="152B48"/>
              </a:solidFill>
              <a:latin typeface="Montserrat" pitchFamily="2" charset="77"/>
            </a:endParaRPr>
          </a:p>
          <a:p>
            <a:pPr algn="ctr"/>
            <a:r>
              <a:rPr lang="es-MX" sz="2800" dirty="0">
                <a:solidFill>
                  <a:srgbClr val="152B48"/>
                </a:solidFill>
                <a:latin typeface="Montserrat" pitchFamily="2" charset="77"/>
              </a:rPr>
              <a:t>La parálisis empeora en aducción.</a:t>
            </a:r>
          </a:p>
          <a:p>
            <a:pPr algn="ctr"/>
            <a:endParaRPr lang="es-MX" sz="2800" dirty="0">
              <a:solidFill>
                <a:srgbClr val="152B48"/>
              </a:solidFill>
              <a:latin typeface="Montserrat" pitchFamily="2" charset="77"/>
            </a:endParaRPr>
          </a:p>
          <a:p>
            <a:pPr algn="ctr"/>
            <a:r>
              <a:rPr lang="es-MX" sz="2800" b="1" dirty="0">
                <a:solidFill>
                  <a:srgbClr val="152B48"/>
                </a:solidFill>
                <a:latin typeface="Montserrat" pitchFamily="2" charset="77"/>
              </a:rPr>
              <a:t>Diplopía.</a:t>
            </a:r>
          </a:p>
        </p:txBody>
      </p:sp>
    </p:spTree>
    <p:extLst>
      <p:ext uri="{BB962C8B-B14F-4D97-AF65-F5344CB8AC3E}">
        <p14:creationId xmlns:p14="http://schemas.microsoft.com/office/powerpoint/2010/main" val="8297202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88ED540C-51B6-44A3-8C40-991553C8DCF0}"/>
              </a:ext>
            </a:extLst>
          </p:cNvPr>
          <p:cNvSpPr>
            <a:spLocks noGrp="1"/>
          </p:cNvSpPr>
          <p:nvPr>
            <p:ph type="title"/>
          </p:nvPr>
        </p:nvSpPr>
        <p:spPr>
          <a:xfrm>
            <a:off x="450580" y="189780"/>
            <a:ext cx="4219074" cy="977963"/>
          </a:xfrm>
        </p:spPr>
        <p:txBody>
          <a:bodyPr>
            <a:normAutofit/>
          </a:bodyPr>
          <a:lstStyle/>
          <a:p>
            <a:r>
              <a:rPr lang="es-MX" dirty="0"/>
              <a:t>CAUSAS</a:t>
            </a:r>
            <a:endParaRPr lang="es-CO" dirty="0"/>
          </a:p>
        </p:txBody>
      </p:sp>
      <p:graphicFrame>
        <p:nvGraphicFramePr>
          <p:cNvPr id="7" name="Marcador de contenido 6">
            <a:extLst>
              <a:ext uri="{FF2B5EF4-FFF2-40B4-BE49-F238E27FC236}">
                <a16:creationId xmlns:a16="http://schemas.microsoft.com/office/drawing/2014/main" id="{B8B3E22E-AF8D-4BC6-98C6-B67741B164D0}"/>
              </a:ext>
            </a:extLst>
          </p:cNvPr>
          <p:cNvGraphicFramePr>
            <a:graphicFrameLocks noGrp="1"/>
          </p:cNvGraphicFramePr>
          <p:nvPr>
            <p:ph sz="half" idx="2"/>
            <p:extLst>
              <p:ext uri="{D42A27DB-BD31-4B8C-83A1-F6EECF244321}">
                <p14:modId xmlns:p14="http://schemas.microsoft.com/office/powerpoint/2010/main" val="1645658853"/>
              </p:ext>
            </p:extLst>
          </p:nvPr>
        </p:nvGraphicFramePr>
        <p:xfrm>
          <a:off x="5494874" y="474302"/>
          <a:ext cx="6367316" cy="6303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81689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9C8A55-083B-4027-B300-A5647C22A43B}"/>
              </a:ext>
            </a:extLst>
          </p:cNvPr>
          <p:cNvSpPr>
            <a:spLocks noGrp="1"/>
          </p:cNvSpPr>
          <p:nvPr>
            <p:ph type="title"/>
          </p:nvPr>
        </p:nvSpPr>
        <p:spPr>
          <a:xfrm>
            <a:off x="5492039" y="5187059"/>
            <a:ext cx="6699961" cy="1508205"/>
          </a:xfrm>
        </p:spPr>
        <p:txBody>
          <a:bodyPr anchor="ctr">
            <a:normAutofit/>
          </a:bodyPr>
          <a:lstStyle/>
          <a:p>
            <a:pPr algn="ctr"/>
            <a:r>
              <a:rPr lang="es-MX" sz="4400" dirty="0"/>
              <a:t>VI NERVIO: ABDUCENS</a:t>
            </a:r>
            <a:endParaRPr lang="es-CO" sz="4400" dirty="0"/>
          </a:p>
        </p:txBody>
      </p:sp>
      <p:sp>
        <p:nvSpPr>
          <p:cNvPr id="7" name="CuadroTexto 6">
            <a:extLst>
              <a:ext uri="{FF2B5EF4-FFF2-40B4-BE49-F238E27FC236}">
                <a16:creationId xmlns:a16="http://schemas.microsoft.com/office/drawing/2014/main" id="{B28C40A9-88F5-438A-9545-9BE708A4F3CE}"/>
              </a:ext>
            </a:extLst>
          </p:cNvPr>
          <p:cNvSpPr txBox="1"/>
          <p:nvPr/>
        </p:nvSpPr>
        <p:spPr>
          <a:xfrm>
            <a:off x="861852" y="608158"/>
            <a:ext cx="5234148" cy="2677656"/>
          </a:xfrm>
          <a:prstGeom prst="rect">
            <a:avLst/>
          </a:prstGeom>
          <a:noFill/>
        </p:spPr>
        <p:txBody>
          <a:bodyPr wrap="square" rtlCol="0" anchor="ctr">
            <a:spAutoFit/>
          </a:bodyPr>
          <a:lstStyle/>
          <a:p>
            <a:pPr marL="457200" indent="-457200">
              <a:buFont typeface="Arial" panose="020B0604020202020204" pitchFamily="34" charset="0"/>
              <a:buChar char="•"/>
            </a:pPr>
            <a:r>
              <a:rPr lang="es-MX" sz="2800" b="1" dirty="0">
                <a:solidFill>
                  <a:srgbClr val="152B48"/>
                </a:solidFill>
                <a:latin typeface="Montserrat" pitchFamily="2" charset="77"/>
              </a:rPr>
              <a:t>Recto lateral: </a:t>
            </a:r>
            <a:r>
              <a:rPr lang="es-MX" sz="2800" dirty="0">
                <a:solidFill>
                  <a:srgbClr val="152B48"/>
                </a:solidFill>
                <a:latin typeface="Montserrat" pitchFamily="2" charset="77"/>
              </a:rPr>
              <a:t>abducción.</a:t>
            </a:r>
          </a:p>
          <a:p>
            <a:endParaRPr lang="es-MX" sz="2800" dirty="0">
              <a:solidFill>
                <a:srgbClr val="152B48"/>
              </a:solidFill>
              <a:latin typeface="Montserrat" pitchFamily="2" charset="77"/>
            </a:endParaRPr>
          </a:p>
          <a:p>
            <a:pPr marL="457200" indent="-457200">
              <a:buFont typeface="Arial" panose="020B0604020202020204" pitchFamily="34" charset="0"/>
              <a:buChar char="•"/>
            </a:pPr>
            <a:r>
              <a:rPr lang="es-MX" sz="2800" b="1" dirty="0">
                <a:solidFill>
                  <a:srgbClr val="152B48"/>
                </a:solidFill>
                <a:latin typeface="Montserrat" pitchFamily="2" charset="77"/>
              </a:rPr>
              <a:t>Endotropia:</a:t>
            </a:r>
            <a:r>
              <a:rPr lang="es-MX" sz="2800" dirty="0">
                <a:solidFill>
                  <a:srgbClr val="152B48"/>
                </a:solidFill>
                <a:latin typeface="Montserrat" pitchFamily="2" charset="77"/>
              </a:rPr>
              <a:t> dominancia del recto medial.</a:t>
            </a:r>
          </a:p>
          <a:p>
            <a:endParaRPr lang="es-MX" sz="2800" dirty="0">
              <a:solidFill>
                <a:srgbClr val="152B48"/>
              </a:solidFill>
              <a:latin typeface="Montserrat" pitchFamily="2" charset="77"/>
            </a:endParaRPr>
          </a:p>
          <a:p>
            <a:pPr marL="457200" indent="-457200">
              <a:buFont typeface="Arial" panose="020B0604020202020204" pitchFamily="34" charset="0"/>
              <a:buChar char="•"/>
            </a:pPr>
            <a:r>
              <a:rPr lang="es-MX" sz="2800" b="1" dirty="0">
                <a:solidFill>
                  <a:srgbClr val="152B48"/>
                </a:solidFill>
                <a:latin typeface="Montserrat" pitchFamily="2" charset="77"/>
              </a:rPr>
              <a:t>Diplopía.</a:t>
            </a:r>
          </a:p>
        </p:txBody>
      </p:sp>
      <p:pic>
        <p:nvPicPr>
          <p:cNvPr id="5" name="Imagen 4">
            <a:extLst>
              <a:ext uri="{FF2B5EF4-FFF2-40B4-BE49-F238E27FC236}">
                <a16:creationId xmlns:a16="http://schemas.microsoft.com/office/drawing/2014/main" id="{D0907288-EB2C-48D2-8BEB-DE5CAD94EF4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45268" y="293241"/>
            <a:ext cx="3845879" cy="4670383"/>
          </a:xfrm>
          <a:prstGeom prst="rect">
            <a:avLst/>
          </a:prstGeom>
        </p:spPr>
      </p:pic>
    </p:spTree>
    <p:extLst>
      <p:ext uri="{BB962C8B-B14F-4D97-AF65-F5344CB8AC3E}">
        <p14:creationId xmlns:p14="http://schemas.microsoft.com/office/powerpoint/2010/main" val="12791263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88ED540C-51B6-44A3-8C40-991553C8DCF0}"/>
              </a:ext>
            </a:extLst>
          </p:cNvPr>
          <p:cNvSpPr>
            <a:spLocks noGrp="1"/>
          </p:cNvSpPr>
          <p:nvPr>
            <p:ph type="title"/>
          </p:nvPr>
        </p:nvSpPr>
        <p:spPr>
          <a:xfrm>
            <a:off x="468923" y="328246"/>
            <a:ext cx="4219074" cy="891698"/>
          </a:xfrm>
        </p:spPr>
        <p:txBody>
          <a:bodyPr>
            <a:normAutofit/>
          </a:bodyPr>
          <a:lstStyle/>
          <a:p>
            <a:r>
              <a:rPr lang="es-MX" dirty="0"/>
              <a:t>CAUSAS</a:t>
            </a:r>
            <a:endParaRPr lang="es-CO" dirty="0"/>
          </a:p>
        </p:txBody>
      </p:sp>
      <p:graphicFrame>
        <p:nvGraphicFramePr>
          <p:cNvPr id="9" name="Marcador de contenido 6">
            <a:extLst>
              <a:ext uri="{FF2B5EF4-FFF2-40B4-BE49-F238E27FC236}">
                <a16:creationId xmlns:a16="http://schemas.microsoft.com/office/drawing/2014/main" id="{9D138781-EB7A-48FA-BF09-DBF2ECAE0627}"/>
              </a:ext>
            </a:extLst>
          </p:cNvPr>
          <p:cNvGraphicFramePr>
            <a:graphicFrameLocks noGrp="1"/>
          </p:cNvGraphicFramePr>
          <p:nvPr>
            <p:ph sz="half" idx="2"/>
            <p:extLst>
              <p:ext uri="{D42A27DB-BD31-4B8C-83A1-F6EECF244321}">
                <p14:modId xmlns:p14="http://schemas.microsoft.com/office/powerpoint/2010/main" val="69481896"/>
              </p:ext>
            </p:extLst>
          </p:nvPr>
        </p:nvGraphicFramePr>
        <p:xfrm>
          <a:off x="4876800" y="328246"/>
          <a:ext cx="6846277" cy="6330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89230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09AD42-1BC6-48C3-8883-61BDE734F5BF}"/>
              </a:ext>
            </a:extLst>
          </p:cNvPr>
          <p:cNvSpPr>
            <a:spLocks noGrp="1"/>
          </p:cNvSpPr>
          <p:nvPr>
            <p:ph type="title"/>
          </p:nvPr>
        </p:nvSpPr>
        <p:spPr>
          <a:xfrm>
            <a:off x="383011" y="69811"/>
            <a:ext cx="5233880" cy="2332043"/>
          </a:xfrm>
        </p:spPr>
        <p:txBody>
          <a:bodyPr anchor="ctr">
            <a:normAutofit/>
          </a:bodyPr>
          <a:lstStyle/>
          <a:p>
            <a:r>
              <a:rPr lang="es-MX" sz="4400" dirty="0"/>
              <a:t>SÍNDROME DE ÁPEX ORBITARIO</a:t>
            </a:r>
            <a:endParaRPr lang="es-CO" sz="4400" dirty="0"/>
          </a:p>
        </p:txBody>
      </p:sp>
      <p:sp>
        <p:nvSpPr>
          <p:cNvPr id="3" name="Marcador de texto 2">
            <a:extLst>
              <a:ext uri="{FF2B5EF4-FFF2-40B4-BE49-F238E27FC236}">
                <a16:creationId xmlns:a16="http://schemas.microsoft.com/office/drawing/2014/main" id="{6ADE8714-DF3B-4E75-87F1-010A0318DA4E}"/>
              </a:ext>
            </a:extLst>
          </p:cNvPr>
          <p:cNvSpPr>
            <a:spLocks noGrp="1"/>
          </p:cNvSpPr>
          <p:nvPr>
            <p:ph type="body" idx="1"/>
          </p:nvPr>
        </p:nvSpPr>
        <p:spPr>
          <a:xfrm>
            <a:off x="387243" y="2336554"/>
            <a:ext cx="5195142" cy="1306177"/>
          </a:xfrm>
        </p:spPr>
        <p:txBody>
          <a:bodyPr anchor="ctr">
            <a:normAutofit fontScale="92500" lnSpcReduction="10000"/>
          </a:bodyPr>
          <a:lstStyle/>
          <a:p>
            <a:pPr marL="342900" indent="-342900" algn="just">
              <a:buFont typeface="Arial" panose="020B0604020202020204" pitchFamily="34" charset="0"/>
              <a:buChar char="•"/>
            </a:pPr>
            <a:r>
              <a:rPr lang="es-MX" dirty="0"/>
              <a:t>Caracterizado por compresión de estructuras que atraviesan el ápex orbitario.</a:t>
            </a:r>
          </a:p>
          <a:p>
            <a:pPr marL="342900" indent="-342900" algn="just">
              <a:buFont typeface="Arial" panose="020B0604020202020204" pitchFamily="34" charset="0"/>
              <a:buChar char="•"/>
            </a:pPr>
            <a:r>
              <a:rPr lang="es-MX" b="1" dirty="0"/>
              <a:t>Muy sintomático.</a:t>
            </a:r>
            <a:endParaRPr lang="es-CO" b="1" dirty="0"/>
          </a:p>
        </p:txBody>
      </p:sp>
      <p:pic>
        <p:nvPicPr>
          <p:cNvPr id="5" name="Imagen 4">
            <a:extLst>
              <a:ext uri="{FF2B5EF4-FFF2-40B4-BE49-F238E27FC236}">
                <a16:creationId xmlns:a16="http://schemas.microsoft.com/office/drawing/2014/main" id="{46365D32-00D0-4C61-B219-2CB39BC333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51543" y="446435"/>
            <a:ext cx="5936858" cy="5965129"/>
          </a:xfrm>
          <a:prstGeom prst="rect">
            <a:avLst/>
          </a:prstGeom>
        </p:spPr>
      </p:pic>
    </p:spTree>
    <p:extLst>
      <p:ext uri="{BB962C8B-B14F-4D97-AF65-F5344CB8AC3E}">
        <p14:creationId xmlns:p14="http://schemas.microsoft.com/office/powerpoint/2010/main" val="6151186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3D847628-E177-4B3F-A451-BCA7773937FF}"/>
              </a:ext>
            </a:extLst>
          </p:cNvPr>
          <p:cNvSpPr>
            <a:spLocks noGrp="1"/>
          </p:cNvSpPr>
          <p:nvPr>
            <p:ph type="title"/>
          </p:nvPr>
        </p:nvSpPr>
        <p:spPr>
          <a:xfrm>
            <a:off x="431926" y="182395"/>
            <a:ext cx="6141403" cy="1563955"/>
          </a:xfrm>
        </p:spPr>
        <p:txBody>
          <a:bodyPr>
            <a:normAutofit/>
          </a:bodyPr>
          <a:lstStyle/>
          <a:p>
            <a:r>
              <a:rPr lang="es-MX" dirty="0"/>
              <a:t>MANIFESTACIONES CLÍNICAS</a:t>
            </a:r>
            <a:endParaRPr lang="es-CO" dirty="0"/>
          </a:p>
        </p:txBody>
      </p:sp>
      <p:graphicFrame>
        <p:nvGraphicFramePr>
          <p:cNvPr id="9" name="Marcador de contenido 8">
            <a:extLst>
              <a:ext uri="{FF2B5EF4-FFF2-40B4-BE49-F238E27FC236}">
                <a16:creationId xmlns:a16="http://schemas.microsoft.com/office/drawing/2014/main" id="{3468EAFB-19BC-48F5-B50B-98B1CEA813A0}"/>
              </a:ext>
            </a:extLst>
          </p:cNvPr>
          <p:cNvGraphicFramePr>
            <a:graphicFrameLocks noGrp="1"/>
          </p:cNvGraphicFramePr>
          <p:nvPr>
            <p:ph sz="half" idx="2"/>
            <p:extLst>
              <p:ext uri="{D42A27DB-BD31-4B8C-83A1-F6EECF244321}">
                <p14:modId xmlns:p14="http://schemas.microsoft.com/office/powerpoint/2010/main" val="4020534679"/>
              </p:ext>
            </p:extLst>
          </p:nvPr>
        </p:nvGraphicFramePr>
        <p:xfrm>
          <a:off x="5211263" y="1161963"/>
          <a:ext cx="6548811" cy="5513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0380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317AAC-9E9F-4D9F-895C-9671D095502F}"/>
              </a:ext>
            </a:extLst>
          </p:cNvPr>
          <p:cNvSpPr>
            <a:spLocks noGrp="1"/>
          </p:cNvSpPr>
          <p:nvPr>
            <p:ph type="title"/>
          </p:nvPr>
        </p:nvSpPr>
        <p:spPr>
          <a:xfrm>
            <a:off x="411951" y="71992"/>
            <a:ext cx="4898652" cy="2382449"/>
          </a:xfrm>
        </p:spPr>
        <p:txBody>
          <a:bodyPr>
            <a:normAutofit/>
          </a:bodyPr>
          <a:lstStyle/>
          <a:p>
            <a:r>
              <a:rPr lang="es-MX" dirty="0"/>
              <a:t>REFLEJO FOTOMOTOR-CONSENSUAL</a:t>
            </a:r>
            <a:endParaRPr lang="es-CO" dirty="0"/>
          </a:p>
        </p:txBody>
      </p:sp>
      <p:sp>
        <p:nvSpPr>
          <p:cNvPr id="3" name="Marcador de contenido 2">
            <a:extLst>
              <a:ext uri="{FF2B5EF4-FFF2-40B4-BE49-F238E27FC236}">
                <a16:creationId xmlns:a16="http://schemas.microsoft.com/office/drawing/2014/main" id="{D5D790DD-FB7A-4538-965A-18FF0D2C8873}"/>
              </a:ext>
            </a:extLst>
          </p:cNvPr>
          <p:cNvSpPr>
            <a:spLocks noGrp="1"/>
          </p:cNvSpPr>
          <p:nvPr>
            <p:ph idx="1"/>
          </p:nvPr>
        </p:nvSpPr>
        <p:spPr>
          <a:xfrm>
            <a:off x="894444" y="2454441"/>
            <a:ext cx="3775210" cy="1142105"/>
          </a:xfrm>
        </p:spPr>
        <p:txBody>
          <a:bodyPr anchor="ctr">
            <a:normAutofit/>
          </a:bodyPr>
          <a:lstStyle/>
          <a:p>
            <a:pPr algn="ctr"/>
            <a:r>
              <a:rPr lang="es-MX" sz="2400" dirty="0"/>
              <a:t>Vía aferente: II nervio.</a:t>
            </a:r>
          </a:p>
          <a:p>
            <a:pPr algn="ctr"/>
            <a:r>
              <a:rPr lang="es-MX" sz="2400" dirty="0"/>
              <a:t>Vía eferente: III nervio.</a:t>
            </a:r>
            <a:endParaRPr lang="es-CO" sz="2400" dirty="0"/>
          </a:p>
        </p:txBody>
      </p:sp>
      <p:pic>
        <p:nvPicPr>
          <p:cNvPr id="4098" name="Picture 2" descr="Neuroophthalmology | Veterian Key">
            <a:extLst>
              <a:ext uri="{FF2B5EF4-FFF2-40B4-BE49-F238E27FC236}">
                <a16:creationId xmlns:a16="http://schemas.microsoft.com/office/drawing/2014/main" id="{D6E92B39-AA95-4B78-8178-62ED9137C5E9}"/>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518978" y="2120540"/>
            <a:ext cx="6111739" cy="4665467"/>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BD4084B1-A7DC-43D8-8EEC-3F5D7DC06523}"/>
              </a:ext>
            </a:extLst>
          </p:cNvPr>
          <p:cNvSpPr txBox="1"/>
          <p:nvPr/>
        </p:nvSpPr>
        <p:spPr>
          <a:xfrm>
            <a:off x="4773172" y="270549"/>
            <a:ext cx="7338602" cy="1415772"/>
          </a:xfrm>
          <a:prstGeom prst="rect">
            <a:avLst/>
          </a:prstGeom>
          <a:noFill/>
        </p:spPr>
        <p:txBody>
          <a:bodyPr wrap="square" rtlCol="0" anchor="ctr">
            <a:spAutoFit/>
          </a:bodyPr>
          <a:lstStyle/>
          <a:p>
            <a:pPr algn="ctr"/>
            <a:r>
              <a:rPr lang="es-MX" sz="2400" b="1" dirty="0">
                <a:solidFill>
                  <a:srgbClr val="152B48"/>
                </a:solidFill>
                <a:latin typeface="Montserrat" pitchFamily="2" charset="77"/>
              </a:rPr>
              <a:t>¿</a:t>
            </a:r>
            <a:r>
              <a:rPr lang="es-MX" sz="2200" b="1" dirty="0">
                <a:solidFill>
                  <a:srgbClr val="152B48"/>
                </a:solidFill>
                <a:latin typeface="Montserrat" pitchFamily="2" charset="77"/>
              </a:rPr>
              <a:t>Qué significa que una pupila </a:t>
            </a:r>
          </a:p>
          <a:p>
            <a:pPr algn="ctr"/>
            <a:r>
              <a:rPr lang="es-MX" sz="2200" b="1" dirty="0">
                <a:solidFill>
                  <a:srgbClr val="152B48"/>
                </a:solidFill>
                <a:latin typeface="Montserrat" pitchFamily="2" charset="77"/>
              </a:rPr>
              <a:t>no responda a la luz?</a:t>
            </a:r>
          </a:p>
          <a:p>
            <a:pPr marL="800100" lvl="1" indent="-342900" algn="just">
              <a:buAutoNum type="arabicPeriod"/>
            </a:pPr>
            <a:r>
              <a:rPr lang="es-MX" sz="2000" dirty="0">
                <a:solidFill>
                  <a:srgbClr val="152B48"/>
                </a:solidFill>
                <a:latin typeface="Montserrat" pitchFamily="2" charset="77"/>
              </a:rPr>
              <a:t>Lesión en vía aferente (retina, II nervio, vía visual).</a:t>
            </a:r>
          </a:p>
          <a:p>
            <a:pPr marL="800100" lvl="1" indent="-342900" algn="just">
              <a:buAutoNum type="arabicPeriod"/>
            </a:pPr>
            <a:r>
              <a:rPr lang="es-MX" sz="2000" dirty="0">
                <a:solidFill>
                  <a:srgbClr val="152B48"/>
                </a:solidFill>
                <a:latin typeface="Montserrat" pitchFamily="2" charset="77"/>
              </a:rPr>
              <a:t>Lesión en III par  (miosis).</a:t>
            </a:r>
            <a:endParaRPr lang="es-CO" sz="2000" dirty="0">
              <a:solidFill>
                <a:srgbClr val="152B48"/>
              </a:solidFill>
              <a:latin typeface="Montserrat" pitchFamily="2" charset="77"/>
            </a:endParaRPr>
          </a:p>
        </p:txBody>
      </p:sp>
    </p:spTree>
    <p:extLst>
      <p:ext uri="{BB962C8B-B14F-4D97-AF65-F5344CB8AC3E}">
        <p14:creationId xmlns:p14="http://schemas.microsoft.com/office/powerpoint/2010/main" val="31350301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88ED540C-51B6-44A3-8C40-991553C8DCF0}"/>
              </a:ext>
            </a:extLst>
          </p:cNvPr>
          <p:cNvSpPr>
            <a:spLocks noGrp="1"/>
          </p:cNvSpPr>
          <p:nvPr>
            <p:ph type="title"/>
          </p:nvPr>
        </p:nvSpPr>
        <p:spPr>
          <a:xfrm>
            <a:off x="450580" y="144379"/>
            <a:ext cx="4219074" cy="736423"/>
          </a:xfrm>
        </p:spPr>
        <p:txBody>
          <a:bodyPr>
            <a:normAutofit/>
          </a:bodyPr>
          <a:lstStyle/>
          <a:p>
            <a:r>
              <a:rPr lang="es-MX" dirty="0"/>
              <a:t>CAUSAS</a:t>
            </a:r>
            <a:endParaRPr lang="es-CO" dirty="0"/>
          </a:p>
        </p:txBody>
      </p:sp>
      <p:graphicFrame>
        <p:nvGraphicFramePr>
          <p:cNvPr id="9" name="Marcador de contenido 6">
            <a:extLst>
              <a:ext uri="{FF2B5EF4-FFF2-40B4-BE49-F238E27FC236}">
                <a16:creationId xmlns:a16="http://schemas.microsoft.com/office/drawing/2014/main" id="{9D138781-EB7A-48FA-BF09-DBF2ECAE0627}"/>
              </a:ext>
            </a:extLst>
          </p:cNvPr>
          <p:cNvGraphicFramePr>
            <a:graphicFrameLocks noGrp="1"/>
          </p:cNvGraphicFramePr>
          <p:nvPr>
            <p:ph sz="half" idx="2"/>
            <p:extLst>
              <p:ext uri="{D42A27DB-BD31-4B8C-83A1-F6EECF244321}">
                <p14:modId xmlns:p14="http://schemas.microsoft.com/office/powerpoint/2010/main" val="4011528533"/>
              </p:ext>
            </p:extLst>
          </p:nvPr>
        </p:nvGraphicFramePr>
        <p:xfrm>
          <a:off x="4876800" y="144379"/>
          <a:ext cx="7131170" cy="67136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06056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F41C624-C5E9-473D-8030-C0ED11C893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181" y="367170"/>
            <a:ext cx="4781435" cy="3252536"/>
          </a:xfrm>
          <a:prstGeom prst="rect">
            <a:avLst/>
          </a:prstGeom>
        </p:spPr>
      </p:pic>
      <p:pic>
        <p:nvPicPr>
          <p:cNvPr id="8" name="Imagen 7">
            <a:extLst>
              <a:ext uri="{FF2B5EF4-FFF2-40B4-BE49-F238E27FC236}">
                <a16:creationId xmlns:a16="http://schemas.microsoft.com/office/drawing/2014/main" id="{56290DB2-2BB8-4E7E-9D40-9743497C9F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90147" y="176463"/>
            <a:ext cx="6688077" cy="3633951"/>
          </a:xfrm>
          <a:prstGeom prst="rect">
            <a:avLst/>
          </a:prstGeom>
        </p:spPr>
      </p:pic>
      <p:sp>
        <p:nvSpPr>
          <p:cNvPr id="9" name="CuadroTexto 8">
            <a:extLst>
              <a:ext uri="{FF2B5EF4-FFF2-40B4-BE49-F238E27FC236}">
                <a16:creationId xmlns:a16="http://schemas.microsoft.com/office/drawing/2014/main" id="{269E7BDB-608E-4FA2-B069-B1815258467A}"/>
              </a:ext>
            </a:extLst>
          </p:cNvPr>
          <p:cNvSpPr txBox="1"/>
          <p:nvPr/>
        </p:nvSpPr>
        <p:spPr>
          <a:xfrm>
            <a:off x="4757185" y="4116439"/>
            <a:ext cx="7321039" cy="2616101"/>
          </a:xfrm>
          <a:prstGeom prst="rect">
            <a:avLst/>
          </a:prstGeom>
          <a:noFill/>
        </p:spPr>
        <p:txBody>
          <a:bodyPr wrap="square" rtlCol="0" anchor="ctr">
            <a:spAutoFit/>
          </a:bodyPr>
          <a:lstStyle/>
          <a:p>
            <a:pPr algn="ctr"/>
            <a:r>
              <a:rPr lang="es-MX" sz="2000" b="1" dirty="0">
                <a:solidFill>
                  <a:srgbClr val="152B48"/>
                </a:solidFill>
                <a:latin typeface="Montserrat" pitchFamily="2" charset="77"/>
              </a:rPr>
              <a:t>Oftalmoplejía dolorosa y pérdida visual:</a:t>
            </a:r>
          </a:p>
          <a:p>
            <a:pPr marL="342900" indent="-342900">
              <a:buFont typeface="Arial" panose="020B0604020202020204" pitchFamily="34" charset="0"/>
              <a:buChar char="•"/>
            </a:pPr>
            <a:r>
              <a:rPr lang="es-MX" sz="2000" dirty="0">
                <a:solidFill>
                  <a:srgbClr val="152B48"/>
                </a:solidFill>
                <a:latin typeface="Montserrat" pitchFamily="2" charset="77"/>
              </a:rPr>
              <a:t>Sin AP de importancia.</a:t>
            </a:r>
          </a:p>
          <a:p>
            <a:pPr marL="342900" indent="-342900">
              <a:buFont typeface="Arial" panose="020B0604020202020204" pitchFamily="34" charset="0"/>
              <a:buChar char="•"/>
            </a:pPr>
            <a:r>
              <a:rPr lang="es-MX" sz="2000" dirty="0">
                <a:solidFill>
                  <a:srgbClr val="152B48"/>
                </a:solidFill>
                <a:latin typeface="Montserrat" pitchFamily="2" charset="77"/>
              </a:rPr>
              <a:t>Paraclínicos en sangre normales.</a:t>
            </a:r>
          </a:p>
          <a:p>
            <a:pPr marL="342900" indent="-342900">
              <a:buFont typeface="Arial" panose="020B0604020202020204" pitchFamily="34" charset="0"/>
              <a:buChar char="•"/>
            </a:pPr>
            <a:r>
              <a:rPr lang="es-MX" sz="2000" dirty="0">
                <a:solidFill>
                  <a:srgbClr val="152B48"/>
                </a:solidFill>
                <a:latin typeface="Montserrat" pitchFamily="2" charset="77"/>
              </a:rPr>
              <a:t>Estudio de LCR normal.</a:t>
            </a:r>
          </a:p>
          <a:p>
            <a:pPr marL="342900" indent="-342900">
              <a:buFont typeface="Arial" panose="020B0604020202020204" pitchFamily="34" charset="0"/>
              <a:buChar char="•"/>
            </a:pPr>
            <a:r>
              <a:rPr lang="es-MX" sz="2000" dirty="0">
                <a:solidFill>
                  <a:srgbClr val="152B48"/>
                </a:solidFill>
                <a:latin typeface="Montserrat" pitchFamily="2" charset="77"/>
              </a:rPr>
              <a:t>PPD normal / ECA normal.</a:t>
            </a:r>
          </a:p>
          <a:p>
            <a:pPr marL="342900" indent="-342900">
              <a:buFont typeface="Arial" panose="020B0604020202020204" pitchFamily="34" charset="0"/>
              <a:buChar char="•"/>
            </a:pPr>
            <a:r>
              <a:rPr lang="es-MX" sz="2000" dirty="0">
                <a:solidFill>
                  <a:srgbClr val="152B48"/>
                </a:solidFill>
                <a:latin typeface="Montserrat" pitchFamily="2" charset="77"/>
              </a:rPr>
              <a:t>Rx tórax normal.</a:t>
            </a:r>
          </a:p>
          <a:p>
            <a:pPr algn="ctr"/>
            <a:endParaRPr lang="es-MX" sz="2000" b="1" dirty="0">
              <a:solidFill>
                <a:srgbClr val="152B48"/>
              </a:solidFill>
              <a:latin typeface="Montserrat" pitchFamily="2" charset="77"/>
            </a:endParaRPr>
          </a:p>
          <a:p>
            <a:pPr algn="ctr"/>
            <a:r>
              <a:rPr lang="es-MX" sz="2400" b="1" dirty="0">
                <a:solidFill>
                  <a:srgbClr val="152B48"/>
                </a:solidFill>
                <a:latin typeface="Montserrat" pitchFamily="2" charset="77"/>
              </a:rPr>
              <a:t>Síndrome Tolosa Hunt</a:t>
            </a:r>
            <a:endParaRPr lang="es-CO" sz="2400" b="1" dirty="0">
              <a:solidFill>
                <a:srgbClr val="152B48"/>
              </a:solidFill>
              <a:latin typeface="Montserrat" pitchFamily="2" charset="77"/>
            </a:endParaRPr>
          </a:p>
        </p:txBody>
      </p:sp>
    </p:spTree>
    <p:extLst>
      <p:ext uri="{BB962C8B-B14F-4D97-AF65-F5344CB8AC3E}">
        <p14:creationId xmlns:p14="http://schemas.microsoft.com/office/powerpoint/2010/main" val="12326896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E2DDBD7-D5D1-453F-B2F3-B885B7BB1B0E}"/>
              </a:ext>
            </a:extLst>
          </p:cNvPr>
          <p:cNvSpPr txBox="1"/>
          <p:nvPr/>
        </p:nvSpPr>
        <p:spPr>
          <a:xfrm>
            <a:off x="1497157" y="1409920"/>
            <a:ext cx="8950036" cy="923330"/>
          </a:xfrm>
          <a:prstGeom prst="rect">
            <a:avLst/>
          </a:prstGeom>
          <a:noFill/>
          <a:ln>
            <a:noFill/>
          </a:ln>
        </p:spPr>
        <p:txBody>
          <a:bodyPr wrap="square" rtlCol="0">
            <a:spAutoFit/>
          </a:bodyPr>
          <a:lstStyle/>
          <a:p>
            <a:pPr algn="ctr"/>
            <a:r>
              <a:rPr lang="es-MX" sz="5400" b="1" dirty="0">
                <a:ln w="25400">
                  <a:gradFill>
                    <a:gsLst>
                      <a:gs pos="26000">
                        <a:srgbClr val="152B48"/>
                      </a:gs>
                      <a:gs pos="100000">
                        <a:srgbClr val="06AEAA"/>
                      </a:gs>
                    </a:gsLst>
                    <a:lin ang="5400000" scaled="1"/>
                  </a:gradFill>
                </a:ln>
                <a:solidFill>
                  <a:srgbClr val="06AEAA"/>
                </a:solidFill>
                <a:latin typeface="Montserrat" panose="00000500000000000000"/>
              </a:rPr>
              <a:t>¡GRACIAS!</a:t>
            </a:r>
            <a:endParaRPr lang="es-CO" sz="5400" b="1" dirty="0">
              <a:ln w="25400">
                <a:gradFill>
                  <a:gsLst>
                    <a:gs pos="26000">
                      <a:srgbClr val="152B48"/>
                    </a:gs>
                    <a:gs pos="100000">
                      <a:srgbClr val="06AEAA"/>
                    </a:gs>
                  </a:gsLst>
                  <a:lin ang="5400000" scaled="1"/>
                </a:gradFill>
              </a:ln>
              <a:solidFill>
                <a:srgbClr val="06AEAA"/>
              </a:solidFill>
              <a:latin typeface="Montserrat" panose="00000500000000000000"/>
            </a:endParaRPr>
          </a:p>
        </p:txBody>
      </p:sp>
      <p:sp>
        <p:nvSpPr>
          <p:cNvPr id="5" name="CuadroTexto 4">
            <a:extLst>
              <a:ext uri="{FF2B5EF4-FFF2-40B4-BE49-F238E27FC236}">
                <a16:creationId xmlns:a16="http://schemas.microsoft.com/office/drawing/2014/main" id="{9C77F7DC-31C4-4CAA-9FBF-F2F84C7A71FC}"/>
              </a:ext>
            </a:extLst>
          </p:cNvPr>
          <p:cNvSpPr txBox="1"/>
          <p:nvPr/>
        </p:nvSpPr>
        <p:spPr>
          <a:xfrm>
            <a:off x="2611010" y="2688167"/>
            <a:ext cx="6722329" cy="954107"/>
          </a:xfrm>
          <a:prstGeom prst="rect">
            <a:avLst/>
          </a:prstGeom>
          <a:noFill/>
        </p:spPr>
        <p:txBody>
          <a:bodyPr wrap="square" rtlCol="0" anchor="ctr">
            <a:spAutoFit/>
          </a:bodyPr>
          <a:lstStyle/>
          <a:p>
            <a:pPr algn="ctr"/>
            <a:r>
              <a:rPr lang="es-ES_tradnl" sz="2800" b="1" dirty="0">
                <a:solidFill>
                  <a:srgbClr val="152B48"/>
                </a:solidFill>
                <a:latin typeface="Montserrat" panose="00000500000000000000"/>
              </a:rPr>
              <a:t>Luis Fernando Julio Doria</a:t>
            </a:r>
          </a:p>
          <a:p>
            <a:pPr algn="ctr"/>
            <a:r>
              <a:rPr lang="es-ES_tradnl" sz="2800" b="1" dirty="0">
                <a:solidFill>
                  <a:srgbClr val="152B48"/>
                </a:solidFill>
                <a:latin typeface="Montserrat" panose="00000500000000000000"/>
              </a:rPr>
              <a:t>Email: </a:t>
            </a:r>
            <a:r>
              <a:rPr lang="es-ES_tradnl" sz="2800" b="1" dirty="0" err="1">
                <a:solidFill>
                  <a:srgbClr val="152B48"/>
                </a:solidFill>
                <a:latin typeface="Montserrat" panose="00000500000000000000"/>
              </a:rPr>
              <a:t>luis.julio@udea.edu.co</a:t>
            </a:r>
            <a:endParaRPr lang="es-ES_tradnl" sz="2800" b="1" dirty="0">
              <a:solidFill>
                <a:srgbClr val="152B48"/>
              </a:solidFill>
              <a:latin typeface="Montserrat" panose="00000500000000000000"/>
            </a:endParaRPr>
          </a:p>
        </p:txBody>
      </p:sp>
    </p:spTree>
    <p:extLst>
      <p:ext uri="{BB962C8B-B14F-4D97-AF65-F5344CB8AC3E}">
        <p14:creationId xmlns:p14="http://schemas.microsoft.com/office/powerpoint/2010/main" val="2497811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317AAC-9E9F-4D9F-895C-9671D095502F}"/>
              </a:ext>
            </a:extLst>
          </p:cNvPr>
          <p:cNvSpPr>
            <a:spLocks noGrp="1"/>
          </p:cNvSpPr>
          <p:nvPr>
            <p:ph type="title"/>
          </p:nvPr>
        </p:nvSpPr>
        <p:spPr>
          <a:xfrm>
            <a:off x="449178" y="149437"/>
            <a:ext cx="5871391" cy="1876752"/>
          </a:xfrm>
        </p:spPr>
        <p:txBody>
          <a:bodyPr>
            <a:noAutofit/>
          </a:bodyPr>
          <a:lstStyle/>
          <a:p>
            <a:r>
              <a:rPr lang="es-MX" dirty="0"/>
              <a:t>DEFECTO PUPILAR AFERENTE RELATIVO (DPAR)</a:t>
            </a:r>
            <a:endParaRPr lang="es-CO" dirty="0"/>
          </a:p>
        </p:txBody>
      </p:sp>
      <p:sp>
        <p:nvSpPr>
          <p:cNvPr id="3" name="Marcador de contenido 2">
            <a:extLst>
              <a:ext uri="{FF2B5EF4-FFF2-40B4-BE49-F238E27FC236}">
                <a16:creationId xmlns:a16="http://schemas.microsoft.com/office/drawing/2014/main" id="{D5D790DD-FB7A-4538-965A-18FF0D2C8873}"/>
              </a:ext>
            </a:extLst>
          </p:cNvPr>
          <p:cNvSpPr>
            <a:spLocks noGrp="1"/>
          </p:cNvSpPr>
          <p:nvPr>
            <p:ph idx="1"/>
          </p:nvPr>
        </p:nvSpPr>
        <p:spPr>
          <a:xfrm>
            <a:off x="449179" y="2130455"/>
            <a:ext cx="5422252" cy="1642555"/>
          </a:xfrm>
        </p:spPr>
        <p:txBody>
          <a:bodyPr anchor="ctr">
            <a:noAutofit/>
          </a:bodyPr>
          <a:lstStyle/>
          <a:p>
            <a:pPr algn="just"/>
            <a:r>
              <a:rPr lang="es-MX" dirty="0"/>
              <a:t>Permite identificar lesiones que comprometen la vía visual desde la retina hasta la corteza visual.</a:t>
            </a:r>
          </a:p>
          <a:p>
            <a:pPr algn="just"/>
            <a:r>
              <a:rPr lang="es-MX" dirty="0"/>
              <a:t>Indicador de </a:t>
            </a:r>
            <a:r>
              <a:rPr lang="es-MX" b="1" dirty="0"/>
              <a:t>patología neuro-oftalmológica.</a:t>
            </a:r>
            <a:endParaRPr lang="es-CO" b="1" dirty="0"/>
          </a:p>
        </p:txBody>
      </p:sp>
      <p:pic>
        <p:nvPicPr>
          <p:cNvPr id="7" name="Imagen 6">
            <a:extLst>
              <a:ext uri="{FF2B5EF4-FFF2-40B4-BE49-F238E27FC236}">
                <a16:creationId xmlns:a16="http://schemas.microsoft.com/office/drawing/2014/main" id="{872AAC7E-50C3-48FD-A857-F5971ED17F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58626" y="759125"/>
            <a:ext cx="5252788" cy="5707039"/>
          </a:xfrm>
          <a:prstGeom prst="rect">
            <a:avLst/>
          </a:prstGeom>
        </p:spPr>
      </p:pic>
    </p:spTree>
    <p:extLst>
      <p:ext uri="{BB962C8B-B14F-4D97-AF65-F5344CB8AC3E}">
        <p14:creationId xmlns:p14="http://schemas.microsoft.com/office/powerpoint/2010/main" val="1916215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104D1E-C073-4E82-B3C8-B6246F898A42}"/>
              </a:ext>
            </a:extLst>
          </p:cNvPr>
          <p:cNvSpPr>
            <a:spLocks noGrp="1"/>
          </p:cNvSpPr>
          <p:nvPr>
            <p:ph type="title"/>
          </p:nvPr>
        </p:nvSpPr>
        <p:spPr>
          <a:xfrm>
            <a:off x="4850702" y="5678273"/>
            <a:ext cx="6916250" cy="1143914"/>
          </a:xfrm>
        </p:spPr>
        <p:txBody>
          <a:bodyPr>
            <a:normAutofit/>
          </a:bodyPr>
          <a:lstStyle/>
          <a:p>
            <a:pPr algn="ctr"/>
            <a:r>
              <a:rPr lang="es-MX" dirty="0"/>
              <a:t>INTRODUCCIÓN</a:t>
            </a:r>
            <a:endParaRPr lang="es-CO" dirty="0"/>
          </a:p>
        </p:txBody>
      </p:sp>
      <p:pic>
        <p:nvPicPr>
          <p:cNvPr id="1026" name="Picture 2" descr="Resultado de imagen para III par anatomy cerebral posterior">
            <a:extLst>
              <a:ext uri="{FF2B5EF4-FFF2-40B4-BE49-F238E27FC236}">
                <a16:creationId xmlns:a16="http://schemas.microsoft.com/office/drawing/2014/main" id="{7A0C5969-F01B-47F8-BA4E-E1536F4B30B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952496" y="258384"/>
            <a:ext cx="4677785" cy="5107246"/>
          </a:xfrm>
          <a:prstGeom prst="rect">
            <a:avLst/>
          </a:prstGeom>
          <a:noFill/>
          <a:effectLst>
            <a:softEdge rad="88900"/>
          </a:effectLst>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4A7B8AB8-9A2B-4820-ABFB-89520A5F2BB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77"/>
          <a:stretch/>
        </p:blipFill>
        <p:spPr>
          <a:xfrm>
            <a:off x="561719" y="607770"/>
            <a:ext cx="6284558" cy="3024350"/>
          </a:xfrm>
          <a:prstGeom prst="rect">
            <a:avLst/>
          </a:prstGeom>
          <a:effectLst>
            <a:softEdge rad="50800"/>
          </a:effectLst>
        </p:spPr>
      </p:pic>
    </p:spTree>
    <p:extLst>
      <p:ext uri="{BB962C8B-B14F-4D97-AF65-F5344CB8AC3E}">
        <p14:creationId xmlns:p14="http://schemas.microsoft.com/office/powerpoint/2010/main" val="3106882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74BC9FEA-8600-4F86-BEDB-39B64A50CB29}"/>
              </a:ext>
            </a:extLst>
          </p:cNvPr>
          <p:cNvSpPr>
            <a:spLocks noGrp="1"/>
          </p:cNvSpPr>
          <p:nvPr>
            <p:ph type="title"/>
          </p:nvPr>
        </p:nvSpPr>
        <p:spPr>
          <a:xfrm>
            <a:off x="504046" y="310130"/>
            <a:ext cx="10515600" cy="1247774"/>
          </a:xfrm>
        </p:spPr>
        <p:txBody>
          <a:bodyPr anchor="ctr">
            <a:normAutofit/>
          </a:bodyPr>
          <a:lstStyle/>
          <a:p>
            <a:r>
              <a:rPr lang="es-MX" sz="4400" dirty="0"/>
              <a:t>NEUROPATÍAS ÓPTICAS</a:t>
            </a:r>
            <a:endParaRPr lang="es-CO" sz="4400" dirty="0"/>
          </a:p>
        </p:txBody>
      </p:sp>
      <p:graphicFrame>
        <p:nvGraphicFramePr>
          <p:cNvPr id="9" name="Diagrama 8">
            <a:extLst>
              <a:ext uri="{FF2B5EF4-FFF2-40B4-BE49-F238E27FC236}">
                <a16:creationId xmlns:a16="http://schemas.microsoft.com/office/drawing/2014/main" id="{535C4B49-473F-4E51-B342-F53E61138056}"/>
              </a:ext>
            </a:extLst>
          </p:cNvPr>
          <p:cNvGraphicFramePr/>
          <p:nvPr>
            <p:extLst>
              <p:ext uri="{D42A27DB-BD31-4B8C-83A1-F6EECF244321}">
                <p14:modId xmlns:p14="http://schemas.microsoft.com/office/powerpoint/2010/main" val="3982695213"/>
              </p:ext>
            </p:extLst>
          </p:nvPr>
        </p:nvGraphicFramePr>
        <p:xfrm>
          <a:off x="2421982" y="1518696"/>
          <a:ext cx="7348035" cy="2696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0825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E703BC-27D7-438D-8A87-BB414B1AA4A3}"/>
              </a:ext>
            </a:extLst>
          </p:cNvPr>
          <p:cNvSpPr>
            <a:spLocks noGrp="1"/>
          </p:cNvSpPr>
          <p:nvPr>
            <p:ph type="title"/>
          </p:nvPr>
        </p:nvSpPr>
        <p:spPr>
          <a:xfrm>
            <a:off x="562154" y="200529"/>
            <a:ext cx="10515600" cy="1216948"/>
          </a:xfrm>
        </p:spPr>
        <p:txBody>
          <a:bodyPr>
            <a:normAutofit/>
          </a:bodyPr>
          <a:lstStyle/>
          <a:p>
            <a:r>
              <a:rPr lang="es-MX" dirty="0"/>
              <a:t>NEURITIS ÓPTICA</a:t>
            </a:r>
            <a:endParaRPr lang="es-CO" dirty="0"/>
          </a:p>
        </p:txBody>
      </p:sp>
      <p:graphicFrame>
        <p:nvGraphicFramePr>
          <p:cNvPr id="8" name="Marcador de contenido 7">
            <a:extLst>
              <a:ext uri="{FF2B5EF4-FFF2-40B4-BE49-F238E27FC236}">
                <a16:creationId xmlns:a16="http://schemas.microsoft.com/office/drawing/2014/main" id="{E9875D50-2CD9-4669-9A5F-8DC7244FCEE7}"/>
              </a:ext>
            </a:extLst>
          </p:cNvPr>
          <p:cNvGraphicFramePr>
            <a:graphicFrameLocks noGrp="1"/>
          </p:cNvGraphicFramePr>
          <p:nvPr>
            <p:ph idx="1"/>
            <p:extLst>
              <p:ext uri="{D42A27DB-BD31-4B8C-83A1-F6EECF244321}">
                <p14:modId xmlns:p14="http://schemas.microsoft.com/office/powerpoint/2010/main" val="2933245192"/>
              </p:ext>
            </p:extLst>
          </p:nvPr>
        </p:nvGraphicFramePr>
        <p:xfrm>
          <a:off x="776375" y="1610471"/>
          <a:ext cx="5104215" cy="2090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Marcador de contenido 12">
            <a:extLst>
              <a:ext uri="{FF2B5EF4-FFF2-40B4-BE49-F238E27FC236}">
                <a16:creationId xmlns:a16="http://schemas.microsoft.com/office/drawing/2014/main" id="{A692A8F6-E82D-43DF-B8C4-3C1134B2A353}"/>
              </a:ext>
            </a:extLst>
          </p:cNvPr>
          <p:cNvPicPr>
            <a:picLocks noGrp="1" noChangeAspect="1"/>
          </p:cNvPicPr>
          <p:nvPr>
            <p:ph idx="13"/>
          </p:nvPr>
        </p:nvPicPr>
        <p:blipFill>
          <a:blip r:embed="rId8"/>
          <a:stretch>
            <a:fillRect/>
          </a:stretch>
        </p:blipFill>
        <p:spPr>
          <a:xfrm>
            <a:off x="6096000" y="963849"/>
            <a:ext cx="5801670" cy="5331554"/>
          </a:xfrm>
          <a:prstGeom prst="rect">
            <a:avLst/>
          </a:prstGeom>
        </p:spPr>
      </p:pic>
    </p:spTree>
    <p:extLst>
      <p:ext uri="{BB962C8B-B14F-4D97-AF65-F5344CB8AC3E}">
        <p14:creationId xmlns:p14="http://schemas.microsoft.com/office/powerpoint/2010/main" val="4019695591"/>
      </p:ext>
    </p:extLst>
  </p:cSld>
  <p:clrMapOvr>
    <a:masterClrMapping/>
  </p:clrMapOvr>
</p:sld>
</file>

<file path=ppt/theme/theme1.xml><?xml version="1.0" encoding="utf-8"?>
<a:theme xmlns:a="http://schemas.openxmlformats.org/drawingml/2006/main" name="Tema de Office">
  <a:themeElements>
    <a:clrScheme name="Personalizados 242">
      <a:dk1>
        <a:srgbClr val="000000"/>
      </a:dk1>
      <a:lt1>
        <a:srgbClr val="FFFFFF"/>
      </a:lt1>
      <a:dk2>
        <a:srgbClr val="44546A"/>
      </a:dk2>
      <a:lt2>
        <a:srgbClr val="E7E6E6"/>
      </a:lt2>
      <a:accent1>
        <a:srgbClr val="152A48"/>
      </a:accent1>
      <a:accent2>
        <a:srgbClr val="4FAAA7"/>
      </a:accent2>
      <a:accent3>
        <a:srgbClr val="A5A5A5"/>
      </a:accent3>
      <a:accent4>
        <a:srgbClr val="2C687C"/>
      </a:accent4>
      <a:accent5>
        <a:srgbClr val="163271"/>
      </a:accent5>
      <a:accent6>
        <a:srgbClr val="62AEA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3200" dirty="0" err="1" smtClean="0">
            <a:latin typeface="Montserrat" pitchFamily="2" charset="77"/>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chor="ctr">
        <a:spAutoFit/>
      </a:bodyPr>
      <a:lstStyle>
        <a:defPPr algn="ctr">
          <a:defRPr dirty="0">
            <a:latin typeface="Montserrat" pitchFamily="2" charset="77"/>
          </a:defRPr>
        </a:defPPr>
      </a:lstStyle>
    </a:txDef>
  </a:objectDefaults>
  <a:extraClrSchemeLst/>
  <a:extLst>
    <a:ext uri="{05A4C25C-085E-4340-85A3-A5531E510DB2}">
      <thm15:themeFamily xmlns:thm15="http://schemas.microsoft.com/office/thememl/2012/main" name="Presentación1" id="{CD1CFEA7-C285-4D64-B998-B77C0839C080}" vid="{BECAA0F5-D504-4101-B8E0-AAB2FE77096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 de Office</Template>
  <TotalTime>6445</TotalTime>
  <Words>6141</Words>
  <Application>Microsoft Office PowerPoint</Application>
  <PresentationFormat>Panorámica</PresentationFormat>
  <Paragraphs>487</Paragraphs>
  <Slides>52</Slides>
  <Notes>28</Notes>
  <HiddenSlides>0</HiddenSlides>
  <MMClips>0</MMClips>
  <ScaleCrop>false</ScaleCrop>
  <HeadingPairs>
    <vt:vector size="6" baseType="variant">
      <vt:variant>
        <vt:lpstr>Fuentes usadas</vt:lpstr>
      </vt:variant>
      <vt:variant>
        <vt:i4>17</vt:i4>
      </vt:variant>
      <vt:variant>
        <vt:lpstr>Tema</vt:lpstr>
      </vt:variant>
      <vt:variant>
        <vt:i4>1</vt:i4>
      </vt:variant>
      <vt:variant>
        <vt:lpstr>Títulos de diapositiva</vt:lpstr>
      </vt:variant>
      <vt:variant>
        <vt:i4>52</vt:i4>
      </vt:variant>
    </vt:vector>
  </HeadingPairs>
  <TitlesOfParts>
    <vt:vector size="70" baseType="lpstr">
      <vt:lpstr>AdvCaceiliaHVY</vt:lpstr>
      <vt:lpstr>AdvCaeciliaHVYIT</vt:lpstr>
      <vt:lpstr>AdvPS_TIMB</vt:lpstr>
      <vt:lpstr>AdvPS44A44B</vt:lpstr>
      <vt:lpstr>Arial</vt:lpstr>
      <vt:lpstr>Arial Unicode MS</vt:lpstr>
      <vt:lpstr>BrandingSerif</vt:lpstr>
      <vt:lpstr>Calibri</vt:lpstr>
      <vt:lpstr>Calibri Light</vt:lpstr>
      <vt:lpstr>Franklin Gothic Book</vt:lpstr>
      <vt:lpstr>Gotham SSm A</vt:lpstr>
      <vt:lpstr>ITC Franklin Gothic</vt:lpstr>
      <vt:lpstr>Lato</vt:lpstr>
      <vt:lpstr>Montserrat</vt:lpstr>
      <vt:lpstr>Times New Roman</vt:lpstr>
      <vt:lpstr>Univers</vt:lpstr>
      <vt:lpstr>Wingdings</vt:lpstr>
      <vt:lpstr>Tema de Office</vt:lpstr>
      <vt:lpstr>URGENCIAS  NEURO-OFTALMOLÓGICAS</vt:lpstr>
      <vt:lpstr>CONTENIDO</vt:lpstr>
      <vt:lpstr>INTRODUCCIÓN</vt:lpstr>
      <vt:lpstr>INTRODUCCIÓN</vt:lpstr>
      <vt:lpstr>REFLEJO FOTOMOTOR-CONSENSUAL</vt:lpstr>
      <vt:lpstr>DEFECTO PUPILAR AFERENTE RELATIVO (DPAR)</vt:lpstr>
      <vt:lpstr>INTRODUCCIÓN</vt:lpstr>
      <vt:lpstr>NEUROPATÍAS ÓPTICAS</vt:lpstr>
      <vt:lpstr>NEURITIS ÓPTICA</vt:lpstr>
      <vt:lpstr>Presentación de PowerPoint</vt:lpstr>
      <vt:lpstr>Presentación de PowerPoint</vt:lpstr>
      <vt:lpstr>DESMIELINIZANTE</vt:lpstr>
      <vt:lpstr>ESCLEROSIS MÚLTIPLE</vt:lpstr>
      <vt:lpstr>ESCLEROSIS MÚLTIPLE</vt:lpstr>
      <vt:lpstr>ESCLEROSIS MÚLTIPLE: MANIFESTACIO- NES OCULARES</vt:lpstr>
      <vt:lpstr>Presentación de PowerPoint</vt:lpstr>
      <vt:lpstr>ESCLEROSIS MÚLTIPLE</vt:lpstr>
      <vt:lpstr>ESTUDIOS</vt:lpstr>
      <vt:lpstr>NEUROPATÍA ÓPTICA ISQUÉMICA</vt:lpstr>
      <vt:lpstr>NEUROPATÍA ÓPTICA ISQUÉMICA ANTERIOR ARTERÍTICA (NOIAA)</vt:lpstr>
      <vt:lpstr>ARTERITIS DE CÉLULAS GIGANTES</vt:lpstr>
      <vt:lpstr>NOIAA</vt:lpstr>
      <vt:lpstr>NOIAA</vt:lpstr>
      <vt:lpstr>NOIAA</vt:lpstr>
      <vt:lpstr>NOIAA</vt:lpstr>
      <vt:lpstr>NEUROPATÍA ÓPTICA ISQUÉMICA ANTERIOR NO ARTERÍTICA (NOIA-NA)</vt:lpstr>
      <vt:lpstr>NOIA-NA</vt:lpstr>
      <vt:lpstr>NOIA-NA</vt:lpstr>
      <vt:lpstr>NEUROPATÍA ÓPTICA ISQUÉMICA POSTERIOR</vt:lpstr>
      <vt:lpstr>Presentación de PowerPoint</vt:lpstr>
      <vt:lpstr>PAPILEDEMA</vt:lpstr>
      <vt:lpstr>PAPILEDEMA: ETIOLOGÍA</vt:lpstr>
      <vt:lpstr>MANIFESTACIONES</vt:lpstr>
      <vt:lpstr>PAPILEDEMA: ETAPAS</vt:lpstr>
      <vt:lpstr>EVALUACIÓN Y TRATAMIENTO</vt:lpstr>
      <vt:lpstr>PARÁLISIS OCULOMOTORAS</vt:lpstr>
      <vt:lpstr>III NERVIO: OCULOMOTOR COMÚN</vt:lpstr>
      <vt:lpstr>Presentación de PowerPoint</vt:lpstr>
      <vt:lpstr>Presentación de PowerPoint</vt:lpstr>
      <vt:lpstr>CLASIFICACIÓN</vt:lpstr>
      <vt:lpstr>Presentación de PowerPoint</vt:lpstr>
      <vt:lpstr>Presentación de PowerPoint</vt:lpstr>
      <vt:lpstr>CAUSAS</vt:lpstr>
      <vt:lpstr>IV NERVIO: TROCLEAR</vt:lpstr>
      <vt:lpstr>CAUSAS</vt:lpstr>
      <vt:lpstr>VI NERVIO: ABDUCENS</vt:lpstr>
      <vt:lpstr>CAUSAS</vt:lpstr>
      <vt:lpstr>SÍNDROME DE ÁPEX ORBITARIO</vt:lpstr>
      <vt:lpstr>MANIFESTACIONES CLÍNICAS</vt:lpstr>
      <vt:lpstr>CAUSAS</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 FERNANDO JULIO DORIA</dc:creator>
  <cp:lastModifiedBy>User</cp:lastModifiedBy>
  <cp:revision>117</cp:revision>
  <dcterms:created xsi:type="dcterms:W3CDTF">2021-01-25T03:28:51Z</dcterms:created>
  <dcterms:modified xsi:type="dcterms:W3CDTF">2021-04-06T15:54:33Z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1533158</vt:lpwstr>
  </property>
  <property fmtid="{D5CDD505-2E9C-101B-9397-08002B2CF9AE}" name="NXPowerLiteSettings" pid="3">
    <vt:lpwstr>C7000400038000</vt:lpwstr>
  </property>
  <property fmtid="{D5CDD505-2E9C-101B-9397-08002B2CF9AE}" name="NXPowerLiteVersion" pid="4">
    <vt:lpwstr>S9.0.3</vt:lpwstr>
  </property>
</Properties>
</file>