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presentationml.notesSlide+xml" PartName="/ppt/notesSlides/notesSlide6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presentationml.notesSlide+xml" PartName="/ppt/notesSlides/notesSlide7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drawingml.diagramData+xml" PartName="/ppt/diagrams/data4.xml"/>
  <Override ContentType="application/vnd.openxmlformats-officedocument.drawingml.diagramLayout+xml" PartName="/ppt/diagrams/layout4.xml"/>
  <Override ContentType="application/vnd.openxmlformats-officedocument.drawingml.diagramStyle+xml" PartName="/ppt/diagrams/quickStyle4.xml"/>
  <Override ContentType="application/vnd.openxmlformats-officedocument.drawingml.diagramColors+xml" PartName="/ppt/diagrams/colors4.xml"/>
  <Override ContentType="application/vnd.ms-office.drawingml.diagramDrawing+xml" PartName="/ppt/diagrams/drawing4.xml"/>
  <Override ContentType="application/vnd.openxmlformats-officedocument.presentationml.notesSlide+xml" PartName="/ppt/notesSlides/notesSlide10.xml"/>
  <Override ContentType="application/vnd.openxmlformats-officedocument.drawingml.diagramData+xml" PartName="/ppt/diagrams/data5.xml"/>
  <Override ContentType="application/vnd.openxmlformats-officedocument.drawingml.diagramLayout+xml" PartName="/ppt/diagrams/layout5.xml"/>
  <Override ContentType="application/vnd.openxmlformats-officedocument.drawingml.diagramStyle+xml" PartName="/ppt/diagrams/quickStyle5.xml"/>
  <Override ContentType="application/vnd.openxmlformats-officedocument.drawingml.diagramColors+xml" PartName="/ppt/diagrams/colors5.xml"/>
  <Override ContentType="application/vnd.ms-office.drawingml.diagramDrawing+xml" PartName="/ppt/diagrams/drawing5.xml"/>
  <Override ContentType="application/vnd.openxmlformats-officedocument.presentationml.notesSlide+xml" PartName="/ppt/notesSlides/notesSlide11.xml"/>
  <Override ContentType="application/vnd.openxmlformats-officedocument.drawingml.diagramData+xml" PartName="/ppt/diagrams/data6.xml"/>
  <Override ContentType="application/vnd.openxmlformats-officedocument.drawingml.diagramLayout+xml" PartName="/ppt/diagrams/layout6.xml"/>
  <Override ContentType="application/vnd.openxmlformats-officedocument.drawingml.diagramStyle+xml" PartName="/ppt/diagrams/quickStyle6.xml"/>
  <Override ContentType="application/vnd.openxmlformats-officedocument.drawingml.diagramColors+xml" PartName="/ppt/diagrams/colors6.xml"/>
  <Override ContentType="application/vnd.ms-office.drawingml.diagramDrawing+xml" PartName="/ppt/diagrams/drawing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drawingml.diagramData+xml" PartName="/ppt/diagrams/data7.xml"/>
  <Override ContentType="application/vnd.openxmlformats-officedocument.drawingml.diagramLayout+xml" PartName="/ppt/diagrams/layout7.xml"/>
  <Override ContentType="application/vnd.openxmlformats-officedocument.drawingml.diagramStyle+xml" PartName="/ppt/diagrams/quickStyle7.xml"/>
  <Override ContentType="application/vnd.openxmlformats-officedocument.drawingml.diagramColors+xml" PartName="/ppt/diagrams/colors7.xml"/>
  <Override ContentType="application/vnd.ms-office.drawingml.diagramDrawing+xml" PartName="/ppt/diagrams/drawing7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drawingml.diagramData+xml" PartName="/ppt/diagrams/data8.xml"/>
  <Override ContentType="application/vnd.openxmlformats-officedocument.drawingml.diagramLayout+xml" PartName="/ppt/diagrams/layout8.xml"/>
  <Override ContentType="application/vnd.openxmlformats-officedocument.drawingml.diagramStyle+xml" PartName="/ppt/diagrams/quickStyle8.xml"/>
  <Override ContentType="application/vnd.openxmlformats-officedocument.drawingml.diagramColors+xml" PartName="/ppt/diagrams/colors8.xml"/>
  <Override ContentType="application/vnd.ms-office.drawingml.diagramDrawing+xml" PartName="/ppt/diagrams/drawing8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5.xml"/>
  <Override ContentType="application/vnd.openxmlformats-officedocument.drawingml.diagramData+xml" PartName="/ppt/diagrams/data9.xml"/>
  <Override ContentType="application/vnd.openxmlformats-officedocument.drawingml.diagramLayout+xml" PartName="/ppt/diagrams/layout9.xml"/>
  <Override ContentType="application/vnd.openxmlformats-officedocument.drawingml.diagramStyle+xml" PartName="/ppt/diagrams/quickStyle9.xml"/>
  <Override ContentType="application/vnd.openxmlformats-officedocument.drawingml.diagramColors+xml" PartName="/ppt/diagrams/colors9.xml"/>
  <Override ContentType="application/vnd.ms-office.drawingml.diagramDrawing+xml" PartName="/ppt/diagrams/drawing9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47.xml"/>
  <Override ContentType="application/vnd.openxmlformats-officedocument.drawingml.diagramData+xml" PartName="/ppt/diagrams/data10.xml"/>
  <Override ContentType="application/vnd.openxmlformats-officedocument.drawingml.diagramLayout+xml" PartName="/ppt/diagrams/layout10.xml"/>
  <Override ContentType="application/vnd.openxmlformats-officedocument.drawingml.diagramStyle+xml" PartName="/ppt/diagrams/quickStyle10.xml"/>
  <Override ContentType="application/vnd.openxmlformats-officedocument.drawingml.diagramColors+xml" PartName="/ppt/diagrams/colors10.xml"/>
  <Override ContentType="application/vnd.ms-office.drawingml.diagramDrawing+xml" PartName="/ppt/diagrams/drawing10.xml"/>
  <Override ContentType="application/vnd.openxmlformats-officedocument.presentationml.notesSlide+xml" PartName="/ppt/notesSlides/notesSlide48.xml"/>
  <Override ContentType="application/vnd.openxmlformats-officedocument.drawingml.diagramData+xml" PartName="/ppt/diagrams/data11.xml"/>
  <Override ContentType="application/vnd.openxmlformats-officedocument.drawingml.diagramLayout+xml" PartName="/ppt/diagrams/layout11.xml"/>
  <Override ContentType="application/vnd.openxmlformats-officedocument.drawingml.diagramStyle+xml" PartName="/ppt/diagrams/quickStyle11.xml"/>
  <Override ContentType="application/vnd.openxmlformats-officedocument.drawingml.diagramColors+xml" PartName="/ppt/diagrams/colors11.xml"/>
  <Override ContentType="application/vnd.ms-office.drawingml.diagramDrawing+xml" PartName="/ppt/diagrams/drawing11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5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305" r:id="rId3"/>
    <p:sldId id="258" r:id="rId4"/>
    <p:sldId id="448" r:id="rId5"/>
    <p:sldId id="322" r:id="rId6"/>
    <p:sldId id="319" r:id="rId7"/>
    <p:sldId id="320" r:id="rId8"/>
    <p:sldId id="321" r:id="rId9"/>
    <p:sldId id="324" r:id="rId10"/>
    <p:sldId id="325" r:id="rId11"/>
    <p:sldId id="339" r:id="rId12"/>
    <p:sldId id="424" r:id="rId13"/>
    <p:sldId id="341" r:id="rId14"/>
    <p:sldId id="345" r:id="rId15"/>
    <p:sldId id="367" r:id="rId16"/>
    <p:sldId id="380" r:id="rId17"/>
    <p:sldId id="379" r:id="rId18"/>
    <p:sldId id="357" r:id="rId19"/>
    <p:sldId id="368" r:id="rId20"/>
    <p:sldId id="369" r:id="rId21"/>
    <p:sldId id="370" r:id="rId22"/>
    <p:sldId id="346" r:id="rId23"/>
    <p:sldId id="372" r:id="rId24"/>
    <p:sldId id="373" r:id="rId25"/>
    <p:sldId id="374" r:id="rId26"/>
    <p:sldId id="375" r:id="rId27"/>
    <p:sldId id="284" r:id="rId28"/>
    <p:sldId id="285" r:id="rId29"/>
    <p:sldId id="286" r:id="rId30"/>
    <p:sldId id="287" r:id="rId31"/>
    <p:sldId id="399" r:id="rId32"/>
    <p:sldId id="410" r:id="rId33"/>
    <p:sldId id="335" r:id="rId34"/>
    <p:sldId id="403" r:id="rId35"/>
    <p:sldId id="404" r:id="rId36"/>
    <p:sldId id="402" r:id="rId37"/>
    <p:sldId id="336" r:id="rId38"/>
    <p:sldId id="337" r:id="rId39"/>
    <p:sldId id="390" r:id="rId40"/>
    <p:sldId id="388" r:id="rId41"/>
    <p:sldId id="389" r:id="rId42"/>
    <p:sldId id="391" r:id="rId43"/>
    <p:sldId id="347" r:id="rId44"/>
    <p:sldId id="382" r:id="rId45"/>
    <p:sldId id="384" r:id="rId46"/>
    <p:sldId id="393" r:id="rId47"/>
    <p:sldId id="394" r:id="rId48"/>
    <p:sldId id="395" r:id="rId49"/>
    <p:sldId id="396" r:id="rId50"/>
    <p:sldId id="397" r:id="rId51"/>
    <p:sldId id="398" r:id="rId52"/>
    <p:sldId id="418" r:id="rId53"/>
    <p:sldId id="420" r:id="rId54"/>
    <p:sldId id="414" r:id="rId55"/>
    <p:sldId id="415" r:id="rId56"/>
    <p:sldId id="416" r:id="rId57"/>
    <p:sldId id="421" r:id="rId58"/>
    <p:sldId id="425" r:id="rId59"/>
    <p:sldId id="259" r:id="rId6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B48"/>
    <a:srgbClr val="00A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7" autoAdjust="0"/>
    <p:restoredTop sz="86406"/>
  </p:normalViewPr>
  <p:slideViewPr>
    <p:cSldViewPr snapToGrid="0" showGuides="1">
      <p:cViewPr varScale="1">
        <p:scale>
          <a:sx n="74" d="100"/>
          <a:sy n="74" d="100"/>
        </p:scale>
        <p:origin x="979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64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8958EB-D7EA-BF4F-B66A-322294367E90}" type="doc">
      <dgm:prSet loTypeId="urn:microsoft.com/office/officeart/2005/8/layout/default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D54D427D-CC21-634E-BA3F-6A0BFB4672B1}">
      <dgm:prSet phldrT="[Texto]"/>
      <dgm:spPr>
        <a:solidFill>
          <a:srgbClr val="152B48"/>
        </a:solidFill>
      </dgm:spPr>
      <dgm:t>
        <a:bodyPr/>
        <a:lstStyle/>
        <a:p>
          <a:r>
            <a:rPr lang="es-ES_tradnl" b="1" dirty="0">
              <a:latin typeface="Montserrat" pitchFamily="2" charset="77"/>
            </a:rPr>
            <a:t>VACUNACI</a:t>
          </a:r>
          <a:r>
            <a:rPr lang="es-ES" b="1" dirty="0">
              <a:latin typeface="Montserrat" pitchFamily="2" charset="77"/>
            </a:rPr>
            <a:t>ÓN:</a:t>
          </a:r>
        </a:p>
        <a:p>
          <a:r>
            <a:rPr lang="es-ES" b="0" dirty="0">
              <a:latin typeface="Montserrat" pitchFamily="2" charset="77"/>
            </a:rPr>
            <a:t>Estrategia</a:t>
          </a:r>
          <a:r>
            <a:rPr lang="es-ES" b="0" baseline="0" dirty="0">
              <a:latin typeface="Montserrat" pitchFamily="2" charset="77"/>
            </a:rPr>
            <a:t> para inducir inmunidad por medio de un biológico (vacuna) y con el objetivo de desarrollar una memoria inmunológica similar a la infección natural, pero sin el riesgo de enfermedad.</a:t>
          </a:r>
          <a:endParaRPr lang="es-ES_tradnl" b="0" dirty="0">
            <a:latin typeface="Montserrat" pitchFamily="2" charset="77"/>
          </a:endParaRPr>
        </a:p>
      </dgm:t>
    </dgm:pt>
    <dgm:pt modelId="{884377A0-0677-264F-8A8E-8F569000E473}" type="parTrans" cxnId="{11E19ED7-F6D0-E34F-81B6-28FD3280274E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750BA377-34C1-CF45-9C1B-F77046C14A90}" type="sibTrans" cxnId="{11E19ED7-F6D0-E34F-81B6-28FD3280274E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C6D9827A-927F-9F42-83EC-674C15BF8425}" type="pres">
      <dgm:prSet presAssocID="{118958EB-D7EA-BF4F-B66A-322294367E90}" presName="diagram" presStyleCnt="0">
        <dgm:presLayoutVars>
          <dgm:dir/>
          <dgm:resizeHandles val="exact"/>
        </dgm:presLayoutVars>
      </dgm:prSet>
      <dgm:spPr/>
    </dgm:pt>
    <dgm:pt modelId="{117772A0-54C6-E349-8450-7BB3D5FF7340}" type="pres">
      <dgm:prSet presAssocID="{D54D427D-CC21-634E-BA3F-6A0BFB4672B1}" presName="node" presStyleLbl="node1" presStyleIdx="0" presStyleCnt="1" custLinFactNeighborX="9693" custLinFactNeighborY="-3182">
        <dgm:presLayoutVars>
          <dgm:bulletEnabled val="1"/>
        </dgm:presLayoutVars>
      </dgm:prSet>
      <dgm:spPr/>
    </dgm:pt>
  </dgm:ptLst>
  <dgm:cxnLst>
    <dgm:cxn modelId="{417A716C-F79C-1D4B-A17C-C8DD45626E39}" type="presOf" srcId="{D54D427D-CC21-634E-BA3F-6A0BFB4672B1}" destId="{117772A0-54C6-E349-8450-7BB3D5FF7340}" srcOrd="0" destOrd="0" presId="urn:microsoft.com/office/officeart/2005/8/layout/default"/>
    <dgm:cxn modelId="{11E19ED7-F6D0-E34F-81B6-28FD3280274E}" srcId="{118958EB-D7EA-BF4F-B66A-322294367E90}" destId="{D54D427D-CC21-634E-BA3F-6A0BFB4672B1}" srcOrd="0" destOrd="0" parTransId="{884377A0-0677-264F-8A8E-8F569000E473}" sibTransId="{750BA377-34C1-CF45-9C1B-F77046C14A90}"/>
    <dgm:cxn modelId="{4DC850FE-7171-ED48-960A-52C8E5655886}" type="presOf" srcId="{118958EB-D7EA-BF4F-B66A-322294367E90}" destId="{C6D9827A-927F-9F42-83EC-674C15BF8425}" srcOrd="0" destOrd="0" presId="urn:microsoft.com/office/officeart/2005/8/layout/default"/>
    <dgm:cxn modelId="{A7572800-7786-B24A-A0C3-85211D9C1ECB}" type="presParOf" srcId="{C6D9827A-927F-9F42-83EC-674C15BF8425}" destId="{117772A0-54C6-E349-8450-7BB3D5FF734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18958EB-D7EA-BF4F-B66A-322294367E90}" type="doc">
      <dgm:prSet loTypeId="urn:microsoft.com/office/officeart/2005/8/layout/default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D54D427D-CC21-634E-BA3F-6A0BFB4672B1}">
      <dgm:prSet phldrT="[Texto]" custT="1"/>
      <dgm:spPr>
        <a:noFill/>
        <a:ln>
          <a:noFill/>
        </a:ln>
      </dgm:spPr>
      <dgm:t>
        <a:bodyPr/>
        <a:lstStyle/>
        <a:p>
          <a:pPr algn="l">
            <a:lnSpc>
              <a:spcPct val="100000"/>
            </a:lnSpc>
          </a:pPr>
          <a:r>
            <a:rPr lang="es-ES_tradnl" sz="2400" dirty="0">
              <a:solidFill>
                <a:srgbClr val="152B48"/>
              </a:solidFill>
              <a:latin typeface="Montserrat" pitchFamily="2" charset="77"/>
            </a:rPr>
            <a:t>-</a:t>
          </a:r>
          <a:r>
            <a:rPr lang="es-ES_tradnl" sz="2400" baseline="0" dirty="0">
              <a:solidFill>
                <a:srgbClr val="152B48"/>
              </a:solidFill>
              <a:latin typeface="Montserrat" pitchFamily="2" charset="77"/>
            </a:rPr>
            <a:t> Viajeros larga estancia alto </a:t>
          </a:r>
          <a:r>
            <a:rPr lang="es-ES_tradnl" sz="2400" baseline="0" dirty="0" err="1">
              <a:solidFill>
                <a:srgbClr val="152B48"/>
              </a:solidFill>
              <a:latin typeface="Montserrat" pitchFamily="2" charset="77"/>
            </a:rPr>
            <a:t>rx</a:t>
          </a:r>
          <a:r>
            <a:rPr lang="es-ES_tradnl" sz="2400" baseline="0" dirty="0">
              <a:solidFill>
                <a:srgbClr val="152B48"/>
              </a:solidFill>
              <a:latin typeface="Montserrat" pitchFamily="2" charset="77"/>
            </a:rPr>
            <a:t>.</a:t>
          </a:r>
        </a:p>
        <a:p>
          <a:pPr algn="l">
            <a:lnSpc>
              <a:spcPct val="100000"/>
            </a:lnSpc>
          </a:pPr>
          <a:r>
            <a:rPr lang="es-ES_tradnl" sz="2400" baseline="0" dirty="0">
              <a:solidFill>
                <a:srgbClr val="152B48"/>
              </a:solidFill>
              <a:latin typeface="Montserrat" pitchFamily="2" charset="77"/>
            </a:rPr>
            <a:t>- Viajeros brote.</a:t>
          </a:r>
        </a:p>
        <a:p>
          <a:pPr algn="l">
            <a:lnSpc>
              <a:spcPct val="100000"/>
            </a:lnSpc>
          </a:pPr>
          <a:r>
            <a:rPr lang="es-ES_tradnl" sz="2400" baseline="0" dirty="0">
              <a:solidFill>
                <a:srgbClr val="152B48"/>
              </a:solidFill>
              <a:latin typeface="Montserrat" pitchFamily="2" charset="77"/>
            </a:rPr>
            <a:t>-VIH durante </a:t>
          </a:r>
          <a:r>
            <a:rPr lang="es-ES" sz="2400" baseline="0" dirty="0">
              <a:solidFill>
                <a:srgbClr val="152B48"/>
              </a:solidFill>
              <a:latin typeface="Montserrat" pitchFamily="2" charset="77"/>
            </a:rPr>
            <a:t>última dosis.</a:t>
          </a:r>
        </a:p>
        <a:p>
          <a:pPr algn="l">
            <a:lnSpc>
              <a:spcPct val="100000"/>
            </a:lnSpc>
          </a:pPr>
          <a:r>
            <a:rPr lang="es-ES" sz="2400" baseline="0" dirty="0">
              <a:solidFill>
                <a:srgbClr val="152B48"/>
              </a:solidFill>
              <a:latin typeface="Montserrat" pitchFamily="2" charset="77"/>
            </a:rPr>
            <a:t>-Laboratorio contacto FA.</a:t>
          </a:r>
        </a:p>
        <a:p>
          <a:pPr algn="l">
            <a:lnSpc>
              <a:spcPct val="100000"/>
            </a:lnSpc>
          </a:pPr>
          <a:r>
            <a:rPr lang="es-ES" sz="2400" baseline="0" dirty="0">
              <a:solidFill>
                <a:srgbClr val="152B48"/>
              </a:solidFill>
              <a:latin typeface="Montserrat" pitchFamily="2" charset="77"/>
            </a:rPr>
            <a:t>-Vacunación en gestante.</a:t>
          </a:r>
        </a:p>
        <a:p>
          <a:pPr algn="l">
            <a:lnSpc>
              <a:spcPct val="100000"/>
            </a:lnSpc>
          </a:pPr>
          <a:r>
            <a:rPr lang="es-ES" sz="2400" baseline="0" dirty="0">
              <a:solidFill>
                <a:srgbClr val="152B48"/>
              </a:solidFill>
              <a:latin typeface="Montserrat" pitchFamily="2" charset="77"/>
            </a:rPr>
            <a:t>-Trasplante MO después de vacuna y recuperando “inmunidad”.</a:t>
          </a:r>
          <a:endParaRPr lang="es-ES_tradnl" sz="2400" baseline="0" dirty="0">
            <a:solidFill>
              <a:srgbClr val="152B48"/>
            </a:solidFill>
            <a:latin typeface="Montserrat" pitchFamily="2" charset="77"/>
          </a:endParaRPr>
        </a:p>
        <a:p>
          <a:pPr algn="l">
            <a:lnSpc>
              <a:spcPct val="100000"/>
            </a:lnSpc>
          </a:pPr>
          <a:endParaRPr lang="es-ES_tradnl" sz="2800" dirty="0">
            <a:solidFill>
              <a:srgbClr val="152B48"/>
            </a:solidFill>
            <a:latin typeface="Montserrat" pitchFamily="2" charset="77"/>
          </a:endParaRPr>
        </a:p>
      </dgm:t>
    </dgm:pt>
    <dgm:pt modelId="{884377A0-0677-264F-8A8E-8F569000E473}" type="parTrans" cxnId="{11E19ED7-F6D0-E34F-81B6-28FD3280274E}">
      <dgm:prSet/>
      <dgm:spPr/>
      <dgm:t>
        <a:bodyPr/>
        <a:lstStyle/>
        <a:p>
          <a:endParaRPr lang="es-ES_tradnl"/>
        </a:p>
      </dgm:t>
    </dgm:pt>
    <dgm:pt modelId="{750BA377-34C1-CF45-9C1B-F77046C14A90}" type="sibTrans" cxnId="{11E19ED7-F6D0-E34F-81B6-28FD3280274E}">
      <dgm:prSet/>
      <dgm:spPr/>
      <dgm:t>
        <a:bodyPr/>
        <a:lstStyle/>
        <a:p>
          <a:endParaRPr lang="es-ES_tradnl"/>
        </a:p>
      </dgm:t>
    </dgm:pt>
    <dgm:pt modelId="{C6D9827A-927F-9F42-83EC-674C15BF8425}" type="pres">
      <dgm:prSet presAssocID="{118958EB-D7EA-BF4F-B66A-322294367E90}" presName="diagram" presStyleCnt="0">
        <dgm:presLayoutVars>
          <dgm:dir/>
          <dgm:resizeHandles val="exact"/>
        </dgm:presLayoutVars>
      </dgm:prSet>
      <dgm:spPr/>
    </dgm:pt>
    <dgm:pt modelId="{117772A0-54C6-E349-8450-7BB3D5FF7340}" type="pres">
      <dgm:prSet presAssocID="{D54D427D-CC21-634E-BA3F-6A0BFB4672B1}" presName="node" presStyleLbl="node1" presStyleIdx="0" presStyleCnt="1" custScaleX="60445" custScaleY="63371" custLinFactNeighborX="24183" custLinFactNeighborY="-3481">
        <dgm:presLayoutVars>
          <dgm:bulletEnabled val="1"/>
        </dgm:presLayoutVars>
      </dgm:prSet>
      <dgm:spPr/>
    </dgm:pt>
  </dgm:ptLst>
  <dgm:cxnLst>
    <dgm:cxn modelId="{85F7553E-86AE-E548-8B08-4E9A9D2FFBD0}" type="presOf" srcId="{118958EB-D7EA-BF4F-B66A-322294367E90}" destId="{C6D9827A-927F-9F42-83EC-674C15BF8425}" srcOrd="0" destOrd="0" presId="urn:microsoft.com/office/officeart/2005/8/layout/default"/>
    <dgm:cxn modelId="{4C35E798-CCDE-EF42-8BCE-D796D0FBAF3C}" type="presOf" srcId="{D54D427D-CC21-634E-BA3F-6A0BFB4672B1}" destId="{117772A0-54C6-E349-8450-7BB3D5FF7340}" srcOrd="0" destOrd="0" presId="urn:microsoft.com/office/officeart/2005/8/layout/default"/>
    <dgm:cxn modelId="{11E19ED7-F6D0-E34F-81B6-28FD3280274E}" srcId="{118958EB-D7EA-BF4F-B66A-322294367E90}" destId="{D54D427D-CC21-634E-BA3F-6A0BFB4672B1}" srcOrd="0" destOrd="0" parTransId="{884377A0-0677-264F-8A8E-8F569000E473}" sibTransId="{750BA377-34C1-CF45-9C1B-F77046C14A90}"/>
    <dgm:cxn modelId="{B4769C0D-82AD-FF44-A561-9DC737975B19}" type="presParOf" srcId="{C6D9827A-927F-9F42-83EC-674C15BF8425}" destId="{117772A0-54C6-E349-8450-7BB3D5FF7340}" srcOrd="0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18958EB-D7EA-BF4F-B66A-322294367E90}" type="doc">
      <dgm:prSet loTypeId="urn:microsoft.com/office/officeart/2005/8/layout/default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D54D427D-CC21-634E-BA3F-6A0BFB4672B1}">
      <dgm:prSet phldrT="[Texto]"/>
      <dgm:spPr/>
      <dgm:t>
        <a:bodyPr/>
        <a:lstStyle/>
        <a:p>
          <a:r>
            <a:rPr lang="es-ES_tradnl" dirty="0">
              <a:latin typeface="Montserrat" pitchFamily="2" charset="77"/>
            </a:rPr>
            <a:t>Urticaria:</a:t>
          </a:r>
          <a:r>
            <a:rPr lang="es-ES_tradnl" baseline="0" dirty="0">
              <a:latin typeface="Montserrat" pitchFamily="2" charset="77"/>
            </a:rPr>
            <a:t> aplicar.</a:t>
          </a:r>
          <a:endParaRPr lang="es-ES_tradnl" dirty="0">
            <a:latin typeface="Montserrat" pitchFamily="2" charset="77"/>
          </a:endParaRPr>
        </a:p>
      </dgm:t>
    </dgm:pt>
    <dgm:pt modelId="{884377A0-0677-264F-8A8E-8F569000E473}" type="parTrans" cxnId="{11E19ED7-F6D0-E34F-81B6-28FD3280274E}">
      <dgm:prSet/>
      <dgm:spPr/>
      <dgm:t>
        <a:bodyPr/>
        <a:lstStyle/>
        <a:p>
          <a:endParaRPr lang="es-ES_tradnl"/>
        </a:p>
      </dgm:t>
    </dgm:pt>
    <dgm:pt modelId="{750BA377-34C1-CF45-9C1B-F77046C14A90}" type="sibTrans" cxnId="{11E19ED7-F6D0-E34F-81B6-28FD3280274E}">
      <dgm:prSet/>
      <dgm:spPr/>
      <dgm:t>
        <a:bodyPr/>
        <a:lstStyle/>
        <a:p>
          <a:endParaRPr lang="es-ES_tradnl"/>
        </a:p>
      </dgm:t>
    </dgm:pt>
    <dgm:pt modelId="{90F2632A-A051-564F-8570-6D2E2B44C69E}">
      <dgm:prSet phldrT="[Texto]"/>
      <dgm:spPr/>
      <dgm:t>
        <a:bodyPr/>
        <a:lstStyle/>
        <a:p>
          <a:r>
            <a:rPr lang="es-ES_tradnl" dirty="0" err="1">
              <a:latin typeface="Montserrat" pitchFamily="2" charset="77"/>
            </a:rPr>
            <a:t>Angioedema</a:t>
          </a:r>
          <a:r>
            <a:rPr lang="es-ES_tradnl" dirty="0">
              <a:latin typeface="Montserrat" pitchFamily="2" charset="77"/>
            </a:rPr>
            <a:t>/</a:t>
          </a:r>
          <a:r>
            <a:rPr lang="es-ES_tradnl" dirty="0" err="1">
              <a:latin typeface="Montserrat" pitchFamily="2" charset="77"/>
            </a:rPr>
            <a:t>distr</a:t>
          </a:r>
          <a:r>
            <a:rPr lang="es-ES" dirty="0" err="1">
              <a:latin typeface="Montserrat" pitchFamily="2" charset="77"/>
            </a:rPr>
            <a:t>és</a:t>
          </a:r>
          <a:r>
            <a:rPr lang="es-ES" dirty="0">
              <a:latin typeface="Montserrat" pitchFamily="2" charset="77"/>
            </a:rPr>
            <a:t> respiratorio: aplicación supervisada.</a:t>
          </a:r>
          <a:endParaRPr lang="es-ES_tradnl" dirty="0">
            <a:latin typeface="Montserrat" pitchFamily="2" charset="77"/>
          </a:endParaRPr>
        </a:p>
      </dgm:t>
    </dgm:pt>
    <dgm:pt modelId="{35F8534D-7B94-8240-8834-30EAEB403A8C}" type="parTrans" cxnId="{1292F457-F5CC-3541-B4D9-50A927FB9A74}">
      <dgm:prSet/>
      <dgm:spPr/>
      <dgm:t>
        <a:bodyPr/>
        <a:lstStyle/>
        <a:p>
          <a:endParaRPr lang="es-ES_tradnl"/>
        </a:p>
      </dgm:t>
    </dgm:pt>
    <dgm:pt modelId="{B0F81114-BCC4-C44D-B8F9-A4B258174E6C}" type="sibTrans" cxnId="{1292F457-F5CC-3541-B4D9-50A927FB9A74}">
      <dgm:prSet/>
      <dgm:spPr/>
      <dgm:t>
        <a:bodyPr/>
        <a:lstStyle/>
        <a:p>
          <a:endParaRPr lang="es-ES_tradnl"/>
        </a:p>
      </dgm:t>
    </dgm:pt>
    <dgm:pt modelId="{60AE7309-232A-9E43-BD39-14DDFDB84AE4}">
      <dgm:prSet phldrT="[Texto]"/>
      <dgm:spPr/>
      <dgm:t>
        <a:bodyPr/>
        <a:lstStyle/>
        <a:p>
          <a:r>
            <a:rPr lang="es-ES_tradnl" dirty="0">
              <a:latin typeface="Montserrat" pitchFamily="2" charset="77"/>
            </a:rPr>
            <a:t>SGB en las 6 </a:t>
          </a:r>
          <a:r>
            <a:rPr lang="es-ES_tradnl" dirty="0" err="1">
              <a:latin typeface="Montserrat" pitchFamily="2" charset="77"/>
            </a:rPr>
            <a:t>sems</a:t>
          </a:r>
          <a:r>
            <a:rPr lang="es-ES_tradnl" baseline="0" dirty="0">
              <a:latin typeface="Montserrat" pitchFamily="2" charset="77"/>
            </a:rPr>
            <a:t> dosis previa de influenza: evitar.</a:t>
          </a:r>
          <a:endParaRPr lang="es-ES_tradnl" dirty="0">
            <a:latin typeface="Montserrat" pitchFamily="2" charset="77"/>
          </a:endParaRPr>
        </a:p>
      </dgm:t>
    </dgm:pt>
    <dgm:pt modelId="{CE6D7242-855B-8A47-8ACE-812694D676E7}" type="parTrans" cxnId="{3E3C3A80-1705-334B-B096-82E67AA55862}">
      <dgm:prSet/>
      <dgm:spPr/>
      <dgm:t>
        <a:bodyPr/>
        <a:lstStyle/>
        <a:p>
          <a:endParaRPr lang="es-ES_tradnl"/>
        </a:p>
      </dgm:t>
    </dgm:pt>
    <dgm:pt modelId="{03007280-E784-1342-9EDD-D76679C18BD1}" type="sibTrans" cxnId="{3E3C3A80-1705-334B-B096-82E67AA55862}">
      <dgm:prSet/>
      <dgm:spPr/>
      <dgm:t>
        <a:bodyPr/>
        <a:lstStyle/>
        <a:p>
          <a:endParaRPr lang="es-ES_tradnl"/>
        </a:p>
      </dgm:t>
    </dgm:pt>
    <dgm:pt modelId="{C6D9827A-927F-9F42-83EC-674C15BF8425}" type="pres">
      <dgm:prSet presAssocID="{118958EB-D7EA-BF4F-B66A-322294367E90}" presName="diagram" presStyleCnt="0">
        <dgm:presLayoutVars>
          <dgm:dir/>
          <dgm:resizeHandles val="exact"/>
        </dgm:presLayoutVars>
      </dgm:prSet>
      <dgm:spPr/>
    </dgm:pt>
    <dgm:pt modelId="{117772A0-54C6-E349-8450-7BB3D5FF7340}" type="pres">
      <dgm:prSet presAssocID="{D54D427D-CC21-634E-BA3F-6A0BFB4672B1}" presName="node" presStyleLbl="node1" presStyleIdx="0" presStyleCnt="3" custLinFactNeighborX="-131" custLinFactNeighborY="-3917">
        <dgm:presLayoutVars>
          <dgm:bulletEnabled val="1"/>
        </dgm:presLayoutVars>
      </dgm:prSet>
      <dgm:spPr/>
    </dgm:pt>
    <dgm:pt modelId="{9D04901A-9E0A-9445-92B5-E80893B89EBD}" type="pres">
      <dgm:prSet presAssocID="{750BA377-34C1-CF45-9C1B-F77046C14A90}" presName="sibTrans" presStyleCnt="0"/>
      <dgm:spPr/>
    </dgm:pt>
    <dgm:pt modelId="{6FE6E1E8-F99C-9A46-9207-A2D7FF1C74AE}" type="pres">
      <dgm:prSet presAssocID="{90F2632A-A051-564F-8570-6D2E2B44C69E}" presName="node" presStyleLbl="node1" presStyleIdx="1" presStyleCnt="3" custLinFactNeighborX="-131" custLinFactNeighborY="-3917">
        <dgm:presLayoutVars>
          <dgm:bulletEnabled val="1"/>
        </dgm:presLayoutVars>
      </dgm:prSet>
      <dgm:spPr/>
    </dgm:pt>
    <dgm:pt modelId="{1120708F-2E90-E14B-ABA1-CE12C44792F7}" type="pres">
      <dgm:prSet presAssocID="{B0F81114-BCC4-C44D-B8F9-A4B258174E6C}" presName="sibTrans" presStyleCnt="0"/>
      <dgm:spPr/>
    </dgm:pt>
    <dgm:pt modelId="{A9AA7CAB-AFF1-8748-985C-3720828CA3B1}" type="pres">
      <dgm:prSet presAssocID="{60AE7309-232A-9E43-BD39-14DDFDB84AE4}" presName="node" presStyleLbl="node1" presStyleIdx="2" presStyleCnt="3" custLinFactNeighborX="65439" custLinFactNeighborY="-10054">
        <dgm:presLayoutVars>
          <dgm:bulletEnabled val="1"/>
        </dgm:presLayoutVars>
      </dgm:prSet>
      <dgm:spPr/>
    </dgm:pt>
  </dgm:ptLst>
  <dgm:cxnLst>
    <dgm:cxn modelId="{BC58BF23-0AE9-D943-B41C-7F86D52CB911}" type="presOf" srcId="{60AE7309-232A-9E43-BD39-14DDFDB84AE4}" destId="{A9AA7CAB-AFF1-8748-985C-3720828CA3B1}" srcOrd="0" destOrd="0" presId="urn:microsoft.com/office/officeart/2005/8/layout/default"/>
    <dgm:cxn modelId="{3153E457-A915-304D-BD0D-B6A63F0975A2}" type="presOf" srcId="{D54D427D-CC21-634E-BA3F-6A0BFB4672B1}" destId="{117772A0-54C6-E349-8450-7BB3D5FF7340}" srcOrd="0" destOrd="0" presId="urn:microsoft.com/office/officeart/2005/8/layout/default"/>
    <dgm:cxn modelId="{1292F457-F5CC-3541-B4D9-50A927FB9A74}" srcId="{118958EB-D7EA-BF4F-B66A-322294367E90}" destId="{90F2632A-A051-564F-8570-6D2E2B44C69E}" srcOrd="1" destOrd="0" parTransId="{35F8534D-7B94-8240-8834-30EAEB403A8C}" sibTransId="{B0F81114-BCC4-C44D-B8F9-A4B258174E6C}"/>
    <dgm:cxn modelId="{3E3C3A80-1705-334B-B096-82E67AA55862}" srcId="{118958EB-D7EA-BF4F-B66A-322294367E90}" destId="{60AE7309-232A-9E43-BD39-14DDFDB84AE4}" srcOrd="2" destOrd="0" parTransId="{CE6D7242-855B-8A47-8ACE-812694D676E7}" sibTransId="{03007280-E784-1342-9EDD-D76679C18BD1}"/>
    <dgm:cxn modelId="{F14D369C-BE1E-F747-ABDE-EB6459C357E3}" type="presOf" srcId="{90F2632A-A051-564F-8570-6D2E2B44C69E}" destId="{6FE6E1E8-F99C-9A46-9207-A2D7FF1C74AE}" srcOrd="0" destOrd="0" presId="urn:microsoft.com/office/officeart/2005/8/layout/default"/>
    <dgm:cxn modelId="{657B6FCB-33AB-8846-AF6C-41FA22E52A4F}" type="presOf" srcId="{118958EB-D7EA-BF4F-B66A-322294367E90}" destId="{C6D9827A-927F-9F42-83EC-674C15BF8425}" srcOrd="0" destOrd="0" presId="urn:microsoft.com/office/officeart/2005/8/layout/default"/>
    <dgm:cxn modelId="{11E19ED7-F6D0-E34F-81B6-28FD3280274E}" srcId="{118958EB-D7EA-BF4F-B66A-322294367E90}" destId="{D54D427D-CC21-634E-BA3F-6A0BFB4672B1}" srcOrd="0" destOrd="0" parTransId="{884377A0-0677-264F-8A8E-8F569000E473}" sibTransId="{750BA377-34C1-CF45-9C1B-F77046C14A90}"/>
    <dgm:cxn modelId="{922C840A-B9E5-CD4B-B979-E63791983DF1}" type="presParOf" srcId="{C6D9827A-927F-9F42-83EC-674C15BF8425}" destId="{117772A0-54C6-E349-8450-7BB3D5FF7340}" srcOrd="0" destOrd="0" presId="urn:microsoft.com/office/officeart/2005/8/layout/default"/>
    <dgm:cxn modelId="{AE651B42-BA5C-C141-BC38-7B3C467AF7C5}" type="presParOf" srcId="{C6D9827A-927F-9F42-83EC-674C15BF8425}" destId="{9D04901A-9E0A-9445-92B5-E80893B89EBD}" srcOrd="1" destOrd="0" presId="urn:microsoft.com/office/officeart/2005/8/layout/default"/>
    <dgm:cxn modelId="{833AA4D7-9CE9-4949-8A79-1663B2ED9DD8}" type="presParOf" srcId="{C6D9827A-927F-9F42-83EC-674C15BF8425}" destId="{6FE6E1E8-F99C-9A46-9207-A2D7FF1C74AE}" srcOrd="2" destOrd="0" presId="urn:microsoft.com/office/officeart/2005/8/layout/default"/>
    <dgm:cxn modelId="{BAD78A81-F957-2E4A-B485-870D7832E7E5}" type="presParOf" srcId="{C6D9827A-927F-9F42-83EC-674C15BF8425}" destId="{1120708F-2E90-E14B-ABA1-CE12C44792F7}" srcOrd="3" destOrd="0" presId="urn:microsoft.com/office/officeart/2005/8/layout/default"/>
    <dgm:cxn modelId="{B3E00F71-DA21-9A47-8FBB-EC6DE5778919}" type="presParOf" srcId="{C6D9827A-927F-9F42-83EC-674C15BF8425}" destId="{A9AA7CAB-AFF1-8748-985C-3720828CA3B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8958EB-D7EA-BF4F-B66A-322294367E90}" type="doc">
      <dgm:prSet loTypeId="urn:microsoft.com/office/officeart/2005/8/layout/default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D54D427D-CC21-634E-BA3F-6A0BFB4672B1}">
      <dgm:prSet phldrT="[Texto]" custT="1"/>
      <dgm:spPr/>
      <dgm:t>
        <a:bodyPr/>
        <a:lstStyle/>
        <a:p>
          <a:r>
            <a:rPr lang="es-ES_tradnl" sz="2000" b="1" dirty="0">
              <a:latin typeface="Montserrat" pitchFamily="2" charset="77"/>
            </a:rPr>
            <a:t>Vacuna:</a:t>
          </a:r>
        </a:p>
        <a:p>
          <a:r>
            <a:rPr lang="es-ES_tradnl" sz="2000" dirty="0" err="1">
              <a:latin typeface="Montserrat" pitchFamily="2" charset="77"/>
            </a:rPr>
            <a:t>Suspensi</a:t>
          </a:r>
          <a:r>
            <a:rPr lang="es-ES" sz="2000" dirty="0" err="1">
              <a:latin typeface="Montserrat" pitchFamily="2" charset="77"/>
            </a:rPr>
            <a:t>ón</a:t>
          </a:r>
          <a:r>
            <a:rPr lang="es-ES" sz="2000" dirty="0">
              <a:latin typeface="Montserrat" pitchFamily="2" charset="77"/>
            </a:rPr>
            <a:t> de </a:t>
          </a:r>
          <a:r>
            <a:rPr lang="es-ES" sz="2000" dirty="0" err="1">
              <a:latin typeface="Montserrat" pitchFamily="2" charset="77"/>
            </a:rPr>
            <a:t>microoroganismos</a:t>
          </a:r>
          <a:r>
            <a:rPr lang="es-ES" sz="2000" dirty="0">
              <a:latin typeface="Montserrat" pitchFamily="2" charset="77"/>
            </a:rPr>
            <a:t> vivos, atenuados o muertos o fracciones de los mismos, que se administran para generar inmunidad y prevenir de esta forma EI.</a:t>
          </a:r>
          <a:endParaRPr lang="es-ES_tradnl" sz="2000" dirty="0">
            <a:latin typeface="Montserrat" pitchFamily="2" charset="77"/>
          </a:endParaRPr>
        </a:p>
      </dgm:t>
    </dgm:pt>
    <dgm:pt modelId="{750BA377-34C1-CF45-9C1B-F77046C14A90}" type="sibTrans" cxnId="{11E19ED7-F6D0-E34F-81B6-28FD3280274E}">
      <dgm:prSet/>
      <dgm:spPr/>
      <dgm:t>
        <a:bodyPr/>
        <a:lstStyle/>
        <a:p>
          <a:endParaRPr lang="es-ES_tradnl"/>
        </a:p>
      </dgm:t>
    </dgm:pt>
    <dgm:pt modelId="{884377A0-0677-264F-8A8E-8F569000E473}" type="parTrans" cxnId="{11E19ED7-F6D0-E34F-81B6-28FD3280274E}">
      <dgm:prSet/>
      <dgm:spPr/>
      <dgm:t>
        <a:bodyPr/>
        <a:lstStyle/>
        <a:p>
          <a:endParaRPr lang="es-ES_tradnl"/>
        </a:p>
      </dgm:t>
    </dgm:pt>
    <dgm:pt modelId="{9193A570-B4E0-F249-819E-29667F735279}">
      <dgm:prSet phldrT="[Texto]" custT="1"/>
      <dgm:spPr/>
      <dgm:t>
        <a:bodyPr/>
        <a:lstStyle/>
        <a:p>
          <a:r>
            <a:rPr lang="es-ES_tradnl" sz="2000" b="1" dirty="0">
              <a:latin typeface="Montserrat" pitchFamily="2" charset="77"/>
            </a:rPr>
            <a:t>Toxoides:</a:t>
          </a:r>
        </a:p>
        <a:p>
          <a:r>
            <a:rPr lang="es-ES_tradnl" sz="2000" dirty="0">
              <a:latin typeface="Montserrat" pitchFamily="2" charset="77"/>
            </a:rPr>
            <a:t>Toxina bacteriana modificada que se ha convertido en “at</a:t>
          </a:r>
          <a:r>
            <a:rPr lang="es-ES" sz="2000" dirty="0" err="1">
              <a:latin typeface="Montserrat" pitchFamily="2" charset="77"/>
            </a:rPr>
            <a:t>óxica</a:t>
          </a:r>
          <a:r>
            <a:rPr lang="es-ES_tradnl" sz="2000" dirty="0">
              <a:latin typeface="Montserrat" pitchFamily="2" charset="77"/>
            </a:rPr>
            <a:t>”, pero conserva la capacidad de estimular la </a:t>
          </a:r>
          <a:r>
            <a:rPr lang="es-ES_tradnl" sz="2000" dirty="0" err="1">
              <a:latin typeface="Montserrat" pitchFamily="2" charset="77"/>
            </a:rPr>
            <a:t>formaci</a:t>
          </a:r>
          <a:r>
            <a:rPr lang="es-ES" sz="2000" dirty="0" err="1">
              <a:latin typeface="Montserrat" pitchFamily="2" charset="77"/>
            </a:rPr>
            <a:t>ón</a:t>
          </a:r>
          <a:r>
            <a:rPr lang="es-ES" sz="2000" dirty="0">
              <a:latin typeface="Montserrat" pitchFamily="2" charset="77"/>
            </a:rPr>
            <a:t> de antitoxinas.</a:t>
          </a:r>
          <a:endParaRPr lang="es-ES_tradnl" sz="2000" dirty="0">
            <a:latin typeface="Montserrat" pitchFamily="2" charset="77"/>
          </a:endParaRPr>
        </a:p>
      </dgm:t>
    </dgm:pt>
    <dgm:pt modelId="{679DA494-E162-2043-A43E-73A8B19DF86D}" type="sibTrans" cxnId="{58F6E666-89C2-844B-9C3E-7B64F197C6A9}">
      <dgm:prSet/>
      <dgm:spPr/>
      <dgm:t>
        <a:bodyPr/>
        <a:lstStyle/>
        <a:p>
          <a:endParaRPr lang="es-ES_tradnl"/>
        </a:p>
      </dgm:t>
    </dgm:pt>
    <dgm:pt modelId="{0FA1C323-7B77-164E-AB76-C37EB5EBF9FA}" type="parTrans" cxnId="{58F6E666-89C2-844B-9C3E-7B64F197C6A9}">
      <dgm:prSet/>
      <dgm:spPr/>
      <dgm:t>
        <a:bodyPr/>
        <a:lstStyle/>
        <a:p>
          <a:endParaRPr lang="es-ES_tradnl"/>
        </a:p>
      </dgm:t>
    </dgm:pt>
    <dgm:pt modelId="{14E1FE1C-6D38-B542-9F26-09DC118A4FE7}">
      <dgm:prSet phldrT="[Texto]" custT="1"/>
      <dgm:spPr/>
      <dgm:t>
        <a:bodyPr/>
        <a:lstStyle/>
        <a:p>
          <a:r>
            <a:rPr lang="es-ES_tradnl" sz="2000" b="1" dirty="0">
              <a:latin typeface="Montserrat" pitchFamily="2" charset="77"/>
            </a:rPr>
            <a:t>Inmunoglobulinas:</a:t>
          </a:r>
        </a:p>
        <a:p>
          <a:r>
            <a:rPr lang="es-ES_tradnl" sz="2000" dirty="0">
              <a:latin typeface="Montserrat" pitchFamily="2" charset="77"/>
            </a:rPr>
            <a:t>-</a:t>
          </a:r>
          <a:r>
            <a:rPr lang="es-ES_tradnl" sz="2000" baseline="0" dirty="0">
              <a:latin typeface="Montserrat" pitchFamily="2" charset="77"/>
            </a:rPr>
            <a:t> </a:t>
          </a:r>
          <a:r>
            <a:rPr lang="es-ES_tradnl" sz="2000" baseline="0" dirty="0" err="1">
              <a:latin typeface="Montserrat" pitchFamily="2" charset="77"/>
            </a:rPr>
            <a:t>Est</a:t>
          </a:r>
          <a:r>
            <a:rPr lang="es-ES" sz="2000" baseline="0" dirty="0" err="1">
              <a:latin typeface="Montserrat" pitchFamily="2" charset="77"/>
            </a:rPr>
            <a:t>ándar</a:t>
          </a:r>
          <a:r>
            <a:rPr lang="es-ES" sz="2000" baseline="0" dirty="0">
              <a:latin typeface="Montserrat" pitchFamily="2" charset="77"/>
            </a:rPr>
            <a:t>.</a:t>
          </a:r>
        </a:p>
        <a:p>
          <a:r>
            <a:rPr lang="es-ES" sz="2000" baseline="0" dirty="0">
              <a:latin typeface="Montserrat" pitchFamily="2" charset="77"/>
            </a:rPr>
            <a:t>- Específica.</a:t>
          </a:r>
          <a:endParaRPr lang="es-ES_tradnl" sz="2000" dirty="0">
            <a:latin typeface="Montserrat" pitchFamily="2" charset="77"/>
          </a:endParaRPr>
        </a:p>
      </dgm:t>
    </dgm:pt>
    <dgm:pt modelId="{79B9A7E6-8352-CE4F-9211-EA84FA7E8A52}" type="sibTrans" cxnId="{5945E19A-ECA1-9B47-A79A-4ADACB5C715D}">
      <dgm:prSet/>
      <dgm:spPr/>
      <dgm:t>
        <a:bodyPr/>
        <a:lstStyle/>
        <a:p>
          <a:endParaRPr lang="es-ES_tradnl"/>
        </a:p>
      </dgm:t>
    </dgm:pt>
    <dgm:pt modelId="{9E72E5F9-6A26-F743-A9CF-6D59BC54DD14}" type="parTrans" cxnId="{5945E19A-ECA1-9B47-A79A-4ADACB5C715D}">
      <dgm:prSet/>
      <dgm:spPr/>
      <dgm:t>
        <a:bodyPr/>
        <a:lstStyle/>
        <a:p>
          <a:endParaRPr lang="es-ES_tradnl"/>
        </a:p>
      </dgm:t>
    </dgm:pt>
    <dgm:pt modelId="{C6D9827A-927F-9F42-83EC-674C15BF8425}" type="pres">
      <dgm:prSet presAssocID="{118958EB-D7EA-BF4F-B66A-322294367E90}" presName="diagram" presStyleCnt="0">
        <dgm:presLayoutVars>
          <dgm:dir/>
          <dgm:resizeHandles val="exact"/>
        </dgm:presLayoutVars>
      </dgm:prSet>
      <dgm:spPr/>
    </dgm:pt>
    <dgm:pt modelId="{117772A0-54C6-E349-8450-7BB3D5FF7340}" type="pres">
      <dgm:prSet presAssocID="{D54D427D-CC21-634E-BA3F-6A0BFB4672B1}" presName="node" presStyleLbl="node1" presStyleIdx="0" presStyleCnt="3">
        <dgm:presLayoutVars>
          <dgm:bulletEnabled val="1"/>
        </dgm:presLayoutVars>
      </dgm:prSet>
      <dgm:spPr/>
    </dgm:pt>
    <dgm:pt modelId="{9D04901A-9E0A-9445-92B5-E80893B89EBD}" type="pres">
      <dgm:prSet presAssocID="{750BA377-34C1-CF45-9C1B-F77046C14A90}" presName="sibTrans" presStyleCnt="0"/>
      <dgm:spPr/>
    </dgm:pt>
    <dgm:pt modelId="{AFD8ECD2-51AA-8C4D-97E2-B5C543BADC90}" type="pres">
      <dgm:prSet presAssocID="{9193A570-B4E0-F249-819E-29667F735279}" presName="node" presStyleLbl="node1" presStyleIdx="1" presStyleCnt="3">
        <dgm:presLayoutVars>
          <dgm:bulletEnabled val="1"/>
        </dgm:presLayoutVars>
      </dgm:prSet>
      <dgm:spPr/>
    </dgm:pt>
    <dgm:pt modelId="{797CA5B4-25C3-2141-96C9-F22CE588BD6F}" type="pres">
      <dgm:prSet presAssocID="{679DA494-E162-2043-A43E-73A8B19DF86D}" presName="sibTrans" presStyleCnt="0"/>
      <dgm:spPr/>
    </dgm:pt>
    <dgm:pt modelId="{9DAA382E-D747-BE4A-9230-CE7B0031F2C4}" type="pres">
      <dgm:prSet presAssocID="{14E1FE1C-6D38-B542-9F26-09DC118A4FE7}" presName="node" presStyleLbl="node1" presStyleIdx="2" presStyleCnt="3" custLinFactNeighborX="54248" custLinFactNeighborY="-1973">
        <dgm:presLayoutVars>
          <dgm:bulletEnabled val="1"/>
        </dgm:presLayoutVars>
      </dgm:prSet>
      <dgm:spPr/>
    </dgm:pt>
  </dgm:ptLst>
  <dgm:cxnLst>
    <dgm:cxn modelId="{58F6E666-89C2-844B-9C3E-7B64F197C6A9}" srcId="{118958EB-D7EA-BF4F-B66A-322294367E90}" destId="{9193A570-B4E0-F249-819E-29667F735279}" srcOrd="1" destOrd="0" parTransId="{0FA1C323-7B77-164E-AB76-C37EB5EBF9FA}" sibTransId="{679DA494-E162-2043-A43E-73A8B19DF86D}"/>
    <dgm:cxn modelId="{F5B1D14D-4D24-224C-A7FE-003C8076323E}" type="presOf" srcId="{118958EB-D7EA-BF4F-B66A-322294367E90}" destId="{C6D9827A-927F-9F42-83EC-674C15BF8425}" srcOrd="0" destOrd="0" presId="urn:microsoft.com/office/officeart/2005/8/layout/default"/>
    <dgm:cxn modelId="{87A9A46F-E08A-9D4C-B5F4-AEDF20BBBE6B}" type="presOf" srcId="{14E1FE1C-6D38-B542-9F26-09DC118A4FE7}" destId="{9DAA382E-D747-BE4A-9230-CE7B0031F2C4}" srcOrd="0" destOrd="0" presId="urn:microsoft.com/office/officeart/2005/8/layout/default"/>
    <dgm:cxn modelId="{E8894F5A-2617-C14F-9113-51DEF577D82D}" type="presOf" srcId="{D54D427D-CC21-634E-BA3F-6A0BFB4672B1}" destId="{117772A0-54C6-E349-8450-7BB3D5FF7340}" srcOrd="0" destOrd="0" presId="urn:microsoft.com/office/officeart/2005/8/layout/default"/>
    <dgm:cxn modelId="{5945E19A-ECA1-9B47-A79A-4ADACB5C715D}" srcId="{118958EB-D7EA-BF4F-B66A-322294367E90}" destId="{14E1FE1C-6D38-B542-9F26-09DC118A4FE7}" srcOrd="2" destOrd="0" parTransId="{9E72E5F9-6A26-F743-A9CF-6D59BC54DD14}" sibTransId="{79B9A7E6-8352-CE4F-9211-EA84FA7E8A52}"/>
    <dgm:cxn modelId="{411227C3-1790-DB4B-9B01-599D7445A95A}" type="presOf" srcId="{9193A570-B4E0-F249-819E-29667F735279}" destId="{AFD8ECD2-51AA-8C4D-97E2-B5C543BADC90}" srcOrd="0" destOrd="0" presId="urn:microsoft.com/office/officeart/2005/8/layout/default"/>
    <dgm:cxn modelId="{11E19ED7-F6D0-E34F-81B6-28FD3280274E}" srcId="{118958EB-D7EA-BF4F-B66A-322294367E90}" destId="{D54D427D-CC21-634E-BA3F-6A0BFB4672B1}" srcOrd="0" destOrd="0" parTransId="{884377A0-0677-264F-8A8E-8F569000E473}" sibTransId="{750BA377-34C1-CF45-9C1B-F77046C14A90}"/>
    <dgm:cxn modelId="{EE8659C5-8989-1841-9036-C03993B0BD00}" type="presParOf" srcId="{C6D9827A-927F-9F42-83EC-674C15BF8425}" destId="{117772A0-54C6-E349-8450-7BB3D5FF7340}" srcOrd="0" destOrd="0" presId="urn:microsoft.com/office/officeart/2005/8/layout/default"/>
    <dgm:cxn modelId="{DE1B9AE2-D263-3E4A-AA1B-95CACDB7A87F}" type="presParOf" srcId="{C6D9827A-927F-9F42-83EC-674C15BF8425}" destId="{9D04901A-9E0A-9445-92B5-E80893B89EBD}" srcOrd="1" destOrd="0" presId="urn:microsoft.com/office/officeart/2005/8/layout/default"/>
    <dgm:cxn modelId="{01554027-9BD7-8941-B301-79FF701EDD89}" type="presParOf" srcId="{C6D9827A-927F-9F42-83EC-674C15BF8425}" destId="{AFD8ECD2-51AA-8C4D-97E2-B5C543BADC90}" srcOrd="2" destOrd="0" presId="urn:microsoft.com/office/officeart/2005/8/layout/default"/>
    <dgm:cxn modelId="{A0518CF6-3144-824E-8FC2-A00F7F4CA447}" type="presParOf" srcId="{C6D9827A-927F-9F42-83EC-674C15BF8425}" destId="{797CA5B4-25C3-2141-96C9-F22CE588BD6F}" srcOrd="3" destOrd="0" presId="urn:microsoft.com/office/officeart/2005/8/layout/default"/>
    <dgm:cxn modelId="{B53770C2-8BE4-6145-8763-3AFD5A5DED57}" type="presParOf" srcId="{C6D9827A-927F-9F42-83EC-674C15BF8425}" destId="{9DAA382E-D747-BE4A-9230-CE7B0031F2C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8958EB-D7EA-BF4F-B66A-322294367E90}" type="doc">
      <dgm:prSet loTypeId="urn:microsoft.com/office/officeart/2005/8/layout/default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D54D427D-CC21-634E-BA3F-6A0BFB4672B1}">
      <dgm:prSet phldrT="[Texto]" custT="1"/>
      <dgm:spPr/>
      <dgm:t>
        <a:bodyPr/>
        <a:lstStyle/>
        <a:p>
          <a:r>
            <a:rPr lang="es-ES_tradnl" sz="3200" dirty="0">
              <a:latin typeface="Montserrat" pitchFamily="2" charset="77"/>
            </a:rPr>
            <a:t>Inmunidad</a:t>
          </a:r>
          <a:r>
            <a:rPr lang="es-ES_tradnl" sz="3200" baseline="0" dirty="0">
              <a:latin typeface="Montserrat" pitchFamily="2" charset="77"/>
            </a:rPr>
            <a:t> activa:</a:t>
          </a:r>
        </a:p>
        <a:p>
          <a:r>
            <a:rPr lang="es-ES_tradnl" sz="3200" baseline="0" dirty="0">
              <a:latin typeface="Montserrat" pitchFamily="2" charset="77"/>
            </a:rPr>
            <a:t>- Natural.</a:t>
          </a:r>
        </a:p>
        <a:p>
          <a:r>
            <a:rPr lang="es-ES_tradnl" sz="3200" baseline="0" dirty="0">
              <a:latin typeface="Montserrat" pitchFamily="2" charset="77"/>
            </a:rPr>
            <a:t>- Artificial.</a:t>
          </a:r>
          <a:endParaRPr lang="es-ES_tradnl" sz="3200" dirty="0">
            <a:latin typeface="Montserrat" pitchFamily="2" charset="77"/>
          </a:endParaRPr>
        </a:p>
      </dgm:t>
    </dgm:pt>
    <dgm:pt modelId="{884377A0-0677-264F-8A8E-8F569000E473}" type="parTrans" cxnId="{11E19ED7-F6D0-E34F-81B6-28FD3280274E}">
      <dgm:prSet/>
      <dgm:spPr/>
      <dgm:t>
        <a:bodyPr/>
        <a:lstStyle/>
        <a:p>
          <a:endParaRPr lang="es-ES_tradnl"/>
        </a:p>
      </dgm:t>
    </dgm:pt>
    <dgm:pt modelId="{750BA377-34C1-CF45-9C1B-F77046C14A90}" type="sibTrans" cxnId="{11E19ED7-F6D0-E34F-81B6-28FD3280274E}">
      <dgm:prSet/>
      <dgm:spPr/>
      <dgm:t>
        <a:bodyPr/>
        <a:lstStyle/>
        <a:p>
          <a:endParaRPr lang="es-ES_tradnl"/>
        </a:p>
      </dgm:t>
    </dgm:pt>
    <dgm:pt modelId="{9193A570-B4E0-F249-819E-29667F735279}">
      <dgm:prSet phldrT="[Texto]" custT="1"/>
      <dgm:spPr/>
      <dgm:t>
        <a:bodyPr/>
        <a:lstStyle/>
        <a:p>
          <a:r>
            <a:rPr lang="es-ES_tradnl" sz="3200" dirty="0">
              <a:latin typeface="Montserrat" pitchFamily="2" charset="77"/>
            </a:rPr>
            <a:t>Inmunidad</a:t>
          </a:r>
          <a:r>
            <a:rPr lang="es-ES_tradnl" sz="3200" baseline="0" dirty="0">
              <a:latin typeface="Montserrat" pitchFamily="2" charset="77"/>
            </a:rPr>
            <a:t> pasiva:</a:t>
          </a:r>
        </a:p>
        <a:p>
          <a:r>
            <a:rPr lang="es-ES_tradnl" sz="3200" baseline="0" dirty="0">
              <a:latin typeface="Montserrat" pitchFamily="2" charset="77"/>
            </a:rPr>
            <a:t>- </a:t>
          </a:r>
          <a:r>
            <a:rPr lang="es-ES_tradnl" sz="3200" baseline="0" dirty="0" err="1">
              <a:latin typeface="Montserrat" pitchFamily="2" charset="77"/>
            </a:rPr>
            <a:t>Hom</a:t>
          </a:r>
          <a:r>
            <a:rPr lang="es-ES" sz="3200" baseline="0" dirty="0" err="1">
              <a:latin typeface="Montserrat" pitchFamily="2" charset="77"/>
            </a:rPr>
            <a:t>óloga</a:t>
          </a:r>
          <a:r>
            <a:rPr lang="es-ES" sz="3200" baseline="0" dirty="0">
              <a:latin typeface="Montserrat" pitchFamily="2" charset="77"/>
            </a:rPr>
            <a:t>.</a:t>
          </a:r>
        </a:p>
        <a:p>
          <a:r>
            <a:rPr lang="es-ES" sz="3200" baseline="0" dirty="0">
              <a:latin typeface="Montserrat" pitchFamily="2" charset="77"/>
            </a:rPr>
            <a:t>- </a:t>
          </a:r>
          <a:r>
            <a:rPr lang="es-ES" sz="3200" baseline="0" dirty="0" err="1">
              <a:latin typeface="Montserrat" pitchFamily="2" charset="77"/>
            </a:rPr>
            <a:t>Heteróloga</a:t>
          </a:r>
          <a:r>
            <a:rPr lang="es-ES" sz="3200" baseline="0" dirty="0">
              <a:latin typeface="Montserrat" pitchFamily="2" charset="77"/>
            </a:rPr>
            <a:t>.</a:t>
          </a:r>
          <a:endParaRPr lang="es-ES_tradnl" sz="3200" dirty="0">
            <a:latin typeface="Montserrat" pitchFamily="2" charset="77"/>
          </a:endParaRPr>
        </a:p>
      </dgm:t>
    </dgm:pt>
    <dgm:pt modelId="{0FA1C323-7B77-164E-AB76-C37EB5EBF9FA}" type="parTrans" cxnId="{58F6E666-89C2-844B-9C3E-7B64F197C6A9}">
      <dgm:prSet/>
      <dgm:spPr/>
      <dgm:t>
        <a:bodyPr/>
        <a:lstStyle/>
        <a:p>
          <a:endParaRPr lang="es-ES_tradnl"/>
        </a:p>
      </dgm:t>
    </dgm:pt>
    <dgm:pt modelId="{679DA494-E162-2043-A43E-73A8B19DF86D}" type="sibTrans" cxnId="{58F6E666-89C2-844B-9C3E-7B64F197C6A9}">
      <dgm:prSet/>
      <dgm:spPr/>
      <dgm:t>
        <a:bodyPr/>
        <a:lstStyle/>
        <a:p>
          <a:endParaRPr lang="es-ES_tradnl"/>
        </a:p>
      </dgm:t>
    </dgm:pt>
    <dgm:pt modelId="{C6D9827A-927F-9F42-83EC-674C15BF8425}" type="pres">
      <dgm:prSet presAssocID="{118958EB-D7EA-BF4F-B66A-322294367E90}" presName="diagram" presStyleCnt="0">
        <dgm:presLayoutVars>
          <dgm:dir/>
          <dgm:resizeHandles val="exact"/>
        </dgm:presLayoutVars>
      </dgm:prSet>
      <dgm:spPr/>
    </dgm:pt>
    <dgm:pt modelId="{117772A0-54C6-E349-8450-7BB3D5FF7340}" type="pres">
      <dgm:prSet presAssocID="{D54D427D-CC21-634E-BA3F-6A0BFB4672B1}" presName="node" presStyleLbl="node1" presStyleIdx="0" presStyleCnt="2" custLinFactNeighborX="7587" custLinFactNeighborY="-31837">
        <dgm:presLayoutVars>
          <dgm:bulletEnabled val="1"/>
        </dgm:presLayoutVars>
      </dgm:prSet>
      <dgm:spPr/>
    </dgm:pt>
    <dgm:pt modelId="{9D04901A-9E0A-9445-92B5-E80893B89EBD}" type="pres">
      <dgm:prSet presAssocID="{750BA377-34C1-CF45-9C1B-F77046C14A90}" presName="sibTrans" presStyleCnt="0"/>
      <dgm:spPr/>
    </dgm:pt>
    <dgm:pt modelId="{AFD8ECD2-51AA-8C4D-97E2-B5C543BADC90}" type="pres">
      <dgm:prSet presAssocID="{9193A570-B4E0-F249-819E-29667F735279}" presName="node" presStyleLbl="node1" presStyleIdx="1" presStyleCnt="2" custLinFactNeighborX="26" custLinFactNeighborY="33904">
        <dgm:presLayoutVars>
          <dgm:bulletEnabled val="1"/>
        </dgm:presLayoutVars>
      </dgm:prSet>
      <dgm:spPr/>
    </dgm:pt>
  </dgm:ptLst>
  <dgm:cxnLst>
    <dgm:cxn modelId="{7C777D21-117C-3847-B3CA-54EBA41B45D1}" type="presOf" srcId="{9193A570-B4E0-F249-819E-29667F735279}" destId="{AFD8ECD2-51AA-8C4D-97E2-B5C543BADC90}" srcOrd="0" destOrd="0" presId="urn:microsoft.com/office/officeart/2005/8/layout/default"/>
    <dgm:cxn modelId="{58F6E666-89C2-844B-9C3E-7B64F197C6A9}" srcId="{118958EB-D7EA-BF4F-B66A-322294367E90}" destId="{9193A570-B4E0-F249-819E-29667F735279}" srcOrd="1" destOrd="0" parTransId="{0FA1C323-7B77-164E-AB76-C37EB5EBF9FA}" sibTransId="{679DA494-E162-2043-A43E-73A8B19DF86D}"/>
    <dgm:cxn modelId="{CE9E949D-2F5C-DA42-8056-FFFA834C3F7F}" type="presOf" srcId="{118958EB-D7EA-BF4F-B66A-322294367E90}" destId="{C6D9827A-927F-9F42-83EC-674C15BF8425}" srcOrd="0" destOrd="0" presId="urn:microsoft.com/office/officeart/2005/8/layout/default"/>
    <dgm:cxn modelId="{3A4A8CC1-7035-4843-A532-CAD6114E50D4}" type="presOf" srcId="{D54D427D-CC21-634E-BA3F-6A0BFB4672B1}" destId="{117772A0-54C6-E349-8450-7BB3D5FF7340}" srcOrd="0" destOrd="0" presId="urn:microsoft.com/office/officeart/2005/8/layout/default"/>
    <dgm:cxn modelId="{11E19ED7-F6D0-E34F-81B6-28FD3280274E}" srcId="{118958EB-D7EA-BF4F-B66A-322294367E90}" destId="{D54D427D-CC21-634E-BA3F-6A0BFB4672B1}" srcOrd="0" destOrd="0" parTransId="{884377A0-0677-264F-8A8E-8F569000E473}" sibTransId="{750BA377-34C1-CF45-9C1B-F77046C14A90}"/>
    <dgm:cxn modelId="{6B65694F-F1A1-9A4D-9E53-7255F613B8F6}" type="presParOf" srcId="{C6D9827A-927F-9F42-83EC-674C15BF8425}" destId="{117772A0-54C6-E349-8450-7BB3D5FF7340}" srcOrd="0" destOrd="0" presId="urn:microsoft.com/office/officeart/2005/8/layout/default"/>
    <dgm:cxn modelId="{BE3F3D30-3AC5-3F42-9E83-2AA4C2545A38}" type="presParOf" srcId="{C6D9827A-927F-9F42-83EC-674C15BF8425}" destId="{9D04901A-9E0A-9445-92B5-E80893B89EBD}" srcOrd="1" destOrd="0" presId="urn:microsoft.com/office/officeart/2005/8/layout/default"/>
    <dgm:cxn modelId="{647C2C22-D009-2C47-97BD-FF492B91CC62}" type="presParOf" srcId="{C6D9827A-927F-9F42-83EC-674C15BF8425}" destId="{AFD8ECD2-51AA-8C4D-97E2-B5C543BADC9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8958EB-D7EA-BF4F-B66A-322294367E90}" type="doc">
      <dgm:prSet loTypeId="urn:microsoft.com/office/officeart/2005/8/layout/default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D54D427D-CC21-634E-BA3F-6A0BFB4672B1}">
      <dgm:prSet phldrT="[Texto]" custT="1"/>
      <dgm:spPr/>
      <dgm:t>
        <a:bodyPr/>
        <a:lstStyle/>
        <a:p>
          <a:r>
            <a:rPr lang="es-ES_tradnl" sz="3200" dirty="0">
              <a:latin typeface="Montserrat" pitchFamily="2" charset="77"/>
            </a:rPr>
            <a:t>REPLICATIVAS (vivas o atenuadas).</a:t>
          </a:r>
        </a:p>
      </dgm:t>
    </dgm:pt>
    <dgm:pt modelId="{884377A0-0677-264F-8A8E-8F569000E473}" type="parTrans" cxnId="{11E19ED7-F6D0-E34F-81B6-28FD3280274E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750BA377-34C1-CF45-9C1B-F77046C14A90}" type="sibTrans" cxnId="{11E19ED7-F6D0-E34F-81B6-28FD3280274E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9193A570-B4E0-F249-819E-29667F735279}">
      <dgm:prSet phldrT="[Texto]" custT="1"/>
      <dgm:spPr/>
      <dgm:t>
        <a:bodyPr/>
        <a:lstStyle/>
        <a:p>
          <a:r>
            <a:rPr lang="es-ES_tradnl" sz="3200" dirty="0">
              <a:latin typeface="Montserrat" pitchFamily="2" charset="77"/>
            </a:rPr>
            <a:t>No</a:t>
          </a:r>
          <a:r>
            <a:rPr lang="es-ES_tradnl" sz="3200" baseline="0" dirty="0">
              <a:latin typeface="Montserrat" pitchFamily="2" charset="77"/>
            </a:rPr>
            <a:t> </a:t>
          </a:r>
          <a:r>
            <a:rPr lang="es-ES_tradnl" sz="3200" baseline="0" dirty="0" err="1">
              <a:latin typeface="Montserrat" pitchFamily="2" charset="77"/>
            </a:rPr>
            <a:t>replicativas</a:t>
          </a:r>
          <a:r>
            <a:rPr lang="es-ES_tradnl" sz="3200" baseline="0" dirty="0">
              <a:latin typeface="Montserrat" pitchFamily="2" charset="77"/>
            </a:rPr>
            <a:t>.</a:t>
          </a:r>
          <a:endParaRPr lang="es-ES_tradnl" sz="3200" dirty="0">
            <a:latin typeface="Montserrat" pitchFamily="2" charset="77"/>
          </a:endParaRPr>
        </a:p>
      </dgm:t>
    </dgm:pt>
    <dgm:pt modelId="{0FA1C323-7B77-164E-AB76-C37EB5EBF9FA}" type="parTrans" cxnId="{58F6E666-89C2-844B-9C3E-7B64F197C6A9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679DA494-E162-2043-A43E-73A8B19DF86D}" type="sibTrans" cxnId="{58F6E666-89C2-844B-9C3E-7B64F197C6A9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C6D9827A-927F-9F42-83EC-674C15BF8425}" type="pres">
      <dgm:prSet presAssocID="{118958EB-D7EA-BF4F-B66A-322294367E90}" presName="diagram" presStyleCnt="0">
        <dgm:presLayoutVars>
          <dgm:dir/>
          <dgm:resizeHandles val="exact"/>
        </dgm:presLayoutVars>
      </dgm:prSet>
      <dgm:spPr/>
    </dgm:pt>
    <dgm:pt modelId="{117772A0-54C6-E349-8450-7BB3D5FF7340}" type="pres">
      <dgm:prSet presAssocID="{D54D427D-CC21-634E-BA3F-6A0BFB4672B1}" presName="node" presStyleLbl="node1" presStyleIdx="0" presStyleCnt="2" custLinFactNeighborX="1310" custLinFactNeighborY="-34446">
        <dgm:presLayoutVars>
          <dgm:bulletEnabled val="1"/>
        </dgm:presLayoutVars>
      </dgm:prSet>
      <dgm:spPr/>
    </dgm:pt>
    <dgm:pt modelId="{9D04901A-9E0A-9445-92B5-E80893B89EBD}" type="pres">
      <dgm:prSet presAssocID="{750BA377-34C1-CF45-9C1B-F77046C14A90}" presName="sibTrans" presStyleCnt="0"/>
      <dgm:spPr/>
    </dgm:pt>
    <dgm:pt modelId="{AFD8ECD2-51AA-8C4D-97E2-B5C543BADC90}" type="pres">
      <dgm:prSet presAssocID="{9193A570-B4E0-F249-819E-29667F735279}" presName="node" presStyleLbl="node1" presStyleIdx="1" presStyleCnt="2">
        <dgm:presLayoutVars>
          <dgm:bulletEnabled val="1"/>
        </dgm:presLayoutVars>
      </dgm:prSet>
      <dgm:spPr/>
    </dgm:pt>
  </dgm:ptLst>
  <dgm:cxnLst>
    <dgm:cxn modelId="{58F6E666-89C2-844B-9C3E-7B64F197C6A9}" srcId="{118958EB-D7EA-BF4F-B66A-322294367E90}" destId="{9193A570-B4E0-F249-819E-29667F735279}" srcOrd="1" destOrd="0" parTransId="{0FA1C323-7B77-164E-AB76-C37EB5EBF9FA}" sibTransId="{679DA494-E162-2043-A43E-73A8B19DF86D}"/>
    <dgm:cxn modelId="{EDA5F16D-544A-E049-AAE3-993B844B6435}" type="presOf" srcId="{118958EB-D7EA-BF4F-B66A-322294367E90}" destId="{C6D9827A-927F-9F42-83EC-674C15BF8425}" srcOrd="0" destOrd="0" presId="urn:microsoft.com/office/officeart/2005/8/layout/default"/>
    <dgm:cxn modelId="{11E19ED7-F6D0-E34F-81B6-28FD3280274E}" srcId="{118958EB-D7EA-BF4F-B66A-322294367E90}" destId="{D54D427D-CC21-634E-BA3F-6A0BFB4672B1}" srcOrd="0" destOrd="0" parTransId="{884377A0-0677-264F-8A8E-8F569000E473}" sibTransId="{750BA377-34C1-CF45-9C1B-F77046C14A90}"/>
    <dgm:cxn modelId="{A4FBCBDB-8300-4047-BEB8-7F118743B3AD}" type="presOf" srcId="{D54D427D-CC21-634E-BA3F-6A0BFB4672B1}" destId="{117772A0-54C6-E349-8450-7BB3D5FF7340}" srcOrd="0" destOrd="0" presId="urn:microsoft.com/office/officeart/2005/8/layout/default"/>
    <dgm:cxn modelId="{043D29FF-5797-B247-8D18-9113EF43C82E}" type="presOf" srcId="{9193A570-B4E0-F249-819E-29667F735279}" destId="{AFD8ECD2-51AA-8C4D-97E2-B5C543BADC90}" srcOrd="0" destOrd="0" presId="urn:microsoft.com/office/officeart/2005/8/layout/default"/>
    <dgm:cxn modelId="{ABE505D5-5B3C-704B-ABA8-E17F87557F7C}" type="presParOf" srcId="{C6D9827A-927F-9F42-83EC-674C15BF8425}" destId="{117772A0-54C6-E349-8450-7BB3D5FF7340}" srcOrd="0" destOrd="0" presId="urn:microsoft.com/office/officeart/2005/8/layout/default"/>
    <dgm:cxn modelId="{ADF67A21-6B08-3C47-B5E4-019D4673DB5E}" type="presParOf" srcId="{C6D9827A-927F-9F42-83EC-674C15BF8425}" destId="{9D04901A-9E0A-9445-92B5-E80893B89EBD}" srcOrd="1" destOrd="0" presId="urn:microsoft.com/office/officeart/2005/8/layout/default"/>
    <dgm:cxn modelId="{FE83C76C-857B-C349-822D-A3B96F3EA849}" type="presParOf" srcId="{C6D9827A-927F-9F42-83EC-674C15BF8425}" destId="{AFD8ECD2-51AA-8C4D-97E2-B5C543BADC9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998712-7B6B-5B48-A559-5CA5A22186B2}" type="doc">
      <dgm:prSet loTypeId="urn:microsoft.com/office/officeart/2005/8/layout/list1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E1D40433-2A32-1744-882A-EAFE098A0233}">
      <dgm:prSet phldrT="[Texto]"/>
      <dgm:spPr/>
      <dgm:t>
        <a:bodyPr/>
        <a:lstStyle/>
        <a:p>
          <a:r>
            <a:rPr lang="es-ES_tradnl" dirty="0">
              <a:latin typeface="Montserrat" pitchFamily="2" charset="77"/>
            </a:rPr>
            <a:t>L</a:t>
          </a:r>
          <a:r>
            <a:rPr lang="es-ES" dirty="0" err="1">
              <a:latin typeface="Montserrat" pitchFamily="2" charset="77"/>
            </a:rPr>
            <a:t>íquido</a:t>
          </a:r>
          <a:r>
            <a:rPr lang="es-ES" dirty="0">
              <a:latin typeface="Montserrat" pitchFamily="2" charset="77"/>
            </a:rPr>
            <a:t> de suspensión.</a:t>
          </a:r>
          <a:endParaRPr lang="es-ES_tradnl" dirty="0">
            <a:latin typeface="Montserrat" pitchFamily="2" charset="77"/>
          </a:endParaRPr>
        </a:p>
      </dgm:t>
    </dgm:pt>
    <dgm:pt modelId="{632F170B-E1FF-FE4D-A200-542FE70EE777}" type="parTrans" cxnId="{7F093BEA-0A80-CF41-ACEC-6CA6C8CFB023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C43A1B06-7EA0-7D45-898F-A1C23AF6C16F}" type="sibTrans" cxnId="{7F093BEA-0A80-CF41-ACEC-6CA6C8CFB023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CDC8E1E1-7392-1E4A-8DEB-907FABEC78A6}">
      <dgm:prSet phldrT="[Texto]"/>
      <dgm:spPr/>
      <dgm:t>
        <a:bodyPr/>
        <a:lstStyle/>
        <a:p>
          <a:r>
            <a:rPr lang="es-ES_tradnl" dirty="0">
              <a:latin typeface="Montserrat" pitchFamily="2" charset="77"/>
            </a:rPr>
            <a:t>Conservantes,</a:t>
          </a:r>
          <a:r>
            <a:rPr lang="es-ES_tradnl" baseline="0" dirty="0">
              <a:latin typeface="Montserrat" pitchFamily="2" charset="77"/>
            </a:rPr>
            <a:t> estabilizantes, </a:t>
          </a:r>
          <a:r>
            <a:rPr lang="es-ES_tradnl" baseline="0" dirty="0" err="1">
              <a:latin typeface="Montserrat" pitchFamily="2" charset="77"/>
            </a:rPr>
            <a:t>antibi</a:t>
          </a:r>
          <a:r>
            <a:rPr lang="es-ES" baseline="0" dirty="0" err="1">
              <a:latin typeface="Montserrat" pitchFamily="2" charset="77"/>
            </a:rPr>
            <a:t>óticos</a:t>
          </a:r>
          <a:r>
            <a:rPr lang="es-ES" baseline="0" dirty="0">
              <a:latin typeface="Montserrat" pitchFamily="2" charset="77"/>
            </a:rPr>
            <a:t>.</a:t>
          </a:r>
          <a:endParaRPr lang="es-ES_tradnl" dirty="0">
            <a:latin typeface="Montserrat" pitchFamily="2" charset="77"/>
          </a:endParaRPr>
        </a:p>
      </dgm:t>
    </dgm:pt>
    <dgm:pt modelId="{EDE55C95-84D3-874E-8000-523E5BF6AA94}" type="parTrans" cxnId="{547C1EED-ACE4-9749-9961-CF1E066F59DB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C20AF72B-296A-374A-A462-F9F78CC59F66}" type="sibTrans" cxnId="{547C1EED-ACE4-9749-9961-CF1E066F59DB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2A834165-8784-3D45-8F70-C2B21C5F0983}">
      <dgm:prSet phldrT="[Texto]"/>
      <dgm:spPr/>
      <dgm:t>
        <a:bodyPr/>
        <a:lstStyle/>
        <a:p>
          <a:r>
            <a:rPr lang="es-ES_tradnl" dirty="0">
              <a:latin typeface="Montserrat" pitchFamily="2" charset="77"/>
            </a:rPr>
            <a:t>Adyuvantes.</a:t>
          </a:r>
        </a:p>
      </dgm:t>
    </dgm:pt>
    <dgm:pt modelId="{559386BB-E41D-2E41-A365-626AD255E90A}" type="parTrans" cxnId="{045C1653-83E8-C942-AE34-03DB4FF25897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A7375219-BAE8-4A40-A959-38DF794D0391}" type="sibTrans" cxnId="{045C1653-83E8-C942-AE34-03DB4FF25897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0C99DBAB-2BDB-3542-9D65-418B5EB4636C}" type="pres">
      <dgm:prSet presAssocID="{8E998712-7B6B-5B48-A559-5CA5A22186B2}" presName="linear" presStyleCnt="0">
        <dgm:presLayoutVars>
          <dgm:dir/>
          <dgm:animLvl val="lvl"/>
          <dgm:resizeHandles val="exact"/>
        </dgm:presLayoutVars>
      </dgm:prSet>
      <dgm:spPr/>
    </dgm:pt>
    <dgm:pt modelId="{564E428D-4243-B741-A291-A79BD8413114}" type="pres">
      <dgm:prSet presAssocID="{E1D40433-2A32-1744-882A-EAFE098A0233}" presName="parentLin" presStyleCnt="0"/>
      <dgm:spPr/>
    </dgm:pt>
    <dgm:pt modelId="{FFA4E162-2645-634F-8DC3-69ACE1C5B0B5}" type="pres">
      <dgm:prSet presAssocID="{E1D40433-2A32-1744-882A-EAFE098A0233}" presName="parentLeftMargin" presStyleLbl="node1" presStyleIdx="0" presStyleCnt="3"/>
      <dgm:spPr/>
    </dgm:pt>
    <dgm:pt modelId="{3EC014C4-C1C6-D848-A20A-396C98F1739F}" type="pres">
      <dgm:prSet presAssocID="{E1D40433-2A32-1744-882A-EAFE098A023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F20F9D1-9779-EC45-99F4-BB2FFF572258}" type="pres">
      <dgm:prSet presAssocID="{E1D40433-2A32-1744-882A-EAFE098A0233}" presName="negativeSpace" presStyleCnt="0"/>
      <dgm:spPr/>
    </dgm:pt>
    <dgm:pt modelId="{92D3B8ED-0DD5-C84F-85B8-FA25A40227CF}" type="pres">
      <dgm:prSet presAssocID="{E1D40433-2A32-1744-882A-EAFE098A0233}" presName="childText" presStyleLbl="conFgAcc1" presStyleIdx="0" presStyleCnt="3">
        <dgm:presLayoutVars>
          <dgm:bulletEnabled val="1"/>
        </dgm:presLayoutVars>
      </dgm:prSet>
      <dgm:spPr/>
    </dgm:pt>
    <dgm:pt modelId="{B82D69CF-AC6A-A34C-AC36-617CA16F1F40}" type="pres">
      <dgm:prSet presAssocID="{C43A1B06-7EA0-7D45-898F-A1C23AF6C16F}" presName="spaceBetweenRectangles" presStyleCnt="0"/>
      <dgm:spPr/>
    </dgm:pt>
    <dgm:pt modelId="{72B85297-B1AB-A840-A9F0-CF221A8AE865}" type="pres">
      <dgm:prSet presAssocID="{CDC8E1E1-7392-1E4A-8DEB-907FABEC78A6}" presName="parentLin" presStyleCnt="0"/>
      <dgm:spPr/>
    </dgm:pt>
    <dgm:pt modelId="{EC8D5BF4-F986-9449-BFDA-52C280442873}" type="pres">
      <dgm:prSet presAssocID="{CDC8E1E1-7392-1E4A-8DEB-907FABEC78A6}" presName="parentLeftMargin" presStyleLbl="node1" presStyleIdx="0" presStyleCnt="3"/>
      <dgm:spPr/>
    </dgm:pt>
    <dgm:pt modelId="{2232FFE1-6508-024E-A838-149364A208D6}" type="pres">
      <dgm:prSet presAssocID="{CDC8E1E1-7392-1E4A-8DEB-907FABEC78A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4015596-1ED5-F449-B709-475B913BB8E4}" type="pres">
      <dgm:prSet presAssocID="{CDC8E1E1-7392-1E4A-8DEB-907FABEC78A6}" presName="negativeSpace" presStyleCnt="0"/>
      <dgm:spPr/>
    </dgm:pt>
    <dgm:pt modelId="{F6BBCDC9-99B4-224A-9D98-BF91EB13CDFB}" type="pres">
      <dgm:prSet presAssocID="{CDC8E1E1-7392-1E4A-8DEB-907FABEC78A6}" presName="childText" presStyleLbl="conFgAcc1" presStyleIdx="1" presStyleCnt="3">
        <dgm:presLayoutVars>
          <dgm:bulletEnabled val="1"/>
        </dgm:presLayoutVars>
      </dgm:prSet>
      <dgm:spPr/>
    </dgm:pt>
    <dgm:pt modelId="{4C644222-56A7-244F-9CB3-422484E66E95}" type="pres">
      <dgm:prSet presAssocID="{C20AF72B-296A-374A-A462-F9F78CC59F66}" presName="spaceBetweenRectangles" presStyleCnt="0"/>
      <dgm:spPr/>
    </dgm:pt>
    <dgm:pt modelId="{EF7F4D7F-9A0C-1842-8929-EFFB657E8512}" type="pres">
      <dgm:prSet presAssocID="{2A834165-8784-3D45-8F70-C2B21C5F0983}" presName="parentLin" presStyleCnt="0"/>
      <dgm:spPr/>
    </dgm:pt>
    <dgm:pt modelId="{4D1DCD3F-4655-7D47-9FD4-45DB515A36E3}" type="pres">
      <dgm:prSet presAssocID="{2A834165-8784-3D45-8F70-C2B21C5F0983}" presName="parentLeftMargin" presStyleLbl="node1" presStyleIdx="1" presStyleCnt="3"/>
      <dgm:spPr/>
    </dgm:pt>
    <dgm:pt modelId="{12361631-5233-9C43-96E0-90896B2E4707}" type="pres">
      <dgm:prSet presAssocID="{2A834165-8784-3D45-8F70-C2B21C5F098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0001D74-C25B-AF41-B658-652EF8E391F4}" type="pres">
      <dgm:prSet presAssocID="{2A834165-8784-3D45-8F70-C2B21C5F0983}" presName="negativeSpace" presStyleCnt="0"/>
      <dgm:spPr/>
    </dgm:pt>
    <dgm:pt modelId="{6C0F4955-57E9-2B44-8C9D-F43FAB685F9D}" type="pres">
      <dgm:prSet presAssocID="{2A834165-8784-3D45-8F70-C2B21C5F098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D18675F-DC03-174A-9B21-977A0BE5CAAF}" type="presOf" srcId="{CDC8E1E1-7392-1E4A-8DEB-907FABEC78A6}" destId="{EC8D5BF4-F986-9449-BFDA-52C280442873}" srcOrd="0" destOrd="0" presId="urn:microsoft.com/office/officeart/2005/8/layout/list1"/>
    <dgm:cxn modelId="{045C1653-83E8-C942-AE34-03DB4FF25897}" srcId="{8E998712-7B6B-5B48-A559-5CA5A22186B2}" destId="{2A834165-8784-3D45-8F70-C2B21C5F0983}" srcOrd="2" destOrd="0" parTransId="{559386BB-E41D-2E41-A365-626AD255E90A}" sibTransId="{A7375219-BAE8-4A40-A959-38DF794D0391}"/>
    <dgm:cxn modelId="{6DCE3886-1885-1947-BC96-A729A8566ECC}" type="presOf" srcId="{2A834165-8784-3D45-8F70-C2B21C5F0983}" destId="{12361631-5233-9C43-96E0-90896B2E4707}" srcOrd="1" destOrd="0" presId="urn:microsoft.com/office/officeart/2005/8/layout/list1"/>
    <dgm:cxn modelId="{47E6F1A6-AC83-7343-80BE-824E0CFF1B00}" type="presOf" srcId="{CDC8E1E1-7392-1E4A-8DEB-907FABEC78A6}" destId="{2232FFE1-6508-024E-A838-149364A208D6}" srcOrd="1" destOrd="0" presId="urn:microsoft.com/office/officeart/2005/8/layout/list1"/>
    <dgm:cxn modelId="{B0FCC3B3-2CBD-8E49-8BD9-14B7D466F2FB}" type="presOf" srcId="{8E998712-7B6B-5B48-A559-5CA5A22186B2}" destId="{0C99DBAB-2BDB-3542-9D65-418B5EB4636C}" srcOrd="0" destOrd="0" presId="urn:microsoft.com/office/officeart/2005/8/layout/list1"/>
    <dgm:cxn modelId="{0AA339B6-737F-CD49-903F-2B565E66D02D}" type="presOf" srcId="{E1D40433-2A32-1744-882A-EAFE098A0233}" destId="{FFA4E162-2645-634F-8DC3-69ACE1C5B0B5}" srcOrd="0" destOrd="0" presId="urn:microsoft.com/office/officeart/2005/8/layout/list1"/>
    <dgm:cxn modelId="{BA278DBF-9CFE-FE44-99E5-3FB05B2E97CD}" type="presOf" srcId="{E1D40433-2A32-1744-882A-EAFE098A0233}" destId="{3EC014C4-C1C6-D848-A20A-396C98F1739F}" srcOrd="1" destOrd="0" presId="urn:microsoft.com/office/officeart/2005/8/layout/list1"/>
    <dgm:cxn modelId="{FC2C65C6-18D5-894B-AEF9-93199198F1DA}" type="presOf" srcId="{2A834165-8784-3D45-8F70-C2B21C5F0983}" destId="{4D1DCD3F-4655-7D47-9FD4-45DB515A36E3}" srcOrd="0" destOrd="0" presId="urn:microsoft.com/office/officeart/2005/8/layout/list1"/>
    <dgm:cxn modelId="{7F093BEA-0A80-CF41-ACEC-6CA6C8CFB023}" srcId="{8E998712-7B6B-5B48-A559-5CA5A22186B2}" destId="{E1D40433-2A32-1744-882A-EAFE098A0233}" srcOrd="0" destOrd="0" parTransId="{632F170B-E1FF-FE4D-A200-542FE70EE777}" sibTransId="{C43A1B06-7EA0-7D45-898F-A1C23AF6C16F}"/>
    <dgm:cxn modelId="{547C1EED-ACE4-9749-9961-CF1E066F59DB}" srcId="{8E998712-7B6B-5B48-A559-5CA5A22186B2}" destId="{CDC8E1E1-7392-1E4A-8DEB-907FABEC78A6}" srcOrd="1" destOrd="0" parTransId="{EDE55C95-84D3-874E-8000-523E5BF6AA94}" sibTransId="{C20AF72B-296A-374A-A462-F9F78CC59F66}"/>
    <dgm:cxn modelId="{FF1CCBF8-153D-DB47-94D8-0141D05D473A}" type="presParOf" srcId="{0C99DBAB-2BDB-3542-9D65-418B5EB4636C}" destId="{564E428D-4243-B741-A291-A79BD8413114}" srcOrd="0" destOrd="0" presId="urn:microsoft.com/office/officeart/2005/8/layout/list1"/>
    <dgm:cxn modelId="{9A80AFB4-3D9E-E941-9EC9-FFADCB37AB6D}" type="presParOf" srcId="{564E428D-4243-B741-A291-A79BD8413114}" destId="{FFA4E162-2645-634F-8DC3-69ACE1C5B0B5}" srcOrd="0" destOrd="0" presId="urn:microsoft.com/office/officeart/2005/8/layout/list1"/>
    <dgm:cxn modelId="{2371E213-0738-214C-AF97-4A760C83239E}" type="presParOf" srcId="{564E428D-4243-B741-A291-A79BD8413114}" destId="{3EC014C4-C1C6-D848-A20A-396C98F1739F}" srcOrd="1" destOrd="0" presId="urn:microsoft.com/office/officeart/2005/8/layout/list1"/>
    <dgm:cxn modelId="{5684CB73-5974-F94F-A582-4E01837A401A}" type="presParOf" srcId="{0C99DBAB-2BDB-3542-9D65-418B5EB4636C}" destId="{BF20F9D1-9779-EC45-99F4-BB2FFF572258}" srcOrd="1" destOrd="0" presId="urn:microsoft.com/office/officeart/2005/8/layout/list1"/>
    <dgm:cxn modelId="{10728C6F-6640-7A44-B23F-F2684FA26A7D}" type="presParOf" srcId="{0C99DBAB-2BDB-3542-9D65-418B5EB4636C}" destId="{92D3B8ED-0DD5-C84F-85B8-FA25A40227CF}" srcOrd="2" destOrd="0" presId="urn:microsoft.com/office/officeart/2005/8/layout/list1"/>
    <dgm:cxn modelId="{59BBDA95-FFB9-9345-9856-8FC3FBB3332A}" type="presParOf" srcId="{0C99DBAB-2BDB-3542-9D65-418B5EB4636C}" destId="{B82D69CF-AC6A-A34C-AC36-617CA16F1F40}" srcOrd="3" destOrd="0" presId="urn:microsoft.com/office/officeart/2005/8/layout/list1"/>
    <dgm:cxn modelId="{EBF6E4A4-8892-6B49-8B6F-E27A17ED0026}" type="presParOf" srcId="{0C99DBAB-2BDB-3542-9D65-418B5EB4636C}" destId="{72B85297-B1AB-A840-A9F0-CF221A8AE865}" srcOrd="4" destOrd="0" presId="urn:microsoft.com/office/officeart/2005/8/layout/list1"/>
    <dgm:cxn modelId="{4C8AAC3F-9A52-664C-A68B-D2DBA2ED03EE}" type="presParOf" srcId="{72B85297-B1AB-A840-A9F0-CF221A8AE865}" destId="{EC8D5BF4-F986-9449-BFDA-52C280442873}" srcOrd="0" destOrd="0" presId="urn:microsoft.com/office/officeart/2005/8/layout/list1"/>
    <dgm:cxn modelId="{1E77764A-DFA9-1142-8FE5-5EA538254FFF}" type="presParOf" srcId="{72B85297-B1AB-A840-A9F0-CF221A8AE865}" destId="{2232FFE1-6508-024E-A838-149364A208D6}" srcOrd="1" destOrd="0" presId="urn:microsoft.com/office/officeart/2005/8/layout/list1"/>
    <dgm:cxn modelId="{DA939B6B-ECDE-BE44-825E-A53BA70B04BC}" type="presParOf" srcId="{0C99DBAB-2BDB-3542-9D65-418B5EB4636C}" destId="{64015596-1ED5-F449-B709-475B913BB8E4}" srcOrd="5" destOrd="0" presId="urn:microsoft.com/office/officeart/2005/8/layout/list1"/>
    <dgm:cxn modelId="{A3B4AC48-7D4C-B04C-BF19-3E7F3165EE4B}" type="presParOf" srcId="{0C99DBAB-2BDB-3542-9D65-418B5EB4636C}" destId="{F6BBCDC9-99B4-224A-9D98-BF91EB13CDFB}" srcOrd="6" destOrd="0" presId="urn:microsoft.com/office/officeart/2005/8/layout/list1"/>
    <dgm:cxn modelId="{E917DA56-E02E-1E4C-A382-5B7A4B284C78}" type="presParOf" srcId="{0C99DBAB-2BDB-3542-9D65-418B5EB4636C}" destId="{4C644222-56A7-244F-9CB3-422484E66E95}" srcOrd="7" destOrd="0" presId="urn:microsoft.com/office/officeart/2005/8/layout/list1"/>
    <dgm:cxn modelId="{41D7EFBB-11C4-234C-A794-01C350DB6855}" type="presParOf" srcId="{0C99DBAB-2BDB-3542-9D65-418B5EB4636C}" destId="{EF7F4D7F-9A0C-1842-8929-EFFB657E8512}" srcOrd="8" destOrd="0" presId="urn:microsoft.com/office/officeart/2005/8/layout/list1"/>
    <dgm:cxn modelId="{756BB34F-01C6-9349-BCCE-B9ECD84F1A20}" type="presParOf" srcId="{EF7F4D7F-9A0C-1842-8929-EFFB657E8512}" destId="{4D1DCD3F-4655-7D47-9FD4-45DB515A36E3}" srcOrd="0" destOrd="0" presId="urn:microsoft.com/office/officeart/2005/8/layout/list1"/>
    <dgm:cxn modelId="{4FE06BC3-1108-124D-8C5D-A9DA57D27232}" type="presParOf" srcId="{EF7F4D7F-9A0C-1842-8929-EFFB657E8512}" destId="{12361631-5233-9C43-96E0-90896B2E4707}" srcOrd="1" destOrd="0" presId="urn:microsoft.com/office/officeart/2005/8/layout/list1"/>
    <dgm:cxn modelId="{F6049A40-2C01-074C-B943-08D547B0743B}" type="presParOf" srcId="{0C99DBAB-2BDB-3542-9D65-418B5EB4636C}" destId="{20001D74-C25B-AF41-B658-652EF8E391F4}" srcOrd="9" destOrd="0" presId="urn:microsoft.com/office/officeart/2005/8/layout/list1"/>
    <dgm:cxn modelId="{42209C40-612A-0F46-A45E-A94841747160}" type="presParOf" srcId="{0C99DBAB-2BDB-3542-9D65-418B5EB4636C}" destId="{6C0F4955-57E9-2B44-8C9D-F43FAB685F9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8958EB-D7EA-BF4F-B66A-322294367E90}" type="doc">
      <dgm:prSet loTypeId="urn:microsoft.com/office/officeart/2005/8/layout/default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D54D427D-CC21-634E-BA3F-6A0BFB4672B1}">
      <dgm:prSet phldrT="[Texto]" custT="1"/>
      <dgm:spPr/>
      <dgm:t>
        <a:bodyPr/>
        <a:lstStyle/>
        <a:p>
          <a:r>
            <a:rPr lang="es-ES_tradnl" sz="2400" dirty="0">
              <a:latin typeface="Montserrat" pitchFamily="2" charset="77"/>
            </a:rPr>
            <a:t>Determinantes</a:t>
          </a:r>
          <a:r>
            <a:rPr lang="es-ES_tradnl" sz="2400" baseline="0" dirty="0">
              <a:latin typeface="Montserrat" pitchFamily="2" charset="77"/>
            </a:rPr>
            <a:t> </a:t>
          </a:r>
          <a:r>
            <a:rPr lang="es-ES_tradnl" sz="2400" baseline="0" dirty="0" err="1">
              <a:latin typeface="Montserrat" pitchFamily="2" charset="77"/>
            </a:rPr>
            <a:t>inmunogenicidad</a:t>
          </a:r>
          <a:r>
            <a:rPr lang="es-ES_tradnl" sz="2400" baseline="0" dirty="0">
              <a:latin typeface="Montserrat" pitchFamily="2" charset="77"/>
            </a:rPr>
            <a:t>.</a:t>
          </a:r>
          <a:endParaRPr lang="es-ES_tradnl" sz="2400" dirty="0">
            <a:latin typeface="Montserrat" pitchFamily="2" charset="77"/>
          </a:endParaRPr>
        </a:p>
      </dgm:t>
    </dgm:pt>
    <dgm:pt modelId="{884377A0-0677-264F-8A8E-8F569000E473}" type="parTrans" cxnId="{11E19ED7-F6D0-E34F-81B6-28FD3280274E}">
      <dgm:prSet/>
      <dgm:spPr/>
      <dgm:t>
        <a:bodyPr/>
        <a:lstStyle/>
        <a:p>
          <a:endParaRPr lang="es-ES_tradnl"/>
        </a:p>
      </dgm:t>
    </dgm:pt>
    <dgm:pt modelId="{750BA377-34C1-CF45-9C1B-F77046C14A90}" type="sibTrans" cxnId="{11E19ED7-F6D0-E34F-81B6-28FD3280274E}">
      <dgm:prSet/>
      <dgm:spPr/>
      <dgm:t>
        <a:bodyPr/>
        <a:lstStyle/>
        <a:p>
          <a:endParaRPr lang="es-ES_tradnl"/>
        </a:p>
      </dgm:t>
    </dgm:pt>
    <dgm:pt modelId="{9193A570-B4E0-F249-819E-29667F735279}">
      <dgm:prSet phldrT="[Texto]" custT="1"/>
      <dgm:spPr/>
      <dgm:t>
        <a:bodyPr/>
        <a:lstStyle/>
        <a:p>
          <a:r>
            <a:rPr lang="es-ES_tradnl" sz="2400" dirty="0">
              <a:latin typeface="Montserrat" pitchFamily="2" charset="77"/>
            </a:rPr>
            <a:t>Vacunas</a:t>
          </a:r>
          <a:r>
            <a:rPr lang="es-ES_tradnl" sz="2400" baseline="0" dirty="0">
              <a:latin typeface="Montserrat" pitchFamily="2" charset="77"/>
            </a:rPr>
            <a:t> vivas frente a muertas o a subunidades.</a:t>
          </a:r>
          <a:endParaRPr lang="es-ES_tradnl" sz="2400" dirty="0">
            <a:latin typeface="Montserrat" pitchFamily="2" charset="77"/>
          </a:endParaRPr>
        </a:p>
      </dgm:t>
    </dgm:pt>
    <dgm:pt modelId="{0FA1C323-7B77-164E-AB76-C37EB5EBF9FA}" type="parTrans" cxnId="{58F6E666-89C2-844B-9C3E-7B64F197C6A9}">
      <dgm:prSet/>
      <dgm:spPr/>
      <dgm:t>
        <a:bodyPr/>
        <a:lstStyle/>
        <a:p>
          <a:endParaRPr lang="es-ES_tradnl"/>
        </a:p>
      </dgm:t>
    </dgm:pt>
    <dgm:pt modelId="{679DA494-E162-2043-A43E-73A8B19DF86D}" type="sibTrans" cxnId="{58F6E666-89C2-844B-9C3E-7B64F197C6A9}">
      <dgm:prSet/>
      <dgm:spPr/>
      <dgm:t>
        <a:bodyPr/>
        <a:lstStyle/>
        <a:p>
          <a:endParaRPr lang="es-ES_tradnl"/>
        </a:p>
      </dgm:t>
    </dgm:pt>
    <dgm:pt modelId="{14E1FE1C-6D38-B542-9F26-09DC118A4FE7}">
      <dgm:prSet phldrT="[Texto]" custT="1"/>
      <dgm:spPr/>
      <dgm:t>
        <a:bodyPr/>
        <a:lstStyle/>
        <a:p>
          <a:r>
            <a:rPr lang="es-ES" sz="2800" b="0" dirty="0">
              <a:latin typeface="Montserrat" pitchFamily="2" charset="77"/>
            </a:rPr>
            <a:t>Dosis.</a:t>
          </a:r>
          <a:endParaRPr lang="es-ES_tradnl" sz="2800" b="0" dirty="0">
            <a:latin typeface="Montserrat" pitchFamily="2" charset="77"/>
          </a:endParaRPr>
        </a:p>
      </dgm:t>
    </dgm:pt>
    <dgm:pt modelId="{9E72E5F9-6A26-F743-A9CF-6D59BC54DD14}" type="parTrans" cxnId="{5945E19A-ECA1-9B47-A79A-4ADACB5C715D}">
      <dgm:prSet/>
      <dgm:spPr/>
      <dgm:t>
        <a:bodyPr/>
        <a:lstStyle/>
        <a:p>
          <a:endParaRPr lang="es-ES_tradnl"/>
        </a:p>
      </dgm:t>
    </dgm:pt>
    <dgm:pt modelId="{79B9A7E6-8352-CE4F-9211-EA84FA7E8A52}" type="sibTrans" cxnId="{5945E19A-ECA1-9B47-A79A-4ADACB5C715D}">
      <dgm:prSet/>
      <dgm:spPr/>
      <dgm:t>
        <a:bodyPr/>
        <a:lstStyle/>
        <a:p>
          <a:endParaRPr lang="es-ES_tradnl"/>
        </a:p>
      </dgm:t>
    </dgm:pt>
    <dgm:pt modelId="{E98D24C5-64BC-154E-966B-A35A5F76020A}">
      <dgm:prSet phldrT="[Texto]" custT="1"/>
      <dgm:spPr/>
      <dgm:t>
        <a:bodyPr/>
        <a:lstStyle/>
        <a:p>
          <a:r>
            <a:rPr lang="es-ES" sz="2800" b="0" dirty="0">
              <a:latin typeface="Montserrat" pitchFamily="2" charset="77"/>
            </a:rPr>
            <a:t>Adyuvantes.</a:t>
          </a:r>
          <a:endParaRPr lang="es-ES_tradnl" sz="2800" b="0" dirty="0">
            <a:latin typeface="Montserrat" pitchFamily="2" charset="77"/>
          </a:endParaRPr>
        </a:p>
      </dgm:t>
    </dgm:pt>
    <dgm:pt modelId="{B679226D-472F-024B-84EC-AF6D53EFB37A}" type="parTrans" cxnId="{D6FF8B3A-797D-584E-BFFE-D75B69720D93}">
      <dgm:prSet/>
      <dgm:spPr/>
      <dgm:t>
        <a:bodyPr/>
        <a:lstStyle/>
        <a:p>
          <a:endParaRPr lang="es-ES_tradnl"/>
        </a:p>
      </dgm:t>
    </dgm:pt>
    <dgm:pt modelId="{A73BD5D1-B677-BF45-B811-6FC5FCA79537}" type="sibTrans" cxnId="{D6FF8B3A-797D-584E-BFFE-D75B69720D93}">
      <dgm:prSet/>
      <dgm:spPr/>
      <dgm:t>
        <a:bodyPr/>
        <a:lstStyle/>
        <a:p>
          <a:endParaRPr lang="es-ES_tradnl"/>
        </a:p>
      </dgm:t>
    </dgm:pt>
    <dgm:pt modelId="{64B64BB6-1FB6-8D45-AED4-DAA9E56CE245}">
      <dgm:prSet phldrT="[Texto]" custT="1"/>
      <dgm:spPr/>
      <dgm:t>
        <a:bodyPr/>
        <a:lstStyle/>
        <a:p>
          <a:r>
            <a:rPr lang="es-ES_tradnl" sz="2800" b="0" dirty="0">
              <a:latin typeface="Montserrat" pitchFamily="2" charset="77"/>
            </a:rPr>
            <a:t>V</a:t>
          </a:r>
          <a:r>
            <a:rPr lang="es-ES" sz="2800" b="0" dirty="0" err="1">
              <a:latin typeface="Montserrat" pitchFamily="2" charset="77"/>
            </a:rPr>
            <a:t>ías</a:t>
          </a:r>
          <a:r>
            <a:rPr lang="es-ES" sz="2800" b="0" dirty="0">
              <a:latin typeface="Montserrat" pitchFamily="2" charset="77"/>
            </a:rPr>
            <a:t> de administración.</a:t>
          </a:r>
          <a:endParaRPr lang="es-ES_tradnl" sz="2800" b="0" dirty="0">
            <a:latin typeface="Montserrat" pitchFamily="2" charset="77"/>
          </a:endParaRPr>
        </a:p>
      </dgm:t>
    </dgm:pt>
    <dgm:pt modelId="{A7CFE48A-DDE8-814E-BDC4-907B26CF793A}" type="parTrans" cxnId="{27DE0E95-8351-914F-BCB4-82CB1214A0C4}">
      <dgm:prSet/>
      <dgm:spPr/>
      <dgm:t>
        <a:bodyPr/>
        <a:lstStyle/>
        <a:p>
          <a:endParaRPr lang="es-ES_tradnl"/>
        </a:p>
      </dgm:t>
    </dgm:pt>
    <dgm:pt modelId="{844CC071-35EB-1044-A296-CE9F3EFD5211}" type="sibTrans" cxnId="{27DE0E95-8351-914F-BCB4-82CB1214A0C4}">
      <dgm:prSet/>
      <dgm:spPr/>
      <dgm:t>
        <a:bodyPr/>
        <a:lstStyle/>
        <a:p>
          <a:endParaRPr lang="es-ES_tradnl"/>
        </a:p>
      </dgm:t>
    </dgm:pt>
    <dgm:pt modelId="{9F4138F6-04D3-5A4A-A3A2-72C5F37F82CA}">
      <dgm:prSet phldrT="[Texto]"/>
      <dgm:spPr/>
      <dgm:t>
        <a:bodyPr/>
        <a:lstStyle/>
        <a:p>
          <a:r>
            <a:rPr lang="es-ES_tradnl" b="0" dirty="0">
              <a:latin typeface="Montserrat" pitchFamily="2" charset="77"/>
            </a:rPr>
            <a:t>Edad</a:t>
          </a:r>
          <a:r>
            <a:rPr lang="es-ES_tradnl" b="0" baseline="0" dirty="0">
              <a:latin typeface="Montserrat" pitchFamily="2" charset="77"/>
            </a:rPr>
            <a:t>.</a:t>
          </a:r>
          <a:endParaRPr lang="es-ES_tradnl" b="0" dirty="0">
            <a:latin typeface="Montserrat" pitchFamily="2" charset="77"/>
          </a:endParaRPr>
        </a:p>
      </dgm:t>
    </dgm:pt>
    <dgm:pt modelId="{03250714-0630-9F4B-8D3C-D38780AA2B19}" type="parTrans" cxnId="{78D031D0-4E2C-CF48-9670-ED2740DE0BDC}">
      <dgm:prSet/>
      <dgm:spPr/>
      <dgm:t>
        <a:bodyPr/>
        <a:lstStyle/>
        <a:p>
          <a:endParaRPr lang="es-ES_tradnl"/>
        </a:p>
      </dgm:t>
    </dgm:pt>
    <dgm:pt modelId="{112BB724-72F4-2743-84C9-D2AFFB0D14A8}" type="sibTrans" cxnId="{78D031D0-4E2C-CF48-9670-ED2740DE0BDC}">
      <dgm:prSet/>
      <dgm:spPr/>
      <dgm:t>
        <a:bodyPr/>
        <a:lstStyle/>
        <a:p>
          <a:endParaRPr lang="es-ES_tradnl"/>
        </a:p>
      </dgm:t>
    </dgm:pt>
    <dgm:pt modelId="{C6D9827A-927F-9F42-83EC-674C15BF8425}" type="pres">
      <dgm:prSet presAssocID="{118958EB-D7EA-BF4F-B66A-322294367E90}" presName="diagram" presStyleCnt="0">
        <dgm:presLayoutVars>
          <dgm:dir/>
          <dgm:resizeHandles val="exact"/>
        </dgm:presLayoutVars>
      </dgm:prSet>
      <dgm:spPr/>
    </dgm:pt>
    <dgm:pt modelId="{117772A0-54C6-E349-8450-7BB3D5FF7340}" type="pres">
      <dgm:prSet presAssocID="{D54D427D-CC21-634E-BA3F-6A0BFB4672B1}" presName="node" presStyleLbl="node1" presStyleIdx="0" presStyleCnt="6" custScaleX="68691" custScaleY="66525" custLinFactNeighborX="-25931" custLinFactNeighborY="2533">
        <dgm:presLayoutVars>
          <dgm:bulletEnabled val="1"/>
        </dgm:presLayoutVars>
      </dgm:prSet>
      <dgm:spPr/>
    </dgm:pt>
    <dgm:pt modelId="{9D04901A-9E0A-9445-92B5-E80893B89EBD}" type="pres">
      <dgm:prSet presAssocID="{750BA377-34C1-CF45-9C1B-F77046C14A90}" presName="sibTrans" presStyleCnt="0"/>
      <dgm:spPr/>
    </dgm:pt>
    <dgm:pt modelId="{AFD8ECD2-51AA-8C4D-97E2-B5C543BADC90}" type="pres">
      <dgm:prSet presAssocID="{9193A570-B4E0-F249-819E-29667F735279}" presName="node" presStyleLbl="node1" presStyleIdx="1" presStyleCnt="6" custScaleX="71436" custScaleY="71263" custLinFactNeighborX="-31347" custLinFactNeighborY="3513">
        <dgm:presLayoutVars>
          <dgm:bulletEnabled val="1"/>
        </dgm:presLayoutVars>
      </dgm:prSet>
      <dgm:spPr/>
    </dgm:pt>
    <dgm:pt modelId="{797CA5B4-25C3-2141-96C9-F22CE588BD6F}" type="pres">
      <dgm:prSet presAssocID="{679DA494-E162-2043-A43E-73A8B19DF86D}" presName="sibTrans" presStyleCnt="0"/>
      <dgm:spPr/>
    </dgm:pt>
    <dgm:pt modelId="{9DAA382E-D747-BE4A-9230-CE7B0031F2C4}" type="pres">
      <dgm:prSet presAssocID="{14E1FE1C-6D38-B542-9F26-09DC118A4FE7}" presName="node" presStyleLbl="node1" presStyleIdx="2" presStyleCnt="6" custScaleX="52232" custScaleY="64928" custLinFactNeighborX="-36022" custLinFactNeighborY="2159">
        <dgm:presLayoutVars>
          <dgm:bulletEnabled val="1"/>
        </dgm:presLayoutVars>
      </dgm:prSet>
      <dgm:spPr/>
    </dgm:pt>
    <dgm:pt modelId="{E18F9FB6-4934-BA4D-B129-E0B58C6536DD}" type="pres">
      <dgm:prSet presAssocID="{79B9A7E6-8352-CE4F-9211-EA84FA7E8A52}" presName="sibTrans" presStyleCnt="0"/>
      <dgm:spPr/>
    </dgm:pt>
    <dgm:pt modelId="{30F4EDE6-8BBC-1B46-94D8-62A05D7DE5AC}" type="pres">
      <dgm:prSet presAssocID="{E98D24C5-64BC-154E-966B-A35A5F76020A}" presName="node" presStyleLbl="node1" presStyleIdx="3" presStyleCnt="6" custScaleX="59763" custScaleY="53621" custLinFactX="100000" custLinFactNeighborX="107018" custLinFactNeighborY="-98480">
        <dgm:presLayoutVars>
          <dgm:bulletEnabled val="1"/>
        </dgm:presLayoutVars>
      </dgm:prSet>
      <dgm:spPr/>
    </dgm:pt>
    <dgm:pt modelId="{43898845-B3EB-774D-AC0D-FF832FCE132F}" type="pres">
      <dgm:prSet presAssocID="{A73BD5D1-B677-BF45-B811-6FC5FCA79537}" presName="sibTrans" presStyleCnt="0"/>
      <dgm:spPr/>
    </dgm:pt>
    <dgm:pt modelId="{6A1B2F9B-EA80-C54F-A705-D60A23008F02}" type="pres">
      <dgm:prSet presAssocID="{64B64BB6-1FB6-8D45-AED4-DAA9E56CE245}" presName="node" presStyleLbl="node1" presStyleIdx="4" presStyleCnt="6" custScaleX="85022">
        <dgm:presLayoutVars>
          <dgm:bulletEnabled val="1"/>
        </dgm:presLayoutVars>
      </dgm:prSet>
      <dgm:spPr/>
    </dgm:pt>
    <dgm:pt modelId="{DC9A3112-DF85-C94B-80E0-BD5AA7230EEE}" type="pres">
      <dgm:prSet presAssocID="{844CC071-35EB-1044-A296-CE9F3EFD5211}" presName="sibTrans" presStyleCnt="0"/>
      <dgm:spPr/>
    </dgm:pt>
    <dgm:pt modelId="{18CB2F3D-E245-4C46-8E66-2DBF4ACC14AA}" type="pres">
      <dgm:prSet presAssocID="{9F4138F6-04D3-5A4A-A3A2-72C5F37F82CA}" presName="node" presStyleLbl="node1" presStyleIdx="5" presStyleCnt="6" custLinFactNeighborX="1350">
        <dgm:presLayoutVars>
          <dgm:bulletEnabled val="1"/>
        </dgm:presLayoutVars>
      </dgm:prSet>
      <dgm:spPr/>
    </dgm:pt>
  </dgm:ptLst>
  <dgm:cxnLst>
    <dgm:cxn modelId="{D7EFF815-93C2-1541-AD1E-FB4F82A33B94}" type="presOf" srcId="{14E1FE1C-6D38-B542-9F26-09DC118A4FE7}" destId="{9DAA382E-D747-BE4A-9230-CE7B0031F2C4}" srcOrd="0" destOrd="0" presId="urn:microsoft.com/office/officeart/2005/8/layout/default"/>
    <dgm:cxn modelId="{D6FF8B3A-797D-584E-BFFE-D75B69720D93}" srcId="{118958EB-D7EA-BF4F-B66A-322294367E90}" destId="{E98D24C5-64BC-154E-966B-A35A5F76020A}" srcOrd="3" destOrd="0" parTransId="{B679226D-472F-024B-84EC-AF6D53EFB37A}" sibTransId="{A73BD5D1-B677-BF45-B811-6FC5FCA79537}"/>
    <dgm:cxn modelId="{8B59C93F-2A7C-C34D-9242-1ACD4630C898}" type="presOf" srcId="{64B64BB6-1FB6-8D45-AED4-DAA9E56CE245}" destId="{6A1B2F9B-EA80-C54F-A705-D60A23008F02}" srcOrd="0" destOrd="0" presId="urn:microsoft.com/office/officeart/2005/8/layout/default"/>
    <dgm:cxn modelId="{58F6E666-89C2-844B-9C3E-7B64F197C6A9}" srcId="{118958EB-D7EA-BF4F-B66A-322294367E90}" destId="{9193A570-B4E0-F249-819E-29667F735279}" srcOrd="1" destOrd="0" parTransId="{0FA1C323-7B77-164E-AB76-C37EB5EBF9FA}" sibTransId="{679DA494-E162-2043-A43E-73A8B19DF86D}"/>
    <dgm:cxn modelId="{359B3D4C-A20F-FF46-8271-4A63E1BABC93}" type="presOf" srcId="{E98D24C5-64BC-154E-966B-A35A5F76020A}" destId="{30F4EDE6-8BBC-1B46-94D8-62A05D7DE5AC}" srcOrd="0" destOrd="0" presId="urn:microsoft.com/office/officeart/2005/8/layout/default"/>
    <dgm:cxn modelId="{A432B28E-C884-4948-87CF-F0D14699FC64}" type="presOf" srcId="{D54D427D-CC21-634E-BA3F-6A0BFB4672B1}" destId="{117772A0-54C6-E349-8450-7BB3D5FF7340}" srcOrd="0" destOrd="0" presId="urn:microsoft.com/office/officeart/2005/8/layout/default"/>
    <dgm:cxn modelId="{27DE0E95-8351-914F-BCB4-82CB1214A0C4}" srcId="{118958EB-D7EA-BF4F-B66A-322294367E90}" destId="{64B64BB6-1FB6-8D45-AED4-DAA9E56CE245}" srcOrd="4" destOrd="0" parTransId="{A7CFE48A-DDE8-814E-BDC4-907B26CF793A}" sibTransId="{844CC071-35EB-1044-A296-CE9F3EFD5211}"/>
    <dgm:cxn modelId="{5945E19A-ECA1-9B47-A79A-4ADACB5C715D}" srcId="{118958EB-D7EA-BF4F-B66A-322294367E90}" destId="{14E1FE1C-6D38-B542-9F26-09DC118A4FE7}" srcOrd="2" destOrd="0" parTransId="{9E72E5F9-6A26-F743-A9CF-6D59BC54DD14}" sibTransId="{79B9A7E6-8352-CE4F-9211-EA84FA7E8A52}"/>
    <dgm:cxn modelId="{BF8F83B9-569F-524D-97B2-19BAD7C5EBBA}" type="presOf" srcId="{9F4138F6-04D3-5A4A-A3A2-72C5F37F82CA}" destId="{18CB2F3D-E245-4C46-8E66-2DBF4ACC14AA}" srcOrd="0" destOrd="0" presId="urn:microsoft.com/office/officeart/2005/8/layout/default"/>
    <dgm:cxn modelId="{78D031D0-4E2C-CF48-9670-ED2740DE0BDC}" srcId="{118958EB-D7EA-BF4F-B66A-322294367E90}" destId="{9F4138F6-04D3-5A4A-A3A2-72C5F37F82CA}" srcOrd="5" destOrd="0" parTransId="{03250714-0630-9F4B-8D3C-D38780AA2B19}" sibTransId="{112BB724-72F4-2743-84C9-D2AFFB0D14A8}"/>
    <dgm:cxn modelId="{767B2DD1-E5FE-F749-9969-8A81C27AB139}" type="presOf" srcId="{118958EB-D7EA-BF4F-B66A-322294367E90}" destId="{C6D9827A-927F-9F42-83EC-674C15BF8425}" srcOrd="0" destOrd="0" presId="urn:microsoft.com/office/officeart/2005/8/layout/default"/>
    <dgm:cxn modelId="{11E19ED7-F6D0-E34F-81B6-28FD3280274E}" srcId="{118958EB-D7EA-BF4F-B66A-322294367E90}" destId="{D54D427D-CC21-634E-BA3F-6A0BFB4672B1}" srcOrd="0" destOrd="0" parTransId="{884377A0-0677-264F-8A8E-8F569000E473}" sibTransId="{750BA377-34C1-CF45-9C1B-F77046C14A90}"/>
    <dgm:cxn modelId="{9EBC07DF-BBFD-EE49-86D5-F48C9E65506D}" type="presOf" srcId="{9193A570-B4E0-F249-819E-29667F735279}" destId="{AFD8ECD2-51AA-8C4D-97E2-B5C543BADC90}" srcOrd="0" destOrd="0" presId="urn:microsoft.com/office/officeart/2005/8/layout/default"/>
    <dgm:cxn modelId="{EE196650-78E5-1F45-8393-3644083046A4}" type="presParOf" srcId="{C6D9827A-927F-9F42-83EC-674C15BF8425}" destId="{117772A0-54C6-E349-8450-7BB3D5FF7340}" srcOrd="0" destOrd="0" presId="urn:microsoft.com/office/officeart/2005/8/layout/default"/>
    <dgm:cxn modelId="{7B8B87E7-E478-5A47-B36B-4B32F76204D8}" type="presParOf" srcId="{C6D9827A-927F-9F42-83EC-674C15BF8425}" destId="{9D04901A-9E0A-9445-92B5-E80893B89EBD}" srcOrd="1" destOrd="0" presId="urn:microsoft.com/office/officeart/2005/8/layout/default"/>
    <dgm:cxn modelId="{70A43043-6EF2-3F42-AA6D-35F12810317F}" type="presParOf" srcId="{C6D9827A-927F-9F42-83EC-674C15BF8425}" destId="{AFD8ECD2-51AA-8C4D-97E2-B5C543BADC90}" srcOrd="2" destOrd="0" presId="urn:microsoft.com/office/officeart/2005/8/layout/default"/>
    <dgm:cxn modelId="{447B1F4B-4224-1549-AD83-C95DB9F9D333}" type="presParOf" srcId="{C6D9827A-927F-9F42-83EC-674C15BF8425}" destId="{797CA5B4-25C3-2141-96C9-F22CE588BD6F}" srcOrd="3" destOrd="0" presId="urn:microsoft.com/office/officeart/2005/8/layout/default"/>
    <dgm:cxn modelId="{7F40DA1A-F213-0E4C-B37E-19CEA643631D}" type="presParOf" srcId="{C6D9827A-927F-9F42-83EC-674C15BF8425}" destId="{9DAA382E-D747-BE4A-9230-CE7B0031F2C4}" srcOrd="4" destOrd="0" presId="urn:microsoft.com/office/officeart/2005/8/layout/default"/>
    <dgm:cxn modelId="{F1917DC8-A92D-234C-B238-3962CC70C851}" type="presParOf" srcId="{C6D9827A-927F-9F42-83EC-674C15BF8425}" destId="{E18F9FB6-4934-BA4D-B129-E0B58C6536DD}" srcOrd="5" destOrd="0" presId="urn:microsoft.com/office/officeart/2005/8/layout/default"/>
    <dgm:cxn modelId="{86D07461-26E4-1A49-8F52-B36016DAACE5}" type="presParOf" srcId="{C6D9827A-927F-9F42-83EC-674C15BF8425}" destId="{30F4EDE6-8BBC-1B46-94D8-62A05D7DE5AC}" srcOrd="6" destOrd="0" presId="urn:microsoft.com/office/officeart/2005/8/layout/default"/>
    <dgm:cxn modelId="{B1E39373-E49F-9447-AFDB-3C9907D1FD73}" type="presParOf" srcId="{C6D9827A-927F-9F42-83EC-674C15BF8425}" destId="{43898845-B3EB-774D-AC0D-FF832FCE132F}" srcOrd="7" destOrd="0" presId="urn:microsoft.com/office/officeart/2005/8/layout/default"/>
    <dgm:cxn modelId="{5D522D62-2770-9841-9231-A3AD64AC4F23}" type="presParOf" srcId="{C6D9827A-927F-9F42-83EC-674C15BF8425}" destId="{6A1B2F9B-EA80-C54F-A705-D60A23008F02}" srcOrd="8" destOrd="0" presId="urn:microsoft.com/office/officeart/2005/8/layout/default"/>
    <dgm:cxn modelId="{DA655B62-4838-7E4C-A1B6-C88B8D148E1B}" type="presParOf" srcId="{C6D9827A-927F-9F42-83EC-674C15BF8425}" destId="{DC9A3112-DF85-C94B-80E0-BD5AA7230EEE}" srcOrd="9" destOrd="0" presId="urn:microsoft.com/office/officeart/2005/8/layout/default"/>
    <dgm:cxn modelId="{2E9C84B5-418B-914C-9246-67F51E425777}" type="presParOf" srcId="{C6D9827A-927F-9F42-83EC-674C15BF8425}" destId="{18CB2F3D-E245-4C46-8E66-2DBF4ACC14A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65A16E-6CC0-D743-8712-9C8A226ACF1A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933FC48-FD18-834D-8B77-83F2D634D5EA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b="1" dirty="0">
              <a:latin typeface="Montserrat" pitchFamily="2" charset="77"/>
            </a:rPr>
            <a:t>PPSV23, </a:t>
          </a:r>
          <a:r>
            <a:rPr lang="es-ES" b="1" dirty="0" err="1">
              <a:latin typeface="Montserrat" pitchFamily="2" charset="77"/>
            </a:rPr>
            <a:t>Pneumovax</a:t>
          </a:r>
          <a:r>
            <a:rPr lang="es-ES" b="1" dirty="0">
              <a:latin typeface="Montserrat" pitchFamily="2" charset="77"/>
            </a:rPr>
            <a:t> (Merck, </a:t>
          </a:r>
          <a:r>
            <a:rPr lang="es-ES" b="1" dirty="0" err="1">
              <a:latin typeface="Montserrat" pitchFamily="2" charset="77"/>
            </a:rPr>
            <a:t>Whitehouse</a:t>
          </a:r>
          <a:r>
            <a:rPr lang="es-ES" b="1" dirty="0">
              <a:latin typeface="Montserrat" pitchFamily="2" charset="77"/>
            </a:rPr>
            <a:t> </a:t>
          </a:r>
          <a:r>
            <a:rPr lang="es-ES" b="1" dirty="0" err="1">
              <a:latin typeface="Montserrat" pitchFamily="2" charset="77"/>
            </a:rPr>
            <a:t>Station</a:t>
          </a:r>
          <a:r>
            <a:rPr lang="es-ES" b="1" dirty="0">
              <a:latin typeface="Montserrat" pitchFamily="2" charset="77"/>
            </a:rPr>
            <a:t>, NJ) o </a:t>
          </a:r>
          <a:r>
            <a:rPr lang="es-ES" b="1" dirty="0" err="1">
              <a:latin typeface="Montserrat" pitchFamily="2" charset="77"/>
            </a:rPr>
            <a:t>Pnu-Immune</a:t>
          </a:r>
          <a:r>
            <a:rPr lang="es-ES" b="1" dirty="0">
              <a:latin typeface="Montserrat" pitchFamily="2" charset="77"/>
            </a:rPr>
            <a:t> (</a:t>
          </a:r>
          <a:r>
            <a:rPr lang="es-ES" b="1" dirty="0" err="1">
              <a:latin typeface="Montserrat" pitchFamily="2" charset="77"/>
            </a:rPr>
            <a:t>Wyeth</a:t>
          </a:r>
          <a:r>
            <a:rPr lang="es-ES" b="1" dirty="0">
              <a:latin typeface="Montserrat" pitchFamily="2" charset="77"/>
            </a:rPr>
            <a:t>, </a:t>
          </a:r>
          <a:r>
            <a:rPr lang="es-ES" b="1" dirty="0" err="1">
              <a:latin typeface="Montserrat" pitchFamily="2" charset="77"/>
            </a:rPr>
            <a:t>Collegeville</a:t>
          </a:r>
          <a:r>
            <a:rPr lang="es-ES" b="1" dirty="0">
              <a:latin typeface="Montserrat" pitchFamily="2" charset="77"/>
            </a:rPr>
            <a:t>, PA) </a:t>
          </a:r>
          <a:endParaRPr lang="es-CO" b="1" dirty="0">
            <a:latin typeface="Montserrat" pitchFamily="2" charset="77"/>
          </a:endParaRPr>
        </a:p>
      </dgm:t>
    </dgm:pt>
    <dgm:pt modelId="{878D3C68-37A6-D442-9D73-8416D7264687}" type="parTrans" cxnId="{D61436B2-FC3B-3F4C-83C3-B08CDB1FB0A6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93FCCAA2-949C-C94F-9569-19EF3278CCF0}" type="sibTrans" cxnId="{D61436B2-FC3B-3F4C-83C3-B08CDB1FB0A6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5385A767-4D32-A147-BC6B-E685C5DA2156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>
              <a:solidFill>
                <a:srgbClr val="152B48"/>
              </a:solidFill>
              <a:latin typeface="Montserrat" pitchFamily="2" charset="77"/>
            </a:rPr>
            <a:t>Material capsular 23 tipos, que históricamente causaron del 75% al ​​85% de la enfermedad en niños o adultos. </a:t>
          </a:r>
          <a:endParaRPr lang="es-CO" dirty="0">
            <a:solidFill>
              <a:srgbClr val="152B48"/>
            </a:solidFill>
            <a:latin typeface="Montserrat" pitchFamily="2" charset="77"/>
          </a:endParaRPr>
        </a:p>
      </dgm:t>
    </dgm:pt>
    <dgm:pt modelId="{58D456C1-C1BA-A047-8274-B95F3C280461}" type="parTrans" cxnId="{93921653-C660-B04F-898E-909149E5CEF0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CDA28F0E-3556-7041-90D7-7B34E92578AB}" type="sibTrans" cxnId="{93921653-C660-B04F-898E-909149E5CEF0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0B1BB5A5-EE0D-8C44-8E1F-4BFCA79BED8C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b="1" dirty="0">
              <a:latin typeface="Montserrat" pitchFamily="2" charset="77"/>
            </a:rPr>
            <a:t>PCV, </a:t>
          </a:r>
          <a:r>
            <a:rPr lang="es-ES" b="1" dirty="0" err="1">
              <a:latin typeface="Montserrat" pitchFamily="2" charset="77"/>
            </a:rPr>
            <a:t>Prevnar</a:t>
          </a:r>
          <a:r>
            <a:rPr lang="es-ES" b="1" dirty="0">
              <a:latin typeface="Montserrat" pitchFamily="2" charset="77"/>
            </a:rPr>
            <a:t> 7 (PCV7; </a:t>
          </a:r>
          <a:r>
            <a:rPr lang="es-ES" b="1" dirty="0" err="1">
              <a:latin typeface="Montserrat" pitchFamily="2" charset="77"/>
            </a:rPr>
            <a:t>Wyeth</a:t>
          </a:r>
          <a:r>
            <a:rPr lang="es-ES" b="1" dirty="0">
              <a:latin typeface="Montserrat" pitchFamily="2" charset="77"/>
            </a:rPr>
            <a:t>) y ahora Prevnar13 (PCV13; Pfizer, Filadelfia, PA),</a:t>
          </a:r>
          <a:endParaRPr lang="es-CO" b="1" dirty="0">
            <a:latin typeface="Montserrat" pitchFamily="2" charset="77"/>
          </a:endParaRPr>
        </a:p>
      </dgm:t>
    </dgm:pt>
    <dgm:pt modelId="{D1B39D3B-4037-5D46-8950-EDF6CC6045A1}" type="parTrans" cxnId="{AB39E88D-73E4-C84A-B103-10B228A6960C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03D99123-B374-EE4F-94F6-12C5C29F4C5E}" type="sibTrans" cxnId="{AB39E88D-73E4-C84A-B103-10B228A6960C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81FC761F-9556-2346-BE23-6D3B290FA893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>
              <a:solidFill>
                <a:srgbClr val="152B48"/>
              </a:solidFill>
              <a:latin typeface="Montserrat" pitchFamily="2" charset="77"/>
            </a:rPr>
            <a:t>Polisacárido capsular de los 13 tipos más comunes, que producen enfermedad en  niños conjugada con proteína.</a:t>
          </a:r>
          <a:endParaRPr lang="es-CO" dirty="0">
            <a:solidFill>
              <a:srgbClr val="152B48"/>
            </a:solidFill>
            <a:latin typeface="Montserrat" pitchFamily="2" charset="77"/>
          </a:endParaRPr>
        </a:p>
      </dgm:t>
    </dgm:pt>
    <dgm:pt modelId="{BF022A2C-76C2-CA4C-8BB4-FC44C1E6FA30}" type="parTrans" cxnId="{898F5C1B-C84A-CE4C-B023-7FA68F9449C8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93D46FB6-8146-9242-BF2A-9A1128A43CB3}" type="sibTrans" cxnId="{898F5C1B-C84A-CE4C-B023-7FA68F9449C8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5C167BEB-CD2F-2343-AB53-03DC081FE10F}">
      <dgm:prSet/>
      <dgm:spPr/>
      <dgm:t>
        <a:bodyPr/>
        <a:lstStyle/>
        <a:p>
          <a:pPr>
            <a:lnSpc>
              <a:spcPct val="100000"/>
            </a:lnSpc>
          </a:pPr>
          <a:r>
            <a:rPr lang="es-CO" dirty="0">
              <a:solidFill>
                <a:srgbClr val="152B48"/>
              </a:solidFill>
              <a:latin typeface="Montserrat" pitchFamily="2" charset="77"/>
            </a:rPr>
            <a:t>6ª único.</a:t>
          </a:r>
        </a:p>
      </dgm:t>
    </dgm:pt>
    <dgm:pt modelId="{69F448DC-BBFC-624B-A272-8C13E42B41AF}" type="parTrans" cxnId="{4BF58494-ED0E-9542-AC7D-8DF36312B204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D7D7847A-25F5-F841-B927-47471C7F7027}" type="sibTrans" cxnId="{4BF58494-ED0E-9542-AC7D-8DF36312B204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3B4DE061-61ED-414E-AB92-03972F655A2B}">
      <dgm:prSet/>
      <dgm:spPr/>
      <dgm:t>
        <a:bodyPr/>
        <a:lstStyle/>
        <a:p>
          <a:pPr>
            <a:lnSpc>
              <a:spcPct val="100000"/>
            </a:lnSpc>
          </a:pPr>
          <a:r>
            <a:rPr lang="es-CO" dirty="0">
              <a:solidFill>
                <a:srgbClr val="152B48"/>
              </a:solidFill>
              <a:latin typeface="Montserrat" pitchFamily="2" charset="77"/>
            </a:rPr>
            <a:t>2, 8, 9N, 10A, 11A, 12F, 15B, 17F, 20, 22F, and 33F.</a:t>
          </a:r>
        </a:p>
      </dgm:t>
    </dgm:pt>
    <dgm:pt modelId="{9F862413-FEFC-A847-B389-7F968043F0E7}" type="parTrans" cxnId="{444627A3-2DF5-CE4D-BCCD-D3CCDF14B2D8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98E41E97-29BA-6E46-8799-19FEE138077E}" type="sibTrans" cxnId="{444627A3-2DF5-CE4D-BCCD-D3CCDF14B2D8}">
      <dgm:prSet/>
      <dgm:spPr/>
      <dgm:t>
        <a:bodyPr/>
        <a:lstStyle/>
        <a:p>
          <a:endParaRPr lang="es-ES">
            <a:latin typeface="Montserrat" pitchFamily="2" charset="77"/>
          </a:endParaRPr>
        </a:p>
      </dgm:t>
    </dgm:pt>
    <dgm:pt modelId="{F7FD5B54-136E-1E4E-9F60-CC864421FA9B}" type="pres">
      <dgm:prSet presAssocID="{9765A16E-6CC0-D743-8712-9C8A226ACF1A}" presName="Name0" presStyleCnt="0">
        <dgm:presLayoutVars>
          <dgm:dir/>
          <dgm:animLvl val="lvl"/>
          <dgm:resizeHandles val="exact"/>
        </dgm:presLayoutVars>
      </dgm:prSet>
      <dgm:spPr/>
    </dgm:pt>
    <dgm:pt modelId="{AA27DE63-B6E7-7248-94D8-F21E1E1FBFB7}" type="pres">
      <dgm:prSet presAssocID="{3933FC48-FD18-834D-8B77-83F2D634D5EA}" presName="composite" presStyleCnt="0"/>
      <dgm:spPr/>
    </dgm:pt>
    <dgm:pt modelId="{D664DBE2-571D-EF49-9FD7-1781A8853251}" type="pres">
      <dgm:prSet presAssocID="{3933FC48-FD18-834D-8B77-83F2D634D5E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CE91C6B8-EC51-4B45-9201-655C0D1050DF}" type="pres">
      <dgm:prSet presAssocID="{3933FC48-FD18-834D-8B77-83F2D634D5EA}" presName="desTx" presStyleLbl="alignAccFollowNode1" presStyleIdx="0" presStyleCnt="2">
        <dgm:presLayoutVars>
          <dgm:bulletEnabled val="1"/>
        </dgm:presLayoutVars>
      </dgm:prSet>
      <dgm:spPr/>
    </dgm:pt>
    <dgm:pt modelId="{E9D67EB4-B986-3743-A12B-7E5F9318BA95}" type="pres">
      <dgm:prSet presAssocID="{93FCCAA2-949C-C94F-9569-19EF3278CCF0}" presName="space" presStyleCnt="0"/>
      <dgm:spPr/>
    </dgm:pt>
    <dgm:pt modelId="{F8F35EEF-CC7D-ED42-82E9-7BEB2F80031B}" type="pres">
      <dgm:prSet presAssocID="{0B1BB5A5-EE0D-8C44-8E1F-4BFCA79BED8C}" presName="composite" presStyleCnt="0"/>
      <dgm:spPr/>
    </dgm:pt>
    <dgm:pt modelId="{5BDF2E22-EDCA-0F43-8255-B2488233079C}" type="pres">
      <dgm:prSet presAssocID="{0B1BB5A5-EE0D-8C44-8E1F-4BFCA79BED8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4334A8F-BA5B-EE4A-ADCF-8039978B5750}" type="pres">
      <dgm:prSet presAssocID="{0B1BB5A5-EE0D-8C44-8E1F-4BFCA79BED8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98F5C1B-C84A-CE4C-B023-7FA68F9449C8}" srcId="{0B1BB5A5-EE0D-8C44-8E1F-4BFCA79BED8C}" destId="{81FC761F-9556-2346-BE23-6D3B290FA893}" srcOrd="0" destOrd="0" parTransId="{BF022A2C-76C2-CA4C-8BB4-FC44C1E6FA30}" sibTransId="{93D46FB6-8146-9242-BF2A-9A1128A43CB3}"/>
    <dgm:cxn modelId="{BBFC0D33-2085-2445-8D96-FFB1C63379DD}" type="presOf" srcId="{0B1BB5A5-EE0D-8C44-8E1F-4BFCA79BED8C}" destId="{5BDF2E22-EDCA-0F43-8255-B2488233079C}" srcOrd="0" destOrd="0" presId="urn:microsoft.com/office/officeart/2005/8/layout/hList1"/>
    <dgm:cxn modelId="{1DFB7C4F-5447-F74E-9507-D8A90E023419}" type="presOf" srcId="{5C167BEB-CD2F-2343-AB53-03DC081FE10F}" destId="{34334A8F-BA5B-EE4A-ADCF-8039978B5750}" srcOrd="0" destOrd="1" presId="urn:microsoft.com/office/officeart/2005/8/layout/hList1"/>
    <dgm:cxn modelId="{93921653-C660-B04F-898E-909149E5CEF0}" srcId="{3933FC48-FD18-834D-8B77-83F2D634D5EA}" destId="{5385A767-4D32-A147-BC6B-E685C5DA2156}" srcOrd="0" destOrd="0" parTransId="{58D456C1-C1BA-A047-8274-B95F3C280461}" sibTransId="{CDA28F0E-3556-7041-90D7-7B34E92578AB}"/>
    <dgm:cxn modelId="{D5D00D85-99DF-544D-A67D-55CE882229E5}" type="presOf" srcId="{3B4DE061-61ED-414E-AB92-03972F655A2B}" destId="{CE91C6B8-EC51-4B45-9201-655C0D1050DF}" srcOrd="0" destOrd="1" presId="urn:microsoft.com/office/officeart/2005/8/layout/hList1"/>
    <dgm:cxn modelId="{AB39E88D-73E4-C84A-B103-10B228A6960C}" srcId="{9765A16E-6CC0-D743-8712-9C8A226ACF1A}" destId="{0B1BB5A5-EE0D-8C44-8E1F-4BFCA79BED8C}" srcOrd="1" destOrd="0" parTransId="{D1B39D3B-4037-5D46-8950-EDF6CC6045A1}" sibTransId="{03D99123-B374-EE4F-94F6-12C5C29F4C5E}"/>
    <dgm:cxn modelId="{4BF58494-ED0E-9542-AC7D-8DF36312B204}" srcId="{0B1BB5A5-EE0D-8C44-8E1F-4BFCA79BED8C}" destId="{5C167BEB-CD2F-2343-AB53-03DC081FE10F}" srcOrd="1" destOrd="0" parTransId="{69F448DC-BBFC-624B-A272-8C13E42B41AF}" sibTransId="{D7D7847A-25F5-F841-B927-47471C7F7027}"/>
    <dgm:cxn modelId="{8012389A-EDFD-9844-86B6-75B318CE0E6A}" type="presOf" srcId="{9765A16E-6CC0-D743-8712-9C8A226ACF1A}" destId="{F7FD5B54-136E-1E4E-9F60-CC864421FA9B}" srcOrd="0" destOrd="0" presId="urn:microsoft.com/office/officeart/2005/8/layout/hList1"/>
    <dgm:cxn modelId="{444627A3-2DF5-CE4D-BCCD-D3CCDF14B2D8}" srcId="{3933FC48-FD18-834D-8B77-83F2D634D5EA}" destId="{3B4DE061-61ED-414E-AB92-03972F655A2B}" srcOrd="1" destOrd="0" parTransId="{9F862413-FEFC-A847-B389-7F968043F0E7}" sibTransId="{98E41E97-29BA-6E46-8799-19FEE138077E}"/>
    <dgm:cxn modelId="{D61436B2-FC3B-3F4C-83C3-B08CDB1FB0A6}" srcId="{9765A16E-6CC0-D743-8712-9C8A226ACF1A}" destId="{3933FC48-FD18-834D-8B77-83F2D634D5EA}" srcOrd="0" destOrd="0" parTransId="{878D3C68-37A6-D442-9D73-8416D7264687}" sibTransId="{93FCCAA2-949C-C94F-9569-19EF3278CCF0}"/>
    <dgm:cxn modelId="{2C3C87B8-6CD8-344C-B3AE-93E36A47FBA3}" type="presOf" srcId="{3933FC48-FD18-834D-8B77-83F2D634D5EA}" destId="{D664DBE2-571D-EF49-9FD7-1781A8853251}" srcOrd="0" destOrd="0" presId="urn:microsoft.com/office/officeart/2005/8/layout/hList1"/>
    <dgm:cxn modelId="{225554BB-9512-2649-8F9C-544DD894C5C4}" type="presOf" srcId="{81FC761F-9556-2346-BE23-6D3B290FA893}" destId="{34334A8F-BA5B-EE4A-ADCF-8039978B5750}" srcOrd="0" destOrd="0" presId="urn:microsoft.com/office/officeart/2005/8/layout/hList1"/>
    <dgm:cxn modelId="{EFBAABF5-E4B8-5046-8D41-EBF91BB156B9}" type="presOf" srcId="{5385A767-4D32-A147-BC6B-E685C5DA2156}" destId="{CE91C6B8-EC51-4B45-9201-655C0D1050DF}" srcOrd="0" destOrd="0" presId="urn:microsoft.com/office/officeart/2005/8/layout/hList1"/>
    <dgm:cxn modelId="{20941EE5-50D3-EB44-9F1B-F2E9505392AA}" type="presParOf" srcId="{F7FD5B54-136E-1E4E-9F60-CC864421FA9B}" destId="{AA27DE63-B6E7-7248-94D8-F21E1E1FBFB7}" srcOrd="0" destOrd="0" presId="urn:microsoft.com/office/officeart/2005/8/layout/hList1"/>
    <dgm:cxn modelId="{2C232304-7B82-4140-B4BA-51D7B702A45A}" type="presParOf" srcId="{AA27DE63-B6E7-7248-94D8-F21E1E1FBFB7}" destId="{D664DBE2-571D-EF49-9FD7-1781A8853251}" srcOrd="0" destOrd="0" presId="urn:microsoft.com/office/officeart/2005/8/layout/hList1"/>
    <dgm:cxn modelId="{F057B35A-960C-A64E-9CE9-BEEBEC9AF4A7}" type="presParOf" srcId="{AA27DE63-B6E7-7248-94D8-F21E1E1FBFB7}" destId="{CE91C6B8-EC51-4B45-9201-655C0D1050DF}" srcOrd="1" destOrd="0" presId="urn:microsoft.com/office/officeart/2005/8/layout/hList1"/>
    <dgm:cxn modelId="{86030990-0568-B241-8974-2959A7A32C5A}" type="presParOf" srcId="{F7FD5B54-136E-1E4E-9F60-CC864421FA9B}" destId="{E9D67EB4-B986-3743-A12B-7E5F9318BA95}" srcOrd="1" destOrd="0" presId="urn:microsoft.com/office/officeart/2005/8/layout/hList1"/>
    <dgm:cxn modelId="{A03D167B-276A-8E43-8ADC-5E93D10EE3B0}" type="presParOf" srcId="{F7FD5B54-136E-1E4E-9F60-CC864421FA9B}" destId="{F8F35EEF-CC7D-ED42-82E9-7BEB2F80031B}" srcOrd="2" destOrd="0" presId="urn:microsoft.com/office/officeart/2005/8/layout/hList1"/>
    <dgm:cxn modelId="{8CE176B0-27BD-CB41-9FCD-14EDBF191B10}" type="presParOf" srcId="{F8F35EEF-CC7D-ED42-82E9-7BEB2F80031B}" destId="{5BDF2E22-EDCA-0F43-8255-B2488233079C}" srcOrd="0" destOrd="0" presId="urn:microsoft.com/office/officeart/2005/8/layout/hList1"/>
    <dgm:cxn modelId="{148CDC0D-A767-F041-B0FF-FDD5024EC7FA}" type="presParOf" srcId="{F8F35EEF-CC7D-ED42-82E9-7BEB2F80031B}" destId="{34334A8F-BA5B-EE4A-ADCF-8039978B575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18958EB-D7EA-BF4F-B66A-322294367E90}" type="doc">
      <dgm:prSet loTypeId="urn:microsoft.com/office/officeart/2005/8/layout/default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D54D427D-CC21-634E-BA3F-6A0BFB4672B1}">
      <dgm:prSet phldrT="[Texto]"/>
      <dgm:spPr/>
      <dgm:t>
        <a:bodyPr/>
        <a:lstStyle/>
        <a:p>
          <a:r>
            <a:rPr lang="es-ES_tradnl" dirty="0">
              <a:latin typeface="Montserrat" pitchFamily="2" charset="77"/>
            </a:rPr>
            <a:t>Nacimiento</a:t>
          </a:r>
          <a:r>
            <a:rPr lang="es-ES_tradnl" baseline="0" dirty="0">
              <a:latin typeface="Montserrat" pitchFamily="2" charset="77"/>
            </a:rPr>
            <a:t> antes 1980 (excepto gestantes y personal asistencial).</a:t>
          </a:r>
          <a:endParaRPr lang="es-ES_tradnl" dirty="0">
            <a:latin typeface="Montserrat" pitchFamily="2" charset="77"/>
          </a:endParaRPr>
        </a:p>
      </dgm:t>
    </dgm:pt>
    <dgm:pt modelId="{884377A0-0677-264F-8A8E-8F569000E473}" type="parTrans" cxnId="{11E19ED7-F6D0-E34F-81B6-28FD3280274E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750BA377-34C1-CF45-9C1B-F77046C14A90}" type="sibTrans" cxnId="{11E19ED7-F6D0-E34F-81B6-28FD3280274E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9193A570-B4E0-F249-819E-29667F735279}">
      <dgm:prSet phldrT="[Texto]"/>
      <dgm:spPr/>
      <dgm:t>
        <a:bodyPr/>
        <a:lstStyle/>
        <a:p>
          <a:r>
            <a:rPr lang="es-ES_tradnl" dirty="0">
              <a:latin typeface="Montserrat" pitchFamily="2" charset="77"/>
            </a:rPr>
            <a:t>2</a:t>
          </a:r>
          <a:r>
            <a:rPr lang="es-ES_tradnl" baseline="0" dirty="0">
              <a:latin typeface="Montserrat" pitchFamily="2" charset="77"/>
            </a:rPr>
            <a:t> dosis de vacuna de VAR, al menos 4 semanas aparte.</a:t>
          </a:r>
          <a:endParaRPr lang="es-ES_tradnl" dirty="0">
            <a:latin typeface="Montserrat" pitchFamily="2" charset="77"/>
          </a:endParaRPr>
        </a:p>
      </dgm:t>
    </dgm:pt>
    <dgm:pt modelId="{0FA1C323-7B77-164E-AB76-C37EB5EBF9FA}" type="parTrans" cxnId="{58F6E666-89C2-844B-9C3E-7B64F197C6A9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679DA494-E162-2043-A43E-73A8B19DF86D}" type="sibTrans" cxnId="{58F6E666-89C2-844B-9C3E-7B64F197C6A9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14E1FE1C-6D38-B542-9F26-09DC118A4FE7}">
      <dgm:prSet phldrT="[Texto]"/>
      <dgm:spPr/>
      <dgm:t>
        <a:bodyPr/>
        <a:lstStyle/>
        <a:p>
          <a:r>
            <a:rPr lang="es-ES_tradnl" dirty="0" err="1">
              <a:latin typeface="Montserrat" pitchFamily="2" charset="77"/>
            </a:rPr>
            <a:t>Diagn</a:t>
          </a:r>
          <a:r>
            <a:rPr lang="es-ES" dirty="0" err="1">
              <a:latin typeface="Montserrat" pitchFamily="2" charset="77"/>
            </a:rPr>
            <a:t>óstico</a:t>
          </a:r>
          <a:r>
            <a:rPr lang="es-ES" baseline="0" dirty="0">
              <a:latin typeface="Montserrat" pitchFamily="2" charset="77"/>
            </a:rPr>
            <a:t> previo infección VVZ.</a:t>
          </a:r>
          <a:endParaRPr lang="es-ES_tradnl" dirty="0">
            <a:latin typeface="Montserrat" pitchFamily="2" charset="77"/>
          </a:endParaRPr>
        </a:p>
      </dgm:t>
    </dgm:pt>
    <dgm:pt modelId="{9E72E5F9-6A26-F743-A9CF-6D59BC54DD14}" type="parTrans" cxnId="{5945E19A-ECA1-9B47-A79A-4ADACB5C715D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79B9A7E6-8352-CE4F-9211-EA84FA7E8A52}" type="sibTrans" cxnId="{5945E19A-ECA1-9B47-A79A-4ADACB5C715D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591AE4DF-E881-5742-8DEC-99189FD81A85}">
      <dgm:prSet phldrT="[Texto]"/>
      <dgm:spPr/>
      <dgm:t>
        <a:bodyPr/>
        <a:lstStyle/>
        <a:p>
          <a:r>
            <a:rPr lang="es-ES_tradnl" dirty="0">
              <a:latin typeface="Montserrat" pitchFamily="2" charset="77"/>
            </a:rPr>
            <a:t>Evidencia</a:t>
          </a:r>
          <a:r>
            <a:rPr lang="es-ES_tradnl" baseline="0" dirty="0">
              <a:latin typeface="Montserrat" pitchFamily="2" charset="77"/>
            </a:rPr>
            <a:t> </a:t>
          </a:r>
          <a:r>
            <a:rPr lang="es-ES_tradnl" baseline="0" dirty="0" err="1">
              <a:latin typeface="Montserrat" pitchFamily="2" charset="77"/>
            </a:rPr>
            <a:t>serol</a:t>
          </a:r>
          <a:r>
            <a:rPr lang="es-ES" baseline="0" dirty="0" err="1">
              <a:latin typeface="Montserrat" pitchFamily="2" charset="77"/>
            </a:rPr>
            <a:t>ógica</a:t>
          </a:r>
          <a:r>
            <a:rPr lang="es-ES" baseline="0" dirty="0">
              <a:latin typeface="Montserrat" pitchFamily="2" charset="77"/>
            </a:rPr>
            <a:t> de inmunidad.</a:t>
          </a:r>
          <a:endParaRPr lang="es-ES_tradnl" dirty="0">
            <a:latin typeface="Montserrat" pitchFamily="2" charset="77"/>
          </a:endParaRPr>
        </a:p>
      </dgm:t>
    </dgm:pt>
    <dgm:pt modelId="{F8A31A9F-3E59-C947-BEA3-B97FF209B32A}" type="parTrans" cxnId="{0ED9D7CF-B3CB-874D-807C-13E66C95FC01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B72CC391-EE60-6C41-8C31-710476E69DE2}" type="sibTrans" cxnId="{0ED9D7CF-B3CB-874D-807C-13E66C95FC01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C6D9827A-927F-9F42-83EC-674C15BF8425}" type="pres">
      <dgm:prSet presAssocID="{118958EB-D7EA-BF4F-B66A-322294367E90}" presName="diagram" presStyleCnt="0">
        <dgm:presLayoutVars>
          <dgm:dir/>
          <dgm:resizeHandles val="exact"/>
        </dgm:presLayoutVars>
      </dgm:prSet>
      <dgm:spPr/>
    </dgm:pt>
    <dgm:pt modelId="{117772A0-54C6-E349-8450-7BB3D5FF7340}" type="pres">
      <dgm:prSet presAssocID="{D54D427D-CC21-634E-BA3F-6A0BFB4672B1}" presName="node" presStyleLbl="node1" presStyleIdx="0" presStyleCnt="4">
        <dgm:presLayoutVars>
          <dgm:bulletEnabled val="1"/>
        </dgm:presLayoutVars>
      </dgm:prSet>
      <dgm:spPr/>
    </dgm:pt>
    <dgm:pt modelId="{9D04901A-9E0A-9445-92B5-E80893B89EBD}" type="pres">
      <dgm:prSet presAssocID="{750BA377-34C1-CF45-9C1B-F77046C14A90}" presName="sibTrans" presStyleCnt="0"/>
      <dgm:spPr/>
    </dgm:pt>
    <dgm:pt modelId="{AFD8ECD2-51AA-8C4D-97E2-B5C543BADC90}" type="pres">
      <dgm:prSet presAssocID="{9193A570-B4E0-F249-819E-29667F735279}" presName="node" presStyleLbl="node1" presStyleIdx="1" presStyleCnt="4" custLinFactNeighborX="11706" custLinFactNeighborY="840">
        <dgm:presLayoutVars>
          <dgm:bulletEnabled val="1"/>
        </dgm:presLayoutVars>
      </dgm:prSet>
      <dgm:spPr/>
    </dgm:pt>
    <dgm:pt modelId="{797CA5B4-25C3-2141-96C9-F22CE588BD6F}" type="pres">
      <dgm:prSet presAssocID="{679DA494-E162-2043-A43E-73A8B19DF86D}" presName="sibTrans" presStyleCnt="0"/>
      <dgm:spPr/>
    </dgm:pt>
    <dgm:pt modelId="{9DAA382E-D747-BE4A-9230-CE7B0031F2C4}" type="pres">
      <dgm:prSet presAssocID="{14E1FE1C-6D38-B542-9F26-09DC118A4FE7}" presName="node" presStyleLbl="node1" presStyleIdx="2" presStyleCnt="4" custLinFactNeighborX="60997" custLinFactNeighborY="409">
        <dgm:presLayoutVars>
          <dgm:bulletEnabled val="1"/>
        </dgm:presLayoutVars>
      </dgm:prSet>
      <dgm:spPr/>
    </dgm:pt>
    <dgm:pt modelId="{9DDC72C8-7B15-6641-A832-9A6CFDE10C56}" type="pres">
      <dgm:prSet presAssocID="{79B9A7E6-8352-CE4F-9211-EA84FA7E8A52}" presName="sibTrans" presStyleCnt="0"/>
      <dgm:spPr/>
    </dgm:pt>
    <dgm:pt modelId="{687C4A45-6FE5-7149-A984-9C66FF17229F}" type="pres">
      <dgm:prSet presAssocID="{591AE4DF-E881-5742-8DEC-99189FD81A85}" presName="node" presStyleLbl="node1" presStyleIdx="3" presStyleCnt="4" custScaleX="86113" custLinFactNeighborX="57013" custLinFactNeighborY="-1750">
        <dgm:presLayoutVars>
          <dgm:bulletEnabled val="1"/>
        </dgm:presLayoutVars>
      </dgm:prSet>
      <dgm:spPr/>
    </dgm:pt>
  </dgm:ptLst>
  <dgm:cxnLst>
    <dgm:cxn modelId="{E8234D09-407F-5C4F-8214-0F37DB99824F}" type="presOf" srcId="{591AE4DF-E881-5742-8DEC-99189FD81A85}" destId="{687C4A45-6FE5-7149-A984-9C66FF17229F}" srcOrd="0" destOrd="0" presId="urn:microsoft.com/office/officeart/2005/8/layout/default"/>
    <dgm:cxn modelId="{1DED5711-8EDA-C34B-8D6F-5CE13F66D878}" type="presOf" srcId="{14E1FE1C-6D38-B542-9F26-09DC118A4FE7}" destId="{9DAA382E-D747-BE4A-9230-CE7B0031F2C4}" srcOrd="0" destOrd="0" presId="urn:microsoft.com/office/officeart/2005/8/layout/default"/>
    <dgm:cxn modelId="{58F6E666-89C2-844B-9C3E-7B64F197C6A9}" srcId="{118958EB-D7EA-BF4F-B66A-322294367E90}" destId="{9193A570-B4E0-F249-819E-29667F735279}" srcOrd="1" destOrd="0" parTransId="{0FA1C323-7B77-164E-AB76-C37EB5EBF9FA}" sibTransId="{679DA494-E162-2043-A43E-73A8B19DF86D}"/>
    <dgm:cxn modelId="{BD91C470-26D6-BA43-998C-06106024B56F}" type="presOf" srcId="{118958EB-D7EA-BF4F-B66A-322294367E90}" destId="{C6D9827A-927F-9F42-83EC-674C15BF8425}" srcOrd="0" destOrd="0" presId="urn:microsoft.com/office/officeart/2005/8/layout/default"/>
    <dgm:cxn modelId="{37160C94-6732-D445-B3EE-13E9E5C807E0}" type="presOf" srcId="{D54D427D-CC21-634E-BA3F-6A0BFB4672B1}" destId="{117772A0-54C6-E349-8450-7BB3D5FF7340}" srcOrd="0" destOrd="0" presId="urn:microsoft.com/office/officeart/2005/8/layout/default"/>
    <dgm:cxn modelId="{5945E19A-ECA1-9B47-A79A-4ADACB5C715D}" srcId="{118958EB-D7EA-BF4F-B66A-322294367E90}" destId="{14E1FE1C-6D38-B542-9F26-09DC118A4FE7}" srcOrd="2" destOrd="0" parTransId="{9E72E5F9-6A26-F743-A9CF-6D59BC54DD14}" sibTransId="{79B9A7E6-8352-CE4F-9211-EA84FA7E8A52}"/>
    <dgm:cxn modelId="{CA2AB9C1-B7DE-2941-AD19-794CBCBE06BB}" type="presOf" srcId="{9193A570-B4E0-F249-819E-29667F735279}" destId="{AFD8ECD2-51AA-8C4D-97E2-B5C543BADC90}" srcOrd="0" destOrd="0" presId="urn:microsoft.com/office/officeart/2005/8/layout/default"/>
    <dgm:cxn modelId="{0ED9D7CF-B3CB-874D-807C-13E66C95FC01}" srcId="{118958EB-D7EA-BF4F-B66A-322294367E90}" destId="{591AE4DF-E881-5742-8DEC-99189FD81A85}" srcOrd="3" destOrd="0" parTransId="{F8A31A9F-3E59-C947-BEA3-B97FF209B32A}" sibTransId="{B72CC391-EE60-6C41-8C31-710476E69DE2}"/>
    <dgm:cxn modelId="{11E19ED7-F6D0-E34F-81B6-28FD3280274E}" srcId="{118958EB-D7EA-BF4F-B66A-322294367E90}" destId="{D54D427D-CC21-634E-BA3F-6A0BFB4672B1}" srcOrd="0" destOrd="0" parTransId="{884377A0-0677-264F-8A8E-8F569000E473}" sibTransId="{750BA377-34C1-CF45-9C1B-F77046C14A90}"/>
    <dgm:cxn modelId="{12860F76-8925-7B41-8EFC-41B3F433C329}" type="presParOf" srcId="{C6D9827A-927F-9F42-83EC-674C15BF8425}" destId="{117772A0-54C6-E349-8450-7BB3D5FF7340}" srcOrd="0" destOrd="0" presId="urn:microsoft.com/office/officeart/2005/8/layout/default"/>
    <dgm:cxn modelId="{42AEDBA5-8387-B44E-B8E9-B2C04DBA6F94}" type="presParOf" srcId="{C6D9827A-927F-9F42-83EC-674C15BF8425}" destId="{9D04901A-9E0A-9445-92B5-E80893B89EBD}" srcOrd="1" destOrd="0" presId="urn:microsoft.com/office/officeart/2005/8/layout/default"/>
    <dgm:cxn modelId="{FF091A9B-5AC9-2747-B991-80732362D4DD}" type="presParOf" srcId="{C6D9827A-927F-9F42-83EC-674C15BF8425}" destId="{AFD8ECD2-51AA-8C4D-97E2-B5C543BADC90}" srcOrd="2" destOrd="0" presId="urn:microsoft.com/office/officeart/2005/8/layout/default"/>
    <dgm:cxn modelId="{CEC2E088-9923-E643-ABD5-214C65A52882}" type="presParOf" srcId="{C6D9827A-927F-9F42-83EC-674C15BF8425}" destId="{797CA5B4-25C3-2141-96C9-F22CE588BD6F}" srcOrd="3" destOrd="0" presId="urn:microsoft.com/office/officeart/2005/8/layout/default"/>
    <dgm:cxn modelId="{D11AF0C3-3C72-A84D-8EC7-A42F22451CFA}" type="presParOf" srcId="{C6D9827A-927F-9F42-83EC-674C15BF8425}" destId="{9DAA382E-D747-BE4A-9230-CE7B0031F2C4}" srcOrd="4" destOrd="0" presId="urn:microsoft.com/office/officeart/2005/8/layout/default"/>
    <dgm:cxn modelId="{12215656-FDBA-A742-964E-1B103CA888A0}" type="presParOf" srcId="{C6D9827A-927F-9F42-83EC-674C15BF8425}" destId="{9DDC72C8-7B15-6641-A832-9A6CFDE10C56}" srcOrd="5" destOrd="0" presId="urn:microsoft.com/office/officeart/2005/8/layout/default"/>
    <dgm:cxn modelId="{30C6551D-D939-514B-9F2F-A9B68E1B43A0}" type="presParOf" srcId="{C6D9827A-927F-9F42-83EC-674C15BF8425}" destId="{687C4A45-6FE5-7149-A984-9C66FF17229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18958EB-D7EA-BF4F-B66A-322294367E90}" type="doc">
      <dgm:prSet loTypeId="urn:microsoft.com/office/officeart/2005/8/layout/default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D54D427D-CC21-634E-BA3F-6A0BFB4672B1}">
      <dgm:prSet phldrT="[Texto]" custT="1"/>
      <dgm:spPr/>
      <dgm:t>
        <a:bodyPr/>
        <a:lstStyle/>
        <a:p>
          <a:r>
            <a:rPr lang="es-ES_tradnl" sz="3200" dirty="0" err="1">
              <a:latin typeface="Montserrat" pitchFamily="2" charset="77"/>
            </a:rPr>
            <a:t>Neurotr</a:t>
          </a:r>
          <a:r>
            <a:rPr lang="es-ES" sz="3200" dirty="0" err="1">
              <a:latin typeface="Montserrat" pitchFamily="2" charset="77"/>
            </a:rPr>
            <a:t>ópica</a:t>
          </a:r>
          <a:r>
            <a:rPr lang="es-ES" sz="3200" dirty="0">
              <a:latin typeface="Montserrat" pitchFamily="2" charset="77"/>
            </a:rPr>
            <a:t>:</a:t>
          </a:r>
          <a:r>
            <a:rPr lang="es-ES" sz="3200" baseline="0" dirty="0">
              <a:latin typeface="Montserrat" pitchFamily="2" charset="77"/>
            </a:rPr>
            <a:t> &gt; 60 (17 x millón) vs &lt; 60 (2.3 x millón).</a:t>
          </a:r>
          <a:endParaRPr lang="es-ES_tradnl" sz="3200" dirty="0">
            <a:latin typeface="Montserrat" pitchFamily="2" charset="77"/>
          </a:endParaRPr>
        </a:p>
      </dgm:t>
    </dgm:pt>
    <dgm:pt modelId="{884377A0-0677-264F-8A8E-8F569000E473}" type="parTrans" cxnId="{11E19ED7-F6D0-E34F-81B6-28FD3280274E}">
      <dgm:prSet/>
      <dgm:spPr/>
      <dgm:t>
        <a:bodyPr/>
        <a:lstStyle/>
        <a:p>
          <a:endParaRPr lang="es-ES_tradnl"/>
        </a:p>
      </dgm:t>
    </dgm:pt>
    <dgm:pt modelId="{750BA377-34C1-CF45-9C1B-F77046C14A90}" type="sibTrans" cxnId="{11E19ED7-F6D0-E34F-81B6-28FD3280274E}">
      <dgm:prSet/>
      <dgm:spPr/>
      <dgm:t>
        <a:bodyPr/>
        <a:lstStyle/>
        <a:p>
          <a:endParaRPr lang="es-ES_tradnl"/>
        </a:p>
      </dgm:t>
    </dgm:pt>
    <dgm:pt modelId="{E98D24C5-64BC-154E-966B-A35A5F76020A}">
      <dgm:prSet phldrT="[Texto]" custT="1"/>
      <dgm:spPr/>
      <dgm:t>
        <a:bodyPr/>
        <a:lstStyle/>
        <a:p>
          <a:r>
            <a:rPr lang="es-ES_tradnl" sz="3200" b="0" dirty="0" err="1">
              <a:latin typeface="Montserrat" pitchFamily="2" charset="77"/>
            </a:rPr>
            <a:t>Viscerotr</a:t>
          </a:r>
          <a:r>
            <a:rPr lang="es-ES" sz="3200" b="0" dirty="0" err="1">
              <a:latin typeface="Montserrat" pitchFamily="2" charset="77"/>
            </a:rPr>
            <a:t>ópica</a:t>
          </a:r>
          <a:r>
            <a:rPr lang="es-ES" sz="3200" b="0" dirty="0">
              <a:latin typeface="Montserrat" pitchFamily="2" charset="77"/>
            </a:rPr>
            <a:t>: &gt; 60</a:t>
          </a:r>
          <a:r>
            <a:rPr lang="es-ES" sz="3200" b="0" baseline="0" dirty="0">
              <a:latin typeface="Montserrat" pitchFamily="2" charset="77"/>
            </a:rPr>
            <a:t> (20.5 x millón) vs &lt; 60 (1 x millón).</a:t>
          </a:r>
          <a:endParaRPr lang="es-ES_tradnl" sz="3200" b="0" dirty="0">
            <a:latin typeface="Montserrat" pitchFamily="2" charset="77"/>
          </a:endParaRPr>
        </a:p>
      </dgm:t>
    </dgm:pt>
    <dgm:pt modelId="{B679226D-472F-024B-84EC-AF6D53EFB37A}" type="parTrans" cxnId="{D6FF8B3A-797D-584E-BFFE-D75B69720D93}">
      <dgm:prSet/>
      <dgm:spPr/>
      <dgm:t>
        <a:bodyPr/>
        <a:lstStyle/>
        <a:p>
          <a:endParaRPr lang="es-ES_tradnl"/>
        </a:p>
      </dgm:t>
    </dgm:pt>
    <dgm:pt modelId="{A73BD5D1-B677-BF45-B811-6FC5FCA79537}" type="sibTrans" cxnId="{D6FF8B3A-797D-584E-BFFE-D75B69720D93}">
      <dgm:prSet/>
      <dgm:spPr/>
      <dgm:t>
        <a:bodyPr/>
        <a:lstStyle/>
        <a:p>
          <a:endParaRPr lang="es-ES_tradnl"/>
        </a:p>
      </dgm:t>
    </dgm:pt>
    <dgm:pt modelId="{9F4138F6-04D3-5A4A-A3A2-72C5F37F82CA}">
      <dgm:prSet phldrT="[Texto]" custT="1"/>
      <dgm:spPr/>
      <dgm:t>
        <a:bodyPr/>
        <a:lstStyle/>
        <a:p>
          <a:r>
            <a:rPr lang="es-ES_tradnl" sz="3200" b="0" dirty="0">
              <a:latin typeface="Montserrat" pitchFamily="2" charset="77"/>
            </a:rPr>
            <a:t>CI: &lt; 6 meses, alergia vacuna, des</a:t>
          </a:r>
          <a:r>
            <a:rPr lang="es-ES" sz="3200" b="0" dirty="0">
              <a:latin typeface="Montserrat" pitchFamily="2" charset="77"/>
            </a:rPr>
            <a:t>órdenes del timo. </a:t>
          </a:r>
          <a:endParaRPr lang="es-ES_tradnl" sz="3200" b="0" dirty="0">
            <a:latin typeface="Montserrat" pitchFamily="2" charset="77"/>
          </a:endParaRPr>
        </a:p>
      </dgm:t>
    </dgm:pt>
    <dgm:pt modelId="{03250714-0630-9F4B-8D3C-D38780AA2B19}" type="parTrans" cxnId="{78D031D0-4E2C-CF48-9670-ED2740DE0BDC}">
      <dgm:prSet/>
      <dgm:spPr/>
      <dgm:t>
        <a:bodyPr/>
        <a:lstStyle/>
        <a:p>
          <a:endParaRPr lang="es-ES_tradnl"/>
        </a:p>
      </dgm:t>
    </dgm:pt>
    <dgm:pt modelId="{112BB724-72F4-2743-84C9-D2AFFB0D14A8}" type="sibTrans" cxnId="{78D031D0-4E2C-CF48-9670-ED2740DE0BDC}">
      <dgm:prSet/>
      <dgm:spPr/>
      <dgm:t>
        <a:bodyPr/>
        <a:lstStyle/>
        <a:p>
          <a:endParaRPr lang="es-ES_tradnl"/>
        </a:p>
      </dgm:t>
    </dgm:pt>
    <dgm:pt modelId="{52F2F2E0-EA74-E54C-9692-DFD5B532D2C9}">
      <dgm:prSet phldrT="[Texto]" custT="1"/>
      <dgm:spPr/>
      <dgm:t>
        <a:bodyPr/>
        <a:lstStyle/>
        <a:p>
          <a:r>
            <a:rPr lang="es-ES_tradnl" sz="3200" b="0" dirty="0">
              <a:latin typeface="Montserrat" pitchFamily="2" charset="77"/>
            </a:rPr>
            <a:t>Precauciones:</a:t>
          </a:r>
        </a:p>
        <a:p>
          <a:r>
            <a:rPr lang="es-ES_tradnl" sz="3200" b="0" dirty="0">
              <a:latin typeface="Montserrat" pitchFamily="2" charset="77"/>
            </a:rPr>
            <a:t>&gt; 60 años, 6-8 meses.</a:t>
          </a:r>
        </a:p>
      </dgm:t>
    </dgm:pt>
    <dgm:pt modelId="{AAD9BA7B-8E1B-114A-A06A-49EAFCA9B4AE}" type="parTrans" cxnId="{6D25CA95-F94B-2444-92FA-FEFC73DA0738}">
      <dgm:prSet/>
      <dgm:spPr/>
      <dgm:t>
        <a:bodyPr/>
        <a:lstStyle/>
        <a:p>
          <a:endParaRPr lang="es-ES_tradnl"/>
        </a:p>
      </dgm:t>
    </dgm:pt>
    <dgm:pt modelId="{13228081-2C30-B447-A09B-E472BC83B4B6}" type="sibTrans" cxnId="{6D25CA95-F94B-2444-92FA-FEFC73DA0738}">
      <dgm:prSet/>
      <dgm:spPr/>
      <dgm:t>
        <a:bodyPr/>
        <a:lstStyle/>
        <a:p>
          <a:endParaRPr lang="es-ES_tradnl"/>
        </a:p>
      </dgm:t>
    </dgm:pt>
    <dgm:pt modelId="{C6D9827A-927F-9F42-83EC-674C15BF8425}" type="pres">
      <dgm:prSet presAssocID="{118958EB-D7EA-BF4F-B66A-322294367E90}" presName="diagram" presStyleCnt="0">
        <dgm:presLayoutVars>
          <dgm:dir/>
          <dgm:resizeHandles val="exact"/>
        </dgm:presLayoutVars>
      </dgm:prSet>
      <dgm:spPr/>
    </dgm:pt>
    <dgm:pt modelId="{117772A0-54C6-E349-8450-7BB3D5FF7340}" type="pres">
      <dgm:prSet presAssocID="{D54D427D-CC21-634E-BA3F-6A0BFB4672B1}" presName="node" presStyleLbl="node1" presStyleIdx="0" presStyleCnt="4" custScaleX="81898" custScaleY="93359" custLinFactNeighborX="-31850" custLinFactNeighborY="11654">
        <dgm:presLayoutVars>
          <dgm:bulletEnabled val="1"/>
        </dgm:presLayoutVars>
      </dgm:prSet>
      <dgm:spPr/>
    </dgm:pt>
    <dgm:pt modelId="{9D04901A-9E0A-9445-92B5-E80893B89EBD}" type="pres">
      <dgm:prSet presAssocID="{750BA377-34C1-CF45-9C1B-F77046C14A90}" presName="sibTrans" presStyleCnt="0"/>
      <dgm:spPr/>
    </dgm:pt>
    <dgm:pt modelId="{30F4EDE6-8BBC-1B46-94D8-62A05D7DE5AC}" type="pres">
      <dgm:prSet presAssocID="{E98D24C5-64BC-154E-966B-A35A5F76020A}" presName="node" presStyleLbl="node1" presStyleIdx="1" presStyleCnt="4" custScaleX="81683" custScaleY="95816" custLinFactNeighborX="-38973" custLinFactNeighborY="11832">
        <dgm:presLayoutVars>
          <dgm:bulletEnabled val="1"/>
        </dgm:presLayoutVars>
      </dgm:prSet>
      <dgm:spPr/>
    </dgm:pt>
    <dgm:pt modelId="{43898845-B3EB-774D-AC0D-FF832FCE132F}" type="pres">
      <dgm:prSet presAssocID="{A73BD5D1-B677-BF45-B811-6FC5FCA79537}" presName="sibTrans" presStyleCnt="0"/>
      <dgm:spPr/>
    </dgm:pt>
    <dgm:pt modelId="{18CB2F3D-E245-4C46-8E66-2DBF4ACC14AA}" type="pres">
      <dgm:prSet presAssocID="{9F4138F6-04D3-5A4A-A3A2-72C5F37F82CA}" presName="node" presStyleLbl="node1" presStyleIdx="2" presStyleCnt="4" custScaleX="73806" custScaleY="84867" custLinFactX="46180" custLinFactY="-4937" custLinFactNeighborX="100000" custLinFactNeighborY="-100000">
        <dgm:presLayoutVars>
          <dgm:bulletEnabled val="1"/>
        </dgm:presLayoutVars>
      </dgm:prSet>
      <dgm:spPr/>
    </dgm:pt>
    <dgm:pt modelId="{F67A5CED-4D53-E44E-8279-AE87A4959B45}" type="pres">
      <dgm:prSet presAssocID="{112BB724-72F4-2743-84C9-D2AFFB0D14A8}" presName="sibTrans" presStyleCnt="0"/>
      <dgm:spPr/>
    </dgm:pt>
    <dgm:pt modelId="{94BBEF91-DC2D-FE43-8D3D-E9DE8414B7EB}" type="pres">
      <dgm:prSet presAssocID="{52F2F2E0-EA74-E54C-9692-DFD5B532D2C9}" presName="node" presStyleLbl="node1" presStyleIdx="3" presStyleCnt="4" custLinFactNeighborX="12281" custLinFactNeighborY="3808">
        <dgm:presLayoutVars>
          <dgm:bulletEnabled val="1"/>
        </dgm:presLayoutVars>
      </dgm:prSet>
      <dgm:spPr/>
    </dgm:pt>
  </dgm:ptLst>
  <dgm:cxnLst>
    <dgm:cxn modelId="{BE6AEA0A-F499-AA41-A0B7-FD3852851516}" type="presOf" srcId="{E98D24C5-64BC-154E-966B-A35A5F76020A}" destId="{30F4EDE6-8BBC-1B46-94D8-62A05D7DE5AC}" srcOrd="0" destOrd="0" presId="urn:microsoft.com/office/officeart/2005/8/layout/default"/>
    <dgm:cxn modelId="{35E8D319-3505-E849-9BBD-F50A9378DE8C}" type="presOf" srcId="{9F4138F6-04D3-5A4A-A3A2-72C5F37F82CA}" destId="{18CB2F3D-E245-4C46-8E66-2DBF4ACC14AA}" srcOrd="0" destOrd="0" presId="urn:microsoft.com/office/officeart/2005/8/layout/default"/>
    <dgm:cxn modelId="{01BC3C38-BC87-4F48-BB0D-21B6C3A81A9C}" type="presOf" srcId="{118958EB-D7EA-BF4F-B66A-322294367E90}" destId="{C6D9827A-927F-9F42-83EC-674C15BF8425}" srcOrd="0" destOrd="0" presId="urn:microsoft.com/office/officeart/2005/8/layout/default"/>
    <dgm:cxn modelId="{D6FF8B3A-797D-584E-BFFE-D75B69720D93}" srcId="{118958EB-D7EA-BF4F-B66A-322294367E90}" destId="{E98D24C5-64BC-154E-966B-A35A5F76020A}" srcOrd="1" destOrd="0" parTransId="{B679226D-472F-024B-84EC-AF6D53EFB37A}" sibTransId="{A73BD5D1-B677-BF45-B811-6FC5FCA79537}"/>
    <dgm:cxn modelId="{6D25CA95-F94B-2444-92FA-FEFC73DA0738}" srcId="{118958EB-D7EA-BF4F-B66A-322294367E90}" destId="{52F2F2E0-EA74-E54C-9692-DFD5B532D2C9}" srcOrd="3" destOrd="0" parTransId="{AAD9BA7B-8E1B-114A-A06A-49EAFCA9B4AE}" sibTransId="{13228081-2C30-B447-A09B-E472BC83B4B6}"/>
    <dgm:cxn modelId="{D61CB1C6-BFFA-4441-A758-5EC4B541C7AA}" type="presOf" srcId="{D54D427D-CC21-634E-BA3F-6A0BFB4672B1}" destId="{117772A0-54C6-E349-8450-7BB3D5FF7340}" srcOrd="0" destOrd="0" presId="urn:microsoft.com/office/officeart/2005/8/layout/default"/>
    <dgm:cxn modelId="{CD5EA9CF-905D-7B42-B42F-E254F189DD09}" type="presOf" srcId="{52F2F2E0-EA74-E54C-9692-DFD5B532D2C9}" destId="{94BBEF91-DC2D-FE43-8D3D-E9DE8414B7EB}" srcOrd="0" destOrd="0" presId="urn:microsoft.com/office/officeart/2005/8/layout/default"/>
    <dgm:cxn modelId="{78D031D0-4E2C-CF48-9670-ED2740DE0BDC}" srcId="{118958EB-D7EA-BF4F-B66A-322294367E90}" destId="{9F4138F6-04D3-5A4A-A3A2-72C5F37F82CA}" srcOrd="2" destOrd="0" parTransId="{03250714-0630-9F4B-8D3C-D38780AA2B19}" sibTransId="{112BB724-72F4-2743-84C9-D2AFFB0D14A8}"/>
    <dgm:cxn modelId="{11E19ED7-F6D0-E34F-81B6-28FD3280274E}" srcId="{118958EB-D7EA-BF4F-B66A-322294367E90}" destId="{D54D427D-CC21-634E-BA3F-6A0BFB4672B1}" srcOrd="0" destOrd="0" parTransId="{884377A0-0677-264F-8A8E-8F569000E473}" sibTransId="{750BA377-34C1-CF45-9C1B-F77046C14A90}"/>
    <dgm:cxn modelId="{43CFD269-AB96-4546-9261-58A4B2851504}" type="presParOf" srcId="{C6D9827A-927F-9F42-83EC-674C15BF8425}" destId="{117772A0-54C6-E349-8450-7BB3D5FF7340}" srcOrd="0" destOrd="0" presId="urn:microsoft.com/office/officeart/2005/8/layout/default"/>
    <dgm:cxn modelId="{12388A55-832E-514D-90DF-3E29BFAC67BE}" type="presParOf" srcId="{C6D9827A-927F-9F42-83EC-674C15BF8425}" destId="{9D04901A-9E0A-9445-92B5-E80893B89EBD}" srcOrd="1" destOrd="0" presId="urn:microsoft.com/office/officeart/2005/8/layout/default"/>
    <dgm:cxn modelId="{73A0EBD4-0B87-5044-8D5F-93678E74CE22}" type="presParOf" srcId="{C6D9827A-927F-9F42-83EC-674C15BF8425}" destId="{30F4EDE6-8BBC-1B46-94D8-62A05D7DE5AC}" srcOrd="2" destOrd="0" presId="urn:microsoft.com/office/officeart/2005/8/layout/default"/>
    <dgm:cxn modelId="{ECF4C16A-DA39-B64B-9103-4F38EFFCF23D}" type="presParOf" srcId="{C6D9827A-927F-9F42-83EC-674C15BF8425}" destId="{43898845-B3EB-774D-AC0D-FF832FCE132F}" srcOrd="3" destOrd="0" presId="urn:microsoft.com/office/officeart/2005/8/layout/default"/>
    <dgm:cxn modelId="{2F93A203-5A3A-5346-83EC-CA2625B83653}" type="presParOf" srcId="{C6D9827A-927F-9F42-83EC-674C15BF8425}" destId="{18CB2F3D-E245-4C46-8E66-2DBF4ACC14AA}" srcOrd="4" destOrd="0" presId="urn:microsoft.com/office/officeart/2005/8/layout/default"/>
    <dgm:cxn modelId="{5DACB2BB-0589-7B43-B73D-7A6EC8A4A5EE}" type="presParOf" srcId="{C6D9827A-927F-9F42-83EC-674C15BF8425}" destId="{F67A5CED-4D53-E44E-8279-AE87A4959B45}" srcOrd="5" destOrd="0" presId="urn:microsoft.com/office/officeart/2005/8/layout/default"/>
    <dgm:cxn modelId="{B6AC3E56-BBF0-6C49-866D-138129E98944}" type="presParOf" srcId="{C6D9827A-927F-9F42-83EC-674C15BF8425}" destId="{94BBEF91-DC2D-FE43-8D3D-E9DE8414B7E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772A0-54C6-E349-8450-7BB3D5FF7340}">
      <dsp:nvSpPr>
        <dsp:cNvPr id="0" name=""/>
        <dsp:cNvSpPr/>
      </dsp:nvSpPr>
      <dsp:spPr>
        <a:xfrm>
          <a:off x="1211506" y="0"/>
          <a:ext cx="7114552" cy="4268731"/>
        </a:xfrm>
        <a:prstGeom prst="rect">
          <a:avLst/>
        </a:prstGeom>
        <a:solidFill>
          <a:srgbClr val="152B48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000" b="1" kern="1200" dirty="0">
              <a:latin typeface="Montserrat" pitchFamily="2" charset="77"/>
            </a:rPr>
            <a:t>VACUNACI</a:t>
          </a:r>
          <a:r>
            <a:rPr lang="es-ES" sz="3000" b="1" kern="1200" dirty="0">
              <a:latin typeface="Montserrat" pitchFamily="2" charset="77"/>
            </a:rPr>
            <a:t>ÓN: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b="0" kern="1200" dirty="0">
              <a:latin typeface="Montserrat" pitchFamily="2" charset="77"/>
            </a:rPr>
            <a:t>Estrategia</a:t>
          </a:r>
          <a:r>
            <a:rPr lang="es-ES" sz="3000" b="0" kern="1200" baseline="0" dirty="0">
              <a:latin typeface="Montserrat" pitchFamily="2" charset="77"/>
            </a:rPr>
            <a:t> para inducir inmunidad por medio de un biológico (vacuna) y con el objetivo de desarrollar una memoria inmunológica similar a la infección natural, pero sin el riesgo de enfermedad.</a:t>
          </a:r>
          <a:endParaRPr lang="es-ES_tradnl" sz="3000" b="0" kern="1200" dirty="0">
            <a:latin typeface="Montserrat" pitchFamily="2" charset="77"/>
          </a:endParaRPr>
        </a:p>
      </dsp:txBody>
      <dsp:txXfrm>
        <a:off x="1211506" y="0"/>
        <a:ext cx="7114552" cy="42687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772A0-54C6-E349-8450-7BB3D5FF7340}">
      <dsp:nvSpPr>
        <dsp:cNvPr id="0" name=""/>
        <dsp:cNvSpPr/>
      </dsp:nvSpPr>
      <dsp:spPr>
        <a:xfrm>
          <a:off x="4266915" y="82342"/>
          <a:ext cx="6520381" cy="410161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 dirty="0">
              <a:solidFill>
                <a:srgbClr val="152B48"/>
              </a:solidFill>
              <a:latin typeface="Montserrat" pitchFamily="2" charset="77"/>
            </a:rPr>
            <a:t>-</a:t>
          </a:r>
          <a:r>
            <a:rPr lang="es-ES_tradnl" sz="2400" kern="1200" baseline="0" dirty="0">
              <a:solidFill>
                <a:srgbClr val="152B48"/>
              </a:solidFill>
              <a:latin typeface="Montserrat" pitchFamily="2" charset="77"/>
            </a:rPr>
            <a:t> Viajeros larga estancia alto </a:t>
          </a:r>
          <a:r>
            <a:rPr lang="es-ES_tradnl" sz="2400" kern="1200" baseline="0" dirty="0" err="1">
              <a:solidFill>
                <a:srgbClr val="152B48"/>
              </a:solidFill>
              <a:latin typeface="Montserrat" pitchFamily="2" charset="77"/>
            </a:rPr>
            <a:t>rx</a:t>
          </a:r>
          <a:r>
            <a:rPr lang="es-ES_tradnl" sz="2400" kern="1200" baseline="0" dirty="0">
              <a:solidFill>
                <a:srgbClr val="152B48"/>
              </a:solidFill>
              <a:latin typeface="Montserrat" pitchFamily="2" charset="77"/>
            </a:rPr>
            <a:t>.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 baseline="0" dirty="0">
              <a:solidFill>
                <a:srgbClr val="152B48"/>
              </a:solidFill>
              <a:latin typeface="Montserrat" pitchFamily="2" charset="77"/>
            </a:rPr>
            <a:t>- Viajeros brote.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 baseline="0" dirty="0">
              <a:solidFill>
                <a:srgbClr val="152B48"/>
              </a:solidFill>
              <a:latin typeface="Montserrat" pitchFamily="2" charset="77"/>
            </a:rPr>
            <a:t>-VIH durante </a:t>
          </a:r>
          <a:r>
            <a:rPr lang="es-ES" sz="2400" kern="1200" baseline="0" dirty="0">
              <a:solidFill>
                <a:srgbClr val="152B48"/>
              </a:solidFill>
              <a:latin typeface="Montserrat" pitchFamily="2" charset="77"/>
            </a:rPr>
            <a:t>última dosis.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baseline="0" dirty="0">
              <a:solidFill>
                <a:srgbClr val="152B48"/>
              </a:solidFill>
              <a:latin typeface="Montserrat" pitchFamily="2" charset="77"/>
            </a:rPr>
            <a:t>-Laboratorio contacto FA.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baseline="0" dirty="0">
              <a:solidFill>
                <a:srgbClr val="152B48"/>
              </a:solidFill>
              <a:latin typeface="Montserrat" pitchFamily="2" charset="77"/>
            </a:rPr>
            <a:t>-Vacunación en gestante.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baseline="0" dirty="0">
              <a:solidFill>
                <a:srgbClr val="152B48"/>
              </a:solidFill>
              <a:latin typeface="Montserrat" pitchFamily="2" charset="77"/>
            </a:rPr>
            <a:t>-Trasplante MO después de vacuna y recuperando “inmunidad”.</a:t>
          </a:r>
          <a:endParaRPr lang="es-ES_tradnl" sz="2400" kern="1200" baseline="0" dirty="0">
            <a:solidFill>
              <a:srgbClr val="152B48"/>
            </a:solidFill>
            <a:latin typeface="Montserrat" pitchFamily="2" charset="77"/>
          </a:endParaRP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2800" kern="1200" dirty="0">
            <a:solidFill>
              <a:srgbClr val="152B48"/>
            </a:solidFill>
            <a:latin typeface="Montserrat" pitchFamily="2" charset="77"/>
          </a:endParaRPr>
        </a:p>
      </dsp:txBody>
      <dsp:txXfrm>
        <a:off x="4266915" y="82342"/>
        <a:ext cx="6520381" cy="41016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772A0-54C6-E349-8450-7BB3D5FF7340}">
      <dsp:nvSpPr>
        <dsp:cNvPr id="0" name=""/>
        <dsp:cNvSpPr/>
      </dsp:nvSpPr>
      <dsp:spPr>
        <a:xfrm>
          <a:off x="1931513" y="0"/>
          <a:ext cx="3685570" cy="22113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600" kern="1200" dirty="0">
              <a:latin typeface="Montserrat" pitchFamily="2" charset="77"/>
            </a:rPr>
            <a:t>Urticaria:</a:t>
          </a:r>
          <a:r>
            <a:rPr lang="es-ES_tradnl" sz="2600" kern="1200" baseline="0" dirty="0">
              <a:latin typeface="Montserrat" pitchFamily="2" charset="77"/>
            </a:rPr>
            <a:t> aplicar.</a:t>
          </a:r>
          <a:endParaRPr lang="es-ES_tradnl" sz="2600" kern="1200" dirty="0">
            <a:latin typeface="Montserrat" pitchFamily="2" charset="77"/>
          </a:endParaRPr>
        </a:p>
      </dsp:txBody>
      <dsp:txXfrm>
        <a:off x="1931513" y="0"/>
        <a:ext cx="3685570" cy="2211342"/>
      </dsp:txXfrm>
    </dsp:sp>
    <dsp:sp modelId="{6FE6E1E8-F99C-9A46-9207-A2D7FF1C74AE}">
      <dsp:nvSpPr>
        <dsp:cNvPr id="0" name=""/>
        <dsp:cNvSpPr/>
      </dsp:nvSpPr>
      <dsp:spPr>
        <a:xfrm>
          <a:off x="5985640" y="0"/>
          <a:ext cx="3685570" cy="22113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600" kern="1200" dirty="0" err="1">
              <a:latin typeface="Montserrat" pitchFamily="2" charset="77"/>
            </a:rPr>
            <a:t>Angioedema</a:t>
          </a:r>
          <a:r>
            <a:rPr lang="es-ES_tradnl" sz="2600" kern="1200" dirty="0">
              <a:latin typeface="Montserrat" pitchFamily="2" charset="77"/>
            </a:rPr>
            <a:t>/</a:t>
          </a:r>
          <a:r>
            <a:rPr lang="es-ES_tradnl" sz="2600" kern="1200" dirty="0" err="1">
              <a:latin typeface="Montserrat" pitchFamily="2" charset="77"/>
            </a:rPr>
            <a:t>distr</a:t>
          </a:r>
          <a:r>
            <a:rPr lang="es-ES" sz="2600" kern="1200" dirty="0" err="1">
              <a:latin typeface="Montserrat" pitchFamily="2" charset="77"/>
            </a:rPr>
            <a:t>és</a:t>
          </a:r>
          <a:r>
            <a:rPr lang="es-ES" sz="2600" kern="1200" dirty="0">
              <a:latin typeface="Montserrat" pitchFamily="2" charset="77"/>
            </a:rPr>
            <a:t> respiratorio: aplicación supervisada.</a:t>
          </a:r>
          <a:endParaRPr lang="es-ES_tradnl" sz="2600" kern="1200" dirty="0">
            <a:latin typeface="Montserrat" pitchFamily="2" charset="77"/>
          </a:endParaRPr>
        </a:p>
      </dsp:txBody>
      <dsp:txXfrm>
        <a:off x="5985640" y="0"/>
        <a:ext cx="3685570" cy="2211342"/>
      </dsp:txXfrm>
    </dsp:sp>
    <dsp:sp modelId="{A9AA7CAB-AFF1-8748-985C-3720828CA3B1}">
      <dsp:nvSpPr>
        <dsp:cNvPr id="0" name=""/>
        <dsp:cNvSpPr/>
      </dsp:nvSpPr>
      <dsp:spPr>
        <a:xfrm>
          <a:off x="6375205" y="2361091"/>
          <a:ext cx="3685570" cy="22113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600" kern="1200" dirty="0">
              <a:latin typeface="Montserrat" pitchFamily="2" charset="77"/>
            </a:rPr>
            <a:t>SGB en las 6 </a:t>
          </a:r>
          <a:r>
            <a:rPr lang="es-ES_tradnl" sz="2600" kern="1200" dirty="0" err="1">
              <a:latin typeface="Montserrat" pitchFamily="2" charset="77"/>
            </a:rPr>
            <a:t>sems</a:t>
          </a:r>
          <a:r>
            <a:rPr lang="es-ES_tradnl" sz="2600" kern="1200" baseline="0" dirty="0">
              <a:latin typeface="Montserrat" pitchFamily="2" charset="77"/>
            </a:rPr>
            <a:t> dosis previa de influenza: evitar.</a:t>
          </a:r>
          <a:endParaRPr lang="es-ES_tradnl" sz="2600" kern="1200" dirty="0">
            <a:latin typeface="Montserrat" pitchFamily="2" charset="77"/>
          </a:endParaRPr>
        </a:p>
      </dsp:txBody>
      <dsp:txXfrm>
        <a:off x="6375205" y="2361091"/>
        <a:ext cx="3685570" cy="2211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772A0-54C6-E349-8450-7BB3D5FF7340}">
      <dsp:nvSpPr>
        <dsp:cNvPr id="0" name=""/>
        <dsp:cNvSpPr/>
      </dsp:nvSpPr>
      <dsp:spPr>
        <a:xfrm>
          <a:off x="1221908" y="3517"/>
          <a:ext cx="4365983" cy="26195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latin typeface="Montserrat" pitchFamily="2" charset="77"/>
            </a:rPr>
            <a:t>Vacuna: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 err="1">
              <a:latin typeface="Montserrat" pitchFamily="2" charset="77"/>
            </a:rPr>
            <a:t>Suspensi</a:t>
          </a:r>
          <a:r>
            <a:rPr lang="es-ES" sz="2000" kern="1200" dirty="0" err="1">
              <a:latin typeface="Montserrat" pitchFamily="2" charset="77"/>
            </a:rPr>
            <a:t>ón</a:t>
          </a:r>
          <a:r>
            <a:rPr lang="es-ES" sz="2000" kern="1200" dirty="0">
              <a:latin typeface="Montserrat" pitchFamily="2" charset="77"/>
            </a:rPr>
            <a:t> de </a:t>
          </a:r>
          <a:r>
            <a:rPr lang="es-ES" sz="2000" kern="1200" dirty="0" err="1">
              <a:latin typeface="Montserrat" pitchFamily="2" charset="77"/>
            </a:rPr>
            <a:t>microoroganismos</a:t>
          </a:r>
          <a:r>
            <a:rPr lang="es-ES" sz="2000" kern="1200" dirty="0">
              <a:latin typeface="Montserrat" pitchFamily="2" charset="77"/>
            </a:rPr>
            <a:t> vivos, atenuados o muertos o fracciones de los mismos, que se administran para generar inmunidad y prevenir de esta forma EI.</a:t>
          </a:r>
          <a:endParaRPr lang="es-ES_tradnl" sz="2000" kern="1200" dirty="0">
            <a:latin typeface="Montserrat" pitchFamily="2" charset="77"/>
          </a:endParaRPr>
        </a:p>
      </dsp:txBody>
      <dsp:txXfrm>
        <a:off x="1221908" y="3517"/>
        <a:ext cx="4365983" cy="2619589"/>
      </dsp:txXfrm>
    </dsp:sp>
    <dsp:sp modelId="{AFD8ECD2-51AA-8C4D-97E2-B5C543BADC90}">
      <dsp:nvSpPr>
        <dsp:cNvPr id="0" name=""/>
        <dsp:cNvSpPr/>
      </dsp:nvSpPr>
      <dsp:spPr>
        <a:xfrm>
          <a:off x="6024489" y="3517"/>
          <a:ext cx="4365983" cy="26195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latin typeface="Montserrat" pitchFamily="2" charset="77"/>
            </a:rPr>
            <a:t>Toxoides: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>
              <a:latin typeface="Montserrat" pitchFamily="2" charset="77"/>
            </a:rPr>
            <a:t>Toxina bacteriana modificada que se ha convertido en “at</a:t>
          </a:r>
          <a:r>
            <a:rPr lang="es-ES" sz="2000" kern="1200" dirty="0" err="1">
              <a:latin typeface="Montserrat" pitchFamily="2" charset="77"/>
            </a:rPr>
            <a:t>óxica</a:t>
          </a:r>
          <a:r>
            <a:rPr lang="es-ES_tradnl" sz="2000" kern="1200" dirty="0">
              <a:latin typeface="Montserrat" pitchFamily="2" charset="77"/>
            </a:rPr>
            <a:t>”, pero conserva la capacidad de estimular la </a:t>
          </a:r>
          <a:r>
            <a:rPr lang="es-ES_tradnl" sz="2000" kern="1200" dirty="0" err="1">
              <a:latin typeface="Montserrat" pitchFamily="2" charset="77"/>
            </a:rPr>
            <a:t>formaci</a:t>
          </a:r>
          <a:r>
            <a:rPr lang="es-ES" sz="2000" kern="1200" dirty="0" err="1">
              <a:latin typeface="Montserrat" pitchFamily="2" charset="77"/>
            </a:rPr>
            <a:t>ón</a:t>
          </a:r>
          <a:r>
            <a:rPr lang="es-ES" sz="2000" kern="1200" dirty="0">
              <a:latin typeface="Montserrat" pitchFamily="2" charset="77"/>
            </a:rPr>
            <a:t> de antitoxinas.</a:t>
          </a:r>
          <a:endParaRPr lang="es-ES_tradnl" sz="2000" kern="1200" dirty="0">
            <a:latin typeface="Montserrat" pitchFamily="2" charset="77"/>
          </a:endParaRPr>
        </a:p>
      </dsp:txBody>
      <dsp:txXfrm>
        <a:off x="6024489" y="3517"/>
        <a:ext cx="4365983" cy="2619589"/>
      </dsp:txXfrm>
    </dsp:sp>
    <dsp:sp modelId="{9DAA382E-D747-BE4A-9230-CE7B0031F2C4}">
      <dsp:nvSpPr>
        <dsp:cNvPr id="0" name=""/>
        <dsp:cNvSpPr/>
      </dsp:nvSpPr>
      <dsp:spPr>
        <a:xfrm>
          <a:off x="5991657" y="3008021"/>
          <a:ext cx="4365983" cy="26195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latin typeface="Montserrat" pitchFamily="2" charset="77"/>
            </a:rPr>
            <a:t>Inmunoglobulinas: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>
              <a:latin typeface="Montserrat" pitchFamily="2" charset="77"/>
            </a:rPr>
            <a:t>-</a:t>
          </a:r>
          <a:r>
            <a:rPr lang="es-ES_tradnl" sz="2000" kern="1200" baseline="0" dirty="0">
              <a:latin typeface="Montserrat" pitchFamily="2" charset="77"/>
            </a:rPr>
            <a:t> </a:t>
          </a:r>
          <a:r>
            <a:rPr lang="es-ES_tradnl" sz="2000" kern="1200" baseline="0" dirty="0" err="1">
              <a:latin typeface="Montserrat" pitchFamily="2" charset="77"/>
            </a:rPr>
            <a:t>Est</a:t>
          </a:r>
          <a:r>
            <a:rPr lang="es-ES" sz="2000" kern="1200" baseline="0" dirty="0" err="1">
              <a:latin typeface="Montserrat" pitchFamily="2" charset="77"/>
            </a:rPr>
            <a:t>ándar</a:t>
          </a:r>
          <a:r>
            <a:rPr lang="es-ES" sz="2000" kern="1200" baseline="0" dirty="0">
              <a:latin typeface="Montserrat" pitchFamily="2" charset="77"/>
            </a:rPr>
            <a:t>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baseline="0" dirty="0">
              <a:latin typeface="Montserrat" pitchFamily="2" charset="77"/>
            </a:rPr>
            <a:t>- Específica.</a:t>
          </a:r>
          <a:endParaRPr lang="es-ES_tradnl" sz="2000" kern="1200" dirty="0">
            <a:latin typeface="Montserrat" pitchFamily="2" charset="77"/>
          </a:endParaRPr>
        </a:p>
      </dsp:txBody>
      <dsp:txXfrm>
        <a:off x="5991657" y="3008021"/>
        <a:ext cx="4365983" cy="26195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772A0-54C6-E349-8450-7BB3D5FF7340}">
      <dsp:nvSpPr>
        <dsp:cNvPr id="0" name=""/>
        <dsp:cNvSpPr/>
      </dsp:nvSpPr>
      <dsp:spPr>
        <a:xfrm>
          <a:off x="409406" y="68626"/>
          <a:ext cx="5377980" cy="32267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kern="1200" dirty="0">
              <a:latin typeface="Montserrat" pitchFamily="2" charset="77"/>
            </a:rPr>
            <a:t>Inmunidad</a:t>
          </a:r>
          <a:r>
            <a:rPr lang="es-ES_tradnl" sz="3200" kern="1200" baseline="0" dirty="0">
              <a:latin typeface="Montserrat" pitchFamily="2" charset="77"/>
            </a:rPr>
            <a:t> activa: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kern="1200" baseline="0" dirty="0">
              <a:latin typeface="Montserrat" pitchFamily="2" charset="77"/>
            </a:rPr>
            <a:t>- Natural.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kern="1200" baseline="0" dirty="0">
              <a:latin typeface="Montserrat" pitchFamily="2" charset="77"/>
            </a:rPr>
            <a:t>- Artificial.</a:t>
          </a:r>
          <a:endParaRPr lang="es-ES_tradnl" sz="3200" kern="1200" dirty="0">
            <a:latin typeface="Montserrat" pitchFamily="2" charset="77"/>
          </a:endParaRPr>
        </a:p>
      </dsp:txBody>
      <dsp:txXfrm>
        <a:off x="409406" y="68626"/>
        <a:ext cx="5377980" cy="3226788"/>
      </dsp:txXfrm>
    </dsp:sp>
    <dsp:sp modelId="{AFD8ECD2-51AA-8C4D-97E2-B5C543BADC90}">
      <dsp:nvSpPr>
        <dsp:cNvPr id="0" name=""/>
        <dsp:cNvSpPr/>
      </dsp:nvSpPr>
      <dsp:spPr>
        <a:xfrm>
          <a:off x="5918535" y="2189949"/>
          <a:ext cx="5377980" cy="32267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kern="1200" dirty="0">
              <a:latin typeface="Montserrat" pitchFamily="2" charset="77"/>
            </a:rPr>
            <a:t>Inmunidad</a:t>
          </a:r>
          <a:r>
            <a:rPr lang="es-ES_tradnl" sz="3200" kern="1200" baseline="0" dirty="0">
              <a:latin typeface="Montserrat" pitchFamily="2" charset="77"/>
            </a:rPr>
            <a:t> pasiva: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kern="1200" baseline="0" dirty="0">
              <a:latin typeface="Montserrat" pitchFamily="2" charset="77"/>
            </a:rPr>
            <a:t>- </a:t>
          </a:r>
          <a:r>
            <a:rPr lang="es-ES_tradnl" sz="3200" kern="1200" baseline="0" dirty="0" err="1">
              <a:latin typeface="Montserrat" pitchFamily="2" charset="77"/>
            </a:rPr>
            <a:t>Hom</a:t>
          </a:r>
          <a:r>
            <a:rPr lang="es-ES" sz="3200" kern="1200" baseline="0" dirty="0" err="1">
              <a:latin typeface="Montserrat" pitchFamily="2" charset="77"/>
            </a:rPr>
            <a:t>óloga</a:t>
          </a:r>
          <a:r>
            <a:rPr lang="es-ES" sz="3200" kern="1200" baseline="0" dirty="0">
              <a:latin typeface="Montserrat" pitchFamily="2" charset="77"/>
            </a:rPr>
            <a:t>.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baseline="0" dirty="0">
              <a:latin typeface="Montserrat" pitchFamily="2" charset="77"/>
            </a:rPr>
            <a:t>- </a:t>
          </a:r>
          <a:r>
            <a:rPr lang="es-ES" sz="3200" kern="1200" baseline="0" dirty="0" err="1">
              <a:latin typeface="Montserrat" pitchFamily="2" charset="77"/>
            </a:rPr>
            <a:t>Heteróloga</a:t>
          </a:r>
          <a:r>
            <a:rPr lang="es-ES" sz="3200" kern="1200" baseline="0" dirty="0">
              <a:latin typeface="Montserrat" pitchFamily="2" charset="77"/>
            </a:rPr>
            <a:t>.</a:t>
          </a:r>
          <a:endParaRPr lang="es-ES_tradnl" sz="3200" kern="1200" dirty="0">
            <a:latin typeface="Montserrat" pitchFamily="2" charset="77"/>
          </a:endParaRPr>
        </a:p>
      </dsp:txBody>
      <dsp:txXfrm>
        <a:off x="5918535" y="2189949"/>
        <a:ext cx="5377980" cy="32267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772A0-54C6-E349-8450-7BB3D5FF7340}">
      <dsp:nvSpPr>
        <dsp:cNvPr id="0" name=""/>
        <dsp:cNvSpPr/>
      </dsp:nvSpPr>
      <dsp:spPr>
        <a:xfrm>
          <a:off x="69645" y="67346"/>
          <a:ext cx="5214351" cy="31286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kern="1200" dirty="0">
              <a:latin typeface="Montserrat" pitchFamily="2" charset="77"/>
            </a:rPr>
            <a:t>REPLICATIVAS (vivas o atenuadas).</a:t>
          </a:r>
        </a:p>
      </dsp:txBody>
      <dsp:txXfrm>
        <a:off x="69645" y="67346"/>
        <a:ext cx="5214351" cy="3128611"/>
      </dsp:txXfrm>
    </dsp:sp>
    <dsp:sp modelId="{AFD8ECD2-51AA-8C4D-97E2-B5C543BADC90}">
      <dsp:nvSpPr>
        <dsp:cNvPr id="0" name=""/>
        <dsp:cNvSpPr/>
      </dsp:nvSpPr>
      <dsp:spPr>
        <a:xfrm>
          <a:off x="5737124" y="1145027"/>
          <a:ext cx="5214351" cy="31286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kern="1200" dirty="0">
              <a:latin typeface="Montserrat" pitchFamily="2" charset="77"/>
            </a:rPr>
            <a:t>No</a:t>
          </a:r>
          <a:r>
            <a:rPr lang="es-ES_tradnl" sz="3200" kern="1200" baseline="0" dirty="0">
              <a:latin typeface="Montserrat" pitchFamily="2" charset="77"/>
            </a:rPr>
            <a:t> </a:t>
          </a:r>
          <a:r>
            <a:rPr lang="es-ES_tradnl" sz="3200" kern="1200" baseline="0" dirty="0" err="1">
              <a:latin typeface="Montserrat" pitchFamily="2" charset="77"/>
            </a:rPr>
            <a:t>replicativas</a:t>
          </a:r>
          <a:r>
            <a:rPr lang="es-ES_tradnl" sz="3200" kern="1200" baseline="0" dirty="0">
              <a:latin typeface="Montserrat" pitchFamily="2" charset="77"/>
            </a:rPr>
            <a:t>.</a:t>
          </a:r>
          <a:endParaRPr lang="es-ES_tradnl" sz="3200" kern="1200" dirty="0">
            <a:latin typeface="Montserrat" pitchFamily="2" charset="77"/>
          </a:endParaRPr>
        </a:p>
      </dsp:txBody>
      <dsp:txXfrm>
        <a:off x="5737124" y="1145027"/>
        <a:ext cx="5214351" cy="31286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3B8ED-0DD5-C84F-85B8-FA25A40227CF}">
      <dsp:nvSpPr>
        <dsp:cNvPr id="0" name=""/>
        <dsp:cNvSpPr/>
      </dsp:nvSpPr>
      <dsp:spPr>
        <a:xfrm>
          <a:off x="0" y="682635"/>
          <a:ext cx="729342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014C4-C1C6-D848-A20A-396C98F1739F}">
      <dsp:nvSpPr>
        <dsp:cNvPr id="0" name=""/>
        <dsp:cNvSpPr/>
      </dsp:nvSpPr>
      <dsp:spPr>
        <a:xfrm>
          <a:off x="364671" y="431714"/>
          <a:ext cx="5105400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972" tIns="0" rIns="19297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>
              <a:latin typeface="Montserrat" pitchFamily="2" charset="77"/>
            </a:rPr>
            <a:t>L</a:t>
          </a:r>
          <a:r>
            <a:rPr lang="es-ES" sz="1700" kern="1200" dirty="0" err="1">
              <a:latin typeface="Montserrat" pitchFamily="2" charset="77"/>
            </a:rPr>
            <a:t>íquido</a:t>
          </a:r>
          <a:r>
            <a:rPr lang="es-ES" sz="1700" kern="1200" dirty="0">
              <a:latin typeface="Montserrat" pitchFamily="2" charset="77"/>
            </a:rPr>
            <a:t> de suspensión.</a:t>
          </a:r>
          <a:endParaRPr lang="es-ES_tradnl" sz="1700" kern="1200" dirty="0">
            <a:latin typeface="Montserrat" pitchFamily="2" charset="77"/>
          </a:endParaRPr>
        </a:p>
      </dsp:txBody>
      <dsp:txXfrm>
        <a:off x="389169" y="456212"/>
        <a:ext cx="5056404" cy="452844"/>
      </dsp:txXfrm>
    </dsp:sp>
    <dsp:sp modelId="{F6BBCDC9-99B4-224A-9D98-BF91EB13CDFB}">
      <dsp:nvSpPr>
        <dsp:cNvPr id="0" name=""/>
        <dsp:cNvSpPr/>
      </dsp:nvSpPr>
      <dsp:spPr>
        <a:xfrm>
          <a:off x="0" y="1453754"/>
          <a:ext cx="729342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32FFE1-6508-024E-A838-149364A208D6}">
      <dsp:nvSpPr>
        <dsp:cNvPr id="0" name=""/>
        <dsp:cNvSpPr/>
      </dsp:nvSpPr>
      <dsp:spPr>
        <a:xfrm>
          <a:off x="364671" y="1202834"/>
          <a:ext cx="5105400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972" tIns="0" rIns="19297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>
              <a:latin typeface="Montserrat" pitchFamily="2" charset="77"/>
            </a:rPr>
            <a:t>Conservantes,</a:t>
          </a:r>
          <a:r>
            <a:rPr lang="es-ES_tradnl" sz="1700" kern="1200" baseline="0" dirty="0">
              <a:latin typeface="Montserrat" pitchFamily="2" charset="77"/>
            </a:rPr>
            <a:t> estabilizantes, </a:t>
          </a:r>
          <a:r>
            <a:rPr lang="es-ES_tradnl" sz="1700" kern="1200" baseline="0" dirty="0" err="1">
              <a:latin typeface="Montserrat" pitchFamily="2" charset="77"/>
            </a:rPr>
            <a:t>antibi</a:t>
          </a:r>
          <a:r>
            <a:rPr lang="es-ES" sz="1700" kern="1200" baseline="0" dirty="0" err="1">
              <a:latin typeface="Montserrat" pitchFamily="2" charset="77"/>
            </a:rPr>
            <a:t>óticos</a:t>
          </a:r>
          <a:r>
            <a:rPr lang="es-ES" sz="1700" kern="1200" baseline="0" dirty="0">
              <a:latin typeface="Montserrat" pitchFamily="2" charset="77"/>
            </a:rPr>
            <a:t>.</a:t>
          </a:r>
          <a:endParaRPr lang="es-ES_tradnl" sz="1700" kern="1200" dirty="0">
            <a:latin typeface="Montserrat" pitchFamily="2" charset="77"/>
          </a:endParaRPr>
        </a:p>
      </dsp:txBody>
      <dsp:txXfrm>
        <a:off x="389169" y="1227332"/>
        <a:ext cx="5056404" cy="452844"/>
      </dsp:txXfrm>
    </dsp:sp>
    <dsp:sp modelId="{6C0F4955-57E9-2B44-8C9D-F43FAB685F9D}">
      <dsp:nvSpPr>
        <dsp:cNvPr id="0" name=""/>
        <dsp:cNvSpPr/>
      </dsp:nvSpPr>
      <dsp:spPr>
        <a:xfrm>
          <a:off x="0" y="2224875"/>
          <a:ext cx="729342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361631-5233-9C43-96E0-90896B2E4707}">
      <dsp:nvSpPr>
        <dsp:cNvPr id="0" name=""/>
        <dsp:cNvSpPr/>
      </dsp:nvSpPr>
      <dsp:spPr>
        <a:xfrm>
          <a:off x="364671" y="1973955"/>
          <a:ext cx="5105400" cy="501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972" tIns="0" rIns="19297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>
              <a:latin typeface="Montserrat" pitchFamily="2" charset="77"/>
            </a:rPr>
            <a:t>Adyuvantes.</a:t>
          </a:r>
        </a:p>
      </dsp:txBody>
      <dsp:txXfrm>
        <a:off x="389169" y="1998453"/>
        <a:ext cx="5056404" cy="452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772A0-54C6-E349-8450-7BB3D5FF7340}">
      <dsp:nvSpPr>
        <dsp:cNvPr id="0" name=""/>
        <dsp:cNvSpPr/>
      </dsp:nvSpPr>
      <dsp:spPr>
        <a:xfrm>
          <a:off x="23286" y="129239"/>
          <a:ext cx="3006827" cy="17472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 dirty="0">
              <a:latin typeface="Montserrat" pitchFamily="2" charset="77"/>
            </a:rPr>
            <a:t>Determinantes</a:t>
          </a:r>
          <a:r>
            <a:rPr lang="es-ES_tradnl" sz="2400" kern="1200" baseline="0" dirty="0">
              <a:latin typeface="Montserrat" pitchFamily="2" charset="77"/>
            </a:rPr>
            <a:t> </a:t>
          </a:r>
          <a:r>
            <a:rPr lang="es-ES_tradnl" sz="2400" kern="1200" baseline="0" dirty="0" err="1">
              <a:latin typeface="Montserrat" pitchFamily="2" charset="77"/>
            </a:rPr>
            <a:t>inmunogenicidad</a:t>
          </a:r>
          <a:r>
            <a:rPr lang="es-ES_tradnl" sz="2400" kern="1200" baseline="0" dirty="0">
              <a:latin typeface="Montserrat" pitchFamily="2" charset="77"/>
            </a:rPr>
            <a:t>.</a:t>
          </a:r>
          <a:endParaRPr lang="es-ES_tradnl" sz="2400" kern="1200" dirty="0">
            <a:latin typeface="Montserrat" pitchFamily="2" charset="77"/>
          </a:endParaRPr>
        </a:p>
      </dsp:txBody>
      <dsp:txXfrm>
        <a:off x="23286" y="129239"/>
        <a:ext cx="3006827" cy="1747208"/>
      </dsp:txXfrm>
    </dsp:sp>
    <dsp:sp modelId="{AFD8ECD2-51AA-8C4D-97E2-B5C543BADC90}">
      <dsp:nvSpPr>
        <dsp:cNvPr id="0" name=""/>
        <dsp:cNvSpPr/>
      </dsp:nvSpPr>
      <dsp:spPr>
        <a:xfrm>
          <a:off x="3230770" y="92758"/>
          <a:ext cx="3126984" cy="18716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 dirty="0">
              <a:latin typeface="Montserrat" pitchFamily="2" charset="77"/>
            </a:rPr>
            <a:t>Vacunas</a:t>
          </a:r>
          <a:r>
            <a:rPr lang="es-ES_tradnl" sz="2400" kern="1200" baseline="0" dirty="0">
              <a:latin typeface="Montserrat" pitchFamily="2" charset="77"/>
            </a:rPr>
            <a:t> vivas frente a muertas o a subunidades.</a:t>
          </a:r>
          <a:endParaRPr lang="es-ES_tradnl" sz="2400" kern="1200" dirty="0">
            <a:latin typeface="Montserrat" pitchFamily="2" charset="77"/>
          </a:endParaRPr>
        </a:p>
      </dsp:txBody>
      <dsp:txXfrm>
        <a:off x="3230770" y="92758"/>
        <a:ext cx="3126984" cy="1871647"/>
      </dsp:txXfrm>
    </dsp:sp>
    <dsp:sp modelId="{9DAA382E-D747-BE4A-9230-CE7B0031F2C4}">
      <dsp:nvSpPr>
        <dsp:cNvPr id="0" name=""/>
        <dsp:cNvSpPr/>
      </dsp:nvSpPr>
      <dsp:spPr>
        <a:xfrm>
          <a:off x="6590847" y="140388"/>
          <a:ext cx="2286363" cy="17052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0" kern="1200" dirty="0">
              <a:latin typeface="Montserrat" pitchFamily="2" charset="77"/>
            </a:rPr>
            <a:t>Dosis.</a:t>
          </a:r>
          <a:endParaRPr lang="es-ES_tradnl" sz="2800" b="0" kern="1200" dirty="0">
            <a:latin typeface="Montserrat" pitchFamily="2" charset="77"/>
          </a:endParaRPr>
        </a:p>
      </dsp:txBody>
      <dsp:txXfrm>
        <a:off x="6590847" y="140388"/>
        <a:ext cx="2286363" cy="1705265"/>
      </dsp:txXfrm>
    </dsp:sp>
    <dsp:sp modelId="{30F4EDE6-8BBC-1B46-94D8-62A05D7DE5AC}">
      <dsp:nvSpPr>
        <dsp:cNvPr id="0" name=""/>
        <dsp:cNvSpPr/>
      </dsp:nvSpPr>
      <dsp:spPr>
        <a:xfrm>
          <a:off x="8996361" y="332448"/>
          <a:ext cx="2616019" cy="14082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0" kern="1200" dirty="0">
              <a:latin typeface="Montserrat" pitchFamily="2" charset="77"/>
            </a:rPr>
            <a:t>Adyuvantes.</a:t>
          </a:r>
          <a:endParaRPr lang="es-ES_tradnl" sz="2800" b="0" kern="1200" dirty="0">
            <a:latin typeface="Montserrat" pitchFamily="2" charset="77"/>
          </a:endParaRPr>
        </a:p>
      </dsp:txBody>
      <dsp:txXfrm>
        <a:off x="8996361" y="332448"/>
        <a:ext cx="2616019" cy="1408298"/>
      </dsp:txXfrm>
    </dsp:sp>
    <dsp:sp modelId="{6A1B2F9B-EA80-C54F-A705-D60A23008F02}">
      <dsp:nvSpPr>
        <dsp:cNvPr id="0" name=""/>
        <dsp:cNvSpPr/>
      </dsp:nvSpPr>
      <dsp:spPr>
        <a:xfrm>
          <a:off x="3064694" y="2309873"/>
          <a:ext cx="3721687" cy="26263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b="0" kern="1200" dirty="0">
              <a:latin typeface="Montserrat" pitchFamily="2" charset="77"/>
            </a:rPr>
            <a:t>V</a:t>
          </a:r>
          <a:r>
            <a:rPr lang="es-ES" sz="2800" b="0" kern="1200" dirty="0" err="1">
              <a:latin typeface="Montserrat" pitchFamily="2" charset="77"/>
            </a:rPr>
            <a:t>ías</a:t>
          </a:r>
          <a:r>
            <a:rPr lang="es-ES" sz="2800" b="0" kern="1200" dirty="0">
              <a:latin typeface="Montserrat" pitchFamily="2" charset="77"/>
            </a:rPr>
            <a:t> de administración.</a:t>
          </a:r>
          <a:endParaRPr lang="es-ES_tradnl" sz="2800" b="0" kern="1200" dirty="0">
            <a:latin typeface="Montserrat" pitchFamily="2" charset="77"/>
          </a:endParaRPr>
        </a:p>
      </dsp:txBody>
      <dsp:txXfrm>
        <a:off x="3064694" y="2309873"/>
        <a:ext cx="3721687" cy="2626393"/>
      </dsp:txXfrm>
    </dsp:sp>
    <dsp:sp modelId="{18CB2F3D-E245-4C46-8E66-2DBF4ACC14AA}">
      <dsp:nvSpPr>
        <dsp:cNvPr id="0" name=""/>
        <dsp:cNvSpPr/>
      </dsp:nvSpPr>
      <dsp:spPr>
        <a:xfrm>
          <a:off x="7235057" y="2309873"/>
          <a:ext cx="4377323" cy="26263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6500" b="0" kern="1200" dirty="0">
              <a:latin typeface="Montserrat" pitchFamily="2" charset="77"/>
            </a:rPr>
            <a:t>Edad</a:t>
          </a:r>
          <a:r>
            <a:rPr lang="es-ES_tradnl" sz="6500" b="0" kern="1200" baseline="0" dirty="0">
              <a:latin typeface="Montserrat" pitchFamily="2" charset="77"/>
            </a:rPr>
            <a:t>.</a:t>
          </a:r>
          <a:endParaRPr lang="es-ES_tradnl" sz="6500" b="0" kern="1200" dirty="0">
            <a:latin typeface="Montserrat" pitchFamily="2" charset="77"/>
          </a:endParaRPr>
        </a:p>
      </dsp:txBody>
      <dsp:txXfrm>
        <a:off x="7235057" y="2309873"/>
        <a:ext cx="4377323" cy="26263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4DBE2-571D-EF49-9FD7-1781A8853251}">
      <dsp:nvSpPr>
        <dsp:cNvPr id="0" name=""/>
        <dsp:cNvSpPr/>
      </dsp:nvSpPr>
      <dsp:spPr>
        <a:xfrm>
          <a:off x="35" y="885653"/>
          <a:ext cx="3418284" cy="12027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>
              <a:latin typeface="Montserrat" pitchFamily="2" charset="77"/>
            </a:rPr>
            <a:t>PPSV23, </a:t>
          </a:r>
          <a:r>
            <a:rPr lang="es-ES" sz="1700" b="1" kern="1200" dirty="0" err="1">
              <a:latin typeface="Montserrat" pitchFamily="2" charset="77"/>
            </a:rPr>
            <a:t>Pneumovax</a:t>
          </a:r>
          <a:r>
            <a:rPr lang="es-ES" sz="1700" b="1" kern="1200" dirty="0">
              <a:latin typeface="Montserrat" pitchFamily="2" charset="77"/>
            </a:rPr>
            <a:t> (Merck, </a:t>
          </a:r>
          <a:r>
            <a:rPr lang="es-ES" sz="1700" b="1" kern="1200" dirty="0" err="1">
              <a:latin typeface="Montserrat" pitchFamily="2" charset="77"/>
            </a:rPr>
            <a:t>Whitehouse</a:t>
          </a:r>
          <a:r>
            <a:rPr lang="es-ES" sz="1700" b="1" kern="1200" dirty="0">
              <a:latin typeface="Montserrat" pitchFamily="2" charset="77"/>
            </a:rPr>
            <a:t> </a:t>
          </a:r>
          <a:r>
            <a:rPr lang="es-ES" sz="1700" b="1" kern="1200" dirty="0" err="1">
              <a:latin typeface="Montserrat" pitchFamily="2" charset="77"/>
            </a:rPr>
            <a:t>Station</a:t>
          </a:r>
          <a:r>
            <a:rPr lang="es-ES" sz="1700" b="1" kern="1200" dirty="0">
              <a:latin typeface="Montserrat" pitchFamily="2" charset="77"/>
            </a:rPr>
            <a:t>, NJ) o </a:t>
          </a:r>
          <a:r>
            <a:rPr lang="es-ES" sz="1700" b="1" kern="1200" dirty="0" err="1">
              <a:latin typeface="Montserrat" pitchFamily="2" charset="77"/>
            </a:rPr>
            <a:t>Pnu-Immune</a:t>
          </a:r>
          <a:r>
            <a:rPr lang="es-ES" sz="1700" b="1" kern="1200" dirty="0">
              <a:latin typeface="Montserrat" pitchFamily="2" charset="77"/>
            </a:rPr>
            <a:t> (</a:t>
          </a:r>
          <a:r>
            <a:rPr lang="es-ES" sz="1700" b="1" kern="1200" dirty="0" err="1">
              <a:latin typeface="Montserrat" pitchFamily="2" charset="77"/>
            </a:rPr>
            <a:t>Wyeth</a:t>
          </a:r>
          <a:r>
            <a:rPr lang="es-ES" sz="1700" b="1" kern="1200" dirty="0">
              <a:latin typeface="Montserrat" pitchFamily="2" charset="77"/>
            </a:rPr>
            <a:t>, </a:t>
          </a:r>
          <a:r>
            <a:rPr lang="es-ES" sz="1700" b="1" kern="1200" dirty="0" err="1">
              <a:latin typeface="Montserrat" pitchFamily="2" charset="77"/>
            </a:rPr>
            <a:t>Collegeville</a:t>
          </a:r>
          <a:r>
            <a:rPr lang="es-ES" sz="1700" b="1" kern="1200" dirty="0">
              <a:latin typeface="Montserrat" pitchFamily="2" charset="77"/>
            </a:rPr>
            <a:t>, PA) </a:t>
          </a:r>
          <a:endParaRPr lang="es-CO" sz="1700" b="1" kern="1200" dirty="0">
            <a:latin typeface="Montserrat" pitchFamily="2" charset="77"/>
          </a:endParaRPr>
        </a:p>
      </dsp:txBody>
      <dsp:txXfrm>
        <a:off x="35" y="885653"/>
        <a:ext cx="3418284" cy="1202742"/>
      </dsp:txXfrm>
    </dsp:sp>
    <dsp:sp modelId="{CE91C6B8-EC51-4B45-9201-655C0D1050DF}">
      <dsp:nvSpPr>
        <dsp:cNvPr id="0" name=""/>
        <dsp:cNvSpPr/>
      </dsp:nvSpPr>
      <dsp:spPr>
        <a:xfrm>
          <a:off x="35" y="2088396"/>
          <a:ext cx="3418284" cy="214659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>
              <a:solidFill>
                <a:srgbClr val="152B48"/>
              </a:solidFill>
              <a:latin typeface="Montserrat" pitchFamily="2" charset="77"/>
            </a:rPr>
            <a:t>Material capsular 23 tipos, que históricamente causaron del 75% al ​​85% de la enfermedad en niños o adultos. </a:t>
          </a:r>
          <a:endParaRPr lang="es-CO" sz="1700" kern="1200" dirty="0">
            <a:solidFill>
              <a:srgbClr val="152B48"/>
            </a:solidFill>
            <a:latin typeface="Montserrat" pitchFamily="2" charset="77"/>
          </a:endParaRP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700" kern="1200" dirty="0">
              <a:solidFill>
                <a:srgbClr val="152B48"/>
              </a:solidFill>
              <a:latin typeface="Montserrat" pitchFamily="2" charset="77"/>
            </a:rPr>
            <a:t>2, 8, 9N, 10A, 11A, 12F, 15B, 17F, 20, 22F, and 33F.</a:t>
          </a:r>
        </a:p>
      </dsp:txBody>
      <dsp:txXfrm>
        <a:off x="35" y="2088396"/>
        <a:ext cx="3418284" cy="2146590"/>
      </dsp:txXfrm>
    </dsp:sp>
    <dsp:sp modelId="{5BDF2E22-EDCA-0F43-8255-B2488233079C}">
      <dsp:nvSpPr>
        <dsp:cNvPr id="0" name=""/>
        <dsp:cNvSpPr/>
      </dsp:nvSpPr>
      <dsp:spPr>
        <a:xfrm>
          <a:off x="3896879" y="885653"/>
          <a:ext cx="3418284" cy="120274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>
              <a:latin typeface="Montserrat" pitchFamily="2" charset="77"/>
            </a:rPr>
            <a:t>PCV, </a:t>
          </a:r>
          <a:r>
            <a:rPr lang="es-ES" sz="1700" b="1" kern="1200" dirty="0" err="1">
              <a:latin typeface="Montserrat" pitchFamily="2" charset="77"/>
            </a:rPr>
            <a:t>Prevnar</a:t>
          </a:r>
          <a:r>
            <a:rPr lang="es-ES" sz="1700" b="1" kern="1200" dirty="0">
              <a:latin typeface="Montserrat" pitchFamily="2" charset="77"/>
            </a:rPr>
            <a:t> 7 (PCV7; </a:t>
          </a:r>
          <a:r>
            <a:rPr lang="es-ES" sz="1700" b="1" kern="1200" dirty="0" err="1">
              <a:latin typeface="Montserrat" pitchFamily="2" charset="77"/>
            </a:rPr>
            <a:t>Wyeth</a:t>
          </a:r>
          <a:r>
            <a:rPr lang="es-ES" sz="1700" b="1" kern="1200" dirty="0">
              <a:latin typeface="Montserrat" pitchFamily="2" charset="77"/>
            </a:rPr>
            <a:t>) y ahora Prevnar13 (PCV13; Pfizer, Filadelfia, PA),</a:t>
          </a:r>
          <a:endParaRPr lang="es-CO" sz="1700" b="1" kern="1200" dirty="0">
            <a:latin typeface="Montserrat" pitchFamily="2" charset="77"/>
          </a:endParaRPr>
        </a:p>
      </dsp:txBody>
      <dsp:txXfrm>
        <a:off x="3896879" y="885653"/>
        <a:ext cx="3418284" cy="1202742"/>
      </dsp:txXfrm>
    </dsp:sp>
    <dsp:sp modelId="{34334A8F-BA5B-EE4A-ADCF-8039978B5750}">
      <dsp:nvSpPr>
        <dsp:cNvPr id="0" name=""/>
        <dsp:cNvSpPr/>
      </dsp:nvSpPr>
      <dsp:spPr>
        <a:xfrm>
          <a:off x="3896879" y="2088396"/>
          <a:ext cx="3418284" cy="2146590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>
              <a:solidFill>
                <a:srgbClr val="152B48"/>
              </a:solidFill>
              <a:latin typeface="Montserrat" pitchFamily="2" charset="77"/>
            </a:rPr>
            <a:t>Polisacárido capsular de los 13 tipos más comunes, que producen enfermedad en  niños conjugada con proteína.</a:t>
          </a:r>
          <a:endParaRPr lang="es-CO" sz="1700" kern="1200" dirty="0">
            <a:solidFill>
              <a:srgbClr val="152B48"/>
            </a:solidFill>
            <a:latin typeface="Montserrat" pitchFamily="2" charset="77"/>
          </a:endParaRP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700" kern="1200" dirty="0">
              <a:solidFill>
                <a:srgbClr val="152B48"/>
              </a:solidFill>
              <a:latin typeface="Montserrat" pitchFamily="2" charset="77"/>
            </a:rPr>
            <a:t>6ª único.</a:t>
          </a:r>
        </a:p>
      </dsp:txBody>
      <dsp:txXfrm>
        <a:off x="3896879" y="2088396"/>
        <a:ext cx="3418284" cy="21465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772A0-54C6-E349-8450-7BB3D5FF7340}">
      <dsp:nvSpPr>
        <dsp:cNvPr id="0" name=""/>
        <dsp:cNvSpPr/>
      </dsp:nvSpPr>
      <dsp:spPr>
        <a:xfrm>
          <a:off x="1823749" y="1156"/>
          <a:ext cx="3688107" cy="22128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kern="1200" dirty="0">
              <a:latin typeface="Montserrat" pitchFamily="2" charset="77"/>
            </a:rPr>
            <a:t>Nacimiento</a:t>
          </a:r>
          <a:r>
            <a:rPr lang="es-ES_tradnl" sz="2800" kern="1200" baseline="0" dirty="0">
              <a:latin typeface="Montserrat" pitchFamily="2" charset="77"/>
            </a:rPr>
            <a:t> antes 1980 (excepto gestantes y personal asistencial).</a:t>
          </a:r>
          <a:endParaRPr lang="es-ES_tradnl" sz="2800" kern="1200" dirty="0">
            <a:latin typeface="Montserrat" pitchFamily="2" charset="77"/>
          </a:endParaRPr>
        </a:p>
      </dsp:txBody>
      <dsp:txXfrm>
        <a:off x="1823749" y="1156"/>
        <a:ext cx="3688107" cy="2212864"/>
      </dsp:txXfrm>
    </dsp:sp>
    <dsp:sp modelId="{AFD8ECD2-51AA-8C4D-97E2-B5C543BADC90}">
      <dsp:nvSpPr>
        <dsp:cNvPr id="0" name=""/>
        <dsp:cNvSpPr/>
      </dsp:nvSpPr>
      <dsp:spPr>
        <a:xfrm>
          <a:off x="6312397" y="19744"/>
          <a:ext cx="3688107" cy="22128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kern="1200" dirty="0">
              <a:latin typeface="Montserrat" pitchFamily="2" charset="77"/>
            </a:rPr>
            <a:t>2</a:t>
          </a:r>
          <a:r>
            <a:rPr lang="es-ES_tradnl" sz="2800" kern="1200" baseline="0" dirty="0">
              <a:latin typeface="Montserrat" pitchFamily="2" charset="77"/>
            </a:rPr>
            <a:t> dosis de vacuna de VAR, al menos 4 semanas aparte.</a:t>
          </a:r>
          <a:endParaRPr lang="es-ES_tradnl" sz="2800" kern="1200" dirty="0">
            <a:latin typeface="Montserrat" pitchFamily="2" charset="77"/>
          </a:endParaRPr>
        </a:p>
      </dsp:txBody>
      <dsp:txXfrm>
        <a:off x="6312397" y="19744"/>
        <a:ext cx="3688107" cy="2212864"/>
      </dsp:txXfrm>
    </dsp:sp>
    <dsp:sp modelId="{9DAA382E-D747-BE4A-9230-CE7B0031F2C4}">
      <dsp:nvSpPr>
        <dsp:cNvPr id="0" name=""/>
        <dsp:cNvSpPr/>
      </dsp:nvSpPr>
      <dsp:spPr>
        <a:xfrm>
          <a:off x="4329468" y="2583987"/>
          <a:ext cx="3688107" cy="22128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kern="1200" dirty="0" err="1">
              <a:latin typeface="Montserrat" pitchFamily="2" charset="77"/>
            </a:rPr>
            <a:t>Diagn</a:t>
          </a:r>
          <a:r>
            <a:rPr lang="es-ES" sz="2800" kern="1200" dirty="0" err="1">
              <a:latin typeface="Montserrat" pitchFamily="2" charset="77"/>
            </a:rPr>
            <a:t>óstico</a:t>
          </a:r>
          <a:r>
            <a:rPr lang="es-ES" sz="2800" kern="1200" baseline="0" dirty="0">
              <a:latin typeface="Montserrat" pitchFamily="2" charset="77"/>
            </a:rPr>
            <a:t> previo infección VVZ.</a:t>
          </a:r>
          <a:endParaRPr lang="es-ES_tradnl" sz="2800" kern="1200" dirty="0">
            <a:latin typeface="Montserrat" pitchFamily="2" charset="77"/>
          </a:endParaRPr>
        </a:p>
      </dsp:txBody>
      <dsp:txXfrm>
        <a:off x="4329468" y="2583987"/>
        <a:ext cx="3688107" cy="2212864"/>
      </dsp:txXfrm>
    </dsp:sp>
    <dsp:sp modelId="{687C4A45-6FE5-7149-A984-9C66FF17229F}">
      <dsp:nvSpPr>
        <dsp:cNvPr id="0" name=""/>
        <dsp:cNvSpPr/>
      </dsp:nvSpPr>
      <dsp:spPr>
        <a:xfrm>
          <a:off x="8216585" y="2544106"/>
          <a:ext cx="3175939" cy="22128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kern="1200" dirty="0">
              <a:latin typeface="Montserrat" pitchFamily="2" charset="77"/>
            </a:rPr>
            <a:t>Evidencia</a:t>
          </a:r>
          <a:r>
            <a:rPr lang="es-ES_tradnl" sz="2800" kern="1200" baseline="0" dirty="0">
              <a:latin typeface="Montserrat" pitchFamily="2" charset="77"/>
            </a:rPr>
            <a:t> </a:t>
          </a:r>
          <a:r>
            <a:rPr lang="es-ES_tradnl" sz="2800" kern="1200" baseline="0" dirty="0" err="1">
              <a:latin typeface="Montserrat" pitchFamily="2" charset="77"/>
            </a:rPr>
            <a:t>serol</a:t>
          </a:r>
          <a:r>
            <a:rPr lang="es-ES" sz="2800" kern="1200" baseline="0" dirty="0" err="1">
              <a:latin typeface="Montserrat" pitchFamily="2" charset="77"/>
            </a:rPr>
            <a:t>ógica</a:t>
          </a:r>
          <a:r>
            <a:rPr lang="es-ES" sz="2800" kern="1200" baseline="0" dirty="0">
              <a:latin typeface="Montserrat" pitchFamily="2" charset="77"/>
            </a:rPr>
            <a:t> de inmunidad.</a:t>
          </a:r>
          <a:endParaRPr lang="es-ES_tradnl" sz="2800" kern="1200" dirty="0">
            <a:latin typeface="Montserrat" pitchFamily="2" charset="77"/>
          </a:endParaRPr>
        </a:p>
      </dsp:txBody>
      <dsp:txXfrm>
        <a:off x="8216585" y="2544106"/>
        <a:ext cx="3175939" cy="22128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772A0-54C6-E349-8450-7BB3D5FF7340}">
      <dsp:nvSpPr>
        <dsp:cNvPr id="0" name=""/>
        <dsp:cNvSpPr/>
      </dsp:nvSpPr>
      <dsp:spPr>
        <a:xfrm>
          <a:off x="357284" y="355414"/>
          <a:ext cx="3761401" cy="25726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kern="1200" dirty="0" err="1">
              <a:latin typeface="Montserrat" pitchFamily="2" charset="77"/>
            </a:rPr>
            <a:t>Neurotr</a:t>
          </a:r>
          <a:r>
            <a:rPr lang="es-ES" sz="3200" kern="1200" dirty="0" err="1">
              <a:latin typeface="Montserrat" pitchFamily="2" charset="77"/>
            </a:rPr>
            <a:t>ópica</a:t>
          </a:r>
          <a:r>
            <a:rPr lang="es-ES" sz="3200" kern="1200" dirty="0">
              <a:latin typeface="Montserrat" pitchFamily="2" charset="77"/>
            </a:rPr>
            <a:t>:</a:t>
          </a:r>
          <a:r>
            <a:rPr lang="es-ES" sz="3200" kern="1200" baseline="0" dirty="0">
              <a:latin typeface="Montserrat" pitchFamily="2" charset="77"/>
            </a:rPr>
            <a:t> &gt; 60 (17 x millón) vs &lt; 60 (2.3 x millón).</a:t>
          </a:r>
          <a:endParaRPr lang="es-ES_tradnl" sz="3200" kern="1200" dirty="0">
            <a:latin typeface="Montserrat" pitchFamily="2" charset="77"/>
          </a:endParaRPr>
        </a:p>
      </dsp:txBody>
      <dsp:txXfrm>
        <a:off x="357284" y="355414"/>
        <a:ext cx="3761401" cy="2572668"/>
      </dsp:txXfrm>
    </dsp:sp>
    <dsp:sp modelId="{30F4EDE6-8BBC-1B46-94D8-62A05D7DE5AC}">
      <dsp:nvSpPr>
        <dsp:cNvPr id="0" name=""/>
        <dsp:cNvSpPr/>
      </dsp:nvSpPr>
      <dsp:spPr>
        <a:xfrm>
          <a:off x="4250820" y="326466"/>
          <a:ext cx="3751526" cy="26403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b="0" kern="1200" dirty="0" err="1">
              <a:latin typeface="Montserrat" pitchFamily="2" charset="77"/>
            </a:rPr>
            <a:t>Viscerotr</a:t>
          </a:r>
          <a:r>
            <a:rPr lang="es-ES" sz="3200" b="0" kern="1200" dirty="0" err="1">
              <a:latin typeface="Montserrat" pitchFamily="2" charset="77"/>
            </a:rPr>
            <a:t>ópica</a:t>
          </a:r>
          <a:r>
            <a:rPr lang="es-ES" sz="3200" b="0" kern="1200" dirty="0">
              <a:latin typeface="Montserrat" pitchFamily="2" charset="77"/>
            </a:rPr>
            <a:t>: &gt; 60</a:t>
          </a:r>
          <a:r>
            <a:rPr lang="es-ES" sz="3200" b="0" kern="1200" baseline="0" dirty="0">
              <a:latin typeface="Montserrat" pitchFamily="2" charset="77"/>
            </a:rPr>
            <a:t> (20.5 x millón) vs &lt; 60 (1 x millón).</a:t>
          </a:r>
          <a:endParaRPr lang="es-ES_tradnl" sz="3200" b="0" kern="1200" dirty="0">
            <a:latin typeface="Montserrat" pitchFamily="2" charset="77"/>
          </a:endParaRPr>
        </a:p>
      </dsp:txBody>
      <dsp:txXfrm>
        <a:off x="4250820" y="326466"/>
        <a:ext cx="3751526" cy="2640375"/>
      </dsp:txXfrm>
    </dsp:sp>
    <dsp:sp modelId="{18CB2F3D-E245-4C46-8E66-2DBF4ACC14AA}">
      <dsp:nvSpPr>
        <dsp:cNvPr id="0" name=""/>
        <dsp:cNvSpPr/>
      </dsp:nvSpPr>
      <dsp:spPr>
        <a:xfrm>
          <a:off x="8222628" y="416856"/>
          <a:ext cx="3389752" cy="23386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b="0" kern="1200" dirty="0">
              <a:latin typeface="Montserrat" pitchFamily="2" charset="77"/>
            </a:rPr>
            <a:t>CI: &lt; 6 meses, alergia vacuna, des</a:t>
          </a:r>
          <a:r>
            <a:rPr lang="es-ES" sz="3200" b="0" kern="1200" dirty="0">
              <a:latin typeface="Montserrat" pitchFamily="2" charset="77"/>
            </a:rPr>
            <a:t>órdenes del timo. </a:t>
          </a:r>
          <a:endParaRPr lang="es-ES_tradnl" sz="3200" b="0" kern="1200" dirty="0">
            <a:latin typeface="Montserrat" pitchFamily="2" charset="77"/>
          </a:endParaRPr>
        </a:p>
      </dsp:txBody>
      <dsp:txXfrm>
        <a:off x="8222628" y="416856"/>
        <a:ext cx="3389752" cy="2338656"/>
      </dsp:txXfrm>
    </dsp:sp>
    <dsp:sp modelId="{94BBEF91-DC2D-FE43-8D3D-E9DE8414B7EB}">
      <dsp:nvSpPr>
        <dsp:cNvPr id="0" name=""/>
        <dsp:cNvSpPr/>
      </dsp:nvSpPr>
      <dsp:spPr>
        <a:xfrm>
          <a:off x="5998352" y="3100483"/>
          <a:ext cx="4592787" cy="27556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b="0" kern="1200" dirty="0">
              <a:latin typeface="Montserrat" pitchFamily="2" charset="77"/>
            </a:rPr>
            <a:t>Precauciones: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b="0" kern="1200" dirty="0">
              <a:latin typeface="Montserrat" pitchFamily="2" charset="77"/>
            </a:rPr>
            <a:t>&gt; 60 años, 6-8 meses.</a:t>
          </a:r>
        </a:p>
      </dsp:txBody>
      <dsp:txXfrm>
        <a:off x="5998352" y="3100483"/>
        <a:ext cx="4592787" cy="2755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C970F-5575-8449-BA28-712693B833EC}" type="datetimeFigureOut">
              <a:rPr lang="es-CO" smtClean="0"/>
              <a:t>8/04/2021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8AD80-7E48-7E42-97AA-5DD2F337F5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7280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B8AD80-7E48-7E42-97AA-5DD2F337F5E7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9707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3842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8626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540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914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941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111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1940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12733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689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1549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5741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53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6811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70583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3253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4447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4097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1149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01719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64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certain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high-risk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conditions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cochlear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implant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brospinal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fluid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leak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diabetes,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chronic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disease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are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recommended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receive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PPSV23 at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 of diagnosis. 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PPSV23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recommended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65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least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S" dirty="0"/>
          </a:p>
          <a:p>
            <a:endParaRPr lang="es-ES" dirty="0"/>
          </a:p>
          <a:p>
            <a:r>
              <a:rPr lang="es-ES" dirty="0"/>
              <a:t>Falla</a:t>
            </a:r>
            <a:r>
              <a:rPr lang="es-ES" baseline="0" dirty="0"/>
              <a:t> renal como inmunocomprometidos – </a:t>
            </a:r>
            <a:r>
              <a:rPr lang="es-ES" baseline="0" dirty="0" err="1"/>
              <a:t>sind</a:t>
            </a:r>
            <a:r>
              <a:rPr lang="es-ES" baseline="0" dirty="0"/>
              <a:t> </a:t>
            </a:r>
            <a:r>
              <a:rPr lang="es-ES" baseline="0" dirty="0" err="1"/>
              <a:t>nefrotico</a:t>
            </a:r>
            <a:r>
              <a:rPr lang="es-ES" baseline="0" dirty="0"/>
              <a:t>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51315-3E15-7443-B222-D8F2620AA1E7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0783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51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68569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04597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Ojo</a:t>
            </a:r>
            <a:r>
              <a:rPr lang="en-US" baseline="0" dirty="0"/>
              <a:t> </a:t>
            </a:r>
            <a:r>
              <a:rPr lang="en-US" baseline="0" dirty="0" err="1"/>
              <a:t>aca</a:t>
            </a:r>
            <a:r>
              <a:rPr lang="en-US" baseline="0" dirty="0"/>
              <a:t> </a:t>
            </a:r>
            <a:r>
              <a:rPr lang="en-US" baseline="0" dirty="0" err="1"/>
              <a:t>sacaron</a:t>
            </a:r>
            <a:r>
              <a:rPr lang="en-US" baseline="0" dirty="0"/>
              <a:t> 7 </a:t>
            </a:r>
            <a:r>
              <a:rPr lang="en-US" baseline="0" dirty="0" err="1"/>
              <a:t>pacientes</a:t>
            </a:r>
            <a:r>
              <a:rPr lang="en-US" baseline="0" dirty="0"/>
              <a:t> </a:t>
            </a:r>
            <a:r>
              <a:rPr lang="en-US" baseline="0" dirty="0" err="1"/>
              <a:t>que</a:t>
            </a:r>
            <a:r>
              <a:rPr lang="en-US" baseline="0" dirty="0"/>
              <a:t> no </a:t>
            </a:r>
            <a:r>
              <a:rPr lang="en-US" baseline="0" dirty="0" err="1"/>
              <a:t>fueron</a:t>
            </a:r>
            <a:r>
              <a:rPr lang="en-US" baseline="0" dirty="0"/>
              <a:t> </a:t>
            </a:r>
            <a:r>
              <a:rPr lang="en-US" baseline="0" dirty="0" err="1"/>
              <a:t>respondederores</a:t>
            </a:r>
            <a:r>
              <a:rPr lang="en-US" baseline="0" dirty="0"/>
              <a:t> </a:t>
            </a:r>
            <a:r>
              <a:rPr lang="en-US" baseline="0" dirty="0" err="1"/>
              <a:t>esto</a:t>
            </a:r>
            <a:r>
              <a:rPr lang="en-US" baseline="0" dirty="0"/>
              <a:t> da 89%</a:t>
            </a:r>
          </a:p>
          <a:p>
            <a:r>
              <a:rPr lang="en-US" baseline="0" dirty="0" err="1"/>
              <a:t>Concnetracion</a:t>
            </a:r>
            <a:r>
              <a:rPr lang="en-US" baseline="0" dirty="0"/>
              <a:t> </a:t>
            </a:r>
            <a:r>
              <a:rPr lang="en-US" baseline="0" dirty="0" err="1"/>
              <a:t>geometrica</a:t>
            </a:r>
            <a:r>
              <a:rPr lang="en-US" baseline="0" dirty="0"/>
              <a:t> media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1ECD9-38CD-2643-B6F6-0B6BEBA12BE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254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2359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2774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0165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5627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59835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88089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208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766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57662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7645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0379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95489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9841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0081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49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29153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50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55167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51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61567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52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5941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51315-3E15-7443-B222-D8F2620AA1E7}" type="slidenum">
              <a:rPr lang="es-ES" smtClean="0"/>
              <a:t>53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5724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88403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54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2853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55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50421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56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7913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57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52416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51315-3E15-7443-B222-D8F2620AA1E7}" type="slidenum">
              <a:rPr lang="es-ES" smtClean="0"/>
              <a:t>58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93359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59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133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7544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260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6244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E5B2-F98E-AE47-9538-EB4BD39618F7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1016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E37DF-EC54-4263-8F2E-675F09D36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E48E76-FA62-4A64-B559-E0990333E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3FB237-85B5-4E59-B1F1-B1270528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8/04/2021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8A0BE-4588-4000-BB99-7E87239B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2783A1-00AF-4EC7-A6EC-7F516605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419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129AD-ECE5-474A-B387-D1DB95CB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7BA0B1-5703-4417-8EBC-2B452AB88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CDD7C9-0917-4A0B-B8A9-9E5FB50D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8/04/2021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11FD9F-47C6-487B-ADEA-D7CBC8BA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879742-8F91-422B-ACE1-ECE7A871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69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709C36-9BD2-4D6A-BAFE-594FC6E00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7868E-B92C-4F91-9B8A-C374BE835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57698" y="365125"/>
            <a:ext cx="4114801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300ABA-6F60-480A-91BE-73DEB6CC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8/04/2021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8D68B3-2C5D-4908-94A6-5DDD186B6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73D45F-3A7A-45C9-9A79-640C4410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Marcador de texto vertical 2">
            <a:extLst>
              <a:ext uri="{FF2B5EF4-FFF2-40B4-BE49-F238E27FC236}">
                <a16:creationId xmlns:a16="http://schemas.microsoft.com/office/drawing/2014/main" id="{B82BB312-C856-43C9-8F5C-0C179D08EDB8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342897" y="365125"/>
            <a:ext cx="4114801" cy="370991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9512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7C4E0-682E-B94D-8253-42FE90261B13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C5AF-28F0-6E49-A4CC-D3E16CE4D0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289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AB230-510B-46BA-A458-30415A44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852972-705E-4EE7-8C92-A2ECFCE60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5625"/>
            <a:ext cx="10667997" cy="2090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7B5BA6-96B9-4621-B526-119BBB5F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8/04/2021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8D5DBF-74C2-43DA-BA08-F929BB9B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88F0D5-E917-4FE5-8E29-10C8AAF7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12CB0F7-CC93-4978-8EAB-608B0E4AA3A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69654" y="3916017"/>
            <a:ext cx="6684145" cy="2413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666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1A1B7-772D-4D75-892B-27B117D80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9B326C-5AAD-4A5D-9296-5664DBF19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3582" y="3675063"/>
            <a:ext cx="7040217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52B4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C6101B-76EA-4336-A5AF-59DE7ADA5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8/04/2021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32D21D-9C42-4277-85E1-AB84A87F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5D6901-65A5-489B-8A2A-AC46A185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743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94B4E-5A7E-47AC-84D3-3F40ADCC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D664EE-6701-4718-9054-5109FF57E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1878" y="1825625"/>
            <a:ext cx="6761922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49F008-5191-4482-9476-FAD016A6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8/04/2021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74705-EC7E-43CD-A8BA-700FE6E2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98F706-3B1B-4FF9-88B2-38308E9F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64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59AB5-B49C-4FFE-8A17-CE1143B3A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4D0541-6456-44EA-8EDE-0DA35BC4B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62061" y="1681163"/>
            <a:ext cx="6793327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D6A3DD-A066-4224-8516-F51699A7A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62061" y="2505075"/>
            <a:ext cx="679332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B1CEC8-2EE5-4FC9-94AA-7C888ABF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8/04/2021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828688-3403-4A3E-BE99-690BD45B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F64CFD-C2A2-4388-BBFA-BD36C2F2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945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5552E-E0E0-4B03-B999-37BDBB2B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ED610B-0321-476E-9BDD-9AF9E1F64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8/04/2021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4B43B3-517F-4151-8DE4-861C3C25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0816D1-42B2-40D3-B7F5-3134B038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883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101B7F-8231-49AA-9066-E09F3127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8/04/2021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C27FB9-FFA6-4E46-B67E-824570F8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6F992B-FA33-4EF0-A371-7FB8AB4E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61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55C37-8A66-4194-8B48-3492CE49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4EE391-0CA3-46D5-BA01-0747611F5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336" y="1097722"/>
            <a:ext cx="633612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470823-846D-4C9D-A634-758AADAE9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263775"/>
            <a:ext cx="3932237" cy="2057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B5D89-E0B9-4201-893E-1DC7B83C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8/04/2021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78A9D8-E9CE-48AA-B8A0-C3101523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DD2967-F181-41FE-9E18-6D7ED3CC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424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50178-0339-493E-A5F4-3BED390B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9381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48A928-B801-4B0F-B845-F5F594E35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3A892E-8CD1-4179-BB23-621C0A023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395328"/>
            <a:ext cx="3932237" cy="19381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7A5898-E776-4E35-9018-F93701CB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8/04/2021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735FD8-D311-44BB-B68C-AF313C5A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19E25C-900D-4F62-A21D-CCF3C63E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723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7114FF-0857-4F90-9F06-BB381537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C99329-E129-454C-ABE2-297FFEBB8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A192E3-AE8E-451E-B7EA-62C5FC52A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F6315-8EFA-4957-8B1F-343D251DE1AB}" type="datetimeFigureOut">
              <a:rPr lang="es-CO" smtClean="0"/>
              <a:t>8/04/2021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0D69EF-6718-4696-9E2F-7A83A62FB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317729-648F-433D-B41C-1A360C5F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46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AAA7"/>
          </a:solidFill>
          <a:latin typeface="Montserrat" panose="02000505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 ?><Relationships xmlns="http://schemas.openxmlformats.org/package/2006/relationships"><Relationship Id="rId3" Target="../media/image5.pn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7.xml" Type="http://schemas.openxmlformats.org/officeDocument/2006/relationships/slideLayout"/><Relationship Id="rId4" Target="../media/image6.jpe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notesSlides/notesSlide19.xml" Type="http://schemas.openxmlformats.org/officeDocument/2006/relationships/notesSlide"/><Relationship Id="rId1" Target="../slideLayouts/slideLayout7.xml" Type="http://schemas.openxmlformats.org/officeDocument/2006/relationships/slideLayout"/><Relationship Id="rId4" Target="../media/image12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 ?><Relationships xmlns="http://schemas.openxmlformats.org/package/2006/relationships"><Relationship Id="rId3" Target="../media/image15.png" Type="http://schemas.openxmlformats.org/officeDocument/2006/relationships/image"/><Relationship Id="rId2" Target="../notesSlides/notesSlide23.xml" Type="http://schemas.openxmlformats.org/officeDocument/2006/relationships/notesSlide"/><Relationship Id="rId1" Target="../slideLayouts/slideLayout7.xml" Type="http://schemas.openxmlformats.org/officeDocument/2006/relationships/slideLayout"/><Relationship Id="rId4" Target="../media/image16.jpeg" Type="http://schemas.openxmlformats.org/officeDocument/2006/relationships/image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6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notesSlides/notesSlide26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25.jpeg" Type="http://schemas.openxmlformats.org/officeDocument/2006/relationships/image"/><Relationship Id="rId5" Target="../media/image24.jpeg" Type="http://schemas.openxmlformats.org/officeDocument/2006/relationships/image"/><Relationship Id="rId4" Target="../media/image23.jpeg" Type="http://schemas.openxmlformats.org/officeDocument/2006/relationships/image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notesSlides/notesSlide30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../notesSlides/notesSlide32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notesSlides/notesSlide34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39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notesSlides/notesSlide35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2" Target="../notesSlides/notesSlide36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41.xml.rels><?xml version="1.0" encoding="UTF-8" standalone="yes" ?><Relationships xmlns="http://schemas.openxmlformats.org/package/2006/relationships"><Relationship Id="rId3" Target="../media/image43.jpeg" Type="http://schemas.openxmlformats.org/officeDocument/2006/relationships/image"/><Relationship Id="rId2" Target="../notesSlides/notesSlide37.xml" Type="http://schemas.openxmlformats.org/officeDocument/2006/relationships/notesSlide"/><Relationship Id="rId1" Target="../slideLayouts/slideLayout7.xml" Type="http://schemas.openxmlformats.org/officeDocument/2006/relationships/slideLayout"/><Relationship Id="rId4" Target="../media/image44.jpeg" Type="http://schemas.openxmlformats.org/officeDocument/2006/relationships/image"/></Relationships>
</file>

<file path=ppt/slides/_rels/slide42.xml.rels><?xml version="1.0" encoding="UTF-8" standalone="yes" ?><Relationships xmlns="http://schemas.openxmlformats.org/package/2006/relationships"><Relationship Id="rId3" Target="../media/image45.jpeg" Type="http://schemas.openxmlformats.org/officeDocument/2006/relationships/image"/><Relationship Id="rId2" Target="../notesSlides/notesSlide38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 ?><Relationships xmlns="http://schemas.openxmlformats.org/package/2006/relationships"><Relationship Id="rId3" Target="../media/image46.jpeg" Type="http://schemas.openxmlformats.org/officeDocument/2006/relationships/image"/><Relationship Id="rId2" Target="../notesSlides/notesSlide40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6.xml.rels><?xml version="1.0" encoding="UTF-8" standalone="yes" ?><Relationships xmlns="http://schemas.openxmlformats.org/package/2006/relationships"><Relationship Id="rId3" Target="../media/image47.jpeg" Type="http://schemas.openxmlformats.org/officeDocument/2006/relationships/image"/><Relationship Id="rId2" Target="../notesSlides/notesSlide42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47.xml.rels><?xml version="1.0" encoding="UTF-8" standalone="yes" ?><Relationships xmlns="http://schemas.openxmlformats.org/package/2006/relationships"><Relationship Id="rId3" Target="../media/image48.jpeg" Type="http://schemas.openxmlformats.org/officeDocument/2006/relationships/image"/><Relationship Id="rId2" Target="../notesSlides/notesSlide43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50.jpeg" Type="http://schemas.openxmlformats.org/officeDocument/2006/relationships/image"/><Relationship Id="rId4" Target="../media/image49.jpeg" Type="http://schemas.openxmlformats.org/officeDocument/2006/relationships/image"/></Relationships>
</file>

<file path=ppt/slides/_rels/slide48.xml.rels><?xml version="1.0" encoding="UTF-8" standalone="yes" ?><Relationships xmlns="http://schemas.openxmlformats.org/package/2006/relationships"><Relationship Id="rId3" Target="../media/image51.jpeg" Type="http://schemas.openxmlformats.org/officeDocument/2006/relationships/image"/><Relationship Id="rId2" Target="../notesSlides/notesSlide44.xml" Type="http://schemas.openxmlformats.org/officeDocument/2006/relationships/notesSlide"/><Relationship Id="rId1" Target="../slideLayouts/slideLayout7.xml" Type="http://schemas.openxmlformats.org/officeDocument/2006/relationships/slideLayout"/><Relationship Id="rId4" Target="../media/image52.jpeg" Type="http://schemas.openxmlformats.org/officeDocument/2006/relationships/image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 ?><Relationships xmlns="http://schemas.openxmlformats.org/package/2006/relationships"><Relationship Id="rId3" Target="../media/image54.png" Type="http://schemas.openxmlformats.org/officeDocument/2006/relationships/image"/><Relationship Id="rId2" Target="../notesSlides/notesSlide50.xml" Type="http://schemas.openxmlformats.org/officeDocument/2006/relationships/notesSlide"/><Relationship Id="rId1" Target="../slideLayouts/slideLayout7.xml" Type="http://schemas.openxmlformats.org/officeDocument/2006/relationships/slideLayout"/><Relationship Id="rId5" Target="https://www.ncbi.nlm.nih.gov/pubmed/?term=Semiannual+Versus+Annual+Influenza+Vaccination+in+Older+Adults+in+the+Tropics:+An+Observer-blind,+Active-comparator%E2%80%93controlled,+Randomized+Superiority+Trial" TargetMode="External" Type="http://schemas.openxmlformats.org/officeDocument/2006/relationships/hyperlink"/><Relationship Id="rId4" Target="../media/image55.jpeg" Type="http://schemas.openxmlformats.org/officeDocument/2006/relationships/image"/></Relationships>
</file>

<file path=ppt/slides/_rels/slide55.xml.rels><?xml version="1.0" encoding="UTF-8" standalone="yes" ?><Relationships xmlns="http://schemas.openxmlformats.org/package/2006/relationships"><Relationship Id="rId3" Target="../media/image56.jpeg" Type="http://schemas.openxmlformats.org/officeDocument/2006/relationships/image"/><Relationship Id="rId2" Target="../notesSlides/notesSlide51.xml" Type="http://schemas.openxmlformats.org/officeDocument/2006/relationships/notesSlide"/><Relationship Id="rId1" Target="../slideLayouts/slideLayout7.xml" Type="http://schemas.openxmlformats.org/officeDocument/2006/relationships/slideLayout"/><Relationship Id="rId4" Target="https://www.ncbi.nlm.nih.gov/pubmed/?term=Semiannual+Versus+Annual+Influenza+Vaccination+in+Older+Adults+in+the+Tropics:+An+Observer-blind,+Active-comparator%E2%80%93controlled,+Randomized+Superiority+Trial" TargetMode="External" Type="http://schemas.openxmlformats.org/officeDocument/2006/relationships/hyperlink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 ?><Relationships xmlns="http://schemas.openxmlformats.org/package/2006/relationships"><Relationship Id="rId3" Target="../media/image58.jpeg" Type="http://schemas.openxmlformats.org/officeDocument/2006/relationships/image"/><Relationship Id="rId2" Target="../notesSlides/notesSlide53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3F69C6-A2E0-497C-A4B6-9DEDEF90F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6773"/>
            <a:ext cx="9144000" cy="2387600"/>
          </a:xfrm>
        </p:spPr>
        <p:txBody>
          <a:bodyPr/>
          <a:lstStyle/>
          <a:p>
            <a:r>
              <a:rPr lang="es-CO" dirty="0"/>
              <a:t>VACUNACIÓN EN </a:t>
            </a:r>
            <a:br>
              <a:rPr lang="es-CO" dirty="0"/>
            </a:br>
            <a:r>
              <a:rPr lang="es-CO" dirty="0"/>
              <a:t>EL ADULTO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5AFEE4-8772-4BD3-9073-1FD4D6A7F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300" y="3285170"/>
            <a:ext cx="6629400" cy="1655762"/>
          </a:xfrm>
        </p:spPr>
        <p:txBody>
          <a:bodyPr/>
          <a:lstStyle/>
          <a:p>
            <a:r>
              <a:rPr lang="es-CO" b="1" dirty="0"/>
              <a:t>Daniel Montoya Roldán</a:t>
            </a:r>
          </a:p>
          <a:p>
            <a:r>
              <a:rPr lang="es-CO" b="1" dirty="0"/>
              <a:t>Médico internista, </a:t>
            </a:r>
            <a:r>
              <a:rPr lang="es-CO" b="1" dirty="0" err="1"/>
              <a:t>fellow</a:t>
            </a:r>
            <a:r>
              <a:rPr lang="es-CO" b="1" dirty="0"/>
              <a:t> infectología</a:t>
            </a:r>
          </a:p>
        </p:txBody>
      </p:sp>
    </p:spTree>
    <p:extLst>
      <p:ext uri="{BB962C8B-B14F-4D97-AF65-F5344CB8AC3E}">
        <p14:creationId xmlns:p14="http://schemas.microsoft.com/office/powerpoint/2010/main" val="597040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00505307"/>
              </p:ext>
            </p:extLst>
          </p:nvPr>
        </p:nvGraphicFramePr>
        <p:xfrm>
          <a:off x="4669654" y="2067495"/>
          <a:ext cx="7293429" cy="3084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/>
          <p:cNvSpPr/>
          <p:nvPr/>
        </p:nvSpPr>
        <p:spPr>
          <a:xfrm>
            <a:off x="3118886" y="6105953"/>
            <a:ext cx="88441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Mandell, Douglas, and Bennett's.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Enfermedades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infecciosas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.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Principios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y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práctica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, 8a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Edición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  <a:ea typeface="Times New Roman" charset="0"/>
            </a:endParaRPr>
          </a:p>
          <a:p>
            <a:pPr algn="r"/>
            <a:r>
              <a:rPr lang="es-CO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https://www.cdc.gov/vaccines/pubs/pinkbook/index.html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  <a:ea typeface="Times New Roman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09600" y="248342"/>
            <a:ext cx="10972800" cy="86568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b="1" dirty="0">
                <a:solidFill>
                  <a:srgbClr val="00AAA7"/>
                </a:solidFill>
                <a:latin typeface="Montserrat" pitchFamily="2" charset="77"/>
              </a:rPr>
              <a:t>CONSTITUYENTES SUSTANCIAS INMUNIZANTES</a:t>
            </a:r>
          </a:p>
        </p:txBody>
      </p:sp>
    </p:spTree>
    <p:extLst>
      <p:ext uri="{BB962C8B-B14F-4D97-AF65-F5344CB8AC3E}">
        <p14:creationId xmlns:p14="http://schemas.microsoft.com/office/powerpoint/2010/main" val="3537318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9593" y="173633"/>
            <a:ext cx="10972800" cy="1143000"/>
          </a:xfrm>
          <a:noFill/>
        </p:spPr>
        <p:txBody>
          <a:bodyPr>
            <a:noAutofit/>
          </a:bodyPr>
          <a:lstStyle/>
          <a:p>
            <a:r>
              <a:rPr lang="es-CO" dirty="0"/>
              <a:t>BASES INMUNOL</a:t>
            </a:r>
            <a:r>
              <a:rPr lang="es-ES" dirty="0"/>
              <a:t>ÓGICAS DE LA VACUNACIÓN</a:t>
            </a:r>
            <a:endParaRPr lang="es-CO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77721420"/>
              </p:ext>
            </p:extLst>
          </p:nvPr>
        </p:nvGraphicFramePr>
        <p:xfrm>
          <a:off x="463088" y="1439054"/>
          <a:ext cx="11612381" cy="4936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 4"/>
          <p:cNvSpPr/>
          <p:nvPr/>
        </p:nvSpPr>
        <p:spPr>
          <a:xfrm>
            <a:off x="3177913" y="6415754"/>
            <a:ext cx="88441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Mandell, Douglas, and Bennett's.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Enfermedades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infecciosas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.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Principios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y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práctica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, 8a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Edición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  <a:ea typeface="Times New Roman" charset="0"/>
            </a:endParaRPr>
          </a:p>
          <a:p>
            <a:pPr algn="r"/>
            <a:r>
              <a:rPr lang="es-CO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https://www.cdc.gov/vaccines/pubs/pinkbook/index.html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  <a:ea typeface="Times New Roman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575957" y="1439055"/>
            <a:ext cx="3376919" cy="1987356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sp>
        <p:nvSpPr>
          <p:cNvPr id="7" name="Rectángulo 6"/>
          <p:cNvSpPr/>
          <p:nvPr/>
        </p:nvSpPr>
        <p:spPr>
          <a:xfrm>
            <a:off x="6985534" y="1288521"/>
            <a:ext cx="2403395" cy="2378441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sp>
        <p:nvSpPr>
          <p:cNvPr id="8" name="Rectángulo 7"/>
          <p:cNvSpPr/>
          <p:nvPr/>
        </p:nvSpPr>
        <p:spPr>
          <a:xfrm>
            <a:off x="9421587" y="1090145"/>
            <a:ext cx="2686540" cy="2500861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sp>
        <p:nvSpPr>
          <p:cNvPr id="9" name="Rectángulo 8"/>
          <p:cNvSpPr/>
          <p:nvPr/>
        </p:nvSpPr>
        <p:spPr>
          <a:xfrm>
            <a:off x="2190328" y="3732507"/>
            <a:ext cx="5293153" cy="2701061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sp>
        <p:nvSpPr>
          <p:cNvPr id="10" name="Rectángulo 9"/>
          <p:cNvSpPr/>
          <p:nvPr/>
        </p:nvSpPr>
        <p:spPr>
          <a:xfrm>
            <a:off x="7600012" y="3706901"/>
            <a:ext cx="4591987" cy="2726667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</p:spTree>
    <p:extLst>
      <p:ext uri="{BB962C8B-B14F-4D97-AF65-F5344CB8AC3E}">
        <p14:creationId xmlns:p14="http://schemas.microsoft.com/office/powerpoint/2010/main" val="302177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9311" y="195943"/>
            <a:ext cx="8657146" cy="461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39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0352" y="204278"/>
            <a:ext cx="7941648" cy="647410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724" y="669484"/>
            <a:ext cx="7934638" cy="323397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93374" y="1240890"/>
            <a:ext cx="319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Mandell, Douglas, and Bennett's.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Enfermedades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infecciosas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.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Principios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y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práctica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, 8a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Edición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  <a:ea typeface="Times New Roman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93374" y="66948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FDA.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May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, 2019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Approval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Letter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–DENGVAXIA</a:t>
            </a:r>
          </a:p>
        </p:txBody>
      </p:sp>
    </p:spTree>
    <p:extLst>
      <p:ext uri="{BB962C8B-B14F-4D97-AF65-F5344CB8AC3E}">
        <p14:creationId xmlns:p14="http://schemas.microsoft.com/office/powerpoint/2010/main" val="118288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49085" y="1041400"/>
            <a:ext cx="10493829" cy="2387600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s-CO" dirty="0"/>
              <a:t>EPIDEMIOLOG</a:t>
            </a:r>
            <a:r>
              <a:rPr lang="es-ES" dirty="0"/>
              <a:t>ÍA VACUNACIÓN EN ADULTOS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82821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528" y="394383"/>
            <a:ext cx="7540116" cy="4128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redondeado 2"/>
          <p:cNvSpPr/>
          <p:nvPr/>
        </p:nvSpPr>
        <p:spPr>
          <a:xfrm>
            <a:off x="8784775" y="1257299"/>
            <a:ext cx="849084" cy="3200399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sp>
        <p:nvSpPr>
          <p:cNvPr id="4" name="Rectángulo 3"/>
          <p:cNvSpPr/>
          <p:nvPr/>
        </p:nvSpPr>
        <p:spPr>
          <a:xfrm>
            <a:off x="5736775" y="560070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o-RO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Pickerin</a:t>
            </a:r>
            <a:r>
              <a:rPr lang="ro-RO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LK, et al. Clin Infect Dis. 2009 </a:t>
            </a:r>
            <a:r>
              <a:rPr lang="ro-RO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Sep</a:t>
            </a:r>
            <a:r>
              <a:rPr lang="ro-RO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15;49(6):817-40. 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88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563" y="30777"/>
            <a:ext cx="8269908" cy="3987026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10678885" y="734786"/>
            <a:ext cx="1257301" cy="1910444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sp>
        <p:nvSpPr>
          <p:cNvPr id="4" name="Rectángulo 3"/>
          <p:cNvSpPr/>
          <p:nvPr/>
        </p:nvSpPr>
        <p:spPr>
          <a:xfrm>
            <a:off x="3655012" y="5984714"/>
            <a:ext cx="84444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Mandell, Douglas, and Bennett's.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Enfermedades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infecciosas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.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Principios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y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práctica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, 8a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Edición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00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1522" y="186228"/>
            <a:ext cx="7703662" cy="4630701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9005860" y="614240"/>
            <a:ext cx="1616636" cy="3582202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sp>
        <p:nvSpPr>
          <p:cNvPr id="6" name="Rectángulo redondeado 5"/>
          <p:cNvSpPr/>
          <p:nvPr/>
        </p:nvSpPr>
        <p:spPr>
          <a:xfrm>
            <a:off x="10687812" y="679555"/>
            <a:ext cx="1417372" cy="3582202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sp>
        <p:nvSpPr>
          <p:cNvPr id="7" name="Rectángulo 6"/>
          <p:cNvSpPr/>
          <p:nvPr/>
        </p:nvSpPr>
        <p:spPr>
          <a:xfrm>
            <a:off x="5796375" y="639477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CO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https://www.cdc.gov/vaccines/pubs/pinkbook/index.html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85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423" y="219856"/>
            <a:ext cx="8071707" cy="43358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ángulo 2"/>
          <p:cNvSpPr/>
          <p:nvPr/>
        </p:nvSpPr>
        <p:spPr>
          <a:xfrm>
            <a:off x="5372100" y="5655913"/>
            <a:ext cx="6620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1200" dirty="0">
                <a:solidFill>
                  <a:srgbClr val="152B48"/>
                </a:solidFill>
                <a:latin typeface="Montserrat" pitchFamily="2" charset="77"/>
              </a:rPr>
              <a:t>CDC.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Vaccination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Coverage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among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Adults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in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the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United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States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,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National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Health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Interview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Survey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, 2017</a:t>
            </a:r>
            <a:endParaRPr lang="es-ES_tradnl" sz="1200" b="1" dirty="0">
              <a:solidFill>
                <a:srgbClr val="152B48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85945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36" y="50478"/>
            <a:ext cx="5356488" cy="37225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777" y="2777042"/>
            <a:ext cx="5555883" cy="386110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091363" y="953819"/>
            <a:ext cx="47009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Centro de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vacunaci</a:t>
            </a:r>
            <a:r>
              <a:rPr lang="es-E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ón</a:t>
            </a:r>
            <a:r>
              <a:rPr lang="es-E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Cínica Universitaria Bolivariana, 2019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720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5435" y="289957"/>
            <a:ext cx="10515600" cy="1325563"/>
          </a:xfrm>
          <a:noFill/>
        </p:spPr>
        <p:txBody>
          <a:bodyPr/>
          <a:lstStyle/>
          <a:p>
            <a:r>
              <a:rPr lang="es-CO" dirty="0"/>
              <a:t>AGENDA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30687" y="1615520"/>
            <a:ext cx="5668618" cy="4525963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2400" dirty="0"/>
              <a:t>Generalidades e importancia de la vacunación.</a:t>
            </a:r>
          </a:p>
          <a:p>
            <a:pPr>
              <a:lnSpc>
                <a:spcPct val="100000"/>
              </a:lnSpc>
            </a:pPr>
            <a:r>
              <a:rPr lang="es-ES" sz="2400" dirty="0"/>
              <a:t>Epidemiología vacunación en adultos.</a:t>
            </a:r>
          </a:p>
          <a:p>
            <a:pPr>
              <a:lnSpc>
                <a:spcPct val="100000"/>
              </a:lnSpc>
            </a:pPr>
            <a:r>
              <a:rPr lang="es-ES" sz="2400" dirty="0"/>
              <a:t>Esquemas recomendados.</a:t>
            </a:r>
          </a:p>
          <a:p>
            <a:pPr>
              <a:lnSpc>
                <a:spcPct val="100000"/>
              </a:lnSpc>
            </a:pPr>
            <a:r>
              <a:rPr lang="es-ES" sz="2400" dirty="0"/>
              <a:t>Preguntas de la vida real.</a:t>
            </a:r>
          </a:p>
          <a:p>
            <a:pPr>
              <a:lnSpc>
                <a:spcPct val="100000"/>
              </a:lnSpc>
            </a:pPr>
            <a:r>
              <a:rPr lang="es-ES" sz="2400" dirty="0"/>
              <a:t>Conclusiones .</a:t>
            </a:r>
          </a:p>
        </p:txBody>
      </p:sp>
    </p:spTree>
    <p:extLst>
      <p:ext uri="{BB962C8B-B14F-4D97-AF65-F5344CB8AC3E}">
        <p14:creationId xmlns:p14="http://schemas.microsoft.com/office/powerpoint/2010/main" val="1911295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654" y="427043"/>
            <a:ext cx="7372784" cy="44388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ángulo 2"/>
          <p:cNvSpPr/>
          <p:nvPr/>
        </p:nvSpPr>
        <p:spPr>
          <a:xfrm>
            <a:off x="5750496" y="601675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Centro de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vacunaci</a:t>
            </a:r>
            <a:r>
              <a:rPr lang="es-E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ón</a:t>
            </a:r>
            <a:r>
              <a:rPr lang="es-E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Cínica Universitaria Bolivariana, 2019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292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028" y="213081"/>
            <a:ext cx="7598771" cy="46098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ángulo 2"/>
          <p:cNvSpPr/>
          <p:nvPr/>
        </p:nvSpPr>
        <p:spPr>
          <a:xfrm>
            <a:off x="5823143" y="567117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Centro de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vacunaci</a:t>
            </a:r>
            <a:r>
              <a:rPr lang="es-E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ón</a:t>
            </a:r>
            <a:r>
              <a:rPr lang="es-E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Cínica Universitaria Bolivariana, 2019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631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6557" y="868362"/>
            <a:ext cx="9144000" cy="2387600"/>
          </a:xfrm>
          <a:noFill/>
        </p:spPr>
        <p:txBody>
          <a:bodyPr>
            <a:normAutofit/>
          </a:bodyPr>
          <a:lstStyle/>
          <a:p>
            <a:pPr algn="l"/>
            <a:r>
              <a:rPr lang="es-CO" sz="5400" dirty="0"/>
              <a:t>ESQUEMAS </a:t>
            </a:r>
            <a:r>
              <a:rPr lang="es-ES" sz="5400" dirty="0"/>
              <a:t>RECOMENDADOS</a:t>
            </a:r>
            <a:endParaRPr lang="es-CO" sz="5400" dirty="0"/>
          </a:p>
        </p:txBody>
      </p:sp>
    </p:spTree>
    <p:extLst>
      <p:ext uri="{BB962C8B-B14F-4D97-AF65-F5344CB8AC3E}">
        <p14:creationId xmlns:p14="http://schemas.microsoft.com/office/powerpoint/2010/main" val="2182746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79306"/>
            <a:ext cx="5818338" cy="669938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44446" y="73988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1200" dirty="0">
                <a:solidFill>
                  <a:srgbClr val="152B48"/>
                </a:solidFill>
                <a:latin typeface="Montserrat" pitchFamily="2" charset="77"/>
              </a:rPr>
              <a:t>Kim DK, et al. Ann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</a:rPr>
              <a:t>Intern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</a:rPr>
              <a:t>Med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</a:rPr>
              <a:t>. 2019;170:182-92</a:t>
            </a:r>
            <a:endParaRPr lang="es-ES_tradnl" sz="1200" b="1" dirty="0">
              <a:solidFill>
                <a:srgbClr val="152B48"/>
              </a:solidFill>
              <a:latin typeface="Montserrat" pitchFamily="2" charset="77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338" y="233637"/>
            <a:ext cx="6096000" cy="63907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400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28ED7DA-D51F-0E48-BBD1-DF6509370A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363" y="306517"/>
            <a:ext cx="8109857" cy="484775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B939B69-6C27-E240-9224-C67654AFEE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169" y="703716"/>
            <a:ext cx="8200246" cy="44505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5256130-56C6-C44C-B3A1-305D32F34FA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168" y="995163"/>
            <a:ext cx="8200246" cy="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9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135B13D-20A9-8E41-9F18-4F7471A779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1909" y="65316"/>
            <a:ext cx="7994623" cy="471895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E34E47B-934B-1A4D-B7B9-8BD17C7339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1909" y="1387125"/>
            <a:ext cx="7945635" cy="380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1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921" y="114300"/>
            <a:ext cx="3728886" cy="66294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921" y="114300"/>
            <a:ext cx="3853485" cy="66294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921" y="114300"/>
            <a:ext cx="3853486" cy="6629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921" y="32658"/>
            <a:ext cx="3915562" cy="675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7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7AA7B-733A-7A42-B69B-9080FBD6C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57" y="142651"/>
            <a:ext cx="10515600" cy="1325563"/>
          </a:xfrm>
        </p:spPr>
        <p:txBody>
          <a:bodyPr/>
          <a:lstStyle/>
          <a:p>
            <a:r>
              <a:rPr lang="es-CO" dirty="0"/>
              <a:t>Vacunación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851FDF1-0C7C-DE42-AF97-CAFFBBD145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105106"/>
              </p:ext>
            </p:extLst>
          </p:nvPr>
        </p:nvGraphicFramePr>
        <p:xfrm>
          <a:off x="4643968" y="868680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DEA0011D-9622-9045-A87D-75954C1E8E8A}"/>
              </a:ext>
            </a:extLst>
          </p:cNvPr>
          <p:cNvSpPr/>
          <p:nvPr/>
        </p:nvSpPr>
        <p:spPr>
          <a:xfrm>
            <a:off x="5094514" y="5712460"/>
            <a:ext cx="6245982" cy="688340"/>
          </a:xfrm>
          <a:prstGeom prst="roundRect">
            <a:avLst/>
          </a:prstGeom>
          <a:solidFill>
            <a:srgbClr val="152B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latin typeface="Montserrat" pitchFamily="2" charset="77"/>
              </a:rPr>
              <a:t>Comparten 1, 3, 4, 5, 6B, 7F, 9V, 14, 18C, 19A, 19F.</a:t>
            </a:r>
          </a:p>
        </p:txBody>
      </p:sp>
    </p:spTree>
    <p:extLst>
      <p:ext uri="{BB962C8B-B14F-4D97-AF65-F5344CB8AC3E}">
        <p14:creationId xmlns:p14="http://schemas.microsoft.com/office/powerpoint/2010/main" val="1794173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3964E-168A-BA4D-8247-D64D2E5A3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506" y="131519"/>
            <a:ext cx="4998963" cy="1255469"/>
          </a:xfrm>
        </p:spPr>
        <p:txBody>
          <a:bodyPr>
            <a:normAutofit/>
          </a:bodyPr>
          <a:lstStyle/>
          <a:p>
            <a:r>
              <a:rPr lang="es-CO" dirty="0"/>
              <a:t>Eficacia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3DC3D8-00A7-764C-9C4B-1C8A3A1B2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998962" cy="3274586"/>
          </a:xfrm>
        </p:spPr>
        <p:txBody>
          <a:bodyPr anchor="t">
            <a:normAutofit fontScale="92500" lnSpcReduction="20000"/>
          </a:bodyPr>
          <a:lstStyle/>
          <a:p>
            <a:r>
              <a:rPr lang="es-CO" dirty="0">
                <a:solidFill>
                  <a:srgbClr val="FFFFFF"/>
                </a:solidFill>
              </a:rPr>
              <a:t>80% adultos mayores generan respuesta Acs a 18 de 23</a:t>
            </a:r>
          </a:p>
          <a:p>
            <a:r>
              <a:rPr lang="es-CO" dirty="0">
                <a:solidFill>
                  <a:srgbClr val="FFFFFF"/>
                </a:solidFill>
              </a:rPr>
              <a:t>50% a 15 o mas serotipos</a:t>
            </a:r>
          </a:p>
          <a:p>
            <a:r>
              <a:rPr lang="es-CO" dirty="0">
                <a:solidFill>
                  <a:srgbClr val="FFFFFF"/>
                </a:solidFill>
              </a:rPr>
              <a:t>No hay punto e corte establecido de Ig</a:t>
            </a:r>
          </a:p>
          <a:p>
            <a:r>
              <a:rPr lang="es-CO" dirty="0">
                <a:solidFill>
                  <a:srgbClr val="FFFFFF"/>
                </a:solidFill>
              </a:rPr>
              <a:t>Reducción enfermedad invasiva 56% (</a:t>
            </a:r>
            <a:r>
              <a:rPr lang="es-CO" dirty="0">
                <a:solidFill>
                  <a:schemeClr val="bg1"/>
                </a:solidFill>
              </a:rPr>
              <a:t>54%–81%) </a:t>
            </a:r>
          </a:p>
          <a:p>
            <a:r>
              <a:rPr lang="es-CO" dirty="0">
                <a:solidFill>
                  <a:schemeClr val="bg1"/>
                </a:solidFill>
              </a:rPr>
              <a:t>PPSV23 (casos / 1000 personas-año: 55 vs 91 y 12 vs 32, p &lt;0,001). tasas de mortalidad por neumonía neumocócica, pero no neumonía por todas las causas, fueron más bajas</a:t>
            </a:r>
          </a:p>
          <a:p>
            <a:endParaRPr lang="es-CO" dirty="0">
              <a:solidFill>
                <a:srgbClr val="FFFFFF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A3B1BB-E83A-BC49-B76E-4795A192F7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268688" y="305569"/>
            <a:ext cx="6138686" cy="624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20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A06AB89-328B-2141-8B5A-43C0FA2C2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405" y="330200"/>
            <a:ext cx="10602391" cy="33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46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95130" y="1214438"/>
            <a:ext cx="9144000" cy="2387600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s-CO" dirty="0"/>
              <a:t>GENERALIDADES E IMPORTANCIA DE LA VACUNACI</a:t>
            </a:r>
            <a:r>
              <a:rPr lang="es-ES" dirty="0"/>
              <a:t>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19302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D75C847-A6CE-8C40-9CC9-00DCA2F91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157" y="65882"/>
            <a:ext cx="8947910" cy="39594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2810316-6459-BD43-AE70-95CB7411DC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740" y="180182"/>
            <a:ext cx="7219741" cy="398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9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670" y="54384"/>
            <a:ext cx="11452487" cy="37420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396" y="54384"/>
            <a:ext cx="8321604" cy="515443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916386" y="588884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Vadlamudi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 NK, et al.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Clin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Infect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Dis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. 2019 Jun 18;69(1):34-49.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  <a:ea typeface="Calibri" charset="0"/>
              <a:cs typeface="Times New Roman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4050155" y="2386762"/>
            <a:ext cx="7962086" cy="1042238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</p:spTree>
    <p:extLst>
      <p:ext uri="{BB962C8B-B14F-4D97-AF65-F5344CB8AC3E}">
        <p14:creationId xmlns:p14="http://schemas.microsoft.com/office/powerpoint/2010/main" val="428181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571" y="216528"/>
            <a:ext cx="8140095" cy="4250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ángulo 4"/>
          <p:cNvSpPr/>
          <p:nvPr/>
        </p:nvSpPr>
        <p:spPr>
          <a:xfrm>
            <a:off x="9034730" y="5990001"/>
            <a:ext cx="27061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152B48"/>
                </a:solidFill>
                <a:latin typeface="Montserrat" pitchFamily="2" charset="77"/>
              </a:rPr>
              <a:t>Ann Intern Med. 2015;162:214-223.</a:t>
            </a:r>
            <a:endParaRPr lang="es-ES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06187" y="387454"/>
            <a:ext cx="2988127" cy="2308324"/>
          </a:xfrm>
          <a:prstGeom prst="rect">
            <a:avLst/>
          </a:prstGeom>
          <a:solidFill>
            <a:srgbClr val="152B48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  <a:latin typeface="Montserrat" pitchFamily="2" charset="77"/>
              </a:rPr>
              <a:t>Enfermedad cardíaca crónica (excepto HTA).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  <a:latin typeface="Montserrat" pitchFamily="2" charset="77"/>
              </a:rPr>
              <a:t>Enfermedad pulmonar crónica.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  <a:latin typeface="Montserrat" pitchFamily="2" charset="77"/>
              </a:rPr>
              <a:t>Enfermedad hepática crónica.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  <a:latin typeface="Montserrat" pitchFamily="2" charset="77"/>
              </a:rPr>
              <a:t>Alcoholismo.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  <a:latin typeface="Montserrat" pitchFamily="2" charset="77"/>
              </a:rPr>
              <a:t>Diabetes mellitus.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  <a:latin typeface="Montserrat" pitchFamily="2" charset="77"/>
              </a:rPr>
              <a:t>Tabaquismo.</a:t>
            </a:r>
          </a:p>
        </p:txBody>
      </p:sp>
    </p:spTree>
    <p:extLst>
      <p:ext uri="{BB962C8B-B14F-4D97-AF65-F5344CB8AC3E}">
        <p14:creationId xmlns:p14="http://schemas.microsoft.com/office/powerpoint/2010/main" val="372692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461" y="258604"/>
            <a:ext cx="8958675" cy="210806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392" y="2874589"/>
            <a:ext cx="7562827" cy="26684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406" y="400810"/>
            <a:ext cx="8199220" cy="461206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578383" y="6090743"/>
            <a:ext cx="6096000" cy="3515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ts val="2320"/>
              </a:lnSpc>
            </a:pP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Shaw FE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Jr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, et al.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Vaccine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. 1989 Oct;7(5):425-30.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44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aptura de pantalla 2016-02-13 a las 4.05.01 p.m.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2661" y="96714"/>
            <a:ext cx="9297391" cy="3695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Rectángulo 2"/>
          <p:cNvSpPr/>
          <p:nvPr/>
        </p:nvSpPr>
        <p:spPr>
          <a:xfrm>
            <a:off x="6451356" y="5937639"/>
            <a:ext cx="4922410" cy="351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320"/>
              </a:lnSpc>
            </a:pP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Zhen-Zi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 W, et al.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Vaccine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 34 (2016) 1034-1039.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456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2243" y="237949"/>
            <a:ext cx="10515600" cy="1325563"/>
          </a:xfrm>
        </p:spPr>
        <p:txBody>
          <a:bodyPr/>
          <a:lstStyle/>
          <a:p>
            <a:r>
              <a:rPr lang="en-US" dirty="0"/>
              <a:t>RESULTADOS</a:t>
            </a:r>
          </a:p>
        </p:txBody>
      </p:sp>
      <p:pic>
        <p:nvPicPr>
          <p:cNvPr id="4" name="Picture 3" descr="Captura de pantalla 2016-02-14 a las 7.22.53 a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2" y="282260"/>
            <a:ext cx="9093703" cy="61567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1524002" y="1270163"/>
            <a:ext cx="9093703" cy="1481859"/>
          </a:xfrm>
          <a:prstGeom prst="rect">
            <a:avLst/>
          </a:prstGeom>
          <a:noFill/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2" y="3804119"/>
            <a:ext cx="9093703" cy="1541152"/>
          </a:xfrm>
          <a:prstGeom prst="rect">
            <a:avLst/>
          </a:prstGeom>
          <a:noFill/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83874" y="4022183"/>
            <a:ext cx="1067204" cy="8467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89%</a:t>
            </a:r>
          </a:p>
        </p:txBody>
      </p:sp>
      <p:sp>
        <p:nvSpPr>
          <p:cNvPr id="9" name="Rectangle 8"/>
          <p:cNvSpPr/>
          <p:nvPr/>
        </p:nvSpPr>
        <p:spPr>
          <a:xfrm>
            <a:off x="7894409" y="4022183"/>
            <a:ext cx="1067204" cy="8467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96%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052052" y="6394839"/>
            <a:ext cx="6096000" cy="3664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320"/>
              </a:lnSpc>
            </a:pPr>
            <a:r>
              <a:rPr lang="es-ES_tradnl" sz="1600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Zhen-Zi</a:t>
            </a:r>
            <a:r>
              <a:rPr lang="es-ES_tradnl" sz="16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W, et al. </a:t>
            </a:r>
            <a:r>
              <a:rPr lang="es-ES_tradnl" sz="1600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Vaccine</a:t>
            </a:r>
            <a:r>
              <a:rPr lang="es-ES_tradnl" sz="16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34 (2016) 1034-1039.</a:t>
            </a:r>
            <a:endParaRPr lang="es-ES_tradnl" sz="1600" dirty="0"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11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42" y="454701"/>
            <a:ext cx="11142133" cy="2590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uadroTexto 3"/>
          <p:cNvSpPr txBox="1"/>
          <p:nvPr/>
        </p:nvSpPr>
        <p:spPr>
          <a:xfrm>
            <a:off x="4942929" y="3339415"/>
            <a:ext cx="68640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200" b="1" dirty="0" err="1">
                <a:solidFill>
                  <a:srgbClr val="00AAA7"/>
                </a:solidFill>
                <a:latin typeface="Montserrat" pitchFamily="2" charset="77"/>
              </a:rPr>
              <a:t>Revisi</a:t>
            </a:r>
            <a:r>
              <a:rPr lang="es-ES" sz="2200" b="1" dirty="0" err="1">
                <a:solidFill>
                  <a:srgbClr val="00AAA7"/>
                </a:solidFill>
                <a:latin typeface="Montserrat" pitchFamily="2" charset="77"/>
              </a:rPr>
              <a:t>ón</a:t>
            </a:r>
            <a:r>
              <a:rPr lang="es-ES" sz="2200" b="1" dirty="0">
                <a:solidFill>
                  <a:srgbClr val="00AAA7"/>
                </a:solidFill>
                <a:latin typeface="Montserrat" pitchFamily="2" charset="77"/>
              </a:rPr>
              <a:t> reportes espontáneos FDA, CDC y VAERS.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>
                <a:latin typeface="Montserrat" pitchFamily="2" charset="77"/>
              </a:rPr>
              <a:t>60 reportes desde 1984: alopecia.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>
                <a:latin typeface="Montserrat" pitchFamily="2" charset="77"/>
              </a:rPr>
              <a:t>16 (alopecia después de más de 1 dosis): 4 definidos y 12 posible/probable.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rgbClr val="00AAA7"/>
                </a:solidFill>
                <a:latin typeface="Montserrat" pitchFamily="2" charset="77"/>
              </a:rPr>
              <a:t>60 casos: 46 HB.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>
                <a:latin typeface="Montserrat" pitchFamily="2" charset="77"/>
              </a:rPr>
              <a:t>Más frecuente en mujeres.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>
                <a:latin typeface="Montserrat" pitchFamily="2" charset="77"/>
              </a:rPr>
              <a:t>Mayoría se recuperaron.</a:t>
            </a:r>
            <a:endParaRPr lang="es-ES_tradnl" sz="2200" dirty="0">
              <a:latin typeface="Montserrat" pitchFamily="2" charset="77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836439" y="640329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Wise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RP, et al. JAMA. 1997;278(14):1176-1178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624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1214" y="145100"/>
            <a:ext cx="9779584" cy="36279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3 Rectángulo"/>
          <p:cNvSpPr/>
          <p:nvPr/>
        </p:nvSpPr>
        <p:spPr>
          <a:xfrm>
            <a:off x="5430730" y="497695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CO" sz="1200" dirty="0" err="1">
                <a:solidFill>
                  <a:srgbClr val="152B48"/>
                </a:solidFill>
                <a:latin typeface="Montserrat" pitchFamily="2" charset="77"/>
              </a:rPr>
              <a:t>McMahon</a:t>
            </a: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 B.J. et al. J </a:t>
            </a:r>
            <a:r>
              <a:rPr lang="es-CO" sz="1200" dirty="0" err="1">
                <a:solidFill>
                  <a:srgbClr val="152B48"/>
                </a:solidFill>
                <a:latin typeface="Montserrat" pitchFamily="2" charset="77"/>
              </a:rPr>
              <a:t>Infect</a:t>
            </a: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CO" sz="1200" dirty="0" err="1">
                <a:solidFill>
                  <a:srgbClr val="152B48"/>
                </a:solidFill>
                <a:latin typeface="Montserrat" pitchFamily="2" charset="77"/>
              </a:rPr>
              <a:t>Dis</a:t>
            </a: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. 2016 </a:t>
            </a:r>
            <a:r>
              <a:rPr lang="es-CO" sz="1200" dirty="0" err="1">
                <a:solidFill>
                  <a:srgbClr val="152B48"/>
                </a:solidFill>
                <a:latin typeface="Montserrat" pitchFamily="2" charset="77"/>
              </a:rPr>
              <a:t>Jan</a:t>
            </a: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 21. </a:t>
            </a:r>
            <a:r>
              <a:rPr lang="es-CO" sz="1200" dirty="0" err="1">
                <a:solidFill>
                  <a:srgbClr val="152B48"/>
                </a:solidFill>
                <a:latin typeface="Montserrat" pitchFamily="2" charset="77"/>
              </a:rPr>
              <a:t>pii</a:t>
            </a: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: jiv748.</a:t>
            </a:r>
          </a:p>
        </p:txBody>
      </p:sp>
    </p:spTree>
    <p:extLst>
      <p:ext uri="{BB962C8B-B14F-4D97-AF65-F5344CB8AC3E}">
        <p14:creationId xmlns:p14="http://schemas.microsoft.com/office/powerpoint/2010/main" val="22044006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283" y="277586"/>
            <a:ext cx="7251014" cy="51705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3 Rectángulo"/>
          <p:cNvSpPr/>
          <p:nvPr/>
        </p:nvSpPr>
        <p:spPr>
          <a:xfrm>
            <a:off x="5773631" y="609678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CO" sz="1200" dirty="0" err="1">
                <a:solidFill>
                  <a:srgbClr val="152B48"/>
                </a:solidFill>
                <a:latin typeface="Montserrat" pitchFamily="2" charset="77"/>
              </a:rPr>
              <a:t>McMahon</a:t>
            </a: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 B.J. et al. J </a:t>
            </a:r>
            <a:r>
              <a:rPr lang="es-CO" sz="1200" dirty="0" err="1">
                <a:solidFill>
                  <a:srgbClr val="152B48"/>
                </a:solidFill>
                <a:latin typeface="Montserrat" pitchFamily="2" charset="77"/>
              </a:rPr>
              <a:t>Infect</a:t>
            </a: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CO" sz="1200" dirty="0" err="1">
                <a:solidFill>
                  <a:srgbClr val="152B48"/>
                </a:solidFill>
                <a:latin typeface="Montserrat" pitchFamily="2" charset="77"/>
              </a:rPr>
              <a:t>Dis</a:t>
            </a: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. 2016 </a:t>
            </a:r>
            <a:r>
              <a:rPr lang="es-CO" sz="1200" dirty="0" err="1">
                <a:solidFill>
                  <a:srgbClr val="152B48"/>
                </a:solidFill>
                <a:latin typeface="Montserrat" pitchFamily="2" charset="77"/>
              </a:rPr>
              <a:t>Jan</a:t>
            </a: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 21. </a:t>
            </a:r>
            <a:r>
              <a:rPr lang="es-CO" sz="1200" dirty="0" err="1">
                <a:solidFill>
                  <a:srgbClr val="152B48"/>
                </a:solidFill>
                <a:latin typeface="Montserrat" pitchFamily="2" charset="77"/>
              </a:rPr>
              <a:t>pii</a:t>
            </a:r>
            <a:r>
              <a:rPr lang="es-CO" sz="1200" dirty="0">
                <a:solidFill>
                  <a:srgbClr val="152B48"/>
                </a:solidFill>
                <a:latin typeface="Montserrat" pitchFamily="2" charset="77"/>
              </a:rPr>
              <a:t>: jiv748.</a:t>
            </a:r>
          </a:p>
        </p:txBody>
      </p:sp>
    </p:spTree>
    <p:extLst>
      <p:ext uri="{BB962C8B-B14F-4D97-AF65-F5344CB8AC3E}">
        <p14:creationId xmlns:p14="http://schemas.microsoft.com/office/powerpoint/2010/main" val="5416264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469" y="277586"/>
            <a:ext cx="7651001" cy="462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91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9762" y="251791"/>
            <a:ext cx="8222238" cy="462500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902756" y="572890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CO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https://www.cdc.gov/vaccines/pubs/pinkbook/index.html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329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889" y="301007"/>
            <a:ext cx="7643140" cy="4679207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4386250" y="3429000"/>
            <a:ext cx="7643140" cy="972972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sp>
        <p:nvSpPr>
          <p:cNvPr id="4" name="Rectángulo 3"/>
          <p:cNvSpPr/>
          <p:nvPr/>
        </p:nvSpPr>
        <p:spPr>
          <a:xfrm>
            <a:off x="5816538" y="5896632"/>
            <a:ext cx="6096000" cy="3515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ts val="2320"/>
              </a:lnSpc>
            </a:pP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FDA.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October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 5, 2018.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Supplemental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approval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 – GARDASIL 9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2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67" y="1028700"/>
            <a:ext cx="10295467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0114" y="219857"/>
            <a:ext cx="7797384" cy="436560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704114" y="558323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Giuliano AR, et al.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Vaccine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. 2015 Oct 13;33(42):5640-5646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24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4200" y="179614"/>
            <a:ext cx="7797800" cy="46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710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27957" y="648960"/>
            <a:ext cx="11506200" cy="2387600"/>
          </a:xfrm>
          <a:noFill/>
        </p:spPr>
        <p:txBody>
          <a:bodyPr>
            <a:normAutofit/>
          </a:bodyPr>
          <a:lstStyle/>
          <a:p>
            <a:pPr algn="l"/>
            <a:r>
              <a:rPr lang="es-CO" sz="5400" dirty="0"/>
              <a:t>PREGUNTAS DE LA VIDA REAL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096000" y="3036560"/>
            <a:ext cx="6629400" cy="1655762"/>
          </a:xfrm>
        </p:spPr>
        <p:txBody>
          <a:bodyPr>
            <a:normAutofit/>
          </a:bodyPr>
          <a:lstStyle/>
          <a:p>
            <a:r>
              <a:rPr lang="es-CO" sz="2800" b="1" dirty="0"/>
              <a:t>Vacunas y embarazo</a:t>
            </a:r>
          </a:p>
        </p:txBody>
      </p:sp>
    </p:spTree>
    <p:extLst>
      <p:ext uri="{BB962C8B-B14F-4D97-AF65-F5344CB8AC3E}">
        <p14:creationId xmlns:p14="http://schemas.microsoft.com/office/powerpoint/2010/main" val="32666288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50996"/>
            <a:ext cx="10515600" cy="1325563"/>
          </a:xfrm>
          <a:noFill/>
        </p:spPr>
        <p:txBody>
          <a:bodyPr/>
          <a:lstStyle/>
          <a:p>
            <a:r>
              <a:rPr lang="es-ES" dirty="0"/>
              <a:t>Qué evitar en la gestante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2529" y="1326346"/>
            <a:ext cx="8267271" cy="4037349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3902528" y="1840009"/>
            <a:ext cx="2939143" cy="2797306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sp>
        <p:nvSpPr>
          <p:cNvPr id="6" name="Rectángulo 5"/>
          <p:cNvSpPr/>
          <p:nvPr/>
        </p:nvSpPr>
        <p:spPr>
          <a:xfrm>
            <a:off x="5736771" y="626204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Arrazola MP. et al.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Enferm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Infecc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Microbiol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Clin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. 2015; 33(1: 58-65)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3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3850"/>
            <a:ext cx="10515600" cy="1325563"/>
          </a:xfrm>
          <a:noFill/>
        </p:spPr>
        <p:txBody>
          <a:bodyPr/>
          <a:lstStyle/>
          <a:p>
            <a:r>
              <a:rPr lang="es-ES" dirty="0"/>
              <a:t>Inmunidad a varicela</a:t>
            </a:r>
            <a:endParaRPr lang="es-CO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05991890"/>
              </p:ext>
            </p:extLst>
          </p:nvPr>
        </p:nvGraphicFramePr>
        <p:xfrm>
          <a:off x="399735" y="1574315"/>
          <a:ext cx="11392525" cy="479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/>
          <p:cNvSpPr/>
          <p:nvPr/>
        </p:nvSpPr>
        <p:spPr>
          <a:xfrm>
            <a:off x="5838642" y="636057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_tradnl" sz="1200" dirty="0">
                <a:solidFill>
                  <a:srgbClr val="152B48"/>
                </a:solidFill>
                <a:latin typeface="Montserrat" pitchFamily="2" charset="77"/>
              </a:rPr>
              <a:t>Kim DK, et al. Ann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</a:rPr>
              <a:t>Intern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</a:rPr>
              <a:t>Med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</a:rPr>
              <a:t>. 2019;170:182-92</a:t>
            </a:r>
            <a:endParaRPr lang="es-ES_tradnl" sz="1200" b="1" dirty="0">
              <a:solidFill>
                <a:srgbClr val="152B48"/>
              </a:solidFill>
              <a:latin typeface="Montserrat" pitchFamily="2" charset="77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602275" y="1432313"/>
            <a:ext cx="3992380" cy="2500861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sp>
        <p:nvSpPr>
          <p:cNvPr id="8" name="Rectángulo 7"/>
          <p:cNvSpPr/>
          <p:nvPr/>
        </p:nvSpPr>
        <p:spPr>
          <a:xfrm>
            <a:off x="4616723" y="3903446"/>
            <a:ext cx="3939448" cy="2552080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sp>
        <p:nvSpPr>
          <p:cNvPr id="9" name="Rectángulo 8"/>
          <p:cNvSpPr/>
          <p:nvPr/>
        </p:nvSpPr>
        <p:spPr>
          <a:xfrm>
            <a:off x="8556171" y="3929056"/>
            <a:ext cx="3403978" cy="2500861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</p:spTree>
    <p:extLst>
      <p:ext uri="{BB962C8B-B14F-4D97-AF65-F5344CB8AC3E}">
        <p14:creationId xmlns:p14="http://schemas.microsoft.com/office/powerpoint/2010/main" val="323611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946" y="102733"/>
            <a:ext cx="9657147" cy="3979410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2334828" y="1169434"/>
            <a:ext cx="9717266" cy="2912710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sp>
        <p:nvSpPr>
          <p:cNvPr id="4" name="Rectángulo 3"/>
          <p:cNvSpPr/>
          <p:nvPr/>
        </p:nvSpPr>
        <p:spPr>
          <a:xfrm>
            <a:off x="5029200" y="6004265"/>
            <a:ext cx="6885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6997" algn="r"/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Yellow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Fever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Vaccine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: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Recommendations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of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the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Advisory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Committee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on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Immunization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Practices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(ACIP).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July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30, 2010</a:t>
            </a:r>
            <a:endParaRPr lang="es-ES_tradnl" sz="1200" b="1" dirty="0">
              <a:solidFill>
                <a:srgbClr val="152B48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3283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282" y="721802"/>
            <a:ext cx="8725435" cy="17146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871" y="2935520"/>
            <a:ext cx="5816184" cy="3488267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5603643" y="4171919"/>
            <a:ext cx="5636300" cy="376975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801" y="2782953"/>
            <a:ext cx="6555699" cy="3488267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11129833" y="3953241"/>
            <a:ext cx="679557" cy="1596175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sp>
        <p:nvSpPr>
          <p:cNvPr id="7" name="Rectángulo 6"/>
          <p:cNvSpPr/>
          <p:nvPr/>
        </p:nvSpPr>
        <p:spPr>
          <a:xfrm>
            <a:off x="5823500" y="616863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 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  <a:ea typeface="Calibri" charset="0"/>
              <a:cs typeface="Times New Roman" charset="0"/>
            </a:endParaRPr>
          </a:p>
          <a:p>
            <a:pPr algn="r"/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Suzano CE, et al.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Vaccine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 2006 Feb 27;24(9):1421-6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4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756" y="2498362"/>
            <a:ext cx="7612713" cy="274310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5466" y="238885"/>
            <a:ext cx="9381067" cy="2090851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4486756" y="3625327"/>
            <a:ext cx="7612713" cy="1207929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sp>
        <p:nvSpPr>
          <p:cNvPr id="5" name="Rectángulo 4"/>
          <p:cNvSpPr/>
          <p:nvPr/>
        </p:nvSpPr>
        <p:spPr>
          <a:xfrm>
            <a:off x="3817049" y="6280561"/>
            <a:ext cx="80647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Psarris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 A. et al.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Eur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 J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Obstet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Gynecol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Reprod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 Biol. 2019 Jun 14;240:29-35. 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71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67979942"/>
              </p:ext>
            </p:extLst>
          </p:nvPr>
        </p:nvGraphicFramePr>
        <p:xfrm>
          <a:off x="289809" y="343925"/>
          <a:ext cx="11612381" cy="585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ángulo 3"/>
          <p:cNvSpPr/>
          <p:nvPr/>
        </p:nvSpPr>
        <p:spPr>
          <a:xfrm>
            <a:off x="5932713" y="644722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Kozarsky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PE, et al.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Infect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Dis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Clin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N Am 19 (2005) 151–168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</a:rPr>
              <a:t>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241854" y="241501"/>
            <a:ext cx="4786859" cy="3020944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sp>
        <p:nvSpPr>
          <p:cNvPr id="6" name="Rectángulo 5"/>
          <p:cNvSpPr/>
          <p:nvPr/>
        </p:nvSpPr>
        <p:spPr>
          <a:xfrm>
            <a:off x="6111941" y="3220791"/>
            <a:ext cx="4786859" cy="3020944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sp>
        <p:nvSpPr>
          <p:cNvPr id="7" name="Rectángulo 6"/>
          <p:cNvSpPr/>
          <p:nvPr/>
        </p:nvSpPr>
        <p:spPr>
          <a:xfrm>
            <a:off x="4445445" y="446988"/>
            <a:ext cx="3996425" cy="2917881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</p:spTree>
    <p:extLst>
      <p:ext uri="{BB962C8B-B14F-4D97-AF65-F5344CB8AC3E}">
        <p14:creationId xmlns:p14="http://schemas.microsoft.com/office/powerpoint/2010/main" val="253078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16407149"/>
              </p:ext>
            </p:extLst>
          </p:nvPr>
        </p:nvGraphicFramePr>
        <p:xfrm>
          <a:off x="3640654" y="702365"/>
          <a:ext cx="8326059" cy="4269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/>
          <p:cNvSpPr/>
          <p:nvPr/>
        </p:nvSpPr>
        <p:spPr>
          <a:xfrm>
            <a:off x="4894941" y="5924802"/>
            <a:ext cx="7297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Mandell, Douglas, and Bennett's.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Enfermedades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infecciosas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.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Principios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y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práctica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, 8a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Edición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  <a:ea typeface="Times New Roman" charset="0"/>
            </a:endParaRPr>
          </a:p>
          <a:p>
            <a:pPr algn="r"/>
            <a:r>
              <a:rPr lang="es-CO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https://www.cdc.gov/vaccines/pubs/pinkbook/index.html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2132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894" y="130627"/>
            <a:ext cx="8397106" cy="469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158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89022140"/>
              </p:ext>
            </p:extLst>
          </p:nvPr>
        </p:nvGraphicFramePr>
        <p:xfrm>
          <a:off x="1197875" y="1400200"/>
          <a:ext cx="10787297" cy="4716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b="1" dirty="0">
                <a:solidFill>
                  <a:srgbClr val="00AAA7"/>
                </a:solidFill>
                <a:latin typeface="Montserrat" pitchFamily="2" charset="77"/>
              </a:rPr>
              <a:t>¿A QUIÉN REVACUNAR?</a:t>
            </a:r>
            <a:endParaRPr lang="es-CO" b="1" dirty="0">
              <a:solidFill>
                <a:srgbClr val="00AAA7"/>
              </a:solidFill>
              <a:latin typeface="Montserrat" pitchFamily="2" charset="77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889172" y="621860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Kozarsky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PE, et al.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Infect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Dis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Clin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N Am 19 (2005) 151–168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53163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67394615"/>
              </p:ext>
            </p:extLst>
          </p:nvPr>
        </p:nvGraphicFramePr>
        <p:xfrm>
          <a:off x="319790" y="1637496"/>
          <a:ext cx="11612381" cy="4798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b="1" dirty="0">
                <a:solidFill>
                  <a:srgbClr val="00AAA7"/>
                </a:solidFill>
                <a:latin typeface="Montserrat" pitchFamily="2" charset="77"/>
              </a:rPr>
              <a:t>CONSIDERACIONES INFLUENZA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836171" y="628703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_tradnl" sz="1200" dirty="0">
                <a:solidFill>
                  <a:srgbClr val="152B48"/>
                </a:solidFill>
                <a:latin typeface="Montserrat" pitchFamily="2" charset="77"/>
              </a:rPr>
              <a:t>Kim DK, et al. Ann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</a:rPr>
              <a:t>Intern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</a:rPr>
              <a:t>Med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</a:rPr>
              <a:t>. 2019;170:182-92</a:t>
            </a:r>
            <a:endParaRPr lang="es-ES_tradnl" sz="1200" b="1" dirty="0">
              <a:solidFill>
                <a:srgbClr val="152B48"/>
              </a:solidFill>
              <a:latin typeface="Montserrat" pitchFamily="2" charset="77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267246" y="1496873"/>
            <a:ext cx="4067332" cy="2539764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sp>
        <p:nvSpPr>
          <p:cNvPr id="6" name="Rectángulo 5"/>
          <p:cNvSpPr/>
          <p:nvPr/>
        </p:nvSpPr>
        <p:spPr>
          <a:xfrm>
            <a:off x="6604976" y="3902529"/>
            <a:ext cx="4067332" cy="2407712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</p:spTree>
    <p:extLst>
      <p:ext uri="{BB962C8B-B14F-4D97-AF65-F5344CB8AC3E}">
        <p14:creationId xmlns:p14="http://schemas.microsoft.com/office/powerpoint/2010/main" val="241202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9843" y="962213"/>
            <a:ext cx="10972801" cy="4443704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b="1" dirty="0"/>
              <a:t>Precauciones/contraindicaciones:</a:t>
            </a:r>
            <a:endParaRPr lang="es-ES" dirty="0"/>
          </a:p>
          <a:p>
            <a:pPr lvl="1"/>
            <a:r>
              <a:rPr lang="es-ES" sz="1800" dirty="0"/>
              <a:t>Inmunocomprometidos.</a:t>
            </a:r>
          </a:p>
          <a:p>
            <a:pPr lvl="1"/>
            <a:r>
              <a:rPr lang="es-ES" sz="1800" dirty="0" err="1"/>
              <a:t>Asplenia</a:t>
            </a:r>
            <a:r>
              <a:rPr lang="es-ES" sz="1800" dirty="0"/>
              <a:t> funcional y anatómica.</a:t>
            </a:r>
          </a:p>
          <a:p>
            <a:pPr lvl="1"/>
            <a:r>
              <a:rPr lang="es-ES" sz="1800" dirty="0"/>
              <a:t>Alcoholismo.</a:t>
            </a:r>
          </a:p>
          <a:p>
            <a:pPr lvl="1"/>
            <a:r>
              <a:rPr lang="es-ES" sz="1800" dirty="0"/>
              <a:t>Embarazadas.</a:t>
            </a:r>
          </a:p>
          <a:p>
            <a:pPr lvl="1"/>
            <a:r>
              <a:rPr lang="es-ES" sz="1800" dirty="0"/>
              <a:t>Contacto estrecho con inmunocomprometidos.</a:t>
            </a:r>
          </a:p>
          <a:p>
            <a:pPr lvl="1"/>
            <a:r>
              <a:rPr lang="es-ES" sz="1800" dirty="0"/>
              <a:t>Uso de antivirales influenza en las últimas 48 h.</a:t>
            </a:r>
          </a:p>
          <a:p>
            <a:pPr lvl="1"/>
            <a:r>
              <a:rPr lang="es-ES" sz="1800" dirty="0"/>
              <a:t>Implante coclear.</a:t>
            </a:r>
          </a:p>
          <a:p>
            <a:pPr lvl="1"/>
            <a:r>
              <a:rPr lang="es-ES" sz="1800" dirty="0"/>
              <a:t>Fístula LCR.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882622" y="5929617"/>
            <a:ext cx="269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152B48"/>
                </a:solidFill>
                <a:latin typeface="Montserrat" pitchFamily="2" charset="77"/>
              </a:rPr>
              <a:t>Ann Intern Med</a:t>
            </a:r>
            <a:r>
              <a:rPr lang="en-US" sz="1200" i="1" dirty="0">
                <a:solidFill>
                  <a:srgbClr val="152B48"/>
                </a:solidFill>
                <a:latin typeface="Montserrat" pitchFamily="2" charset="77"/>
              </a:rPr>
              <a:t>. 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</a:rPr>
              <a:t>2015;162:214-223.</a:t>
            </a:r>
            <a:endParaRPr lang="es-ES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609600" y="46033"/>
            <a:ext cx="10972800" cy="1143000"/>
          </a:xfrm>
          <a:noFill/>
        </p:spPr>
        <p:txBody>
          <a:bodyPr/>
          <a:lstStyle/>
          <a:p>
            <a:r>
              <a:rPr lang="es-CO" dirty="0"/>
              <a:t>LAIV</a:t>
            </a:r>
          </a:p>
        </p:txBody>
      </p:sp>
    </p:spTree>
    <p:extLst>
      <p:ext uri="{BB962C8B-B14F-4D97-AF65-F5344CB8AC3E}">
        <p14:creationId xmlns:p14="http://schemas.microsoft.com/office/powerpoint/2010/main" val="11644531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088" y="213837"/>
            <a:ext cx="11392525" cy="267018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808" y="0"/>
            <a:ext cx="8009605" cy="440629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688411" y="589739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Young B, et al.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Clin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Infect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Dis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  <a:hlinkClick r:id="rId5" tooltip="Clinical infectious diseases : an official publication of the Infectious Diseases Society of America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 2019 Jun 18;69(1):121-129.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93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934" y="228600"/>
            <a:ext cx="8327065" cy="463731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655127" y="572345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Young B, et al.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Clin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Infect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Dis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  <a:hlinkClick r:id="rId4" tooltip="Clinical infectious diseases : an official publication of the Infectious Diseases Society of America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 2019 Jun 18;69(1):121-129.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2118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586" y="65317"/>
            <a:ext cx="9368584" cy="40105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ángulo redondeado 2"/>
          <p:cNvSpPr/>
          <p:nvPr/>
        </p:nvSpPr>
        <p:spPr>
          <a:xfrm>
            <a:off x="2563587" y="1485901"/>
            <a:ext cx="9368584" cy="930729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</p:spTree>
    <p:extLst>
      <p:ext uri="{BB962C8B-B14F-4D97-AF65-F5344CB8AC3E}">
        <p14:creationId xmlns:p14="http://schemas.microsoft.com/office/powerpoint/2010/main" val="370489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059" y="702129"/>
            <a:ext cx="7188405" cy="49802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5878464" y="617219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Morrison VA, et al. J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Infect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Dis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. 2013 </a:t>
            </a:r>
            <a:r>
              <a:rPr lang="es-ES_tradnl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Aug</a:t>
            </a:r>
            <a:r>
              <a:rPr lang="es-ES_tradnl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  <a:cs typeface="Times New Roman" charset="0"/>
              </a:rPr>
              <a:t> 15;208(4):559-63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3981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0229" y="1043857"/>
            <a:ext cx="11195956" cy="4443704"/>
          </a:xfrm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ES" dirty="0"/>
              <a:t>La vacunación en el adulto es un tema desatendido entre nosotros.</a:t>
            </a:r>
          </a:p>
          <a:p>
            <a:pPr algn="just">
              <a:lnSpc>
                <a:spcPct val="100000"/>
              </a:lnSpc>
            </a:pPr>
            <a:r>
              <a:rPr lang="es-ES" dirty="0"/>
              <a:t>Debemos encaminarnos hacia la prevención de la enfermedad a través de la inmunización de nuestros pacientes.</a:t>
            </a:r>
          </a:p>
          <a:p>
            <a:pPr algn="just">
              <a:lnSpc>
                <a:spcPct val="100000"/>
              </a:lnSpc>
            </a:pPr>
            <a:r>
              <a:rPr lang="es-ES" dirty="0"/>
              <a:t>Como médicos internistas debemos reconocer las condiciones habituales y las especiales inherentes a nuestros pacientes, para formular así su vacunación.</a:t>
            </a:r>
          </a:p>
          <a:p>
            <a:pPr algn="just">
              <a:lnSpc>
                <a:spcPct val="100000"/>
              </a:lnSpc>
            </a:pPr>
            <a:r>
              <a:rPr lang="es-ES" dirty="0"/>
              <a:t>Debemos procurar pedir el carné de vacunación en cada una de nuestras consultas.</a:t>
            </a:r>
          </a:p>
          <a:p>
            <a:pPr algn="just">
              <a:lnSpc>
                <a:spcPct val="100000"/>
              </a:lnSpc>
            </a:pPr>
            <a:r>
              <a:rPr lang="es-ES" dirty="0"/>
              <a:t>Herramientas tecnológicas podrían ayudarnos a mejorar la vacunación en el adulto.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609600" y="15161"/>
            <a:ext cx="10972800" cy="1143000"/>
          </a:xfrm>
          <a:noFill/>
        </p:spPr>
        <p:txBody>
          <a:bodyPr/>
          <a:lstStyle/>
          <a:p>
            <a:r>
              <a:rPr lang="es-CO" dirty="0"/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195229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s-CO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407051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04986283"/>
              </p:ext>
            </p:extLst>
          </p:nvPr>
        </p:nvGraphicFramePr>
        <p:xfrm>
          <a:off x="299803" y="559634"/>
          <a:ext cx="11612381" cy="5682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/>
          <p:cNvSpPr/>
          <p:nvPr/>
        </p:nvSpPr>
        <p:spPr>
          <a:xfrm>
            <a:off x="3506830" y="6291792"/>
            <a:ext cx="8564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Mandell, Douglas, and Bennett's.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Enfermedades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infecciosas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.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Principios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y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práctica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, 8a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Edición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  <a:ea typeface="Times New Roman" charset="0"/>
            </a:endParaRPr>
          </a:p>
          <a:p>
            <a:pPr algn="r"/>
            <a:r>
              <a:rPr lang="es-CO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https://www.cdc.gov/vaccines/pubs/pinkbook/index.html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  <a:ea typeface="Times New Roman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001986" y="3198229"/>
            <a:ext cx="4736892" cy="3038007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sp>
        <p:nvSpPr>
          <p:cNvPr id="6" name="Rectángulo 5"/>
          <p:cNvSpPr/>
          <p:nvPr/>
        </p:nvSpPr>
        <p:spPr>
          <a:xfrm>
            <a:off x="6105993" y="257452"/>
            <a:ext cx="4736892" cy="3038007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</p:spTree>
    <p:extLst>
      <p:ext uri="{BB962C8B-B14F-4D97-AF65-F5344CB8AC3E}">
        <p14:creationId xmlns:p14="http://schemas.microsoft.com/office/powerpoint/2010/main" val="8210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21931029"/>
              </p:ext>
            </p:extLst>
          </p:nvPr>
        </p:nvGraphicFramePr>
        <p:xfrm>
          <a:off x="343703" y="375656"/>
          <a:ext cx="1129651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ángulo 3"/>
          <p:cNvSpPr/>
          <p:nvPr/>
        </p:nvSpPr>
        <p:spPr>
          <a:xfrm>
            <a:off x="3100249" y="6251511"/>
            <a:ext cx="88441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Mandell, Douglas, and Bennett's.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Enfermedades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infecciosas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.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Principios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y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práctica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, 8a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Edición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  <a:ea typeface="Times New Roman" charset="0"/>
            </a:endParaRPr>
          </a:p>
          <a:p>
            <a:pPr algn="r"/>
            <a:r>
              <a:rPr lang="es-CO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https://www.cdc.gov/vaccines/pubs/pinkbook/index.html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  <a:ea typeface="Times New Roman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231982" y="2521675"/>
            <a:ext cx="5616315" cy="3509973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473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6686" y="154566"/>
            <a:ext cx="7685314" cy="450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76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06868813"/>
              </p:ext>
            </p:extLst>
          </p:nvPr>
        </p:nvGraphicFramePr>
        <p:xfrm>
          <a:off x="529654" y="375656"/>
          <a:ext cx="1095281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ángulo 3"/>
          <p:cNvSpPr/>
          <p:nvPr/>
        </p:nvSpPr>
        <p:spPr>
          <a:xfrm>
            <a:off x="3217174" y="6197463"/>
            <a:ext cx="88441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Mandell, Douglas, and Bennett's.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Enfermedades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infecciosas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.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Principios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 y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práctica</a:t>
            </a:r>
            <a:r>
              <a:rPr lang="en-US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, 8a </a:t>
            </a:r>
            <a:r>
              <a:rPr lang="en-US" sz="1200" dirty="0" err="1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Edición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  <a:ea typeface="Times New Roman" charset="0"/>
            </a:endParaRPr>
          </a:p>
          <a:p>
            <a:pPr algn="r"/>
            <a:r>
              <a:rPr lang="es-CO" sz="1200" dirty="0">
                <a:solidFill>
                  <a:srgbClr val="152B48"/>
                </a:solidFill>
                <a:latin typeface="Montserrat" pitchFamily="2" charset="77"/>
                <a:ea typeface="Times New Roman" charset="0"/>
              </a:rPr>
              <a:t>https://www.cdc.gov/vaccines/pubs/pinkbook/index.html</a:t>
            </a:r>
            <a:endParaRPr lang="es-ES_tradnl" sz="1200" dirty="0">
              <a:solidFill>
                <a:srgbClr val="152B48"/>
              </a:solidFill>
              <a:latin typeface="Montserrat" pitchFamily="2" charset="77"/>
              <a:ea typeface="Times New Roman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056023" y="1349989"/>
            <a:ext cx="5606323" cy="3470000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</p:spTree>
    <p:extLst>
      <p:ext uri="{BB962C8B-B14F-4D97-AF65-F5344CB8AC3E}">
        <p14:creationId xmlns:p14="http://schemas.microsoft.com/office/powerpoint/2010/main" val="188619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D1CFEA7-C285-4D64-B998-B77C0839C080}" vid="{BECAA0F5-D504-4101-B8E0-AAB2FE77096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178</TotalTime>
  <Words>1608</Words>
  <Application>Microsoft Office PowerPoint</Application>
  <PresentationFormat>Panorámica</PresentationFormat>
  <Paragraphs>216</Paragraphs>
  <Slides>59</Slides>
  <Notes>55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59</vt:i4>
      </vt:variant>
    </vt:vector>
  </HeadingPairs>
  <TitlesOfParts>
    <vt:vector size="64" baseType="lpstr">
      <vt:lpstr>Arial</vt:lpstr>
      <vt:lpstr>Calibri</vt:lpstr>
      <vt:lpstr>Montserrat</vt:lpstr>
      <vt:lpstr>Times New Roman</vt:lpstr>
      <vt:lpstr>Tema de Office</vt:lpstr>
      <vt:lpstr>VACUNACIÓN EN  EL ADULTO</vt:lpstr>
      <vt:lpstr>AGENDA</vt:lpstr>
      <vt:lpstr>GENERALIDADES E IMPORTANCIA DE LA VACUNACIÓN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BASES INMUNOLÓGICAS DE LA VACUNACIÓN</vt:lpstr>
      <vt:lpstr>Presentación de PowerPoint</vt:lpstr>
      <vt:lpstr>Presentación de PowerPoint</vt:lpstr>
      <vt:lpstr>EPIDEMIOLOGÍA VACUNACIÓN EN ADULTOS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ESQUEMAS RECOMENDADOS</vt:lpstr>
      <vt:lpstr>Presentación de PowerPoint</vt:lpstr>
      <vt:lpstr>Presentación de PowerPoint</vt:lpstr>
      <vt:lpstr>Presentación de PowerPoint</vt:lpstr>
      <vt:lpstr>Presentación de PowerPoint</vt:lpstr>
      <vt:lpstr>Vacunación </vt:lpstr>
      <vt:lpstr>Eficacia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PREGUNTAS DE LA VIDA REAL</vt:lpstr>
      <vt:lpstr>Qué evitar en la gestante</vt:lpstr>
      <vt:lpstr>Inmunidad a varicela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LAIV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Vacunación en el adulto</dc:title>
  <dc:creator>Daniel Montoya Roldan</dc:creator>
  <cp:lastModifiedBy>User</cp:lastModifiedBy>
  <cp:revision>15</cp:revision>
  <dcterms:created xsi:type="dcterms:W3CDTF">2021-02-18T21:52:48Z</dcterms:created>
  <dcterms:modified xsi:type="dcterms:W3CDTF">2021-04-08T16:59:14Z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1997114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