
<file path=[Content_Types].xml><?xml version="1.0" encoding="utf-8"?>
<Types xmlns="http://schemas.openxmlformats.org/package/2006/content-types">
  <Default ContentType="application/vnd.openxmlformats-officedocument.oleObject" Extension="bin"/>
  <Default ContentType="image/x-emf" Extension="emf"/>
  <Default ContentType="image/gif" Extension="gif"/>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6.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7.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presentationml.notesSlide+xml" PartName="/ppt/notesSlides/notesSlide30.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presentationml.notesSlide+xml" PartName="/ppt/notesSlides/notesSlide31.xml"/>
  <Override ContentType="application/vnd.openxmlformats-officedocument.drawingml.diagramData+xml" PartName="/ppt/diagrams/data11.xml"/>
  <Override ContentType="application/vnd.openxmlformats-officedocument.drawingml.diagramLayout+xml" PartName="/ppt/diagrams/layout11.xml"/>
  <Override ContentType="application/vnd.openxmlformats-officedocument.drawingml.diagramStyle+xml" PartName="/ppt/diagrams/quickStyle11.xml"/>
  <Override ContentType="application/vnd.openxmlformats-officedocument.drawingml.diagramColors+xml" PartName="/ppt/diagrams/colors11.xml"/>
  <Override ContentType="application/vnd.ms-office.drawingml.diagramDrawing+xml" PartName="/ppt/diagrams/drawing1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drawingml.diagramData+xml" PartName="/ppt/diagrams/data12.xml"/>
  <Override ContentType="application/vnd.openxmlformats-officedocument.drawingml.diagramLayout+xml" PartName="/ppt/diagrams/layout12.xml"/>
  <Override ContentType="application/vnd.openxmlformats-officedocument.drawingml.diagramStyle+xml" PartName="/ppt/diagrams/quickStyle12.xml"/>
  <Override ContentType="application/vnd.openxmlformats-officedocument.drawingml.diagramColors+xml" PartName="/ppt/diagrams/colors12.xml"/>
  <Override ContentType="application/vnd.ms-office.drawingml.diagramDrawing+xml" PartName="/ppt/diagrams/drawing12.xml"/>
  <Override ContentType="application/vnd.openxmlformats-officedocument.presentationml.notesSlide+xml" PartName="/ppt/notesSlides/notesSlide43.xml"/>
  <Override ContentType="application/vnd.openxmlformats-officedocument.drawingml.diagramData+xml" PartName="/ppt/diagrams/data13.xml"/>
  <Override ContentType="application/vnd.openxmlformats-officedocument.drawingml.diagramLayout+xml" PartName="/ppt/diagrams/layout13.xml"/>
  <Override ContentType="application/vnd.openxmlformats-officedocument.drawingml.diagramStyle+xml" PartName="/ppt/diagrams/quickStyle13.xml"/>
  <Override ContentType="application/vnd.openxmlformats-officedocument.drawingml.diagramColors+xml" PartName="/ppt/diagrams/colors13.xml"/>
  <Override ContentType="application/vnd.ms-office.drawingml.diagramDrawing+xml" PartName="/ppt/diagrams/drawing1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drawingml.diagramData+xml" PartName="/ppt/diagrams/data14.xml"/>
  <Override ContentType="application/vnd.openxmlformats-officedocument.drawingml.diagramLayout+xml" PartName="/ppt/diagrams/layout14.xml"/>
  <Override ContentType="application/vnd.openxmlformats-officedocument.drawingml.diagramStyle+xml" PartName="/ppt/diagrams/quickStyle14.xml"/>
  <Override ContentType="application/vnd.openxmlformats-officedocument.drawingml.diagramColors+xml" PartName="/ppt/diagrams/colors14.xml"/>
  <Override ContentType="application/vnd.ms-office.drawingml.diagramDrawing+xml" PartName="/ppt/diagrams/drawing14.xml"/>
  <Override ContentType="application/vnd.openxmlformats-officedocument.presentationml.notesSlide+xml" PartName="/ppt/notesSlides/notesSlide46.xml"/>
  <Override ContentType="application/vnd.openxmlformats-officedocument.drawingml.diagramData+xml" PartName="/ppt/diagrams/data15.xml"/>
  <Override ContentType="application/vnd.openxmlformats-officedocument.drawingml.diagramLayout+xml" PartName="/ppt/diagrams/layout15.xml"/>
  <Override ContentType="application/vnd.openxmlformats-officedocument.drawingml.diagramStyle+xml" PartName="/ppt/diagrams/quickStyle15.xml"/>
  <Override ContentType="application/vnd.openxmlformats-officedocument.drawingml.diagramColors+xml" PartName="/ppt/diagrams/colors15.xml"/>
  <Override ContentType="application/vnd.ms-office.drawingml.diagramDrawing+xml" PartName="/ppt/diagrams/drawing15.xml"/>
  <Override ContentType="application/vnd.openxmlformats-officedocument.drawingml.diagramData+xml" PartName="/ppt/diagrams/data16.xml"/>
  <Override ContentType="application/vnd.openxmlformats-officedocument.drawingml.diagramLayout+xml" PartName="/ppt/diagrams/layout16.xml"/>
  <Override ContentType="application/vnd.openxmlformats-officedocument.drawingml.diagramStyle+xml" PartName="/ppt/diagrams/quickStyle16.xml"/>
  <Override ContentType="application/vnd.openxmlformats-officedocument.drawingml.diagramColors+xml" PartName="/ppt/diagrams/colors16.xml"/>
  <Override ContentType="application/vnd.ms-office.drawingml.diagramDrawing+xml" PartName="/ppt/diagrams/drawing1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8" r:id="rId2"/>
    <p:sldId id="259" r:id="rId3"/>
    <p:sldId id="260" r:id="rId4"/>
    <p:sldId id="261" r:id="rId5"/>
    <p:sldId id="262" r:id="rId6"/>
    <p:sldId id="263" r:id="rId7"/>
    <p:sldId id="303" r:id="rId8"/>
    <p:sldId id="264" r:id="rId9"/>
    <p:sldId id="265" r:id="rId10"/>
    <p:sldId id="266" r:id="rId11"/>
    <p:sldId id="267" r:id="rId12"/>
    <p:sldId id="268" r:id="rId13"/>
    <p:sldId id="269" r:id="rId14"/>
    <p:sldId id="270" r:id="rId15"/>
    <p:sldId id="304" r:id="rId16"/>
    <p:sldId id="32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6" r:id="rId50"/>
    <p:sldId id="307" r:id="rId51"/>
    <p:sldId id="308" r:id="rId52"/>
    <p:sldId id="321" r:id="rId53"/>
    <p:sldId id="309" r:id="rId54"/>
    <p:sldId id="310" r:id="rId55"/>
    <p:sldId id="311" r:id="rId56"/>
    <p:sldId id="312" r:id="rId57"/>
    <p:sldId id="313" r:id="rId58"/>
    <p:sldId id="314" r:id="rId59"/>
    <p:sldId id="315" r:id="rId60"/>
    <p:sldId id="316" r:id="rId61"/>
    <p:sldId id="317" r:id="rId62"/>
    <p:sldId id="318" r:id="rId6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867" autoAdjust="0"/>
  </p:normalViewPr>
  <p:slideViewPr>
    <p:cSldViewPr snapToGrid="0" showGuides="1">
      <p:cViewPr varScale="1">
        <p:scale>
          <a:sx n="70" d="100"/>
          <a:sy n="70" d="100"/>
        </p:scale>
        <p:origin x="1166"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0E78DC-9328-43EB-B2E2-54D9AB93D1CC}"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S"/>
        </a:p>
      </dgm:t>
    </dgm:pt>
    <dgm:pt modelId="{9A5AC49D-F71A-40C0-81FE-3D80D92C91A8}">
      <dgm:prSet phldrT="[Texto]" custT="1"/>
      <dgm:spPr/>
      <dgm:t>
        <a:bodyPr/>
        <a:lstStyle/>
        <a:p>
          <a:r>
            <a:rPr lang="es-ES" sz="2000" dirty="0">
              <a:latin typeface="Montserrat" panose="00000500000000000000" pitchFamily="50" charset="0"/>
            </a:rPr>
            <a:t>Dolor Pélvico Crónico</a:t>
          </a:r>
        </a:p>
      </dgm:t>
    </dgm:pt>
    <dgm:pt modelId="{D2716B79-D8E7-4550-93AD-E8524E3B658E}" type="parTrans" cxnId="{6C2D1B22-40BC-4544-9B8A-62ED3233414E}">
      <dgm:prSet/>
      <dgm:spPr/>
      <dgm:t>
        <a:bodyPr/>
        <a:lstStyle/>
        <a:p>
          <a:endParaRPr lang="es-ES" sz="2000">
            <a:latin typeface="Montserrat" panose="00000500000000000000" pitchFamily="50" charset="0"/>
          </a:endParaRPr>
        </a:p>
      </dgm:t>
    </dgm:pt>
    <dgm:pt modelId="{CE47FD94-9BA2-44FD-AC7C-A0A13388AC53}" type="sibTrans" cxnId="{6C2D1B22-40BC-4544-9B8A-62ED3233414E}">
      <dgm:prSet/>
      <dgm:spPr/>
      <dgm:t>
        <a:bodyPr/>
        <a:lstStyle/>
        <a:p>
          <a:endParaRPr lang="es-ES" sz="2000">
            <a:latin typeface="Montserrat" panose="00000500000000000000" pitchFamily="50" charset="0"/>
          </a:endParaRPr>
        </a:p>
      </dgm:t>
    </dgm:pt>
    <dgm:pt modelId="{AEA0750E-DBD9-4E64-8000-DB2C9257FE6B}">
      <dgm:prSet phldrT="[Texto]" custT="1"/>
      <dgm:spPr/>
      <dgm:t>
        <a:bodyPr/>
        <a:lstStyle/>
        <a:p>
          <a:r>
            <a:rPr lang="es-ES" sz="2000" dirty="0">
              <a:latin typeface="Montserrat" panose="00000500000000000000" pitchFamily="50" charset="0"/>
            </a:rPr>
            <a:t>Dolor nociceptivo</a:t>
          </a:r>
        </a:p>
      </dgm:t>
    </dgm:pt>
    <dgm:pt modelId="{73C7FD28-8562-43D7-999C-11F2F5580C44}" type="parTrans" cxnId="{199E61A4-7DB5-4094-8CF8-10E505083387}">
      <dgm:prSet custT="1"/>
      <dgm:spPr/>
      <dgm:t>
        <a:bodyPr/>
        <a:lstStyle/>
        <a:p>
          <a:endParaRPr lang="es-ES" sz="2000">
            <a:latin typeface="Montserrat" panose="00000500000000000000" pitchFamily="50" charset="0"/>
          </a:endParaRPr>
        </a:p>
      </dgm:t>
    </dgm:pt>
    <dgm:pt modelId="{F4A64AE5-C01C-450F-863F-8AB1B853EF20}" type="sibTrans" cxnId="{199E61A4-7DB5-4094-8CF8-10E505083387}">
      <dgm:prSet/>
      <dgm:spPr/>
      <dgm:t>
        <a:bodyPr/>
        <a:lstStyle/>
        <a:p>
          <a:endParaRPr lang="es-ES" sz="2000">
            <a:latin typeface="Montserrat" panose="00000500000000000000" pitchFamily="50" charset="0"/>
          </a:endParaRPr>
        </a:p>
      </dgm:t>
    </dgm:pt>
    <dgm:pt modelId="{48FD2D94-B2A2-42BF-85D2-4BE42FD1594E}">
      <dgm:prSet phldrT="[Texto]" custT="1"/>
      <dgm:spPr/>
      <dgm:t>
        <a:bodyPr/>
        <a:lstStyle/>
        <a:p>
          <a:r>
            <a:rPr lang="es-ES" sz="2000" dirty="0">
              <a:latin typeface="Montserrat" panose="00000500000000000000" pitchFamily="50" charset="0"/>
            </a:rPr>
            <a:t>Somático</a:t>
          </a:r>
        </a:p>
      </dgm:t>
    </dgm:pt>
    <dgm:pt modelId="{36DC79EA-DAE3-435A-B3D9-D2D1719D4076}" type="parTrans" cxnId="{16933EA8-DD56-4335-AB64-8293728631E8}">
      <dgm:prSet custT="1"/>
      <dgm:spPr/>
      <dgm:t>
        <a:bodyPr/>
        <a:lstStyle/>
        <a:p>
          <a:endParaRPr lang="es-ES" sz="2000">
            <a:latin typeface="Montserrat" panose="00000500000000000000" pitchFamily="50" charset="0"/>
          </a:endParaRPr>
        </a:p>
      </dgm:t>
    </dgm:pt>
    <dgm:pt modelId="{4E044255-1718-4845-BBB9-F95788574768}" type="sibTrans" cxnId="{16933EA8-DD56-4335-AB64-8293728631E8}">
      <dgm:prSet/>
      <dgm:spPr/>
      <dgm:t>
        <a:bodyPr/>
        <a:lstStyle/>
        <a:p>
          <a:endParaRPr lang="es-ES" sz="2000">
            <a:latin typeface="Montserrat" panose="00000500000000000000" pitchFamily="50" charset="0"/>
          </a:endParaRPr>
        </a:p>
      </dgm:t>
    </dgm:pt>
    <dgm:pt modelId="{314918ED-8B3F-4E9B-9028-45CD7808DC47}">
      <dgm:prSet phldrT="[Texto]" custT="1"/>
      <dgm:spPr/>
      <dgm:t>
        <a:bodyPr/>
        <a:lstStyle/>
        <a:p>
          <a:r>
            <a:rPr lang="es-ES" sz="2000" dirty="0">
              <a:latin typeface="Montserrat" panose="00000500000000000000" pitchFamily="50" charset="0"/>
            </a:rPr>
            <a:t>Visceral</a:t>
          </a:r>
        </a:p>
      </dgm:t>
    </dgm:pt>
    <dgm:pt modelId="{04DFFE55-87BA-4128-8AE2-148196EE0D03}" type="parTrans" cxnId="{694156BF-0931-4069-A191-0CAD20EB6DF4}">
      <dgm:prSet custT="1"/>
      <dgm:spPr/>
      <dgm:t>
        <a:bodyPr/>
        <a:lstStyle/>
        <a:p>
          <a:endParaRPr lang="es-ES" sz="2000">
            <a:latin typeface="Montserrat" panose="00000500000000000000" pitchFamily="50" charset="0"/>
          </a:endParaRPr>
        </a:p>
      </dgm:t>
    </dgm:pt>
    <dgm:pt modelId="{32D1A681-905D-4025-9A17-2C10DD3A892D}" type="sibTrans" cxnId="{694156BF-0931-4069-A191-0CAD20EB6DF4}">
      <dgm:prSet/>
      <dgm:spPr/>
      <dgm:t>
        <a:bodyPr/>
        <a:lstStyle/>
        <a:p>
          <a:endParaRPr lang="es-ES" sz="2000">
            <a:latin typeface="Montserrat" panose="00000500000000000000" pitchFamily="50" charset="0"/>
          </a:endParaRPr>
        </a:p>
      </dgm:t>
    </dgm:pt>
    <dgm:pt modelId="{2EDAA1B4-9FD1-4273-8628-2310AD5824CA}">
      <dgm:prSet phldrT="[Texto]" custT="1"/>
      <dgm:spPr/>
      <dgm:t>
        <a:bodyPr/>
        <a:lstStyle/>
        <a:p>
          <a:r>
            <a:rPr lang="es-ES" sz="2000" dirty="0">
              <a:latin typeface="Montserrat" panose="00000500000000000000" pitchFamily="50" charset="0"/>
            </a:rPr>
            <a:t>Dolor no nociceptivo</a:t>
          </a:r>
        </a:p>
      </dgm:t>
    </dgm:pt>
    <dgm:pt modelId="{56699705-E868-49DD-9B66-F9C6C4DADF00}" type="parTrans" cxnId="{1379675A-1B84-4D97-BB26-A28244C9EA68}">
      <dgm:prSet custT="1"/>
      <dgm:spPr/>
      <dgm:t>
        <a:bodyPr/>
        <a:lstStyle/>
        <a:p>
          <a:endParaRPr lang="es-ES" sz="2000">
            <a:latin typeface="Montserrat" panose="00000500000000000000" pitchFamily="50" charset="0"/>
          </a:endParaRPr>
        </a:p>
      </dgm:t>
    </dgm:pt>
    <dgm:pt modelId="{AEC179FB-04FF-44CA-927D-17390216906D}" type="sibTrans" cxnId="{1379675A-1B84-4D97-BB26-A28244C9EA68}">
      <dgm:prSet/>
      <dgm:spPr/>
      <dgm:t>
        <a:bodyPr/>
        <a:lstStyle/>
        <a:p>
          <a:endParaRPr lang="es-ES" sz="2000">
            <a:latin typeface="Montserrat" panose="00000500000000000000" pitchFamily="50" charset="0"/>
          </a:endParaRPr>
        </a:p>
      </dgm:t>
    </dgm:pt>
    <dgm:pt modelId="{4951926B-09C3-45C3-B8BD-95A930483928}">
      <dgm:prSet phldrT="[Texto]" custT="1"/>
      <dgm:spPr/>
      <dgm:t>
        <a:bodyPr/>
        <a:lstStyle/>
        <a:p>
          <a:r>
            <a:rPr lang="es-ES" sz="2000" dirty="0">
              <a:latin typeface="Montserrat" panose="00000500000000000000" pitchFamily="50" charset="0"/>
            </a:rPr>
            <a:t>Neuropatico o psicógeno</a:t>
          </a:r>
        </a:p>
      </dgm:t>
    </dgm:pt>
    <dgm:pt modelId="{5A7F36FA-FA9C-4F93-A6D5-46149F26AC21}" type="parTrans" cxnId="{51F42BAD-08CF-4BC4-8713-8BB618A3EFB0}">
      <dgm:prSet custT="1"/>
      <dgm:spPr/>
      <dgm:t>
        <a:bodyPr/>
        <a:lstStyle/>
        <a:p>
          <a:endParaRPr lang="es-ES" sz="2000">
            <a:latin typeface="Montserrat" panose="00000500000000000000" pitchFamily="50" charset="0"/>
          </a:endParaRPr>
        </a:p>
      </dgm:t>
    </dgm:pt>
    <dgm:pt modelId="{A39645BF-6A5D-4E5A-B702-FB090A2DE7DD}" type="sibTrans" cxnId="{51F42BAD-08CF-4BC4-8713-8BB618A3EFB0}">
      <dgm:prSet/>
      <dgm:spPr/>
      <dgm:t>
        <a:bodyPr/>
        <a:lstStyle/>
        <a:p>
          <a:endParaRPr lang="es-ES" sz="2000">
            <a:latin typeface="Montserrat" panose="00000500000000000000" pitchFamily="50" charset="0"/>
          </a:endParaRPr>
        </a:p>
      </dgm:t>
    </dgm:pt>
    <dgm:pt modelId="{AA019215-ED37-410D-90EE-2B0568098ED8}" type="pres">
      <dgm:prSet presAssocID="{AC0E78DC-9328-43EB-B2E2-54D9AB93D1CC}" presName="diagram" presStyleCnt="0">
        <dgm:presLayoutVars>
          <dgm:chPref val="1"/>
          <dgm:dir/>
          <dgm:animOne val="branch"/>
          <dgm:animLvl val="lvl"/>
          <dgm:resizeHandles val="exact"/>
        </dgm:presLayoutVars>
      </dgm:prSet>
      <dgm:spPr/>
    </dgm:pt>
    <dgm:pt modelId="{2E248DAF-2B03-4B3E-B38A-8778602788AF}" type="pres">
      <dgm:prSet presAssocID="{9A5AC49D-F71A-40C0-81FE-3D80D92C91A8}" presName="root1" presStyleCnt="0"/>
      <dgm:spPr/>
    </dgm:pt>
    <dgm:pt modelId="{C48FBFE0-3061-4D74-B92D-6E6956167B69}" type="pres">
      <dgm:prSet presAssocID="{9A5AC49D-F71A-40C0-81FE-3D80D92C91A8}" presName="LevelOneTextNode" presStyleLbl="node0" presStyleIdx="0" presStyleCnt="1">
        <dgm:presLayoutVars>
          <dgm:chPref val="3"/>
        </dgm:presLayoutVars>
      </dgm:prSet>
      <dgm:spPr/>
    </dgm:pt>
    <dgm:pt modelId="{BBC5AFE0-BC5A-418B-B1FD-CF56B713CBD6}" type="pres">
      <dgm:prSet presAssocID="{9A5AC49D-F71A-40C0-81FE-3D80D92C91A8}" presName="level2hierChild" presStyleCnt="0"/>
      <dgm:spPr/>
    </dgm:pt>
    <dgm:pt modelId="{A8B4B040-9A44-4FF5-9BFC-912FC48386C3}" type="pres">
      <dgm:prSet presAssocID="{73C7FD28-8562-43D7-999C-11F2F5580C44}" presName="conn2-1" presStyleLbl="parChTrans1D2" presStyleIdx="0" presStyleCnt="2"/>
      <dgm:spPr/>
    </dgm:pt>
    <dgm:pt modelId="{EF165216-EE45-4176-8879-7646A7313262}" type="pres">
      <dgm:prSet presAssocID="{73C7FD28-8562-43D7-999C-11F2F5580C44}" presName="connTx" presStyleLbl="parChTrans1D2" presStyleIdx="0" presStyleCnt="2"/>
      <dgm:spPr/>
    </dgm:pt>
    <dgm:pt modelId="{67740D97-9928-4864-BD36-A594BFA481B4}" type="pres">
      <dgm:prSet presAssocID="{AEA0750E-DBD9-4E64-8000-DB2C9257FE6B}" presName="root2" presStyleCnt="0"/>
      <dgm:spPr/>
    </dgm:pt>
    <dgm:pt modelId="{673BC529-2270-4824-8C18-C51188AE88DA}" type="pres">
      <dgm:prSet presAssocID="{AEA0750E-DBD9-4E64-8000-DB2C9257FE6B}" presName="LevelTwoTextNode" presStyleLbl="node2" presStyleIdx="0" presStyleCnt="2">
        <dgm:presLayoutVars>
          <dgm:chPref val="3"/>
        </dgm:presLayoutVars>
      </dgm:prSet>
      <dgm:spPr/>
    </dgm:pt>
    <dgm:pt modelId="{DA3C8CB8-81F1-45D8-A047-417E03BAEAAC}" type="pres">
      <dgm:prSet presAssocID="{AEA0750E-DBD9-4E64-8000-DB2C9257FE6B}" presName="level3hierChild" presStyleCnt="0"/>
      <dgm:spPr/>
    </dgm:pt>
    <dgm:pt modelId="{808C120E-583B-4FFA-A5B4-1213905DFF6C}" type="pres">
      <dgm:prSet presAssocID="{36DC79EA-DAE3-435A-B3D9-D2D1719D4076}" presName="conn2-1" presStyleLbl="parChTrans1D3" presStyleIdx="0" presStyleCnt="3"/>
      <dgm:spPr/>
    </dgm:pt>
    <dgm:pt modelId="{ED01118F-D6FE-4892-B5F4-1C44E19130FD}" type="pres">
      <dgm:prSet presAssocID="{36DC79EA-DAE3-435A-B3D9-D2D1719D4076}" presName="connTx" presStyleLbl="parChTrans1D3" presStyleIdx="0" presStyleCnt="3"/>
      <dgm:spPr/>
    </dgm:pt>
    <dgm:pt modelId="{CA8BD64F-2752-4360-9130-398A1DE0D4C0}" type="pres">
      <dgm:prSet presAssocID="{48FD2D94-B2A2-42BF-85D2-4BE42FD1594E}" presName="root2" presStyleCnt="0"/>
      <dgm:spPr/>
    </dgm:pt>
    <dgm:pt modelId="{B98FDD4D-3BD3-4CB5-87AE-84BF61EFA1E5}" type="pres">
      <dgm:prSet presAssocID="{48FD2D94-B2A2-42BF-85D2-4BE42FD1594E}" presName="LevelTwoTextNode" presStyleLbl="node3" presStyleIdx="0" presStyleCnt="3">
        <dgm:presLayoutVars>
          <dgm:chPref val="3"/>
        </dgm:presLayoutVars>
      </dgm:prSet>
      <dgm:spPr/>
    </dgm:pt>
    <dgm:pt modelId="{B14B0FE0-1545-487B-9A1B-76FD5969EEE4}" type="pres">
      <dgm:prSet presAssocID="{48FD2D94-B2A2-42BF-85D2-4BE42FD1594E}" presName="level3hierChild" presStyleCnt="0"/>
      <dgm:spPr/>
    </dgm:pt>
    <dgm:pt modelId="{9259B121-F407-4BDE-A833-DD1675F547B0}" type="pres">
      <dgm:prSet presAssocID="{04DFFE55-87BA-4128-8AE2-148196EE0D03}" presName="conn2-1" presStyleLbl="parChTrans1D3" presStyleIdx="1" presStyleCnt="3"/>
      <dgm:spPr/>
    </dgm:pt>
    <dgm:pt modelId="{E77117D2-0EB1-4109-98D7-D56343FE4893}" type="pres">
      <dgm:prSet presAssocID="{04DFFE55-87BA-4128-8AE2-148196EE0D03}" presName="connTx" presStyleLbl="parChTrans1D3" presStyleIdx="1" presStyleCnt="3"/>
      <dgm:spPr/>
    </dgm:pt>
    <dgm:pt modelId="{596F34BD-DEFA-4B05-B084-12C732E001FE}" type="pres">
      <dgm:prSet presAssocID="{314918ED-8B3F-4E9B-9028-45CD7808DC47}" presName="root2" presStyleCnt="0"/>
      <dgm:spPr/>
    </dgm:pt>
    <dgm:pt modelId="{5BB1D395-5D59-4726-8179-8E3BD576578D}" type="pres">
      <dgm:prSet presAssocID="{314918ED-8B3F-4E9B-9028-45CD7808DC47}" presName="LevelTwoTextNode" presStyleLbl="node3" presStyleIdx="1" presStyleCnt="3">
        <dgm:presLayoutVars>
          <dgm:chPref val="3"/>
        </dgm:presLayoutVars>
      </dgm:prSet>
      <dgm:spPr/>
    </dgm:pt>
    <dgm:pt modelId="{1FC7B467-D8F0-482B-A482-67047DBA7D5A}" type="pres">
      <dgm:prSet presAssocID="{314918ED-8B3F-4E9B-9028-45CD7808DC47}" presName="level3hierChild" presStyleCnt="0"/>
      <dgm:spPr/>
    </dgm:pt>
    <dgm:pt modelId="{D1D84AEB-C658-4452-A624-32BD23446BAB}" type="pres">
      <dgm:prSet presAssocID="{56699705-E868-49DD-9B66-F9C6C4DADF00}" presName="conn2-1" presStyleLbl="parChTrans1D2" presStyleIdx="1" presStyleCnt="2"/>
      <dgm:spPr/>
    </dgm:pt>
    <dgm:pt modelId="{29AF9857-ADC1-46F8-88EE-352032F99465}" type="pres">
      <dgm:prSet presAssocID="{56699705-E868-49DD-9B66-F9C6C4DADF00}" presName="connTx" presStyleLbl="parChTrans1D2" presStyleIdx="1" presStyleCnt="2"/>
      <dgm:spPr/>
    </dgm:pt>
    <dgm:pt modelId="{5649839E-60D5-4AA1-B3CE-B608DEB30A7B}" type="pres">
      <dgm:prSet presAssocID="{2EDAA1B4-9FD1-4273-8628-2310AD5824CA}" presName="root2" presStyleCnt="0"/>
      <dgm:spPr/>
    </dgm:pt>
    <dgm:pt modelId="{C6626279-6C01-40BE-8FD4-AD4D8B786E1A}" type="pres">
      <dgm:prSet presAssocID="{2EDAA1B4-9FD1-4273-8628-2310AD5824CA}" presName="LevelTwoTextNode" presStyleLbl="node2" presStyleIdx="1" presStyleCnt="2">
        <dgm:presLayoutVars>
          <dgm:chPref val="3"/>
        </dgm:presLayoutVars>
      </dgm:prSet>
      <dgm:spPr/>
    </dgm:pt>
    <dgm:pt modelId="{D321850F-1457-4515-8C6D-792F380A0546}" type="pres">
      <dgm:prSet presAssocID="{2EDAA1B4-9FD1-4273-8628-2310AD5824CA}" presName="level3hierChild" presStyleCnt="0"/>
      <dgm:spPr/>
    </dgm:pt>
    <dgm:pt modelId="{ECBBF085-FD92-47F7-A05F-6691179B7E9F}" type="pres">
      <dgm:prSet presAssocID="{5A7F36FA-FA9C-4F93-A6D5-46149F26AC21}" presName="conn2-1" presStyleLbl="parChTrans1D3" presStyleIdx="2" presStyleCnt="3"/>
      <dgm:spPr/>
    </dgm:pt>
    <dgm:pt modelId="{CC816424-B83B-41DA-8EA6-B587907442AE}" type="pres">
      <dgm:prSet presAssocID="{5A7F36FA-FA9C-4F93-A6D5-46149F26AC21}" presName="connTx" presStyleLbl="parChTrans1D3" presStyleIdx="2" presStyleCnt="3"/>
      <dgm:spPr/>
    </dgm:pt>
    <dgm:pt modelId="{49852F4C-6F85-49A3-ACC6-645C04F16195}" type="pres">
      <dgm:prSet presAssocID="{4951926B-09C3-45C3-B8BD-95A930483928}" presName="root2" presStyleCnt="0"/>
      <dgm:spPr/>
    </dgm:pt>
    <dgm:pt modelId="{67699423-7934-4C8C-9452-BD9C626E8274}" type="pres">
      <dgm:prSet presAssocID="{4951926B-09C3-45C3-B8BD-95A930483928}" presName="LevelTwoTextNode" presStyleLbl="node3" presStyleIdx="2" presStyleCnt="3">
        <dgm:presLayoutVars>
          <dgm:chPref val="3"/>
        </dgm:presLayoutVars>
      </dgm:prSet>
      <dgm:spPr/>
    </dgm:pt>
    <dgm:pt modelId="{71F4333F-B5FF-4E46-A200-EE1B90C66A73}" type="pres">
      <dgm:prSet presAssocID="{4951926B-09C3-45C3-B8BD-95A930483928}" presName="level3hierChild" presStyleCnt="0"/>
      <dgm:spPr/>
    </dgm:pt>
  </dgm:ptLst>
  <dgm:cxnLst>
    <dgm:cxn modelId="{258F8E10-C007-4FCE-BF2C-AEE4216AE706}" type="presOf" srcId="{AEA0750E-DBD9-4E64-8000-DB2C9257FE6B}" destId="{673BC529-2270-4824-8C18-C51188AE88DA}" srcOrd="0" destOrd="0" presId="urn:microsoft.com/office/officeart/2005/8/layout/hierarchy2"/>
    <dgm:cxn modelId="{6C2D1B22-40BC-4544-9B8A-62ED3233414E}" srcId="{AC0E78DC-9328-43EB-B2E2-54D9AB93D1CC}" destId="{9A5AC49D-F71A-40C0-81FE-3D80D92C91A8}" srcOrd="0" destOrd="0" parTransId="{D2716B79-D8E7-4550-93AD-E8524E3B658E}" sibTransId="{CE47FD94-9BA2-44FD-AC7C-A0A13388AC53}"/>
    <dgm:cxn modelId="{22DC4122-66BA-4768-9C34-82966B60A27F}" type="presOf" srcId="{AC0E78DC-9328-43EB-B2E2-54D9AB93D1CC}" destId="{AA019215-ED37-410D-90EE-2B0568098ED8}" srcOrd="0" destOrd="0" presId="urn:microsoft.com/office/officeart/2005/8/layout/hierarchy2"/>
    <dgm:cxn modelId="{0CAC8F30-8BDE-47B1-A624-334F0BE61044}" type="presOf" srcId="{9A5AC49D-F71A-40C0-81FE-3D80D92C91A8}" destId="{C48FBFE0-3061-4D74-B92D-6E6956167B69}" srcOrd="0" destOrd="0" presId="urn:microsoft.com/office/officeart/2005/8/layout/hierarchy2"/>
    <dgm:cxn modelId="{9200DB32-5F13-496B-BB1F-C92D3AAB4C7D}" type="presOf" srcId="{36DC79EA-DAE3-435A-B3D9-D2D1719D4076}" destId="{ED01118F-D6FE-4892-B5F4-1C44E19130FD}" srcOrd="1" destOrd="0" presId="urn:microsoft.com/office/officeart/2005/8/layout/hierarchy2"/>
    <dgm:cxn modelId="{2A6CC136-1589-4F95-83BB-87E63CE6B50F}" type="presOf" srcId="{73C7FD28-8562-43D7-999C-11F2F5580C44}" destId="{EF165216-EE45-4176-8879-7646A7313262}" srcOrd="1" destOrd="0" presId="urn:microsoft.com/office/officeart/2005/8/layout/hierarchy2"/>
    <dgm:cxn modelId="{72D6DB3A-C7FD-42CC-B070-24A405798FBB}" type="presOf" srcId="{314918ED-8B3F-4E9B-9028-45CD7808DC47}" destId="{5BB1D395-5D59-4726-8179-8E3BD576578D}" srcOrd="0" destOrd="0" presId="urn:microsoft.com/office/officeart/2005/8/layout/hierarchy2"/>
    <dgm:cxn modelId="{9431D83E-E33B-4C2A-A464-C5933775D63C}" type="presOf" srcId="{48FD2D94-B2A2-42BF-85D2-4BE42FD1594E}" destId="{B98FDD4D-3BD3-4CB5-87AE-84BF61EFA1E5}" srcOrd="0" destOrd="0" presId="urn:microsoft.com/office/officeart/2005/8/layout/hierarchy2"/>
    <dgm:cxn modelId="{6B8F157A-80A9-47B3-8EB6-0AF1B062B89C}" type="presOf" srcId="{04DFFE55-87BA-4128-8AE2-148196EE0D03}" destId="{9259B121-F407-4BDE-A833-DD1675F547B0}" srcOrd="0" destOrd="0" presId="urn:microsoft.com/office/officeart/2005/8/layout/hierarchy2"/>
    <dgm:cxn modelId="{1379675A-1B84-4D97-BB26-A28244C9EA68}" srcId="{9A5AC49D-F71A-40C0-81FE-3D80D92C91A8}" destId="{2EDAA1B4-9FD1-4273-8628-2310AD5824CA}" srcOrd="1" destOrd="0" parTransId="{56699705-E868-49DD-9B66-F9C6C4DADF00}" sibTransId="{AEC179FB-04FF-44CA-927D-17390216906D}"/>
    <dgm:cxn modelId="{07DE3B82-D5AA-436C-9FD6-44E75E7496F2}" type="presOf" srcId="{04DFFE55-87BA-4128-8AE2-148196EE0D03}" destId="{E77117D2-0EB1-4109-98D7-D56343FE4893}" srcOrd="1" destOrd="0" presId="urn:microsoft.com/office/officeart/2005/8/layout/hierarchy2"/>
    <dgm:cxn modelId="{29BF5796-D163-422A-AF16-BFD289059867}" type="presOf" srcId="{73C7FD28-8562-43D7-999C-11F2F5580C44}" destId="{A8B4B040-9A44-4FF5-9BFC-912FC48386C3}" srcOrd="0" destOrd="0" presId="urn:microsoft.com/office/officeart/2005/8/layout/hierarchy2"/>
    <dgm:cxn modelId="{199E61A4-7DB5-4094-8CF8-10E505083387}" srcId="{9A5AC49D-F71A-40C0-81FE-3D80D92C91A8}" destId="{AEA0750E-DBD9-4E64-8000-DB2C9257FE6B}" srcOrd="0" destOrd="0" parTransId="{73C7FD28-8562-43D7-999C-11F2F5580C44}" sibTransId="{F4A64AE5-C01C-450F-863F-8AB1B853EF20}"/>
    <dgm:cxn modelId="{16933EA8-DD56-4335-AB64-8293728631E8}" srcId="{AEA0750E-DBD9-4E64-8000-DB2C9257FE6B}" destId="{48FD2D94-B2A2-42BF-85D2-4BE42FD1594E}" srcOrd="0" destOrd="0" parTransId="{36DC79EA-DAE3-435A-B3D9-D2D1719D4076}" sibTransId="{4E044255-1718-4845-BBB9-F95788574768}"/>
    <dgm:cxn modelId="{51F42BAD-08CF-4BC4-8713-8BB618A3EFB0}" srcId="{2EDAA1B4-9FD1-4273-8628-2310AD5824CA}" destId="{4951926B-09C3-45C3-B8BD-95A930483928}" srcOrd="0" destOrd="0" parTransId="{5A7F36FA-FA9C-4F93-A6D5-46149F26AC21}" sibTransId="{A39645BF-6A5D-4E5A-B702-FB090A2DE7DD}"/>
    <dgm:cxn modelId="{694156BF-0931-4069-A191-0CAD20EB6DF4}" srcId="{AEA0750E-DBD9-4E64-8000-DB2C9257FE6B}" destId="{314918ED-8B3F-4E9B-9028-45CD7808DC47}" srcOrd="1" destOrd="0" parTransId="{04DFFE55-87BA-4128-8AE2-148196EE0D03}" sibTransId="{32D1A681-905D-4025-9A17-2C10DD3A892D}"/>
    <dgm:cxn modelId="{92E80EC0-574E-422D-8A4F-FDD760C48D65}" type="presOf" srcId="{36DC79EA-DAE3-435A-B3D9-D2D1719D4076}" destId="{808C120E-583B-4FFA-A5B4-1213905DFF6C}" srcOrd="0" destOrd="0" presId="urn:microsoft.com/office/officeart/2005/8/layout/hierarchy2"/>
    <dgm:cxn modelId="{0095E3C5-7B41-4F50-A110-E97E2359F676}" type="presOf" srcId="{5A7F36FA-FA9C-4F93-A6D5-46149F26AC21}" destId="{CC816424-B83B-41DA-8EA6-B587907442AE}" srcOrd="1" destOrd="0" presId="urn:microsoft.com/office/officeart/2005/8/layout/hierarchy2"/>
    <dgm:cxn modelId="{D02C99C9-1E6E-4988-B0AF-3C412214A924}" type="presOf" srcId="{5A7F36FA-FA9C-4F93-A6D5-46149F26AC21}" destId="{ECBBF085-FD92-47F7-A05F-6691179B7E9F}" srcOrd="0" destOrd="0" presId="urn:microsoft.com/office/officeart/2005/8/layout/hierarchy2"/>
    <dgm:cxn modelId="{F4C1E1EF-8AF6-4B81-A720-5D9502D49C59}" type="presOf" srcId="{56699705-E868-49DD-9B66-F9C6C4DADF00}" destId="{29AF9857-ADC1-46F8-88EE-352032F99465}" srcOrd="1" destOrd="0" presId="urn:microsoft.com/office/officeart/2005/8/layout/hierarchy2"/>
    <dgm:cxn modelId="{229763F7-34F5-478C-A556-834685033ACF}" type="presOf" srcId="{2EDAA1B4-9FD1-4273-8628-2310AD5824CA}" destId="{C6626279-6C01-40BE-8FD4-AD4D8B786E1A}" srcOrd="0" destOrd="0" presId="urn:microsoft.com/office/officeart/2005/8/layout/hierarchy2"/>
    <dgm:cxn modelId="{EF1AF9FA-3A21-4445-818E-898DACA23C6B}" type="presOf" srcId="{4951926B-09C3-45C3-B8BD-95A930483928}" destId="{67699423-7934-4C8C-9452-BD9C626E8274}" srcOrd="0" destOrd="0" presId="urn:microsoft.com/office/officeart/2005/8/layout/hierarchy2"/>
    <dgm:cxn modelId="{8E5809FE-CCA1-405F-B920-2ED25E527CB9}" type="presOf" srcId="{56699705-E868-49DD-9B66-F9C6C4DADF00}" destId="{D1D84AEB-C658-4452-A624-32BD23446BAB}" srcOrd="0" destOrd="0" presId="urn:microsoft.com/office/officeart/2005/8/layout/hierarchy2"/>
    <dgm:cxn modelId="{787DEBF5-BD1D-47DD-B4A6-DCA897377CEC}" type="presParOf" srcId="{AA019215-ED37-410D-90EE-2B0568098ED8}" destId="{2E248DAF-2B03-4B3E-B38A-8778602788AF}" srcOrd="0" destOrd="0" presId="urn:microsoft.com/office/officeart/2005/8/layout/hierarchy2"/>
    <dgm:cxn modelId="{A2CA0AAE-0457-43B0-89DD-CB5AE53A1C66}" type="presParOf" srcId="{2E248DAF-2B03-4B3E-B38A-8778602788AF}" destId="{C48FBFE0-3061-4D74-B92D-6E6956167B69}" srcOrd="0" destOrd="0" presId="urn:microsoft.com/office/officeart/2005/8/layout/hierarchy2"/>
    <dgm:cxn modelId="{5C301830-8CAD-4747-B222-9A9184D63F23}" type="presParOf" srcId="{2E248DAF-2B03-4B3E-B38A-8778602788AF}" destId="{BBC5AFE0-BC5A-418B-B1FD-CF56B713CBD6}" srcOrd="1" destOrd="0" presId="urn:microsoft.com/office/officeart/2005/8/layout/hierarchy2"/>
    <dgm:cxn modelId="{29C3E030-601A-4FEB-80CE-F468B3D0E94D}" type="presParOf" srcId="{BBC5AFE0-BC5A-418B-B1FD-CF56B713CBD6}" destId="{A8B4B040-9A44-4FF5-9BFC-912FC48386C3}" srcOrd="0" destOrd="0" presId="urn:microsoft.com/office/officeart/2005/8/layout/hierarchy2"/>
    <dgm:cxn modelId="{A0954955-E93C-46EA-93B9-E51296DC5365}" type="presParOf" srcId="{A8B4B040-9A44-4FF5-9BFC-912FC48386C3}" destId="{EF165216-EE45-4176-8879-7646A7313262}" srcOrd="0" destOrd="0" presId="urn:microsoft.com/office/officeart/2005/8/layout/hierarchy2"/>
    <dgm:cxn modelId="{6FFD37F3-2715-4FFA-80B7-0C81455C2767}" type="presParOf" srcId="{BBC5AFE0-BC5A-418B-B1FD-CF56B713CBD6}" destId="{67740D97-9928-4864-BD36-A594BFA481B4}" srcOrd="1" destOrd="0" presId="urn:microsoft.com/office/officeart/2005/8/layout/hierarchy2"/>
    <dgm:cxn modelId="{2B2C1F5C-A0D2-4880-81D8-A2D1760816BD}" type="presParOf" srcId="{67740D97-9928-4864-BD36-A594BFA481B4}" destId="{673BC529-2270-4824-8C18-C51188AE88DA}" srcOrd="0" destOrd="0" presId="urn:microsoft.com/office/officeart/2005/8/layout/hierarchy2"/>
    <dgm:cxn modelId="{4140B92F-D749-4422-A5C8-0779B8127670}" type="presParOf" srcId="{67740D97-9928-4864-BD36-A594BFA481B4}" destId="{DA3C8CB8-81F1-45D8-A047-417E03BAEAAC}" srcOrd="1" destOrd="0" presId="urn:microsoft.com/office/officeart/2005/8/layout/hierarchy2"/>
    <dgm:cxn modelId="{3A96799B-3F9C-428F-8BCB-FAC1A3851F6C}" type="presParOf" srcId="{DA3C8CB8-81F1-45D8-A047-417E03BAEAAC}" destId="{808C120E-583B-4FFA-A5B4-1213905DFF6C}" srcOrd="0" destOrd="0" presId="urn:microsoft.com/office/officeart/2005/8/layout/hierarchy2"/>
    <dgm:cxn modelId="{2E06F24A-3759-4F56-9CA7-2C32F9C5D783}" type="presParOf" srcId="{808C120E-583B-4FFA-A5B4-1213905DFF6C}" destId="{ED01118F-D6FE-4892-B5F4-1C44E19130FD}" srcOrd="0" destOrd="0" presId="urn:microsoft.com/office/officeart/2005/8/layout/hierarchy2"/>
    <dgm:cxn modelId="{EE1F8EB2-5272-4CC7-9CB3-6B0097248380}" type="presParOf" srcId="{DA3C8CB8-81F1-45D8-A047-417E03BAEAAC}" destId="{CA8BD64F-2752-4360-9130-398A1DE0D4C0}" srcOrd="1" destOrd="0" presId="urn:microsoft.com/office/officeart/2005/8/layout/hierarchy2"/>
    <dgm:cxn modelId="{112DE737-5050-4E33-96BF-1E74EF285031}" type="presParOf" srcId="{CA8BD64F-2752-4360-9130-398A1DE0D4C0}" destId="{B98FDD4D-3BD3-4CB5-87AE-84BF61EFA1E5}" srcOrd="0" destOrd="0" presId="urn:microsoft.com/office/officeart/2005/8/layout/hierarchy2"/>
    <dgm:cxn modelId="{A7F3793A-E3A8-4C1B-B721-1D58ADB89BAB}" type="presParOf" srcId="{CA8BD64F-2752-4360-9130-398A1DE0D4C0}" destId="{B14B0FE0-1545-487B-9A1B-76FD5969EEE4}" srcOrd="1" destOrd="0" presId="urn:microsoft.com/office/officeart/2005/8/layout/hierarchy2"/>
    <dgm:cxn modelId="{D8FE31DB-08DB-43EF-9501-E547FDA36196}" type="presParOf" srcId="{DA3C8CB8-81F1-45D8-A047-417E03BAEAAC}" destId="{9259B121-F407-4BDE-A833-DD1675F547B0}" srcOrd="2" destOrd="0" presId="urn:microsoft.com/office/officeart/2005/8/layout/hierarchy2"/>
    <dgm:cxn modelId="{3662DC8E-D564-4D0E-A555-7E1AF0CF3747}" type="presParOf" srcId="{9259B121-F407-4BDE-A833-DD1675F547B0}" destId="{E77117D2-0EB1-4109-98D7-D56343FE4893}" srcOrd="0" destOrd="0" presId="urn:microsoft.com/office/officeart/2005/8/layout/hierarchy2"/>
    <dgm:cxn modelId="{65A0951F-FF7A-4AD7-A13F-8E853FAE4ACA}" type="presParOf" srcId="{DA3C8CB8-81F1-45D8-A047-417E03BAEAAC}" destId="{596F34BD-DEFA-4B05-B084-12C732E001FE}" srcOrd="3" destOrd="0" presId="urn:microsoft.com/office/officeart/2005/8/layout/hierarchy2"/>
    <dgm:cxn modelId="{612B4B17-5800-48F6-A5E1-5C63A2B87987}" type="presParOf" srcId="{596F34BD-DEFA-4B05-B084-12C732E001FE}" destId="{5BB1D395-5D59-4726-8179-8E3BD576578D}" srcOrd="0" destOrd="0" presId="urn:microsoft.com/office/officeart/2005/8/layout/hierarchy2"/>
    <dgm:cxn modelId="{C891587C-3BFD-490B-BB22-CDDF75EF9E9E}" type="presParOf" srcId="{596F34BD-DEFA-4B05-B084-12C732E001FE}" destId="{1FC7B467-D8F0-482B-A482-67047DBA7D5A}" srcOrd="1" destOrd="0" presId="urn:microsoft.com/office/officeart/2005/8/layout/hierarchy2"/>
    <dgm:cxn modelId="{CC4D4B32-E0C2-42ED-B5E3-F792A0C8EB3B}" type="presParOf" srcId="{BBC5AFE0-BC5A-418B-B1FD-CF56B713CBD6}" destId="{D1D84AEB-C658-4452-A624-32BD23446BAB}" srcOrd="2" destOrd="0" presId="urn:microsoft.com/office/officeart/2005/8/layout/hierarchy2"/>
    <dgm:cxn modelId="{E89AB881-7BAE-430F-9E69-E10FD175EC53}" type="presParOf" srcId="{D1D84AEB-C658-4452-A624-32BD23446BAB}" destId="{29AF9857-ADC1-46F8-88EE-352032F99465}" srcOrd="0" destOrd="0" presId="urn:microsoft.com/office/officeart/2005/8/layout/hierarchy2"/>
    <dgm:cxn modelId="{CF4FE726-88D4-4A98-86A1-5EB798922F40}" type="presParOf" srcId="{BBC5AFE0-BC5A-418B-B1FD-CF56B713CBD6}" destId="{5649839E-60D5-4AA1-B3CE-B608DEB30A7B}" srcOrd="3" destOrd="0" presId="urn:microsoft.com/office/officeart/2005/8/layout/hierarchy2"/>
    <dgm:cxn modelId="{6CDB05B9-7DE1-439B-B03C-286582EEF205}" type="presParOf" srcId="{5649839E-60D5-4AA1-B3CE-B608DEB30A7B}" destId="{C6626279-6C01-40BE-8FD4-AD4D8B786E1A}" srcOrd="0" destOrd="0" presId="urn:microsoft.com/office/officeart/2005/8/layout/hierarchy2"/>
    <dgm:cxn modelId="{6FEC2AC1-0FF9-48C3-AB94-C30EB3B8118A}" type="presParOf" srcId="{5649839E-60D5-4AA1-B3CE-B608DEB30A7B}" destId="{D321850F-1457-4515-8C6D-792F380A0546}" srcOrd="1" destOrd="0" presId="urn:microsoft.com/office/officeart/2005/8/layout/hierarchy2"/>
    <dgm:cxn modelId="{EF133353-4882-4481-A318-2DDBE835B6D1}" type="presParOf" srcId="{D321850F-1457-4515-8C6D-792F380A0546}" destId="{ECBBF085-FD92-47F7-A05F-6691179B7E9F}" srcOrd="0" destOrd="0" presId="urn:microsoft.com/office/officeart/2005/8/layout/hierarchy2"/>
    <dgm:cxn modelId="{C33AC13D-35F5-4138-9DEB-E45C7ED88381}" type="presParOf" srcId="{ECBBF085-FD92-47F7-A05F-6691179B7E9F}" destId="{CC816424-B83B-41DA-8EA6-B587907442AE}" srcOrd="0" destOrd="0" presId="urn:microsoft.com/office/officeart/2005/8/layout/hierarchy2"/>
    <dgm:cxn modelId="{A36826B8-1A1F-49DB-817D-583E20896766}" type="presParOf" srcId="{D321850F-1457-4515-8C6D-792F380A0546}" destId="{49852F4C-6F85-49A3-ACC6-645C04F16195}" srcOrd="1" destOrd="0" presId="urn:microsoft.com/office/officeart/2005/8/layout/hierarchy2"/>
    <dgm:cxn modelId="{13898DEA-EB94-46F5-BC54-DFF29CE1E769}" type="presParOf" srcId="{49852F4C-6F85-49A3-ACC6-645C04F16195}" destId="{67699423-7934-4C8C-9452-BD9C626E8274}" srcOrd="0" destOrd="0" presId="urn:microsoft.com/office/officeart/2005/8/layout/hierarchy2"/>
    <dgm:cxn modelId="{B46971B5-83AD-4420-950E-B24774D37F41}" type="presParOf" srcId="{49852F4C-6F85-49A3-ACC6-645C04F16195}" destId="{71F4333F-B5FF-4E46-A200-EE1B90C66A7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7B28E7-2E2A-4DE7-8C4D-817E6BFC2350}" type="doc">
      <dgm:prSet loTypeId="urn:microsoft.com/office/officeart/2005/8/layout/hProcess9" loCatId="process" qsTypeId="urn:microsoft.com/office/officeart/2005/8/quickstyle/simple1" qsCatId="simple" csTypeId="urn:microsoft.com/office/officeart/2005/8/colors/colorful1" csCatId="colorful" phldr="1"/>
      <dgm:spPr/>
    </dgm:pt>
    <dgm:pt modelId="{8670AE1D-66CE-479B-9940-DE3D70D21051}">
      <dgm:prSet phldrT="[Texto]" custT="1"/>
      <dgm:spPr/>
      <dgm:t>
        <a:bodyPr/>
        <a:lstStyle/>
        <a:p>
          <a:r>
            <a:rPr lang="es-CO" sz="2000" dirty="0">
              <a:latin typeface="Montserrat" panose="00000500000000000000" pitchFamily="50" charset="0"/>
            </a:rPr>
            <a:t>Ausencia de criterios imagenológicos.</a:t>
          </a:r>
        </a:p>
      </dgm:t>
    </dgm:pt>
    <dgm:pt modelId="{6D522DCC-3A7E-45BA-815F-3017A2AD5380}" type="parTrans" cxnId="{29917D69-6789-447B-847F-01F81F46FF98}">
      <dgm:prSet/>
      <dgm:spPr/>
      <dgm:t>
        <a:bodyPr/>
        <a:lstStyle/>
        <a:p>
          <a:endParaRPr lang="es-CO" sz="2000">
            <a:latin typeface="Montserrat" panose="00000500000000000000" pitchFamily="50" charset="0"/>
          </a:endParaRPr>
        </a:p>
      </dgm:t>
    </dgm:pt>
    <dgm:pt modelId="{8599C24E-F5A5-4868-A5F9-0493EDBBA40D}" type="sibTrans" cxnId="{29917D69-6789-447B-847F-01F81F46FF98}">
      <dgm:prSet/>
      <dgm:spPr/>
      <dgm:t>
        <a:bodyPr/>
        <a:lstStyle/>
        <a:p>
          <a:endParaRPr lang="es-CO" sz="2000">
            <a:latin typeface="Montserrat" panose="00000500000000000000" pitchFamily="50" charset="0"/>
          </a:endParaRPr>
        </a:p>
      </dgm:t>
    </dgm:pt>
    <dgm:pt modelId="{56EA4DC0-0010-4B5A-8D2A-CE384E07DF98}">
      <dgm:prSet phldrT="[Texto]" custT="1"/>
      <dgm:spPr/>
      <dgm:t>
        <a:bodyPr/>
        <a:lstStyle/>
        <a:p>
          <a:r>
            <a:rPr lang="es-CO" sz="2000" dirty="0">
              <a:latin typeface="Montserrat" panose="00000500000000000000" pitchFamily="50" charset="0"/>
            </a:rPr>
            <a:t>Ausencia de criterios de laboratorio o electrofisiológicos. </a:t>
          </a:r>
        </a:p>
      </dgm:t>
    </dgm:pt>
    <dgm:pt modelId="{2C733857-0C76-41D5-84F1-DE2EC98F7DDE}" type="parTrans" cxnId="{4135C037-9A8B-4587-BEDF-093BF78F15FA}">
      <dgm:prSet/>
      <dgm:spPr/>
      <dgm:t>
        <a:bodyPr/>
        <a:lstStyle/>
        <a:p>
          <a:endParaRPr lang="es-CO" sz="2000">
            <a:latin typeface="Montserrat" panose="00000500000000000000" pitchFamily="50" charset="0"/>
          </a:endParaRPr>
        </a:p>
      </dgm:t>
    </dgm:pt>
    <dgm:pt modelId="{15C4B02E-6FDE-4842-A7F6-D726E01C7157}" type="sibTrans" cxnId="{4135C037-9A8B-4587-BEDF-093BF78F15FA}">
      <dgm:prSet/>
      <dgm:spPr/>
      <dgm:t>
        <a:bodyPr/>
        <a:lstStyle/>
        <a:p>
          <a:endParaRPr lang="es-CO" sz="2000">
            <a:latin typeface="Montserrat" panose="00000500000000000000" pitchFamily="50" charset="0"/>
          </a:endParaRPr>
        </a:p>
      </dgm:t>
    </dgm:pt>
    <dgm:pt modelId="{4BDC0671-33A9-46BC-AC4A-27CD45013003}">
      <dgm:prSet phldrT="[Texto]" custT="1"/>
      <dgm:spPr/>
      <dgm:t>
        <a:bodyPr/>
        <a:lstStyle/>
        <a:p>
          <a:r>
            <a:rPr lang="es-CO" sz="2000" dirty="0">
              <a:latin typeface="Montserrat" panose="00000500000000000000" pitchFamily="50" charset="0"/>
            </a:rPr>
            <a:t>Diagnóstico </a:t>
          </a:r>
          <a:r>
            <a:rPr lang="es-CO" sz="2000" dirty="0">
              <a:latin typeface="Montserrat" panose="00000500000000000000" pitchFamily="50" charset="0"/>
              <a:sym typeface="Wingdings" pitchFamily="2" charset="2"/>
            </a:rPr>
            <a:t> clínico criterios de Nantes.</a:t>
          </a:r>
          <a:endParaRPr lang="es-CO" sz="2000" dirty="0">
            <a:latin typeface="Montserrat" panose="00000500000000000000" pitchFamily="50" charset="0"/>
          </a:endParaRPr>
        </a:p>
      </dgm:t>
    </dgm:pt>
    <dgm:pt modelId="{9A759861-7ED6-4CE7-8795-97837C15B220}" type="parTrans" cxnId="{BE91ED34-0692-445C-80C3-89698C667FFE}">
      <dgm:prSet/>
      <dgm:spPr/>
      <dgm:t>
        <a:bodyPr/>
        <a:lstStyle/>
        <a:p>
          <a:endParaRPr lang="es-CO" sz="2000">
            <a:latin typeface="Montserrat" panose="00000500000000000000" pitchFamily="50" charset="0"/>
          </a:endParaRPr>
        </a:p>
      </dgm:t>
    </dgm:pt>
    <dgm:pt modelId="{4B23D794-E055-47E2-997E-5715247C7109}" type="sibTrans" cxnId="{BE91ED34-0692-445C-80C3-89698C667FFE}">
      <dgm:prSet/>
      <dgm:spPr/>
      <dgm:t>
        <a:bodyPr/>
        <a:lstStyle/>
        <a:p>
          <a:endParaRPr lang="es-CO" sz="2000">
            <a:latin typeface="Montserrat" panose="00000500000000000000" pitchFamily="50" charset="0"/>
          </a:endParaRPr>
        </a:p>
      </dgm:t>
    </dgm:pt>
    <dgm:pt modelId="{64DD2E67-EB4C-43B7-9C51-4433470A9411}" type="pres">
      <dgm:prSet presAssocID="{7A7B28E7-2E2A-4DE7-8C4D-817E6BFC2350}" presName="CompostProcess" presStyleCnt="0">
        <dgm:presLayoutVars>
          <dgm:dir/>
          <dgm:resizeHandles val="exact"/>
        </dgm:presLayoutVars>
      </dgm:prSet>
      <dgm:spPr/>
    </dgm:pt>
    <dgm:pt modelId="{CDCDA593-E435-47E1-A444-10BAAD7436CD}" type="pres">
      <dgm:prSet presAssocID="{7A7B28E7-2E2A-4DE7-8C4D-817E6BFC2350}" presName="arrow" presStyleLbl="bgShp" presStyleIdx="0" presStyleCnt="1"/>
      <dgm:spPr/>
    </dgm:pt>
    <dgm:pt modelId="{173C9F6F-E66E-4D9C-9C10-8FD677BA51E5}" type="pres">
      <dgm:prSet presAssocID="{7A7B28E7-2E2A-4DE7-8C4D-817E6BFC2350}" presName="linearProcess" presStyleCnt="0"/>
      <dgm:spPr/>
    </dgm:pt>
    <dgm:pt modelId="{03D3A6AD-7CE1-4B84-A2BA-1A10DD2A3B6F}" type="pres">
      <dgm:prSet presAssocID="{8670AE1D-66CE-479B-9940-DE3D70D21051}" presName="textNode" presStyleLbl="node1" presStyleIdx="0" presStyleCnt="3">
        <dgm:presLayoutVars>
          <dgm:bulletEnabled val="1"/>
        </dgm:presLayoutVars>
      </dgm:prSet>
      <dgm:spPr/>
    </dgm:pt>
    <dgm:pt modelId="{67B58230-ECB0-4748-981F-9483EDCB147E}" type="pres">
      <dgm:prSet presAssocID="{8599C24E-F5A5-4868-A5F9-0493EDBBA40D}" presName="sibTrans" presStyleCnt="0"/>
      <dgm:spPr/>
    </dgm:pt>
    <dgm:pt modelId="{78D5DF21-CBDF-428B-974C-F7A62E4B5DF4}" type="pres">
      <dgm:prSet presAssocID="{56EA4DC0-0010-4B5A-8D2A-CE384E07DF98}" presName="textNode" presStyleLbl="node1" presStyleIdx="1" presStyleCnt="3">
        <dgm:presLayoutVars>
          <dgm:bulletEnabled val="1"/>
        </dgm:presLayoutVars>
      </dgm:prSet>
      <dgm:spPr/>
    </dgm:pt>
    <dgm:pt modelId="{5A9BC0E7-3951-4136-8983-EC7856656011}" type="pres">
      <dgm:prSet presAssocID="{15C4B02E-6FDE-4842-A7F6-D726E01C7157}" presName="sibTrans" presStyleCnt="0"/>
      <dgm:spPr/>
    </dgm:pt>
    <dgm:pt modelId="{DCE7FD8E-3F0F-4F67-9FB1-42181A79B50F}" type="pres">
      <dgm:prSet presAssocID="{4BDC0671-33A9-46BC-AC4A-27CD45013003}" presName="textNode" presStyleLbl="node1" presStyleIdx="2" presStyleCnt="3">
        <dgm:presLayoutVars>
          <dgm:bulletEnabled val="1"/>
        </dgm:presLayoutVars>
      </dgm:prSet>
      <dgm:spPr/>
    </dgm:pt>
  </dgm:ptLst>
  <dgm:cxnLst>
    <dgm:cxn modelId="{BE91ED34-0692-445C-80C3-89698C667FFE}" srcId="{7A7B28E7-2E2A-4DE7-8C4D-817E6BFC2350}" destId="{4BDC0671-33A9-46BC-AC4A-27CD45013003}" srcOrd="2" destOrd="0" parTransId="{9A759861-7ED6-4CE7-8795-97837C15B220}" sibTransId="{4B23D794-E055-47E2-997E-5715247C7109}"/>
    <dgm:cxn modelId="{27102935-02B4-44A5-81A0-DE3633C5B834}" type="presOf" srcId="{8670AE1D-66CE-479B-9940-DE3D70D21051}" destId="{03D3A6AD-7CE1-4B84-A2BA-1A10DD2A3B6F}" srcOrd="0" destOrd="0" presId="urn:microsoft.com/office/officeart/2005/8/layout/hProcess9"/>
    <dgm:cxn modelId="{4135C037-9A8B-4587-BEDF-093BF78F15FA}" srcId="{7A7B28E7-2E2A-4DE7-8C4D-817E6BFC2350}" destId="{56EA4DC0-0010-4B5A-8D2A-CE384E07DF98}" srcOrd="1" destOrd="0" parTransId="{2C733857-0C76-41D5-84F1-DE2EC98F7DDE}" sibTransId="{15C4B02E-6FDE-4842-A7F6-D726E01C7157}"/>
    <dgm:cxn modelId="{29917D69-6789-447B-847F-01F81F46FF98}" srcId="{7A7B28E7-2E2A-4DE7-8C4D-817E6BFC2350}" destId="{8670AE1D-66CE-479B-9940-DE3D70D21051}" srcOrd="0" destOrd="0" parTransId="{6D522DCC-3A7E-45BA-815F-3017A2AD5380}" sibTransId="{8599C24E-F5A5-4868-A5F9-0493EDBBA40D}"/>
    <dgm:cxn modelId="{4FF88C9D-7B20-43FA-92A0-102E6F67247C}" type="presOf" srcId="{7A7B28E7-2E2A-4DE7-8C4D-817E6BFC2350}" destId="{64DD2E67-EB4C-43B7-9C51-4433470A9411}" srcOrd="0" destOrd="0" presId="urn:microsoft.com/office/officeart/2005/8/layout/hProcess9"/>
    <dgm:cxn modelId="{7F79EDBF-320B-4FD9-B859-920676FF2C2F}" type="presOf" srcId="{56EA4DC0-0010-4B5A-8D2A-CE384E07DF98}" destId="{78D5DF21-CBDF-428B-974C-F7A62E4B5DF4}" srcOrd="0" destOrd="0" presId="urn:microsoft.com/office/officeart/2005/8/layout/hProcess9"/>
    <dgm:cxn modelId="{D2E47DFE-AA98-4DB9-B27C-BC2C9610DC82}" type="presOf" srcId="{4BDC0671-33A9-46BC-AC4A-27CD45013003}" destId="{DCE7FD8E-3F0F-4F67-9FB1-42181A79B50F}" srcOrd="0" destOrd="0" presId="urn:microsoft.com/office/officeart/2005/8/layout/hProcess9"/>
    <dgm:cxn modelId="{158A978F-BFA7-44DD-89B0-A61737F98503}" type="presParOf" srcId="{64DD2E67-EB4C-43B7-9C51-4433470A9411}" destId="{CDCDA593-E435-47E1-A444-10BAAD7436CD}" srcOrd="0" destOrd="0" presId="urn:microsoft.com/office/officeart/2005/8/layout/hProcess9"/>
    <dgm:cxn modelId="{F05F7546-DCDA-42FA-B89C-3069D44B74B0}" type="presParOf" srcId="{64DD2E67-EB4C-43B7-9C51-4433470A9411}" destId="{173C9F6F-E66E-4D9C-9C10-8FD677BA51E5}" srcOrd="1" destOrd="0" presId="urn:microsoft.com/office/officeart/2005/8/layout/hProcess9"/>
    <dgm:cxn modelId="{52FF2A02-0621-4807-BF26-15865E100FCB}" type="presParOf" srcId="{173C9F6F-E66E-4D9C-9C10-8FD677BA51E5}" destId="{03D3A6AD-7CE1-4B84-A2BA-1A10DD2A3B6F}" srcOrd="0" destOrd="0" presId="urn:microsoft.com/office/officeart/2005/8/layout/hProcess9"/>
    <dgm:cxn modelId="{E06FD677-9958-493F-B5B5-07261BF97989}" type="presParOf" srcId="{173C9F6F-E66E-4D9C-9C10-8FD677BA51E5}" destId="{67B58230-ECB0-4748-981F-9483EDCB147E}" srcOrd="1" destOrd="0" presId="urn:microsoft.com/office/officeart/2005/8/layout/hProcess9"/>
    <dgm:cxn modelId="{7CFB2E38-708B-4688-B9CC-76599734F080}" type="presParOf" srcId="{173C9F6F-E66E-4D9C-9C10-8FD677BA51E5}" destId="{78D5DF21-CBDF-428B-974C-F7A62E4B5DF4}" srcOrd="2" destOrd="0" presId="urn:microsoft.com/office/officeart/2005/8/layout/hProcess9"/>
    <dgm:cxn modelId="{FB199379-CF17-458D-80CD-F6966B689311}" type="presParOf" srcId="{173C9F6F-E66E-4D9C-9C10-8FD677BA51E5}" destId="{5A9BC0E7-3951-4136-8983-EC7856656011}" srcOrd="3" destOrd="0" presId="urn:microsoft.com/office/officeart/2005/8/layout/hProcess9"/>
    <dgm:cxn modelId="{24D30631-A9A0-475F-8D68-EA5E3E7DE645}" type="presParOf" srcId="{173C9F6F-E66E-4D9C-9C10-8FD677BA51E5}" destId="{DCE7FD8E-3F0F-4F67-9FB1-42181A79B50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1B3020-5FA2-472E-8E41-FC4BA79D558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S"/>
        </a:p>
      </dgm:t>
    </dgm:pt>
    <dgm:pt modelId="{91A42D18-220F-4C28-A4F0-372CD7448052}">
      <dgm:prSet phldrT="[Texto]" custT="1"/>
      <dgm:spPr/>
      <dgm:t>
        <a:bodyPr/>
        <a:lstStyle/>
        <a:p>
          <a:r>
            <a:rPr lang="es-CO" sz="2000" b="0" i="0">
              <a:effectLst/>
              <a:latin typeface="Montserrat" panose="00000500000000000000" pitchFamily="50" charset="0"/>
              <a:ea typeface="+mn-ea"/>
              <a:cs typeface="+mn-cs"/>
            </a:rPr>
            <a:t>Dolor en el territorio del nervio pudendo.</a:t>
          </a:r>
          <a:endParaRPr lang="es-ES" sz="2000" dirty="0">
            <a:latin typeface="Montserrat" panose="00000500000000000000" pitchFamily="50" charset="0"/>
          </a:endParaRPr>
        </a:p>
      </dgm:t>
    </dgm:pt>
    <dgm:pt modelId="{B255DBB6-3E56-4211-A200-DD5D21B3CAFF}" type="parTrans" cxnId="{3E471E5B-DF80-4EBE-997B-7A507657A363}">
      <dgm:prSet/>
      <dgm:spPr/>
      <dgm:t>
        <a:bodyPr/>
        <a:lstStyle/>
        <a:p>
          <a:endParaRPr lang="es-ES" sz="2000">
            <a:solidFill>
              <a:srgbClr val="152B48"/>
            </a:solidFill>
            <a:latin typeface="Montserrat" panose="00000500000000000000" pitchFamily="50" charset="0"/>
          </a:endParaRPr>
        </a:p>
      </dgm:t>
    </dgm:pt>
    <dgm:pt modelId="{F139D765-552A-42A6-94B4-41CA2552F646}" type="sibTrans" cxnId="{3E471E5B-DF80-4EBE-997B-7A507657A363}">
      <dgm:prSet/>
      <dgm:spPr/>
      <dgm:t>
        <a:bodyPr/>
        <a:lstStyle/>
        <a:p>
          <a:endParaRPr lang="es-ES" sz="2000">
            <a:solidFill>
              <a:srgbClr val="152B48"/>
            </a:solidFill>
            <a:latin typeface="Montserrat" panose="00000500000000000000" pitchFamily="50" charset="0"/>
          </a:endParaRPr>
        </a:p>
      </dgm:t>
    </dgm:pt>
    <dgm:pt modelId="{96F8BF38-100F-48C9-9C7A-53A652B14A2F}">
      <dgm:prSet custT="1"/>
      <dgm:spPr/>
      <dgm:t>
        <a:bodyPr/>
        <a:lstStyle/>
        <a:p>
          <a:r>
            <a:rPr lang="es-CO" sz="2000" b="0" i="0" dirty="0">
              <a:effectLst/>
              <a:latin typeface="Montserrat" panose="00000500000000000000" pitchFamily="50" charset="0"/>
              <a:ea typeface="+mn-ea"/>
              <a:cs typeface="+mn-cs"/>
            </a:rPr>
            <a:t>El dolor se agrava con asiento en una superficie plana.</a:t>
          </a:r>
        </a:p>
      </dgm:t>
    </dgm:pt>
    <dgm:pt modelId="{5CD7AA1D-A16E-4F97-A918-E8DA54B1FD5F}" type="parTrans" cxnId="{9D4E387B-6F42-459B-B03C-FCEBAD62B8E4}">
      <dgm:prSet/>
      <dgm:spPr/>
      <dgm:t>
        <a:bodyPr/>
        <a:lstStyle/>
        <a:p>
          <a:endParaRPr lang="es-ES" sz="2000">
            <a:solidFill>
              <a:srgbClr val="152B48"/>
            </a:solidFill>
            <a:latin typeface="Montserrat" panose="00000500000000000000" pitchFamily="50" charset="0"/>
          </a:endParaRPr>
        </a:p>
      </dgm:t>
    </dgm:pt>
    <dgm:pt modelId="{67BE6429-C807-4135-A30A-F3C83D4CD150}" type="sibTrans" cxnId="{9D4E387B-6F42-459B-B03C-FCEBAD62B8E4}">
      <dgm:prSet/>
      <dgm:spPr/>
      <dgm:t>
        <a:bodyPr/>
        <a:lstStyle/>
        <a:p>
          <a:endParaRPr lang="es-ES" sz="2000">
            <a:solidFill>
              <a:srgbClr val="152B48"/>
            </a:solidFill>
            <a:latin typeface="Montserrat" panose="00000500000000000000" pitchFamily="50" charset="0"/>
          </a:endParaRPr>
        </a:p>
      </dgm:t>
    </dgm:pt>
    <dgm:pt modelId="{8E33C15E-12F4-41FC-9FD4-B31CE8C969E3}">
      <dgm:prSet custT="1"/>
      <dgm:spPr/>
      <dgm:t>
        <a:bodyPr/>
        <a:lstStyle/>
        <a:p>
          <a:r>
            <a:rPr lang="es-CO" sz="2000" b="0" i="0" dirty="0">
              <a:effectLst/>
              <a:latin typeface="Montserrat" panose="00000500000000000000" pitchFamily="50" charset="0"/>
              <a:ea typeface="+mn-ea"/>
              <a:cs typeface="+mn-cs"/>
            </a:rPr>
            <a:t>El dolor no compromete el sueño.</a:t>
          </a:r>
        </a:p>
      </dgm:t>
    </dgm:pt>
    <dgm:pt modelId="{D18BD617-F7E0-4374-8AEE-9974921ED64F}" type="parTrans" cxnId="{51A9E91E-6E1C-4A6F-AC99-A47A6661ED11}">
      <dgm:prSet/>
      <dgm:spPr/>
      <dgm:t>
        <a:bodyPr/>
        <a:lstStyle/>
        <a:p>
          <a:endParaRPr lang="es-ES" sz="2000">
            <a:solidFill>
              <a:srgbClr val="152B48"/>
            </a:solidFill>
            <a:latin typeface="Montserrat" panose="00000500000000000000" pitchFamily="50" charset="0"/>
          </a:endParaRPr>
        </a:p>
      </dgm:t>
    </dgm:pt>
    <dgm:pt modelId="{385D787A-4079-4F32-A375-5C21F02EDC6C}" type="sibTrans" cxnId="{51A9E91E-6E1C-4A6F-AC99-A47A6661ED11}">
      <dgm:prSet/>
      <dgm:spPr/>
      <dgm:t>
        <a:bodyPr/>
        <a:lstStyle/>
        <a:p>
          <a:endParaRPr lang="es-ES" sz="2000">
            <a:solidFill>
              <a:srgbClr val="152B48"/>
            </a:solidFill>
            <a:latin typeface="Montserrat" panose="00000500000000000000" pitchFamily="50" charset="0"/>
          </a:endParaRPr>
        </a:p>
      </dgm:t>
    </dgm:pt>
    <dgm:pt modelId="{2766C2C1-8231-46A0-9D0C-CE610E8BD91F}">
      <dgm:prSet custT="1"/>
      <dgm:spPr/>
      <dgm:t>
        <a:bodyPr/>
        <a:lstStyle/>
        <a:p>
          <a:r>
            <a:rPr lang="es-CO" sz="2000" b="0" i="0">
              <a:effectLst/>
              <a:latin typeface="Montserrat" panose="00000500000000000000" pitchFamily="50" charset="0"/>
              <a:ea typeface="+mn-ea"/>
              <a:cs typeface="+mn-cs"/>
            </a:rPr>
            <a:t>Dolor sin objetivar deterioro sensitivo.</a:t>
          </a:r>
          <a:endParaRPr lang="es-CO" sz="2000" b="0" i="0" dirty="0">
            <a:effectLst/>
            <a:latin typeface="Montserrat" panose="00000500000000000000" pitchFamily="50" charset="0"/>
            <a:ea typeface="+mn-ea"/>
            <a:cs typeface="+mn-cs"/>
          </a:endParaRPr>
        </a:p>
      </dgm:t>
    </dgm:pt>
    <dgm:pt modelId="{23BE96B6-8BBF-4C45-9E40-029F29EED0B8}" type="parTrans" cxnId="{12A11EE9-8183-46E1-A186-FDFEEA1FEC19}">
      <dgm:prSet/>
      <dgm:spPr/>
      <dgm:t>
        <a:bodyPr/>
        <a:lstStyle/>
        <a:p>
          <a:endParaRPr lang="es-ES" sz="2000">
            <a:solidFill>
              <a:srgbClr val="152B48"/>
            </a:solidFill>
            <a:latin typeface="Montserrat" panose="00000500000000000000" pitchFamily="50" charset="0"/>
          </a:endParaRPr>
        </a:p>
      </dgm:t>
    </dgm:pt>
    <dgm:pt modelId="{8B0D01F2-5023-437C-BD6D-FB6D027ED806}" type="sibTrans" cxnId="{12A11EE9-8183-46E1-A186-FDFEEA1FEC19}">
      <dgm:prSet/>
      <dgm:spPr/>
      <dgm:t>
        <a:bodyPr/>
        <a:lstStyle/>
        <a:p>
          <a:endParaRPr lang="es-ES" sz="2000">
            <a:solidFill>
              <a:srgbClr val="152B48"/>
            </a:solidFill>
            <a:latin typeface="Montserrat" panose="00000500000000000000" pitchFamily="50" charset="0"/>
          </a:endParaRPr>
        </a:p>
      </dgm:t>
    </dgm:pt>
    <dgm:pt modelId="{5BF6A9E5-78BA-43B3-BBC4-D8686DB66C6A}">
      <dgm:prSet custT="1"/>
      <dgm:spPr/>
      <dgm:t>
        <a:bodyPr/>
        <a:lstStyle/>
        <a:p>
          <a:r>
            <a:rPr lang="es-CO" sz="2000" b="0" i="0" dirty="0">
              <a:effectLst/>
              <a:latin typeface="Montserrat" panose="00000500000000000000" pitchFamily="50" charset="0"/>
              <a:ea typeface="+mn-ea"/>
              <a:cs typeface="+mn-cs"/>
            </a:rPr>
            <a:t>Alivio del dolor con el bloqueo del nervio pudendo.</a:t>
          </a:r>
          <a:endParaRPr lang="es-CO" sz="2000" dirty="0">
            <a:latin typeface="Montserrat" panose="00000500000000000000" pitchFamily="50" charset="0"/>
          </a:endParaRPr>
        </a:p>
      </dgm:t>
    </dgm:pt>
    <dgm:pt modelId="{B67F03E5-88F4-4B9C-B71C-55D31F73A609}" type="parTrans" cxnId="{91A49D56-A368-495F-B6FE-546E55394F54}">
      <dgm:prSet/>
      <dgm:spPr/>
      <dgm:t>
        <a:bodyPr/>
        <a:lstStyle/>
        <a:p>
          <a:endParaRPr lang="es-ES" sz="2000">
            <a:solidFill>
              <a:srgbClr val="152B48"/>
            </a:solidFill>
            <a:latin typeface="Montserrat" panose="00000500000000000000" pitchFamily="50" charset="0"/>
          </a:endParaRPr>
        </a:p>
      </dgm:t>
    </dgm:pt>
    <dgm:pt modelId="{C071B995-0C2D-466D-96DC-3F17ACDB1BE8}" type="sibTrans" cxnId="{91A49D56-A368-495F-B6FE-546E55394F54}">
      <dgm:prSet/>
      <dgm:spPr/>
      <dgm:t>
        <a:bodyPr/>
        <a:lstStyle/>
        <a:p>
          <a:endParaRPr lang="es-ES" sz="2000">
            <a:solidFill>
              <a:srgbClr val="152B48"/>
            </a:solidFill>
            <a:latin typeface="Montserrat" panose="00000500000000000000" pitchFamily="50" charset="0"/>
          </a:endParaRPr>
        </a:p>
      </dgm:t>
    </dgm:pt>
    <dgm:pt modelId="{277F4CE0-8531-4C41-90D0-FCDD289B1DF3}" type="pres">
      <dgm:prSet presAssocID="{121B3020-5FA2-472E-8E41-FC4BA79D5586}" presName="diagram" presStyleCnt="0">
        <dgm:presLayoutVars>
          <dgm:dir/>
          <dgm:resizeHandles val="exact"/>
        </dgm:presLayoutVars>
      </dgm:prSet>
      <dgm:spPr/>
    </dgm:pt>
    <dgm:pt modelId="{745B983B-5E0C-4E3C-BF32-39E1278751D6}" type="pres">
      <dgm:prSet presAssocID="{91A42D18-220F-4C28-A4F0-372CD7448052}" presName="node" presStyleLbl="node1" presStyleIdx="0" presStyleCnt="5">
        <dgm:presLayoutVars>
          <dgm:bulletEnabled val="1"/>
        </dgm:presLayoutVars>
      </dgm:prSet>
      <dgm:spPr/>
    </dgm:pt>
    <dgm:pt modelId="{75B5F939-4D61-417D-ABC9-DB446F658346}" type="pres">
      <dgm:prSet presAssocID="{F139D765-552A-42A6-94B4-41CA2552F646}" presName="sibTrans" presStyleCnt="0"/>
      <dgm:spPr/>
    </dgm:pt>
    <dgm:pt modelId="{61AB0FA0-77D8-47E9-A85A-A26CE66B9398}" type="pres">
      <dgm:prSet presAssocID="{96F8BF38-100F-48C9-9C7A-53A652B14A2F}" presName="node" presStyleLbl="node1" presStyleIdx="1" presStyleCnt="5">
        <dgm:presLayoutVars>
          <dgm:bulletEnabled val="1"/>
        </dgm:presLayoutVars>
      </dgm:prSet>
      <dgm:spPr/>
    </dgm:pt>
    <dgm:pt modelId="{C06B5356-63F4-4569-950B-9D13540744FA}" type="pres">
      <dgm:prSet presAssocID="{67BE6429-C807-4135-A30A-F3C83D4CD150}" presName="sibTrans" presStyleCnt="0"/>
      <dgm:spPr/>
    </dgm:pt>
    <dgm:pt modelId="{83E0EDF7-2715-4826-9E0F-F5A8AD6C4672}" type="pres">
      <dgm:prSet presAssocID="{8E33C15E-12F4-41FC-9FD4-B31CE8C969E3}" presName="node" presStyleLbl="node1" presStyleIdx="2" presStyleCnt="5">
        <dgm:presLayoutVars>
          <dgm:bulletEnabled val="1"/>
        </dgm:presLayoutVars>
      </dgm:prSet>
      <dgm:spPr/>
    </dgm:pt>
    <dgm:pt modelId="{DB162203-8285-4DAF-BD40-6AF03ACFCA7B}" type="pres">
      <dgm:prSet presAssocID="{385D787A-4079-4F32-A375-5C21F02EDC6C}" presName="sibTrans" presStyleCnt="0"/>
      <dgm:spPr/>
    </dgm:pt>
    <dgm:pt modelId="{C5B010CE-80A7-487B-9D89-FB28EB0AAEA3}" type="pres">
      <dgm:prSet presAssocID="{2766C2C1-8231-46A0-9D0C-CE610E8BD91F}" presName="node" presStyleLbl="node1" presStyleIdx="3" presStyleCnt="5">
        <dgm:presLayoutVars>
          <dgm:bulletEnabled val="1"/>
        </dgm:presLayoutVars>
      </dgm:prSet>
      <dgm:spPr/>
    </dgm:pt>
    <dgm:pt modelId="{E94C3614-3174-4DE2-B728-1CBAE7FB906D}" type="pres">
      <dgm:prSet presAssocID="{8B0D01F2-5023-437C-BD6D-FB6D027ED806}" presName="sibTrans" presStyleCnt="0"/>
      <dgm:spPr/>
    </dgm:pt>
    <dgm:pt modelId="{FF9D79CB-2291-4BCF-82B9-7D67FDA6C807}" type="pres">
      <dgm:prSet presAssocID="{5BF6A9E5-78BA-43B3-BBC4-D8686DB66C6A}" presName="node" presStyleLbl="node1" presStyleIdx="4" presStyleCnt="5" custLinFactNeighborX="5133" custLinFactNeighborY="-2632">
        <dgm:presLayoutVars>
          <dgm:bulletEnabled val="1"/>
        </dgm:presLayoutVars>
      </dgm:prSet>
      <dgm:spPr/>
    </dgm:pt>
  </dgm:ptLst>
  <dgm:cxnLst>
    <dgm:cxn modelId="{095DE802-F6E3-4909-99A8-D4E3D0651D97}" type="presOf" srcId="{2766C2C1-8231-46A0-9D0C-CE610E8BD91F}" destId="{C5B010CE-80A7-487B-9D89-FB28EB0AAEA3}" srcOrd="0" destOrd="0" presId="urn:microsoft.com/office/officeart/2005/8/layout/default"/>
    <dgm:cxn modelId="{51A9E91E-6E1C-4A6F-AC99-A47A6661ED11}" srcId="{121B3020-5FA2-472E-8E41-FC4BA79D5586}" destId="{8E33C15E-12F4-41FC-9FD4-B31CE8C969E3}" srcOrd="2" destOrd="0" parTransId="{D18BD617-F7E0-4374-8AEE-9974921ED64F}" sibTransId="{385D787A-4079-4F32-A375-5C21F02EDC6C}"/>
    <dgm:cxn modelId="{3E471E5B-DF80-4EBE-997B-7A507657A363}" srcId="{121B3020-5FA2-472E-8E41-FC4BA79D5586}" destId="{91A42D18-220F-4C28-A4F0-372CD7448052}" srcOrd="0" destOrd="0" parTransId="{B255DBB6-3E56-4211-A200-DD5D21B3CAFF}" sibTransId="{F139D765-552A-42A6-94B4-41CA2552F646}"/>
    <dgm:cxn modelId="{611A9262-C8D8-4FC8-A2F2-445D13B200C9}" type="presOf" srcId="{121B3020-5FA2-472E-8E41-FC4BA79D5586}" destId="{277F4CE0-8531-4C41-90D0-FCDD289B1DF3}" srcOrd="0" destOrd="0" presId="urn:microsoft.com/office/officeart/2005/8/layout/default"/>
    <dgm:cxn modelId="{5060AB67-CFB1-45E1-904F-834C296B46AF}" type="presOf" srcId="{5BF6A9E5-78BA-43B3-BBC4-D8686DB66C6A}" destId="{FF9D79CB-2291-4BCF-82B9-7D67FDA6C807}" srcOrd="0" destOrd="0" presId="urn:microsoft.com/office/officeart/2005/8/layout/default"/>
    <dgm:cxn modelId="{91A49D56-A368-495F-B6FE-546E55394F54}" srcId="{121B3020-5FA2-472E-8E41-FC4BA79D5586}" destId="{5BF6A9E5-78BA-43B3-BBC4-D8686DB66C6A}" srcOrd="4" destOrd="0" parTransId="{B67F03E5-88F4-4B9C-B71C-55D31F73A609}" sibTransId="{C071B995-0C2D-466D-96DC-3F17ACDB1BE8}"/>
    <dgm:cxn modelId="{9D4E387B-6F42-459B-B03C-FCEBAD62B8E4}" srcId="{121B3020-5FA2-472E-8E41-FC4BA79D5586}" destId="{96F8BF38-100F-48C9-9C7A-53A652B14A2F}" srcOrd="1" destOrd="0" parTransId="{5CD7AA1D-A16E-4F97-A918-E8DA54B1FD5F}" sibTransId="{67BE6429-C807-4135-A30A-F3C83D4CD150}"/>
    <dgm:cxn modelId="{8DA19C81-39E2-4FF3-9BD1-3D30EB9D3DFC}" type="presOf" srcId="{96F8BF38-100F-48C9-9C7A-53A652B14A2F}" destId="{61AB0FA0-77D8-47E9-A85A-A26CE66B9398}" srcOrd="0" destOrd="0" presId="urn:microsoft.com/office/officeart/2005/8/layout/default"/>
    <dgm:cxn modelId="{4BA00FAD-551A-4A1F-B04B-169B4F195D28}" type="presOf" srcId="{8E33C15E-12F4-41FC-9FD4-B31CE8C969E3}" destId="{83E0EDF7-2715-4826-9E0F-F5A8AD6C4672}" srcOrd="0" destOrd="0" presId="urn:microsoft.com/office/officeart/2005/8/layout/default"/>
    <dgm:cxn modelId="{12A11EE9-8183-46E1-A186-FDFEEA1FEC19}" srcId="{121B3020-5FA2-472E-8E41-FC4BA79D5586}" destId="{2766C2C1-8231-46A0-9D0C-CE610E8BD91F}" srcOrd="3" destOrd="0" parTransId="{23BE96B6-8BBF-4C45-9E40-029F29EED0B8}" sibTransId="{8B0D01F2-5023-437C-BD6D-FB6D027ED806}"/>
    <dgm:cxn modelId="{4E8E05F7-487B-412E-A12A-2A7B31C31510}" type="presOf" srcId="{91A42D18-220F-4C28-A4F0-372CD7448052}" destId="{745B983B-5E0C-4E3C-BF32-39E1278751D6}" srcOrd="0" destOrd="0" presId="urn:microsoft.com/office/officeart/2005/8/layout/default"/>
    <dgm:cxn modelId="{85C2218D-F8DF-4F76-B798-5515FFD2944A}" type="presParOf" srcId="{277F4CE0-8531-4C41-90D0-FCDD289B1DF3}" destId="{745B983B-5E0C-4E3C-BF32-39E1278751D6}" srcOrd="0" destOrd="0" presId="urn:microsoft.com/office/officeart/2005/8/layout/default"/>
    <dgm:cxn modelId="{2E90C483-BEAE-4917-BECC-2F66BF4C4DB2}" type="presParOf" srcId="{277F4CE0-8531-4C41-90D0-FCDD289B1DF3}" destId="{75B5F939-4D61-417D-ABC9-DB446F658346}" srcOrd="1" destOrd="0" presId="urn:microsoft.com/office/officeart/2005/8/layout/default"/>
    <dgm:cxn modelId="{A9FB22D5-03B6-44D2-98A5-93D0A2D91F64}" type="presParOf" srcId="{277F4CE0-8531-4C41-90D0-FCDD289B1DF3}" destId="{61AB0FA0-77D8-47E9-A85A-A26CE66B9398}" srcOrd="2" destOrd="0" presId="urn:microsoft.com/office/officeart/2005/8/layout/default"/>
    <dgm:cxn modelId="{D2E91320-D371-4A63-877B-08DF22C6AD41}" type="presParOf" srcId="{277F4CE0-8531-4C41-90D0-FCDD289B1DF3}" destId="{C06B5356-63F4-4569-950B-9D13540744FA}" srcOrd="3" destOrd="0" presId="urn:microsoft.com/office/officeart/2005/8/layout/default"/>
    <dgm:cxn modelId="{2C9B106B-845D-4C3D-915D-2C8210CA9162}" type="presParOf" srcId="{277F4CE0-8531-4C41-90D0-FCDD289B1DF3}" destId="{83E0EDF7-2715-4826-9E0F-F5A8AD6C4672}" srcOrd="4" destOrd="0" presId="urn:microsoft.com/office/officeart/2005/8/layout/default"/>
    <dgm:cxn modelId="{E660EA41-49CE-4FE9-A5C7-6DD65E05C42A}" type="presParOf" srcId="{277F4CE0-8531-4C41-90D0-FCDD289B1DF3}" destId="{DB162203-8285-4DAF-BD40-6AF03ACFCA7B}" srcOrd="5" destOrd="0" presId="urn:microsoft.com/office/officeart/2005/8/layout/default"/>
    <dgm:cxn modelId="{DB2DE78E-E069-4A55-846C-5BF7ABA3D38F}" type="presParOf" srcId="{277F4CE0-8531-4C41-90D0-FCDD289B1DF3}" destId="{C5B010CE-80A7-487B-9D89-FB28EB0AAEA3}" srcOrd="6" destOrd="0" presId="urn:microsoft.com/office/officeart/2005/8/layout/default"/>
    <dgm:cxn modelId="{6C42FD92-9228-4F47-A072-5BAC93C61EC2}" type="presParOf" srcId="{277F4CE0-8531-4C41-90D0-FCDD289B1DF3}" destId="{E94C3614-3174-4DE2-B728-1CBAE7FB906D}" srcOrd="7" destOrd="0" presId="urn:microsoft.com/office/officeart/2005/8/layout/default"/>
    <dgm:cxn modelId="{E2CFEFB5-7737-4CB7-A53B-BF58EC96F72D}" type="presParOf" srcId="{277F4CE0-8531-4C41-90D0-FCDD289B1DF3}" destId="{FF9D79CB-2291-4BCF-82B9-7D67FDA6C80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0B6FDC-04F2-4804-AAA6-B540EA866745}"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s-ES"/>
        </a:p>
      </dgm:t>
    </dgm:pt>
    <dgm:pt modelId="{F9FE3DDF-B42D-40BE-9E3A-345383583440}">
      <dgm:prSet phldrT="[Texto]" custT="1"/>
      <dgm:spPr/>
      <dgm:t>
        <a:bodyPr/>
        <a:lstStyle/>
        <a:p>
          <a:r>
            <a:rPr lang="es-CO" sz="2400" b="1" dirty="0">
              <a:solidFill>
                <a:srgbClr val="152B48"/>
              </a:solidFill>
              <a:latin typeface="Montserrat" panose="00000500000000000000" pitchFamily="50" charset="0"/>
            </a:rPr>
            <a:t>Vestibulodinia</a:t>
          </a:r>
          <a:endParaRPr lang="es-ES" sz="2400" dirty="0">
            <a:solidFill>
              <a:srgbClr val="152B48"/>
            </a:solidFill>
            <a:latin typeface="Montserrat" panose="00000500000000000000" pitchFamily="50" charset="0"/>
          </a:endParaRPr>
        </a:p>
      </dgm:t>
    </dgm:pt>
    <dgm:pt modelId="{64AE703E-2363-469E-9ECE-B1B374662DBC}" type="parTrans" cxnId="{09FB0D77-2FBD-420A-8D24-F10887E7FF05}">
      <dgm:prSet/>
      <dgm:spPr/>
      <dgm:t>
        <a:bodyPr/>
        <a:lstStyle/>
        <a:p>
          <a:endParaRPr lang="es-ES" sz="2400">
            <a:solidFill>
              <a:srgbClr val="152B48"/>
            </a:solidFill>
            <a:latin typeface="Montserrat" panose="00000500000000000000" pitchFamily="50" charset="0"/>
          </a:endParaRPr>
        </a:p>
      </dgm:t>
    </dgm:pt>
    <dgm:pt modelId="{92F59173-F85D-4708-B8A8-65185F06D517}" type="sibTrans" cxnId="{09FB0D77-2FBD-420A-8D24-F10887E7FF05}">
      <dgm:prSet/>
      <dgm:spPr/>
      <dgm:t>
        <a:bodyPr/>
        <a:lstStyle/>
        <a:p>
          <a:endParaRPr lang="es-ES" sz="2400">
            <a:solidFill>
              <a:srgbClr val="152B48"/>
            </a:solidFill>
            <a:latin typeface="Montserrat" panose="00000500000000000000" pitchFamily="50" charset="0"/>
          </a:endParaRPr>
        </a:p>
      </dgm:t>
    </dgm:pt>
    <dgm:pt modelId="{21EDF9CF-A56D-4C2F-B13B-BD51D881A4F4}">
      <dgm:prSet custT="1"/>
      <dgm:spPr/>
      <dgm:t>
        <a:bodyPr/>
        <a:lstStyle/>
        <a:p>
          <a:r>
            <a:rPr lang="es-CO" sz="2400" b="1" dirty="0">
              <a:solidFill>
                <a:srgbClr val="152B48"/>
              </a:solidFill>
              <a:latin typeface="Montserrat" panose="00000500000000000000" pitchFamily="50" charset="0"/>
            </a:rPr>
            <a:t>Vulvodinia generalizada </a:t>
          </a:r>
          <a:endParaRPr lang="es-CO" sz="2400" dirty="0">
            <a:solidFill>
              <a:srgbClr val="152B48"/>
            </a:solidFill>
            <a:latin typeface="Montserrat" panose="00000500000000000000" pitchFamily="50" charset="0"/>
          </a:endParaRPr>
        </a:p>
      </dgm:t>
    </dgm:pt>
    <dgm:pt modelId="{4D013112-50E4-4F50-8C6D-1BF06CA1405B}" type="parTrans" cxnId="{7C562A63-D0C6-49E7-9D0D-D905B689532F}">
      <dgm:prSet/>
      <dgm:spPr/>
      <dgm:t>
        <a:bodyPr/>
        <a:lstStyle/>
        <a:p>
          <a:endParaRPr lang="es-ES" sz="2400">
            <a:solidFill>
              <a:srgbClr val="152B48"/>
            </a:solidFill>
            <a:latin typeface="Montserrat" panose="00000500000000000000" pitchFamily="50" charset="0"/>
          </a:endParaRPr>
        </a:p>
      </dgm:t>
    </dgm:pt>
    <dgm:pt modelId="{1C5B5323-9AD2-41D6-93E2-933D8FD3EEBE}" type="sibTrans" cxnId="{7C562A63-D0C6-49E7-9D0D-D905B689532F}">
      <dgm:prSet/>
      <dgm:spPr/>
      <dgm:t>
        <a:bodyPr/>
        <a:lstStyle/>
        <a:p>
          <a:endParaRPr lang="es-ES" sz="2400">
            <a:solidFill>
              <a:srgbClr val="152B48"/>
            </a:solidFill>
            <a:latin typeface="Montserrat" panose="00000500000000000000" pitchFamily="50" charset="0"/>
          </a:endParaRPr>
        </a:p>
      </dgm:t>
    </dgm:pt>
    <dgm:pt modelId="{D623EA0C-4CAE-4D40-BECF-EE616124CB4B}" type="pres">
      <dgm:prSet presAssocID="{F20B6FDC-04F2-4804-AAA6-B540EA866745}" presName="Name0" presStyleCnt="0">
        <dgm:presLayoutVars>
          <dgm:chMax/>
          <dgm:chPref/>
          <dgm:dir/>
        </dgm:presLayoutVars>
      </dgm:prSet>
      <dgm:spPr/>
    </dgm:pt>
    <dgm:pt modelId="{1C1A1804-D84F-4BCB-B627-AE579A020B1B}" type="pres">
      <dgm:prSet presAssocID="{F9FE3DDF-B42D-40BE-9E3A-345383583440}" presName="parenttextcomposite" presStyleCnt="0"/>
      <dgm:spPr/>
    </dgm:pt>
    <dgm:pt modelId="{68877429-D59F-4FCB-888C-B2D737480BF1}" type="pres">
      <dgm:prSet presAssocID="{F9FE3DDF-B42D-40BE-9E3A-345383583440}" presName="parenttext" presStyleLbl="revTx" presStyleIdx="0" presStyleCnt="2">
        <dgm:presLayoutVars>
          <dgm:chMax/>
          <dgm:chPref val="2"/>
          <dgm:bulletEnabled val="1"/>
        </dgm:presLayoutVars>
      </dgm:prSet>
      <dgm:spPr/>
    </dgm:pt>
    <dgm:pt modelId="{1BC6F9D9-4D44-4CFB-9101-239EA3A41E38}" type="pres">
      <dgm:prSet presAssocID="{F9FE3DDF-B42D-40BE-9E3A-345383583440}" presName="parallelogramComposite" presStyleCnt="0"/>
      <dgm:spPr/>
    </dgm:pt>
    <dgm:pt modelId="{CEBA4B69-93D0-4FA1-ABB7-F34959C1A0E3}" type="pres">
      <dgm:prSet presAssocID="{F9FE3DDF-B42D-40BE-9E3A-345383583440}" presName="parallelogram1" presStyleLbl="alignNode1" presStyleIdx="0" presStyleCnt="14"/>
      <dgm:spPr/>
    </dgm:pt>
    <dgm:pt modelId="{B7C94C26-DDAB-4775-9AF4-77659FA2152F}" type="pres">
      <dgm:prSet presAssocID="{F9FE3DDF-B42D-40BE-9E3A-345383583440}" presName="parallelogram2" presStyleLbl="alignNode1" presStyleIdx="1" presStyleCnt="14"/>
      <dgm:spPr/>
    </dgm:pt>
    <dgm:pt modelId="{24872A29-C6A7-46EC-94A9-6561663FA31C}" type="pres">
      <dgm:prSet presAssocID="{F9FE3DDF-B42D-40BE-9E3A-345383583440}" presName="parallelogram3" presStyleLbl="alignNode1" presStyleIdx="2" presStyleCnt="14"/>
      <dgm:spPr/>
    </dgm:pt>
    <dgm:pt modelId="{81B26B9D-4CDD-4F08-A2DD-6E5C1661751D}" type="pres">
      <dgm:prSet presAssocID="{F9FE3DDF-B42D-40BE-9E3A-345383583440}" presName="parallelogram4" presStyleLbl="alignNode1" presStyleIdx="3" presStyleCnt="14"/>
      <dgm:spPr/>
    </dgm:pt>
    <dgm:pt modelId="{DF39DBF4-AF07-4E4C-98CC-B45D0B7C8049}" type="pres">
      <dgm:prSet presAssocID="{F9FE3DDF-B42D-40BE-9E3A-345383583440}" presName="parallelogram5" presStyleLbl="alignNode1" presStyleIdx="4" presStyleCnt="14"/>
      <dgm:spPr/>
    </dgm:pt>
    <dgm:pt modelId="{53DDCD8C-DA87-4C85-AB09-D4F33643EAE6}" type="pres">
      <dgm:prSet presAssocID="{F9FE3DDF-B42D-40BE-9E3A-345383583440}" presName="parallelogram6" presStyleLbl="alignNode1" presStyleIdx="5" presStyleCnt="14"/>
      <dgm:spPr/>
    </dgm:pt>
    <dgm:pt modelId="{3578109E-A6DA-4D8A-B9F0-9CA761703096}" type="pres">
      <dgm:prSet presAssocID="{F9FE3DDF-B42D-40BE-9E3A-345383583440}" presName="parallelogram7" presStyleLbl="alignNode1" presStyleIdx="6" presStyleCnt="14"/>
      <dgm:spPr/>
    </dgm:pt>
    <dgm:pt modelId="{39E56EC0-EDF7-42FA-B9DB-08C1762E1168}" type="pres">
      <dgm:prSet presAssocID="{92F59173-F85D-4708-B8A8-65185F06D517}" presName="sibTrans" presStyleCnt="0"/>
      <dgm:spPr/>
    </dgm:pt>
    <dgm:pt modelId="{C0398E31-7E3F-4FEE-9C34-1880D7C9C42B}" type="pres">
      <dgm:prSet presAssocID="{21EDF9CF-A56D-4C2F-B13B-BD51D881A4F4}" presName="parenttextcomposite" presStyleCnt="0"/>
      <dgm:spPr/>
    </dgm:pt>
    <dgm:pt modelId="{BB593EB7-2258-427B-9473-705655F424D9}" type="pres">
      <dgm:prSet presAssocID="{21EDF9CF-A56D-4C2F-B13B-BD51D881A4F4}" presName="parenttext" presStyleLbl="revTx" presStyleIdx="1" presStyleCnt="2">
        <dgm:presLayoutVars>
          <dgm:chMax/>
          <dgm:chPref val="2"/>
          <dgm:bulletEnabled val="1"/>
        </dgm:presLayoutVars>
      </dgm:prSet>
      <dgm:spPr/>
    </dgm:pt>
    <dgm:pt modelId="{9C1956AF-3811-40FE-BD95-CA113EAA2335}" type="pres">
      <dgm:prSet presAssocID="{21EDF9CF-A56D-4C2F-B13B-BD51D881A4F4}" presName="parallelogramComposite" presStyleCnt="0"/>
      <dgm:spPr/>
    </dgm:pt>
    <dgm:pt modelId="{BB2C72AF-AD85-4CFD-A44D-B2114CCB4CD6}" type="pres">
      <dgm:prSet presAssocID="{21EDF9CF-A56D-4C2F-B13B-BD51D881A4F4}" presName="parallelogram1" presStyleLbl="alignNode1" presStyleIdx="7" presStyleCnt="14"/>
      <dgm:spPr/>
    </dgm:pt>
    <dgm:pt modelId="{BAFBED1F-754D-40E1-8E38-2A3289AADE1D}" type="pres">
      <dgm:prSet presAssocID="{21EDF9CF-A56D-4C2F-B13B-BD51D881A4F4}" presName="parallelogram2" presStyleLbl="alignNode1" presStyleIdx="8" presStyleCnt="14"/>
      <dgm:spPr/>
    </dgm:pt>
    <dgm:pt modelId="{67A2A954-D8D3-487F-AB94-2981A3DD7174}" type="pres">
      <dgm:prSet presAssocID="{21EDF9CF-A56D-4C2F-B13B-BD51D881A4F4}" presName="parallelogram3" presStyleLbl="alignNode1" presStyleIdx="9" presStyleCnt="14"/>
      <dgm:spPr/>
    </dgm:pt>
    <dgm:pt modelId="{2EF3BD9F-2972-4F42-8699-3B48C42DDA04}" type="pres">
      <dgm:prSet presAssocID="{21EDF9CF-A56D-4C2F-B13B-BD51D881A4F4}" presName="parallelogram4" presStyleLbl="alignNode1" presStyleIdx="10" presStyleCnt="14"/>
      <dgm:spPr/>
    </dgm:pt>
    <dgm:pt modelId="{C1A052FC-1EC9-4E6D-A2F4-CBC5A34C8292}" type="pres">
      <dgm:prSet presAssocID="{21EDF9CF-A56D-4C2F-B13B-BD51D881A4F4}" presName="parallelogram5" presStyleLbl="alignNode1" presStyleIdx="11" presStyleCnt="14"/>
      <dgm:spPr/>
    </dgm:pt>
    <dgm:pt modelId="{FF86F0ED-B05B-4AD9-992D-689839F141EB}" type="pres">
      <dgm:prSet presAssocID="{21EDF9CF-A56D-4C2F-B13B-BD51D881A4F4}" presName="parallelogram6" presStyleLbl="alignNode1" presStyleIdx="12" presStyleCnt="14"/>
      <dgm:spPr/>
    </dgm:pt>
    <dgm:pt modelId="{B5B03CDD-2897-4476-B6E3-5B9F42FE726C}" type="pres">
      <dgm:prSet presAssocID="{21EDF9CF-A56D-4C2F-B13B-BD51D881A4F4}" presName="parallelogram7" presStyleLbl="alignNode1" presStyleIdx="13" presStyleCnt="14"/>
      <dgm:spPr/>
    </dgm:pt>
  </dgm:ptLst>
  <dgm:cxnLst>
    <dgm:cxn modelId="{B5362036-D122-4C01-BC89-CBD517016B05}" type="presOf" srcId="{21EDF9CF-A56D-4C2F-B13B-BD51D881A4F4}" destId="{BB593EB7-2258-427B-9473-705655F424D9}" srcOrd="0" destOrd="0" presId="urn:microsoft.com/office/officeart/2008/layout/VerticalAccentList"/>
    <dgm:cxn modelId="{7C562A63-D0C6-49E7-9D0D-D905B689532F}" srcId="{F20B6FDC-04F2-4804-AAA6-B540EA866745}" destId="{21EDF9CF-A56D-4C2F-B13B-BD51D881A4F4}" srcOrd="1" destOrd="0" parTransId="{4D013112-50E4-4F50-8C6D-1BF06CA1405B}" sibTransId="{1C5B5323-9AD2-41D6-93E2-933D8FD3EEBE}"/>
    <dgm:cxn modelId="{F9930E65-6476-4C48-8A09-1856AFE94D9E}" type="presOf" srcId="{F9FE3DDF-B42D-40BE-9E3A-345383583440}" destId="{68877429-D59F-4FCB-888C-B2D737480BF1}" srcOrd="0" destOrd="0" presId="urn:microsoft.com/office/officeart/2008/layout/VerticalAccentList"/>
    <dgm:cxn modelId="{09FB0D77-2FBD-420A-8D24-F10887E7FF05}" srcId="{F20B6FDC-04F2-4804-AAA6-B540EA866745}" destId="{F9FE3DDF-B42D-40BE-9E3A-345383583440}" srcOrd="0" destOrd="0" parTransId="{64AE703E-2363-469E-9ECE-B1B374662DBC}" sibTransId="{92F59173-F85D-4708-B8A8-65185F06D517}"/>
    <dgm:cxn modelId="{9A2919A9-3296-4FE7-A835-59304A99E15A}" type="presOf" srcId="{F20B6FDC-04F2-4804-AAA6-B540EA866745}" destId="{D623EA0C-4CAE-4D40-BECF-EE616124CB4B}" srcOrd="0" destOrd="0" presId="urn:microsoft.com/office/officeart/2008/layout/VerticalAccentList"/>
    <dgm:cxn modelId="{2E13EAF2-7624-482F-8440-21DD74B6F5B2}" type="presParOf" srcId="{D623EA0C-4CAE-4D40-BECF-EE616124CB4B}" destId="{1C1A1804-D84F-4BCB-B627-AE579A020B1B}" srcOrd="0" destOrd="0" presId="urn:microsoft.com/office/officeart/2008/layout/VerticalAccentList"/>
    <dgm:cxn modelId="{36C0F1D9-1F2C-4507-84A5-85696F8CEE03}" type="presParOf" srcId="{1C1A1804-D84F-4BCB-B627-AE579A020B1B}" destId="{68877429-D59F-4FCB-888C-B2D737480BF1}" srcOrd="0" destOrd="0" presId="urn:microsoft.com/office/officeart/2008/layout/VerticalAccentList"/>
    <dgm:cxn modelId="{C9CCDFF6-9DF6-4655-B9E9-A17FF37B9050}" type="presParOf" srcId="{D623EA0C-4CAE-4D40-BECF-EE616124CB4B}" destId="{1BC6F9D9-4D44-4CFB-9101-239EA3A41E38}" srcOrd="1" destOrd="0" presId="urn:microsoft.com/office/officeart/2008/layout/VerticalAccentList"/>
    <dgm:cxn modelId="{8DC585BB-9EF6-46C8-AD28-3E0E699AEA71}" type="presParOf" srcId="{1BC6F9D9-4D44-4CFB-9101-239EA3A41E38}" destId="{CEBA4B69-93D0-4FA1-ABB7-F34959C1A0E3}" srcOrd="0" destOrd="0" presId="urn:microsoft.com/office/officeart/2008/layout/VerticalAccentList"/>
    <dgm:cxn modelId="{71EDD413-3BA6-448A-B329-1BA232A00A7D}" type="presParOf" srcId="{1BC6F9D9-4D44-4CFB-9101-239EA3A41E38}" destId="{B7C94C26-DDAB-4775-9AF4-77659FA2152F}" srcOrd="1" destOrd="0" presId="urn:microsoft.com/office/officeart/2008/layout/VerticalAccentList"/>
    <dgm:cxn modelId="{E17B9A57-13CA-47EA-A258-81C410F9D38D}" type="presParOf" srcId="{1BC6F9D9-4D44-4CFB-9101-239EA3A41E38}" destId="{24872A29-C6A7-46EC-94A9-6561663FA31C}" srcOrd="2" destOrd="0" presId="urn:microsoft.com/office/officeart/2008/layout/VerticalAccentList"/>
    <dgm:cxn modelId="{01E8EBEF-B256-44F9-A58E-F7F90BF7F7A7}" type="presParOf" srcId="{1BC6F9D9-4D44-4CFB-9101-239EA3A41E38}" destId="{81B26B9D-4CDD-4F08-A2DD-6E5C1661751D}" srcOrd="3" destOrd="0" presId="urn:microsoft.com/office/officeart/2008/layout/VerticalAccentList"/>
    <dgm:cxn modelId="{0A42F76D-72E0-4EE9-81F9-11F75D7C40A0}" type="presParOf" srcId="{1BC6F9D9-4D44-4CFB-9101-239EA3A41E38}" destId="{DF39DBF4-AF07-4E4C-98CC-B45D0B7C8049}" srcOrd="4" destOrd="0" presId="urn:microsoft.com/office/officeart/2008/layout/VerticalAccentList"/>
    <dgm:cxn modelId="{463C3E48-F95C-4840-83E7-C83742F36826}" type="presParOf" srcId="{1BC6F9D9-4D44-4CFB-9101-239EA3A41E38}" destId="{53DDCD8C-DA87-4C85-AB09-D4F33643EAE6}" srcOrd="5" destOrd="0" presId="urn:microsoft.com/office/officeart/2008/layout/VerticalAccentList"/>
    <dgm:cxn modelId="{BB4BF300-CA4D-48C9-8433-A407E798A38E}" type="presParOf" srcId="{1BC6F9D9-4D44-4CFB-9101-239EA3A41E38}" destId="{3578109E-A6DA-4D8A-B9F0-9CA761703096}" srcOrd="6" destOrd="0" presId="urn:microsoft.com/office/officeart/2008/layout/VerticalAccentList"/>
    <dgm:cxn modelId="{4DD932A5-F52E-41DC-B228-C9A2BCE1921A}" type="presParOf" srcId="{D623EA0C-4CAE-4D40-BECF-EE616124CB4B}" destId="{39E56EC0-EDF7-42FA-B9DB-08C1762E1168}" srcOrd="2" destOrd="0" presId="urn:microsoft.com/office/officeart/2008/layout/VerticalAccentList"/>
    <dgm:cxn modelId="{5DAF510B-7209-4D2F-B666-E081B209A80D}" type="presParOf" srcId="{D623EA0C-4CAE-4D40-BECF-EE616124CB4B}" destId="{C0398E31-7E3F-4FEE-9C34-1880D7C9C42B}" srcOrd="3" destOrd="0" presId="urn:microsoft.com/office/officeart/2008/layout/VerticalAccentList"/>
    <dgm:cxn modelId="{B0068930-4DE8-47EE-9B9E-A7241FAE510B}" type="presParOf" srcId="{C0398E31-7E3F-4FEE-9C34-1880D7C9C42B}" destId="{BB593EB7-2258-427B-9473-705655F424D9}" srcOrd="0" destOrd="0" presId="urn:microsoft.com/office/officeart/2008/layout/VerticalAccentList"/>
    <dgm:cxn modelId="{E0E4B379-3B3F-453E-B136-3993DFB12ADE}" type="presParOf" srcId="{D623EA0C-4CAE-4D40-BECF-EE616124CB4B}" destId="{9C1956AF-3811-40FE-BD95-CA113EAA2335}" srcOrd="4" destOrd="0" presId="urn:microsoft.com/office/officeart/2008/layout/VerticalAccentList"/>
    <dgm:cxn modelId="{15282254-1145-4B44-A8D0-6AC78248FE0E}" type="presParOf" srcId="{9C1956AF-3811-40FE-BD95-CA113EAA2335}" destId="{BB2C72AF-AD85-4CFD-A44D-B2114CCB4CD6}" srcOrd="0" destOrd="0" presId="urn:microsoft.com/office/officeart/2008/layout/VerticalAccentList"/>
    <dgm:cxn modelId="{554A06D1-DA64-4B14-804D-1E263ABFAC5A}" type="presParOf" srcId="{9C1956AF-3811-40FE-BD95-CA113EAA2335}" destId="{BAFBED1F-754D-40E1-8E38-2A3289AADE1D}" srcOrd="1" destOrd="0" presId="urn:microsoft.com/office/officeart/2008/layout/VerticalAccentList"/>
    <dgm:cxn modelId="{4D6B77D9-3FC0-4B76-BCDC-04EC346989FC}" type="presParOf" srcId="{9C1956AF-3811-40FE-BD95-CA113EAA2335}" destId="{67A2A954-D8D3-487F-AB94-2981A3DD7174}" srcOrd="2" destOrd="0" presId="urn:microsoft.com/office/officeart/2008/layout/VerticalAccentList"/>
    <dgm:cxn modelId="{725E7043-D8A3-43FA-B5C4-2B846EF4F073}" type="presParOf" srcId="{9C1956AF-3811-40FE-BD95-CA113EAA2335}" destId="{2EF3BD9F-2972-4F42-8699-3B48C42DDA04}" srcOrd="3" destOrd="0" presId="urn:microsoft.com/office/officeart/2008/layout/VerticalAccentList"/>
    <dgm:cxn modelId="{DB31C18B-F61B-459E-AC49-ADEE97F07D6B}" type="presParOf" srcId="{9C1956AF-3811-40FE-BD95-CA113EAA2335}" destId="{C1A052FC-1EC9-4E6D-A2F4-CBC5A34C8292}" srcOrd="4" destOrd="0" presId="urn:microsoft.com/office/officeart/2008/layout/VerticalAccentList"/>
    <dgm:cxn modelId="{0CF149B7-0A18-48EE-8B73-52E3276F5DBE}" type="presParOf" srcId="{9C1956AF-3811-40FE-BD95-CA113EAA2335}" destId="{FF86F0ED-B05B-4AD9-992D-689839F141EB}" srcOrd="5" destOrd="0" presId="urn:microsoft.com/office/officeart/2008/layout/VerticalAccentList"/>
    <dgm:cxn modelId="{B650F5C5-67D4-4DFB-8739-B7D46A8BA256}" type="presParOf" srcId="{9C1956AF-3811-40FE-BD95-CA113EAA2335}" destId="{B5B03CDD-2897-4476-B6E3-5B9F42FE726C}"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66EE98-9D2A-4D17-B7E9-7BB0D088BDF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S"/>
        </a:p>
      </dgm:t>
    </dgm:pt>
    <dgm:pt modelId="{9BC7471D-EC70-4239-8AE6-53D0867B6E8F}">
      <dgm:prSet phldrT="[Texto]" custT="1"/>
      <dgm:spPr/>
      <dgm:t>
        <a:bodyPr/>
        <a:lstStyle/>
        <a:p>
          <a:r>
            <a:rPr lang="es-CO" sz="1800" dirty="0">
              <a:latin typeface="Montserrat" panose="00000500000000000000" pitchFamily="50" charset="0"/>
            </a:rPr>
            <a:t>Ropa de algodón.</a:t>
          </a:r>
          <a:endParaRPr lang="es-ES" sz="1800" dirty="0">
            <a:latin typeface="Montserrat" panose="00000500000000000000" pitchFamily="50" charset="0"/>
          </a:endParaRPr>
        </a:p>
      </dgm:t>
    </dgm:pt>
    <dgm:pt modelId="{558C9FEE-5A33-4D1F-8289-30028B99FAB6}" type="parTrans" cxnId="{422EEAC1-5052-4A82-8FB1-DC4B680109D0}">
      <dgm:prSet/>
      <dgm:spPr/>
      <dgm:t>
        <a:bodyPr/>
        <a:lstStyle/>
        <a:p>
          <a:endParaRPr lang="es-ES" sz="1800">
            <a:latin typeface="Montserrat" panose="00000500000000000000" pitchFamily="50" charset="0"/>
          </a:endParaRPr>
        </a:p>
      </dgm:t>
    </dgm:pt>
    <dgm:pt modelId="{2B04BFD3-0E82-41DF-939F-259B2C14B1F3}" type="sibTrans" cxnId="{422EEAC1-5052-4A82-8FB1-DC4B680109D0}">
      <dgm:prSet/>
      <dgm:spPr/>
      <dgm:t>
        <a:bodyPr/>
        <a:lstStyle/>
        <a:p>
          <a:endParaRPr lang="es-ES" sz="1800">
            <a:latin typeface="Montserrat" panose="00000500000000000000" pitchFamily="50" charset="0"/>
          </a:endParaRPr>
        </a:p>
      </dgm:t>
    </dgm:pt>
    <dgm:pt modelId="{E1227FA9-A549-440B-9092-5DA252F969A0}">
      <dgm:prSet custT="1"/>
      <dgm:spPr/>
      <dgm:t>
        <a:bodyPr/>
        <a:lstStyle/>
        <a:p>
          <a:r>
            <a:rPr lang="es-CO" sz="1800" dirty="0">
              <a:latin typeface="Montserrat" panose="00000500000000000000" pitchFamily="50" charset="0"/>
            </a:rPr>
            <a:t>Ungüentos con </a:t>
          </a:r>
          <a:r>
            <a:rPr lang="pt-BR" sz="1800" dirty="0">
              <a:latin typeface="Montserrat" panose="00000500000000000000" pitchFamily="50" charset="0"/>
            </a:rPr>
            <a:t>Gabapentina 3% + amitriptilina 3% + lidocaína 5%.</a:t>
          </a:r>
        </a:p>
      </dgm:t>
    </dgm:pt>
    <dgm:pt modelId="{7363ED54-06EC-40F6-B95A-7D38E215F90B}" type="parTrans" cxnId="{C7D8EF86-119E-47AF-AC02-066A2E88CEBC}">
      <dgm:prSet/>
      <dgm:spPr/>
      <dgm:t>
        <a:bodyPr/>
        <a:lstStyle/>
        <a:p>
          <a:endParaRPr lang="es-ES" sz="1800">
            <a:latin typeface="Montserrat" panose="00000500000000000000" pitchFamily="50" charset="0"/>
          </a:endParaRPr>
        </a:p>
      </dgm:t>
    </dgm:pt>
    <dgm:pt modelId="{3AB3815E-1040-480A-BAF9-F9F8E0A1D43D}" type="sibTrans" cxnId="{C7D8EF86-119E-47AF-AC02-066A2E88CEBC}">
      <dgm:prSet/>
      <dgm:spPr/>
      <dgm:t>
        <a:bodyPr/>
        <a:lstStyle/>
        <a:p>
          <a:endParaRPr lang="es-ES" sz="1800">
            <a:latin typeface="Montserrat" panose="00000500000000000000" pitchFamily="50" charset="0"/>
          </a:endParaRPr>
        </a:p>
      </dgm:t>
    </dgm:pt>
    <dgm:pt modelId="{B44E6511-49A4-419D-8AD9-DDC2232A6318}">
      <dgm:prSet custT="1"/>
      <dgm:spPr/>
      <dgm:t>
        <a:bodyPr/>
        <a:lstStyle/>
        <a:p>
          <a:r>
            <a:rPr lang="es-CO" sz="1800" dirty="0">
              <a:latin typeface="Montserrat" panose="00000500000000000000" pitchFamily="50" charset="0"/>
            </a:rPr>
            <a:t>Acupuntura, fisioterapia.</a:t>
          </a:r>
        </a:p>
      </dgm:t>
    </dgm:pt>
    <dgm:pt modelId="{20B94005-2116-4D1C-802F-983EAE309CFC}" type="parTrans" cxnId="{3065C1D0-6FAB-4B52-BB04-0E64A62E5A57}">
      <dgm:prSet/>
      <dgm:spPr/>
      <dgm:t>
        <a:bodyPr/>
        <a:lstStyle/>
        <a:p>
          <a:endParaRPr lang="es-ES" sz="1800">
            <a:latin typeface="Montserrat" panose="00000500000000000000" pitchFamily="50" charset="0"/>
          </a:endParaRPr>
        </a:p>
      </dgm:t>
    </dgm:pt>
    <dgm:pt modelId="{2D2E4D9C-A67B-4CF1-9339-DB58151C9E46}" type="sibTrans" cxnId="{3065C1D0-6FAB-4B52-BB04-0E64A62E5A57}">
      <dgm:prSet/>
      <dgm:spPr/>
      <dgm:t>
        <a:bodyPr/>
        <a:lstStyle/>
        <a:p>
          <a:endParaRPr lang="es-ES" sz="1800">
            <a:latin typeface="Montserrat" panose="00000500000000000000" pitchFamily="50" charset="0"/>
          </a:endParaRPr>
        </a:p>
      </dgm:t>
    </dgm:pt>
    <dgm:pt modelId="{36C609CA-BD64-4783-8A76-9B59E6BFFA92}">
      <dgm:prSet custT="1"/>
      <dgm:spPr/>
      <dgm:t>
        <a:bodyPr/>
        <a:lstStyle/>
        <a:p>
          <a:r>
            <a:rPr lang="es-CO" sz="1800" dirty="0">
              <a:latin typeface="Montserrat" panose="00000500000000000000" pitchFamily="50" charset="0"/>
            </a:rPr>
            <a:t>Inyectables como esteroides y la toxina botulínica (éxito limitado).</a:t>
          </a:r>
        </a:p>
      </dgm:t>
    </dgm:pt>
    <dgm:pt modelId="{400A0DCD-9ED3-47BD-A071-00A29216D306}" type="parTrans" cxnId="{65BBD05D-9F22-4A71-8FFE-8FF34BD5BF08}">
      <dgm:prSet/>
      <dgm:spPr/>
      <dgm:t>
        <a:bodyPr/>
        <a:lstStyle/>
        <a:p>
          <a:endParaRPr lang="es-ES" sz="1800">
            <a:latin typeface="Montserrat" panose="00000500000000000000" pitchFamily="50" charset="0"/>
          </a:endParaRPr>
        </a:p>
      </dgm:t>
    </dgm:pt>
    <dgm:pt modelId="{89951A5A-D614-4022-AB83-2E687F9D7D0F}" type="sibTrans" cxnId="{65BBD05D-9F22-4A71-8FFE-8FF34BD5BF08}">
      <dgm:prSet/>
      <dgm:spPr/>
      <dgm:t>
        <a:bodyPr/>
        <a:lstStyle/>
        <a:p>
          <a:endParaRPr lang="es-ES" sz="1800">
            <a:latin typeface="Montserrat" panose="00000500000000000000" pitchFamily="50" charset="0"/>
          </a:endParaRPr>
        </a:p>
      </dgm:t>
    </dgm:pt>
    <dgm:pt modelId="{82DAF539-77E3-4A65-862D-80814A84D0C3}">
      <dgm:prSet custT="1"/>
      <dgm:spPr/>
      <dgm:t>
        <a:bodyPr/>
        <a:lstStyle/>
        <a:p>
          <a:r>
            <a:rPr lang="es-CO" sz="1800" dirty="0" err="1">
              <a:latin typeface="Montserrat" panose="00000500000000000000" pitchFamily="50" charset="0"/>
            </a:rPr>
            <a:t>Vestibulectomía</a:t>
          </a:r>
          <a:r>
            <a:rPr lang="es-CO" sz="1800" dirty="0">
              <a:latin typeface="Montserrat" panose="00000500000000000000" pitchFamily="50" charset="0"/>
            </a:rPr>
            <a:t> (estudios de mala calidad).</a:t>
          </a:r>
        </a:p>
      </dgm:t>
    </dgm:pt>
    <dgm:pt modelId="{C49732B5-8620-4D6C-9E78-648431E2AE56}" type="parTrans" cxnId="{4A1516B9-9306-46CA-B85B-A67A472691E5}">
      <dgm:prSet/>
      <dgm:spPr/>
      <dgm:t>
        <a:bodyPr/>
        <a:lstStyle/>
        <a:p>
          <a:endParaRPr lang="es-ES" sz="1800">
            <a:latin typeface="Montserrat" panose="00000500000000000000" pitchFamily="50" charset="0"/>
          </a:endParaRPr>
        </a:p>
      </dgm:t>
    </dgm:pt>
    <dgm:pt modelId="{FA53BB8D-DDCD-4598-A7EF-4F9F3C73CB95}" type="sibTrans" cxnId="{4A1516B9-9306-46CA-B85B-A67A472691E5}">
      <dgm:prSet/>
      <dgm:spPr/>
      <dgm:t>
        <a:bodyPr/>
        <a:lstStyle/>
        <a:p>
          <a:endParaRPr lang="es-ES" sz="1800">
            <a:latin typeface="Montserrat" panose="00000500000000000000" pitchFamily="50" charset="0"/>
          </a:endParaRPr>
        </a:p>
      </dgm:t>
    </dgm:pt>
    <dgm:pt modelId="{878772EF-0F9B-4523-858E-BBAD3CA89BBD}">
      <dgm:prSet custT="1"/>
      <dgm:spPr/>
      <dgm:t>
        <a:bodyPr/>
        <a:lstStyle/>
        <a:p>
          <a:r>
            <a:rPr lang="es-CO" sz="1800" dirty="0">
              <a:latin typeface="Montserrat" panose="00000500000000000000" pitchFamily="50" charset="0"/>
            </a:rPr>
            <a:t>Vestibulodinia generalizada: </a:t>
          </a:r>
          <a:r>
            <a:rPr lang="es-CO" sz="1800" b="0" i="0" u="none" dirty="0">
              <a:latin typeface="Montserrat" panose="00000500000000000000" pitchFamily="50" charset="0"/>
            </a:rPr>
            <a:t>agentes sistémicos (ADT, </a:t>
          </a:r>
          <a:r>
            <a:rPr lang="es-CO" sz="1800" b="0" i="0" u="none" dirty="0" err="1">
              <a:latin typeface="Montserrat" panose="00000500000000000000" pitchFamily="50" charset="0"/>
            </a:rPr>
            <a:t>duloxetina</a:t>
          </a:r>
          <a:r>
            <a:rPr lang="es-CO" sz="1800" b="0" i="0" u="none" dirty="0">
              <a:latin typeface="Montserrat" panose="00000500000000000000" pitchFamily="50" charset="0"/>
            </a:rPr>
            <a:t>, gabapentina y </a:t>
          </a:r>
          <a:r>
            <a:rPr lang="es-CO" sz="1800" b="0" i="0" u="none" dirty="0" err="1">
              <a:latin typeface="Montserrat" panose="00000500000000000000" pitchFamily="50" charset="0"/>
            </a:rPr>
            <a:t>pregabalina</a:t>
          </a:r>
          <a:r>
            <a:rPr lang="es-CO" sz="1800" b="0" i="0" u="none" dirty="0">
              <a:latin typeface="Montserrat" panose="00000500000000000000" pitchFamily="50" charset="0"/>
            </a:rPr>
            <a:t>).</a:t>
          </a:r>
          <a:endParaRPr lang="es-CO" sz="1800" b="0" dirty="0">
            <a:latin typeface="Montserrat" panose="00000500000000000000" pitchFamily="50" charset="0"/>
          </a:endParaRPr>
        </a:p>
        <a:p>
          <a:endParaRPr lang="es-CO" sz="1800" dirty="0">
            <a:latin typeface="Montserrat" panose="00000500000000000000" pitchFamily="50" charset="0"/>
          </a:endParaRPr>
        </a:p>
      </dgm:t>
    </dgm:pt>
    <dgm:pt modelId="{DD943BD4-0B14-4D54-BA57-CDACC9DE2215}" type="parTrans" cxnId="{9A195F4F-52AF-408F-89E4-E47E82A0EBFD}">
      <dgm:prSet/>
      <dgm:spPr/>
      <dgm:t>
        <a:bodyPr/>
        <a:lstStyle/>
        <a:p>
          <a:endParaRPr lang="es-CO" sz="1800">
            <a:latin typeface="Montserrat" panose="00000500000000000000" pitchFamily="50" charset="0"/>
          </a:endParaRPr>
        </a:p>
      </dgm:t>
    </dgm:pt>
    <dgm:pt modelId="{28ADC1EE-6B35-4659-A9AE-DE4CEBC2B280}" type="sibTrans" cxnId="{9A195F4F-52AF-408F-89E4-E47E82A0EBFD}">
      <dgm:prSet/>
      <dgm:spPr/>
      <dgm:t>
        <a:bodyPr/>
        <a:lstStyle/>
        <a:p>
          <a:endParaRPr lang="es-CO" sz="1800">
            <a:latin typeface="Montserrat" panose="00000500000000000000" pitchFamily="50" charset="0"/>
          </a:endParaRPr>
        </a:p>
      </dgm:t>
    </dgm:pt>
    <dgm:pt modelId="{EACB004C-2167-4DB0-880F-443C8379E910}" type="pres">
      <dgm:prSet presAssocID="{F966EE98-9D2A-4D17-B7E9-7BB0D088BDF0}" presName="diagram" presStyleCnt="0">
        <dgm:presLayoutVars>
          <dgm:dir/>
          <dgm:resizeHandles val="exact"/>
        </dgm:presLayoutVars>
      </dgm:prSet>
      <dgm:spPr/>
    </dgm:pt>
    <dgm:pt modelId="{B8FB14DC-18A4-490C-AEA8-60893B2AE9EA}" type="pres">
      <dgm:prSet presAssocID="{9BC7471D-EC70-4239-8AE6-53D0867B6E8F}" presName="node" presStyleLbl="node1" presStyleIdx="0" presStyleCnt="6">
        <dgm:presLayoutVars>
          <dgm:bulletEnabled val="1"/>
        </dgm:presLayoutVars>
      </dgm:prSet>
      <dgm:spPr/>
    </dgm:pt>
    <dgm:pt modelId="{5FF93A3A-AC9D-47DD-BF20-9D939E6BEC4B}" type="pres">
      <dgm:prSet presAssocID="{2B04BFD3-0E82-41DF-939F-259B2C14B1F3}" presName="sibTrans" presStyleCnt="0"/>
      <dgm:spPr/>
    </dgm:pt>
    <dgm:pt modelId="{36530E2F-68A8-4E93-904E-D01A89E71F36}" type="pres">
      <dgm:prSet presAssocID="{E1227FA9-A549-440B-9092-5DA252F969A0}" presName="node" presStyleLbl="node1" presStyleIdx="1" presStyleCnt="6">
        <dgm:presLayoutVars>
          <dgm:bulletEnabled val="1"/>
        </dgm:presLayoutVars>
      </dgm:prSet>
      <dgm:spPr/>
    </dgm:pt>
    <dgm:pt modelId="{FB199DB2-B36B-403C-B57B-4FAB97943A88}" type="pres">
      <dgm:prSet presAssocID="{3AB3815E-1040-480A-BAF9-F9F8E0A1D43D}" presName="sibTrans" presStyleCnt="0"/>
      <dgm:spPr/>
    </dgm:pt>
    <dgm:pt modelId="{D18625B3-39BC-45B8-B4B8-1A74FB21F6E5}" type="pres">
      <dgm:prSet presAssocID="{B44E6511-49A4-419D-8AD9-DDC2232A6318}" presName="node" presStyleLbl="node1" presStyleIdx="2" presStyleCnt="6">
        <dgm:presLayoutVars>
          <dgm:bulletEnabled val="1"/>
        </dgm:presLayoutVars>
      </dgm:prSet>
      <dgm:spPr/>
    </dgm:pt>
    <dgm:pt modelId="{AB21090F-A965-4DB3-AD7C-BF91490B7825}" type="pres">
      <dgm:prSet presAssocID="{2D2E4D9C-A67B-4CF1-9339-DB58151C9E46}" presName="sibTrans" presStyleCnt="0"/>
      <dgm:spPr/>
    </dgm:pt>
    <dgm:pt modelId="{B50FA786-BED8-4549-A1F4-7D3405940702}" type="pres">
      <dgm:prSet presAssocID="{36C609CA-BD64-4783-8A76-9B59E6BFFA92}" presName="node" presStyleLbl="node1" presStyleIdx="3" presStyleCnt="6">
        <dgm:presLayoutVars>
          <dgm:bulletEnabled val="1"/>
        </dgm:presLayoutVars>
      </dgm:prSet>
      <dgm:spPr/>
    </dgm:pt>
    <dgm:pt modelId="{1A297F25-DEC1-4E02-97B0-E137FED93409}" type="pres">
      <dgm:prSet presAssocID="{89951A5A-D614-4022-AB83-2E687F9D7D0F}" presName="sibTrans" presStyleCnt="0"/>
      <dgm:spPr/>
    </dgm:pt>
    <dgm:pt modelId="{3BF65914-F3FA-4CA9-95A3-19884CDABF60}" type="pres">
      <dgm:prSet presAssocID="{82DAF539-77E3-4A65-862D-80814A84D0C3}" presName="node" presStyleLbl="node1" presStyleIdx="4" presStyleCnt="6">
        <dgm:presLayoutVars>
          <dgm:bulletEnabled val="1"/>
        </dgm:presLayoutVars>
      </dgm:prSet>
      <dgm:spPr/>
    </dgm:pt>
    <dgm:pt modelId="{4C959437-91CB-4F87-A4A1-EB5CCA43CF61}" type="pres">
      <dgm:prSet presAssocID="{FA53BB8D-DDCD-4598-A7EF-4F9F3C73CB95}" presName="sibTrans" presStyleCnt="0"/>
      <dgm:spPr/>
    </dgm:pt>
    <dgm:pt modelId="{FA7F3451-2CAA-426B-9D0E-3BE1FC88F33F}" type="pres">
      <dgm:prSet presAssocID="{878772EF-0F9B-4523-858E-BBAD3CA89BBD}" presName="node" presStyleLbl="node1" presStyleIdx="5" presStyleCnt="6">
        <dgm:presLayoutVars>
          <dgm:bulletEnabled val="1"/>
        </dgm:presLayoutVars>
      </dgm:prSet>
      <dgm:spPr/>
    </dgm:pt>
  </dgm:ptLst>
  <dgm:cxnLst>
    <dgm:cxn modelId="{47637C04-8B48-4BB3-9442-0D71F2E614CA}" type="presOf" srcId="{9BC7471D-EC70-4239-8AE6-53D0867B6E8F}" destId="{B8FB14DC-18A4-490C-AEA8-60893B2AE9EA}" srcOrd="0" destOrd="0" presId="urn:microsoft.com/office/officeart/2005/8/layout/default"/>
    <dgm:cxn modelId="{A364291E-0B81-4314-A482-2DB8C58FF1FB}" type="presOf" srcId="{36C609CA-BD64-4783-8A76-9B59E6BFFA92}" destId="{B50FA786-BED8-4549-A1F4-7D3405940702}" srcOrd="0" destOrd="0" presId="urn:microsoft.com/office/officeart/2005/8/layout/default"/>
    <dgm:cxn modelId="{40D4C323-2F0B-4870-84B1-EC0482AC8C06}" type="presOf" srcId="{82DAF539-77E3-4A65-862D-80814A84D0C3}" destId="{3BF65914-F3FA-4CA9-95A3-19884CDABF60}" srcOrd="0" destOrd="0" presId="urn:microsoft.com/office/officeart/2005/8/layout/default"/>
    <dgm:cxn modelId="{65BBD05D-9F22-4A71-8FFE-8FF34BD5BF08}" srcId="{F966EE98-9D2A-4D17-B7E9-7BB0D088BDF0}" destId="{36C609CA-BD64-4783-8A76-9B59E6BFFA92}" srcOrd="3" destOrd="0" parTransId="{400A0DCD-9ED3-47BD-A071-00A29216D306}" sibTransId="{89951A5A-D614-4022-AB83-2E687F9D7D0F}"/>
    <dgm:cxn modelId="{62BE064E-0055-49E9-9F40-13EC3846D14C}" type="presOf" srcId="{E1227FA9-A549-440B-9092-5DA252F969A0}" destId="{36530E2F-68A8-4E93-904E-D01A89E71F36}" srcOrd="0" destOrd="0" presId="urn:microsoft.com/office/officeart/2005/8/layout/default"/>
    <dgm:cxn modelId="{9A195F4F-52AF-408F-89E4-E47E82A0EBFD}" srcId="{F966EE98-9D2A-4D17-B7E9-7BB0D088BDF0}" destId="{878772EF-0F9B-4523-858E-BBAD3CA89BBD}" srcOrd="5" destOrd="0" parTransId="{DD943BD4-0B14-4D54-BA57-CDACC9DE2215}" sibTransId="{28ADC1EE-6B35-4659-A9AE-DE4CEBC2B280}"/>
    <dgm:cxn modelId="{C93ADD4F-B7FE-4E0C-B53F-25EBD06BCA15}" type="presOf" srcId="{B44E6511-49A4-419D-8AD9-DDC2232A6318}" destId="{D18625B3-39BC-45B8-B4B8-1A74FB21F6E5}" srcOrd="0" destOrd="0" presId="urn:microsoft.com/office/officeart/2005/8/layout/default"/>
    <dgm:cxn modelId="{7A27D870-D841-4130-9742-64E3506EE83D}" type="presOf" srcId="{878772EF-0F9B-4523-858E-BBAD3CA89BBD}" destId="{FA7F3451-2CAA-426B-9D0E-3BE1FC88F33F}" srcOrd="0" destOrd="0" presId="urn:microsoft.com/office/officeart/2005/8/layout/default"/>
    <dgm:cxn modelId="{C7D8EF86-119E-47AF-AC02-066A2E88CEBC}" srcId="{F966EE98-9D2A-4D17-B7E9-7BB0D088BDF0}" destId="{E1227FA9-A549-440B-9092-5DA252F969A0}" srcOrd="1" destOrd="0" parTransId="{7363ED54-06EC-40F6-B95A-7D38E215F90B}" sibTransId="{3AB3815E-1040-480A-BAF9-F9F8E0A1D43D}"/>
    <dgm:cxn modelId="{6E1C7EAC-7A0E-4E23-9135-F03413867A56}" type="presOf" srcId="{F966EE98-9D2A-4D17-B7E9-7BB0D088BDF0}" destId="{EACB004C-2167-4DB0-880F-443C8379E910}" srcOrd="0" destOrd="0" presId="urn:microsoft.com/office/officeart/2005/8/layout/default"/>
    <dgm:cxn modelId="{4A1516B9-9306-46CA-B85B-A67A472691E5}" srcId="{F966EE98-9D2A-4D17-B7E9-7BB0D088BDF0}" destId="{82DAF539-77E3-4A65-862D-80814A84D0C3}" srcOrd="4" destOrd="0" parTransId="{C49732B5-8620-4D6C-9E78-648431E2AE56}" sibTransId="{FA53BB8D-DDCD-4598-A7EF-4F9F3C73CB95}"/>
    <dgm:cxn modelId="{422EEAC1-5052-4A82-8FB1-DC4B680109D0}" srcId="{F966EE98-9D2A-4D17-B7E9-7BB0D088BDF0}" destId="{9BC7471D-EC70-4239-8AE6-53D0867B6E8F}" srcOrd="0" destOrd="0" parTransId="{558C9FEE-5A33-4D1F-8289-30028B99FAB6}" sibTransId="{2B04BFD3-0E82-41DF-939F-259B2C14B1F3}"/>
    <dgm:cxn modelId="{3065C1D0-6FAB-4B52-BB04-0E64A62E5A57}" srcId="{F966EE98-9D2A-4D17-B7E9-7BB0D088BDF0}" destId="{B44E6511-49A4-419D-8AD9-DDC2232A6318}" srcOrd="2" destOrd="0" parTransId="{20B94005-2116-4D1C-802F-983EAE309CFC}" sibTransId="{2D2E4D9C-A67B-4CF1-9339-DB58151C9E46}"/>
    <dgm:cxn modelId="{0C5304D9-5BD0-4DD0-B3B6-9704C9968101}" type="presParOf" srcId="{EACB004C-2167-4DB0-880F-443C8379E910}" destId="{B8FB14DC-18A4-490C-AEA8-60893B2AE9EA}" srcOrd="0" destOrd="0" presId="urn:microsoft.com/office/officeart/2005/8/layout/default"/>
    <dgm:cxn modelId="{4FCBECBD-2B53-4DDD-B239-58BDABB0EF11}" type="presParOf" srcId="{EACB004C-2167-4DB0-880F-443C8379E910}" destId="{5FF93A3A-AC9D-47DD-BF20-9D939E6BEC4B}" srcOrd="1" destOrd="0" presId="urn:microsoft.com/office/officeart/2005/8/layout/default"/>
    <dgm:cxn modelId="{4E2224F6-F687-4F08-BD34-C464136996DC}" type="presParOf" srcId="{EACB004C-2167-4DB0-880F-443C8379E910}" destId="{36530E2F-68A8-4E93-904E-D01A89E71F36}" srcOrd="2" destOrd="0" presId="urn:microsoft.com/office/officeart/2005/8/layout/default"/>
    <dgm:cxn modelId="{10FB3766-AD6D-48D1-919F-730EAC640953}" type="presParOf" srcId="{EACB004C-2167-4DB0-880F-443C8379E910}" destId="{FB199DB2-B36B-403C-B57B-4FAB97943A88}" srcOrd="3" destOrd="0" presId="urn:microsoft.com/office/officeart/2005/8/layout/default"/>
    <dgm:cxn modelId="{A9E6BD0B-DCD9-47E9-B47E-393571CC0B84}" type="presParOf" srcId="{EACB004C-2167-4DB0-880F-443C8379E910}" destId="{D18625B3-39BC-45B8-B4B8-1A74FB21F6E5}" srcOrd="4" destOrd="0" presId="urn:microsoft.com/office/officeart/2005/8/layout/default"/>
    <dgm:cxn modelId="{7BA93627-9388-4A01-8AA0-A2ED0B72E02C}" type="presParOf" srcId="{EACB004C-2167-4DB0-880F-443C8379E910}" destId="{AB21090F-A965-4DB3-AD7C-BF91490B7825}" srcOrd="5" destOrd="0" presId="urn:microsoft.com/office/officeart/2005/8/layout/default"/>
    <dgm:cxn modelId="{3D09362B-505F-4B39-B7E3-4D1EEABB8DEC}" type="presParOf" srcId="{EACB004C-2167-4DB0-880F-443C8379E910}" destId="{B50FA786-BED8-4549-A1F4-7D3405940702}" srcOrd="6" destOrd="0" presId="urn:microsoft.com/office/officeart/2005/8/layout/default"/>
    <dgm:cxn modelId="{49B82038-0F93-4384-944E-CB2A7B666BB6}" type="presParOf" srcId="{EACB004C-2167-4DB0-880F-443C8379E910}" destId="{1A297F25-DEC1-4E02-97B0-E137FED93409}" srcOrd="7" destOrd="0" presId="urn:microsoft.com/office/officeart/2005/8/layout/default"/>
    <dgm:cxn modelId="{50CC8F04-3977-4C77-BB00-49F9810770B2}" type="presParOf" srcId="{EACB004C-2167-4DB0-880F-443C8379E910}" destId="{3BF65914-F3FA-4CA9-95A3-19884CDABF60}" srcOrd="8" destOrd="0" presId="urn:microsoft.com/office/officeart/2005/8/layout/default"/>
    <dgm:cxn modelId="{3E726FCD-772C-45C1-9229-6D1197479DB1}" type="presParOf" srcId="{EACB004C-2167-4DB0-880F-443C8379E910}" destId="{4C959437-91CB-4F87-A4A1-EB5CCA43CF61}" srcOrd="9" destOrd="0" presId="urn:microsoft.com/office/officeart/2005/8/layout/default"/>
    <dgm:cxn modelId="{CF88FA9C-3AD4-4885-B732-84A0C4B6676C}" type="presParOf" srcId="{EACB004C-2167-4DB0-880F-443C8379E910}" destId="{FA7F3451-2CAA-426B-9D0E-3BE1FC88F33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D953C4-B8CC-445B-9840-1BA370A84B8B}" type="doc">
      <dgm:prSet loTypeId="urn:microsoft.com/office/officeart/2005/8/layout/arrow2" loCatId="process" qsTypeId="urn:microsoft.com/office/officeart/2005/8/quickstyle/simple3" qsCatId="simple" csTypeId="urn:microsoft.com/office/officeart/2005/8/colors/accent0_1" csCatId="mainScheme" phldr="1"/>
      <dgm:spPr/>
    </dgm:pt>
    <dgm:pt modelId="{C9DD2502-48EB-4879-BE28-A1E5A6103C87}">
      <dgm:prSet phldrT="[Texto]" custT="1"/>
      <dgm:spPr/>
      <dgm:t>
        <a:bodyPr/>
        <a:lstStyle/>
        <a:p>
          <a:r>
            <a:rPr lang="es-CO" sz="2000" b="0" cap="none" spc="0" dirty="0">
              <a:ln w="0"/>
              <a:solidFill>
                <a:srgbClr val="152B48"/>
              </a:solidFill>
              <a:effectLst>
                <a:outerShdw blurRad="38100" dist="25400" dir="5400000" algn="ctr" rotWithShape="0">
                  <a:srgbClr val="6E747A">
                    <a:alpha val="43000"/>
                  </a:srgbClr>
                </a:outerShdw>
              </a:effectLst>
              <a:latin typeface="Montserrat" panose="00000500000000000000" pitchFamily="50" charset="0"/>
            </a:rPr>
            <a:t>Clínica.</a:t>
          </a:r>
        </a:p>
      </dgm:t>
    </dgm:pt>
    <dgm:pt modelId="{E28031FF-A196-46D5-9203-F5D3327C9BC8}" type="parTrans" cxnId="{F79080F4-C754-4604-837B-E5840DAF9376}">
      <dgm:prSet/>
      <dgm:spPr/>
      <dgm:t>
        <a:bodyPr/>
        <a:lstStyle/>
        <a:p>
          <a:endParaRPr lang="es-CO" sz="2000" b="0" cap="none" spc="0">
            <a:ln w="0"/>
            <a:solidFill>
              <a:srgbClr val="152B48"/>
            </a:solidFill>
            <a:effectLst>
              <a:outerShdw blurRad="38100" dist="25400" dir="5400000" algn="ctr" rotWithShape="0">
                <a:srgbClr val="6E747A">
                  <a:alpha val="43000"/>
                </a:srgbClr>
              </a:outerShdw>
            </a:effectLst>
            <a:latin typeface="Montserrat" panose="00000500000000000000" pitchFamily="50" charset="0"/>
          </a:endParaRPr>
        </a:p>
      </dgm:t>
    </dgm:pt>
    <dgm:pt modelId="{7E415A59-B58D-4D81-9AF6-827B9183649B}" type="sibTrans" cxnId="{F79080F4-C754-4604-837B-E5840DAF9376}">
      <dgm:prSet/>
      <dgm:spPr/>
      <dgm:t>
        <a:bodyPr/>
        <a:lstStyle/>
        <a:p>
          <a:endParaRPr lang="es-CO" sz="2000" b="0" cap="none" spc="0">
            <a:ln w="0"/>
            <a:solidFill>
              <a:srgbClr val="152B48"/>
            </a:solidFill>
            <a:effectLst>
              <a:outerShdw blurRad="38100" dist="25400" dir="5400000" algn="ctr" rotWithShape="0">
                <a:srgbClr val="6E747A">
                  <a:alpha val="43000"/>
                </a:srgbClr>
              </a:outerShdw>
            </a:effectLst>
            <a:latin typeface="Montserrat" panose="00000500000000000000" pitchFamily="50" charset="0"/>
          </a:endParaRPr>
        </a:p>
      </dgm:t>
    </dgm:pt>
    <dgm:pt modelId="{0119DECC-546B-451B-BAD2-1FAA7F399137}">
      <dgm:prSet phldrT="[Texto]" custT="1"/>
      <dgm:spPr/>
      <dgm:t>
        <a:bodyPr/>
        <a:lstStyle/>
        <a:p>
          <a:r>
            <a:rPr lang="es-CO" sz="2000" b="0" cap="none" spc="0" dirty="0">
              <a:ln w="0"/>
              <a:solidFill>
                <a:srgbClr val="152B48"/>
              </a:solidFill>
              <a:effectLst>
                <a:outerShdw blurRad="38100" dist="25400" dir="5400000" algn="ctr" rotWithShape="0">
                  <a:srgbClr val="6E747A">
                    <a:alpha val="43000"/>
                  </a:srgbClr>
                </a:outerShdw>
              </a:effectLst>
              <a:latin typeface="Montserrat" panose="00000500000000000000" pitchFamily="50" charset="0"/>
            </a:rPr>
            <a:t>Dolor en punto vesical.</a:t>
          </a:r>
        </a:p>
      </dgm:t>
    </dgm:pt>
    <dgm:pt modelId="{3DFFD60B-3507-4A76-97A2-EFF5F89EA7A6}" type="parTrans" cxnId="{9D19B801-9F98-4BAC-A122-7F635607339D}">
      <dgm:prSet/>
      <dgm:spPr/>
      <dgm:t>
        <a:bodyPr/>
        <a:lstStyle/>
        <a:p>
          <a:endParaRPr lang="es-CO" sz="2000" b="0" cap="none" spc="0">
            <a:ln w="0"/>
            <a:solidFill>
              <a:srgbClr val="152B48"/>
            </a:solidFill>
            <a:effectLst>
              <a:outerShdw blurRad="38100" dist="25400" dir="5400000" algn="ctr" rotWithShape="0">
                <a:srgbClr val="6E747A">
                  <a:alpha val="43000"/>
                </a:srgbClr>
              </a:outerShdw>
            </a:effectLst>
            <a:latin typeface="Montserrat" panose="00000500000000000000" pitchFamily="50" charset="0"/>
          </a:endParaRPr>
        </a:p>
      </dgm:t>
    </dgm:pt>
    <dgm:pt modelId="{1A14CB2F-F52E-4DF6-8612-47E1FAF59803}" type="sibTrans" cxnId="{9D19B801-9F98-4BAC-A122-7F635607339D}">
      <dgm:prSet/>
      <dgm:spPr/>
      <dgm:t>
        <a:bodyPr/>
        <a:lstStyle/>
        <a:p>
          <a:endParaRPr lang="es-CO" sz="2000" b="0" cap="none" spc="0">
            <a:ln w="0"/>
            <a:solidFill>
              <a:srgbClr val="152B48"/>
            </a:solidFill>
            <a:effectLst>
              <a:outerShdw blurRad="38100" dist="25400" dir="5400000" algn="ctr" rotWithShape="0">
                <a:srgbClr val="6E747A">
                  <a:alpha val="43000"/>
                </a:srgbClr>
              </a:outerShdw>
            </a:effectLst>
            <a:latin typeface="Montserrat" panose="00000500000000000000" pitchFamily="50" charset="0"/>
          </a:endParaRPr>
        </a:p>
      </dgm:t>
    </dgm:pt>
    <dgm:pt modelId="{22108BBE-18FE-45BF-8D69-D43EB898BD36}">
      <dgm:prSet phldrT="[Texto]" custT="1"/>
      <dgm:spPr/>
      <dgm:t>
        <a:bodyPr/>
        <a:lstStyle/>
        <a:p>
          <a:r>
            <a:rPr lang="es-CO" sz="2000" b="0" cap="none" spc="0" dirty="0">
              <a:ln w="0"/>
              <a:solidFill>
                <a:srgbClr val="152B48"/>
              </a:solidFill>
              <a:effectLst>
                <a:outerShdw blurRad="38100" dist="25400" dir="5400000" algn="ctr" rotWithShape="0">
                  <a:srgbClr val="6E747A">
                    <a:alpha val="43000"/>
                  </a:srgbClr>
                </a:outerShdw>
              </a:effectLst>
              <a:latin typeface="Montserrat" panose="00000500000000000000" pitchFamily="50" charset="0"/>
            </a:rPr>
            <a:t>Cistoscopia (ulceraciones de </a:t>
          </a:r>
          <a:r>
            <a:rPr lang="es-CO" sz="2000" b="0" cap="none" spc="0" dirty="0" err="1">
              <a:ln w="0"/>
              <a:solidFill>
                <a:srgbClr val="152B48"/>
              </a:solidFill>
              <a:effectLst>
                <a:outerShdw blurRad="38100" dist="25400" dir="5400000" algn="ctr" rotWithShape="0">
                  <a:srgbClr val="6E747A">
                    <a:alpha val="43000"/>
                  </a:srgbClr>
                </a:outerShdw>
              </a:effectLst>
              <a:latin typeface="Montserrat" panose="00000500000000000000" pitchFamily="50" charset="0"/>
            </a:rPr>
            <a:t>Hunner</a:t>
          </a:r>
          <a:r>
            <a:rPr lang="es-CO" sz="2000" b="0" cap="none" spc="0" dirty="0">
              <a:ln w="0"/>
              <a:solidFill>
                <a:srgbClr val="152B48"/>
              </a:solidFill>
              <a:effectLst>
                <a:outerShdw blurRad="38100" dist="25400" dir="5400000" algn="ctr" rotWithShape="0">
                  <a:srgbClr val="6E747A">
                    <a:alpha val="43000"/>
                  </a:srgbClr>
                </a:outerShdw>
              </a:effectLst>
              <a:latin typeface="Montserrat" panose="00000500000000000000" pitchFamily="50" charset="0"/>
            </a:rPr>
            <a:t>).</a:t>
          </a:r>
        </a:p>
      </dgm:t>
    </dgm:pt>
    <dgm:pt modelId="{ABD49953-8A90-4DF4-ABAA-182DA7BCB0F1}" type="parTrans" cxnId="{D68FEC44-4A4F-4E5F-9F9B-09FAA3AB205E}">
      <dgm:prSet/>
      <dgm:spPr/>
      <dgm:t>
        <a:bodyPr/>
        <a:lstStyle/>
        <a:p>
          <a:endParaRPr lang="es-CO" sz="2000" b="0" cap="none" spc="0">
            <a:ln w="0"/>
            <a:solidFill>
              <a:srgbClr val="152B48"/>
            </a:solidFill>
            <a:effectLst>
              <a:outerShdw blurRad="38100" dist="25400" dir="5400000" algn="ctr" rotWithShape="0">
                <a:srgbClr val="6E747A">
                  <a:alpha val="43000"/>
                </a:srgbClr>
              </a:outerShdw>
            </a:effectLst>
            <a:latin typeface="Montserrat" panose="00000500000000000000" pitchFamily="50" charset="0"/>
          </a:endParaRPr>
        </a:p>
      </dgm:t>
    </dgm:pt>
    <dgm:pt modelId="{1D3D9285-7395-44A1-AAD4-4BECFD912429}" type="sibTrans" cxnId="{D68FEC44-4A4F-4E5F-9F9B-09FAA3AB205E}">
      <dgm:prSet/>
      <dgm:spPr/>
      <dgm:t>
        <a:bodyPr/>
        <a:lstStyle/>
        <a:p>
          <a:endParaRPr lang="es-CO" sz="2000" b="0" cap="none" spc="0">
            <a:ln w="0"/>
            <a:solidFill>
              <a:srgbClr val="152B48"/>
            </a:solidFill>
            <a:effectLst>
              <a:outerShdw blurRad="38100" dist="25400" dir="5400000" algn="ctr" rotWithShape="0">
                <a:srgbClr val="6E747A">
                  <a:alpha val="43000"/>
                </a:srgbClr>
              </a:outerShdw>
            </a:effectLst>
            <a:latin typeface="Montserrat" panose="00000500000000000000" pitchFamily="50" charset="0"/>
          </a:endParaRPr>
        </a:p>
      </dgm:t>
    </dgm:pt>
    <dgm:pt modelId="{A003B06C-8A4F-44FC-97A8-94CD46B7E76C}" type="pres">
      <dgm:prSet presAssocID="{88D953C4-B8CC-445B-9840-1BA370A84B8B}" presName="arrowDiagram" presStyleCnt="0">
        <dgm:presLayoutVars>
          <dgm:chMax val="5"/>
          <dgm:dir/>
          <dgm:resizeHandles val="exact"/>
        </dgm:presLayoutVars>
      </dgm:prSet>
      <dgm:spPr/>
    </dgm:pt>
    <dgm:pt modelId="{D4A897EA-07BE-4D9E-A999-B3214803EED2}" type="pres">
      <dgm:prSet presAssocID="{88D953C4-B8CC-445B-9840-1BA370A84B8B}" presName="arrow" presStyleLbl="bgShp" presStyleIdx="0" presStyleCnt="1"/>
      <dgm:spPr/>
    </dgm:pt>
    <dgm:pt modelId="{BB135C6E-1FD1-4644-A6F4-341C1B8E77C0}" type="pres">
      <dgm:prSet presAssocID="{88D953C4-B8CC-445B-9840-1BA370A84B8B}" presName="arrowDiagram3" presStyleCnt="0"/>
      <dgm:spPr/>
    </dgm:pt>
    <dgm:pt modelId="{CDCFEB52-F26D-4979-8A6B-172D72C6B57A}" type="pres">
      <dgm:prSet presAssocID="{C9DD2502-48EB-4879-BE28-A1E5A6103C87}" presName="bullet3a" presStyleLbl="node1" presStyleIdx="0" presStyleCnt="3"/>
      <dgm:spPr/>
    </dgm:pt>
    <dgm:pt modelId="{45E56EB3-A514-4E25-8B6E-D685325936B7}" type="pres">
      <dgm:prSet presAssocID="{C9DD2502-48EB-4879-BE28-A1E5A6103C87}" presName="textBox3a" presStyleLbl="revTx" presStyleIdx="0" presStyleCnt="3">
        <dgm:presLayoutVars>
          <dgm:bulletEnabled val="1"/>
        </dgm:presLayoutVars>
      </dgm:prSet>
      <dgm:spPr/>
    </dgm:pt>
    <dgm:pt modelId="{AD8332AF-D5C3-49BF-A805-E008AE0F6D5B}" type="pres">
      <dgm:prSet presAssocID="{0119DECC-546B-451B-BAD2-1FAA7F399137}" presName="bullet3b" presStyleLbl="node1" presStyleIdx="1" presStyleCnt="3"/>
      <dgm:spPr/>
    </dgm:pt>
    <dgm:pt modelId="{670D642A-112D-4723-908A-0A89DEDAFF3E}" type="pres">
      <dgm:prSet presAssocID="{0119DECC-546B-451B-BAD2-1FAA7F399137}" presName="textBox3b" presStyleLbl="revTx" presStyleIdx="1" presStyleCnt="3">
        <dgm:presLayoutVars>
          <dgm:bulletEnabled val="1"/>
        </dgm:presLayoutVars>
      </dgm:prSet>
      <dgm:spPr/>
    </dgm:pt>
    <dgm:pt modelId="{472B7DA9-3B3A-411A-AC0C-9AD99343805F}" type="pres">
      <dgm:prSet presAssocID="{22108BBE-18FE-45BF-8D69-D43EB898BD36}" presName="bullet3c" presStyleLbl="node1" presStyleIdx="2" presStyleCnt="3"/>
      <dgm:spPr/>
    </dgm:pt>
    <dgm:pt modelId="{693F559D-9DDE-49FD-93E9-2C541A0AE39B}" type="pres">
      <dgm:prSet presAssocID="{22108BBE-18FE-45BF-8D69-D43EB898BD36}" presName="textBox3c" presStyleLbl="revTx" presStyleIdx="2" presStyleCnt="3" custScaleX="127076" custLinFactNeighborY="3409">
        <dgm:presLayoutVars>
          <dgm:bulletEnabled val="1"/>
        </dgm:presLayoutVars>
      </dgm:prSet>
      <dgm:spPr/>
    </dgm:pt>
  </dgm:ptLst>
  <dgm:cxnLst>
    <dgm:cxn modelId="{9D19B801-9F98-4BAC-A122-7F635607339D}" srcId="{88D953C4-B8CC-445B-9840-1BA370A84B8B}" destId="{0119DECC-546B-451B-BAD2-1FAA7F399137}" srcOrd="1" destOrd="0" parTransId="{3DFFD60B-3507-4A76-97A2-EFF5F89EA7A6}" sibTransId="{1A14CB2F-F52E-4DF6-8612-47E1FAF59803}"/>
    <dgm:cxn modelId="{B85F4434-C81A-487D-AD28-992B3FCFCF76}" type="presOf" srcId="{88D953C4-B8CC-445B-9840-1BA370A84B8B}" destId="{A003B06C-8A4F-44FC-97A8-94CD46B7E76C}" srcOrd="0" destOrd="0" presId="urn:microsoft.com/office/officeart/2005/8/layout/arrow2"/>
    <dgm:cxn modelId="{D68FEC44-4A4F-4E5F-9F9B-09FAA3AB205E}" srcId="{88D953C4-B8CC-445B-9840-1BA370A84B8B}" destId="{22108BBE-18FE-45BF-8D69-D43EB898BD36}" srcOrd="2" destOrd="0" parTransId="{ABD49953-8A90-4DF4-ABAA-182DA7BCB0F1}" sibTransId="{1D3D9285-7395-44A1-AAD4-4BECFD912429}"/>
    <dgm:cxn modelId="{A2D18EA9-85DC-45AC-9B09-0C73E14B95AA}" type="presOf" srcId="{C9DD2502-48EB-4879-BE28-A1E5A6103C87}" destId="{45E56EB3-A514-4E25-8B6E-D685325936B7}" srcOrd="0" destOrd="0" presId="urn:microsoft.com/office/officeart/2005/8/layout/arrow2"/>
    <dgm:cxn modelId="{7CDB58D7-DB44-4ABD-8EBF-8856C7816E3D}" type="presOf" srcId="{22108BBE-18FE-45BF-8D69-D43EB898BD36}" destId="{693F559D-9DDE-49FD-93E9-2C541A0AE39B}" srcOrd="0" destOrd="0" presId="urn:microsoft.com/office/officeart/2005/8/layout/arrow2"/>
    <dgm:cxn modelId="{CDBDC3E6-BEB0-498E-B0AE-ECFC359C7BE9}" type="presOf" srcId="{0119DECC-546B-451B-BAD2-1FAA7F399137}" destId="{670D642A-112D-4723-908A-0A89DEDAFF3E}" srcOrd="0" destOrd="0" presId="urn:microsoft.com/office/officeart/2005/8/layout/arrow2"/>
    <dgm:cxn modelId="{F79080F4-C754-4604-837B-E5840DAF9376}" srcId="{88D953C4-B8CC-445B-9840-1BA370A84B8B}" destId="{C9DD2502-48EB-4879-BE28-A1E5A6103C87}" srcOrd="0" destOrd="0" parTransId="{E28031FF-A196-46D5-9203-F5D3327C9BC8}" sibTransId="{7E415A59-B58D-4D81-9AF6-827B9183649B}"/>
    <dgm:cxn modelId="{DEE6A804-E7CF-4FE3-9108-612966961A14}" type="presParOf" srcId="{A003B06C-8A4F-44FC-97A8-94CD46B7E76C}" destId="{D4A897EA-07BE-4D9E-A999-B3214803EED2}" srcOrd="0" destOrd="0" presId="urn:microsoft.com/office/officeart/2005/8/layout/arrow2"/>
    <dgm:cxn modelId="{201C1AEB-AB3F-4EC2-817F-DF626505C3E3}" type="presParOf" srcId="{A003B06C-8A4F-44FC-97A8-94CD46B7E76C}" destId="{BB135C6E-1FD1-4644-A6F4-341C1B8E77C0}" srcOrd="1" destOrd="0" presId="urn:microsoft.com/office/officeart/2005/8/layout/arrow2"/>
    <dgm:cxn modelId="{D1771234-E0DA-4B7B-8286-71610C3F344D}" type="presParOf" srcId="{BB135C6E-1FD1-4644-A6F4-341C1B8E77C0}" destId="{CDCFEB52-F26D-4979-8A6B-172D72C6B57A}" srcOrd="0" destOrd="0" presId="urn:microsoft.com/office/officeart/2005/8/layout/arrow2"/>
    <dgm:cxn modelId="{F10A99DF-619B-4EE9-BB1E-113BC74919A8}" type="presParOf" srcId="{BB135C6E-1FD1-4644-A6F4-341C1B8E77C0}" destId="{45E56EB3-A514-4E25-8B6E-D685325936B7}" srcOrd="1" destOrd="0" presId="urn:microsoft.com/office/officeart/2005/8/layout/arrow2"/>
    <dgm:cxn modelId="{66088A3D-7BFA-4C32-AC5F-6C0367275FC6}" type="presParOf" srcId="{BB135C6E-1FD1-4644-A6F4-341C1B8E77C0}" destId="{AD8332AF-D5C3-49BF-A805-E008AE0F6D5B}" srcOrd="2" destOrd="0" presId="urn:microsoft.com/office/officeart/2005/8/layout/arrow2"/>
    <dgm:cxn modelId="{7FE740AB-119A-4306-BD73-B692E493A141}" type="presParOf" srcId="{BB135C6E-1FD1-4644-A6F4-341C1B8E77C0}" destId="{670D642A-112D-4723-908A-0A89DEDAFF3E}" srcOrd="3" destOrd="0" presId="urn:microsoft.com/office/officeart/2005/8/layout/arrow2"/>
    <dgm:cxn modelId="{42691AB7-DA33-4E8D-921C-623DF4DA7FEA}" type="presParOf" srcId="{BB135C6E-1FD1-4644-A6F4-341C1B8E77C0}" destId="{472B7DA9-3B3A-411A-AC0C-9AD99343805F}" srcOrd="4" destOrd="0" presId="urn:microsoft.com/office/officeart/2005/8/layout/arrow2"/>
    <dgm:cxn modelId="{2AD06CC5-3B2C-4CD8-BBD7-5244A1C973C8}" type="presParOf" srcId="{BB135C6E-1FD1-4644-A6F4-341C1B8E77C0}" destId="{693F559D-9DDE-49FD-93E9-2C541A0AE39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2BF7E96-0F7F-48B5-9650-BDDE27E17B4C}"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CO"/>
        </a:p>
      </dgm:t>
    </dgm:pt>
    <dgm:pt modelId="{6D34C662-333F-4BFB-900B-482531B01A38}">
      <dgm:prSet phldrT="[Texto]" custT="1"/>
      <dgm:spPr/>
      <dgm:t>
        <a:bodyPr/>
        <a:lstStyle/>
        <a:p>
          <a:r>
            <a:rPr lang="es-CO" sz="2000" dirty="0">
              <a:latin typeface="Montserrat" panose="00000500000000000000" pitchFamily="50" charset="0"/>
            </a:rPr>
            <a:t>1</a:t>
          </a:r>
        </a:p>
      </dgm:t>
    </dgm:pt>
    <dgm:pt modelId="{CA4931BF-7E1C-4163-AEF3-5D339DA0585E}" type="parTrans" cxnId="{94E4A615-45A2-4435-99CC-881F32D3CCB9}">
      <dgm:prSet/>
      <dgm:spPr/>
      <dgm:t>
        <a:bodyPr/>
        <a:lstStyle/>
        <a:p>
          <a:endParaRPr lang="es-CO" sz="2000">
            <a:latin typeface="Montserrat" panose="00000500000000000000" pitchFamily="50" charset="0"/>
          </a:endParaRPr>
        </a:p>
      </dgm:t>
    </dgm:pt>
    <dgm:pt modelId="{3C055728-9B83-46E6-986D-A609075BBF0A}" type="sibTrans" cxnId="{94E4A615-45A2-4435-99CC-881F32D3CCB9}">
      <dgm:prSet/>
      <dgm:spPr/>
      <dgm:t>
        <a:bodyPr/>
        <a:lstStyle/>
        <a:p>
          <a:endParaRPr lang="es-CO" sz="2000">
            <a:latin typeface="Montserrat" panose="00000500000000000000" pitchFamily="50" charset="0"/>
          </a:endParaRPr>
        </a:p>
      </dgm:t>
    </dgm:pt>
    <dgm:pt modelId="{9FC3F29E-FFAC-4608-B3EC-A7F0406482F0}">
      <dgm:prSet phldrT="[Texto]" custT="1"/>
      <dgm:spPr/>
      <dgm:t>
        <a:bodyPr/>
        <a:lstStyle/>
        <a:p>
          <a:endParaRPr lang="es-CO" sz="2000" dirty="0">
            <a:latin typeface="Montserrat" panose="00000500000000000000" pitchFamily="50" charset="0"/>
          </a:endParaRPr>
        </a:p>
        <a:p>
          <a:r>
            <a:rPr lang="es-CO" sz="2000" dirty="0">
              <a:latin typeface="Montserrat" panose="00000500000000000000" pitchFamily="50" charset="0"/>
            </a:rPr>
            <a:t>Cambios estilos de vida, terapia frio y calor, evacuación vesical programada </a:t>
          </a:r>
        </a:p>
      </dgm:t>
    </dgm:pt>
    <dgm:pt modelId="{7B9CC7D4-4BA9-4270-8945-F50EB6B5094A}" type="parTrans" cxnId="{BB35E99C-549F-4482-BED0-4D3604628186}">
      <dgm:prSet/>
      <dgm:spPr/>
      <dgm:t>
        <a:bodyPr/>
        <a:lstStyle/>
        <a:p>
          <a:endParaRPr lang="es-CO" sz="2000">
            <a:latin typeface="Montserrat" panose="00000500000000000000" pitchFamily="50" charset="0"/>
          </a:endParaRPr>
        </a:p>
      </dgm:t>
    </dgm:pt>
    <dgm:pt modelId="{A6A2BA08-C5D9-4E45-9763-AA2F4D1E353A}" type="sibTrans" cxnId="{BB35E99C-549F-4482-BED0-4D3604628186}">
      <dgm:prSet/>
      <dgm:spPr/>
      <dgm:t>
        <a:bodyPr/>
        <a:lstStyle/>
        <a:p>
          <a:endParaRPr lang="es-CO" sz="2000">
            <a:latin typeface="Montserrat" panose="00000500000000000000" pitchFamily="50" charset="0"/>
          </a:endParaRPr>
        </a:p>
      </dgm:t>
    </dgm:pt>
    <dgm:pt modelId="{177C1E87-94FA-4E8C-9D42-2F1C45533241}">
      <dgm:prSet phldrT="[Texto]" custT="1"/>
      <dgm:spPr/>
      <dgm:t>
        <a:bodyPr/>
        <a:lstStyle/>
        <a:p>
          <a:r>
            <a:rPr lang="es-CO" sz="2000" dirty="0">
              <a:latin typeface="Montserrat" panose="00000500000000000000" pitchFamily="50" charset="0"/>
            </a:rPr>
            <a:t>2</a:t>
          </a:r>
        </a:p>
      </dgm:t>
    </dgm:pt>
    <dgm:pt modelId="{5C9FDEF1-2310-4E7C-9DA2-A15FBA4969E3}" type="parTrans" cxnId="{01F30116-692C-4EBA-B058-D4AF1BF1FD35}">
      <dgm:prSet/>
      <dgm:spPr/>
      <dgm:t>
        <a:bodyPr/>
        <a:lstStyle/>
        <a:p>
          <a:endParaRPr lang="es-CO" sz="2000">
            <a:latin typeface="Montserrat" panose="00000500000000000000" pitchFamily="50" charset="0"/>
          </a:endParaRPr>
        </a:p>
      </dgm:t>
    </dgm:pt>
    <dgm:pt modelId="{1F9724AE-9322-4356-AB07-FBFA8FC23F40}" type="sibTrans" cxnId="{01F30116-692C-4EBA-B058-D4AF1BF1FD35}">
      <dgm:prSet/>
      <dgm:spPr/>
      <dgm:t>
        <a:bodyPr/>
        <a:lstStyle/>
        <a:p>
          <a:endParaRPr lang="es-CO" sz="2000">
            <a:latin typeface="Montserrat" panose="00000500000000000000" pitchFamily="50" charset="0"/>
          </a:endParaRPr>
        </a:p>
      </dgm:t>
    </dgm:pt>
    <dgm:pt modelId="{310FC02B-23A6-43D1-90D7-D9BF597705E4}">
      <dgm:prSet phldrT="[Texto]" custT="1"/>
      <dgm:spPr/>
      <dgm:t>
        <a:bodyPr/>
        <a:lstStyle/>
        <a:p>
          <a:endParaRPr lang="es-CO" sz="2000" dirty="0">
            <a:latin typeface="Montserrat" panose="00000500000000000000" pitchFamily="50" charset="0"/>
          </a:endParaRPr>
        </a:p>
        <a:p>
          <a:r>
            <a:rPr lang="es-CO" sz="2000" dirty="0">
              <a:latin typeface="Montserrat" panose="00000500000000000000" pitchFamily="50" charset="0"/>
            </a:rPr>
            <a:t>Fisioterapia y farmacológico terapia intravesical con DMSO, heparina, lidocaína.</a:t>
          </a:r>
        </a:p>
      </dgm:t>
    </dgm:pt>
    <dgm:pt modelId="{EF071BE9-F881-4204-9E0E-291B91928281}" type="parTrans" cxnId="{17E2EEF6-E057-4D2A-A2D0-E222ACEF734A}">
      <dgm:prSet/>
      <dgm:spPr/>
      <dgm:t>
        <a:bodyPr/>
        <a:lstStyle/>
        <a:p>
          <a:endParaRPr lang="es-CO" sz="2000">
            <a:latin typeface="Montserrat" panose="00000500000000000000" pitchFamily="50" charset="0"/>
          </a:endParaRPr>
        </a:p>
      </dgm:t>
    </dgm:pt>
    <dgm:pt modelId="{EC8C8DE0-A2D6-4839-8870-C596FE778D80}" type="sibTrans" cxnId="{17E2EEF6-E057-4D2A-A2D0-E222ACEF734A}">
      <dgm:prSet/>
      <dgm:spPr/>
      <dgm:t>
        <a:bodyPr/>
        <a:lstStyle/>
        <a:p>
          <a:endParaRPr lang="es-CO" sz="2000">
            <a:latin typeface="Montserrat" panose="00000500000000000000" pitchFamily="50" charset="0"/>
          </a:endParaRPr>
        </a:p>
      </dgm:t>
    </dgm:pt>
    <dgm:pt modelId="{23787BB1-B8C2-4459-B966-DDF54A783393}">
      <dgm:prSet phldrT="[Texto]" custT="1"/>
      <dgm:spPr/>
      <dgm:t>
        <a:bodyPr/>
        <a:lstStyle/>
        <a:p>
          <a:r>
            <a:rPr lang="es-CO" sz="2000" dirty="0">
              <a:latin typeface="Montserrat" panose="00000500000000000000" pitchFamily="50" charset="0"/>
            </a:rPr>
            <a:t>3</a:t>
          </a:r>
        </a:p>
      </dgm:t>
    </dgm:pt>
    <dgm:pt modelId="{07020C04-AF22-44BA-B5E1-934B98E7462D}" type="parTrans" cxnId="{D68BEC67-8478-44E5-A4B5-591AF220DCC0}">
      <dgm:prSet/>
      <dgm:spPr/>
      <dgm:t>
        <a:bodyPr/>
        <a:lstStyle/>
        <a:p>
          <a:endParaRPr lang="es-CO" sz="2000">
            <a:latin typeface="Montserrat" panose="00000500000000000000" pitchFamily="50" charset="0"/>
          </a:endParaRPr>
        </a:p>
      </dgm:t>
    </dgm:pt>
    <dgm:pt modelId="{E20753FF-CA67-407E-B1FD-B7F1AC2D826A}" type="sibTrans" cxnId="{D68BEC67-8478-44E5-A4B5-591AF220DCC0}">
      <dgm:prSet/>
      <dgm:spPr/>
      <dgm:t>
        <a:bodyPr/>
        <a:lstStyle/>
        <a:p>
          <a:endParaRPr lang="es-CO" sz="2000">
            <a:latin typeface="Montserrat" panose="00000500000000000000" pitchFamily="50" charset="0"/>
          </a:endParaRPr>
        </a:p>
      </dgm:t>
    </dgm:pt>
    <dgm:pt modelId="{9D9A1697-3616-416C-A7B1-9E3E23DC0F2D}">
      <dgm:prSet phldrT="[Texto]" custT="1"/>
      <dgm:spPr/>
      <dgm:t>
        <a:bodyPr/>
        <a:lstStyle/>
        <a:p>
          <a:endParaRPr lang="es-CO" sz="2000" dirty="0">
            <a:latin typeface="Montserrat" panose="00000500000000000000" pitchFamily="50" charset="0"/>
          </a:endParaRPr>
        </a:p>
        <a:p>
          <a:r>
            <a:rPr lang="es-CO" sz="2000" dirty="0">
              <a:latin typeface="Montserrat" panose="00000500000000000000" pitchFamily="50" charset="0"/>
            </a:rPr>
            <a:t>Cistoscopia para interrupción nerviosa intravesical y cauterización de ulceras.</a:t>
          </a:r>
        </a:p>
      </dgm:t>
    </dgm:pt>
    <dgm:pt modelId="{11D65EAC-9C7B-4A8D-9EB0-B22E84535D26}" type="parTrans" cxnId="{FC5520A7-89F6-4436-A3C6-FCEB2868C1E8}">
      <dgm:prSet/>
      <dgm:spPr/>
      <dgm:t>
        <a:bodyPr/>
        <a:lstStyle/>
        <a:p>
          <a:endParaRPr lang="es-CO" sz="2000">
            <a:latin typeface="Montserrat" panose="00000500000000000000" pitchFamily="50" charset="0"/>
          </a:endParaRPr>
        </a:p>
      </dgm:t>
    </dgm:pt>
    <dgm:pt modelId="{64084287-B4D9-4495-BDC0-AA5C34AA8DE2}" type="sibTrans" cxnId="{FC5520A7-89F6-4436-A3C6-FCEB2868C1E8}">
      <dgm:prSet/>
      <dgm:spPr/>
      <dgm:t>
        <a:bodyPr/>
        <a:lstStyle/>
        <a:p>
          <a:endParaRPr lang="es-CO" sz="2000">
            <a:latin typeface="Montserrat" panose="00000500000000000000" pitchFamily="50" charset="0"/>
          </a:endParaRPr>
        </a:p>
      </dgm:t>
    </dgm:pt>
    <dgm:pt modelId="{7FCC662A-8B29-46F4-8A4E-4F7D1DFFADEF}">
      <dgm:prSet phldrT="[Texto]" custT="1"/>
      <dgm:spPr/>
      <dgm:t>
        <a:bodyPr/>
        <a:lstStyle/>
        <a:p>
          <a:r>
            <a:rPr lang="es-CO" sz="2000" dirty="0">
              <a:latin typeface="Montserrat" panose="00000500000000000000" pitchFamily="50" charset="0"/>
            </a:rPr>
            <a:t>4</a:t>
          </a:r>
        </a:p>
      </dgm:t>
    </dgm:pt>
    <dgm:pt modelId="{D4E90347-FE4C-4FD5-A6B4-BEFDD34A4A99}" type="sibTrans" cxnId="{3CFA7261-CEF0-4B13-A57E-4C26C2DEDCB4}">
      <dgm:prSet/>
      <dgm:spPr/>
      <dgm:t>
        <a:bodyPr/>
        <a:lstStyle/>
        <a:p>
          <a:endParaRPr lang="es-CO" sz="2000">
            <a:latin typeface="Montserrat" panose="00000500000000000000" pitchFamily="50" charset="0"/>
          </a:endParaRPr>
        </a:p>
      </dgm:t>
    </dgm:pt>
    <dgm:pt modelId="{2B145F23-8BA7-4EEB-91D1-E465A7F5062B}" type="parTrans" cxnId="{3CFA7261-CEF0-4B13-A57E-4C26C2DEDCB4}">
      <dgm:prSet/>
      <dgm:spPr/>
      <dgm:t>
        <a:bodyPr/>
        <a:lstStyle/>
        <a:p>
          <a:endParaRPr lang="es-CO" sz="2000">
            <a:latin typeface="Montserrat" panose="00000500000000000000" pitchFamily="50" charset="0"/>
          </a:endParaRPr>
        </a:p>
      </dgm:t>
    </dgm:pt>
    <dgm:pt modelId="{E24A05C8-0285-4AFB-B820-896D3964475B}">
      <dgm:prSet custT="1"/>
      <dgm:spPr/>
      <dgm:t>
        <a:bodyPr/>
        <a:lstStyle/>
        <a:p>
          <a:endParaRPr lang="es-CO" sz="2000" dirty="0">
            <a:latin typeface="Montserrat" panose="00000500000000000000" pitchFamily="50" charset="0"/>
          </a:endParaRPr>
        </a:p>
        <a:p>
          <a:r>
            <a:rPr lang="es-CO" sz="2000" dirty="0">
              <a:latin typeface="Montserrat" panose="00000500000000000000" pitchFamily="50" charset="0"/>
            </a:rPr>
            <a:t>Toxina botulínica en el detrusor (riesgo de retención urinaria aguda y crónica).</a:t>
          </a:r>
        </a:p>
      </dgm:t>
    </dgm:pt>
    <dgm:pt modelId="{BCDB7B34-EA3C-4938-B531-637212538589}" type="parTrans" cxnId="{4E07CE7A-E7C4-43CA-AEF0-598911584CB1}">
      <dgm:prSet/>
      <dgm:spPr/>
      <dgm:t>
        <a:bodyPr/>
        <a:lstStyle/>
        <a:p>
          <a:endParaRPr lang="es-CO" sz="2000">
            <a:latin typeface="Montserrat" panose="00000500000000000000" pitchFamily="50" charset="0"/>
          </a:endParaRPr>
        </a:p>
      </dgm:t>
    </dgm:pt>
    <dgm:pt modelId="{7984F23A-FD40-4A34-9777-6577B4C7A5A4}" type="sibTrans" cxnId="{4E07CE7A-E7C4-43CA-AEF0-598911584CB1}">
      <dgm:prSet/>
      <dgm:spPr/>
      <dgm:t>
        <a:bodyPr/>
        <a:lstStyle/>
        <a:p>
          <a:endParaRPr lang="es-CO" sz="2000">
            <a:latin typeface="Montserrat" panose="00000500000000000000" pitchFamily="50" charset="0"/>
          </a:endParaRPr>
        </a:p>
      </dgm:t>
    </dgm:pt>
    <dgm:pt modelId="{2771A82D-335D-4027-8AF9-0EA9335E49A3}" type="pres">
      <dgm:prSet presAssocID="{62BF7E96-0F7F-48B5-9650-BDDE27E17B4C}" presName="Name0" presStyleCnt="0">
        <dgm:presLayoutVars>
          <dgm:dir/>
          <dgm:animLvl val="lvl"/>
          <dgm:resizeHandles val="exact"/>
        </dgm:presLayoutVars>
      </dgm:prSet>
      <dgm:spPr/>
    </dgm:pt>
    <dgm:pt modelId="{830AC9E7-D9DB-4007-A00C-F0B4AEECE299}" type="pres">
      <dgm:prSet presAssocID="{6D34C662-333F-4BFB-900B-482531B01A38}" presName="compositeNode" presStyleCnt="0">
        <dgm:presLayoutVars>
          <dgm:bulletEnabled val="1"/>
        </dgm:presLayoutVars>
      </dgm:prSet>
      <dgm:spPr/>
    </dgm:pt>
    <dgm:pt modelId="{2B98E7C1-C815-48CB-9C5C-0BA3679E57D6}" type="pres">
      <dgm:prSet presAssocID="{6D34C662-333F-4BFB-900B-482531B01A38}" presName="bgRect" presStyleLbl="node1" presStyleIdx="0" presStyleCnt="4"/>
      <dgm:spPr/>
    </dgm:pt>
    <dgm:pt modelId="{A2D9A5E7-08BF-4F9C-85E6-FF9B12537A22}" type="pres">
      <dgm:prSet presAssocID="{6D34C662-333F-4BFB-900B-482531B01A38}" presName="parentNode" presStyleLbl="node1" presStyleIdx="0" presStyleCnt="4">
        <dgm:presLayoutVars>
          <dgm:chMax val="0"/>
          <dgm:bulletEnabled val="1"/>
        </dgm:presLayoutVars>
      </dgm:prSet>
      <dgm:spPr/>
    </dgm:pt>
    <dgm:pt modelId="{557E9369-6CC8-416A-AD05-D0C1E47AD164}" type="pres">
      <dgm:prSet presAssocID="{6D34C662-333F-4BFB-900B-482531B01A38}" presName="childNode" presStyleLbl="node1" presStyleIdx="0" presStyleCnt="4">
        <dgm:presLayoutVars>
          <dgm:bulletEnabled val="1"/>
        </dgm:presLayoutVars>
      </dgm:prSet>
      <dgm:spPr/>
    </dgm:pt>
    <dgm:pt modelId="{6A4FD81D-F964-4041-8A7E-BBB229B8CA5B}" type="pres">
      <dgm:prSet presAssocID="{3C055728-9B83-46E6-986D-A609075BBF0A}" presName="hSp" presStyleCnt="0"/>
      <dgm:spPr/>
    </dgm:pt>
    <dgm:pt modelId="{280DC5D2-26AB-4EBD-AA15-81EE157ADF7F}" type="pres">
      <dgm:prSet presAssocID="{3C055728-9B83-46E6-986D-A609075BBF0A}" presName="vProcSp" presStyleCnt="0"/>
      <dgm:spPr/>
    </dgm:pt>
    <dgm:pt modelId="{2CD30684-5190-4DF8-9708-1F1A883C76B7}" type="pres">
      <dgm:prSet presAssocID="{3C055728-9B83-46E6-986D-A609075BBF0A}" presName="vSp1" presStyleCnt="0"/>
      <dgm:spPr/>
    </dgm:pt>
    <dgm:pt modelId="{AE79B604-44AA-44B1-A843-C947459C2B50}" type="pres">
      <dgm:prSet presAssocID="{3C055728-9B83-46E6-986D-A609075BBF0A}" presName="simulatedConn" presStyleLbl="solidFgAcc1" presStyleIdx="0" presStyleCnt="3"/>
      <dgm:spPr/>
    </dgm:pt>
    <dgm:pt modelId="{D22626D0-615A-4CA8-B570-96F2A4B38D1E}" type="pres">
      <dgm:prSet presAssocID="{3C055728-9B83-46E6-986D-A609075BBF0A}" presName="vSp2" presStyleCnt="0"/>
      <dgm:spPr/>
    </dgm:pt>
    <dgm:pt modelId="{D7E248EE-E4AB-4311-A966-8D52707F2FC5}" type="pres">
      <dgm:prSet presAssocID="{3C055728-9B83-46E6-986D-A609075BBF0A}" presName="sibTrans" presStyleCnt="0"/>
      <dgm:spPr/>
    </dgm:pt>
    <dgm:pt modelId="{60AC71EB-CA7E-42FB-AB25-06100AB7084F}" type="pres">
      <dgm:prSet presAssocID="{177C1E87-94FA-4E8C-9D42-2F1C45533241}" presName="compositeNode" presStyleCnt="0">
        <dgm:presLayoutVars>
          <dgm:bulletEnabled val="1"/>
        </dgm:presLayoutVars>
      </dgm:prSet>
      <dgm:spPr/>
    </dgm:pt>
    <dgm:pt modelId="{7C9C324C-7713-4E39-8F50-CBBC0F28E3EB}" type="pres">
      <dgm:prSet presAssocID="{177C1E87-94FA-4E8C-9D42-2F1C45533241}" presName="bgRect" presStyleLbl="node1" presStyleIdx="1" presStyleCnt="4"/>
      <dgm:spPr/>
    </dgm:pt>
    <dgm:pt modelId="{86E3277B-4CC9-42FE-AD3D-3E93399F4A00}" type="pres">
      <dgm:prSet presAssocID="{177C1E87-94FA-4E8C-9D42-2F1C45533241}" presName="parentNode" presStyleLbl="node1" presStyleIdx="1" presStyleCnt="4">
        <dgm:presLayoutVars>
          <dgm:chMax val="0"/>
          <dgm:bulletEnabled val="1"/>
        </dgm:presLayoutVars>
      </dgm:prSet>
      <dgm:spPr/>
    </dgm:pt>
    <dgm:pt modelId="{2A4F867D-2D55-4247-9C4A-24D16242D37C}" type="pres">
      <dgm:prSet presAssocID="{177C1E87-94FA-4E8C-9D42-2F1C45533241}" presName="childNode" presStyleLbl="node1" presStyleIdx="1" presStyleCnt="4">
        <dgm:presLayoutVars>
          <dgm:bulletEnabled val="1"/>
        </dgm:presLayoutVars>
      </dgm:prSet>
      <dgm:spPr/>
    </dgm:pt>
    <dgm:pt modelId="{54AA86CE-A854-4FF3-A2C2-BACFE9EB7CB3}" type="pres">
      <dgm:prSet presAssocID="{1F9724AE-9322-4356-AB07-FBFA8FC23F40}" presName="hSp" presStyleCnt="0"/>
      <dgm:spPr/>
    </dgm:pt>
    <dgm:pt modelId="{6E9A71B1-1FA7-44A9-868E-95E7DD3F2DAC}" type="pres">
      <dgm:prSet presAssocID="{1F9724AE-9322-4356-AB07-FBFA8FC23F40}" presName="vProcSp" presStyleCnt="0"/>
      <dgm:spPr/>
    </dgm:pt>
    <dgm:pt modelId="{94F25E2A-E0BF-407B-B4B5-1386AAF31FF8}" type="pres">
      <dgm:prSet presAssocID="{1F9724AE-9322-4356-AB07-FBFA8FC23F40}" presName="vSp1" presStyleCnt="0"/>
      <dgm:spPr/>
    </dgm:pt>
    <dgm:pt modelId="{3C792FEF-458E-4D23-AF8D-4EEFCCFDDEBA}" type="pres">
      <dgm:prSet presAssocID="{1F9724AE-9322-4356-AB07-FBFA8FC23F40}" presName="simulatedConn" presStyleLbl="solidFgAcc1" presStyleIdx="1" presStyleCnt="3"/>
      <dgm:spPr/>
    </dgm:pt>
    <dgm:pt modelId="{6D757D38-DF91-4FC3-BB61-809477F221B2}" type="pres">
      <dgm:prSet presAssocID="{1F9724AE-9322-4356-AB07-FBFA8FC23F40}" presName="vSp2" presStyleCnt="0"/>
      <dgm:spPr/>
    </dgm:pt>
    <dgm:pt modelId="{6C46AC28-2467-485E-905D-1C4E2834BFDB}" type="pres">
      <dgm:prSet presAssocID="{1F9724AE-9322-4356-AB07-FBFA8FC23F40}" presName="sibTrans" presStyleCnt="0"/>
      <dgm:spPr/>
    </dgm:pt>
    <dgm:pt modelId="{4C6ED6C1-94DF-4299-9D4A-87C383FB312B}" type="pres">
      <dgm:prSet presAssocID="{23787BB1-B8C2-4459-B966-DDF54A783393}" presName="compositeNode" presStyleCnt="0">
        <dgm:presLayoutVars>
          <dgm:bulletEnabled val="1"/>
        </dgm:presLayoutVars>
      </dgm:prSet>
      <dgm:spPr/>
    </dgm:pt>
    <dgm:pt modelId="{5F21AF48-E761-46E8-9575-7AAE5E34932C}" type="pres">
      <dgm:prSet presAssocID="{23787BB1-B8C2-4459-B966-DDF54A783393}" presName="bgRect" presStyleLbl="node1" presStyleIdx="2" presStyleCnt="4"/>
      <dgm:spPr/>
    </dgm:pt>
    <dgm:pt modelId="{064294C9-210E-41AA-9425-528D1B1FE34A}" type="pres">
      <dgm:prSet presAssocID="{23787BB1-B8C2-4459-B966-DDF54A783393}" presName="parentNode" presStyleLbl="node1" presStyleIdx="2" presStyleCnt="4">
        <dgm:presLayoutVars>
          <dgm:chMax val="0"/>
          <dgm:bulletEnabled val="1"/>
        </dgm:presLayoutVars>
      </dgm:prSet>
      <dgm:spPr/>
    </dgm:pt>
    <dgm:pt modelId="{255614D5-B9EC-4628-8CFD-C0563EF88C2E}" type="pres">
      <dgm:prSet presAssocID="{23787BB1-B8C2-4459-B966-DDF54A783393}" presName="childNode" presStyleLbl="node1" presStyleIdx="2" presStyleCnt="4">
        <dgm:presLayoutVars>
          <dgm:bulletEnabled val="1"/>
        </dgm:presLayoutVars>
      </dgm:prSet>
      <dgm:spPr/>
    </dgm:pt>
    <dgm:pt modelId="{C51CDAC8-B8F0-4900-AC1A-C86810AF5A77}" type="pres">
      <dgm:prSet presAssocID="{E20753FF-CA67-407E-B1FD-B7F1AC2D826A}" presName="hSp" presStyleCnt="0"/>
      <dgm:spPr/>
    </dgm:pt>
    <dgm:pt modelId="{E2718EB6-9C99-4D83-BB8E-663027EBCC7D}" type="pres">
      <dgm:prSet presAssocID="{E20753FF-CA67-407E-B1FD-B7F1AC2D826A}" presName="vProcSp" presStyleCnt="0"/>
      <dgm:spPr/>
    </dgm:pt>
    <dgm:pt modelId="{1582A99C-6B3C-4114-B763-EA9F6E1FAF99}" type="pres">
      <dgm:prSet presAssocID="{E20753FF-CA67-407E-B1FD-B7F1AC2D826A}" presName="vSp1" presStyleCnt="0"/>
      <dgm:spPr/>
    </dgm:pt>
    <dgm:pt modelId="{A336636F-D102-468B-AF7C-E4A4DCC72E4E}" type="pres">
      <dgm:prSet presAssocID="{E20753FF-CA67-407E-B1FD-B7F1AC2D826A}" presName="simulatedConn" presStyleLbl="solidFgAcc1" presStyleIdx="2" presStyleCnt="3"/>
      <dgm:spPr/>
    </dgm:pt>
    <dgm:pt modelId="{FCA2EA80-4E46-4E72-93DD-3C95D816C557}" type="pres">
      <dgm:prSet presAssocID="{E20753FF-CA67-407E-B1FD-B7F1AC2D826A}" presName="vSp2" presStyleCnt="0"/>
      <dgm:spPr/>
    </dgm:pt>
    <dgm:pt modelId="{AD51DED0-25FE-461E-AB02-76CFE24AC72E}" type="pres">
      <dgm:prSet presAssocID="{E20753FF-CA67-407E-B1FD-B7F1AC2D826A}" presName="sibTrans" presStyleCnt="0"/>
      <dgm:spPr/>
    </dgm:pt>
    <dgm:pt modelId="{E200A8E4-5C60-4631-B1B9-41689E618079}" type="pres">
      <dgm:prSet presAssocID="{7FCC662A-8B29-46F4-8A4E-4F7D1DFFADEF}" presName="compositeNode" presStyleCnt="0">
        <dgm:presLayoutVars>
          <dgm:bulletEnabled val="1"/>
        </dgm:presLayoutVars>
      </dgm:prSet>
      <dgm:spPr/>
    </dgm:pt>
    <dgm:pt modelId="{2DC32495-C86F-419E-B9FD-CF3E38F302F1}" type="pres">
      <dgm:prSet presAssocID="{7FCC662A-8B29-46F4-8A4E-4F7D1DFFADEF}" presName="bgRect" presStyleLbl="node1" presStyleIdx="3" presStyleCnt="4" custLinFactNeighborX="-609" custLinFactNeighborY="-1514"/>
      <dgm:spPr/>
    </dgm:pt>
    <dgm:pt modelId="{D6E20A61-12D2-4202-9709-A2C86E8661A7}" type="pres">
      <dgm:prSet presAssocID="{7FCC662A-8B29-46F4-8A4E-4F7D1DFFADEF}" presName="parentNode" presStyleLbl="node1" presStyleIdx="3" presStyleCnt="4">
        <dgm:presLayoutVars>
          <dgm:chMax val="0"/>
          <dgm:bulletEnabled val="1"/>
        </dgm:presLayoutVars>
      </dgm:prSet>
      <dgm:spPr/>
    </dgm:pt>
    <dgm:pt modelId="{9201EFE3-F0FC-4A0B-A001-91497108F878}" type="pres">
      <dgm:prSet presAssocID="{7FCC662A-8B29-46F4-8A4E-4F7D1DFFADEF}" presName="childNode" presStyleLbl="node1" presStyleIdx="3" presStyleCnt="4">
        <dgm:presLayoutVars>
          <dgm:bulletEnabled val="1"/>
        </dgm:presLayoutVars>
      </dgm:prSet>
      <dgm:spPr/>
    </dgm:pt>
  </dgm:ptLst>
  <dgm:cxnLst>
    <dgm:cxn modelId="{7B388506-720F-4707-8A4A-32332DCBA6A5}" type="presOf" srcId="{310FC02B-23A6-43D1-90D7-D9BF597705E4}" destId="{2A4F867D-2D55-4247-9C4A-24D16242D37C}" srcOrd="0" destOrd="0" presId="urn:microsoft.com/office/officeart/2005/8/layout/hProcess7"/>
    <dgm:cxn modelId="{E84DC70A-1C21-4814-B7C7-471D724E13A3}" type="presOf" srcId="{7FCC662A-8B29-46F4-8A4E-4F7D1DFFADEF}" destId="{D6E20A61-12D2-4202-9709-A2C86E8661A7}" srcOrd="1" destOrd="0" presId="urn:microsoft.com/office/officeart/2005/8/layout/hProcess7"/>
    <dgm:cxn modelId="{94E4A615-45A2-4435-99CC-881F32D3CCB9}" srcId="{62BF7E96-0F7F-48B5-9650-BDDE27E17B4C}" destId="{6D34C662-333F-4BFB-900B-482531B01A38}" srcOrd="0" destOrd="0" parTransId="{CA4931BF-7E1C-4163-AEF3-5D339DA0585E}" sibTransId="{3C055728-9B83-46E6-986D-A609075BBF0A}"/>
    <dgm:cxn modelId="{01F30116-692C-4EBA-B058-D4AF1BF1FD35}" srcId="{62BF7E96-0F7F-48B5-9650-BDDE27E17B4C}" destId="{177C1E87-94FA-4E8C-9D42-2F1C45533241}" srcOrd="1" destOrd="0" parTransId="{5C9FDEF1-2310-4E7C-9DA2-A15FBA4969E3}" sibTransId="{1F9724AE-9322-4356-AB07-FBFA8FC23F40}"/>
    <dgm:cxn modelId="{3C680C24-2FC5-45DC-A248-4368ECBC3463}" type="presOf" srcId="{9D9A1697-3616-416C-A7B1-9E3E23DC0F2D}" destId="{255614D5-B9EC-4628-8CFD-C0563EF88C2E}" srcOrd="0" destOrd="0" presId="urn:microsoft.com/office/officeart/2005/8/layout/hProcess7"/>
    <dgm:cxn modelId="{826C763F-CD91-48B7-B84B-0A014B3DA2AF}" type="presOf" srcId="{6D34C662-333F-4BFB-900B-482531B01A38}" destId="{2B98E7C1-C815-48CB-9C5C-0BA3679E57D6}" srcOrd="0" destOrd="0" presId="urn:microsoft.com/office/officeart/2005/8/layout/hProcess7"/>
    <dgm:cxn modelId="{3CFA7261-CEF0-4B13-A57E-4C26C2DEDCB4}" srcId="{62BF7E96-0F7F-48B5-9650-BDDE27E17B4C}" destId="{7FCC662A-8B29-46F4-8A4E-4F7D1DFFADEF}" srcOrd="3" destOrd="0" parTransId="{2B145F23-8BA7-4EEB-91D1-E465A7F5062B}" sibTransId="{D4E90347-FE4C-4FD5-A6B4-BEFDD34A4A99}"/>
    <dgm:cxn modelId="{D68BEC67-8478-44E5-A4B5-591AF220DCC0}" srcId="{62BF7E96-0F7F-48B5-9650-BDDE27E17B4C}" destId="{23787BB1-B8C2-4459-B966-DDF54A783393}" srcOrd="2" destOrd="0" parTransId="{07020C04-AF22-44BA-B5E1-934B98E7462D}" sibTransId="{E20753FF-CA67-407E-B1FD-B7F1AC2D826A}"/>
    <dgm:cxn modelId="{DB45BB4F-BD1C-464D-8650-9488254E938A}" type="presOf" srcId="{9FC3F29E-FFAC-4608-B3EC-A7F0406482F0}" destId="{557E9369-6CC8-416A-AD05-D0C1E47AD164}" srcOrd="0" destOrd="0" presId="urn:microsoft.com/office/officeart/2005/8/layout/hProcess7"/>
    <dgm:cxn modelId="{57DCF070-7128-412E-8406-4A839110D112}" type="presOf" srcId="{62BF7E96-0F7F-48B5-9650-BDDE27E17B4C}" destId="{2771A82D-335D-4027-8AF9-0EA9335E49A3}" srcOrd="0" destOrd="0" presId="urn:microsoft.com/office/officeart/2005/8/layout/hProcess7"/>
    <dgm:cxn modelId="{4E07CE7A-E7C4-43CA-AEF0-598911584CB1}" srcId="{7FCC662A-8B29-46F4-8A4E-4F7D1DFFADEF}" destId="{E24A05C8-0285-4AFB-B820-896D3964475B}" srcOrd="0" destOrd="0" parTransId="{BCDB7B34-EA3C-4938-B531-637212538589}" sibTransId="{7984F23A-FD40-4A34-9777-6577B4C7A5A4}"/>
    <dgm:cxn modelId="{E2FF127F-75DB-4A3E-8B35-082841BAEF98}" type="presOf" srcId="{177C1E87-94FA-4E8C-9D42-2F1C45533241}" destId="{86E3277B-4CC9-42FE-AD3D-3E93399F4A00}" srcOrd="1" destOrd="0" presId="urn:microsoft.com/office/officeart/2005/8/layout/hProcess7"/>
    <dgm:cxn modelId="{05F88C7F-C04E-42E1-8939-425F6F404B87}" type="presOf" srcId="{7FCC662A-8B29-46F4-8A4E-4F7D1DFFADEF}" destId="{2DC32495-C86F-419E-B9FD-CF3E38F302F1}" srcOrd="0" destOrd="0" presId="urn:microsoft.com/office/officeart/2005/8/layout/hProcess7"/>
    <dgm:cxn modelId="{F1365685-DE24-4660-A8EF-388FA603DF73}" type="presOf" srcId="{23787BB1-B8C2-4459-B966-DDF54A783393}" destId="{064294C9-210E-41AA-9425-528D1B1FE34A}" srcOrd="1" destOrd="0" presId="urn:microsoft.com/office/officeart/2005/8/layout/hProcess7"/>
    <dgm:cxn modelId="{DDE66C8C-3995-4F53-A512-F04319C0D3F7}" type="presOf" srcId="{6D34C662-333F-4BFB-900B-482531B01A38}" destId="{A2D9A5E7-08BF-4F9C-85E6-FF9B12537A22}" srcOrd="1" destOrd="0" presId="urn:microsoft.com/office/officeart/2005/8/layout/hProcess7"/>
    <dgm:cxn modelId="{BB35E99C-549F-4482-BED0-4D3604628186}" srcId="{6D34C662-333F-4BFB-900B-482531B01A38}" destId="{9FC3F29E-FFAC-4608-B3EC-A7F0406482F0}" srcOrd="0" destOrd="0" parTransId="{7B9CC7D4-4BA9-4270-8945-F50EB6B5094A}" sibTransId="{A6A2BA08-C5D9-4E45-9763-AA2F4D1E353A}"/>
    <dgm:cxn modelId="{72E67BA0-8A37-48D1-AFC3-B32FFA956524}" type="presOf" srcId="{E24A05C8-0285-4AFB-B820-896D3964475B}" destId="{9201EFE3-F0FC-4A0B-A001-91497108F878}" srcOrd="0" destOrd="0" presId="urn:microsoft.com/office/officeart/2005/8/layout/hProcess7"/>
    <dgm:cxn modelId="{FC5520A7-89F6-4436-A3C6-FCEB2868C1E8}" srcId="{23787BB1-B8C2-4459-B966-DDF54A783393}" destId="{9D9A1697-3616-416C-A7B1-9E3E23DC0F2D}" srcOrd="0" destOrd="0" parTransId="{11D65EAC-9C7B-4A8D-9EB0-B22E84535D26}" sibTransId="{64084287-B4D9-4495-BDC0-AA5C34AA8DE2}"/>
    <dgm:cxn modelId="{DD5997B9-C8B2-48C1-95E2-7777A5B6BE2F}" type="presOf" srcId="{177C1E87-94FA-4E8C-9D42-2F1C45533241}" destId="{7C9C324C-7713-4E39-8F50-CBBC0F28E3EB}" srcOrd="0" destOrd="0" presId="urn:microsoft.com/office/officeart/2005/8/layout/hProcess7"/>
    <dgm:cxn modelId="{6B3657CB-775D-4803-941B-8AC773025A0D}" type="presOf" srcId="{23787BB1-B8C2-4459-B966-DDF54A783393}" destId="{5F21AF48-E761-46E8-9575-7AAE5E34932C}" srcOrd="0" destOrd="0" presId="urn:microsoft.com/office/officeart/2005/8/layout/hProcess7"/>
    <dgm:cxn modelId="{17E2EEF6-E057-4D2A-A2D0-E222ACEF734A}" srcId="{177C1E87-94FA-4E8C-9D42-2F1C45533241}" destId="{310FC02B-23A6-43D1-90D7-D9BF597705E4}" srcOrd="0" destOrd="0" parTransId="{EF071BE9-F881-4204-9E0E-291B91928281}" sibTransId="{EC8C8DE0-A2D6-4839-8870-C596FE778D80}"/>
    <dgm:cxn modelId="{3F4AE5F0-5177-4E1C-9C15-613BE2E6FE49}" type="presParOf" srcId="{2771A82D-335D-4027-8AF9-0EA9335E49A3}" destId="{830AC9E7-D9DB-4007-A00C-F0B4AEECE299}" srcOrd="0" destOrd="0" presId="urn:microsoft.com/office/officeart/2005/8/layout/hProcess7"/>
    <dgm:cxn modelId="{60C49B62-F15A-41DB-BC7C-8629CE1A694C}" type="presParOf" srcId="{830AC9E7-D9DB-4007-A00C-F0B4AEECE299}" destId="{2B98E7C1-C815-48CB-9C5C-0BA3679E57D6}" srcOrd="0" destOrd="0" presId="urn:microsoft.com/office/officeart/2005/8/layout/hProcess7"/>
    <dgm:cxn modelId="{E1EF0891-D155-43DB-8F64-8AF7A342D360}" type="presParOf" srcId="{830AC9E7-D9DB-4007-A00C-F0B4AEECE299}" destId="{A2D9A5E7-08BF-4F9C-85E6-FF9B12537A22}" srcOrd="1" destOrd="0" presId="urn:microsoft.com/office/officeart/2005/8/layout/hProcess7"/>
    <dgm:cxn modelId="{DBD501E8-4D08-491D-8A72-840EB2C81CD6}" type="presParOf" srcId="{830AC9E7-D9DB-4007-A00C-F0B4AEECE299}" destId="{557E9369-6CC8-416A-AD05-D0C1E47AD164}" srcOrd="2" destOrd="0" presId="urn:microsoft.com/office/officeart/2005/8/layout/hProcess7"/>
    <dgm:cxn modelId="{CD907178-5DC7-4A81-94F9-BF62C900AB47}" type="presParOf" srcId="{2771A82D-335D-4027-8AF9-0EA9335E49A3}" destId="{6A4FD81D-F964-4041-8A7E-BBB229B8CA5B}" srcOrd="1" destOrd="0" presId="urn:microsoft.com/office/officeart/2005/8/layout/hProcess7"/>
    <dgm:cxn modelId="{7A62DF7A-CE31-40BA-B143-277827515BBC}" type="presParOf" srcId="{2771A82D-335D-4027-8AF9-0EA9335E49A3}" destId="{280DC5D2-26AB-4EBD-AA15-81EE157ADF7F}" srcOrd="2" destOrd="0" presId="urn:microsoft.com/office/officeart/2005/8/layout/hProcess7"/>
    <dgm:cxn modelId="{A1E60AC2-5790-40D6-AC51-27A4489622EC}" type="presParOf" srcId="{280DC5D2-26AB-4EBD-AA15-81EE157ADF7F}" destId="{2CD30684-5190-4DF8-9708-1F1A883C76B7}" srcOrd="0" destOrd="0" presId="urn:microsoft.com/office/officeart/2005/8/layout/hProcess7"/>
    <dgm:cxn modelId="{7B468143-2344-4A86-96D3-6D2604BED182}" type="presParOf" srcId="{280DC5D2-26AB-4EBD-AA15-81EE157ADF7F}" destId="{AE79B604-44AA-44B1-A843-C947459C2B50}" srcOrd="1" destOrd="0" presId="urn:microsoft.com/office/officeart/2005/8/layout/hProcess7"/>
    <dgm:cxn modelId="{80DE2D91-BC48-46CF-8469-DFB084EB3126}" type="presParOf" srcId="{280DC5D2-26AB-4EBD-AA15-81EE157ADF7F}" destId="{D22626D0-615A-4CA8-B570-96F2A4B38D1E}" srcOrd="2" destOrd="0" presId="urn:microsoft.com/office/officeart/2005/8/layout/hProcess7"/>
    <dgm:cxn modelId="{12CBC449-2491-4C4A-81CD-C75F896735AF}" type="presParOf" srcId="{2771A82D-335D-4027-8AF9-0EA9335E49A3}" destId="{D7E248EE-E4AB-4311-A966-8D52707F2FC5}" srcOrd="3" destOrd="0" presId="urn:microsoft.com/office/officeart/2005/8/layout/hProcess7"/>
    <dgm:cxn modelId="{8BC21649-2939-49E6-BA44-BFCE7633BE37}" type="presParOf" srcId="{2771A82D-335D-4027-8AF9-0EA9335E49A3}" destId="{60AC71EB-CA7E-42FB-AB25-06100AB7084F}" srcOrd="4" destOrd="0" presId="urn:microsoft.com/office/officeart/2005/8/layout/hProcess7"/>
    <dgm:cxn modelId="{9C50504E-C889-47D6-BDF2-A7F7FE8E94EE}" type="presParOf" srcId="{60AC71EB-CA7E-42FB-AB25-06100AB7084F}" destId="{7C9C324C-7713-4E39-8F50-CBBC0F28E3EB}" srcOrd="0" destOrd="0" presId="urn:microsoft.com/office/officeart/2005/8/layout/hProcess7"/>
    <dgm:cxn modelId="{8348FC3D-A985-45B7-8C4C-36985804DB3A}" type="presParOf" srcId="{60AC71EB-CA7E-42FB-AB25-06100AB7084F}" destId="{86E3277B-4CC9-42FE-AD3D-3E93399F4A00}" srcOrd="1" destOrd="0" presId="urn:microsoft.com/office/officeart/2005/8/layout/hProcess7"/>
    <dgm:cxn modelId="{31943DCF-6607-4C12-A9BB-34FAF35070B4}" type="presParOf" srcId="{60AC71EB-CA7E-42FB-AB25-06100AB7084F}" destId="{2A4F867D-2D55-4247-9C4A-24D16242D37C}" srcOrd="2" destOrd="0" presId="urn:microsoft.com/office/officeart/2005/8/layout/hProcess7"/>
    <dgm:cxn modelId="{F5BBF32D-A567-4681-907F-6E5FEB525B60}" type="presParOf" srcId="{2771A82D-335D-4027-8AF9-0EA9335E49A3}" destId="{54AA86CE-A854-4FF3-A2C2-BACFE9EB7CB3}" srcOrd="5" destOrd="0" presId="urn:microsoft.com/office/officeart/2005/8/layout/hProcess7"/>
    <dgm:cxn modelId="{C44225DF-D225-4FF3-97C7-B03E2F135F65}" type="presParOf" srcId="{2771A82D-335D-4027-8AF9-0EA9335E49A3}" destId="{6E9A71B1-1FA7-44A9-868E-95E7DD3F2DAC}" srcOrd="6" destOrd="0" presId="urn:microsoft.com/office/officeart/2005/8/layout/hProcess7"/>
    <dgm:cxn modelId="{E30852E0-5B03-4006-A206-B73A834A590F}" type="presParOf" srcId="{6E9A71B1-1FA7-44A9-868E-95E7DD3F2DAC}" destId="{94F25E2A-E0BF-407B-B4B5-1386AAF31FF8}" srcOrd="0" destOrd="0" presId="urn:microsoft.com/office/officeart/2005/8/layout/hProcess7"/>
    <dgm:cxn modelId="{2B8644A7-2820-4459-ABF7-A4A6381D240E}" type="presParOf" srcId="{6E9A71B1-1FA7-44A9-868E-95E7DD3F2DAC}" destId="{3C792FEF-458E-4D23-AF8D-4EEFCCFDDEBA}" srcOrd="1" destOrd="0" presId="urn:microsoft.com/office/officeart/2005/8/layout/hProcess7"/>
    <dgm:cxn modelId="{F2CA0B25-F34A-4A86-97BE-0285CB5E8821}" type="presParOf" srcId="{6E9A71B1-1FA7-44A9-868E-95E7DD3F2DAC}" destId="{6D757D38-DF91-4FC3-BB61-809477F221B2}" srcOrd="2" destOrd="0" presId="urn:microsoft.com/office/officeart/2005/8/layout/hProcess7"/>
    <dgm:cxn modelId="{AB2FE57E-BE7A-4310-8C22-A26E7DF34789}" type="presParOf" srcId="{2771A82D-335D-4027-8AF9-0EA9335E49A3}" destId="{6C46AC28-2467-485E-905D-1C4E2834BFDB}" srcOrd="7" destOrd="0" presId="urn:microsoft.com/office/officeart/2005/8/layout/hProcess7"/>
    <dgm:cxn modelId="{463DF70E-A53A-4AB0-AAAF-C8316DDC4D95}" type="presParOf" srcId="{2771A82D-335D-4027-8AF9-0EA9335E49A3}" destId="{4C6ED6C1-94DF-4299-9D4A-87C383FB312B}" srcOrd="8" destOrd="0" presId="urn:microsoft.com/office/officeart/2005/8/layout/hProcess7"/>
    <dgm:cxn modelId="{0124066E-A1D6-422B-B7C4-1D3BFA45D502}" type="presParOf" srcId="{4C6ED6C1-94DF-4299-9D4A-87C383FB312B}" destId="{5F21AF48-E761-46E8-9575-7AAE5E34932C}" srcOrd="0" destOrd="0" presId="urn:microsoft.com/office/officeart/2005/8/layout/hProcess7"/>
    <dgm:cxn modelId="{8D3FE253-5F79-44D1-B791-A319476972F0}" type="presParOf" srcId="{4C6ED6C1-94DF-4299-9D4A-87C383FB312B}" destId="{064294C9-210E-41AA-9425-528D1B1FE34A}" srcOrd="1" destOrd="0" presId="urn:microsoft.com/office/officeart/2005/8/layout/hProcess7"/>
    <dgm:cxn modelId="{6CAF80D6-2E1B-4FCE-A82F-41C2D1306E8A}" type="presParOf" srcId="{4C6ED6C1-94DF-4299-9D4A-87C383FB312B}" destId="{255614D5-B9EC-4628-8CFD-C0563EF88C2E}" srcOrd="2" destOrd="0" presId="urn:microsoft.com/office/officeart/2005/8/layout/hProcess7"/>
    <dgm:cxn modelId="{4B135E59-B3F0-4346-AE70-E916104F5759}" type="presParOf" srcId="{2771A82D-335D-4027-8AF9-0EA9335E49A3}" destId="{C51CDAC8-B8F0-4900-AC1A-C86810AF5A77}" srcOrd="9" destOrd="0" presId="urn:microsoft.com/office/officeart/2005/8/layout/hProcess7"/>
    <dgm:cxn modelId="{46AC2E86-DDAA-4A98-B964-CE9EC9415996}" type="presParOf" srcId="{2771A82D-335D-4027-8AF9-0EA9335E49A3}" destId="{E2718EB6-9C99-4D83-BB8E-663027EBCC7D}" srcOrd="10" destOrd="0" presId="urn:microsoft.com/office/officeart/2005/8/layout/hProcess7"/>
    <dgm:cxn modelId="{928EC04D-F1DC-4DF8-92CF-BAB60E2A5639}" type="presParOf" srcId="{E2718EB6-9C99-4D83-BB8E-663027EBCC7D}" destId="{1582A99C-6B3C-4114-B763-EA9F6E1FAF99}" srcOrd="0" destOrd="0" presId="urn:microsoft.com/office/officeart/2005/8/layout/hProcess7"/>
    <dgm:cxn modelId="{4508573F-9D16-4A30-BBDF-1C386C2EB106}" type="presParOf" srcId="{E2718EB6-9C99-4D83-BB8E-663027EBCC7D}" destId="{A336636F-D102-468B-AF7C-E4A4DCC72E4E}" srcOrd="1" destOrd="0" presId="urn:microsoft.com/office/officeart/2005/8/layout/hProcess7"/>
    <dgm:cxn modelId="{BB0F965A-CC34-405D-9954-248FD254670B}" type="presParOf" srcId="{E2718EB6-9C99-4D83-BB8E-663027EBCC7D}" destId="{FCA2EA80-4E46-4E72-93DD-3C95D816C557}" srcOrd="2" destOrd="0" presId="urn:microsoft.com/office/officeart/2005/8/layout/hProcess7"/>
    <dgm:cxn modelId="{01A7E285-8CDF-410C-A457-A41FAA9A5C92}" type="presParOf" srcId="{2771A82D-335D-4027-8AF9-0EA9335E49A3}" destId="{AD51DED0-25FE-461E-AB02-76CFE24AC72E}" srcOrd="11" destOrd="0" presId="urn:microsoft.com/office/officeart/2005/8/layout/hProcess7"/>
    <dgm:cxn modelId="{3E297A81-AA8F-4378-83BB-7A001C2FB0E4}" type="presParOf" srcId="{2771A82D-335D-4027-8AF9-0EA9335E49A3}" destId="{E200A8E4-5C60-4631-B1B9-41689E618079}" srcOrd="12" destOrd="0" presId="urn:microsoft.com/office/officeart/2005/8/layout/hProcess7"/>
    <dgm:cxn modelId="{45A3C0E7-2866-459E-A622-984A0ACF39DD}" type="presParOf" srcId="{E200A8E4-5C60-4631-B1B9-41689E618079}" destId="{2DC32495-C86F-419E-B9FD-CF3E38F302F1}" srcOrd="0" destOrd="0" presId="urn:microsoft.com/office/officeart/2005/8/layout/hProcess7"/>
    <dgm:cxn modelId="{5ECBB351-5453-48CB-AC82-A78BD3F428EC}" type="presParOf" srcId="{E200A8E4-5C60-4631-B1B9-41689E618079}" destId="{D6E20A61-12D2-4202-9709-A2C86E8661A7}" srcOrd="1" destOrd="0" presId="urn:microsoft.com/office/officeart/2005/8/layout/hProcess7"/>
    <dgm:cxn modelId="{0D7C4AD0-41F2-4915-B38F-BC3479F125D4}" type="presParOf" srcId="{E200A8E4-5C60-4631-B1B9-41689E618079}" destId="{9201EFE3-F0FC-4A0B-A001-91497108F878}"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2BF7E96-0F7F-48B5-9650-BDDE27E17B4C}"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CO"/>
        </a:p>
      </dgm:t>
    </dgm:pt>
    <dgm:pt modelId="{AC1BA7DE-3C45-4D82-B646-1247A4A074DA}">
      <dgm:prSet phldrT="[Texto]" custT="1"/>
      <dgm:spPr/>
      <dgm:t>
        <a:bodyPr/>
        <a:lstStyle/>
        <a:p>
          <a:r>
            <a:rPr lang="es-CO" sz="2000" dirty="0">
              <a:latin typeface="Montserrat" panose="00000500000000000000" pitchFamily="50" charset="0"/>
            </a:rPr>
            <a:t>5</a:t>
          </a:r>
        </a:p>
      </dgm:t>
    </dgm:pt>
    <dgm:pt modelId="{F06D02DA-EF6C-4F00-9652-4B5F322F4E9F}" type="parTrans" cxnId="{77C6C6C3-5BA4-43D0-8114-198A2E832F2E}">
      <dgm:prSet/>
      <dgm:spPr/>
      <dgm:t>
        <a:bodyPr/>
        <a:lstStyle/>
        <a:p>
          <a:endParaRPr lang="es-CO" sz="2000">
            <a:latin typeface="Montserrat" panose="00000500000000000000" pitchFamily="50" charset="0"/>
          </a:endParaRPr>
        </a:p>
      </dgm:t>
    </dgm:pt>
    <dgm:pt modelId="{2D15430D-7B3C-4555-A926-943BCBF952C7}" type="sibTrans" cxnId="{77C6C6C3-5BA4-43D0-8114-198A2E832F2E}">
      <dgm:prSet/>
      <dgm:spPr/>
      <dgm:t>
        <a:bodyPr/>
        <a:lstStyle/>
        <a:p>
          <a:endParaRPr lang="es-CO" sz="2000">
            <a:latin typeface="Montserrat" panose="00000500000000000000" pitchFamily="50" charset="0"/>
          </a:endParaRPr>
        </a:p>
      </dgm:t>
    </dgm:pt>
    <dgm:pt modelId="{87D3054E-9F0E-4839-B26F-6CE8A7E0C55E}">
      <dgm:prSet phldrT="[Texto]" custT="1"/>
      <dgm:spPr/>
      <dgm:t>
        <a:bodyPr/>
        <a:lstStyle/>
        <a:p>
          <a:r>
            <a:rPr lang="es-CO" sz="2000" dirty="0">
              <a:latin typeface="Montserrat" panose="00000500000000000000" pitchFamily="50" charset="0"/>
            </a:rPr>
            <a:t>6</a:t>
          </a:r>
        </a:p>
      </dgm:t>
    </dgm:pt>
    <dgm:pt modelId="{771E6E2B-2B27-48EF-B7B5-4AAFD6371240}" type="parTrans" cxnId="{20071BFD-4420-4787-BC8F-9D1A66252091}">
      <dgm:prSet/>
      <dgm:spPr/>
      <dgm:t>
        <a:bodyPr/>
        <a:lstStyle/>
        <a:p>
          <a:endParaRPr lang="es-CO" sz="2000">
            <a:latin typeface="Montserrat" panose="00000500000000000000" pitchFamily="50" charset="0"/>
          </a:endParaRPr>
        </a:p>
      </dgm:t>
    </dgm:pt>
    <dgm:pt modelId="{7AEA1815-D9CB-408E-923A-AB0210A278C6}" type="sibTrans" cxnId="{20071BFD-4420-4787-BC8F-9D1A66252091}">
      <dgm:prSet/>
      <dgm:spPr/>
      <dgm:t>
        <a:bodyPr/>
        <a:lstStyle/>
        <a:p>
          <a:endParaRPr lang="es-CO" sz="2000">
            <a:latin typeface="Montserrat" panose="00000500000000000000" pitchFamily="50" charset="0"/>
          </a:endParaRPr>
        </a:p>
      </dgm:t>
    </dgm:pt>
    <dgm:pt modelId="{A420145D-2EFF-4EEE-9DB4-9054BA32C3CD}">
      <dgm:prSet custT="1"/>
      <dgm:spPr/>
      <dgm:t>
        <a:bodyPr/>
        <a:lstStyle/>
        <a:p>
          <a:endParaRPr lang="es-CO" sz="2000" dirty="0">
            <a:latin typeface="Montserrat" panose="00000500000000000000" pitchFamily="50" charset="0"/>
          </a:endParaRPr>
        </a:p>
        <a:p>
          <a:r>
            <a:rPr lang="es-CO" sz="2000" dirty="0">
              <a:latin typeface="Montserrat" panose="00000500000000000000" pitchFamily="50" charset="0"/>
            </a:rPr>
            <a:t>Ciclosporina A.</a:t>
          </a:r>
        </a:p>
      </dgm:t>
    </dgm:pt>
    <dgm:pt modelId="{691D1777-59B1-4482-B934-04EF86C7ACAA}" type="parTrans" cxnId="{0AB8074E-23E2-486B-9AF5-586E03AED7D0}">
      <dgm:prSet/>
      <dgm:spPr/>
      <dgm:t>
        <a:bodyPr/>
        <a:lstStyle/>
        <a:p>
          <a:endParaRPr lang="es-CO" sz="2000">
            <a:latin typeface="Montserrat" panose="00000500000000000000" pitchFamily="50" charset="0"/>
          </a:endParaRPr>
        </a:p>
      </dgm:t>
    </dgm:pt>
    <dgm:pt modelId="{52C81D7A-DB41-4B86-B9C4-3FF51996FC3F}" type="sibTrans" cxnId="{0AB8074E-23E2-486B-9AF5-586E03AED7D0}">
      <dgm:prSet/>
      <dgm:spPr/>
      <dgm:t>
        <a:bodyPr/>
        <a:lstStyle/>
        <a:p>
          <a:endParaRPr lang="es-CO" sz="2000">
            <a:latin typeface="Montserrat" panose="00000500000000000000" pitchFamily="50" charset="0"/>
          </a:endParaRPr>
        </a:p>
      </dgm:t>
    </dgm:pt>
    <dgm:pt modelId="{832CA0E6-66EE-488A-B2DD-8F9027FA3DC1}">
      <dgm:prSet custT="1"/>
      <dgm:spPr/>
      <dgm:t>
        <a:bodyPr/>
        <a:lstStyle/>
        <a:p>
          <a:endParaRPr lang="es-CO" sz="2000" dirty="0">
            <a:latin typeface="Montserrat" panose="00000500000000000000" pitchFamily="50" charset="0"/>
          </a:endParaRPr>
        </a:p>
        <a:p>
          <a:r>
            <a:rPr lang="es-CO" sz="2000" dirty="0">
              <a:latin typeface="Montserrat" panose="00000500000000000000" pitchFamily="50" charset="0"/>
            </a:rPr>
            <a:t>Cirugía de derivación.</a:t>
          </a:r>
        </a:p>
      </dgm:t>
    </dgm:pt>
    <dgm:pt modelId="{A7702CC8-A6B4-43DE-9089-18D379531EE7}" type="parTrans" cxnId="{CAFEA5F8-0E75-460E-993C-90CBEEAFD73B}">
      <dgm:prSet/>
      <dgm:spPr/>
      <dgm:t>
        <a:bodyPr/>
        <a:lstStyle/>
        <a:p>
          <a:endParaRPr lang="es-CO" sz="2000">
            <a:latin typeface="Montserrat" panose="00000500000000000000" pitchFamily="50" charset="0"/>
          </a:endParaRPr>
        </a:p>
      </dgm:t>
    </dgm:pt>
    <dgm:pt modelId="{58FFBE1F-E6CE-47CD-93C8-8AFD7E5E7197}" type="sibTrans" cxnId="{CAFEA5F8-0E75-460E-993C-90CBEEAFD73B}">
      <dgm:prSet/>
      <dgm:spPr/>
      <dgm:t>
        <a:bodyPr/>
        <a:lstStyle/>
        <a:p>
          <a:endParaRPr lang="es-CO" sz="2000">
            <a:latin typeface="Montserrat" panose="00000500000000000000" pitchFamily="50" charset="0"/>
          </a:endParaRPr>
        </a:p>
      </dgm:t>
    </dgm:pt>
    <dgm:pt modelId="{2771A82D-335D-4027-8AF9-0EA9335E49A3}" type="pres">
      <dgm:prSet presAssocID="{62BF7E96-0F7F-48B5-9650-BDDE27E17B4C}" presName="Name0" presStyleCnt="0">
        <dgm:presLayoutVars>
          <dgm:dir/>
          <dgm:animLvl val="lvl"/>
          <dgm:resizeHandles val="exact"/>
        </dgm:presLayoutVars>
      </dgm:prSet>
      <dgm:spPr/>
    </dgm:pt>
    <dgm:pt modelId="{8AD51FBD-EFD9-468B-BD8C-40AE7E85344F}" type="pres">
      <dgm:prSet presAssocID="{AC1BA7DE-3C45-4D82-B646-1247A4A074DA}" presName="compositeNode" presStyleCnt="0">
        <dgm:presLayoutVars>
          <dgm:bulletEnabled val="1"/>
        </dgm:presLayoutVars>
      </dgm:prSet>
      <dgm:spPr/>
    </dgm:pt>
    <dgm:pt modelId="{584ADAEC-E717-433A-A962-0F2225EF448F}" type="pres">
      <dgm:prSet presAssocID="{AC1BA7DE-3C45-4D82-B646-1247A4A074DA}" presName="bgRect" presStyleLbl="node1" presStyleIdx="0" presStyleCnt="2"/>
      <dgm:spPr/>
    </dgm:pt>
    <dgm:pt modelId="{E09CA61F-DF7E-4C2F-8945-723AAED09119}" type="pres">
      <dgm:prSet presAssocID="{AC1BA7DE-3C45-4D82-B646-1247A4A074DA}" presName="parentNode" presStyleLbl="node1" presStyleIdx="0" presStyleCnt="2">
        <dgm:presLayoutVars>
          <dgm:chMax val="0"/>
          <dgm:bulletEnabled val="1"/>
        </dgm:presLayoutVars>
      </dgm:prSet>
      <dgm:spPr/>
    </dgm:pt>
    <dgm:pt modelId="{492F0C6E-5521-4A06-B976-0FE9CA8A4249}" type="pres">
      <dgm:prSet presAssocID="{AC1BA7DE-3C45-4D82-B646-1247A4A074DA}" presName="childNode" presStyleLbl="node1" presStyleIdx="0" presStyleCnt="2">
        <dgm:presLayoutVars>
          <dgm:bulletEnabled val="1"/>
        </dgm:presLayoutVars>
      </dgm:prSet>
      <dgm:spPr/>
    </dgm:pt>
    <dgm:pt modelId="{CB82A207-9E90-411D-9907-253B92CB3D33}" type="pres">
      <dgm:prSet presAssocID="{2D15430D-7B3C-4555-A926-943BCBF952C7}" presName="hSp" presStyleCnt="0"/>
      <dgm:spPr/>
    </dgm:pt>
    <dgm:pt modelId="{0F9AC812-FE78-4544-A0D4-0F26A408588E}" type="pres">
      <dgm:prSet presAssocID="{2D15430D-7B3C-4555-A926-943BCBF952C7}" presName="vProcSp" presStyleCnt="0"/>
      <dgm:spPr/>
    </dgm:pt>
    <dgm:pt modelId="{6585A6BE-504A-4140-B679-AF4F84464C74}" type="pres">
      <dgm:prSet presAssocID="{2D15430D-7B3C-4555-A926-943BCBF952C7}" presName="vSp1" presStyleCnt="0"/>
      <dgm:spPr/>
    </dgm:pt>
    <dgm:pt modelId="{85F84365-25F2-4962-8F89-A121B1457501}" type="pres">
      <dgm:prSet presAssocID="{2D15430D-7B3C-4555-A926-943BCBF952C7}" presName="simulatedConn" presStyleLbl="solidFgAcc1" presStyleIdx="0" presStyleCnt="1"/>
      <dgm:spPr/>
    </dgm:pt>
    <dgm:pt modelId="{E9D30ACD-562B-4361-A968-43C0A81D8477}" type="pres">
      <dgm:prSet presAssocID="{2D15430D-7B3C-4555-A926-943BCBF952C7}" presName="vSp2" presStyleCnt="0"/>
      <dgm:spPr/>
    </dgm:pt>
    <dgm:pt modelId="{AD0F3C87-4F8C-415C-9D65-293BD7E252F3}" type="pres">
      <dgm:prSet presAssocID="{2D15430D-7B3C-4555-A926-943BCBF952C7}" presName="sibTrans" presStyleCnt="0"/>
      <dgm:spPr/>
    </dgm:pt>
    <dgm:pt modelId="{F9986479-B62D-4E2D-BFE7-E4C8C0DBF52D}" type="pres">
      <dgm:prSet presAssocID="{87D3054E-9F0E-4839-B26F-6CE8A7E0C55E}" presName="compositeNode" presStyleCnt="0">
        <dgm:presLayoutVars>
          <dgm:bulletEnabled val="1"/>
        </dgm:presLayoutVars>
      </dgm:prSet>
      <dgm:spPr/>
    </dgm:pt>
    <dgm:pt modelId="{04CDA536-4EEC-491F-863A-8D610DF8DBB5}" type="pres">
      <dgm:prSet presAssocID="{87D3054E-9F0E-4839-B26F-6CE8A7E0C55E}" presName="bgRect" presStyleLbl="node1" presStyleIdx="1" presStyleCnt="2"/>
      <dgm:spPr/>
    </dgm:pt>
    <dgm:pt modelId="{307439F0-843D-47D7-A28F-CF30D78242DB}" type="pres">
      <dgm:prSet presAssocID="{87D3054E-9F0E-4839-B26F-6CE8A7E0C55E}" presName="parentNode" presStyleLbl="node1" presStyleIdx="1" presStyleCnt="2">
        <dgm:presLayoutVars>
          <dgm:chMax val="0"/>
          <dgm:bulletEnabled val="1"/>
        </dgm:presLayoutVars>
      </dgm:prSet>
      <dgm:spPr/>
    </dgm:pt>
    <dgm:pt modelId="{41A03944-2F24-46D1-8170-4BCF42167F25}" type="pres">
      <dgm:prSet presAssocID="{87D3054E-9F0E-4839-B26F-6CE8A7E0C55E}" presName="childNode" presStyleLbl="node1" presStyleIdx="1" presStyleCnt="2">
        <dgm:presLayoutVars>
          <dgm:bulletEnabled val="1"/>
        </dgm:presLayoutVars>
      </dgm:prSet>
      <dgm:spPr/>
    </dgm:pt>
  </dgm:ptLst>
  <dgm:cxnLst>
    <dgm:cxn modelId="{528A2827-933F-4EDE-BC00-A4645768677C}" type="presOf" srcId="{87D3054E-9F0E-4839-B26F-6CE8A7E0C55E}" destId="{04CDA536-4EEC-491F-863A-8D610DF8DBB5}" srcOrd="0" destOrd="0" presId="urn:microsoft.com/office/officeart/2005/8/layout/hProcess7"/>
    <dgm:cxn modelId="{B9B2703E-2892-426F-BF19-12D7CA893A1C}" type="presOf" srcId="{87D3054E-9F0E-4839-B26F-6CE8A7E0C55E}" destId="{307439F0-843D-47D7-A28F-CF30D78242DB}" srcOrd="1" destOrd="0" presId="urn:microsoft.com/office/officeart/2005/8/layout/hProcess7"/>
    <dgm:cxn modelId="{0A37843E-E8CE-462B-9D9C-FE03F6C65B64}" type="presOf" srcId="{A420145D-2EFF-4EEE-9DB4-9054BA32C3CD}" destId="{492F0C6E-5521-4A06-B976-0FE9CA8A4249}" srcOrd="0" destOrd="0" presId="urn:microsoft.com/office/officeart/2005/8/layout/hProcess7"/>
    <dgm:cxn modelId="{0AB8074E-23E2-486B-9AF5-586E03AED7D0}" srcId="{AC1BA7DE-3C45-4D82-B646-1247A4A074DA}" destId="{A420145D-2EFF-4EEE-9DB4-9054BA32C3CD}" srcOrd="0" destOrd="0" parTransId="{691D1777-59B1-4482-B934-04EF86C7ACAA}" sibTransId="{52C81D7A-DB41-4B86-B9C4-3FF51996FC3F}"/>
    <dgm:cxn modelId="{A0F7307D-D687-4CA6-8BA8-78FA6BA0BEA0}" type="presOf" srcId="{832CA0E6-66EE-488A-B2DD-8F9027FA3DC1}" destId="{41A03944-2F24-46D1-8170-4BCF42167F25}" srcOrd="0" destOrd="0" presId="urn:microsoft.com/office/officeart/2005/8/layout/hProcess7"/>
    <dgm:cxn modelId="{FFC1A990-12EB-42D9-A318-A2D5DBB0AB5B}" type="presOf" srcId="{62BF7E96-0F7F-48B5-9650-BDDE27E17B4C}" destId="{2771A82D-335D-4027-8AF9-0EA9335E49A3}" srcOrd="0" destOrd="0" presId="urn:microsoft.com/office/officeart/2005/8/layout/hProcess7"/>
    <dgm:cxn modelId="{77C6C6C3-5BA4-43D0-8114-198A2E832F2E}" srcId="{62BF7E96-0F7F-48B5-9650-BDDE27E17B4C}" destId="{AC1BA7DE-3C45-4D82-B646-1247A4A074DA}" srcOrd="0" destOrd="0" parTransId="{F06D02DA-EF6C-4F00-9652-4B5F322F4E9F}" sibTransId="{2D15430D-7B3C-4555-A926-943BCBF952C7}"/>
    <dgm:cxn modelId="{14E73BC5-4098-426C-BEE4-F3AAEE72CE6E}" type="presOf" srcId="{AC1BA7DE-3C45-4D82-B646-1247A4A074DA}" destId="{584ADAEC-E717-433A-A962-0F2225EF448F}" srcOrd="0" destOrd="0" presId="urn:microsoft.com/office/officeart/2005/8/layout/hProcess7"/>
    <dgm:cxn modelId="{CAFEA5F8-0E75-460E-993C-90CBEEAFD73B}" srcId="{87D3054E-9F0E-4839-B26F-6CE8A7E0C55E}" destId="{832CA0E6-66EE-488A-B2DD-8F9027FA3DC1}" srcOrd="0" destOrd="0" parTransId="{A7702CC8-A6B4-43DE-9089-18D379531EE7}" sibTransId="{58FFBE1F-E6CE-47CD-93C8-8AFD7E5E7197}"/>
    <dgm:cxn modelId="{BB201DFA-8709-42D4-A25F-785F49810FBA}" type="presOf" srcId="{AC1BA7DE-3C45-4D82-B646-1247A4A074DA}" destId="{E09CA61F-DF7E-4C2F-8945-723AAED09119}" srcOrd="1" destOrd="0" presId="urn:microsoft.com/office/officeart/2005/8/layout/hProcess7"/>
    <dgm:cxn modelId="{20071BFD-4420-4787-BC8F-9D1A66252091}" srcId="{62BF7E96-0F7F-48B5-9650-BDDE27E17B4C}" destId="{87D3054E-9F0E-4839-B26F-6CE8A7E0C55E}" srcOrd="1" destOrd="0" parTransId="{771E6E2B-2B27-48EF-B7B5-4AAFD6371240}" sibTransId="{7AEA1815-D9CB-408E-923A-AB0210A278C6}"/>
    <dgm:cxn modelId="{944A32D7-C13E-430C-BE90-05BADAA94BD5}" type="presParOf" srcId="{2771A82D-335D-4027-8AF9-0EA9335E49A3}" destId="{8AD51FBD-EFD9-468B-BD8C-40AE7E85344F}" srcOrd="0" destOrd="0" presId="urn:microsoft.com/office/officeart/2005/8/layout/hProcess7"/>
    <dgm:cxn modelId="{28DAC62D-52B4-40EC-9038-1E52CD254E16}" type="presParOf" srcId="{8AD51FBD-EFD9-468B-BD8C-40AE7E85344F}" destId="{584ADAEC-E717-433A-A962-0F2225EF448F}" srcOrd="0" destOrd="0" presId="urn:microsoft.com/office/officeart/2005/8/layout/hProcess7"/>
    <dgm:cxn modelId="{C58C986F-5FE3-45DE-9D84-757E46F53D32}" type="presParOf" srcId="{8AD51FBD-EFD9-468B-BD8C-40AE7E85344F}" destId="{E09CA61F-DF7E-4C2F-8945-723AAED09119}" srcOrd="1" destOrd="0" presId="urn:microsoft.com/office/officeart/2005/8/layout/hProcess7"/>
    <dgm:cxn modelId="{E808C7ED-988D-40FD-B171-E0C53ABFEB50}" type="presParOf" srcId="{8AD51FBD-EFD9-468B-BD8C-40AE7E85344F}" destId="{492F0C6E-5521-4A06-B976-0FE9CA8A4249}" srcOrd="2" destOrd="0" presId="urn:microsoft.com/office/officeart/2005/8/layout/hProcess7"/>
    <dgm:cxn modelId="{F601C2A8-1123-4D43-93DF-D8EFDE1C0ED3}" type="presParOf" srcId="{2771A82D-335D-4027-8AF9-0EA9335E49A3}" destId="{CB82A207-9E90-411D-9907-253B92CB3D33}" srcOrd="1" destOrd="0" presId="urn:microsoft.com/office/officeart/2005/8/layout/hProcess7"/>
    <dgm:cxn modelId="{08EB4E4A-B434-4EB6-9A2A-2C7122CF8DFA}" type="presParOf" srcId="{2771A82D-335D-4027-8AF9-0EA9335E49A3}" destId="{0F9AC812-FE78-4544-A0D4-0F26A408588E}" srcOrd="2" destOrd="0" presId="urn:microsoft.com/office/officeart/2005/8/layout/hProcess7"/>
    <dgm:cxn modelId="{84B02D39-103F-405C-BF79-A2F717607A1C}" type="presParOf" srcId="{0F9AC812-FE78-4544-A0D4-0F26A408588E}" destId="{6585A6BE-504A-4140-B679-AF4F84464C74}" srcOrd="0" destOrd="0" presId="urn:microsoft.com/office/officeart/2005/8/layout/hProcess7"/>
    <dgm:cxn modelId="{3D4B8AD4-CF17-4851-9E12-828C42AA9A00}" type="presParOf" srcId="{0F9AC812-FE78-4544-A0D4-0F26A408588E}" destId="{85F84365-25F2-4962-8F89-A121B1457501}" srcOrd="1" destOrd="0" presId="urn:microsoft.com/office/officeart/2005/8/layout/hProcess7"/>
    <dgm:cxn modelId="{FCD6EEFD-691C-48A3-A483-36012138D5D7}" type="presParOf" srcId="{0F9AC812-FE78-4544-A0D4-0F26A408588E}" destId="{E9D30ACD-562B-4361-A968-43C0A81D8477}" srcOrd="2" destOrd="0" presId="urn:microsoft.com/office/officeart/2005/8/layout/hProcess7"/>
    <dgm:cxn modelId="{7954B482-45EC-4295-83D8-B8FB1188F0B3}" type="presParOf" srcId="{2771A82D-335D-4027-8AF9-0EA9335E49A3}" destId="{AD0F3C87-4F8C-415C-9D65-293BD7E252F3}" srcOrd="3" destOrd="0" presId="urn:microsoft.com/office/officeart/2005/8/layout/hProcess7"/>
    <dgm:cxn modelId="{3A59759A-2E19-4C58-88C5-C82025375205}" type="presParOf" srcId="{2771A82D-335D-4027-8AF9-0EA9335E49A3}" destId="{F9986479-B62D-4E2D-BFE7-E4C8C0DBF52D}" srcOrd="4" destOrd="0" presId="urn:microsoft.com/office/officeart/2005/8/layout/hProcess7"/>
    <dgm:cxn modelId="{3EFD34EA-68B1-4AF4-9453-3826BFBA333A}" type="presParOf" srcId="{F9986479-B62D-4E2D-BFE7-E4C8C0DBF52D}" destId="{04CDA536-4EEC-491F-863A-8D610DF8DBB5}" srcOrd="0" destOrd="0" presId="urn:microsoft.com/office/officeart/2005/8/layout/hProcess7"/>
    <dgm:cxn modelId="{4B686DCE-BE21-4BE0-9E74-82A3274881D4}" type="presParOf" srcId="{F9986479-B62D-4E2D-BFE7-E4C8C0DBF52D}" destId="{307439F0-843D-47D7-A28F-CF30D78242DB}" srcOrd="1" destOrd="0" presId="urn:microsoft.com/office/officeart/2005/8/layout/hProcess7"/>
    <dgm:cxn modelId="{513981B6-2A96-4ECE-8689-AA2D2813D341}" type="presParOf" srcId="{F9986479-B62D-4E2D-BFE7-E4C8C0DBF52D}" destId="{41A03944-2F24-46D1-8170-4BCF42167F25}" srcOrd="2" destOrd="0" presId="urn:microsoft.com/office/officeart/2005/8/layout/hProcess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31336-F4C2-4A5C-9BFC-F398AF6548B4}"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s-ES"/>
        </a:p>
      </dgm:t>
    </dgm:pt>
    <dgm:pt modelId="{148ED633-281B-4530-AA77-2440AC7ADC0E}">
      <dgm:prSet phldrT="[Texto]" custT="1"/>
      <dgm:spPr/>
      <dgm:t>
        <a:bodyPr/>
        <a:lstStyle/>
        <a:p>
          <a:r>
            <a:rPr lang="es-ES" sz="3600" dirty="0">
              <a:latin typeface="Montserrat" panose="00000500000000000000" pitchFamily="50" charset="0"/>
            </a:rPr>
            <a:t>Dolor Pélvico crónico </a:t>
          </a:r>
        </a:p>
      </dgm:t>
    </dgm:pt>
    <dgm:pt modelId="{DE05298D-5D6E-41BC-88D2-8A230FC1BAB9}" type="parTrans" cxnId="{54F95234-D1F9-4521-99E8-3F635F6A5B87}">
      <dgm:prSet/>
      <dgm:spPr/>
      <dgm:t>
        <a:bodyPr/>
        <a:lstStyle/>
        <a:p>
          <a:endParaRPr lang="es-ES" sz="2000">
            <a:latin typeface="Montserrat" panose="00000500000000000000" pitchFamily="50" charset="0"/>
          </a:endParaRPr>
        </a:p>
      </dgm:t>
    </dgm:pt>
    <dgm:pt modelId="{5DED5CEB-2818-42A5-A636-270BA4A6F5A1}" type="sibTrans" cxnId="{54F95234-D1F9-4521-99E8-3F635F6A5B87}">
      <dgm:prSet/>
      <dgm:spPr/>
      <dgm:t>
        <a:bodyPr/>
        <a:lstStyle/>
        <a:p>
          <a:endParaRPr lang="es-ES" sz="2000">
            <a:latin typeface="Montserrat" panose="00000500000000000000" pitchFamily="50" charset="0"/>
          </a:endParaRPr>
        </a:p>
      </dgm:t>
    </dgm:pt>
    <dgm:pt modelId="{B221A735-620A-43ED-9909-FA5A3B356A74}">
      <dgm:prSet phldrT="[Texto]" custT="1"/>
      <dgm:spPr/>
      <dgm:t>
        <a:bodyPr anchor="t"/>
        <a:lstStyle/>
        <a:p>
          <a:r>
            <a:rPr lang="es-ES" sz="2000" b="1" dirty="0">
              <a:solidFill>
                <a:srgbClr val="152B48"/>
              </a:solidFill>
              <a:latin typeface="Montserrat" panose="00000500000000000000" pitchFamily="50" charset="0"/>
            </a:rPr>
            <a:t>Ginecológicas: </a:t>
          </a:r>
        </a:p>
        <a:p>
          <a:r>
            <a:rPr lang="es-ES" sz="2000" b="0" dirty="0">
              <a:solidFill>
                <a:srgbClr val="152B48"/>
              </a:solidFill>
              <a:latin typeface="Montserrat" panose="00000500000000000000" pitchFamily="50" charset="0"/>
            </a:rPr>
            <a:t>Endometriosis </a:t>
          </a:r>
        </a:p>
        <a:p>
          <a:r>
            <a:rPr lang="es-ES" sz="2000" b="0" dirty="0">
              <a:solidFill>
                <a:srgbClr val="152B48"/>
              </a:solidFill>
              <a:latin typeface="Montserrat" panose="00000500000000000000" pitchFamily="50" charset="0"/>
            </a:rPr>
            <a:t>Leiomiomas</a:t>
          </a:r>
        </a:p>
        <a:p>
          <a:r>
            <a:rPr lang="es-ES" sz="2000" b="0" dirty="0">
              <a:solidFill>
                <a:srgbClr val="152B48"/>
              </a:solidFill>
              <a:latin typeface="Montserrat" panose="00000500000000000000" pitchFamily="50" charset="0"/>
            </a:rPr>
            <a:t>Quistes de ovarios </a:t>
          </a:r>
        </a:p>
        <a:p>
          <a:r>
            <a:rPr lang="es-ES" sz="2000" b="0" dirty="0">
              <a:solidFill>
                <a:srgbClr val="152B48"/>
              </a:solidFill>
              <a:latin typeface="Montserrat" panose="00000500000000000000" pitchFamily="50" charset="0"/>
            </a:rPr>
            <a:t>Hidrosalpinx </a:t>
          </a:r>
        </a:p>
        <a:p>
          <a:r>
            <a:rPr lang="es-ES" sz="2000" b="0" dirty="0">
              <a:solidFill>
                <a:srgbClr val="152B48"/>
              </a:solidFill>
              <a:latin typeface="Montserrat" panose="00000500000000000000" pitchFamily="50" charset="0"/>
            </a:rPr>
            <a:t>EPI  </a:t>
          </a:r>
        </a:p>
      </dgm:t>
    </dgm:pt>
    <dgm:pt modelId="{F1D185B1-09CA-459C-A84A-212F74CD2DD2}" type="parTrans" cxnId="{22105857-07D5-41A2-8094-50B5E5651ED8}">
      <dgm:prSet/>
      <dgm:spPr/>
      <dgm:t>
        <a:bodyPr/>
        <a:lstStyle/>
        <a:p>
          <a:endParaRPr lang="es-ES" sz="2000">
            <a:latin typeface="Montserrat" panose="00000500000000000000" pitchFamily="50" charset="0"/>
          </a:endParaRPr>
        </a:p>
      </dgm:t>
    </dgm:pt>
    <dgm:pt modelId="{F3FD4784-4672-4D21-B64A-9766F2435DB6}" type="sibTrans" cxnId="{22105857-07D5-41A2-8094-50B5E5651ED8}">
      <dgm:prSet/>
      <dgm:spPr/>
      <dgm:t>
        <a:bodyPr/>
        <a:lstStyle/>
        <a:p>
          <a:endParaRPr lang="es-ES" sz="2000">
            <a:latin typeface="Montserrat" panose="00000500000000000000" pitchFamily="50" charset="0"/>
          </a:endParaRPr>
        </a:p>
      </dgm:t>
    </dgm:pt>
    <dgm:pt modelId="{AC86AB89-9E6F-4D47-AA29-57C150EE91A4}">
      <dgm:prSet phldrT="[Texto]" custT="1"/>
      <dgm:spPr/>
      <dgm:t>
        <a:bodyPr anchor="t"/>
        <a:lstStyle/>
        <a:p>
          <a:r>
            <a:rPr lang="es-ES" sz="2000" b="1" dirty="0">
              <a:solidFill>
                <a:srgbClr val="152B48"/>
              </a:solidFill>
              <a:latin typeface="Montserrat" panose="00000500000000000000" pitchFamily="50" charset="0"/>
            </a:rPr>
            <a:t>Urológicas: </a:t>
          </a:r>
        </a:p>
        <a:p>
          <a:r>
            <a:rPr lang="es-ES" sz="2000" b="0" dirty="0">
              <a:solidFill>
                <a:srgbClr val="152B48"/>
              </a:solidFill>
              <a:latin typeface="Montserrat" panose="00000500000000000000" pitchFamily="50" charset="0"/>
            </a:rPr>
            <a:t>Cistitis intersticial </a:t>
          </a:r>
        </a:p>
        <a:p>
          <a:r>
            <a:rPr lang="es-ES" sz="2000" b="0" dirty="0">
              <a:solidFill>
                <a:srgbClr val="152B48"/>
              </a:solidFill>
              <a:latin typeface="Montserrat" panose="00000500000000000000" pitchFamily="50" charset="0"/>
            </a:rPr>
            <a:t>Síndrome uretral </a:t>
          </a:r>
        </a:p>
        <a:p>
          <a:r>
            <a:rPr lang="es-ES" sz="2000" b="0" dirty="0">
              <a:solidFill>
                <a:srgbClr val="152B48"/>
              </a:solidFill>
              <a:latin typeface="Montserrat" panose="00000500000000000000" pitchFamily="50" charset="0"/>
            </a:rPr>
            <a:t>Cistitis recurrente</a:t>
          </a:r>
        </a:p>
      </dgm:t>
    </dgm:pt>
    <dgm:pt modelId="{B99A7231-2BDC-4F6F-BB66-9DAD81E3F719}" type="parTrans" cxnId="{9578D3C9-E5EB-4F5F-9614-50051F0ECF97}">
      <dgm:prSet/>
      <dgm:spPr/>
      <dgm:t>
        <a:bodyPr/>
        <a:lstStyle/>
        <a:p>
          <a:endParaRPr lang="es-ES" sz="2000">
            <a:latin typeface="Montserrat" panose="00000500000000000000" pitchFamily="50" charset="0"/>
          </a:endParaRPr>
        </a:p>
      </dgm:t>
    </dgm:pt>
    <dgm:pt modelId="{54AE183A-9D65-4435-8A3C-8C474F121930}" type="sibTrans" cxnId="{9578D3C9-E5EB-4F5F-9614-50051F0ECF97}">
      <dgm:prSet/>
      <dgm:spPr/>
      <dgm:t>
        <a:bodyPr/>
        <a:lstStyle/>
        <a:p>
          <a:endParaRPr lang="es-ES" sz="2000">
            <a:latin typeface="Montserrat" panose="00000500000000000000" pitchFamily="50" charset="0"/>
          </a:endParaRPr>
        </a:p>
      </dgm:t>
    </dgm:pt>
    <dgm:pt modelId="{357739D3-00C3-4AE3-AC86-6A2A5E04584E}">
      <dgm:prSet phldrT="[Texto]" custT="1"/>
      <dgm:spPr/>
      <dgm:t>
        <a:bodyPr anchor="t"/>
        <a:lstStyle/>
        <a:p>
          <a:r>
            <a:rPr lang="es-ES" sz="2000" b="1" dirty="0">
              <a:solidFill>
                <a:srgbClr val="152B48"/>
              </a:solidFill>
              <a:latin typeface="Montserrat" panose="00000500000000000000" pitchFamily="50" charset="0"/>
            </a:rPr>
            <a:t>Gastrointestinal:</a:t>
          </a:r>
        </a:p>
        <a:p>
          <a:r>
            <a:rPr lang="es-ES" sz="2000" b="0" dirty="0">
              <a:solidFill>
                <a:srgbClr val="152B48"/>
              </a:solidFill>
              <a:latin typeface="Montserrat" panose="00000500000000000000" pitchFamily="50" charset="0"/>
            </a:rPr>
            <a:t> SII</a:t>
          </a:r>
        </a:p>
        <a:p>
          <a:r>
            <a:rPr lang="es-ES" sz="2000" b="0" dirty="0">
              <a:solidFill>
                <a:srgbClr val="152B48"/>
              </a:solidFill>
              <a:latin typeface="Montserrat" panose="00000500000000000000" pitchFamily="50" charset="0"/>
            </a:rPr>
            <a:t>Estreñimiento</a:t>
          </a:r>
        </a:p>
        <a:p>
          <a:r>
            <a:rPr lang="es-ES" sz="2000" b="0" dirty="0">
              <a:solidFill>
                <a:srgbClr val="152B48"/>
              </a:solidFill>
              <a:latin typeface="Montserrat" panose="00000500000000000000" pitchFamily="50" charset="0"/>
            </a:rPr>
            <a:t>Enfermedad inflamatoria intestinal </a:t>
          </a:r>
        </a:p>
        <a:p>
          <a:r>
            <a:rPr lang="es-ES" sz="2000" b="0" dirty="0">
              <a:solidFill>
                <a:srgbClr val="152B48"/>
              </a:solidFill>
              <a:latin typeface="Montserrat" panose="00000500000000000000" pitchFamily="50" charset="0"/>
            </a:rPr>
            <a:t>Enfermedad celiaca </a:t>
          </a:r>
        </a:p>
        <a:p>
          <a:r>
            <a:rPr lang="es-ES" sz="2000" b="0" dirty="0">
              <a:solidFill>
                <a:srgbClr val="152B48"/>
              </a:solidFill>
              <a:latin typeface="Montserrat" panose="00000500000000000000" pitchFamily="50" charset="0"/>
            </a:rPr>
            <a:t>Hernias</a:t>
          </a:r>
        </a:p>
      </dgm:t>
    </dgm:pt>
    <dgm:pt modelId="{86552AD1-D2B0-4502-B8FC-097099CF09D1}" type="parTrans" cxnId="{FE8F55A0-F109-495A-8A1B-EF7B1C4C874E}">
      <dgm:prSet/>
      <dgm:spPr/>
      <dgm:t>
        <a:bodyPr/>
        <a:lstStyle/>
        <a:p>
          <a:endParaRPr lang="es-ES" sz="2000">
            <a:latin typeface="Montserrat" panose="00000500000000000000" pitchFamily="50" charset="0"/>
          </a:endParaRPr>
        </a:p>
      </dgm:t>
    </dgm:pt>
    <dgm:pt modelId="{D6CEC7CD-157C-4164-9D98-9CBF052C73CF}" type="sibTrans" cxnId="{FE8F55A0-F109-495A-8A1B-EF7B1C4C874E}">
      <dgm:prSet/>
      <dgm:spPr/>
      <dgm:t>
        <a:bodyPr/>
        <a:lstStyle/>
        <a:p>
          <a:endParaRPr lang="es-ES" sz="2000">
            <a:latin typeface="Montserrat" panose="00000500000000000000" pitchFamily="50" charset="0"/>
          </a:endParaRPr>
        </a:p>
      </dgm:t>
    </dgm:pt>
    <dgm:pt modelId="{37EB6C21-B709-4DFD-AED0-47280267FB4F}" type="pres">
      <dgm:prSet presAssocID="{6FA31336-F4C2-4A5C-9BFC-F398AF6548B4}" presName="composite" presStyleCnt="0">
        <dgm:presLayoutVars>
          <dgm:chMax val="1"/>
          <dgm:dir/>
          <dgm:resizeHandles val="exact"/>
        </dgm:presLayoutVars>
      </dgm:prSet>
      <dgm:spPr/>
    </dgm:pt>
    <dgm:pt modelId="{444D1AAA-8BEF-41AC-9962-1DE738861E93}" type="pres">
      <dgm:prSet presAssocID="{148ED633-281B-4530-AA77-2440AC7ADC0E}" presName="roof" presStyleLbl="dkBgShp" presStyleIdx="0" presStyleCnt="2" custLinFactNeighborX="1495" custLinFactNeighborY="0"/>
      <dgm:spPr/>
    </dgm:pt>
    <dgm:pt modelId="{8AE57CB2-8968-4CA7-861B-7EC460EF0310}" type="pres">
      <dgm:prSet presAssocID="{148ED633-281B-4530-AA77-2440AC7ADC0E}" presName="pillars" presStyleCnt="0"/>
      <dgm:spPr/>
    </dgm:pt>
    <dgm:pt modelId="{A2EAB9CE-3DEC-49E4-BC9A-3342A854843B}" type="pres">
      <dgm:prSet presAssocID="{148ED633-281B-4530-AA77-2440AC7ADC0E}" presName="pillar1" presStyleLbl="node1" presStyleIdx="0" presStyleCnt="3" custScaleX="2000000" custScaleY="99601">
        <dgm:presLayoutVars>
          <dgm:bulletEnabled val="1"/>
        </dgm:presLayoutVars>
      </dgm:prSet>
      <dgm:spPr/>
    </dgm:pt>
    <dgm:pt modelId="{E6440DD4-7284-4598-A8EB-BCEB5DD108E9}" type="pres">
      <dgm:prSet presAssocID="{AC86AB89-9E6F-4D47-AA29-57C150EE91A4}" presName="pillarX" presStyleLbl="node1" presStyleIdx="1" presStyleCnt="3" custScaleX="2000000" custScaleY="99601">
        <dgm:presLayoutVars>
          <dgm:bulletEnabled val="1"/>
        </dgm:presLayoutVars>
      </dgm:prSet>
      <dgm:spPr/>
    </dgm:pt>
    <dgm:pt modelId="{C7D6E329-8726-4366-AC3A-C5F05D4D6256}" type="pres">
      <dgm:prSet presAssocID="{357739D3-00C3-4AE3-AC86-6A2A5E04584E}" presName="pillarX" presStyleLbl="node1" presStyleIdx="2" presStyleCnt="3" custScaleX="2000000" custScaleY="99601" custLinFactNeighborX="71787" custLinFactNeighborY="-302">
        <dgm:presLayoutVars>
          <dgm:bulletEnabled val="1"/>
        </dgm:presLayoutVars>
      </dgm:prSet>
      <dgm:spPr/>
    </dgm:pt>
    <dgm:pt modelId="{EE71BA97-866C-4FB8-9142-CE9D73483A4F}" type="pres">
      <dgm:prSet presAssocID="{148ED633-281B-4530-AA77-2440AC7ADC0E}" presName="base" presStyleLbl="dkBgShp" presStyleIdx="1" presStyleCnt="2"/>
      <dgm:spPr/>
    </dgm:pt>
  </dgm:ptLst>
  <dgm:cxnLst>
    <dgm:cxn modelId="{F1D67D00-D896-41BA-9446-8926CB2EE550}" type="presOf" srcId="{6FA31336-F4C2-4A5C-9BFC-F398AF6548B4}" destId="{37EB6C21-B709-4DFD-AED0-47280267FB4F}" srcOrd="0" destOrd="0" presId="urn:microsoft.com/office/officeart/2005/8/layout/hList3"/>
    <dgm:cxn modelId="{54F95234-D1F9-4521-99E8-3F635F6A5B87}" srcId="{6FA31336-F4C2-4A5C-9BFC-F398AF6548B4}" destId="{148ED633-281B-4530-AA77-2440AC7ADC0E}" srcOrd="0" destOrd="0" parTransId="{DE05298D-5D6E-41BC-88D2-8A230FC1BAB9}" sibTransId="{5DED5CEB-2818-42A5-A636-270BA4A6F5A1}"/>
    <dgm:cxn modelId="{22105857-07D5-41A2-8094-50B5E5651ED8}" srcId="{148ED633-281B-4530-AA77-2440AC7ADC0E}" destId="{B221A735-620A-43ED-9909-FA5A3B356A74}" srcOrd="0" destOrd="0" parTransId="{F1D185B1-09CA-459C-A84A-212F74CD2DD2}" sibTransId="{F3FD4784-4672-4D21-B64A-9766F2435DB6}"/>
    <dgm:cxn modelId="{41CE6083-6B9C-4CDE-8BDE-FB128AB66FEA}" type="presOf" srcId="{357739D3-00C3-4AE3-AC86-6A2A5E04584E}" destId="{C7D6E329-8726-4366-AC3A-C5F05D4D6256}" srcOrd="0" destOrd="0" presId="urn:microsoft.com/office/officeart/2005/8/layout/hList3"/>
    <dgm:cxn modelId="{AA2A978D-5F97-4E50-B63B-6DBC521A50BB}" type="presOf" srcId="{AC86AB89-9E6F-4D47-AA29-57C150EE91A4}" destId="{E6440DD4-7284-4598-A8EB-BCEB5DD108E9}" srcOrd="0" destOrd="0" presId="urn:microsoft.com/office/officeart/2005/8/layout/hList3"/>
    <dgm:cxn modelId="{FE8F55A0-F109-495A-8A1B-EF7B1C4C874E}" srcId="{148ED633-281B-4530-AA77-2440AC7ADC0E}" destId="{357739D3-00C3-4AE3-AC86-6A2A5E04584E}" srcOrd="2" destOrd="0" parTransId="{86552AD1-D2B0-4502-B8FC-097099CF09D1}" sibTransId="{D6CEC7CD-157C-4164-9D98-9CBF052C73CF}"/>
    <dgm:cxn modelId="{9578D3C9-E5EB-4F5F-9614-50051F0ECF97}" srcId="{148ED633-281B-4530-AA77-2440AC7ADC0E}" destId="{AC86AB89-9E6F-4D47-AA29-57C150EE91A4}" srcOrd="1" destOrd="0" parTransId="{B99A7231-2BDC-4F6F-BB66-9DAD81E3F719}" sibTransId="{54AE183A-9D65-4435-8A3C-8C474F121930}"/>
    <dgm:cxn modelId="{E555F6D7-E2E8-4EE6-9E6A-A6D630FC4B6E}" type="presOf" srcId="{148ED633-281B-4530-AA77-2440AC7ADC0E}" destId="{444D1AAA-8BEF-41AC-9962-1DE738861E93}" srcOrd="0" destOrd="0" presId="urn:microsoft.com/office/officeart/2005/8/layout/hList3"/>
    <dgm:cxn modelId="{238999ED-1B9D-4A10-B9E0-1B5A9BF79909}" type="presOf" srcId="{B221A735-620A-43ED-9909-FA5A3B356A74}" destId="{A2EAB9CE-3DEC-49E4-BC9A-3342A854843B}" srcOrd="0" destOrd="0" presId="urn:microsoft.com/office/officeart/2005/8/layout/hList3"/>
    <dgm:cxn modelId="{F6C34F09-4B75-434F-961F-A59BC1DB1828}" type="presParOf" srcId="{37EB6C21-B709-4DFD-AED0-47280267FB4F}" destId="{444D1AAA-8BEF-41AC-9962-1DE738861E93}" srcOrd="0" destOrd="0" presId="urn:microsoft.com/office/officeart/2005/8/layout/hList3"/>
    <dgm:cxn modelId="{07563329-4FEF-4CC5-8E21-347065857318}" type="presParOf" srcId="{37EB6C21-B709-4DFD-AED0-47280267FB4F}" destId="{8AE57CB2-8968-4CA7-861B-7EC460EF0310}" srcOrd="1" destOrd="0" presId="urn:microsoft.com/office/officeart/2005/8/layout/hList3"/>
    <dgm:cxn modelId="{4986EF3B-BC52-40AE-94B3-CE8414E36F10}" type="presParOf" srcId="{8AE57CB2-8968-4CA7-861B-7EC460EF0310}" destId="{A2EAB9CE-3DEC-49E4-BC9A-3342A854843B}" srcOrd="0" destOrd="0" presId="urn:microsoft.com/office/officeart/2005/8/layout/hList3"/>
    <dgm:cxn modelId="{CD5BED80-72C1-454A-8D33-062B1D4282A8}" type="presParOf" srcId="{8AE57CB2-8968-4CA7-861B-7EC460EF0310}" destId="{E6440DD4-7284-4598-A8EB-BCEB5DD108E9}" srcOrd="1" destOrd="0" presId="urn:microsoft.com/office/officeart/2005/8/layout/hList3"/>
    <dgm:cxn modelId="{7498A3CE-D4DA-42FF-9BCE-9EDB311A7933}" type="presParOf" srcId="{8AE57CB2-8968-4CA7-861B-7EC460EF0310}" destId="{C7D6E329-8726-4366-AC3A-C5F05D4D6256}" srcOrd="2" destOrd="0" presId="urn:microsoft.com/office/officeart/2005/8/layout/hList3"/>
    <dgm:cxn modelId="{F5734FDD-3E87-4EC4-BEAB-3C25B8B51BBF}" type="presParOf" srcId="{37EB6C21-B709-4DFD-AED0-47280267FB4F}" destId="{EE71BA97-866C-4FB8-9142-CE9D73483A4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A31336-F4C2-4A5C-9BFC-F398AF6548B4}"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s-ES"/>
        </a:p>
      </dgm:t>
    </dgm:pt>
    <dgm:pt modelId="{4EB3D7BF-E82B-495D-B499-95D876286320}">
      <dgm:prSet phldrT="[Texto]" custT="1"/>
      <dgm:spPr/>
      <dgm:t>
        <a:bodyPr anchor="t"/>
        <a:lstStyle/>
        <a:p>
          <a:r>
            <a:rPr lang="es-ES" sz="2000" b="1" dirty="0">
              <a:solidFill>
                <a:srgbClr val="152B48"/>
              </a:solidFill>
              <a:latin typeface="Montserrat" panose="00000500000000000000" pitchFamily="50" charset="0"/>
            </a:rPr>
            <a:t>Muscular</a:t>
          </a:r>
          <a:r>
            <a:rPr lang="es-ES" sz="2000" b="0" dirty="0">
              <a:solidFill>
                <a:srgbClr val="152B48"/>
              </a:solidFill>
              <a:latin typeface="Montserrat" panose="00000500000000000000" pitchFamily="50" charset="0"/>
            </a:rPr>
            <a:t>: </a:t>
          </a:r>
        </a:p>
        <a:p>
          <a:r>
            <a:rPr lang="es-ES" sz="2000" b="0" dirty="0">
              <a:solidFill>
                <a:srgbClr val="152B48"/>
              </a:solidFill>
              <a:latin typeface="Montserrat" panose="00000500000000000000" pitchFamily="50" charset="0"/>
            </a:rPr>
            <a:t>Lumbalgia crónica</a:t>
          </a:r>
        </a:p>
        <a:p>
          <a:r>
            <a:rPr lang="es-ES" sz="2000" b="0" dirty="0">
              <a:solidFill>
                <a:srgbClr val="152B48"/>
              </a:solidFill>
              <a:latin typeface="Montserrat" panose="00000500000000000000" pitchFamily="50" charset="0"/>
            </a:rPr>
            <a:t>Fibromialgia </a:t>
          </a:r>
        </a:p>
        <a:p>
          <a:endParaRPr lang="es-ES" sz="2000" b="0" dirty="0">
            <a:latin typeface="Montserrat" panose="00000500000000000000" pitchFamily="50" charset="0"/>
          </a:endParaRPr>
        </a:p>
        <a:p>
          <a:endParaRPr lang="es-ES" sz="2000" b="0" dirty="0">
            <a:latin typeface="Montserrat" panose="00000500000000000000" pitchFamily="50" charset="0"/>
          </a:endParaRPr>
        </a:p>
      </dgm:t>
    </dgm:pt>
    <dgm:pt modelId="{7C6CDEA9-9C79-431B-B945-35F2D3731518}" type="parTrans" cxnId="{70901107-721B-443D-9F4A-9B60AB177BE7}">
      <dgm:prSet/>
      <dgm:spPr/>
      <dgm:t>
        <a:bodyPr/>
        <a:lstStyle/>
        <a:p>
          <a:endParaRPr lang="es-ES">
            <a:latin typeface="Montserrat" panose="00000500000000000000" pitchFamily="50" charset="0"/>
          </a:endParaRPr>
        </a:p>
      </dgm:t>
    </dgm:pt>
    <dgm:pt modelId="{AAF7B404-C76C-4168-93E9-D6E580F632F0}" type="sibTrans" cxnId="{70901107-721B-443D-9F4A-9B60AB177BE7}">
      <dgm:prSet/>
      <dgm:spPr/>
      <dgm:t>
        <a:bodyPr/>
        <a:lstStyle/>
        <a:p>
          <a:endParaRPr lang="es-ES">
            <a:latin typeface="Montserrat" panose="00000500000000000000" pitchFamily="50" charset="0"/>
          </a:endParaRPr>
        </a:p>
      </dgm:t>
    </dgm:pt>
    <dgm:pt modelId="{138AB2D1-AFDC-4338-8D1C-873D0845D869}">
      <dgm:prSet phldrT="[Texto]" custT="1"/>
      <dgm:spPr/>
      <dgm:t>
        <a:bodyPr anchor="t"/>
        <a:lstStyle/>
        <a:p>
          <a:r>
            <a:rPr lang="es-ES" sz="2000" b="1" dirty="0">
              <a:solidFill>
                <a:srgbClr val="152B48"/>
              </a:solidFill>
              <a:latin typeface="Montserrat" panose="00000500000000000000" pitchFamily="50" charset="0"/>
            </a:rPr>
            <a:t>Neurológico</a:t>
          </a:r>
          <a:r>
            <a:rPr lang="es-ES" sz="2000" b="0" dirty="0">
              <a:solidFill>
                <a:srgbClr val="152B48"/>
              </a:solidFill>
              <a:latin typeface="Montserrat" panose="00000500000000000000" pitchFamily="50" charset="0"/>
            </a:rPr>
            <a:t>:</a:t>
          </a:r>
        </a:p>
        <a:p>
          <a:r>
            <a:rPr lang="es-ES" sz="2000" b="0" dirty="0">
              <a:solidFill>
                <a:srgbClr val="152B48"/>
              </a:solidFill>
              <a:latin typeface="Montserrat" panose="00000500000000000000" pitchFamily="50" charset="0"/>
            </a:rPr>
            <a:t> Atrapamiento de nervios de pared abdominal </a:t>
          </a:r>
        </a:p>
        <a:p>
          <a:r>
            <a:rPr lang="es-ES" sz="2000" b="0" dirty="0">
              <a:solidFill>
                <a:srgbClr val="152B48"/>
              </a:solidFill>
              <a:latin typeface="Montserrat" panose="00000500000000000000" pitchFamily="50" charset="0"/>
            </a:rPr>
            <a:t>Neuralgia del pudendo </a:t>
          </a:r>
        </a:p>
      </dgm:t>
    </dgm:pt>
    <dgm:pt modelId="{4668AF9C-270C-4858-865B-3E6549AAF4B0}" type="parTrans" cxnId="{D7EFEEB0-2FC7-47C2-A832-3BB7E89089A1}">
      <dgm:prSet/>
      <dgm:spPr/>
      <dgm:t>
        <a:bodyPr/>
        <a:lstStyle/>
        <a:p>
          <a:endParaRPr lang="es-ES">
            <a:latin typeface="Montserrat" panose="00000500000000000000" pitchFamily="50" charset="0"/>
          </a:endParaRPr>
        </a:p>
      </dgm:t>
    </dgm:pt>
    <dgm:pt modelId="{BD220AA5-4AA3-4F83-8DAA-D192E3BC0E59}" type="sibTrans" cxnId="{D7EFEEB0-2FC7-47C2-A832-3BB7E89089A1}">
      <dgm:prSet/>
      <dgm:spPr/>
      <dgm:t>
        <a:bodyPr/>
        <a:lstStyle/>
        <a:p>
          <a:endParaRPr lang="es-ES">
            <a:latin typeface="Montserrat" panose="00000500000000000000" pitchFamily="50" charset="0"/>
          </a:endParaRPr>
        </a:p>
      </dgm:t>
    </dgm:pt>
    <dgm:pt modelId="{4B129870-0D34-4EF9-A79A-AC43ACC3A73A}">
      <dgm:prSet phldrT="[Texto]" custT="1"/>
      <dgm:spPr/>
      <dgm:t>
        <a:bodyPr anchor="t"/>
        <a:lstStyle/>
        <a:p>
          <a:r>
            <a:rPr lang="es-ES" sz="2000" b="1" dirty="0">
              <a:solidFill>
                <a:srgbClr val="152B48"/>
              </a:solidFill>
              <a:latin typeface="Montserrat" panose="00000500000000000000" pitchFamily="50" charset="0"/>
            </a:rPr>
            <a:t>Vascular</a:t>
          </a:r>
          <a:r>
            <a:rPr lang="es-ES" sz="2000" b="0" dirty="0">
              <a:solidFill>
                <a:srgbClr val="152B48"/>
              </a:solidFill>
              <a:latin typeface="Montserrat" panose="00000500000000000000" pitchFamily="50" charset="0"/>
            </a:rPr>
            <a:t>: </a:t>
          </a:r>
        </a:p>
        <a:p>
          <a:r>
            <a:rPr lang="es-ES" sz="2000" b="0" dirty="0">
              <a:solidFill>
                <a:srgbClr val="152B48"/>
              </a:solidFill>
              <a:latin typeface="Montserrat" panose="00000500000000000000" pitchFamily="50" charset="0"/>
            </a:rPr>
            <a:t>Varices </a:t>
          </a:r>
        </a:p>
        <a:p>
          <a:r>
            <a:rPr lang="es-ES" sz="2000" b="0" dirty="0">
              <a:solidFill>
                <a:srgbClr val="152B48"/>
              </a:solidFill>
              <a:latin typeface="Montserrat" panose="00000500000000000000" pitchFamily="50" charset="0"/>
            </a:rPr>
            <a:t>Síndrome de congestión pélvica</a:t>
          </a:r>
        </a:p>
      </dgm:t>
    </dgm:pt>
    <dgm:pt modelId="{B56F7926-08AC-46AF-A399-E906673C7A84}" type="parTrans" cxnId="{0F6D72D8-6E3C-435A-B401-BECC9CFE07FB}">
      <dgm:prSet/>
      <dgm:spPr/>
      <dgm:t>
        <a:bodyPr/>
        <a:lstStyle/>
        <a:p>
          <a:endParaRPr lang="es-ES">
            <a:latin typeface="Montserrat" panose="00000500000000000000" pitchFamily="50" charset="0"/>
          </a:endParaRPr>
        </a:p>
      </dgm:t>
    </dgm:pt>
    <dgm:pt modelId="{A3C88C1B-57D9-44BA-908F-A935AE99E0B2}" type="sibTrans" cxnId="{0F6D72D8-6E3C-435A-B401-BECC9CFE07FB}">
      <dgm:prSet/>
      <dgm:spPr/>
      <dgm:t>
        <a:bodyPr/>
        <a:lstStyle/>
        <a:p>
          <a:endParaRPr lang="es-ES">
            <a:latin typeface="Montserrat" panose="00000500000000000000" pitchFamily="50" charset="0"/>
          </a:endParaRPr>
        </a:p>
      </dgm:t>
    </dgm:pt>
    <dgm:pt modelId="{148ED633-281B-4530-AA77-2440AC7ADC0E}">
      <dgm:prSet phldrT="[Texto]" custT="1"/>
      <dgm:spPr/>
      <dgm:t>
        <a:bodyPr/>
        <a:lstStyle/>
        <a:p>
          <a:r>
            <a:rPr lang="es-ES" sz="3600" dirty="0">
              <a:latin typeface="Montserrat" panose="00000500000000000000" pitchFamily="50" charset="0"/>
            </a:rPr>
            <a:t>Dolor Pélvico crónico </a:t>
          </a:r>
        </a:p>
      </dgm:t>
    </dgm:pt>
    <dgm:pt modelId="{5DED5CEB-2818-42A5-A636-270BA4A6F5A1}" type="sibTrans" cxnId="{54F95234-D1F9-4521-99E8-3F635F6A5B87}">
      <dgm:prSet/>
      <dgm:spPr/>
      <dgm:t>
        <a:bodyPr/>
        <a:lstStyle/>
        <a:p>
          <a:endParaRPr lang="es-ES">
            <a:latin typeface="Montserrat" panose="00000500000000000000" pitchFamily="50" charset="0"/>
          </a:endParaRPr>
        </a:p>
      </dgm:t>
    </dgm:pt>
    <dgm:pt modelId="{DE05298D-5D6E-41BC-88D2-8A230FC1BAB9}" type="parTrans" cxnId="{54F95234-D1F9-4521-99E8-3F635F6A5B87}">
      <dgm:prSet/>
      <dgm:spPr/>
      <dgm:t>
        <a:bodyPr/>
        <a:lstStyle/>
        <a:p>
          <a:endParaRPr lang="es-ES">
            <a:latin typeface="Montserrat" panose="00000500000000000000" pitchFamily="50" charset="0"/>
          </a:endParaRPr>
        </a:p>
      </dgm:t>
    </dgm:pt>
    <dgm:pt modelId="{37EB6C21-B709-4DFD-AED0-47280267FB4F}" type="pres">
      <dgm:prSet presAssocID="{6FA31336-F4C2-4A5C-9BFC-F398AF6548B4}" presName="composite" presStyleCnt="0">
        <dgm:presLayoutVars>
          <dgm:chMax val="1"/>
          <dgm:dir/>
          <dgm:resizeHandles val="exact"/>
        </dgm:presLayoutVars>
      </dgm:prSet>
      <dgm:spPr/>
    </dgm:pt>
    <dgm:pt modelId="{444D1AAA-8BEF-41AC-9962-1DE738861E93}" type="pres">
      <dgm:prSet presAssocID="{148ED633-281B-4530-AA77-2440AC7ADC0E}" presName="roof" presStyleLbl="dkBgShp" presStyleIdx="0" presStyleCnt="2" custLinFactNeighborX="153" custLinFactNeighborY="4846"/>
      <dgm:spPr/>
    </dgm:pt>
    <dgm:pt modelId="{8AE57CB2-8968-4CA7-861B-7EC460EF0310}" type="pres">
      <dgm:prSet presAssocID="{148ED633-281B-4530-AA77-2440AC7ADC0E}" presName="pillars" presStyleCnt="0"/>
      <dgm:spPr/>
    </dgm:pt>
    <dgm:pt modelId="{A2EAB9CE-3DEC-49E4-BC9A-3342A854843B}" type="pres">
      <dgm:prSet presAssocID="{148ED633-281B-4530-AA77-2440AC7ADC0E}" presName="pillar1" presStyleLbl="node1" presStyleIdx="0" presStyleCnt="3" custScaleX="2000000" custScaleY="99601">
        <dgm:presLayoutVars>
          <dgm:bulletEnabled val="1"/>
        </dgm:presLayoutVars>
      </dgm:prSet>
      <dgm:spPr/>
    </dgm:pt>
    <dgm:pt modelId="{391262DB-3A71-4F82-B9E9-7E3037401A32}" type="pres">
      <dgm:prSet presAssocID="{138AB2D1-AFDC-4338-8D1C-873D0845D869}" presName="pillarX" presStyleLbl="node1" presStyleIdx="1" presStyleCnt="3" custScaleX="2000000" custScaleY="99601">
        <dgm:presLayoutVars>
          <dgm:bulletEnabled val="1"/>
        </dgm:presLayoutVars>
      </dgm:prSet>
      <dgm:spPr/>
    </dgm:pt>
    <dgm:pt modelId="{B2782AB2-6EB7-4774-8F7E-55A181CF7AD3}" type="pres">
      <dgm:prSet presAssocID="{4B129870-0D34-4EF9-A79A-AC43ACC3A73A}" presName="pillarX" presStyleLbl="node1" presStyleIdx="2" presStyleCnt="3" custScaleX="2000000" custScaleY="99601">
        <dgm:presLayoutVars>
          <dgm:bulletEnabled val="1"/>
        </dgm:presLayoutVars>
      </dgm:prSet>
      <dgm:spPr/>
    </dgm:pt>
    <dgm:pt modelId="{EE71BA97-866C-4FB8-9142-CE9D73483A4F}" type="pres">
      <dgm:prSet presAssocID="{148ED633-281B-4530-AA77-2440AC7ADC0E}" presName="base" presStyleLbl="dkBgShp" presStyleIdx="1" presStyleCnt="2"/>
      <dgm:spPr/>
    </dgm:pt>
  </dgm:ptLst>
  <dgm:cxnLst>
    <dgm:cxn modelId="{70901107-721B-443D-9F4A-9B60AB177BE7}" srcId="{148ED633-281B-4530-AA77-2440AC7ADC0E}" destId="{4EB3D7BF-E82B-495D-B499-95D876286320}" srcOrd="0" destOrd="0" parTransId="{7C6CDEA9-9C79-431B-B945-35F2D3731518}" sibTransId="{AAF7B404-C76C-4168-93E9-D6E580F632F0}"/>
    <dgm:cxn modelId="{54F95234-D1F9-4521-99E8-3F635F6A5B87}" srcId="{6FA31336-F4C2-4A5C-9BFC-F398AF6548B4}" destId="{148ED633-281B-4530-AA77-2440AC7ADC0E}" srcOrd="0" destOrd="0" parTransId="{DE05298D-5D6E-41BC-88D2-8A230FC1BAB9}" sibTransId="{5DED5CEB-2818-42A5-A636-270BA4A6F5A1}"/>
    <dgm:cxn modelId="{692D535F-F32B-476A-9D49-D055083651E2}" type="presOf" srcId="{4B129870-0D34-4EF9-A79A-AC43ACC3A73A}" destId="{B2782AB2-6EB7-4774-8F7E-55A181CF7AD3}" srcOrd="0" destOrd="0" presId="urn:microsoft.com/office/officeart/2005/8/layout/hList3"/>
    <dgm:cxn modelId="{82FC4B88-9F7A-4BCD-8068-E2505D96AD01}" type="presOf" srcId="{148ED633-281B-4530-AA77-2440AC7ADC0E}" destId="{444D1AAA-8BEF-41AC-9962-1DE738861E93}" srcOrd="0" destOrd="0" presId="urn:microsoft.com/office/officeart/2005/8/layout/hList3"/>
    <dgm:cxn modelId="{52619BA4-963E-4727-BA42-AF991EC5B7B1}" type="presOf" srcId="{6FA31336-F4C2-4A5C-9BFC-F398AF6548B4}" destId="{37EB6C21-B709-4DFD-AED0-47280267FB4F}" srcOrd="0" destOrd="0" presId="urn:microsoft.com/office/officeart/2005/8/layout/hList3"/>
    <dgm:cxn modelId="{D7EFEEB0-2FC7-47C2-A832-3BB7E89089A1}" srcId="{148ED633-281B-4530-AA77-2440AC7ADC0E}" destId="{138AB2D1-AFDC-4338-8D1C-873D0845D869}" srcOrd="1" destOrd="0" parTransId="{4668AF9C-270C-4858-865B-3E6549AAF4B0}" sibTransId="{BD220AA5-4AA3-4F83-8DAA-D192E3BC0E59}"/>
    <dgm:cxn modelId="{0F6D72D8-6E3C-435A-B401-BECC9CFE07FB}" srcId="{148ED633-281B-4530-AA77-2440AC7ADC0E}" destId="{4B129870-0D34-4EF9-A79A-AC43ACC3A73A}" srcOrd="2" destOrd="0" parTransId="{B56F7926-08AC-46AF-A399-E906673C7A84}" sibTransId="{A3C88C1B-57D9-44BA-908F-A935AE99E0B2}"/>
    <dgm:cxn modelId="{88F020E6-8120-4924-9436-3C376F4A1691}" type="presOf" srcId="{4EB3D7BF-E82B-495D-B499-95D876286320}" destId="{A2EAB9CE-3DEC-49E4-BC9A-3342A854843B}" srcOrd="0" destOrd="0" presId="urn:microsoft.com/office/officeart/2005/8/layout/hList3"/>
    <dgm:cxn modelId="{192FCEED-4DE6-4489-B70E-BCBB3FED6B22}" type="presOf" srcId="{138AB2D1-AFDC-4338-8D1C-873D0845D869}" destId="{391262DB-3A71-4F82-B9E9-7E3037401A32}" srcOrd="0" destOrd="0" presId="urn:microsoft.com/office/officeart/2005/8/layout/hList3"/>
    <dgm:cxn modelId="{2B6408AC-0215-4944-9E03-EAC7224EB67A}" type="presParOf" srcId="{37EB6C21-B709-4DFD-AED0-47280267FB4F}" destId="{444D1AAA-8BEF-41AC-9962-1DE738861E93}" srcOrd="0" destOrd="0" presId="urn:microsoft.com/office/officeart/2005/8/layout/hList3"/>
    <dgm:cxn modelId="{6F78B48B-B8E3-417B-9E4A-A3EF051948B2}" type="presParOf" srcId="{37EB6C21-B709-4DFD-AED0-47280267FB4F}" destId="{8AE57CB2-8968-4CA7-861B-7EC460EF0310}" srcOrd="1" destOrd="0" presId="urn:microsoft.com/office/officeart/2005/8/layout/hList3"/>
    <dgm:cxn modelId="{E233747F-1D97-4126-8B66-1EF8F7F861EF}" type="presParOf" srcId="{8AE57CB2-8968-4CA7-861B-7EC460EF0310}" destId="{A2EAB9CE-3DEC-49E4-BC9A-3342A854843B}" srcOrd="0" destOrd="0" presId="urn:microsoft.com/office/officeart/2005/8/layout/hList3"/>
    <dgm:cxn modelId="{2B367AD6-FAE8-40D8-BCB0-1054B668A8D1}" type="presParOf" srcId="{8AE57CB2-8968-4CA7-861B-7EC460EF0310}" destId="{391262DB-3A71-4F82-B9E9-7E3037401A32}" srcOrd="1" destOrd="0" presId="urn:microsoft.com/office/officeart/2005/8/layout/hList3"/>
    <dgm:cxn modelId="{64B0DBDF-67C7-47BC-BD69-2825E7B6DC11}" type="presParOf" srcId="{8AE57CB2-8968-4CA7-861B-7EC460EF0310}" destId="{B2782AB2-6EB7-4774-8F7E-55A181CF7AD3}" srcOrd="2" destOrd="0" presId="urn:microsoft.com/office/officeart/2005/8/layout/hList3"/>
    <dgm:cxn modelId="{8BF9EDD1-5CAA-4684-9D18-C85FDFCACB8E}" type="presParOf" srcId="{37EB6C21-B709-4DFD-AED0-47280267FB4F}" destId="{EE71BA97-866C-4FB8-9142-CE9D73483A4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3C4277-2D5F-4831-9365-FE086472CD2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EE012038-65CE-4F44-8C73-30312B12EC12}">
      <dgm:prSet phldrT="[Texto]" custT="1"/>
      <dgm:spPr/>
      <dgm:t>
        <a:bodyPr/>
        <a:lstStyle/>
        <a:p>
          <a:r>
            <a:rPr lang="es-ES" sz="2000" b="0" dirty="0">
              <a:latin typeface="Montserrat" panose="00000500000000000000" pitchFamily="50" charset="0"/>
            </a:rPr>
            <a:t>Reúna y revise todos los datos disponibles .</a:t>
          </a:r>
        </a:p>
      </dgm:t>
    </dgm:pt>
    <dgm:pt modelId="{E6FBE300-C8EA-468A-A3A8-5D9442AACFC9}" type="parTrans" cxnId="{F4BEAB26-CB5D-4725-A5A4-F6F414941B0E}">
      <dgm:prSet/>
      <dgm:spPr/>
      <dgm:t>
        <a:bodyPr/>
        <a:lstStyle/>
        <a:p>
          <a:endParaRPr lang="es-ES" sz="2000" b="0">
            <a:latin typeface="Montserrat" panose="00000500000000000000" pitchFamily="50" charset="0"/>
          </a:endParaRPr>
        </a:p>
      </dgm:t>
    </dgm:pt>
    <dgm:pt modelId="{8A3CD0E4-1644-4860-B5FD-30E9D8118B0F}" type="sibTrans" cxnId="{F4BEAB26-CB5D-4725-A5A4-F6F414941B0E}">
      <dgm:prSet/>
      <dgm:spPr/>
      <dgm:t>
        <a:bodyPr/>
        <a:lstStyle/>
        <a:p>
          <a:endParaRPr lang="es-ES" sz="2000" b="0">
            <a:latin typeface="Montserrat" panose="00000500000000000000" pitchFamily="50" charset="0"/>
          </a:endParaRPr>
        </a:p>
      </dgm:t>
    </dgm:pt>
    <dgm:pt modelId="{EA34A84B-2F23-413C-B70B-D3C7EAE18DE6}">
      <dgm:prSet phldrT="[Texto]" custT="1"/>
      <dgm:spPr/>
      <dgm:t>
        <a:bodyPr/>
        <a:lstStyle/>
        <a:p>
          <a:r>
            <a:rPr lang="es-ES" sz="2000" b="0" dirty="0">
              <a:latin typeface="Montserrat" panose="00000500000000000000" pitchFamily="50" charset="0"/>
            </a:rPr>
            <a:t>Reconozca la clínica inicial y asesore.</a:t>
          </a:r>
        </a:p>
      </dgm:t>
    </dgm:pt>
    <dgm:pt modelId="{0C318DCA-65EB-4279-95D4-1B1458619E23}" type="parTrans" cxnId="{FCE24B9E-6A55-4B32-8C5C-D762C36B0B93}">
      <dgm:prSet/>
      <dgm:spPr/>
      <dgm:t>
        <a:bodyPr/>
        <a:lstStyle/>
        <a:p>
          <a:endParaRPr lang="es-ES" sz="2000" b="0">
            <a:latin typeface="Montserrat" panose="00000500000000000000" pitchFamily="50" charset="0"/>
          </a:endParaRPr>
        </a:p>
      </dgm:t>
    </dgm:pt>
    <dgm:pt modelId="{273DC153-B008-483F-9128-765600D4B720}" type="sibTrans" cxnId="{FCE24B9E-6A55-4B32-8C5C-D762C36B0B93}">
      <dgm:prSet/>
      <dgm:spPr/>
      <dgm:t>
        <a:bodyPr/>
        <a:lstStyle/>
        <a:p>
          <a:endParaRPr lang="es-ES" sz="2000" b="0">
            <a:latin typeface="Montserrat" panose="00000500000000000000" pitchFamily="50" charset="0"/>
          </a:endParaRPr>
        </a:p>
      </dgm:t>
    </dgm:pt>
    <dgm:pt modelId="{D7409FAB-A9F2-4E41-BFEC-A25BCB795EBE}">
      <dgm:prSet phldrT="[Texto]" custT="1"/>
      <dgm:spPr/>
      <dgm:t>
        <a:bodyPr/>
        <a:lstStyle/>
        <a:p>
          <a:r>
            <a:rPr lang="es-ES" sz="2000" b="0" dirty="0">
              <a:latin typeface="Montserrat" panose="00000500000000000000" pitchFamily="50" charset="0"/>
            </a:rPr>
            <a:t>Cuestionarios estandarizados. </a:t>
          </a:r>
        </a:p>
      </dgm:t>
    </dgm:pt>
    <dgm:pt modelId="{D7CB6C2C-5B14-47F4-8E70-5FD2508FC216}" type="parTrans" cxnId="{6469137E-072B-4BD1-9247-93C368291137}">
      <dgm:prSet/>
      <dgm:spPr/>
      <dgm:t>
        <a:bodyPr/>
        <a:lstStyle/>
        <a:p>
          <a:endParaRPr lang="es-ES" sz="2000" b="0">
            <a:latin typeface="Montserrat" panose="00000500000000000000" pitchFamily="50" charset="0"/>
          </a:endParaRPr>
        </a:p>
      </dgm:t>
    </dgm:pt>
    <dgm:pt modelId="{B0837344-7649-492A-9C4C-04E982C46759}" type="sibTrans" cxnId="{6469137E-072B-4BD1-9247-93C368291137}">
      <dgm:prSet/>
      <dgm:spPr/>
      <dgm:t>
        <a:bodyPr/>
        <a:lstStyle/>
        <a:p>
          <a:endParaRPr lang="es-ES" sz="2000" b="0">
            <a:latin typeface="Montserrat" panose="00000500000000000000" pitchFamily="50" charset="0"/>
          </a:endParaRPr>
        </a:p>
      </dgm:t>
    </dgm:pt>
    <dgm:pt modelId="{C3E4B621-07D0-4995-BD66-00963ED5E518}">
      <dgm:prSet phldrT="[Texto]" custT="1"/>
      <dgm:spPr/>
      <dgm:t>
        <a:bodyPr/>
        <a:lstStyle/>
        <a:p>
          <a:r>
            <a:rPr lang="es-CO" sz="2000" b="0" dirty="0">
              <a:latin typeface="Montserrat" panose="00000500000000000000" pitchFamily="50" charset="0"/>
            </a:rPr>
            <a:t>Examen físico, salud mental.</a:t>
          </a:r>
          <a:endParaRPr lang="es-ES" sz="2000" b="0" dirty="0">
            <a:latin typeface="Montserrat" panose="00000500000000000000" pitchFamily="50" charset="0"/>
          </a:endParaRPr>
        </a:p>
      </dgm:t>
    </dgm:pt>
    <dgm:pt modelId="{48FB315E-DB2A-464F-A3AC-A50FF6BC9909}" type="parTrans" cxnId="{BADD2316-9830-4C6A-93A6-D691918F33BC}">
      <dgm:prSet/>
      <dgm:spPr/>
      <dgm:t>
        <a:bodyPr/>
        <a:lstStyle/>
        <a:p>
          <a:endParaRPr lang="es-ES" sz="2000" b="0">
            <a:latin typeface="Montserrat" panose="00000500000000000000" pitchFamily="50" charset="0"/>
          </a:endParaRPr>
        </a:p>
      </dgm:t>
    </dgm:pt>
    <dgm:pt modelId="{A6B7FF9F-34A7-437B-96EB-FB2C3C1C55F5}" type="sibTrans" cxnId="{BADD2316-9830-4C6A-93A6-D691918F33BC}">
      <dgm:prSet/>
      <dgm:spPr/>
      <dgm:t>
        <a:bodyPr/>
        <a:lstStyle/>
        <a:p>
          <a:endParaRPr lang="es-ES" sz="2000" b="0">
            <a:latin typeface="Montserrat" panose="00000500000000000000" pitchFamily="50" charset="0"/>
          </a:endParaRPr>
        </a:p>
      </dgm:t>
    </dgm:pt>
    <dgm:pt modelId="{3D3EE506-8516-4CBE-92BF-A79CAC283C73}">
      <dgm:prSet phldrT="[Texto]" custT="1"/>
      <dgm:spPr/>
      <dgm:t>
        <a:bodyPr/>
        <a:lstStyle/>
        <a:p>
          <a:r>
            <a:rPr lang="es-CO" sz="2000" b="0" dirty="0">
              <a:latin typeface="Montserrat" panose="00000500000000000000" pitchFamily="50" charset="0"/>
            </a:rPr>
            <a:t>Completar las pruebas específicas. </a:t>
          </a:r>
          <a:endParaRPr lang="es-ES" sz="2000" b="0" dirty="0">
            <a:latin typeface="Montserrat" panose="00000500000000000000" pitchFamily="50" charset="0"/>
          </a:endParaRPr>
        </a:p>
      </dgm:t>
    </dgm:pt>
    <dgm:pt modelId="{2F5CF634-A96F-423C-8CBB-797BEB022F48}" type="parTrans" cxnId="{066FBF01-41F5-4AE4-A158-059A486A68CA}">
      <dgm:prSet/>
      <dgm:spPr/>
      <dgm:t>
        <a:bodyPr/>
        <a:lstStyle/>
        <a:p>
          <a:endParaRPr lang="es-ES" sz="2000" b="0">
            <a:latin typeface="Montserrat" panose="00000500000000000000" pitchFamily="50" charset="0"/>
          </a:endParaRPr>
        </a:p>
      </dgm:t>
    </dgm:pt>
    <dgm:pt modelId="{59943B77-DAC8-4F0B-832D-C930D72A0AE6}" type="sibTrans" cxnId="{066FBF01-41F5-4AE4-A158-059A486A68CA}">
      <dgm:prSet/>
      <dgm:spPr/>
      <dgm:t>
        <a:bodyPr/>
        <a:lstStyle/>
        <a:p>
          <a:endParaRPr lang="es-ES" sz="2000" b="0">
            <a:latin typeface="Montserrat" panose="00000500000000000000" pitchFamily="50" charset="0"/>
          </a:endParaRPr>
        </a:p>
      </dgm:t>
    </dgm:pt>
    <dgm:pt modelId="{C09BA12F-31E7-4058-BF8C-C62CF49BFAE9}" type="pres">
      <dgm:prSet presAssocID="{543C4277-2D5F-4831-9365-FE086472CD2E}" presName="linear" presStyleCnt="0">
        <dgm:presLayoutVars>
          <dgm:dir/>
          <dgm:animLvl val="lvl"/>
          <dgm:resizeHandles val="exact"/>
        </dgm:presLayoutVars>
      </dgm:prSet>
      <dgm:spPr/>
    </dgm:pt>
    <dgm:pt modelId="{64AF6B66-E3F5-449E-8558-C83BB77C9DED}" type="pres">
      <dgm:prSet presAssocID="{EE012038-65CE-4F44-8C73-30312B12EC12}" presName="parentLin" presStyleCnt="0"/>
      <dgm:spPr/>
    </dgm:pt>
    <dgm:pt modelId="{EBECAF32-698B-40B6-866C-D61FF52E677A}" type="pres">
      <dgm:prSet presAssocID="{EE012038-65CE-4F44-8C73-30312B12EC12}" presName="parentLeftMargin" presStyleLbl="node1" presStyleIdx="0" presStyleCnt="5"/>
      <dgm:spPr/>
    </dgm:pt>
    <dgm:pt modelId="{0BA1D9DE-6BDF-4BB0-990C-C9764E485A41}" type="pres">
      <dgm:prSet presAssocID="{EE012038-65CE-4F44-8C73-30312B12EC12}" presName="parentText" presStyleLbl="node1" presStyleIdx="0" presStyleCnt="5">
        <dgm:presLayoutVars>
          <dgm:chMax val="0"/>
          <dgm:bulletEnabled val="1"/>
        </dgm:presLayoutVars>
      </dgm:prSet>
      <dgm:spPr/>
    </dgm:pt>
    <dgm:pt modelId="{7EF2A72D-8F94-4C3C-AD69-E732D3C48F6A}" type="pres">
      <dgm:prSet presAssocID="{EE012038-65CE-4F44-8C73-30312B12EC12}" presName="negativeSpace" presStyleCnt="0"/>
      <dgm:spPr/>
    </dgm:pt>
    <dgm:pt modelId="{3DC554D0-1BFB-4DCE-8B01-18962CC19022}" type="pres">
      <dgm:prSet presAssocID="{EE012038-65CE-4F44-8C73-30312B12EC12}" presName="childText" presStyleLbl="conFgAcc1" presStyleIdx="0" presStyleCnt="5">
        <dgm:presLayoutVars>
          <dgm:bulletEnabled val="1"/>
        </dgm:presLayoutVars>
      </dgm:prSet>
      <dgm:spPr/>
    </dgm:pt>
    <dgm:pt modelId="{149F71ED-38DD-4AEC-BD2F-CEB7AC4F0F8C}" type="pres">
      <dgm:prSet presAssocID="{8A3CD0E4-1644-4860-B5FD-30E9D8118B0F}" presName="spaceBetweenRectangles" presStyleCnt="0"/>
      <dgm:spPr/>
    </dgm:pt>
    <dgm:pt modelId="{2A593C46-2DF0-4D32-A30F-ACDD1A4DDF39}" type="pres">
      <dgm:prSet presAssocID="{EA34A84B-2F23-413C-B70B-D3C7EAE18DE6}" presName="parentLin" presStyleCnt="0"/>
      <dgm:spPr/>
    </dgm:pt>
    <dgm:pt modelId="{D9FE3DEA-D691-4E6C-825E-07A9093A7E7A}" type="pres">
      <dgm:prSet presAssocID="{EA34A84B-2F23-413C-B70B-D3C7EAE18DE6}" presName="parentLeftMargin" presStyleLbl="node1" presStyleIdx="0" presStyleCnt="5"/>
      <dgm:spPr/>
    </dgm:pt>
    <dgm:pt modelId="{7F305151-D4E2-4E46-BE3A-182BEB1A8719}" type="pres">
      <dgm:prSet presAssocID="{EA34A84B-2F23-413C-B70B-D3C7EAE18DE6}" presName="parentText" presStyleLbl="node1" presStyleIdx="1" presStyleCnt="5">
        <dgm:presLayoutVars>
          <dgm:chMax val="0"/>
          <dgm:bulletEnabled val="1"/>
        </dgm:presLayoutVars>
      </dgm:prSet>
      <dgm:spPr/>
    </dgm:pt>
    <dgm:pt modelId="{8852757E-9354-49CE-A207-21E1DFA4022D}" type="pres">
      <dgm:prSet presAssocID="{EA34A84B-2F23-413C-B70B-D3C7EAE18DE6}" presName="negativeSpace" presStyleCnt="0"/>
      <dgm:spPr/>
    </dgm:pt>
    <dgm:pt modelId="{A3BCB525-171A-4515-BF54-5346FFB70CC6}" type="pres">
      <dgm:prSet presAssocID="{EA34A84B-2F23-413C-B70B-D3C7EAE18DE6}" presName="childText" presStyleLbl="conFgAcc1" presStyleIdx="1" presStyleCnt="5">
        <dgm:presLayoutVars>
          <dgm:bulletEnabled val="1"/>
        </dgm:presLayoutVars>
      </dgm:prSet>
      <dgm:spPr/>
    </dgm:pt>
    <dgm:pt modelId="{364B76A6-40A4-44E4-83DC-E8EE5CEBD204}" type="pres">
      <dgm:prSet presAssocID="{273DC153-B008-483F-9128-765600D4B720}" presName="spaceBetweenRectangles" presStyleCnt="0"/>
      <dgm:spPr/>
    </dgm:pt>
    <dgm:pt modelId="{0CAAD145-F0B8-432B-A987-7D26B72D2684}" type="pres">
      <dgm:prSet presAssocID="{D7409FAB-A9F2-4E41-BFEC-A25BCB795EBE}" presName="parentLin" presStyleCnt="0"/>
      <dgm:spPr/>
    </dgm:pt>
    <dgm:pt modelId="{E0A98866-F293-401A-A5BA-860F96946528}" type="pres">
      <dgm:prSet presAssocID="{D7409FAB-A9F2-4E41-BFEC-A25BCB795EBE}" presName="parentLeftMargin" presStyleLbl="node1" presStyleIdx="1" presStyleCnt="5"/>
      <dgm:spPr/>
    </dgm:pt>
    <dgm:pt modelId="{9020D1E1-A809-48C8-8A24-CF2EE957F1D8}" type="pres">
      <dgm:prSet presAssocID="{D7409FAB-A9F2-4E41-BFEC-A25BCB795EBE}" presName="parentText" presStyleLbl="node1" presStyleIdx="2" presStyleCnt="5">
        <dgm:presLayoutVars>
          <dgm:chMax val="0"/>
          <dgm:bulletEnabled val="1"/>
        </dgm:presLayoutVars>
      </dgm:prSet>
      <dgm:spPr/>
    </dgm:pt>
    <dgm:pt modelId="{2F787E13-4770-4E93-88D1-1271B848D93E}" type="pres">
      <dgm:prSet presAssocID="{D7409FAB-A9F2-4E41-BFEC-A25BCB795EBE}" presName="negativeSpace" presStyleCnt="0"/>
      <dgm:spPr/>
    </dgm:pt>
    <dgm:pt modelId="{07F0F755-0047-462B-B55F-C0463B5AEC69}" type="pres">
      <dgm:prSet presAssocID="{D7409FAB-A9F2-4E41-BFEC-A25BCB795EBE}" presName="childText" presStyleLbl="conFgAcc1" presStyleIdx="2" presStyleCnt="5">
        <dgm:presLayoutVars>
          <dgm:bulletEnabled val="1"/>
        </dgm:presLayoutVars>
      </dgm:prSet>
      <dgm:spPr/>
    </dgm:pt>
    <dgm:pt modelId="{25BC5885-DA74-4C51-8B9D-3CD023BE87E4}" type="pres">
      <dgm:prSet presAssocID="{B0837344-7649-492A-9C4C-04E982C46759}" presName="spaceBetweenRectangles" presStyleCnt="0"/>
      <dgm:spPr/>
    </dgm:pt>
    <dgm:pt modelId="{EB028E44-D962-4CC8-AF09-302F757C5640}" type="pres">
      <dgm:prSet presAssocID="{C3E4B621-07D0-4995-BD66-00963ED5E518}" presName="parentLin" presStyleCnt="0"/>
      <dgm:spPr/>
    </dgm:pt>
    <dgm:pt modelId="{64DE945C-D46B-45DF-B591-7DCE25C5B639}" type="pres">
      <dgm:prSet presAssocID="{C3E4B621-07D0-4995-BD66-00963ED5E518}" presName="parentLeftMargin" presStyleLbl="node1" presStyleIdx="2" presStyleCnt="5"/>
      <dgm:spPr/>
    </dgm:pt>
    <dgm:pt modelId="{3480E31A-217D-4E0D-A604-120BC1C247FB}" type="pres">
      <dgm:prSet presAssocID="{C3E4B621-07D0-4995-BD66-00963ED5E518}" presName="parentText" presStyleLbl="node1" presStyleIdx="3" presStyleCnt="5">
        <dgm:presLayoutVars>
          <dgm:chMax val="0"/>
          <dgm:bulletEnabled val="1"/>
        </dgm:presLayoutVars>
      </dgm:prSet>
      <dgm:spPr/>
    </dgm:pt>
    <dgm:pt modelId="{6F313796-A0E4-4397-BACE-2416FF828C69}" type="pres">
      <dgm:prSet presAssocID="{C3E4B621-07D0-4995-BD66-00963ED5E518}" presName="negativeSpace" presStyleCnt="0"/>
      <dgm:spPr/>
    </dgm:pt>
    <dgm:pt modelId="{B5DE8D05-3BE0-437A-B7EE-69C83C2548FD}" type="pres">
      <dgm:prSet presAssocID="{C3E4B621-07D0-4995-BD66-00963ED5E518}" presName="childText" presStyleLbl="conFgAcc1" presStyleIdx="3" presStyleCnt="5">
        <dgm:presLayoutVars>
          <dgm:bulletEnabled val="1"/>
        </dgm:presLayoutVars>
      </dgm:prSet>
      <dgm:spPr/>
    </dgm:pt>
    <dgm:pt modelId="{A440753B-0D3C-41A2-8F40-5BD336ACE0E2}" type="pres">
      <dgm:prSet presAssocID="{A6B7FF9F-34A7-437B-96EB-FB2C3C1C55F5}" presName="spaceBetweenRectangles" presStyleCnt="0"/>
      <dgm:spPr/>
    </dgm:pt>
    <dgm:pt modelId="{2AD241CB-09B1-440A-83A1-113597C17518}" type="pres">
      <dgm:prSet presAssocID="{3D3EE506-8516-4CBE-92BF-A79CAC283C73}" presName="parentLin" presStyleCnt="0"/>
      <dgm:spPr/>
    </dgm:pt>
    <dgm:pt modelId="{68F334A7-D47D-4AA9-870A-07C55C80C596}" type="pres">
      <dgm:prSet presAssocID="{3D3EE506-8516-4CBE-92BF-A79CAC283C73}" presName="parentLeftMargin" presStyleLbl="node1" presStyleIdx="3" presStyleCnt="5"/>
      <dgm:spPr/>
    </dgm:pt>
    <dgm:pt modelId="{288A8B97-11C2-4E87-B028-327187A7C255}" type="pres">
      <dgm:prSet presAssocID="{3D3EE506-8516-4CBE-92BF-A79CAC283C73}" presName="parentText" presStyleLbl="node1" presStyleIdx="4" presStyleCnt="5">
        <dgm:presLayoutVars>
          <dgm:chMax val="0"/>
          <dgm:bulletEnabled val="1"/>
        </dgm:presLayoutVars>
      </dgm:prSet>
      <dgm:spPr/>
    </dgm:pt>
    <dgm:pt modelId="{D8CB2683-8281-4EE5-B8C7-317CF6F58F92}" type="pres">
      <dgm:prSet presAssocID="{3D3EE506-8516-4CBE-92BF-A79CAC283C73}" presName="negativeSpace" presStyleCnt="0"/>
      <dgm:spPr/>
    </dgm:pt>
    <dgm:pt modelId="{BB957FC2-AAA4-4420-8DB5-32A93594E217}" type="pres">
      <dgm:prSet presAssocID="{3D3EE506-8516-4CBE-92BF-A79CAC283C73}" presName="childText" presStyleLbl="conFgAcc1" presStyleIdx="4" presStyleCnt="5">
        <dgm:presLayoutVars>
          <dgm:bulletEnabled val="1"/>
        </dgm:presLayoutVars>
      </dgm:prSet>
      <dgm:spPr/>
    </dgm:pt>
  </dgm:ptLst>
  <dgm:cxnLst>
    <dgm:cxn modelId="{066FBF01-41F5-4AE4-A158-059A486A68CA}" srcId="{543C4277-2D5F-4831-9365-FE086472CD2E}" destId="{3D3EE506-8516-4CBE-92BF-A79CAC283C73}" srcOrd="4" destOrd="0" parTransId="{2F5CF634-A96F-423C-8CBB-797BEB022F48}" sibTransId="{59943B77-DAC8-4F0B-832D-C930D72A0AE6}"/>
    <dgm:cxn modelId="{CAC47E15-0CA1-41FE-8726-E4B9359582D9}" type="presOf" srcId="{D7409FAB-A9F2-4E41-BFEC-A25BCB795EBE}" destId="{9020D1E1-A809-48C8-8A24-CF2EE957F1D8}" srcOrd="1" destOrd="0" presId="urn:microsoft.com/office/officeart/2005/8/layout/list1"/>
    <dgm:cxn modelId="{BADD2316-9830-4C6A-93A6-D691918F33BC}" srcId="{543C4277-2D5F-4831-9365-FE086472CD2E}" destId="{C3E4B621-07D0-4995-BD66-00963ED5E518}" srcOrd="3" destOrd="0" parTransId="{48FB315E-DB2A-464F-A3AC-A50FF6BC9909}" sibTransId="{A6B7FF9F-34A7-437B-96EB-FB2C3C1C55F5}"/>
    <dgm:cxn modelId="{F4BEAB26-CB5D-4725-A5A4-F6F414941B0E}" srcId="{543C4277-2D5F-4831-9365-FE086472CD2E}" destId="{EE012038-65CE-4F44-8C73-30312B12EC12}" srcOrd="0" destOrd="0" parTransId="{E6FBE300-C8EA-468A-A3A8-5D9442AACFC9}" sibTransId="{8A3CD0E4-1644-4860-B5FD-30E9D8118B0F}"/>
    <dgm:cxn modelId="{5EFB832B-BF6B-496F-9A05-4EAD916214A4}" type="presOf" srcId="{C3E4B621-07D0-4995-BD66-00963ED5E518}" destId="{64DE945C-D46B-45DF-B591-7DCE25C5B639}" srcOrd="0" destOrd="0" presId="urn:microsoft.com/office/officeart/2005/8/layout/list1"/>
    <dgm:cxn modelId="{A98F613C-97CB-42F7-9E3E-19323609451D}" type="presOf" srcId="{3D3EE506-8516-4CBE-92BF-A79CAC283C73}" destId="{288A8B97-11C2-4E87-B028-327187A7C255}" srcOrd="1" destOrd="0" presId="urn:microsoft.com/office/officeart/2005/8/layout/list1"/>
    <dgm:cxn modelId="{667FE961-19AC-4EBB-A3BA-F6C9370A35FD}" type="presOf" srcId="{543C4277-2D5F-4831-9365-FE086472CD2E}" destId="{C09BA12F-31E7-4058-BF8C-C62CF49BFAE9}" srcOrd="0" destOrd="0" presId="urn:microsoft.com/office/officeart/2005/8/layout/list1"/>
    <dgm:cxn modelId="{AA25CA42-730B-4D7D-AD0E-6FDBC0BE863B}" type="presOf" srcId="{EA34A84B-2F23-413C-B70B-D3C7EAE18DE6}" destId="{D9FE3DEA-D691-4E6C-825E-07A9093A7E7A}" srcOrd="0" destOrd="0" presId="urn:microsoft.com/office/officeart/2005/8/layout/list1"/>
    <dgm:cxn modelId="{719B2544-5AD2-4B84-AAB5-74B2E44F5CBE}" type="presOf" srcId="{EA34A84B-2F23-413C-B70B-D3C7EAE18DE6}" destId="{7F305151-D4E2-4E46-BE3A-182BEB1A8719}" srcOrd="1" destOrd="0" presId="urn:microsoft.com/office/officeart/2005/8/layout/list1"/>
    <dgm:cxn modelId="{1E14E650-77EB-445C-B8B9-5B9CF47CD7F1}" type="presOf" srcId="{D7409FAB-A9F2-4E41-BFEC-A25BCB795EBE}" destId="{E0A98866-F293-401A-A5BA-860F96946528}" srcOrd="0" destOrd="0" presId="urn:microsoft.com/office/officeart/2005/8/layout/list1"/>
    <dgm:cxn modelId="{6469137E-072B-4BD1-9247-93C368291137}" srcId="{543C4277-2D5F-4831-9365-FE086472CD2E}" destId="{D7409FAB-A9F2-4E41-BFEC-A25BCB795EBE}" srcOrd="2" destOrd="0" parTransId="{D7CB6C2C-5B14-47F4-8E70-5FD2508FC216}" sibTransId="{B0837344-7649-492A-9C4C-04E982C46759}"/>
    <dgm:cxn modelId="{5DEBB193-D261-4777-9AF4-AB519FD5F691}" type="presOf" srcId="{C3E4B621-07D0-4995-BD66-00963ED5E518}" destId="{3480E31A-217D-4E0D-A604-120BC1C247FB}" srcOrd="1" destOrd="0" presId="urn:microsoft.com/office/officeart/2005/8/layout/list1"/>
    <dgm:cxn modelId="{8043A29C-E363-4F28-A443-A2F08E9E9722}" type="presOf" srcId="{EE012038-65CE-4F44-8C73-30312B12EC12}" destId="{EBECAF32-698B-40B6-866C-D61FF52E677A}" srcOrd="0" destOrd="0" presId="urn:microsoft.com/office/officeart/2005/8/layout/list1"/>
    <dgm:cxn modelId="{FCE24B9E-6A55-4B32-8C5C-D762C36B0B93}" srcId="{543C4277-2D5F-4831-9365-FE086472CD2E}" destId="{EA34A84B-2F23-413C-B70B-D3C7EAE18DE6}" srcOrd="1" destOrd="0" parTransId="{0C318DCA-65EB-4279-95D4-1B1458619E23}" sibTransId="{273DC153-B008-483F-9128-765600D4B720}"/>
    <dgm:cxn modelId="{DBC1D8B7-BCBB-4F37-BCD9-650642D9A052}" type="presOf" srcId="{EE012038-65CE-4F44-8C73-30312B12EC12}" destId="{0BA1D9DE-6BDF-4BB0-990C-C9764E485A41}" srcOrd="1" destOrd="0" presId="urn:microsoft.com/office/officeart/2005/8/layout/list1"/>
    <dgm:cxn modelId="{EFDB10ED-5448-4E9B-8723-1D32B7AB0183}" type="presOf" srcId="{3D3EE506-8516-4CBE-92BF-A79CAC283C73}" destId="{68F334A7-D47D-4AA9-870A-07C55C80C596}" srcOrd="0" destOrd="0" presId="urn:microsoft.com/office/officeart/2005/8/layout/list1"/>
    <dgm:cxn modelId="{59EECB29-B81A-4A51-92D9-45E3BEFCC213}" type="presParOf" srcId="{C09BA12F-31E7-4058-BF8C-C62CF49BFAE9}" destId="{64AF6B66-E3F5-449E-8558-C83BB77C9DED}" srcOrd="0" destOrd="0" presId="urn:microsoft.com/office/officeart/2005/8/layout/list1"/>
    <dgm:cxn modelId="{AC91DF2C-0B95-47B9-81E0-905AB036333C}" type="presParOf" srcId="{64AF6B66-E3F5-449E-8558-C83BB77C9DED}" destId="{EBECAF32-698B-40B6-866C-D61FF52E677A}" srcOrd="0" destOrd="0" presId="urn:microsoft.com/office/officeart/2005/8/layout/list1"/>
    <dgm:cxn modelId="{CC56FB08-E170-4C2C-904A-0E8FAB5DCAC5}" type="presParOf" srcId="{64AF6B66-E3F5-449E-8558-C83BB77C9DED}" destId="{0BA1D9DE-6BDF-4BB0-990C-C9764E485A41}" srcOrd="1" destOrd="0" presId="urn:microsoft.com/office/officeart/2005/8/layout/list1"/>
    <dgm:cxn modelId="{C8E14659-A295-4E37-9E35-29F925A1481E}" type="presParOf" srcId="{C09BA12F-31E7-4058-BF8C-C62CF49BFAE9}" destId="{7EF2A72D-8F94-4C3C-AD69-E732D3C48F6A}" srcOrd="1" destOrd="0" presId="urn:microsoft.com/office/officeart/2005/8/layout/list1"/>
    <dgm:cxn modelId="{88B1C6FE-B83E-4FC0-BE78-11924FB0700C}" type="presParOf" srcId="{C09BA12F-31E7-4058-BF8C-C62CF49BFAE9}" destId="{3DC554D0-1BFB-4DCE-8B01-18962CC19022}" srcOrd="2" destOrd="0" presId="urn:microsoft.com/office/officeart/2005/8/layout/list1"/>
    <dgm:cxn modelId="{E3EDF8A6-DE50-43A9-A003-8AEC476B5165}" type="presParOf" srcId="{C09BA12F-31E7-4058-BF8C-C62CF49BFAE9}" destId="{149F71ED-38DD-4AEC-BD2F-CEB7AC4F0F8C}" srcOrd="3" destOrd="0" presId="urn:microsoft.com/office/officeart/2005/8/layout/list1"/>
    <dgm:cxn modelId="{F38C78E5-0D7A-4995-9268-86E784832939}" type="presParOf" srcId="{C09BA12F-31E7-4058-BF8C-C62CF49BFAE9}" destId="{2A593C46-2DF0-4D32-A30F-ACDD1A4DDF39}" srcOrd="4" destOrd="0" presId="urn:microsoft.com/office/officeart/2005/8/layout/list1"/>
    <dgm:cxn modelId="{1B3ABD33-F823-4503-81F2-DC4EC8BE73C5}" type="presParOf" srcId="{2A593C46-2DF0-4D32-A30F-ACDD1A4DDF39}" destId="{D9FE3DEA-D691-4E6C-825E-07A9093A7E7A}" srcOrd="0" destOrd="0" presId="urn:microsoft.com/office/officeart/2005/8/layout/list1"/>
    <dgm:cxn modelId="{CFB49ABB-F539-4396-9B5D-E718F38BC8AB}" type="presParOf" srcId="{2A593C46-2DF0-4D32-A30F-ACDD1A4DDF39}" destId="{7F305151-D4E2-4E46-BE3A-182BEB1A8719}" srcOrd="1" destOrd="0" presId="urn:microsoft.com/office/officeart/2005/8/layout/list1"/>
    <dgm:cxn modelId="{25004542-55E8-4D7A-9164-0CCB7B0BA2B0}" type="presParOf" srcId="{C09BA12F-31E7-4058-BF8C-C62CF49BFAE9}" destId="{8852757E-9354-49CE-A207-21E1DFA4022D}" srcOrd="5" destOrd="0" presId="urn:microsoft.com/office/officeart/2005/8/layout/list1"/>
    <dgm:cxn modelId="{009CCF8E-7690-473C-9603-887B818ABDF7}" type="presParOf" srcId="{C09BA12F-31E7-4058-BF8C-C62CF49BFAE9}" destId="{A3BCB525-171A-4515-BF54-5346FFB70CC6}" srcOrd="6" destOrd="0" presId="urn:microsoft.com/office/officeart/2005/8/layout/list1"/>
    <dgm:cxn modelId="{B0F0D5EA-6594-43F4-8B88-7515A00A7248}" type="presParOf" srcId="{C09BA12F-31E7-4058-BF8C-C62CF49BFAE9}" destId="{364B76A6-40A4-44E4-83DC-E8EE5CEBD204}" srcOrd="7" destOrd="0" presId="urn:microsoft.com/office/officeart/2005/8/layout/list1"/>
    <dgm:cxn modelId="{72F1F268-498A-4C69-B690-23DA8C1C9290}" type="presParOf" srcId="{C09BA12F-31E7-4058-BF8C-C62CF49BFAE9}" destId="{0CAAD145-F0B8-432B-A987-7D26B72D2684}" srcOrd="8" destOrd="0" presId="urn:microsoft.com/office/officeart/2005/8/layout/list1"/>
    <dgm:cxn modelId="{713C7436-2AF2-4376-9A9E-96B419EE33E0}" type="presParOf" srcId="{0CAAD145-F0B8-432B-A987-7D26B72D2684}" destId="{E0A98866-F293-401A-A5BA-860F96946528}" srcOrd="0" destOrd="0" presId="urn:microsoft.com/office/officeart/2005/8/layout/list1"/>
    <dgm:cxn modelId="{9E737BBB-0015-4C49-8A1B-1ED115EBB258}" type="presParOf" srcId="{0CAAD145-F0B8-432B-A987-7D26B72D2684}" destId="{9020D1E1-A809-48C8-8A24-CF2EE957F1D8}" srcOrd="1" destOrd="0" presId="urn:microsoft.com/office/officeart/2005/8/layout/list1"/>
    <dgm:cxn modelId="{E289AFB9-29C4-4B4E-B1D6-84C6B845675E}" type="presParOf" srcId="{C09BA12F-31E7-4058-BF8C-C62CF49BFAE9}" destId="{2F787E13-4770-4E93-88D1-1271B848D93E}" srcOrd="9" destOrd="0" presId="urn:microsoft.com/office/officeart/2005/8/layout/list1"/>
    <dgm:cxn modelId="{9C5D4B5C-8D32-4394-8993-978CD46AEBAD}" type="presParOf" srcId="{C09BA12F-31E7-4058-BF8C-C62CF49BFAE9}" destId="{07F0F755-0047-462B-B55F-C0463B5AEC69}" srcOrd="10" destOrd="0" presId="urn:microsoft.com/office/officeart/2005/8/layout/list1"/>
    <dgm:cxn modelId="{AAB2DD9F-BCC5-4AD7-BBF0-1084232EC00F}" type="presParOf" srcId="{C09BA12F-31E7-4058-BF8C-C62CF49BFAE9}" destId="{25BC5885-DA74-4C51-8B9D-3CD023BE87E4}" srcOrd="11" destOrd="0" presId="urn:microsoft.com/office/officeart/2005/8/layout/list1"/>
    <dgm:cxn modelId="{65C6F3D4-1F83-4674-8320-DB4D48579DAC}" type="presParOf" srcId="{C09BA12F-31E7-4058-BF8C-C62CF49BFAE9}" destId="{EB028E44-D962-4CC8-AF09-302F757C5640}" srcOrd="12" destOrd="0" presId="urn:microsoft.com/office/officeart/2005/8/layout/list1"/>
    <dgm:cxn modelId="{606817AE-CFFB-4334-8D30-B00746C81214}" type="presParOf" srcId="{EB028E44-D962-4CC8-AF09-302F757C5640}" destId="{64DE945C-D46B-45DF-B591-7DCE25C5B639}" srcOrd="0" destOrd="0" presId="urn:microsoft.com/office/officeart/2005/8/layout/list1"/>
    <dgm:cxn modelId="{00454FEE-8458-4CC3-9797-2651300871DC}" type="presParOf" srcId="{EB028E44-D962-4CC8-AF09-302F757C5640}" destId="{3480E31A-217D-4E0D-A604-120BC1C247FB}" srcOrd="1" destOrd="0" presId="urn:microsoft.com/office/officeart/2005/8/layout/list1"/>
    <dgm:cxn modelId="{7CBAEA5A-8F9E-4CAE-B9C4-55A7250724CE}" type="presParOf" srcId="{C09BA12F-31E7-4058-BF8C-C62CF49BFAE9}" destId="{6F313796-A0E4-4397-BACE-2416FF828C69}" srcOrd="13" destOrd="0" presId="urn:microsoft.com/office/officeart/2005/8/layout/list1"/>
    <dgm:cxn modelId="{5EE55387-527D-4B3E-97AA-8E40F9B07F1A}" type="presParOf" srcId="{C09BA12F-31E7-4058-BF8C-C62CF49BFAE9}" destId="{B5DE8D05-3BE0-437A-B7EE-69C83C2548FD}" srcOrd="14" destOrd="0" presId="urn:microsoft.com/office/officeart/2005/8/layout/list1"/>
    <dgm:cxn modelId="{02462582-3D31-48AD-9DBC-38CBD6CD8B08}" type="presParOf" srcId="{C09BA12F-31E7-4058-BF8C-C62CF49BFAE9}" destId="{A440753B-0D3C-41A2-8F40-5BD336ACE0E2}" srcOrd="15" destOrd="0" presId="urn:microsoft.com/office/officeart/2005/8/layout/list1"/>
    <dgm:cxn modelId="{C7D12C39-E357-45B8-9C37-60FAAE761B76}" type="presParOf" srcId="{C09BA12F-31E7-4058-BF8C-C62CF49BFAE9}" destId="{2AD241CB-09B1-440A-83A1-113597C17518}" srcOrd="16" destOrd="0" presId="urn:microsoft.com/office/officeart/2005/8/layout/list1"/>
    <dgm:cxn modelId="{6A481F93-7236-43FC-874C-520C68A51FF2}" type="presParOf" srcId="{2AD241CB-09B1-440A-83A1-113597C17518}" destId="{68F334A7-D47D-4AA9-870A-07C55C80C596}" srcOrd="0" destOrd="0" presId="urn:microsoft.com/office/officeart/2005/8/layout/list1"/>
    <dgm:cxn modelId="{77BC5FB4-F177-4A41-84C4-1FBA459605B2}" type="presParOf" srcId="{2AD241CB-09B1-440A-83A1-113597C17518}" destId="{288A8B97-11C2-4E87-B028-327187A7C255}" srcOrd="1" destOrd="0" presId="urn:microsoft.com/office/officeart/2005/8/layout/list1"/>
    <dgm:cxn modelId="{4EC09B60-3AC3-4C9C-B5CC-5E012F94E47C}" type="presParOf" srcId="{C09BA12F-31E7-4058-BF8C-C62CF49BFAE9}" destId="{D8CB2683-8281-4EE5-B8C7-317CF6F58F92}" srcOrd="17" destOrd="0" presId="urn:microsoft.com/office/officeart/2005/8/layout/list1"/>
    <dgm:cxn modelId="{A1476718-95FB-4A1D-BDA0-CA3417B99601}" type="presParOf" srcId="{C09BA12F-31E7-4058-BF8C-C62CF49BFAE9}" destId="{BB957FC2-AAA4-4420-8DB5-32A93594E21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EADDAF-2C39-4A05-A2C2-981DF2AC743B}" type="doc">
      <dgm:prSet loTypeId="urn:microsoft.com/office/officeart/2005/8/layout/hList7" loCatId="picture" qsTypeId="urn:microsoft.com/office/officeart/2005/8/quickstyle/simple1" qsCatId="simple" csTypeId="urn:microsoft.com/office/officeart/2005/8/colors/accent1_2" csCatId="accent1" phldr="1"/>
      <dgm:spPr/>
    </dgm:pt>
    <dgm:pt modelId="{0148D2BC-5760-4A84-867A-135E84BDF886}">
      <dgm:prSet phldrT="[Texto]"/>
      <dgm:spPr/>
      <dgm:t>
        <a:bodyPr/>
        <a:lstStyle/>
        <a:p>
          <a:r>
            <a:rPr lang="es-ES" b="1" dirty="0">
              <a:solidFill>
                <a:srgbClr val="FF0000"/>
              </a:solidFill>
              <a:latin typeface="Montserrat" panose="00000500000000000000" pitchFamily="50" charset="0"/>
            </a:rPr>
            <a:t>S</a:t>
          </a:r>
          <a:r>
            <a:rPr lang="es-ES" dirty="0">
              <a:latin typeface="Montserrat" panose="00000500000000000000" pitchFamily="50" charset="0"/>
            </a:rPr>
            <a:t>tanding</a:t>
          </a:r>
        </a:p>
      </dgm:t>
    </dgm:pt>
    <dgm:pt modelId="{1E5DEA2B-FE0A-49B8-9B5E-2B5BA7B060AA}" type="parTrans" cxnId="{86F0969B-4115-41E7-BD90-60F2A331215F}">
      <dgm:prSet/>
      <dgm:spPr/>
      <dgm:t>
        <a:bodyPr/>
        <a:lstStyle/>
        <a:p>
          <a:endParaRPr lang="es-ES">
            <a:latin typeface="Montserrat" panose="00000500000000000000" pitchFamily="50" charset="0"/>
          </a:endParaRPr>
        </a:p>
      </dgm:t>
    </dgm:pt>
    <dgm:pt modelId="{2CA61C1D-9102-4C5D-AF3E-7D274F32037B}" type="sibTrans" cxnId="{86F0969B-4115-41E7-BD90-60F2A331215F}">
      <dgm:prSet/>
      <dgm:spPr/>
      <dgm:t>
        <a:bodyPr/>
        <a:lstStyle/>
        <a:p>
          <a:endParaRPr lang="es-ES">
            <a:latin typeface="Montserrat" panose="00000500000000000000" pitchFamily="50" charset="0"/>
          </a:endParaRPr>
        </a:p>
      </dgm:t>
    </dgm:pt>
    <dgm:pt modelId="{FBF6A291-2DFA-48E7-87F2-43894E4E11A7}">
      <dgm:prSet phldrT="[Texto]"/>
      <dgm:spPr/>
      <dgm:t>
        <a:bodyPr/>
        <a:lstStyle/>
        <a:p>
          <a:r>
            <a:rPr lang="es-ES" b="1" dirty="0">
              <a:solidFill>
                <a:srgbClr val="FF0000"/>
              </a:solidFill>
              <a:latin typeface="Montserrat" panose="00000500000000000000" pitchFamily="50" charset="0"/>
            </a:rPr>
            <a:t>S</a:t>
          </a:r>
          <a:r>
            <a:rPr lang="es-ES" dirty="0">
              <a:latin typeface="Montserrat" panose="00000500000000000000" pitchFamily="50" charset="0"/>
            </a:rPr>
            <a:t>itting</a:t>
          </a:r>
        </a:p>
      </dgm:t>
    </dgm:pt>
    <dgm:pt modelId="{061F07B5-0722-4D36-BA41-DAB86AD16179}" type="parTrans" cxnId="{422A6D36-6B5E-4DDB-B44A-45417508D974}">
      <dgm:prSet/>
      <dgm:spPr/>
      <dgm:t>
        <a:bodyPr/>
        <a:lstStyle/>
        <a:p>
          <a:endParaRPr lang="es-ES">
            <a:latin typeface="Montserrat" panose="00000500000000000000" pitchFamily="50" charset="0"/>
          </a:endParaRPr>
        </a:p>
      </dgm:t>
    </dgm:pt>
    <dgm:pt modelId="{C24BBC63-33BC-42D2-B277-EBC74552F5CA}" type="sibTrans" cxnId="{422A6D36-6B5E-4DDB-B44A-45417508D974}">
      <dgm:prSet/>
      <dgm:spPr/>
      <dgm:t>
        <a:bodyPr/>
        <a:lstStyle/>
        <a:p>
          <a:endParaRPr lang="es-ES">
            <a:latin typeface="Montserrat" panose="00000500000000000000" pitchFamily="50" charset="0"/>
          </a:endParaRPr>
        </a:p>
      </dgm:t>
    </dgm:pt>
    <dgm:pt modelId="{673590BD-1C73-48E9-AF46-3E48FDBCE5C2}">
      <dgm:prSet phldrT="[Texto]"/>
      <dgm:spPr/>
      <dgm:t>
        <a:bodyPr/>
        <a:lstStyle/>
        <a:p>
          <a:r>
            <a:rPr lang="es-ES" b="1" dirty="0" err="1">
              <a:solidFill>
                <a:srgbClr val="FF0000"/>
              </a:solidFill>
              <a:latin typeface="Montserrat" panose="00000500000000000000" pitchFamily="50" charset="0"/>
            </a:rPr>
            <a:t>S</a:t>
          </a:r>
          <a:r>
            <a:rPr lang="es-ES" dirty="0" err="1">
              <a:latin typeface="Montserrat" panose="00000500000000000000" pitchFamily="50" charset="0"/>
            </a:rPr>
            <a:t>tirrups</a:t>
          </a:r>
          <a:endParaRPr lang="es-ES" dirty="0">
            <a:latin typeface="Montserrat" panose="00000500000000000000" pitchFamily="50" charset="0"/>
          </a:endParaRPr>
        </a:p>
      </dgm:t>
    </dgm:pt>
    <dgm:pt modelId="{B51FAB0A-1F27-4DB3-8606-C1560330C6FD}" type="parTrans" cxnId="{218C9C18-C9E1-44FF-AE9C-C316D45E6944}">
      <dgm:prSet/>
      <dgm:spPr/>
      <dgm:t>
        <a:bodyPr/>
        <a:lstStyle/>
        <a:p>
          <a:endParaRPr lang="es-ES">
            <a:latin typeface="Montserrat" panose="00000500000000000000" pitchFamily="50" charset="0"/>
          </a:endParaRPr>
        </a:p>
      </dgm:t>
    </dgm:pt>
    <dgm:pt modelId="{0A9BCD0E-9834-4BD3-8E02-9A27ACFB49BB}" type="sibTrans" cxnId="{218C9C18-C9E1-44FF-AE9C-C316D45E6944}">
      <dgm:prSet/>
      <dgm:spPr/>
      <dgm:t>
        <a:bodyPr/>
        <a:lstStyle/>
        <a:p>
          <a:endParaRPr lang="es-ES">
            <a:latin typeface="Montserrat" panose="00000500000000000000" pitchFamily="50" charset="0"/>
          </a:endParaRPr>
        </a:p>
      </dgm:t>
    </dgm:pt>
    <dgm:pt modelId="{4EC205AD-AE42-4D4D-969B-25ED7CDE9B2D}">
      <dgm:prSet phldrT="[Texto]"/>
      <dgm:spPr/>
      <dgm:t>
        <a:bodyPr/>
        <a:lstStyle/>
        <a:p>
          <a:r>
            <a:rPr lang="es-ES" b="1" dirty="0">
              <a:solidFill>
                <a:srgbClr val="FF0000"/>
              </a:solidFill>
              <a:latin typeface="Montserrat" panose="00000500000000000000" pitchFamily="50" charset="0"/>
            </a:rPr>
            <a:t>S</a:t>
          </a:r>
          <a:r>
            <a:rPr lang="es-ES" dirty="0">
              <a:latin typeface="Montserrat" panose="00000500000000000000" pitchFamily="50" charset="0"/>
            </a:rPr>
            <a:t>upino</a:t>
          </a:r>
        </a:p>
      </dgm:t>
    </dgm:pt>
    <dgm:pt modelId="{B5CB9A0F-A9D3-40FF-AE67-ECC237E3F45F}" type="parTrans" cxnId="{56DF151F-7542-43BF-9CEA-2EFD2D97B11A}">
      <dgm:prSet/>
      <dgm:spPr/>
      <dgm:t>
        <a:bodyPr/>
        <a:lstStyle/>
        <a:p>
          <a:endParaRPr lang="es-ES">
            <a:latin typeface="Montserrat" panose="00000500000000000000" pitchFamily="50" charset="0"/>
          </a:endParaRPr>
        </a:p>
      </dgm:t>
    </dgm:pt>
    <dgm:pt modelId="{DA35F81A-5827-49E3-80A2-86ACDE163A88}" type="sibTrans" cxnId="{56DF151F-7542-43BF-9CEA-2EFD2D97B11A}">
      <dgm:prSet/>
      <dgm:spPr/>
      <dgm:t>
        <a:bodyPr/>
        <a:lstStyle/>
        <a:p>
          <a:endParaRPr lang="es-ES">
            <a:latin typeface="Montserrat" panose="00000500000000000000" pitchFamily="50" charset="0"/>
          </a:endParaRPr>
        </a:p>
      </dgm:t>
    </dgm:pt>
    <dgm:pt modelId="{14522BEB-C46A-4A28-B9B4-6DCE2AA0A11B}" type="pres">
      <dgm:prSet presAssocID="{FBEADDAF-2C39-4A05-A2C2-981DF2AC743B}" presName="Name0" presStyleCnt="0">
        <dgm:presLayoutVars>
          <dgm:dir/>
          <dgm:resizeHandles val="exact"/>
        </dgm:presLayoutVars>
      </dgm:prSet>
      <dgm:spPr/>
    </dgm:pt>
    <dgm:pt modelId="{F597AF66-BFE2-4F8E-8B04-BA41657EA32E}" type="pres">
      <dgm:prSet presAssocID="{FBEADDAF-2C39-4A05-A2C2-981DF2AC743B}" presName="fgShape" presStyleLbl="fgShp" presStyleIdx="0" presStyleCnt="1"/>
      <dgm:spPr/>
    </dgm:pt>
    <dgm:pt modelId="{C1AC4119-B739-43D3-B535-57C7EF2CE6A5}" type="pres">
      <dgm:prSet presAssocID="{FBEADDAF-2C39-4A05-A2C2-981DF2AC743B}" presName="linComp" presStyleCnt="0"/>
      <dgm:spPr/>
    </dgm:pt>
    <dgm:pt modelId="{C92B48CE-BF18-480A-9270-466D7AB8E822}" type="pres">
      <dgm:prSet presAssocID="{0148D2BC-5760-4A84-867A-135E84BDF886}" presName="compNode" presStyleCnt="0"/>
      <dgm:spPr/>
    </dgm:pt>
    <dgm:pt modelId="{4E360CBF-ECDE-4CEF-A5CF-3760ADF70794}" type="pres">
      <dgm:prSet presAssocID="{0148D2BC-5760-4A84-867A-135E84BDF886}" presName="bkgdShape" presStyleLbl="node1" presStyleIdx="0" presStyleCnt="4"/>
      <dgm:spPr/>
    </dgm:pt>
    <dgm:pt modelId="{4D8CC12B-0493-49C0-A6F9-B9C744D3B0F4}" type="pres">
      <dgm:prSet presAssocID="{0148D2BC-5760-4A84-867A-135E84BDF886}" presName="nodeTx" presStyleLbl="node1" presStyleIdx="0" presStyleCnt="4">
        <dgm:presLayoutVars>
          <dgm:bulletEnabled val="1"/>
        </dgm:presLayoutVars>
      </dgm:prSet>
      <dgm:spPr/>
    </dgm:pt>
    <dgm:pt modelId="{0C623BCD-4D68-473A-B883-08B180912493}" type="pres">
      <dgm:prSet presAssocID="{0148D2BC-5760-4A84-867A-135E84BDF886}" presName="invisiNode" presStyleLbl="node1" presStyleIdx="0" presStyleCnt="4"/>
      <dgm:spPr/>
    </dgm:pt>
    <dgm:pt modelId="{2AF04ED0-43EA-4BE4-8C80-9AB4B2EAEDAE}" type="pres">
      <dgm:prSet presAssocID="{0148D2BC-5760-4A84-867A-135E84BDF886}" presName="imagNode"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4EB8444-4EA3-4C0F-84F7-5ABE29DC0B34}" type="pres">
      <dgm:prSet presAssocID="{2CA61C1D-9102-4C5D-AF3E-7D274F32037B}" presName="sibTrans" presStyleLbl="sibTrans2D1" presStyleIdx="0" presStyleCnt="0"/>
      <dgm:spPr/>
    </dgm:pt>
    <dgm:pt modelId="{A0598FED-4D1F-4EB5-B171-862B3E53F22A}" type="pres">
      <dgm:prSet presAssocID="{FBF6A291-2DFA-48E7-87F2-43894E4E11A7}" presName="compNode" presStyleCnt="0"/>
      <dgm:spPr/>
    </dgm:pt>
    <dgm:pt modelId="{51A52E72-85ED-49E6-B6D6-9FEB4BD94B08}" type="pres">
      <dgm:prSet presAssocID="{FBF6A291-2DFA-48E7-87F2-43894E4E11A7}" presName="bkgdShape" presStyleLbl="node1" presStyleIdx="1" presStyleCnt="4"/>
      <dgm:spPr/>
    </dgm:pt>
    <dgm:pt modelId="{C6C6D710-BF88-4772-B03E-C22478ACFC23}" type="pres">
      <dgm:prSet presAssocID="{FBF6A291-2DFA-48E7-87F2-43894E4E11A7}" presName="nodeTx" presStyleLbl="node1" presStyleIdx="1" presStyleCnt="4">
        <dgm:presLayoutVars>
          <dgm:bulletEnabled val="1"/>
        </dgm:presLayoutVars>
      </dgm:prSet>
      <dgm:spPr/>
    </dgm:pt>
    <dgm:pt modelId="{7C32846A-0083-43F4-B32C-1D319F2D5947}" type="pres">
      <dgm:prSet presAssocID="{FBF6A291-2DFA-48E7-87F2-43894E4E11A7}" presName="invisiNode" presStyleLbl="node1" presStyleIdx="1" presStyleCnt="4"/>
      <dgm:spPr/>
    </dgm:pt>
    <dgm:pt modelId="{47731341-190D-4E29-A5AA-0CBBB0D64501}" type="pres">
      <dgm:prSet presAssocID="{FBF6A291-2DFA-48E7-87F2-43894E4E11A7}" presName="imagNode"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0B68D86-E4FD-42F8-BBFC-2322A7D8FD9B}" type="pres">
      <dgm:prSet presAssocID="{C24BBC63-33BC-42D2-B277-EBC74552F5CA}" presName="sibTrans" presStyleLbl="sibTrans2D1" presStyleIdx="0" presStyleCnt="0"/>
      <dgm:spPr/>
    </dgm:pt>
    <dgm:pt modelId="{ED46E777-5F1E-4BE8-89EF-22FAC386D49C}" type="pres">
      <dgm:prSet presAssocID="{4EC205AD-AE42-4D4D-969B-25ED7CDE9B2D}" presName="compNode" presStyleCnt="0"/>
      <dgm:spPr/>
    </dgm:pt>
    <dgm:pt modelId="{2690128D-4083-4E6B-852A-F10401CDC9A2}" type="pres">
      <dgm:prSet presAssocID="{4EC205AD-AE42-4D4D-969B-25ED7CDE9B2D}" presName="bkgdShape" presStyleLbl="node1" presStyleIdx="2" presStyleCnt="4"/>
      <dgm:spPr/>
    </dgm:pt>
    <dgm:pt modelId="{546CFF2B-4E9B-4777-9258-4F761D802C9A}" type="pres">
      <dgm:prSet presAssocID="{4EC205AD-AE42-4D4D-969B-25ED7CDE9B2D}" presName="nodeTx" presStyleLbl="node1" presStyleIdx="2" presStyleCnt="4">
        <dgm:presLayoutVars>
          <dgm:bulletEnabled val="1"/>
        </dgm:presLayoutVars>
      </dgm:prSet>
      <dgm:spPr/>
    </dgm:pt>
    <dgm:pt modelId="{5F05E040-4F54-4E4B-BEB1-A6D1D20DE574}" type="pres">
      <dgm:prSet presAssocID="{4EC205AD-AE42-4D4D-969B-25ED7CDE9B2D}" presName="invisiNode" presStyleLbl="node1" presStyleIdx="2" presStyleCnt="4"/>
      <dgm:spPr/>
    </dgm:pt>
    <dgm:pt modelId="{7B889F8E-B196-40DC-AD1C-5D0F4B428E80}" type="pres">
      <dgm:prSet presAssocID="{4EC205AD-AE42-4D4D-969B-25ED7CDE9B2D}" presName="imagNode"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C0C021E7-B712-479C-95A1-9673BDBFA3D9}" type="pres">
      <dgm:prSet presAssocID="{DA35F81A-5827-49E3-80A2-86ACDE163A88}" presName="sibTrans" presStyleLbl="sibTrans2D1" presStyleIdx="0" presStyleCnt="0"/>
      <dgm:spPr/>
    </dgm:pt>
    <dgm:pt modelId="{F6F7E649-08B8-473E-9D14-2E9D18BA4304}" type="pres">
      <dgm:prSet presAssocID="{673590BD-1C73-48E9-AF46-3E48FDBCE5C2}" presName="compNode" presStyleCnt="0"/>
      <dgm:spPr/>
    </dgm:pt>
    <dgm:pt modelId="{AC4139BE-6EE9-4665-AC73-ECFB6C4C66B2}" type="pres">
      <dgm:prSet presAssocID="{673590BD-1C73-48E9-AF46-3E48FDBCE5C2}" presName="bkgdShape" presStyleLbl="node1" presStyleIdx="3" presStyleCnt="4"/>
      <dgm:spPr/>
    </dgm:pt>
    <dgm:pt modelId="{271455A2-A460-443B-87C3-6AEA99D226E0}" type="pres">
      <dgm:prSet presAssocID="{673590BD-1C73-48E9-AF46-3E48FDBCE5C2}" presName="nodeTx" presStyleLbl="node1" presStyleIdx="3" presStyleCnt="4">
        <dgm:presLayoutVars>
          <dgm:bulletEnabled val="1"/>
        </dgm:presLayoutVars>
      </dgm:prSet>
      <dgm:spPr/>
    </dgm:pt>
    <dgm:pt modelId="{B5118C73-C4F4-4D7E-B414-28D247CAB4C7}" type="pres">
      <dgm:prSet presAssocID="{673590BD-1C73-48E9-AF46-3E48FDBCE5C2}" presName="invisiNode" presStyleLbl="node1" presStyleIdx="3" presStyleCnt="4"/>
      <dgm:spPr/>
    </dgm:pt>
    <dgm:pt modelId="{C42B745E-AE64-44B4-B8BE-36F4949A2187}" type="pres">
      <dgm:prSet presAssocID="{673590BD-1C73-48E9-AF46-3E48FDBCE5C2}" presName="imagNode"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F952FA0F-D05A-48B8-BB17-89F64FE42F0C}" type="presOf" srcId="{0148D2BC-5760-4A84-867A-135E84BDF886}" destId="{4D8CC12B-0493-49C0-A6F9-B9C744D3B0F4}" srcOrd="1" destOrd="0" presId="urn:microsoft.com/office/officeart/2005/8/layout/hList7"/>
    <dgm:cxn modelId="{218C9C18-C9E1-44FF-AE9C-C316D45E6944}" srcId="{FBEADDAF-2C39-4A05-A2C2-981DF2AC743B}" destId="{673590BD-1C73-48E9-AF46-3E48FDBCE5C2}" srcOrd="3" destOrd="0" parTransId="{B51FAB0A-1F27-4DB3-8606-C1560330C6FD}" sibTransId="{0A9BCD0E-9834-4BD3-8E02-9A27ACFB49BB}"/>
    <dgm:cxn modelId="{56DF151F-7542-43BF-9CEA-2EFD2D97B11A}" srcId="{FBEADDAF-2C39-4A05-A2C2-981DF2AC743B}" destId="{4EC205AD-AE42-4D4D-969B-25ED7CDE9B2D}" srcOrd="2" destOrd="0" parTransId="{B5CB9A0F-A9D3-40FF-AE67-ECC237E3F45F}" sibTransId="{DA35F81A-5827-49E3-80A2-86ACDE163A88}"/>
    <dgm:cxn modelId="{26DFD321-9101-4492-A779-C30EA1CCA276}" type="presOf" srcId="{2CA61C1D-9102-4C5D-AF3E-7D274F32037B}" destId="{94EB8444-4EA3-4C0F-84F7-5ABE29DC0B34}" srcOrd="0" destOrd="0" presId="urn:microsoft.com/office/officeart/2005/8/layout/hList7"/>
    <dgm:cxn modelId="{422A6D36-6B5E-4DDB-B44A-45417508D974}" srcId="{FBEADDAF-2C39-4A05-A2C2-981DF2AC743B}" destId="{FBF6A291-2DFA-48E7-87F2-43894E4E11A7}" srcOrd="1" destOrd="0" parTransId="{061F07B5-0722-4D36-BA41-DAB86AD16179}" sibTransId="{C24BBC63-33BC-42D2-B277-EBC74552F5CA}"/>
    <dgm:cxn modelId="{D27F7739-9E81-4B80-A6BE-17052C847374}" type="presOf" srcId="{DA35F81A-5827-49E3-80A2-86ACDE163A88}" destId="{C0C021E7-B712-479C-95A1-9673BDBFA3D9}" srcOrd="0" destOrd="0" presId="urn:microsoft.com/office/officeart/2005/8/layout/hList7"/>
    <dgm:cxn modelId="{95CF0C6F-3FF4-4DCC-8FBA-F8225AE9A060}" type="presOf" srcId="{4EC205AD-AE42-4D4D-969B-25ED7CDE9B2D}" destId="{2690128D-4083-4E6B-852A-F10401CDC9A2}" srcOrd="0" destOrd="0" presId="urn:microsoft.com/office/officeart/2005/8/layout/hList7"/>
    <dgm:cxn modelId="{B1632086-D4E1-44F1-9F42-7CE18EF2BC1C}" type="presOf" srcId="{FBEADDAF-2C39-4A05-A2C2-981DF2AC743B}" destId="{14522BEB-C46A-4A28-B9B4-6DCE2AA0A11B}" srcOrd="0" destOrd="0" presId="urn:microsoft.com/office/officeart/2005/8/layout/hList7"/>
    <dgm:cxn modelId="{6670D689-17FA-4F50-9AEE-8AB5F77FB19D}" type="presOf" srcId="{FBF6A291-2DFA-48E7-87F2-43894E4E11A7}" destId="{51A52E72-85ED-49E6-B6D6-9FEB4BD94B08}" srcOrd="0" destOrd="0" presId="urn:microsoft.com/office/officeart/2005/8/layout/hList7"/>
    <dgm:cxn modelId="{86F0969B-4115-41E7-BD90-60F2A331215F}" srcId="{FBEADDAF-2C39-4A05-A2C2-981DF2AC743B}" destId="{0148D2BC-5760-4A84-867A-135E84BDF886}" srcOrd="0" destOrd="0" parTransId="{1E5DEA2B-FE0A-49B8-9B5E-2B5BA7B060AA}" sibTransId="{2CA61C1D-9102-4C5D-AF3E-7D274F32037B}"/>
    <dgm:cxn modelId="{A95528A0-A931-49D4-ABC9-E350F17D0D7A}" type="presOf" srcId="{4EC205AD-AE42-4D4D-969B-25ED7CDE9B2D}" destId="{546CFF2B-4E9B-4777-9258-4F761D802C9A}" srcOrd="1" destOrd="0" presId="urn:microsoft.com/office/officeart/2005/8/layout/hList7"/>
    <dgm:cxn modelId="{13FEE3AB-0025-4B72-B0D4-99F36CE616A2}" type="presOf" srcId="{C24BBC63-33BC-42D2-B277-EBC74552F5CA}" destId="{60B68D86-E4FD-42F8-BBFC-2322A7D8FD9B}" srcOrd="0" destOrd="0" presId="urn:microsoft.com/office/officeart/2005/8/layout/hList7"/>
    <dgm:cxn modelId="{989873B1-0375-4739-8A1C-CE34BA39BC07}" type="presOf" srcId="{673590BD-1C73-48E9-AF46-3E48FDBCE5C2}" destId="{AC4139BE-6EE9-4665-AC73-ECFB6C4C66B2}" srcOrd="0" destOrd="0" presId="urn:microsoft.com/office/officeart/2005/8/layout/hList7"/>
    <dgm:cxn modelId="{66A006C8-BBA0-4756-85BE-55A369DC046E}" type="presOf" srcId="{673590BD-1C73-48E9-AF46-3E48FDBCE5C2}" destId="{271455A2-A460-443B-87C3-6AEA99D226E0}" srcOrd="1" destOrd="0" presId="urn:microsoft.com/office/officeart/2005/8/layout/hList7"/>
    <dgm:cxn modelId="{D39218D4-5CCD-4F47-82C6-DC9864FBB1E9}" type="presOf" srcId="{0148D2BC-5760-4A84-867A-135E84BDF886}" destId="{4E360CBF-ECDE-4CEF-A5CF-3760ADF70794}" srcOrd="0" destOrd="0" presId="urn:microsoft.com/office/officeart/2005/8/layout/hList7"/>
    <dgm:cxn modelId="{3C17B1F0-6217-4A58-B304-3CA734E68190}" type="presOf" srcId="{FBF6A291-2DFA-48E7-87F2-43894E4E11A7}" destId="{C6C6D710-BF88-4772-B03E-C22478ACFC23}" srcOrd="1" destOrd="0" presId="urn:microsoft.com/office/officeart/2005/8/layout/hList7"/>
    <dgm:cxn modelId="{A5CABDB8-1064-4D08-9CFD-B2E4B29B8D4C}" type="presParOf" srcId="{14522BEB-C46A-4A28-B9B4-6DCE2AA0A11B}" destId="{F597AF66-BFE2-4F8E-8B04-BA41657EA32E}" srcOrd="0" destOrd="0" presId="urn:microsoft.com/office/officeart/2005/8/layout/hList7"/>
    <dgm:cxn modelId="{C2AD7C1F-BF8A-4E9B-A4BD-14E6B4D10F4C}" type="presParOf" srcId="{14522BEB-C46A-4A28-B9B4-6DCE2AA0A11B}" destId="{C1AC4119-B739-43D3-B535-57C7EF2CE6A5}" srcOrd="1" destOrd="0" presId="urn:microsoft.com/office/officeart/2005/8/layout/hList7"/>
    <dgm:cxn modelId="{E8FB40E7-BE69-4927-845D-961F57CD4EDA}" type="presParOf" srcId="{C1AC4119-B739-43D3-B535-57C7EF2CE6A5}" destId="{C92B48CE-BF18-480A-9270-466D7AB8E822}" srcOrd="0" destOrd="0" presId="urn:microsoft.com/office/officeart/2005/8/layout/hList7"/>
    <dgm:cxn modelId="{463CE567-8ACB-4D97-9F8E-28AD68B78049}" type="presParOf" srcId="{C92B48CE-BF18-480A-9270-466D7AB8E822}" destId="{4E360CBF-ECDE-4CEF-A5CF-3760ADF70794}" srcOrd="0" destOrd="0" presId="urn:microsoft.com/office/officeart/2005/8/layout/hList7"/>
    <dgm:cxn modelId="{C21AF4D1-4D2B-4FB2-BD36-FD8C688172A6}" type="presParOf" srcId="{C92B48CE-BF18-480A-9270-466D7AB8E822}" destId="{4D8CC12B-0493-49C0-A6F9-B9C744D3B0F4}" srcOrd="1" destOrd="0" presId="urn:microsoft.com/office/officeart/2005/8/layout/hList7"/>
    <dgm:cxn modelId="{BD588D2D-48C2-463B-AA48-8B5A51D80DDA}" type="presParOf" srcId="{C92B48CE-BF18-480A-9270-466D7AB8E822}" destId="{0C623BCD-4D68-473A-B883-08B180912493}" srcOrd="2" destOrd="0" presId="urn:microsoft.com/office/officeart/2005/8/layout/hList7"/>
    <dgm:cxn modelId="{D2EDC928-CF76-465B-B637-162EF963A817}" type="presParOf" srcId="{C92B48CE-BF18-480A-9270-466D7AB8E822}" destId="{2AF04ED0-43EA-4BE4-8C80-9AB4B2EAEDAE}" srcOrd="3" destOrd="0" presId="urn:microsoft.com/office/officeart/2005/8/layout/hList7"/>
    <dgm:cxn modelId="{87C473B9-EDAF-4E7E-8535-872C612030E3}" type="presParOf" srcId="{C1AC4119-B739-43D3-B535-57C7EF2CE6A5}" destId="{94EB8444-4EA3-4C0F-84F7-5ABE29DC0B34}" srcOrd="1" destOrd="0" presId="urn:microsoft.com/office/officeart/2005/8/layout/hList7"/>
    <dgm:cxn modelId="{20E4B67F-B7B3-4FB3-9BBF-397B329F818A}" type="presParOf" srcId="{C1AC4119-B739-43D3-B535-57C7EF2CE6A5}" destId="{A0598FED-4D1F-4EB5-B171-862B3E53F22A}" srcOrd="2" destOrd="0" presId="urn:microsoft.com/office/officeart/2005/8/layout/hList7"/>
    <dgm:cxn modelId="{39247B75-F774-4FCB-B5E1-51BCD1FF395F}" type="presParOf" srcId="{A0598FED-4D1F-4EB5-B171-862B3E53F22A}" destId="{51A52E72-85ED-49E6-B6D6-9FEB4BD94B08}" srcOrd="0" destOrd="0" presId="urn:microsoft.com/office/officeart/2005/8/layout/hList7"/>
    <dgm:cxn modelId="{07A5C851-7584-40DA-B3B4-C8051E762CAA}" type="presParOf" srcId="{A0598FED-4D1F-4EB5-B171-862B3E53F22A}" destId="{C6C6D710-BF88-4772-B03E-C22478ACFC23}" srcOrd="1" destOrd="0" presId="urn:microsoft.com/office/officeart/2005/8/layout/hList7"/>
    <dgm:cxn modelId="{A3D1ED88-8D6C-426A-848E-530A0F562482}" type="presParOf" srcId="{A0598FED-4D1F-4EB5-B171-862B3E53F22A}" destId="{7C32846A-0083-43F4-B32C-1D319F2D5947}" srcOrd="2" destOrd="0" presId="urn:microsoft.com/office/officeart/2005/8/layout/hList7"/>
    <dgm:cxn modelId="{B3EE5521-4CCC-4DDA-9B4E-A3E8D1227CE4}" type="presParOf" srcId="{A0598FED-4D1F-4EB5-B171-862B3E53F22A}" destId="{47731341-190D-4E29-A5AA-0CBBB0D64501}" srcOrd="3" destOrd="0" presId="urn:microsoft.com/office/officeart/2005/8/layout/hList7"/>
    <dgm:cxn modelId="{7E552F79-9EF1-44CC-9F44-D0607DB72BBE}" type="presParOf" srcId="{C1AC4119-B739-43D3-B535-57C7EF2CE6A5}" destId="{60B68D86-E4FD-42F8-BBFC-2322A7D8FD9B}" srcOrd="3" destOrd="0" presId="urn:microsoft.com/office/officeart/2005/8/layout/hList7"/>
    <dgm:cxn modelId="{A6E75ED4-E3D1-4652-A6BD-F87510A05E70}" type="presParOf" srcId="{C1AC4119-B739-43D3-B535-57C7EF2CE6A5}" destId="{ED46E777-5F1E-4BE8-89EF-22FAC386D49C}" srcOrd="4" destOrd="0" presId="urn:microsoft.com/office/officeart/2005/8/layout/hList7"/>
    <dgm:cxn modelId="{A8A579FC-4E31-4D41-B764-6E96F0A4E966}" type="presParOf" srcId="{ED46E777-5F1E-4BE8-89EF-22FAC386D49C}" destId="{2690128D-4083-4E6B-852A-F10401CDC9A2}" srcOrd="0" destOrd="0" presId="urn:microsoft.com/office/officeart/2005/8/layout/hList7"/>
    <dgm:cxn modelId="{4656B62A-9BAA-4A32-A79A-ECB852CD820A}" type="presParOf" srcId="{ED46E777-5F1E-4BE8-89EF-22FAC386D49C}" destId="{546CFF2B-4E9B-4777-9258-4F761D802C9A}" srcOrd="1" destOrd="0" presId="urn:microsoft.com/office/officeart/2005/8/layout/hList7"/>
    <dgm:cxn modelId="{83B865D6-8380-4233-BC30-27238032A0F5}" type="presParOf" srcId="{ED46E777-5F1E-4BE8-89EF-22FAC386D49C}" destId="{5F05E040-4F54-4E4B-BEB1-A6D1D20DE574}" srcOrd="2" destOrd="0" presId="urn:microsoft.com/office/officeart/2005/8/layout/hList7"/>
    <dgm:cxn modelId="{A448B3BF-E94E-47CC-B4CF-F721E36E0A5F}" type="presParOf" srcId="{ED46E777-5F1E-4BE8-89EF-22FAC386D49C}" destId="{7B889F8E-B196-40DC-AD1C-5D0F4B428E80}" srcOrd="3" destOrd="0" presId="urn:microsoft.com/office/officeart/2005/8/layout/hList7"/>
    <dgm:cxn modelId="{CC0CE5A4-9523-450F-A28C-988EC33B8144}" type="presParOf" srcId="{C1AC4119-B739-43D3-B535-57C7EF2CE6A5}" destId="{C0C021E7-B712-479C-95A1-9673BDBFA3D9}" srcOrd="5" destOrd="0" presId="urn:microsoft.com/office/officeart/2005/8/layout/hList7"/>
    <dgm:cxn modelId="{2B1F16BA-F17D-49DB-B241-C37AE22778D2}" type="presParOf" srcId="{C1AC4119-B739-43D3-B535-57C7EF2CE6A5}" destId="{F6F7E649-08B8-473E-9D14-2E9D18BA4304}" srcOrd="6" destOrd="0" presId="urn:microsoft.com/office/officeart/2005/8/layout/hList7"/>
    <dgm:cxn modelId="{631591C4-FF71-4A3E-8DD8-AA62F8C8D70E}" type="presParOf" srcId="{F6F7E649-08B8-473E-9D14-2E9D18BA4304}" destId="{AC4139BE-6EE9-4665-AC73-ECFB6C4C66B2}" srcOrd="0" destOrd="0" presId="urn:microsoft.com/office/officeart/2005/8/layout/hList7"/>
    <dgm:cxn modelId="{B016146B-9FE6-46D3-8BE7-080954C4697F}" type="presParOf" srcId="{F6F7E649-08B8-473E-9D14-2E9D18BA4304}" destId="{271455A2-A460-443B-87C3-6AEA99D226E0}" srcOrd="1" destOrd="0" presId="urn:microsoft.com/office/officeart/2005/8/layout/hList7"/>
    <dgm:cxn modelId="{711C152F-98E7-4B0C-9CCF-BB78B7D7F9DC}" type="presParOf" srcId="{F6F7E649-08B8-473E-9D14-2E9D18BA4304}" destId="{B5118C73-C4F4-4D7E-B414-28D247CAB4C7}" srcOrd="2" destOrd="0" presId="urn:microsoft.com/office/officeart/2005/8/layout/hList7"/>
    <dgm:cxn modelId="{D53DC324-9FE0-4B08-B04E-312FD0E8E771}" type="presParOf" srcId="{F6F7E649-08B8-473E-9D14-2E9D18BA4304}" destId="{C42B745E-AE64-44B4-B8BE-36F4949A218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E3B3AE-6644-499B-A118-09DD72C4AE2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6200B54C-C6AC-41CC-A3DF-C212A7F70F88}">
      <dgm:prSet phldrT="[Texto]" custT="1"/>
      <dgm:spPr/>
      <dgm:t>
        <a:bodyPr/>
        <a:lstStyle/>
        <a:p>
          <a:r>
            <a:rPr lang="es-CO" sz="2400">
              <a:latin typeface="Montserrat" panose="00000500000000000000" pitchFamily="50" charset="0"/>
            </a:rPr>
            <a:t>Inspección</a:t>
          </a:r>
          <a:endParaRPr lang="es-ES" sz="2400">
            <a:latin typeface="Montserrat" panose="00000500000000000000" pitchFamily="50" charset="0"/>
          </a:endParaRPr>
        </a:p>
      </dgm:t>
    </dgm:pt>
    <dgm:pt modelId="{78367E08-7505-4A90-9DD1-5F9CBD7C1B8F}" type="parTrans" cxnId="{38ADD865-6EC1-4EE3-91A8-B6D03FC2A769}">
      <dgm:prSet/>
      <dgm:spPr/>
      <dgm:t>
        <a:bodyPr/>
        <a:lstStyle/>
        <a:p>
          <a:endParaRPr lang="es-ES" sz="2400">
            <a:latin typeface="Montserrat" panose="00000500000000000000" pitchFamily="50" charset="0"/>
          </a:endParaRPr>
        </a:p>
      </dgm:t>
    </dgm:pt>
    <dgm:pt modelId="{08A53BA5-60CA-4B4A-A40C-2AC189356D3F}" type="sibTrans" cxnId="{38ADD865-6EC1-4EE3-91A8-B6D03FC2A769}">
      <dgm:prSet/>
      <dgm:spPr/>
      <dgm:t>
        <a:bodyPr/>
        <a:lstStyle/>
        <a:p>
          <a:endParaRPr lang="es-ES" sz="2400">
            <a:latin typeface="Montserrat" panose="00000500000000000000" pitchFamily="50" charset="0"/>
          </a:endParaRPr>
        </a:p>
      </dgm:t>
    </dgm:pt>
    <dgm:pt modelId="{AA8DCD59-C184-4156-AD68-61DF39EA1FDB}">
      <dgm:prSet custT="1"/>
      <dgm:spPr/>
      <dgm:t>
        <a:bodyPr/>
        <a:lstStyle/>
        <a:p>
          <a:r>
            <a:rPr lang="es-CO" sz="2400">
              <a:latin typeface="Montserrat" panose="00000500000000000000" pitchFamily="50" charset="0"/>
            </a:rPr>
            <a:t>Test del aplicador</a:t>
          </a:r>
          <a:endParaRPr lang="es-CO" sz="2400" dirty="0">
            <a:latin typeface="Montserrat" panose="00000500000000000000" pitchFamily="50" charset="0"/>
          </a:endParaRPr>
        </a:p>
      </dgm:t>
    </dgm:pt>
    <dgm:pt modelId="{3816585A-C8E6-438E-8C91-940A8091665B}" type="parTrans" cxnId="{86E9D443-BBBC-458A-AAD8-F611BC61347C}">
      <dgm:prSet/>
      <dgm:spPr/>
      <dgm:t>
        <a:bodyPr/>
        <a:lstStyle/>
        <a:p>
          <a:endParaRPr lang="es-ES" sz="2400">
            <a:latin typeface="Montserrat" panose="00000500000000000000" pitchFamily="50" charset="0"/>
          </a:endParaRPr>
        </a:p>
      </dgm:t>
    </dgm:pt>
    <dgm:pt modelId="{C3567DA4-1D19-4F8A-90A0-730B9AE99AED}" type="sibTrans" cxnId="{86E9D443-BBBC-458A-AAD8-F611BC61347C}">
      <dgm:prSet/>
      <dgm:spPr/>
      <dgm:t>
        <a:bodyPr/>
        <a:lstStyle/>
        <a:p>
          <a:endParaRPr lang="es-ES" sz="2400">
            <a:latin typeface="Montserrat" panose="00000500000000000000" pitchFamily="50" charset="0"/>
          </a:endParaRPr>
        </a:p>
      </dgm:t>
    </dgm:pt>
    <dgm:pt modelId="{DE2E97E9-92AC-43DA-A629-EA366E7997FD}">
      <dgm:prSet custT="1"/>
      <dgm:spPr/>
      <dgm:t>
        <a:bodyPr/>
        <a:lstStyle/>
        <a:p>
          <a:r>
            <a:rPr lang="es-CO" sz="2400" dirty="0">
              <a:latin typeface="Montserrat" panose="00000500000000000000" pitchFamily="50" charset="0"/>
            </a:rPr>
            <a:t>Pinprick</a:t>
          </a:r>
        </a:p>
      </dgm:t>
    </dgm:pt>
    <dgm:pt modelId="{71E0AB0D-E2A1-43A6-84D7-B3B80944003F}" type="parTrans" cxnId="{8BEFE49C-E985-4F5D-97B3-DFF29FE15D69}">
      <dgm:prSet/>
      <dgm:spPr/>
      <dgm:t>
        <a:bodyPr/>
        <a:lstStyle/>
        <a:p>
          <a:endParaRPr lang="es-ES" sz="2400">
            <a:latin typeface="Montserrat" panose="00000500000000000000" pitchFamily="50" charset="0"/>
          </a:endParaRPr>
        </a:p>
      </dgm:t>
    </dgm:pt>
    <dgm:pt modelId="{D5801AAB-0CBF-4BD1-97F1-1D97EE15C327}" type="sibTrans" cxnId="{8BEFE49C-E985-4F5D-97B3-DFF29FE15D69}">
      <dgm:prSet/>
      <dgm:spPr/>
      <dgm:t>
        <a:bodyPr/>
        <a:lstStyle/>
        <a:p>
          <a:endParaRPr lang="es-ES" sz="2400">
            <a:latin typeface="Montserrat" panose="00000500000000000000" pitchFamily="50" charset="0"/>
          </a:endParaRPr>
        </a:p>
      </dgm:t>
    </dgm:pt>
    <dgm:pt modelId="{DBF168B4-0D94-4851-8147-86C392E1B54E}">
      <dgm:prSet custT="1"/>
      <dgm:spPr/>
      <dgm:t>
        <a:bodyPr/>
        <a:lstStyle/>
        <a:p>
          <a:r>
            <a:rPr lang="es-CO" sz="2400">
              <a:latin typeface="Montserrat" panose="00000500000000000000" pitchFamily="50" charset="0"/>
            </a:rPr>
            <a:t>Valleix</a:t>
          </a:r>
          <a:endParaRPr lang="es-CO" sz="2400" dirty="0">
            <a:latin typeface="Montserrat" panose="00000500000000000000" pitchFamily="50" charset="0"/>
          </a:endParaRPr>
        </a:p>
      </dgm:t>
    </dgm:pt>
    <dgm:pt modelId="{4D1CFAF8-A0A4-410D-8B71-95C972DC743B}" type="parTrans" cxnId="{4D890081-15DF-4284-8045-D9F7ADDEAA23}">
      <dgm:prSet/>
      <dgm:spPr/>
      <dgm:t>
        <a:bodyPr/>
        <a:lstStyle/>
        <a:p>
          <a:endParaRPr lang="es-ES" sz="2400">
            <a:latin typeface="Montserrat" panose="00000500000000000000" pitchFamily="50" charset="0"/>
          </a:endParaRPr>
        </a:p>
      </dgm:t>
    </dgm:pt>
    <dgm:pt modelId="{60DF9A2E-B5D3-48A4-AC90-76964D2BA166}" type="sibTrans" cxnId="{4D890081-15DF-4284-8045-D9F7ADDEAA23}">
      <dgm:prSet/>
      <dgm:spPr/>
      <dgm:t>
        <a:bodyPr/>
        <a:lstStyle/>
        <a:p>
          <a:endParaRPr lang="es-ES" sz="2400">
            <a:latin typeface="Montserrat" panose="00000500000000000000" pitchFamily="50" charset="0"/>
          </a:endParaRPr>
        </a:p>
      </dgm:t>
    </dgm:pt>
    <dgm:pt modelId="{ED26F2DF-F449-4E01-B095-6731CAB25EE7}">
      <dgm:prSet custT="1"/>
      <dgm:spPr/>
      <dgm:t>
        <a:bodyPr/>
        <a:lstStyle/>
        <a:p>
          <a:r>
            <a:rPr lang="es-CO" sz="2400" dirty="0">
              <a:latin typeface="Montserrat" panose="00000500000000000000" pitchFamily="50" charset="0"/>
            </a:rPr>
            <a:t>Cervicovaginoscopia, examen tradicional y TR</a:t>
          </a:r>
          <a:endParaRPr lang="en-US" sz="2400" dirty="0">
            <a:latin typeface="Montserrat" panose="00000500000000000000" pitchFamily="50" charset="0"/>
          </a:endParaRPr>
        </a:p>
      </dgm:t>
    </dgm:pt>
    <dgm:pt modelId="{46D3BFF5-0C4B-43CC-A2B5-106B6938FC64}" type="parTrans" cxnId="{A3AB84BA-C62D-4D7C-8B7F-06E4658ADACA}">
      <dgm:prSet/>
      <dgm:spPr/>
      <dgm:t>
        <a:bodyPr/>
        <a:lstStyle/>
        <a:p>
          <a:endParaRPr lang="es-ES" sz="2400">
            <a:latin typeface="Montserrat" panose="00000500000000000000" pitchFamily="50" charset="0"/>
          </a:endParaRPr>
        </a:p>
      </dgm:t>
    </dgm:pt>
    <dgm:pt modelId="{AB5ADDA6-57C2-4D76-BFD0-66E3F67BDC71}" type="sibTrans" cxnId="{A3AB84BA-C62D-4D7C-8B7F-06E4658ADACA}">
      <dgm:prSet/>
      <dgm:spPr/>
      <dgm:t>
        <a:bodyPr/>
        <a:lstStyle/>
        <a:p>
          <a:endParaRPr lang="es-ES" sz="2400">
            <a:latin typeface="Montserrat" panose="00000500000000000000" pitchFamily="50" charset="0"/>
          </a:endParaRPr>
        </a:p>
      </dgm:t>
    </dgm:pt>
    <dgm:pt modelId="{3BA5FAE6-0B26-4074-9493-4B505AB1E32B}" type="pres">
      <dgm:prSet presAssocID="{AEE3B3AE-6644-499B-A118-09DD72C4AE25}" presName="diagram" presStyleCnt="0">
        <dgm:presLayoutVars>
          <dgm:dir/>
          <dgm:resizeHandles val="exact"/>
        </dgm:presLayoutVars>
      </dgm:prSet>
      <dgm:spPr/>
    </dgm:pt>
    <dgm:pt modelId="{D0009487-7424-4C6A-B2FE-C30421DF4E58}" type="pres">
      <dgm:prSet presAssocID="{6200B54C-C6AC-41CC-A3DF-C212A7F70F88}" presName="node" presStyleLbl="node1" presStyleIdx="0" presStyleCnt="5">
        <dgm:presLayoutVars>
          <dgm:bulletEnabled val="1"/>
        </dgm:presLayoutVars>
      </dgm:prSet>
      <dgm:spPr/>
    </dgm:pt>
    <dgm:pt modelId="{4DB0B2F0-1E91-45F7-B305-025DE3568CF2}" type="pres">
      <dgm:prSet presAssocID="{08A53BA5-60CA-4B4A-A40C-2AC189356D3F}" presName="sibTrans" presStyleCnt="0"/>
      <dgm:spPr/>
    </dgm:pt>
    <dgm:pt modelId="{87D75F57-1820-4B11-8381-AD3C2A8ED74F}" type="pres">
      <dgm:prSet presAssocID="{AA8DCD59-C184-4156-AD68-61DF39EA1FDB}" presName="node" presStyleLbl="node1" presStyleIdx="1" presStyleCnt="5">
        <dgm:presLayoutVars>
          <dgm:bulletEnabled val="1"/>
        </dgm:presLayoutVars>
      </dgm:prSet>
      <dgm:spPr/>
    </dgm:pt>
    <dgm:pt modelId="{245AA2B8-B848-4AC6-941A-84AFF1A63D0B}" type="pres">
      <dgm:prSet presAssocID="{C3567DA4-1D19-4F8A-90A0-730B9AE99AED}" presName="sibTrans" presStyleCnt="0"/>
      <dgm:spPr/>
    </dgm:pt>
    <dgm:pt modelId="{9E58CE32-B66D-4C37-973E-AE5939BFC8E7}" type="pres">
      <dgm:prSet presAssocID="{DE2E97E9-92AC-43DA-A629-EA366E7997FD}" presName="node" presStyleLbl="node1" presStyleIdx="2" presStyleCnt="5">
        <dgm:presLayoutVars>
          <dgm:bulletEnabled val="1"/>
        </dgm:presLayoutVars>
      </dgm:prSet>
      <dgm:spPr/>
    </dgm:pt>
    <dgm:pt modelId="{1015E649-FCD0-4882-BAF5-2CE553E734F3}" type="pres">
      <dgm:prSet presAssocID="{D5801AAB-0CBF-4BD1-97F1-1D97EE15C327}" presName="sibTrans" presStyleCnt="0"/>
      <dgm:spPr/>
    </dgm:pt>
    <dgm:pt modelId="{AAF2B391-7B07-48E0-B5BA-9D64768E7240}" type="pres">
      <dgm:prSet presAssocID="{DBF168B4-0D94-4851-8147-86C392E1B54E}" presName="node" presStyleLbl="node1" presStyleIdx="3" presStyleCnt="5" custScaleX="102158">
        <dgm:presLayoutVars>
          <dgm:bulletEnabled val="1"/>
        </dgm:presLayoutVars>
      </dgm:prSet>
      <dgm:spPr/>
    </dgm:pt>
    <dgm:pt modelId="{2C06C0F7-8B69-4E13-8E9F-3E8F6A83D246}" type="pres">
      <dgm:prSet presAssocID="{60DF9A2E-B5D3-48A4-AC90-76964D2BA166}" presName="sibTrans" presStyleCnt="0"/>
      <dgm:spPr/>
    </dgm:pt>
    <dgm:pt modelId="{E9EF7330-F0E9-433C-9EF2-07A6A9B55027}" type="pres">
      <dgm:prSet presAssocID="{ED26F2DF-F449-4E01-B095-6731CAB25EE7}" presName="node" presStyleLbl="node1" presStyleIdx="4" presStyleCnt="5" custScaleX="129351">
        <dgm:presLayoutVars>
          <dgm:bulletEnabled val="1"/>
        </dgm:presLayoutVars>
      </dgm:prSet>
      <dgm:spPr/>
    </dgm:pt>
  </dgm:ptLst>
  <dgm:cxnLst>
    <dgm:cxn modelId="{86E9D443-BBBC-458A-AAD8-F611BC61347C}" srcId="{AEE3B3AE-6644-499B-A118-09DD72C4AE25}" destId="{AA8DCD59-C184-4156-AD68-61DF39EA1FDB}" srcOrd="1" destOrd="0" parTransId="{3816585A-C8E6-438E-8C91-940A8091665B}" sibTransId="{C3567DA4-1D19-4F8A-90A0-730B9AE99AED}"/>
    <dgm:cxn modelId="{38ADD865-6EC1-4EE3-91A8-B6D03FC2A769}" srcId="{AEE3B3AE-6644-499B-A118-09DD72C4AE25}" destId="{6200B54C-C6AC-41CC-A3DF-C212A7F70F88}" srcOrd="0" destOrd="0" parTransId="{78367E08-7505-4A90-9DD1-5F9CBD7C1B8F}" sibTransId="{08A53BA5-60CA-4B4A-A40C-2AC189356D3F}"/>
    <dgm:cxn modelId="{2C7E3D56-1CC7-4397-AE9C-E08E2E877AA4}" type="presOf" srcId="{DE2E97E9-92AC-43DA-A629-EA366E7997FD}" destId="{9E58CE32-B66D-4C37-973E-AE5939BFC8E7}" srcOrd="0" destOrd="0" presId="urn:microsoft.com/office/officeart/2005/8/layout/default"/>
    <dgm:cxn modelId="{4D890081-15DF-4284-8045-D9F7ADDEAA23}" srcId="{AEE3B3AE-6644-499B-A118-09DD72C4AE25}" destId="{DBF168B4-0D94-4851-8147-86C392E1B54E}" srcOrd="3" destOrd="0" parTransId="{4D1CFAF8-A0A4-410D-8B71-95C972DC743B}" sibTransId="{60DF9A2E-B5D3-48A4-AC90-76964D2BA166}"/>
    <dgm:cxn modelId="{070E8D95-2ECE-4A59-ADD0-C6D0596B082E}" type="presOf" srcId="{AA8DCD59-C184-4156-AD68-61DF39EA1FDB}" destId="{87D75F57-1820-4B11-8381-AD3C2A8ED74F}" srcOrd="0" destOrd="0" presId="urn:microsoft.com/office/officeart/2005/8/layout/default"/>
    <dgm:cxn modelId="{34517697-3B64-478C-9788-765FCC9FD1BA}" type="presOf" srcId="{AEE3B3AE-6644-499B-A118-09DD72C4AE25}" destId="{3BA5FAE6-0B26-4074-9493-4B505AB1E32B}" srcOrd="0" destOrd="0" presId="urn:microsoft.com/office/officeart/2005/8/layout/default"/>
    <dgm:cxn modelId="{8BEFE49C-E985-4F5D-97B3-DFF29FE15D69}" srcId="{AEE3B3AE-6644-499B-A118-09DD72C4AE25}" destId="{DE2E97E9-92AC-43DA-A629-EA366E7997FD}" srcOrd="2" destOrd="0" parTransId="{71E0AB0D-E2A1-43A6-84D7-B3B80944003F}" sibTransId="{D5801AAB-0CBF-4BD1-97F1-1D97EE15C327}"/>
    <dgm:cxn modelId="{6978FDA9-8F90-466A-BA54-DCF410CA846D}" type="presOf" srcId="{ED26F2DF-F449-4E01-B095-6731CAB25EE7}" destId="{E9EF7330-F0E9-433C-9EF2-07A6A9B55027}" srcOrd="0" destOrd="0" presId="urn:microsoft.com/office/officeart/2005/8/layout/default"/>
    <dgm:cxn modelId="{A3AB84BA-C62D-4D7C-8B7F-06E4658ADACA}" srcId="{AEE3B3AE-6644-499B-A118-09DD72C4AE25}" destId="{ED26F2DF-F449-4E01-B095-6731CAB25EE7}" srcOrd="4" destOrd="0" parTransId="{46D3BFF5-0C4B-43CC-A2B5-106B6938FC64}" sibTransId="{AB5ADDA6-57C2-4D76-BFD0-66E3F67BDC71}"/>
    <dgm:cxn modelId="{CA1221BC-11FC-4632-9D29-93AB72B0DC2A}" type="presOf" srcId="{6200B54C-C6AC-41CC-A3DF-C212A7F70F88}" destId="{D0009487-7424-4C6A-B2FE-C30421DF4E58}" srcOrd="0" destOrd="0" presId="urn:microsoft.com/office/officeart/2005/8/layout/default"/>
    <dgm:cxn modelId="{F08CFDFE-A3E6-43C6-A489-35EE7CB5F588}" type="presOf" srcId="{DBF168B4-0D94-4851-8147-86C392E1B54E}" destId="{AAF2B391-7B07-48E0-B5BA-9D64768E7240}" srcOrd="0" destOrd="0" presId="urn:microsoft.com/office/officeart/2005/8/layout/default"/>
    <dgm:cxn modelId="{10A6B0B9-D016-4D92-B2E2-CD7EE9914A1F}" type="presParOf" srcId="{3BA5FAE6-0B26-4074-9493-4B505AB1E32B}" destId="{D0009487-7424-4C6A-B2FE-C30421DF4E58}" srcOrd="0" destOrd="0" presId="urn:microsoft.com/office/officeart/2005/8/layout/default"/>
    <dgm:cxn modelId="{F33702F9-B468-405B-8759-DBE0AAED1DE9}" type="presParOf" srcId="{3BA5FAE6-0B26-4074-9493-4B505AB1E32B}" destId="{4DB0B2F0-1E91-45F7-B305-025DE3568CF2}" srcOrd="1" destOrd="0" presId="urn:microsoft.com/office/officeart/2005/8/layout/default"/>
    <dgm:cxn modelId="{2C43EA9F-8E73-4AA0-BB56-923FDB01DCEF}" type="presParOf" srcId="{3BA5FAE6-0B26-4074-9493-4B505AB1E32B}" destId="{87D75F57-1820-4B11-8381-AD3C2A8ED74F}" srcOrd="2" destOrd="0" presId="urn:microsoft.com/office/officeart/2005/8/layout/default"/>
    <dgm:cxn modelId="{FD2B7313-BB61-48FC-A787-B8506F99EB77}" type="presParOf" srcId="{3BA5FAE6-0B26-4074-9493-4B505AB1E32B}" destId="{245AA2B8-B848-4AC6-941A-84AFF1A63D0B}" srcOrd="3" destOrd="0" presId="urn:microsoft.com/office/officeart/2005/8/layout/default"/>
    <dgm:cxn modelId="{1CE4DEC9-D6DF-4FD1-BFEB-0E0A8EC11CC9}" type="presParOf" srcId="{3BA5FAE6-0B26-4074-9493-4B505AB1E32B}" destId="{9E58CE32-B66D-4C37-973E-AE5939BFC8E7}" srcOrd="4" destOrd="0" presId="urn:microsoft.com/office/officeart/2005/8/layout/default"/>
    <dgm:cxn modelId="{2D91FE9B-AB4B-464D-BA1A-08077F49D740}" type="presParOf" srcId="{3BA5FAE6-0B26-4074-9493-4B505AB1E32B}" destId="{1015E649-FCD0-4882-BAF5-2CE553E734F3}" srcOrd="5" destOrd="0" presId="urn:microsoft.com/office/officeart/2005/8/layout/default"/>
    <dgm:cxn modelId="{BF4FC50E-9A4E-47E1-B162-6C1CCC4C3583}" type="presParOf" srcId="{3BA5FAE6-0B26-4074-9493-4B505AB1E32B}" destId="{AAF2B391-7B07-48E0-B5BA-9D64768E7240}" srcOrd="6" destOrd="0" presId="urn:microsoft.com/office/officeart/2005/8/layout/default"/>
    <dgm:cxn modelId="{C8A9FCBD-A989-48E0-A2D3-3DDC9623B558}" type="presParOf" srcId="{3BA5FAE6-0B26-4074-9493-4B505AB1E32B}" destId="{2C06C0F7-8B69-4E13-8E9F-3E8F6A83D246}" srcOrd="7" destOrd="0" presId="urn:microsoft.com/office/officeart/2005/8/layout/default"/>
    <dgm:cxn modelId="{7D1A7DA9-0BAE-47B0-A9D9-B6560CB1D14E}" type="presParOf" srcId="{3BA5FAE6-0B26-4074-9493-4B505AB1E32B}" destId="{E9EF7330-F0E9-433C-9EF2-07A6A9B5502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7594B3-03DC-4B76-8B15-2154457EEEFD}"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ES"/>
        </a:p>
      </dgm:t>
    </dgm:pt>
    <dgm:pt modelId="{6460BC89-CF44-45C9-91F8-A4F7C71C7B73}">
      <dgm:prSet phldrT="[Texto]" custT="1"/>
      <dgm:spPr/>
      <dgm:t>
        <a:bodyPr/>
        <a:lstStyle/>
        <a:p>
          <a:r>
            <a:rPr lang="en-US" sz="2000" b="1">
              <a:solidFill>
                <a:srgbClr val="0B2F51"/>
              </a:solidFill>
              <a:latin typeface="Montserrat" panose="00000500000000000000" pitchFamily="50" charset="0"/>
            </a:rPr>
            <a:t>Várices pélvicas</a:t>
          </a:r>
          <a:endParaRPr lang="es-ES" sz="2000">
            <a:solidFill>
              <a:srgbClr val="0B2F51"/>
            </a:solidFill>
            <a:latin typeface="Montserrat" panose="00000500000000000000" pitchFamily="50" charset="0"/>
          </a:endParaRPr>
        </a:p>
      </dgm:t>
    </dgm:pt>
    <dgm:pt modelId="{71BF13A5-753B-43D9-81BA-E752CFB7508D}" type="parTrans" cxnId="{E55315B0-9411-4B68-9F6B-0D3BF65716BA}">
      <dgm:prSet/>
      <dgm:spPr/>
      <dgm:t>
        <a:bodyPr/>
        <a:lstStyle/>
        <a:p>
          <a:endParaRPr lang="es-ES" sz="2000">
            <a:solidFill>
              <a:srgbClr val="0B2F51"/>
            </a:solidFill>
            <a:latin typeface="Montserrat" panose="00000500000000000000" pitchFamily="50" charset="0"/>
          </a:endParaRPr>
        </a:p>
      </dgm:t>
    </dgm:pt>
    <dgm:pt modelId="{9CC8293A-02D5-4BDD-B576-A1260B3B35BA}" type="sibTrans" cxnId="{E55315B0-9411-4B68-9F6B-0D3BF65716BA}">
      <dgm:prSet/>
      <dgm:spPr/>
      <dgm:t>
        <a:bodyPr/>
        <a:lstStyle/>
        <a:p>
          <a:endParaRPr lang="es-ES" sz="2000">
            <a:solidFill>
              <a:srgbClr val="0B2F51"/>
            </a:solidFill>
            <a:latin typeface="Montserrat" panose="00000500000000000000" pitchFamily="50" charset="0"/>
          </a:endParaRPr>
        </a:p>
      </dgm:t>
    </dgm:pt>
    <dgm:pt modelId="{A3E33458-C22E-4A8E-8100-682A339A338D}">
      <dgm:prSet custT="1"/>
      <dgm:spPr/>
      <dgm:t>
        <a:bodyPr/>
        <a:lstStyle/>
        <a:p>
          <a:r>
            <a:rPr lang="en-US" sz="2000" b="1">
              <a:solidFill>
                <a:srgbClr val="0B2F51"/>
              </a:solidFill>
              <a:latin typeface="Montserrat" panose="00000500000000000000" pitchFamily="50" charset="0"/>
            </a:rPr>
            <a:t>Congestión venosa</a:t>
          </a:r>
          <a:endParaRPr lang="en-US" sz="2000" b="1" dirty="0">
            <a:solidFill>
              <a:srgbClr val="0B2F51"/>
            </a:solidFill>
            <a:latin typeface="Montserrat" panose="00000500000000000000" pitchFamily="50" charset="0"/>
          </a:endParaRPr>
        </a:p>
      </dgm:t>
    </dgm:pt>
    <dgm:pt modelId="{1E558B2E-BA6C-44DE-A11B-025767B3C8B7}" type="parTrans" cxnId="{F56839C1-FA34-4E34-B182-69719D75AEDD}">
      <dgm:prSet/>
      <dgm:spPr/>
      <dgm:t>
        <a:bodyPr/>
        <a:lstStyle/>
        <a:p>
          <a:endParaRPr lang="es-ES" sz="2000">
            <a:solidFill>
              <a:srgbClr val="0B2F51"/>
            </a:solidFill>
            <a:latin typeface="Montserrat" panose="00000500000000000000" pitchFamily="50" charset="0"/>
          </a:endParaRPr>
        </a:p>
      </dgm:t>
    </dgm:pt>
    <dgm:pt modelId="{72C54F49-07A3-4B89-A81E-6B63FF53F741}" type="sibTrans" cxnId="{F56839C1-FA34-4E34-B182-69719D75AEDD}">
      <dgm:prSet/>
      <dgm:spPr/>
      <dgm:t>
        <a:bodyPr/>
        <a:lstStyle/>
        <a:p>
          <a:endParaRPr lang="es-ES" sz="2000">
            <a:solidFill>
              <a:srgbClr val="0B2F51"/>
            </a:solidFill>
            <a:latin typeface="Montserrat" panose="00000500000000000000" pitchFamily="50" charset="0"/>
          </a:endParaRPr>
        </a:p>
      </dgm:t>
    </dgm:pt>
    <dgm:pt modelId="{A29F474D-E6C1-4F2E-A49C-3ED2C01AD9F6}">
      <dgm:prSet custT="1"/>
      <dgm:spPr/>
      <dgm:t>
        <a:bodyPr/>
        <a:lstStyle/>
        <a:p>
          <a:r>
            <a:rPr lang="es-ES" sz="2000" b="1">
              <a:solidFill>
                <a:srgbClr val="0B2F51"/>
              </a:solidFill>
              <a:latin typeface="Montserrat" panose="00000500000000000000" pitchFamily="50" charset="0"/>
              <a:cs typeface="Times New Roman" pitchFamily="18" charset="0"/>
            </a:rPr>
            <a:t>Dolor pélvico</a:t>
          </a:r>
          <a:endParaRPr lang="es-ES" sz="2000" b="1" dirty="0">
            <a:solidFill>
              <a:srgbClr val="0B2F51"/>
            </a:solidFill>
            <a:latin typeface="Montserrat" panose="00000500000000000000" pitchFamily="50" charset="0"/>
            <a:cs typeface="Times New Roman" pitchFamily="18" charset="0"/>
          </a:endParaRPr>
        </a:p>
      </dgm:t>
    </dgm:pt>
    <dgm:pt modelId="{5DBDBDE2-815E-45C1-9FCC-833559CCEA0A}" type="parTrans" cxnId="{9F1E5FC9-DDFF-44E6-8B50-446B3209590A}">
      <dgm:prSet/>
      <dgm:spPr/>
      <dgm:t>
        <a:bodyPr/>
        <a:lstStyle/>
        <a:p>
          <a:endParaRPr lang="es-ES" sz="2000">
            <a:solidFill>
              <a:srgbClr val="0B2F51"/>
            </a:solidFill>
            <a:latin typeface="Montserrat" panose="00000500000000000000" pitchFamily="50" charset="0"/>
          </a:endParaRPr>
        </a:p>
      </dgm:t>
    </dgm:pt>
    <dgm:pt modelId="{5BBB318F-E6AC-4751-BD59-D234B1ED20F6}" type="sibTrans" cxnId="{9F1E5FC9-DDFF-44E6-8B50-446B3209590A}">
      <dgm:prSet/>
      <dgm:spPr/>
      <dgm:t>
        <a:bodyPr/>
        <a:lstStyle/>
        <a:p>
          <a:endParaRPr lang="es-ES" sz="2000">
            <a:solidFill>
              <a:srgbClr val="0B2F51"/>
            </a:solidFill>
            <a:latin typeface="Montserrat" panose="00000500000000000000" pitchFamily="50" charset="0"/>
          </a:endParaRPr>
        </a:p>
      </dgm:t>
    </dgm:pt>
    <dgm:pt modelId="{D18E39E4-7F0D-4D4D-8BE0-7D6CCC282682}" type="pres">
      <dgm:prSet presAssocID="{837594B3-03DC-4B76-8B15-2154457EEEFD}" presName="Name0" presStyleCnt="0">
        <dgm:presLayoutVars>
          <dgm:dir/>
          <dgm:resizeHandles val="exact"/>
        </dgm:presLayoutVars>
      </dgm:prSet>
      <dgm:spPr/>
    </dgm:pt>
    <dgm:pt modelId="{E401A2DD-07F8-4323-9E3C-CD0E633291B6}" type="pres">
      <dgm:prSet presAssocID="{6460BC89-CF44-45C9-91F8-A4F7C71C7B73}" presName="Name5" presStyleLbl="vennNode1" presStyleIdx="0" presStyleCnt="3">
        <dgm:presLayoutVars>
          <dgm:bulletEnabled val="1"/>
        </dgm:presLayoutVars>
      </dgm:prSet>
      <dgm:spPr/>
    </dgm:pt>
    <dgm:pt modelId="{A354C48F-0F09-42B8-B6A8-9F205647579D}" type="pres">
      <dgm:prSet presAssocID="{9CC8293A-02D5-4BDD-B576-A1260B3B35BA}" presName="space" presStyleCnt="0"/>
      <dgm:spPr/>
    </dgm:pt>
    <dgm:pt modelId="{75AF668A-A4A4-4C68-BE3E-815FF7BC73A9}" type="pres">
      <dgm:prSet presAssocID="{A3E33458-C22E-4A8E-8100-682A339A338D}" presName="Name5" presStyleLbl="vennNode1" presStyleIdx="1" presStyleCnt="3">
        <dgm:presLayoutVars>
          <dgm:bulletEnabled val="1"/>
        </dgm:presLayoutVars>
      </dgm:prSet>
      <dgm:spPr/>
    </dgm:pt>
    <dgm:pt modelId="{0E9363FF-20C9-4CDE-A49F-E70290F5370A}" type="pres">
      <dgm:prSet presAssocID="{72C54F49-07A3-4B89-A81E-6B63FF53F741}" presName="space" presStyleCnt="0"/>
      <dgm:spPr/>
    </dgm:pt>
    <dgm:pt modelId="{474EF4A1-DE6D-4687-9000-BAA31D31B380}" type="pres">
      <dgm:prSet presAssocID="{A29F474D-E6C1-4F2E-A49C-3ED2C01AD9F6}" presName="Name5" presStyleLbl="vennNode1" presStyleIdx="2" presStyleCnt="3" custLinFactNeighborX="8653" custLinFactNeighborY="32823">
        <dgm:presLayoutVars>
          <dgm:bulletEnabled val="1"/>
        </dgm:presLayoutVars>
      </dgm:prSet>
      <dgm:spPr/>
    </dgm:pt>
  </dgm:ptLst>
  <dgm:cxnLst>
    <dgm:cxn modelId="{9FD50E61-EB64-4EE0-B64F-5200B7EC4A43}" type="presOf" srcId="{A29F474D-E6C1-4F2E-A49C-3ED2C01AD9F6}" destId="{474EF4A1-DE6D-4687-9000-BAA31D31B380}" srcOrd="0" destOrd="0" presId="urn:microsoft.com/office/officeart/2005/8/layout/venn3"/>
    <dgm:cxn modelId="{2AE0596C-E363-4DEF-A9D1-3AB39BF44C66}" type="presOf" srcId="{A3E33458-C22E-4A8E-8100-682A339A338D}" destId="{75AF668A-A4A4-4C68-BE3E-815FF7BC73A9}" srcOrd="0" destOrd="0" presId="urn:microsoft.com/office/officeart/2005/8/layout/venn3"/>
    <dgm:cxn modelId="{481A0475-3AC8-4D55-8722-F76AEC3079F7}" type="presOf" srcId="{837594B3-03DC-4B76-8B15-2154457EEEFD}" destId="{D18E39E4-7F0D-4D4D-8BE0-7D6CCC282682}" srcOrd="0" destOrd="0" presId="urn:microsoft.com/office/officeart/2005/8/layout/venn3"/>
    <dgm:cxn modelId="{E55315B0-9411-4B68-9F6B-0D3BF65716BA}" srcId="{837594B3-03DC-4B76-8B15-2154457EEEFD}" destId="{6460BC89-CF44-45C9-91F8-A4F7C71C7B73}" srcOrd="0" destOrd="0" parTransId="{71BF13A5-753B-43D9-81BA-E752CFB7508D}" sibTransId="{9CC8293A-02D5-4BDD-B576-A1260B3B35BA}"/>
    <dgm:cxn modelId="{C9B975B7-A9B7-48A8-9ECA-29C9B0F87241}" type="presOf" srcId="{6460BC89-CF44-45C9-91F8-A4F7C71C7B73}" destId="{E401A2DD-07F8-4323-9E3C-CD0E633291B6}" srcOrd="0" destOrd="0" presId="urn:microsoft.com/office/officeart/2005/8/layout/venn3"/>
    <dgm:cxn modelId="{F56839C1-FA34-4E34-B182-69719D75AEDD}" srcId="{837594B3-03DC-4B76-8B15-2154457EEEFD}" destId="{A3E33458-C22E-4A8E-8100-682A339A338D}" srcOrd="1" destOrd="0" parTransId="{1E558B2E-BA6C-44DE-A11B-025767B3C8B7}" sibTransId="{72C54F49-07A3-4B89-A81E-6B63FF53F741}"/>
    <dgm:cxn modelId="{9F1E5FC9-DDFF-44E6-8B50-446B3209590A}" srcId="{837594B3-03DC-4B76-8B15-2154457EEEFD}" destId="{A29F474D-E6C1-4F2E-A49C-3ED2C01AD9F6}" srcOrd="2" destOrd="0" parTransId="{5DBDBDE2-815E-45C1-9FCC-833559CCEA0A}" sibTransId="{5BBB318F-E6AC-4751-BD59-D234B1ED20F6}"/>
    <dgm:cxn modelId="{C2BF18D7-A55B-4BB6-803B-6DA4D695A387}" type="presParOf" srcId="{D18E39E4-7F0D-4D4D-8BE0-7D6CCC282682}" destId="{E401A2DD-07F8-4323-9E3C-CD0E633291B6}" srcOrd="0" destOrd="0" presId="urn:microsoft.com/office/officeart/2005/8/layout/venn3"/>
    <dgm:cxn modelId="{E89DA549-2F02-493B-A84E-033DF54F332B}" type="presParOf" srcId="{D18E39E4-7F0D-4D4D-8BE0-7D6CCC282682}" destId="{A354C48F-0F09-42B8-B6A8-9F205647579D}" srcOrd="1" destOrd="0" presId="urn:microsoft.com/office/officeart/2005/8/layout/venn3"/>
    <dgm:cxn modelId="{347823DC-6542-402D-988F-8F0F181FBAE1}" type="presParOf" srcId="{D18E39E4-7F0D-4D4D-8BE0-7D6CCC282682}" destId="{75AF668A-A4A4-4C68-BE3E-815FF7BC73A9}" srcOrd="2" destOrd="0" presId="urn:microsoft.com/office/officeart/2005/8/layout/venn3"/>
    <dgm:cxn modelId="{BEC65C80-69C8-43C4-A040-C69DB3B7A65D}" type="presParOf" srcId="{D18E39E4-7F0D-4D4D-8BE0-7D6CCC282682}" destId="{0E9363FF-20C9-4CDE-A49F-E70290F5370A}" srcOrd="3" destOrd="0" presId="urn:microsoft.com/office/officeart/2005/8/layout/venn3"/>
    <dgm:cxn modelId="{BE06D33C-2F43-4081-A1E8-EF805B52DDD8}" type="presParOf" srcId="{D18E39E4-7F0D-4D4D-8BE0-7D6CCC282682}" destId="{474EF4A1-DE6D-4687-9000-BAA31D31B380}"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55A21E-A694-42B8-ACE1-9AD905F5F2E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29E4F56D-DF0C-4473-82CF-5C8861B02A8D}">
      <dgm:prSet phldrT="[Texto]" custT="1"/>
      <dgm:spPr/>
      <dgm:t>
        <a:bodyPr/>
        <a:lstStyle/>
        <a:p>
          <a:r>
            <a:rPr lang="es-ES" sz="2000" dirty="0">
              <a:latin typeface="Montserrat" panose="00000500000000000000" pitchFamily="50" charset="0"/>
            </a:rPr>
            <a:t>AINES</a:t>
          </a:r>
        </a:p>
      </dgm:t>
    </dgm:pt>
    <dgm:pt modelId="{790DAD17-919F-46A9-AEF8-6BBF6364CB68}" type="parTrans" cxnId="{7462ED05-066D-4424-A083-B60B57C45E14}">
      <dgm:prSet/>
      <dgm:spPr/>
      <dgm:t>
        <a:bodyPr/>
        <a:lstStyle/>
        <a:p>
          <a:endParaRPr lang="es-ES" sz="2000">
            <a:latin typeface="Montserrat" panose="00000500000000000000" pitchFamily="50" charset="0"/>
          </a:endParaRPr>
        </a:p>
      </dgm:t>
    </dgm:pt>
    <dgm:pt modelId="{AA5619E8-8074-4570-94EA-800EB5009867}" type="sibTrans" cxnId="{7462ED05-066D-4424-A083-B60B57C45E14}">
      <dgm:prSet/>
      <dgm:spPr/>
      <dgm:t>
        <a:bodyPr/>
        <a:lstStyle/>
        <a:p>
          <a:endParaRPr lang="es-ES" sz="2000">
            <a:latin typeface="Montserrat" panose="00000500000000000000" pitchFamily="50" charset="0"/>
          </a:endParaRPr>
        </a:p>
      </dgm:t>
    </dgm:pt>
    <dgm:pt modelId="{0E6C304D-F8FC-4979-9A0D-31D33C299854}">
      <dgm:prSet custT="1"/>
      <dgm:spPr/>
      <dgm:t>
        <a:bodyPr/>
        <a:lstStyle/>
        <a:p>
          <a:r>
            <a:rPr lang="es-ES" sz="2000">
              <a:latin typeface="Montserrat" panose="00000500000000000000" pitchFamily="50" charset="0"/>
            </a:rPr>
            <a:t>Análogos de la GnRH</a:t>
          </a:r>
          <a:endParaRPr lang="es-ES" sz="2000" dirty="0">
            <a:latin typeface="Montserrat" panose="00000500000000000000" pitchFamily="50" charset="0"/>
          </a:endParaRPr>
        </a:p>
      </dgm:t>
    </dgm:pt>
    <dgm:pt modelId="{BF4DD1A9-7E18-47DA-BFF3-2295CD60F00E}" type="parTrans" cxnId="{3DF13E86-33DA-4CCE-847F-2ACCBC422DE1}">
      <dgm:prSet/>
      <dgm:spPr/>
      <dgm:t>
        <a:bodyPr/>
        <a:lstStyle/>
        <a:p>
          <a:endParaRPr lang="es-ES" sz="2000">
            <a:latin typeface="Montserrat" panose="00000500000000000000" pitchFamily="50" charset="0"/>
          </a:endParaRPr>
        </a:p>
      </dgm:t>
    </dgm:pt>
    <dgm:pt modelId="{6520A791-88D4-462B-9711-83C8EB61133D}" type="sibTrans" cxnId="{3DF13E86-33DA-4CCE-847F-2ACCBC422DE1}">
      <dgm:prSet/>
      <dgm:spPr/>
      <dgm:t>
        <a:bodyPr/>
        <a:lstStyle/>
        <a:p>
          <a:endParaRPr lang="es-ES" sz="2000">
            <a:latin typeface="Montserrat" panose="00000500000000000000" pitchFamily="50" charset="0"/>
          </a:endParaRPr>
        </a:p>
      </dgm:t>
    </dgm:pt>
    <dgm:pt modelId="{3CD8469D-B178-43CF-996C-505E5F79385F}">
      <dgm:prSet custT="1"/>
      <dgm:spPr/>
      <dgm:t>
        <a:bodyPr/>
        <a:lstStyle/>
        <a:p>
          <a:r>
            <a:rPr lang="es-ES" sz="2000" dirty="0">
              <a:latin typeface="Montserrat" panose="00000500000000000000" pitchFamily="50" charset="0"/>
            </a:rPr>
            <a:t>Implantes subdérmicos </a:t>
          </a:r>
        </a:p>
      </dgm:t>
    </dgm:pt>
    <dgm:pt modelId="{A9F1671A-4C63-4A79-A76C-676D0D107D87}" type="parTrans" cxnId="{570D59CE-4DEF-4DC3-AACF-39C7F40AF4E9}">
      <dgm:prSet/>
      <dgm:spPr/>
      <dgm:t>
        <a:bodyPr/>
        <a:lstStyle/>
        <a:p>
          <a:endParaRPr lang="es-ES" sz="2000">
            <a:latin typeface="Montserrat" panose="00000500000000000000" pitchFamily="50" charset="0"/>
          </a:endParaRPr>
        </a:p>
      </dgm:t>
    </dgm:pt>
    <dgm:pt modelId="{9FDC4322-0BD9-4E31-BDB2-E937A7322F92}" type="sibTrans" cxnId="{570D59CE-4DEF-4DC3-AACF-39C7F40AF4E9}">
      <dgm:prSet/>
      <dgm:spPr/>
      <dgm:t>
        <a:bodyPr/>
        <a:lstStyle/>
        <a:p>
          <a:endParaRPr lang="es-ES" sz="2000">
            <a:latin typeface="Montserrat" panose="00000500000000000000" pitchFamily="50" charset="0"/>
          </a:endParaRPr>
        </a:p>
      </dgm:t>
    </dgm:pt>
    <dgm:pt modelId="{84A16571-E961-48D0-BB36-2A0E5CFD6DC6}">
      <dgm:prSet custT="1"/>
      <dgm:spPr/>
      <dgm:t>
        <a:bodyPr/>
        <a:lstStyle/>
        <a:p>
          <a:r>
            <a:rPr lang="es-ES" sz="2000" dirty="0">
              <a:latin typeface="Montserrat" panose="00000500000000000000" pitchFamily="50" charset="0"/>
            </a:rPr>
            <a:t>Psicoterapia </a:t>
          </a:r>
        </a:p>
      </dgm:t>
    </dgm:pt>
    <dgm:pt modelId="{75F98034-EFCA-4E6C-A705-B79C4BCC34AD}" type="parTrans" cxnId="{5AA885C4-BE36-4982-8E74-C4B5846F5C36}">
      <dgm:prSet/>
      <dgm:spPr/>
      <dgm:t>
        <a:bodyPr/>
        <a:lstStyle/>
        <a:p>
          <a:endParaRPr lang="es-ES" sz="2000">
            <a:latin typeface="Montserrat" panose="00000500000000000000" pitchFamily="50" charset="0"/>
          </a:endParaRPr>
        </a:p>
      </dgm:t>
    </dgm:pt>
    <dgm:pt modelId="{070FA229-BDB2-4952-84A3-EEBEBF4191E7}" type="sibTrans" cxnId="{5AA885C4-BE36-4982-8E74-C4B5846F5C36}">
      <dgm:prSet/>
      <dgm:spPr/>
      <dgm:t>
        <a:bodyPr/>
        <a:lstStyle/>
        <a:p>
          <a:endParaRPr lang="es-ES" sz="2000">
            <a:latin typeface="Montserrat" panose="00000500000000000000" pitchFamily="50" charset="0"/>
          </a:endParaRPr>
        </a:p>
      </dgm:t>
    </dgm:pt>
    <dgm:pt modelId="{82023EE6-DFFA-4498-99D0-FF64E509B58E}">
      <dgm:prSet phldrT="[Texto]" custT="1"/>
      <dgm:spPr/>
      <dgm:t>
        <a:bodyPr/>
        <a:lstStyle/>
        <a:p>
          <a:r>
            <a:rPr lang="es-ES" sz="2000" dirty="0">
              <a:latin typeface="Montserrat" panose="00000500000000000000" pitchFamily="50" charset="0"/>
            </a:rPr>
            <a:t>AMP </a:t>
          </a:r>
          <a:r>
            <a:rPr lang="en-US" sz="2000" dirty="0">
              <a:latin typeface="Montserrat" panose="00000500000000000000" pitchFamily="50" charset="0"/>
            </a:rPr>
            <a:t>30-50mg/día</a:t>
          </a:r>
          <a:endParaRPr lang="es-ES" sz="2000" dirty="0">
            <a:latin typeface="Montserrat" panose="00000500000000000000" pitchFamily="50" charset="0"/>
          </a:endParaRPr>
        </a:p>
      </dgm:t>
    </dgm:pt>
    <dgm:pt modelId="{F7BD336E-7E23-46C0-BB59-086C1BD6C946}" type="parTrans" cxnId="{16436AD6-64CD-4719-A29D-F0DBE52DAC26}">
      <dgm:prSet/>
      <dgm:spPr/>
      <dgm:t>
        <a:bodyPr/>
        <a:lstStyle/>
        <a:p>
          <a:endParaRPr lang="es-ES" sz="2000">
            <a:latin typeface="Montserrat" panose="00000500000000000000" pitchFamily="50" charset="0"/>
          </a:endParaRPr>
        </a:p>
      </dgm:t>
    </dgm:pt>
    <dgm:pt modelId="{887BD49F-E6D6-438E-8BD7-07AE9B31F945}" type="sibTrans" cxnId="{16436AD6-64CD-4719-A29D-F0DBE52DAC26}">
      <dgm:prSet/>
      <dgm:spPr/>
      <dgm:t>
        <a:bodyPr/>
        <a:lstStyle/>
        <a:p>
          <a:endParaRPr lang="es-ES" sz="2000">
            <a:latin typeface="Montserrat" panose="00000500000000000000" pitchFamily="50" charset="0"/>
          </a:endParaRPr>
        </a:p>
      </dgm:t>
    </dgm:pt>
    <dgm:pt modelId="{B829EFBD-4D9E-4675-A4DA-DE8FF1F9BAAB}" type="pres">
      <dgm:prSet presAssocID="{1255A21E-A694-42B8-ACE1-9AD905F5F2E7}" presName="diagram" presStyleCnt="0">
        <dgm:presLayoutVars>
          <dgm:dir/>
          <dgm:resizeHandles val="exact"/>
        </dgm:presLayoutVars>
      </dgm:prSet>
      <dgm:spPr/>
    </dgm:pt>
    <dgm:pt modelId="{F868EE2E-AB27-458A-9155-91B6856A4436}" type="pres">
      <dgm:prSet presAssocID="{29E4F56D-DF0C-4473-82CF-5C8861B02A8D}" presName="node" presStyleLbl="node1" presStyleIdx="0" presStyleCnt="5">
        <dgm:presLayoutVars>
          <dgm:bulletEnabled val="1"/>
        </dgm:presLayoutVars>
      </dgm:prSet>
      <dgm:spPr/>
    </dgm:pt>
    <dgm:pt modelId="{649737F6-BED8-4A61-990F-858378983AFF}" type="pres">
      <dgm:prSet presAssocID="{AA5619E8-8074-4570-94EA-800EB5009867}" presName="sibTrans" presStyleCnt="0"/>
      <dgm:spPr/>
    </dgm:pt>
    <dgm:pt modelId="{A6DF892F-707E-444F-851B-06A99A35DB55}" type="pres">
      <dgm:prSet presAssocID="{82023EE6-DFFA-4498-99D0-FF64E509B58E}" presName="node" presStyleLbl="node1" presStyleIdx="1" presStyleCnt="5">
        <dgm:presLayoutVars>
          <dgm:bulletEnabled val="1"/>
        </dgm:presLayoutVars>
      </dgm:prSet>
      <dgm:spPr/>
    </dgm:pt>
    <dgm:pt modelId="{A900300F-81A4-4877-BC88-56D069BF5152}" type="pres">
      <dgm:prSet presAssocID="{887BD49F-E6D6-438E-8BD7-07AE9B31F945}" presName="sibTrans" presStyleCnt="0"/>
      <dgm:spPr/>
    </dgm:pt>
    <dgm:pt modelId="{85F2B6B6-CB97-4213-BE77-27C62B8E3F17}" type="pres">
      <dgm:prSet presAssocID="{0E6C304D-F8FC-4979-9A0D-31D33C299854}" presName="node" presStyleLbl="node1" presStyleIdx="2" presStyleCnt="5">
        <dgm:presLayoutVars>
          <dgm:bulletEnabled val="1"/>
        </dgm:presLayoutVars>
      </dgm:prSet>
      <dgm:spPr/>
    </dgm:pt>
    <dgm:pt modelId="{46E0FCCA-21FB-48F4-8B8F-CD032BCC6A48}" type="pres">
      <dgm:prSet presAssocID="{6520A791-88D4-462B-9711-83C8EB61133D}" presName="sibTrans" presStyleCnt="0"/>
      <dgm:spPr/>
    </dgm:pt>
    <dgm:pt modelId="{9AF100C3-2380-4BF6-9412-435200810A5F}" type="pres">
      <dgm:prSet presAssocID="{3CD8469D-B178-43CF-996C-505E5F79385F}" presName="node" presStyleLbl="node1" presStyleIdx="3" presStyleCnt="5">
        <dgm:presLayoutVars>
          <dgm:bulletEnabled val="1"/>
        </dgm:presLayoutVars>
      </dgm:prSet>
      <dgm:spPr/>
    </dgm:pt>
    <dgm:pt modelId="{B153BD26-FACF-4D66-A353-893B3A87B811}" type="pres">
      <dgm:prSet presAssocID="{9FDC4322-0BD9-4E31-BDB2-E937A7322F92}" presName="sibTrans" presStyleCnt="0"/>
      <dgm:spPr/>
    </dgm:pt>
    <dgm:pt modelId="{75E159CD-CC10-44DA-A9A2-C247FD1629B1}" type="pres">
      <dgm:prSet presAssocID="{84A16571-E961-48D0-BB36-2A0E5CFD6DC6}" presName="node" presStyleLbl="node1" presStyleIdx="4" presStyleCnt="5">
        <dgm:presLayoutVars>
          <dgm:bulletEnabled val="1"/>
        </dgm:presLayoutVars>
      </dgm:prSet>
      <dgm:spPr/>
    </dgm:pt>
  </dgm:ptLst>
  <dgm:cxnLst>
    <dgm:cxn modelId="{7462ED05-066D-4424-A083-B60B57C45E14}" srcId="{1255A21E-A694-42B8-ACE1-9AD905F5F2E7}" destId="{29E4F56D-DF0C-4473-82CF-5C8861B02A8D}" srcOrd="0" destOrd="0" parTransId="{790DAD17-919F-46A9-AEF8-6BBF6364CB68}" sibTransId="{AA5619E8-8074-4570-94EA-800EB5009867}"/>
    <dgm:cxn modelId="{6DEA4910-15F2-4274-A9EC-63E4232C996D}" type="presOf" srcId="{84A16571-E961-48D0-BB36-2A0E5CFD6DC6}" destId="{75E159CD-CC10-44DA-A9A2-C247FD1629B1}" srcOrd="0" destOrd="0" presId="urn:microsoft.com/office/officeart/2005/8/layout/default"/>
    <dgm:cxn modelId="{3DF13E86-33DA-4CCE-847F-2ACCBC422DE1}" srcId="{1255A21E-A694-42B8-ACE1-9AD905F5F2E7}" destId="{0E6C304D-F8FC-4979-9A0D-31D33C299854}" srcOrd="2" destOrd="0" parTransId="{BF4DD1A9-7E18-47DA-BFF3-2295CD60F00E}" sibTransId="{6520A791-88D4-462B-9711-83C8EB61133D}"/>
    <dgm:cxn modelId="{227A259D-3EE8-4EC8-8D45-E0629385CACB}" type="presOf" srcId="{3CD8469D-B178-43CF-996C-505E5F79385F}" destId="{9AF100C3-2380-4BF6-9412-435200810A5F}" srcOrd="0" destOrd="0" presId="urn:microsoft.com/office/officeart/2005/8/layout/default"/>
    <dgm:cxn modelId="{C33618A3-2106-4C0D-9EB9-39704C6FDE08}" type="presOf" srcId="{29E4F56D-DF0C-4473-82CF-5C8861B02A8D}" destId="{F868EE2E-AB27-458A-9155-91B6856A4436}" srcOrd="0" destOrd="0" presId="urn:microsoft.com/office/officeart/2005/8/layout/default"/>
    <dgm:cxn modelId="{190A27A3-63D1-4170-A5BA-2EE4063262FA}" type="presOf" srcId="{0E6C304D-F8FC-4979-9A0D-31D33C299854}" destId="{85F2B6B6-CB97-4213-BE77-27C62B8E3F17}" srcOrd="0" destOrd="0" presId="urn:microsoft.com/office/officeart/2005/8/layout/default"/>
    <dgm:cxn modelId="{464E8FA8-5233-4B2F-9845-9A64E1CAFF32}" type="presOf" srcId="{1255A21E-A694-42B8-ACE1-9AD905F5F2E7}" destId="{B829EFBD-4D9E-4675-A4DA-DE8FF1F9BAAB}" srcOrd="0" destOrd="0" presId="urn:microsoft.com/office/officeart/2005/8/layout/default"/>
    <dgm:cxn modelId="{5AA885C4-BE36-4982-8E74-C4B5846F5C36}" srcId="{1255A21E-A694-42B8-ACE1-9AD905F5F2E7}" destId="{84A16571-E961-48D0-BB36-2A0E5CFD6DC6}" srcOrd="4" destOrd="0" parTransId="{75F98034-EFCA-4E6C-A705-B79C4BCC34AD}" sibTransId="{070FA229-BDB2-4952-84A3-EEBEBF4191E7}"/>
    <dgm:cxn modelId="{570D59CE-4DEF-4DC3-AACF-39C7F40AF4E9}" srcId="{1255A21E-A694-42B8-ACE1-9AD905F5F2E7}" destId="{3CD8469D-B178-43CF-996C-505E5F79385F}" srcOrd="3" destOrd="0" parTransId="{A9F1671A-4C63-4A79-A76C-676D0D107D87}" sibTransId="{9FDC4322-0BD9-4E31-BDB2-E937A7322F92}"/>
    <dgm:cxn modelId="{16436AD6-64CD-4719-A29D-F0DBE52DAC26}" srcId="{1255A21E-A694-42B8-ACE1-9AD905F5F2E7}" destId="{82023EE6-DFFA-4498-99D0-FF64E509B58E}" srcOrd="1" destOrd="0" parTransId="{F7BD336E-7E23-46C0-BB59-086C1BD6C946}" sibTransId="{887BD49F-E6D6-438E-8BD7-07AE9B31F945}"/>
    <dgm:cxn modelId="{A0CC3BDF-89B8-42B8-9B23-F6CF7FD2ACFF}" type="presOf" srcId="{82023EE6-DFFA-4498-99D0-FF64E509B58E}" destId="{A6DF892F-707E-444F-851B-06A99A35DB55}" srcOrd="0" destOrd="0" presId="urn:microsoft.com/office/officeart/2005/8/layout/default"/>
    <dgm:cxn modelId="{BE9991F1-A594-4DF2-8A64-55115C282A04}" type="presParOf" srcId="{B829EFBD-4D9E-4675-A4DA-DE8FF1F9BAAB}" destId="{F868EE2E-AB27-458A-9155-91B6856A4436}" srcOrd="0" destOrd="0" presId="urn:microsoft.com/office/officeart/2005/8/layout/default"/>
    <dgm:cxn modelId="{CF3A434D-CEAE-411E-AC7C-FDEF081CDFDB}" type="presParOf" srcId="{B829EFBD-4D9E-4675-A4DA-DE8FF1F9BAAB}" destId="{649737F6-BED8-4A61-990F-858378983AFF}" srcOrd="1" destOrd="0" presId="urn:microsoft.com/office/officeart/2005/8/layout/default"/>
    <dgm:cxn modelId="{5414547A-F354-4847-BC12-3E9E560FBBAD}" type="presParOf" srcId="{B829EFBD-4D9E-4675-A4DA-DE8FF1F9BAAB}" destId="{A6DF892F-707E-444F-851B-06A99A35DB55}" srcOrd="2" destOrd="0" presId="urn:microsoft.com/office/officeart/2005/8/layout/default"/>
    <dgm:cxn modelId="{250B9D10-D971-486C-81DA-23242F8F95C2}" type="presParOf" srcId="{B829EFBD-4D9E-4675-A4DA-DE8FF1F9BAAB}" destId="{A900300F-81A4-4877-BC88-56D069BF5152}" srcOrd="3" destOrd="0" presId="urn:microsoft.com/office/officeart/2005/8/layout/default"/>
    <dgm:cxn modelId="{17D509A3-4DCA-417C-9869-1E01D3B1920A}" type="presParOf" srcId="{B829EFBD-4D9E-4675-A4DA-DE8FF1F9BAAB}" destId="{85F2B6B6-CB97-4213-BE77-27C62B8E3F17}" srcOrd="4" destOrd="0" presId="urn:microsoft.com/office/officeart/2005/8/layout/default"/>
    <dgm:cxn modelId="{5CC707FF-0D82-4F5D-ABAD-E828F15523A2}" type="presParOf" srcId="{B829EFBD-4D9E-4675-A4DA-DE8FF1F9BAAB}" destId="{46E0FCCA-21FB-48F4-8B8F-CD032BCC6A48}" srcOrd="5" destOrd="0" presId="urn:microsoft.com/office/officeart/2005/8/layout/default"/>
    <dgm:cxn modelId="{9DE4E1A5-780C-4154-B0BF-49133E37FB75}" type="presParOf" srcId="{B829EFBD-4D9E-4675-A4DA-DE8FF1F9BAAB}" destId="{9AF100C3-2380-4BF6-9412-435200810A5F}" srcOrd="6" destOrd="0" presId="urn:microsoft.com/office/officeart/2005/8/layout/default"/>
    <dgm:cxn modelId="{B0A0AD05-9087-4760-9253-58AD73AF9BB6}" type="presParOf" srcId="{B829EFBD-4D9E-4675-A4DA-DE8FF1F9BAAB}" destId="{B153BD26-FACF-4D66-A353-893B3A87B811}" srcOrd="7" destOrd="0" presId="urn:microsoft.com/office/officeart/2005/8/layout/default"/>
    <dgm:cxn modelId="{9A785489-C21E-46BA-A177-8957E1DEB7BD}" type="presParOf" srcId="{B829EFBD-4D9E-4675-A4DA-DE8FF1F9BAAB}" destId="{75E159CD-CC10-44DA-A9A2-C247FD1629B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641C57-868B-412D-89FA-AB739FB805D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BA6670CA-409E-4F0A-8A7B-E687C1E3FCF4}">
      <dgm:prSet phldrT="[Texto]" custT="1"/>
      <dgm:spPr/>
      <dgm:t>
        <a:bodyPr/>
        <a:lstStyle/>
        <a:p>
          <a:pPr algn="ctr"/>
          <a:r>
            <a:rPr lang="es-CO" sz="2000" dirty="0">
              <a:latin typeface="Montserrat" panose="00000500000000000000" pitchFamily="50" charset="0"/>
            </a:rPr>
            <a:t>Trauma quirúrgico</a:t>
          </a:r>
          <a:endParaRPr lang="es-ES" sz="2000" dirty="0">
            <a:latin typeface="Montserrat" panose="00000500000000000000" pitchFamily="50" charset="0"/>
          </a:endParaRPr>
        </a:p>
      </dgm:t>
    </dgm:pt>
    <dgm:pt modelId="{8B22BE28-666A-48B2-B78A-9000E225BB88}" type="parTrans" cxnId="{B3CE0405-5B03-4826-BD30-739B65BDBFFA}">
      <dgm:prSet/>
      <dgm:spPr/>
      <dgm:t>
        <a:bodyPr/>
        <a:lstStyle/>
        <a:p>
          <a:pPr algn="ctr"/>
          <a:endParaRPr lang="es-ES" sz="2000">
            <a:latin typeface="Montserrat" panose="00000500000000000000" pitchFamily="50" charset="0"/>
          </a:endParaRPr>
        </a:p>
      </dgm:t>
    </dgm:pt>
    <dgm:pt modelId="{C6D7C8E6-79EF-4393-97A6-25C1B955629E}" type="sibTrans" cxnId="{B3CE0405-5B03-4826-BD30-739B65BDBFFA}">
      <dgm:prSet/>
      <dgm:spPr/>
      <dgm:t>
        <a:bodyPr/>
        <a:lstStyle/>
        <a:p>
          <a:pPr algn="ctr"/>
          <a:endParaRPr lang="es-ES" sz="2000">
            <a:latin typeface="Montserrat" panose="00000500000000000000" pitchFamily="50" charset="0"/>
          </a:endParaRPr>
        </a:p>
      </dgm:t>
    </dgm:pt>
    <dgm:pt modelId="{C1524ED1-08FE-4776-932B-D278D61EEAEE}">
      <dgm:prSet custT="1"/>
      <dgm:spPr/>
      <dgm:t>
        <a:bodyPr/>
        <a:lstStyle/>
        <a:p>
          <a:pPr algn="ctr"/>
          <a:r>
            <a:rPr lang="es-CO" sz="2000" dirty="0">
              <a:latin typeface="Montserrat" panose="00000500000000000000" pitchFamily="50" charset="0"/>
            </a:rPr>
            <a:t>Trauma perineal</a:t>
          </a:r>
        </a:p>
      </dgm:t>
    </dgm:pt>
    <dgm:pt modelId="{D088744D-4903-4B48-8D49-3FA7E57E3FC2}" type="parTrans" cxnId="{82034281-158A-40DD-ACCD-DCA4800B3BA3}">
      <dgm:prSet/>
      <dgm:spPr/>
      <dgm:t>
        <a:bodyPr/>
        <a:lstStyle/>
        <a:p>
          <a:pPr algn="ctr"/>
          <a:endParaRPr lang="es-ES" sz="2000">
            <a:latin typeface="Montserrat" panose="00000500000000000000" pitchFamily="50" charset="0"/>
          </a:endParaRPr>
        </a:p>
      </dgm:t>
    </dgm:pt>
    <dgm:pt modelId="{141644CC-24B0-4F22-A265-6EC996768048}" type="sibTrans" cxnId="{82034281-158A-40DD-ACCD-DCA4800B3BA3}">
      <dgm:prSet/>
      <dgm:spPr/>
      <dgm:t>
        <a:bodyPr/>
        <a:lstStyle/>
        <a:p>
          <a:pPr algn="ctr"/>
          <a:endParaRPr lang="es-ES" sz="2000">
            <a:latin typeface="Montserrat" panose="00000500000000000000" pitchFamily="50" charset="0"/>
          </a:endParaRPr>
        </a:p>
      </dgm:t>
    </dgm:pt>
    <dgm:pt modelId="{8631344B-F565-45B3-89F3-69ED46EE3D68}">
      <dgm:prSet custT="1"/>
      <dgm:spPr/>
      <dgm:t>
        <a:bodyPr/>
        <a:lstStyle/>
        <a:p>
          <a:pPr algn="ctr"/>
          <a:r>
            <a:rPr lang="es-CO" sz="2000" dirty="0">
              <a:latin typeface="Montserrat" panose="00000500000000000000" pitchFamily="50" charset="0"/>
            </a:rPr>
            <a:t>Ciclistas</a:t>
          </a:r>
        </a:p>
      </dgm:t>
    </dgm:pt>
    <dgm:pt modelId="{3B8351BE-9519-4C6F-BAC4-8FC43DEA3B82}" type="parTrans" cxnId="{207AB3E8-7F8A-4DFD-977F-8554AEB7D777}">
      <dgm:prSet/>
      <dgm:spPr/>
      <dgm:t>
        <a:bodyPr/>
        <a:lstStyle/>
        <a:p>
          <a:pPr algn="ctr"/>
          <a:endParaRPr lang="es-ES" sz="2000">
            <a:latin typeface="Montserrat" panose="00000500000000000000" pitchFamily="50" charset="0"/>
          </a:endParaRPr>
        </a:p>
      </dgm:t>
    </dgm:pt>
    <dgm:pt modelId="{BEA446A0-8742-4C79-AE8C-D51B3C81DC70}" type="sibTrans" cxnId="{207AB3E8-7F8A-4DFD-977F-8554AEB7D777}">
      <dgm:prSet/>
      <dgm:spPr/>
      <dgm:t>
        <a:bodyPr/>
        <a:lstStyle/>
        <a:p>
          <a:pPr algn="ctr"/>
          <a:endParaRPr lang="es-ES" sz="2000">
            <a:latin typeface="Montserrat" panose="00000500000000000000" pitchFamily="50" charset="0"/>
          </a:endParaRPr>
        </a:p>
      </dgm:t>
    </dgm:pt>
    <dgm:pt modelId="{41B578E7-B12C-4569-BDF0-A312DE998699}">
      <dgm:prSet custT="1"/>
      <dgm:spPr/>
      <dgm:t>
        <a:bodyPr/>
        <a:lstStyle/>
        <a:p>
          <a:pPr algn="ctr"/>
          <a:r>
            <a:rPr lang="es-CO" sz="2000" dirty="0">
              <a:latin typeface="Montserrat" panose="00000500000000000000" pitchFamily="50" charset="0"/>
            </a:rPr>
            <a:t>Espasmo de músculos del piso pélvico</a:t>
          </a:r>
        </a:p>
      </dgm:t>
    </dgm:pt>
    <dgm:pt modelId="{E63F5FC9-DDB1-49CD-8D2D-08DE8D5FDBD1}" type="parTrans" cxnId="{861DAD60-8F9E-4EAF-99B2-59E6AEC3687A}">
      <dgm:prSet/>
      <dgm:spPr/>
      <dgm:t>
        <a:bodyPr/>
        <a:lstStyle/>
        <a:p>
          <a:pPr algn="ctr"/>
          <a:endParaRPr lang="es-ES" sz="2000">
            <a:latin typeface="Montserrat" panose="00000500000000000000" pitchFamily="50" charset="0"/>
          </a:endParaRPr>
        </a:p>
      </dgm:t>
    </dgm:pt>
    <dgm:pt modelId="{40A9CFB0-5D2F-4FDB-9CF0-AD1A1D69FD59}" type="sibTrans" cxnId="{861DAD60-8F9E-4EAF-99B2-59E6AEC3687A}">
      <dgm:prSet/>
      <dgm:spPr/>
      <dgm:t>
        <a:bodyPr/>
        <a:lstStyle/>
        <a:p>
          <a:pPr algn="ctr"/>
          <a:endParaRPr lang="es-ES" sz="2000">
            <a:latin typeface="Montserrat" panose="00000500000000000000" pitchFamily="50" charset="0"/>
          </a:endParaRPr>
        </a:p>
      </dgm:t>
    </dgm:pt>
    <dgm:pt modelId="{A481FD28-EC7A-485E-99B9-89BC0F817EC9}">
      <dgm:prSet custT="1"/>
      <dgm:spPr/>
      <dgm:t>
        <a:bodyPr/>
        <a:lstStyle/>
        <a:p>
          <a:pPr algn="ctr"/>
          <a:r>
            <a:rPr lang="es-CO" sz="2000" dirty="0">
              <a:latin typeface="Montserrat" panose="00000500000000000000" pitchFamily="50" charset="0"/>
            </a:rPr>
            <a:t>Presión de ligamentos que rodean el nervio</a:t>
          </a:r>
        </a:p>
      </dgm:t>
    </dgm:pt>
    <dgm:pt modelId="{665E233B-6E1D-4BF0-BDE9-6F9331B9F832}" type="parTrans" cxnId="{3BA2D6D2-B244-4E65-B99C-497670C114B8}">
      <dgm:prSet/>
      <dgm:spPr/>
      <dgm:t>
        <a:bodyPr/>
        <a:lstStyle/>
        <a:p>
          <a:pPr algn="ctr"/>
          <a:endParaRPr lang="es-ES" sz="2000">
            <a:latin typeface="Montserrat" panose="00000500000000000000" pitchFamily="50" charset="0"/>
          </a:endParaRPr>
        </a:p>
      </dgm:t>
    </dgm:pt>
    <dgm:pt modelId="{2A43E39C-BB3E-4874-A230-5E2684BB73C3}" type="sibTrans" cxnId="{3BA2D6D2-B244-4E65-B99C-497670C114B8}">
      <dgm:prSet/>
      <dgm:spPr/>
      <dgm:t>
        <a:bodyPr/>
        <a:lstStyle/>
        <a:p>
          <a:pPr algn="ctr"/>
          <a:endParaRPr lang="es-ES" sz="2000">
            <a:latin typeface="Montserrat" panose="00000500000000000000" pitchFamily="50" charset="0"/>
          </a:endParaRPr>
        </a:p>
      </dgm:t>
    </dgm:pt>
    <dgm:pt modelId="{3FB9AFCD-CD49-484F-AED9-1101BBED5275}" type="pres">
      <dgm:prSet presAssocID="{78641C57-868B-412D-89FA-AB739FB805D2}" presName="Name0" presStyleCnt="0">
        <dgm:presLayoutVars>
          <dgm:chMax val="7"/>
          <dgm:chPref val="7"/>
          <dgm:dir/>
        </dgm:presLayoutVars>
      </dgm:prSet>
      <dgm:spPr/>
    </dgm:pt>
    <dgm:pt modelId="{D293FD3E-DC9E-4994-9307-7139072A03F8}" type="pres">
      <dgm:prSet presAssocID="{78641C57-868B-412D-89FA-AB739FB805D2}" presName="Name1" presStyleCnt="0"/>
      <dgm:spPr/>
    </dgm:pt>
    <dgm:pt modelId="{E4B4020C-C148-4B86-B72A-D16E8D6DE9D6}" type="pres">
      <dgm:prSet presAssocID="{78641C57-868B-412D-89FA-AB739FB805D2}" presName="cycle" presStyleCnt="0"/>
      <dgm:spPr/>
    </dgm:pt>
    <dgm:pt modelId="{EF593090-6D7C-40BC-8FC2-6B54C07EB357}" type="pres">
      <dgm:prSet presAssocID="{78641C57-868B-412D-89FA-AB739FB805D2}" presName="srcNode" presStyleLbl="node1" presStyleIdx="0" presStyleCnt="5"/>
      <dgm:spPr/>
    </dgm:pt>
    <dgm:pt modelId="{A54D5F25-2F9A-4BA2-BE05-D119AEE359BF}" type="pres">
      <dgm:prSet presAssocID="{78641C57-868B-412D-89FA-AB739FB805D2}" presName="conn" presStyleLbl="parChTrans1D2" presStyleIdx="0" presStyleCnt="1"/>
      <dgm:spPr/>
    </dgm:pt>
    <dgm:pt modelId="{C9B541F7-1B55-4B69-AFC1-E2D2D99E74D2}" type="pres">
      <dgm:prSet presAssocID="{78641C57-868B-412D-89FA-AB739FB805D2}" presName="extraNode" presStyleLbl="node1" presStyleIdx="0" presStyleCnt="5"/>
      <dgm:spPr/>
    </dgm:pt>
    <dgm:pt modelId="{CED01B2E-C783-48BB-AE18-433FB0A322AA}" type="pres">
      <dgm:prSet presAssocID="{78641C57-868B-412D-89FA-AB739FB805D2}" presName="dstNode" presStyleLbl="node1" presStyleIdx="0" presStyleCnt="5"/>
      <dgm:spPr/>
    </dgm:pt>
    <dgm:pt modelId="{B8AEE7A6-F739-4D57-97A1-8C31B8D0BCA3}" type="pres">
      <dgm:prSet presAssocID="{BA6670CA-409E-4F0A-8A7B-E687C1E3FCF4}" presName="text_1" presStyleLbl="node1" presStyleIdx="0" presStyleCnt="5">
        <dgm:presLayoutVars>
          <dgm:bulletEnabled val="1"/>
        </dgm:presLayoutVars>
      </dgm:prSet>
      <dgm:spPr/>
    </dgm:pt>
    <dgm:pt modelId="{6A754063-9F18-46C6-BC21-9CD7EBB66A15}" type="pres">
      <dgm:prSet presAssocID="{BA6670CA-409E-4F0A-8A7B-E687C1E3FCF4}" presName="accent_1" presStyleCnt="0"/>
      <dgm:spPr/>
    </dgm:pt>
    <dgm:pt modelId="{D28F0666-18C7-4276-BF6F-380A3C5037B2}" type="pres">
      <dgm:prSet presAssocID="{BA6670CA-409E-4F0A-8A7B-E687C1E3FCF4}" presName="accentRepeatNode" presStyleLbl="solidFgAcc1" presStyleIdx="0" presStyleCnt="5"/>
      <dgm:spPr/>
    </dgm:pt>
    <dgm:pt modelId="{11D9A7F1-5AEA-4A8A-9784-AF81748852FB}" type="pres">
      <dgm:prSet presAssocID="{C1524ED1-08FE-4776-932B-D278D61EEAEE}" presName="text_2" presStyleLbl="node1" presStyleIdx="1" presStyleCnt="5">
        <dgm:presLayoutVars>
          <dgm:bulletEnabled val="1"/>
        </dgm:presLayoutVars>
      </dgm:prSet>
      <dgm:spPr/>
    </dgm:pt>
    <dgm:pt modelId="{B25882CD-5FAB-4E71-8B99-5324D468AC33}" type="pres">
      <dgm:prSet presAssocID="{C1524ED1-08FE-4776-932B-D278D61EEAEE}" presName="accent_2" presStyleCnt="0"/>
      <dgm:spPr/>
    </dgm:pt>
    <dgm:pt modelId="{E256E50A-9431-44DA-BE60-8A43036BCAF8}" type="pres">
      <dgm:prSet presAssocID="{C1524ED1-08FE-4776-932B-D278D61EEAEE}" presName="accentRepeatNode" presStyleLbl="solidFgAcc1" presStyleIdx="1" presStyleCnt="5"/>
      <dgm:spPr/>
    </dgm:pt>
    <dgm:pt modelId="{113D6287-A283-430B-9CDC-21CC3EC6FBF8}" type="pres">
      <dgm:prSet presAssocID="{8631344B-F565-45B3-89F3-69ED46EE3D68}" presName="text_3" presStyleLbl="node1" presStyleIdx="2" presStyleCnt="5">
        <dgm:presLayoutVars>
          <dgm:bulletEnabled val="1"/>
        </dgm:presLayoutVars>
      </dgm:prSet>
      <dgm:spPr/>
    </dgm:pt>
    <dgm:pt modelId="{116F7C8F-5ADB-441C-BB96-55D925018A82}" type="pres">
      <dgm:prSet presAssocID="{8631344B-F565-45B3-89F3-69ED46EE3D68}" presName="accent_3" presStyleCnt="0"/>
      <dgm:spPr/>
    </dgm:pt>
    <dgm:pt modelId="{C8787229-EDF8-4AFD-AC8F-EA674C6054F6}" type="pres">
      <dgm:prSet presAssocID="{8631344B-F565-45B3-89F3-69ED46EE3D68}" presName="accentRepeatNode" presStyleLbl="solidFgAcc1" presStyleIdx="2" presStyleCnt="5"/>
      <dgm:spPr/>
    </dgm:pt>
    <dgm:pt modelId="{5A3CB9AE-97B1-4E0C-BBA0-2BFB29D1383B}" type="pres">
      <dgm:prSet presAssocID="{41B578E7-B12C-4569-BDF0-A312DE998699}" presName="text_4" presStyleLbl="node1" presStyleIdx="3" presStyleCnt="5">
        <dgm:presLayoutVars>
          <dgm:bulletEnabled val="1"/>
        </dgm:presLayoutVars>
      </dgm:prSet>
      <dgm:spPr/>
    </dgm:pt>
    <dgm:pt modelId="{61F6698B-9F34-448C-A8F2-E8FDAEC0B04B}" type="pres">
      <dgm:prSet presAssocID="{41B578E7-B12C-4569-BDF0-A312DE998699}" presName="accent_4" presStyleCnt="0"/>
      <dgm:spPr/>
    </dgm:pt>
    <dgm:pt modelId="{EF7449C9-0DBC-492E-B21D-E4CB913C39C8}" type="pres">
      <dgm:prSet presAssocID="{41B578E7-B12C-4569-BDF0-A312DE998699}" presName="accentRepeatNode" presStyleLbl="solidFgAcc1" presStyleIdx="3" presStyleCnt="5"/>
      <dgm:spPr/>
    </dgm:pt>
    <dgm:pt modelId="{3544EA3D-E809-451A-8B1A-FD2A4247F7A6}" type="pres">
      <dgm:prSet presAssocID="{A481FD28-EC7A-485E-99B9-89BC0F817EC9}" presName="text_5" presStyleLbl="node1" presStyleIdx="4" presStyleCnt="5">
        <dgm:presLayoutVars>
          <dgm:bulletEnabled val="1"/>
        </dgm:presLayoutVars>
      </dgm:prSet>
      <dgm:spPr/>
    </dgm:pt>
    <dgm:pt modelId="{040DF102-4059-4112-8FA7-0401F9B76E0E}" type="pres">
      <dgm:prSet presAssocID="{A481FD28-EC7A-485E-99B9-89BC0F817EC9}" presName="accent_5" presStyleCnt="0"/>
      <dgm:spPr/>
    </dgm:pt>
    <dgm:pt modelId="{5C1A2104-5561-476D-ADA4-A75E7370909D}" type="pres">
      <dgm:prSet presAssocID="{A481FD28-EC7A-485E-99B9-89BC0F817EC9}" presName="accentRepeatNode" presStyleLbl="solidFgAcc1" presStyleIdx="4" presStyleCnt="5"/>
      <dgm:spPr/>
    </dgm:pt>
  </dgm:ptLst>
  <dgm:cxnLst>
    <dgm:cxn modelId="{B3CE0405-5B03-4826-BD30-739B65BDBFFA}" srcId="{78641C57-868B-412D-89FA-AB739FB805D2}" destId="{BA6670CA-409E-4F0A-8A7B-E687C1E3FCF4}" srcOrd="0" destOrd="0" parTransId="{8B22BE28-666A-48B2-B78A-9000E225BB88}" sibTransId="{C6D7C8E6-79EF-4393-97A6-25C1B955629E}"/>
    <dgm:cxn modelId="{30BA2729-B264-45C2-8CF0-7E5EBC37F069}" type="presOf" srcId="{41B578E7-B12C-4569-BDF0-A312DE998699}" destId="{5A3CB9AE-97B1-4E0C-BBA0-2BFB29D1383B}" srcOrd="0" destOrd="0" presId="urn:microsoft.com/office/officeart/2008/layout/VerticalCurvedList"/>
    <dgm:cxn modelId="{861DAD60-8F9E-4EAF-99B2-59E6AEC3687A}" srcId="{78641C57-868B-412D-89FA-AB739FB805D2}" destId="{41B578E7-B12C-4569-BDF0-A312DE998699}" srcOrd="3" destOrd="0" parTransId="{E63F5FC9-DDB1-49CD-8D2D-08DE8D5FDBD1}" sibTransId="{40A9CFB0-5D2F-4FDB-9CF0-AD1A1D69FD59}"/>
    <dgm:cxn modelId="{11D97E61-0EA6-491F-BF9A-B1EDF3063875}" type="presOf" srcId="{BA6670CA-409E-4F0A-8A7B-E687C1E3FCF4}" destId="{B8AEE7A6-F739-4D57-97A1-8C31B8D0BCA3}" srcOrd="0" destOrd="0" presId="urn:microsoft.com/office/officeart/2008/layout/VerticalCurvedList"/>
    <dgm:cxn modelId="{4882CE72-31A7-4203-935A-E72BAE04FEFB}" type="presOf" srcId="{C6D7C8E6-79EF-4393-97A6-25C1B955629E}" destId="{A54D5F25-2F9A-4BA2-BE05-D119AEE359BF}" srcOrd="0" destOrd="0" presId="urn:microsoft.com/office/officeart/2008/layout/VerticalCurvedList"/>
    <dgm:cxn modelId="{1CCC8A7B-1302-4F0F-B981-1125AB6F0FBB}" type="presOf" srcId="{A481FD28-EC7A-485E-99B9-89BC0F817EC9}" destId="{3544EA3D-E809-451A-8B1A-FD2A4247F7A6}" srcOrd="0" destOrd="0" presId="urn:microsoft.com/office/officeart/2008/layout/VerticalCurvedList"/>
    <dgm:cxn modelId="{0A110881-4FC8-46FA-A287-919B2CAF55BA}" type="presOf" srcId="{78641C57-868B-412D-89FA-AB739FB805D2}" destId="{3FB9AFCD-CD49-484F-AED9-1101BBED5275}" srcOrd="0" destOrd="0" presId="urn:microsoft.com/office/officeart/2008/layout/VerticalCurvedList"/>
    <dgm:cxn modelId="{82034281-158A-40DD-ACCD-DCA4800B3BA3}" srcId="{78641C57-868B-412D-89FA-AB739FB805D2}" destId="{C1524ED1-08FE-4776-932B-D278D61EEAEE}" srcOrd="1" destOrd="0" parTransId="{D088744D-4903-4B48-8D49-3FA7E57E3FC2}" sibTransId="{141644CC-24B0-4F22-A265-6EC996768048}"/>
    <dgm:cxn modelId="{529E8EAC-DF9D-4CAB-A603-6E63BC3544E1}" type="presOf" srcId="{C1524ED1-08FE-4776-932B-D278D61EEAEE}" destId="{11D9A7F1-5AEA-4A8A-9784-AF81748852FB}" srcOrd="0" destOrd="0" presId="urn:microsoft.com/office/officeart/2008/layout/VerticalCurvedList"/>
    <dgm:cxn modelId="{3BA2D6D2-B244-4E65-B99C-497670C114B8}" srcId="{78641C57-868B-412D-89FA-AB739FB805D2}" destId="{A481FD28-EC7A-485E-99B9-89BC0F817EC9}" srcOrd="4" destOrd="0" parTransId="{665E233B-6E1D-4BF0-BDE9-6F9331B9F832}" sibTransId="{2A43E39C-BB3E-4874-A230-5E2684BB73C3}"/>
    <dgm:cxn modelId="{207AB3E8-7F8A-4DFD-977F-8554AEB7D777}" srcId="{78641C57-868B-412D-89FA-AB739FB805D2}" destId="{8631344B-F565-45B3-89F3-69ED46EE3D68}" srcOrd="2" destOrd="0" parTransId="{3B8351BE-9519-4C6F-BAC4-8FC43DEA3B82}" sibTransId="{BEA446A0-8742-4C79-AE8C-D51B3C81DC70}"/>
    <dgm:cxn modelId="{460519FA-C45D-46C3-8249-7A64CFF17FBC}" type="presOf" srcId="{8631344B-F565-45B3-89F3-69ED46EE3D68}" destId="{113D6287-A283-430B-9CDC-21CC3EC6FBF8}" srcOrd="0" destOrd="0" presId="urn:microsoft.com/office/officeart/2008/layout/VerticalCurvedList"/>
    <dgm:cxn modelId="{BB366470-3BCC-4173-B093-D938D00D863E}" type="presParOf" srcId="{3FB9AFCD-CD49-484F-AED9-1101BBED5275}" destId="{D293FD3E-DC9E-4994-9307-7139072A03F8}" srcOrd="0" destOrd="0" presId="urn:microsoft.com/office/officeart/2008/layout/VerticalCurvedList"/>
    <dgm:cxn modelId="{B4EE742B-14E3-4C89-886B-C05A0FD03574}" type="presParOf" srcId="{D293FD3E-DC9E-4994-9307-7139072A03F8}" destId="{E4B4020C-C148-4B86-B72A-D16E8D6DE9D6}" srcOrd="0" destOrd="0" presId="urn:microsoft.com/office/officeart/2008/layout/VerticalCurvedList"/>
    <dgm:cxn modelId="{F328C98A-7ABC-4187-8F33-BF6601871177}" type="presParOf" srcId="{E4B4020C-C148-4B86-B72A-D16E8D6DE9D6}" destId="{EF593090-6D7C-40BC-8FC2-6B54C07EB357}" srcOrd="0" destOrd="0" presId="urn:microsoft.com/office/officeart/2008/layout/VerticalCurvedList"/>
    <dgm:cxn modelId="{D33527D9-99B9-4A6B-8CA4-170E99F772BD}" type="presParOf" srcId="{E4B4020C-C148-4B86-B72A-D16E8D6DE9D6}" destId="{A54D5F25-2F9A-4BA2-BE05-D119AEE359BF}" srcOrd="1" destOrd="0" presId="urn:microsoft.com/office/officeart/2008/layout/VerticalCurvedList"/>
    <dgm:cxn modelId="{17A021DD-3A98-4EE0-BB8A-E5CBA5B905D9}" type="presParOf" srcId="{E4B4020C-C148-4B86-B72A-D16E8D6DE9D6}" destId="{C9B541F7-1B55-4B69-AFC1-E2D2D99E74D2}" srcOrd="2" destOrd="0" presId="urn:microsoft.com/office/officeart/2008/layout/VerticalCurvedList"/>
    <dgm:cxn modelId="{28B7877D-E1AC-40A5-94ED-0F10E3FF232C}" type="presParOf" srcId="{E4B4020C-C148-4B86-B72A-D16E8D6DE9D6}" destId="{CED01B2E-C783-48BB-AE18-433FB0A322AA}" srcOrd="3" destOrd="0" presId="urn:microsoft.com/office/officeart/2008/layout/VerticalCurvedList"/>
    <dgm:cxn modelId="{0BE328D8-1679-4E4B-9EBC-BC584E4DD3AA}" type="presParOf" srcId="{D293FD3E-DC9E-4994-9307-7139072A03F8}" destId="{B8AEE7A6-F739-4D57-97A1-8C31B8D0BCA3}" srcOrd="1" destOrd="0" presId="urn:microsoft.com/office/officeart/2008/layout/VerticalCurvedList"/>
    <dgm:cxn modelId="{F16278AD-7313-4B2B-92F0-A880E8F6CA60}" type="presParOf" srcId="{D293FD3E-DC9E-4994-9307-7139072A03F8}" destId="{6A754063-9F18-46C6-BC21-9CD7EBB66A15}" srcOrd="2" destOrd="0" presId="urn:microsoft.com/office/officeart/2008/layout/VerticalCurvedList"/>
    <dgm:cxn modelId="{96180C91-DC52-4ABD-9FAC-13D96D38E056}" type="presParOf" srcId="{6A754063-9F18-46C6-BC21-9CD7EBB66A15}" destId="{D28F0666-18C7-4276-BF6F-380A3C5037B2}" srcOrd="0" destOrd="0" presId="urn:microsoft.com/office/officeart/2008/layout/VerticalCurvedList"/>
    <dgm:cxn modelId="{F666DFBA-ED97-4FA0-AEC1-D4C156EA1A15}" type="presParOf" srcId="{D293FD3E-DC9E-4994-9307-7139072A03F8}" destId="{11D9A7F1-5AEA-4A8A-9784-AF81748852FB}" srcOrd="3" destOrd="0" presId="urn:microsoft.com/office/officeart/2008/layout/VerticalCurvedList"/>
    <dgm:cxn modelId="{82D2BE39-8FC6-4C04-901B-4B57F1547ACE}" type="presParOf" srcId="{D293FD3E-DC9E-4994-9307-7139072A03F8}" destId="{B25882CD-5FAB-4E71-8B99-5324D468AC33}" srcOrd="4" destOrd="0" presId="urn:microsoft.com/office/officeart/2008/layout/VerticalCurvedList"/>
    <dgm:cxn modelId="{9DFAD732-73DF-4180-AE2A-FB30F20A399E}" type="presParOf" srcId="{B25882CD-5FAB-4E71-8B99-5324D468AC33}" destId="{E256E50A-9431-44DA-BE60-8A43036BCAF8}" srcOrd="0" destOrd="0" presId="urn:microsoft.com/office/officeart/2008/layout/VerticalCurvedList"/>
    <dgm:cxn modelId="{677AEEC6-76D1-46B9-BAF8-1658B31FF4A9}" type="presParOf" srcId="{D293FD3E-DC9E-4994-9307-7139072A03F8}" destId="{113D6287-A283-430B-9CDC-21CC3EC6FBF8}" srcOrd="5" destOrd="0" presId="urn:microsoft.com/office/officeart/2008/layout/VerticalCurvedList"/>
    <dgm:cxn modelId="{D53D6CC7-5D3F-41BE-961B-BA048A5A278E}" type="presParOf" srcId="{D293FD3E-DC9E-4994-9307-7139072A03F8}" destId="{116F7C8F-5ADB-441C-BB96-55D925018A82}" srcOrd="6" destOrd="0" presId="urn:microsoft.com/office/officeart/2008/layout/VerticalCurvedList"/>
    <dgm:cxn modelId="{5E87FA90-1D4E-42BA-A78A-A2C9D8F64BC0}" type="presParOf" srcId="{116F7C8F-5ADB-441C-BB96-55D925018A82}" destId="{C8787229-EDF8-4AFD-AC8F-EA674C6054F6}" srcOrd="0" destOrd="0" presId="urn:microsoft.com/office/officeart/2008/layout/VerticalCurvedList"/>
    <dgm:cxn modelId="{695A12D8-E967-4372-824F-16F3942958E3}" type="presParOf" srcId="{D293FD3E-DC9E-4994-9307-7139072A03F8}" destId="{5A3CB9AE-97B1-4E0C-BBA0-2BFB29D1383B}" srcOrd="7" destOrd="0" presId="urn:microsoft.com/office/officeart/2008/layout/VerticalCurvedList"/>
    <dgm:cxn modelId="{E3ED5E74-E5FF-45FC-A3AA-B153BE9B7C67}" type="presParOf" srcId="{D293FD3E-DC9E-4994-9307-7139072A03F8}" destId="{61F6698B-9F34-448C-A8F2-E8FDAEC0B04B}" srcOrd="8" destOrd="0" presId="urn:microsoft.com/office/officeart/2008/layout/VerticalCurvedList"/>
    <dgm:cxn modelId="{BFCA00CA-B403-4993-A5CB-15D777CA684C}" type="presParOf" srcId="{61F6698B-9F34-448C-A8F2-E8FDAEC0B04B}" destId="{EF7449C9-0DBC-492E-B21D-E4CB913C39C8}" srcOrd="0" destOrd="0" presId="urn:microsoft.com/office/officeart/2008/layout/VerticalCurvedList"/>
    <dgm:cxn modelId="{1885FC62-2F94-406E-B0DA-97C002333815}" type="presParOf" srcId="{D293FD3E-DC9E-4994-9307-7139072A03F8}" destId="{3544EA3D-E809-451A-8B1A-FD2A4247F7A6}" srcOrd="9" destOrd="0" presId="urn:microsoft.com/office/officeart/2008/layout/VerticalCurvedList"/>
    <dgm:cxn modelId="{E15ED873-49C0-4F1E-AFD0-96D1E6E208FF}" type="presParOf" srcId="{D293FD3E-DC9E-4994-9307-7139072A03F8}" destId="{040DF102-4059-4112-8FA7-0401F9B76E0E}" srcOrd="10" destOrd="0" presId="urn:microsoft.com/office/officeart/2008/layout/VerticalCurvedList"/>
    <dgm:cxn modelId="{804B4BDB-098A-4C87-BB78-D5E5221F9181}" type="presParOf" srcId="{040DF102-4059-4112-8FA7-0401F9B76E0E}" destId="{5C1A2104-5561-476D-ADA4-A75E7370909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FBFE0-3061-4D74-B92D-6E6956167B69}">
      <dsp:nvSpPr>
        <dsp:cNvPr id="0" name=""/>
        <dsp:cNvSpPr/>
      </dsp:nvSpPr>
      <dsp:spPr>
        <a:xfrm>
          <a:off x="950641" y="1404810"/>
          <a:ext cx="1952328" cy="976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50" charset="0"/>
            </a:rPr>
            <a:t>Dolor Pélvico Crónico</a:t>
          </a:r>
        </a:p>
      </dsp:txBody>
      <dsp:txXfrm>
        <a:off x="979232" y="1433401"/>
        <a:ext cx="1895146" cy="918982"/>
      </dsp:txXfrm>
    </dsp:sp>
    <dsp:sp modelId="{A8B4B040-9A44-4FF5-9BFC-912FC48386C3}">
      <dsp:nvSpPr>
        <dsp:cNvPr id="0" name=""/>
        <dsp:cNvSpPr/>
      </dsp:nvSpPr>
      <dsp:spPr>
        <a:xfrm rot="18770822">
          <a:off x="2719258" y="1444675"/>
          <a:ext cx="1148355" cy="54492"/>
        </a:xfrm>
        <a:custGeom>
          <a:avLst/>
          <a:gdLst/>
          <a:ahLst/>
          <a:cxnLst/>
          <a:rect l="0" t="0" r="0" b="0"/>
          <a:pathLst>
            <a:path>
              <a:moveTo>
                <a:pt x="0" y="27246"/>
              </a:moveTo>
              <a:lnTo>
                <a:pt x="1148355" y="272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Montserrat" panose="00000500000000000000" pitchFamily="50" charset="0"/>
          </a:endParaRPr>
        </a:p>
      </dsp:txBody>
      <dsp:txXfrm>
        <a:off x="3264727" y="1443213"/>
        <a:ext cx="57417" cy="57417"/>
      </dsp:txXfrm>
    </dsp:sp>
    <dsp:sp modelId="{673BC529-2270-4824-8C18-C51188AE88DA}">
      <dsp:nvSpPr>
        <dsp:cNvPr id="0" name=""/>
        <dsp:cNvSpPr/>
      </dsp:nvSpPr>
      <dsp:spPr>
        <a:xfrm>
          <a:off x="3683901" y="562868"/>
          <a:ext cx="1952328" cy="9761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50" charset="0"/>
            </a:rPr>
            <a:t>Dolor nociceptivo</a:t>
          </a:r>
        </a:p>
      </dsp:txBody>
      <dsp:txXfrm>
        <a:off x="3712492" y="591459"/>
        <a:ext cx="1895146" cy="918982"/>
      </dsp:txXfrm>
    </dsp:sp>
    <dsp:sp modelId="{808C120E-583B-4FFA-A5B4-1213905DFF6C}">
      <dsp:nvSpPr>
        <dsp:cNvPr id="0" name=""/>
        <dsp:cNvSpPr/>
      </dsp:nvSpPr>
      <dsp:spPr>
        <a:xfrm rot="19457599">
          <a:off x="5545835" y="743057"/>
          <a:ext cx="961719" cy="54492"/>
        </a:xfrm>
        <a:custGeom>
          <a:avLst/>
          <a:gdLst/>
          <a:ahLst/>
          <a:cxnLst/>
          <a:rect l="0" t="0" r="0" b="0"/>
          <a:pathLst>
            <a:path>
              <a:moveTo>
                <a:pt x="0" y="27246"/>
              </a:moveTo>
              <a:lnTo>
                <a:pt x="961719" y="272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Montserrat" panose="00000500000000000000" pitchFamily="50" charset="0"/>
          </a:endParaRPr>
        </a:p>
      </dsp:txBody>
      <dsp:txXfrm>
        <a:off x="6002652" y="746260"/>
        <a:ext cx="48085" cy="48085"/>
      </dsp:txXfrm>
    </dsp:sp>
    <dsp:sp modelId="{B98FDD4D-3BD3-4CB5-87AE-84BF61EFA1E5}">
      <dsp:nvSpPr>
        <dsp:cNvPr id="0" name=""/>
        <dsp:cNvSpPr/>
      </dsp:nvSpPr>
      <dsp:spPr>
        <a:xfrm>
          <a:off x="6417161" y="1574"/>
          <a:ext cx="1952328" cy="97616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50" charset="0"/>
            </a:rPr>
            <a:t>Somático</a:t>
          </a:r>
        </a:p>
      </dsp:txBody>
      <dsp:txXfrm>
        <a:off x="6445752" y="30165"/>
        <a:ext cx="1895146" cy="918982"/>
      </dsp:txXfrm>
    </dsp:sp>
    <dsp:sp modelId="{9259B121-F407-4BDE-A833-DD1675F547B0}">
      <dsp:nvSpPr>
        <dsp:cNvPr id="0" name=""/>
        <dsp:cNvSpPr/>
      </dsp:nvSpPr>
      <dsp:spPr>
        <a:xfrm rot="2142401">
          <a:off x="5545835" y="1304352"/>
          <a:ext cx="961719" cy="54492"/>
        </a:xfrm>
        <a:custGeom>
          <a:avLst/>
          <a:gdLst/>
          <a:ahLst/>
          <a:cxnLst/>
          <a:rect l="0" t="0" r="0" b="0"/>
          <a:pathLst>
            <a:path>
              <a:moveTo>
                <a:pt x="0" y="27246"/>
              </a:moveTo>
              <a:lnTo>
                <a:pt x="961719" y="272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Montserrat" panose="00000500000000000000" pitchFamily="50" charset="0"/>
          </a:endParaRPr>
        </a:p>
      </dsp:txBody>
      <dsp:txXfrm>
        <a:off x="6002652" y="1307555"/>
        <a:ext cx="48085" cy="48085"/>
      </dsp:txXfrm>
    </dsp:sp>
    <dsp:sp modelId="{5BB1D395-5D59-4726-8179-8E3BD576578D}">
      <dsp:nvSpPr>
        <dsp:cNvPr id="0" name=""/>
        <dsp:cNvSpPr/>
      </dsp:nvSpPr>
      <dsp:spPr>
        <a:xfrm>
          <a:off x="6417161" y="1124163"/>
          <a:ext cx="1952328" cy="97616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50" charset="0"/>
            </a:rPr>
            <a:t>Visceral</a:t>
          </a:r>
        </a:p>
      </dsp:txBody>
      <dsp:txXfrm>
        <a:off x="6445752" y="1152754"/>
        <a:ext cx="1895146" cy="918982"/>
      </dsp:txXfrm>
    </dsp:sp>
    <dsp:sp modelId="{D1D84AEB-C658-4452-A624-32BD23446BAB}">
      <dsp:nvSpPr>
        <dsp:cNvPr id="0" name=""/>
        <dsp:cNvSpPr/>
      </dsp:nvSpPr>
      <dsp:spPr>
        <a:xfrm rot="2829178">
          <a:off x="2719258" y="2286617"/>
          <a:ext cx="1148355" cy="54492"/>
        </a:xfrm>
        <a:custGeom>
          <a:avLst/>
          <a:gdLst/>
          <a:ahLst/>
          <a:cxnLst/>
          <a:rect l="0" t="0" r="0" b="0"/>
          <a:pathLst>
            <a:path>
              <a:moveTo>
                <a:pt x="0" y="27246"/>
              </a:moveTo>
              <a:lnTo>
                <a:pt x="1148355" y="272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Montserrat" panose="00000500000000000000" pitchFamily="50" charset="0"/>
          </a:endParaRPr>
        </a:p>
      </dsp:txBody>
      <dsp:txXfrm>
        <a:off x="3264727" y="2285154"/>
        <a:ext cx="57417" cy="57417"/>
      </dsp:txXfrm>
    </dsp:sp>
    <dsp:sp modelId="{C6626279-6C01-40BE-8FD4-AD4D8B786E1A}">
      <dsp:nvSpPr>
        <dsp:cNvPr id="0" name=""/>
        <dsp:cNvSpPr/>
      </dsp:nvSpPr>
      <dsp:spPr>
        <a:xfrm>
          <a:off x="3683901" y="2246752"/>
          <a:ext cx="1952328" cy="9761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50" charset="0"/>
            </a:rPr>
            <a:t>Dolor no nociceptivo</a:t>
          </a:r>
        </a:p>
      </dsp:txBody>
      <dsp:txXfrm>
        <a:off x="3712492" y="2275343"/>
        <a:ext cx="1895146" cy="918982"/>
      </dsp:txXfrm>
    </dsp:sp>
    <dsp:sp modelId="{ECBBF085-FD92-47F7-A05F-6691179B7E9F}">
      <dsp:nvSpPr>
        <dsp:cNvPr id="0" name=""/>
        <dsp:cNvSpPr/>
      </dsp:nvSpPr>
      <dsp:spPr>
        <a:xfrm>
          <a:off x="5636230" y="2707588"/>
          <a:ext cx="780931" cy="54492"/>
        </a:xfrm>
        <a:custGeom>
          <a:avLst/>
          <a:gdLst/>
          <a:ahLst/>
          <a:cxnLst/>
          <a:rect l="0" t="0" r="0" b="0"/>
          <a:pathLst>
            <a:path>
              <a:moveTo>
                <a:pt x="0" y="27246"/>
              </a:moveTo>
              <a:lnTo>
                <a:pt x="780931" y="2724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latin typeface="Montserrat" panose="00000500000000000000" pitchFamily="50" charset="0"/>
          </a:endParaRPr>
        </a:p>
      </dsp:txBody>
      <dsp:txXfrm>
        <a:off x="6007172" y="2715311"/>
        <a:ext cx="39046" cy="39046"/>
      </dsp:txXfrm>
    </dsp:sp>
    <dsp:sp modelId="{67699423-7934-4C8C-9452-BD9C626E8274}">
      <dsp:nvSpPr>
        <dsp:cNvPr id="0" name=""/>
        <dsp:cNvSpPr/>
      </dsp:nvSpPr>
      <dsp:spPr>
        <a:xfrm>
          <a:off x="6417161" y="2246752"/>
          <a:ext cx="1952328" cy="97616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50" charset="0"/>
            </a:rPr>
            <a:t>Neuropatico o psicógeno</a:t>
          </a:r>
        </a:p>
      </dsp:txBody>
      <dsp:txXfrm>
        <a:off x="6445752" y="2275343"/>
        <a:ext cx="1895146" cy="9189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DA593-E435-47E1-A444-10BAAD7436CD}">
      <dsp:nvSpPr>
        <dsp:cNvPr id="0" name=""/>
        <dsp:cNvSpPr/>
      </dsp:nvSpPr>
      <dsp:spPr>
        <a:xfrm>
          <a:off x="757698" y="0"/>
          <a:ext cx="8587247" cy="290040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D3A6AD-7CE1-4B84-A2BA-1A10DD2A3B6F}">
      <dsp:nvSpPr>
        <dsp:cNvPr id="0" name=""/>
        <dsp:cNvSpPr/>
      </dsp:nvSpPr>
      <dsp:spPr>
        <a:xfrm>
          <a:off x="4871" y="870120"/>
          <a:ext cx="3122915" cy="1160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Montserrat" panose="00000500000000000000" pitchFamily="50" charset="0"/>
            </a:rPr>
            <a:t>Ausencia de criterios imagenológicos.</a:t>
          </a:r>
        </a:p>
      </dsp:txBody>
      <dsp:txXfrm>
        <a:off x="61505" y="926754"/>
        <a:ext cx="3009647" cy="1046892"/>
      </dsp:txXfrm>
    </dsp:sp>
    <dsp:sp modelId="{78D5DF21-CBDF-428B-974C-F7A62E4B5DF4}">
      <dsp:nvSpPr>
        <dsp:cNvPr id="0" name=""/>
        <dsp:cNvSpPr/>
      </dsp:nvSpPr>
      <dsp:spPr>
        <a:xfrm>
          <a:off x="3489864" y="870120"/>
          <a:ext cx="3122915" cy="11601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Montserrat" panose="00000500000000000000" pitchFamily="50" charset="0"/>
            </a:rPr>
            <a:t>Ausencia de criterios de laboratorio o electrofisiológicos. </a:t>
          </a:r>
        </a:p>
      </dsp:txBody>
      <dsp:txXfrm>
        <a:off x="3546498" y="926754"/>
        <a:ext cx="3009647" cy="1046892"/>
      </dsp:txXfrm>
    </dsp:sp>
    <dsp:sp modelId="{DCE7FD8E-3F0F-4F67-9FB1-42181A79B50F}">
      <dsp:nvSpPr>
        <dsp:cNvPr id="0" name=""/>
        <dsp:cNvSpPr/>
      </dsp:nvSpPr>
      <dsp:spPr>
        <a:xfrm>
          <a:off x="6974857" y="870120"/>
          <a:ext cx="3122915" cy="1160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Montserrat" panose="00000500000000000000" pitchFamily="50" charset="0"/>
            </a:rPr>
            <a:t>Diagnóstico </a:t>
          </a:r>
          <a:r>
            <a:rPr lang="es-CO" sz="2000" kern="1200" dirty="0">
              <a:latin typeface="Montserrat" panose="00000500000000000000" pitchFamily="50" charset="0"/>
              <a:sym typeface="Wingdings" pitchFamily="2" charset="2"/>
            </a:rPr>
            <a:t> clínico criterios de Nantes.</a:t>
          </a:r>
          <a:endParaRPr lang="es-CO" sz="2000" kern="1200" dirty="0">
            <a:latin typeface="Montserrat" panose="00000500000000000000" pitchFamily="50" charset="0"/>
          </a:endParaRPr>
        </a:p>
      </dsp:txBody>
      <dsp:txXfrm>
        <a:off x="7031491" y="926754"/>
        <a:ext cx="3009647" cy="10468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B983B-5E0C-4E3C-BF32-39E1278751D6}">
      <dsp:nvSpPr>
        <dsp:cNvPr id="0" name=""/>
        <dsp:cNvSpPr/>
      </dsp:nvSpPr>
      <dsp:spPr>
        <a:xfrm>
          <a:off x="134063" y="1696"/>
          <a:ext cx="2692844" cy="161570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0" i="0" kern="1200">
              <a:effectLst/>
              <a:latin typeface="Montserrat" panose="00000500000000000000" pitchFamily="50" charset="0"/>
              <a:ea typeface="+mn-ea"/>
              <a:cs typeface="+mn-cs"/>
            </a:rPr>
            <a:t>Dolor en el territorio del nervio pudendo.</a:t>
          </a:r>
          <a:endParaRPr lang="es-ES" sz="2000" kern="1200" dirty="0">
            <a:latin typeface="Montserrat" panose="00000500000000000000" pitchFamily="50" charset="0"/>
          </a:endParaRPr>
        </a:p>
      </dsp:txBody>
      <dsp:txXfrm>
        <a:off x="134063" y="1696"/>
        <a:ext cx="2692844" cy="1615706"/>
      </dsp:txXfrm>
    </dsp:sp>
    <dsp:sp modelId="{61AB0FA0-77D8-47E9-A85A-A26CE66B9398}">
      <dsp:nvSpPr>
        <dsp:cNvPr id="0" name=""/>
        <dsp:cNvSpPr/>
      </dsp:nvSpPr>
      <dsp:spPr>
        <a:xfrm>
          <a:off x="3096192" y="1696"/>
          <a:ext cx="2692844" cy="1615706"/>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0" i="0" kern="1200" dirty="0">
              <a:effectLst/>
              <a:latin typeface="Montserrat" panose="00000500000000000000" pitchFamily="50" charset="0"/>
              <a:ea typeface="+mn-ea"/>
              <a:cs typeface="+mn-cs"/>
            </a:rPr>
            <a:t>El dolor se agrava con asiento en una superficie plana.</a:t>
          </a:r>
        </a:p>
      </dsp:txBody>
      <dsp:txXfrm>
        <a:off x="3096192" y="1696"/>
        <a:ext cx="2692844" cy="1615706"/>
      </dsp:txXfrm>
    </dsp:sp>
    <dsp:sp modelId="{83E0EDF7-2715-4826-9E0F-F5A8AD6C4672}">
      <dsp:nvSpPr>
        <dsp:cNvPr id="0" name=""/>
        <dsp:cNvSpPr/>
      </dsp:nvSpPr>
      <dsp:spPr>
        <a:xfrm>
          <a:off x="6058321" y="1696"/>
          <a:ext cx="2692844" cy="1615706"/>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0" i="0" kern="1200" dirty="0">
              <a:effectLst/>
              <a:latin typeface="Montserrat" panose="00000500000000000000" pitchFamily="50" charset="0"/>
              <a:ea typeface="+mn-ea"/>
              <a:cs typeface="+mn-cs"/>
            </a:rPr>
            <a:t>El dolor no compromete el sueño.</a:t>
          </a:r>
        </a:p>
      </dsp:txBody>
      <dsp:txXfrm>
        <a:off x="6058321" y="1696"/>
        <a:ext cx="2692844" cy="1615706"/>
      </dsp:txXfrm>
    </dsp:sp>
    <dsp:sp modelId="{C5B010CE-80A7-487B-9D89-FB28EB0AAEA3}">
      <dsp:nvSpPr>
        <dsp:cNvPr id="0" name=""/>
        <dsp:cNvSpPr/>
      </dsp:nvSpPr>
      <dsp:spPr>
        <a:xfrm>
          <a:off x="9020450" y="1696"/>
          <a:ext cx="2692844" cy="1615706"/>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0" i="0" kern="1200">
              <a:effectLst/>
              <a:latin typeface="Montserrat" panose="00000500000000000000" pitchFamily="50" charset="0"/>
              <a:ea typeface="+mn-ea"/>
              <a:cs typeface="+mn-cs"/>
            </a:rPr>
            <a:t>Dolor sin objetivar deterioro sensitivo.</a:t>
          </a:r>
          <a:endParaRPr lang="es-CO" sz="2000" b="0" i="0" kern="1200" dirty="0">
            <a:effectLst/>
            <a:latin typeface="Montserrat" panose="00000500000000000000" pitchFamily="50" charset="0"/>
            <a:ea typeface="+mn-ea"/>
            <a:cs typeface="+mn-cs"/>
          </a:endParaRPr>
        </a:p>
      </dsp:txBody>
      <dsp:txXfrm>
        <a:off x="9020450" y="1696"/>
        <a:ext cx="2692844" cy="1615706"/>
      </dsp:txXfrm>
    </dsp:sp>
    <dsp:sp modelId="{FF9D79CB-2291-4BCF-82B9-7D67FDA6C807}">
      <dsp:nvSpPr>
        <dsp:cNvPr id="0" name=""/>
        <dsp:cNvSpPr/>
      </dsp:nvSpPr>
      <dsp:spPr>
        <a:xfrm>
          <a:off x="4715480" y="1844162"/>
          <a:ext cx="2692844" cy="161570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b="0" i="0" kern="1200" dirty="0">
              <a:effectLst/>
              <a:latin typeface="Montserrat" panose="00000500000000000000" pitchFamily="50" charset="0"/>
              <a:ea typeface="+mn-ea"/>
              <a:cs typeface="+mn-cs"/>
            </a:rPr>
            <a:t>Alivio del dolor con el bloqueo del nervio pudendo.</a:t>
          </a:r>
          <a:endParaRPr lang="es-CO" sz="2000" kern="1200" dirty="0">
            <a:latin typeface="Montserrat" panose="00000500000000000000" pitchFamily="50" charset="0"/>
          </a:endParaRPr>
        </a:p>
      </dsp:txBody>
      <dsp:txXfrm>
        <a:off x="4715480" y="1844162"/>
        <a:ext cx="2692844" cy="16157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77429-D59F-4FCB-888C-B2D737480BF1}">
      <dsp:nvSpPr>
        <dsp:cNvPr id="0" name=""/>
        <dsp:cNvSpPr/>
      </dsp:nvSpPr>
      <dsp:spPr>
        <a:xfrm>
          <a:off x="270742" y="405951"/>
          <a:ext cx="4826192" cy="43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s-CO" sz="2400" b="1" kern="1200" dirty="0">
              <a:solidFill>
                <a:srgbClr val="152B48"/>
              </a:solidFill>
              <a:latin typeface="Montserrat" panose="00000500000000000000" pitchFamily="50" charset="0"/>
            </a:rPr>
            <a:t>Vestibulodinia</a:t>
          </a:r>
          <a:endParaRPr lang="es-ES" sz="2400" kern="1200" dirty="0">
            <a:solidFill>
              <a:srgbClr val="152B48"/>
            </a:solidFill>
            <a:latin typeface="Montserrat" panose="00000500000000000000" pitchFamily="50" charset="0"/>
          </a:endParaRPr>
        </a:p>
      </dsp:txBody>
      <dsp:txXfrm>
        <a:off x="270742" y="405951"/>
        <a:ext cx="4826192" cy="438744"/>
      </dsp:txXfrm>
    </dsp:sp>
    <dsp:sp modelId="{CEBA4B69-93D0-4FA1-ABB7-F34959C1A0E3}">
      <dsp:nvSpPr>
        <dsp:cNvPr id="0" name=""/>
        <dsp:cNvSpPr/>
      </dsp:nvSpPr>
      <dsp:spPr>
        <a:xfrm>
          <a:off x="270742" y="844696"/>
          <a:ext cx="643492" cy="107248"/>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94C26-DDAB-4775-9AF4-77659FA2152F}">
      <dsp:nvSpPr>
        <dsp:cNvPr id="0" name=""/>
        <dsp:cNvSpPr/>
      </dsp:nvSpPr>
      <dsp:spPr>
        <a:xfrm>
          <a:off x="951772" y="844696"/>
          <a:ext cx="643492" cy="107248"/>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872A29-C6A7-46EC-94A9-6561663FA31C}">
      <dsp:nvSpPr>
        <dsp:cNvPr id="0" name=""/>
        <dsp:cNvSpPr/>
      </dsp:nvSpPr>
      <dsp:spPr>
        <a:xfrm>
          <a:off x="1632801" y="844696"/>
          <a:ext cx="643492" cy="107248"/>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26B9D-4CDD-4F08-A2DD-6E5C1661751D}">
      <dsp:nvSpPr>
        <dsp:cNvPr id="0" name=""/>
        <dsp:cNvSpPr/>
      </dsp:nvSpPr>
      <dsp:spPr>
        <a:xfrm>
          <a:off x="2313830" y="844696"/>
          <a:ext cx="643492" cy="107248"/>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39DBF4-AF07-4E4C-98CC-B45D0B7C8049}">
      <dsp:nvSpPr>
        <dsp:cNvPr id="0" name=""/>
        <dsp:cNvSpPr/>
      </dsp:nvSpPr>
      <dsp:spPr>
        <a:xfrm>
          <a:off x="2994860" y="844696"/>
          <a:ext cx="643492" cy="107248"/>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DCD8C-DA87-4C85-AB09-D4F33643EAE6}">
      <dsp:nvSpPr>
        <dsp:cNvPr id="0" name=""/>
        <dsp:cNvSpPr/>
      </dsp:nvSpPr>
      <dsp:spPr>
        <a:xfrm>
          <a:off x="3675889" y="844696"/>
          <a:ext cx="643492" cy="107248"/>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78109E-A6DA-4D8A-B9F0-9CA761703096}">
      <dsp:nvSpPr>
        <dsp:cNvPr id="0" name=""/>
        <dsp:cNvSpPr/>
      </dsp:nvSpPr>
      <dsp:spPr>
        <a:xfrm>
          <a:off x="4356919" y="844696"/>
          <a:ext cx="643492" cy="107248"/>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593EB7-2258-427B-9473-705655F424D9}">
      <dsp:nvSpPr>
        <dsp:cNvPr id="0" name=""/>
        <dsp:cNvSpPr/>
      </dsp:nvSpPr>
      <dsp:spPr>
        <a:xfrm>
          <a:off x="270742" y="990761"/>
          <a:ext cx="4826192" cy="43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066800">
            <a:lnSpc>
              <a:spcPct val="90000"/>
            </a:lnSpc>
            <a:spcBef>
              <a:spcPct val="0"/>
            </a:spcBef>
            <a:spcAft>
              <a:spcPct val="35000"/>
            </a:spcAft>
            <a:buNone/>
          </a:pPr>
          <a:r>
            <a:rPr lang="es-CO" sz="2400" b="1" kern="1200" dirty="0">
              <a:solidFill>
                <a:srgbClr val="152B48"/>
              </a:solidFill>
              <a:latin typeface="Montserrat" panose="00000500000000000000" pitchFamily="50" charset="0"/>
            </a:rPr>
            <a:t>Vulvodinia generalizada </a:t>
          </a:r>
          <a:endParaRPr lang="es-CO" sz="2400" kern="1200" dirty="0">
            <a:solidFill>
              <a:srgbClr val="152B48"/>
            </a:solidFill>
            <a:latin typeface="Montserrat" panose="00000500000000000000" pitchFamily="50" charset="0"/>
          </a:endParaRPr>
        </a:p>
      </dsp:txBody>
      <dsp:txXfrm>
        <a:off x="270742" y="990761"/>
        <a:ext cx="4826192" cy="438744"/>
      </dsp:txXfrm>
    </dsp:sp>
    <dsp:sp modelId="{BB2C72AF-AD85-4CFD-A44D-B2114CCB4CD6}">
      <dsp:nvSpPr>
        <dsp:cNvPr id="0" name=""/>
        <dsp:cNvSpPr/>
      </dsp:nvSpPr>
      <dsp:spPr>
        <a:xfrm>
          <a:off x="270742" y="1429505"/>
          <a:ext cx="643492" cy="107248"/>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FBED1F-754D-40E1-8E38-2A3289AADE1D}">
      <dsp:nvSpPr>
        <dsp:cNvPr id="0" name=""/>
        <dsp:cNvSpPr/>
      </dsp:nvSpPr>
      <dsp:spPr>
        <a:xfrm>
          <a:off x="951772" y="1429505"/>
          <a:ext cx="643492" cy="107248"/>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2A954-D8D3-487F-AB94-2981A3DD7174}">
      <dsp:nvSpPr>
        <dsp:cNvPr id="0" name=""/>
        <dsp:cNvSpPr/>
      </dsp:nvSpPr>
      <dsp:spPr>
        <a:xfrm>
          <a:off x="1632801" y="1429505"/>
          <a:ext cx="643492" cy="107248"/>
        </a:xfrm>
        <a:prstGeom prst="parallelogram">
          <a:avLst>
            <a:gd name="adj" fmla="val 14084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3BD9F-2972-4F42-8699-3B48C42DDA04}">
      <dsp:nvSpPr>
        <dsp:cNvPr id="0" name=""/>
        <dsp:cNvSpPr/>
      </dsp:nvSpPr>
      <dsp:spPr>
        <a:xfrm>
          <a:off x="2313830" y="1429505"/>
          <a:ext cx="643492" cy="107248"/>
        </a:xfrm>
        <a:prstGeom prst="parallelogram">
          <a:avLst>
            <a:gd name="adj" fmla="val 14084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A052FC-1EC9-4E6D-A2F4-CBC5A34C8292}">
      <dsp:nvSpPr>
        <dsp:cNvPr id="0" name=""/>
        <dsp:cNvSpPr/>
      </dsp:nvSpPr>
      <dsp:spPr>
        <a:xfrm>
          <a:off x="2994860" y="1429505"/>
          <a:ext cx="643492" cy="107248"/>
        </a:xfrm>
        <a:prstGeom prst="parallelogram">
          <a:avLst>
            <a:gd name="adj" fmla="val 14084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86F0ED-B05B-4AD9-992D-689839F141EB}">
      <dsp:nvSpPr>
        <dsp:cNvPr id="0" name=""/>
        <dsp:cNvSpPr/>
      </dsp:nvSpPr>
      <dsp:spPr>
        <a:xfrm>
          <a:off x="3675889" y="1429505"/>
          <a:ext cx="643492" cy="107248"/>
        </a:xfrm>
        <a:prstGeom prst="parallelogram">
          <a:avLst>
            <a:gd name="adj" fmla="val 14084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B03CDD-2897-4476-B6E3-5B9F42FE726C}">
      <dsp:nvSpPr>
        <dsp:cNvPr id="0" name=""/>
        <dsp:cNvSpPr/>
      </dsp:nvSpPr>
      <dsp:spPr>
        <a:xfrm>
          <a:off x="4356919" y="1429505"/>
          <a:ext cx="643492" cy="107248"/>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B14DC-18A4-490C-AEA8-60893B2AE9EA}">
      <dsp:nvSpPr>
        <dsp:cNvPr id="0" name=""/>
        <dsp:cNvSpPr/>
      </dsp:nvSpPr>
      <dsp:spPr>
        <a:xfrm>
          <a:off x="135188" y="3307"/>
          <a:ext cx="3243130" cy="19458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panose="00000500000000000000" pitchFamily="50" charset="0"/>
            </a:rPr>
            <a:t>Ropa de algodón.</a:t>
          </a:r>
          <a:endParaRPr lang="es-ES" sz="1800" kern="1200" dirty="0">
            <a:latin typeface="Montserrat" panose="00000500000000000000" pitchFamily="50" charset="0"/>
          </a:endParaRPr>
        </a:p>
      </dsp:txBody>
      <dsp:txXfrm>
        <a:off x="135188" y="3307"/>
        <a:ext cx="3243130" cy="1945878"/>
      </dsp:txXfrm>
    </dsp:sp>
    <dsp:sp modelId="{36530E2F-68A8-4E93-904E-D01A89E71F36}">
      <dsp:nvSpPr>
        <dsp:cNvPr id="0" name=""/>
        <dsp:cNvSpPr/>
      </dsp:nvSpPr>
      <dsp:spPr>
        <a:xfrm>
          <a:off x="3702631" y="3307"/>
          <a:ext cx="3243130" cy="1945878"/>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panose="00000500000000000000" pitchFamily="50" charset="0"/>
            </a:rPr>
            <a:t>Ungüentos con </a:t>
          </a:r>
          <a:r>
            <a:rPr lang="pt-BR" sz="1800" kern="1200" dirty="0">
              <a:latin typeface="Montserrat" panose="00000500000000000000" pitchFamily="50" charset="0"/>
            </a:rPr>
            <a:t>Gabapentina 3% + amitriptilina 3% + lidocaína 5%.</a:t>
          </a:r>
        </a:p>
      </dsp:txBody>
      <dsp:txXfrm>
        <a:off x="3702631" y="3307"/>
        <a:ext cx="3243130" cy="1945878"/>
      </dsp:txXfrm>
    </dsp:sp>
    <dsp:sp modelId="{D18625B3-39BC-45B8-B4B8-1A74FB21F6E5}">
      <dsp:nvSpPr>
        <dsp:cNvPr id="0" name=""/>
        <dsp:cNvSpPr/>
      </dsp:nvSpPr>
      <dsp:spPr>
        <a:xfrm>
          <a:off x="135188" y="2273498"/>
          <a:ext cx="3243130" cy="1945878"/>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panose="00000500000000000000" pitchFamily="50" charset="0"/>
            </a:rPr>
            <a:t>Acupuntura, fisioterapia.</a:t>
          </a:r>
        </a:p>
      </dsp:txBody>
      <dsp:txXfrm>
        <a:off x="135188" y="2273498"/>
        <a:ext cx="3243130" cy="1945878"/>
      </dsp:txXfrm>
    </dsp:sp>
    <dsp:sp modelId="{B50FA786-BED8-4549-A1F4-7D3405940702}">
      <dsp:nvSpPr>
        <dsp:cNvPr id="0" name=""/>
        <dsp:cNvSpPr/>
      </dsp:nvSpPr>
      <dsp:spPr>
        <a:xfrm>
          <a:off x="3702631" y="2273498"/>
          <a:ext cx="3243130" cy="1945878"/>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panose="00000500000000000000" pitchFamily="50" charset="0"/>
            </a:rPr>
            <a:t>Inyectables como esteroides y la toxina botulínica (éxito limitado).</a:t>
          </a:r>
        </a:p>
      </dsp:txBody>
      <dsp:txXfrm>
        <a:off x="3702631" y="2273498"/>
        <a:ext cx="3243130" cy="1945878"/>
      </dsp:txXfrm>
    </dsp:sp>
    <dsp:sp modelId="{3BF65914-F3FA-4CA9-95A3-19884CDABF60}">
      <dsp:nvSpPr>
        <dsp:cNvPr id="0" name=""/>
        <dsp:cNvSpPr/>
      </dsp:nvSpPr>
      <dsp:spPr>
        <a:xfrm>
          <a:off x="135188" y="4543689"/>
          <a:ext cx="3243130" cy="1945878"/>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err="1">
              <a:latin typeface="Montserrat" panose="00000500000000000000" pitchFamily="50" charset="0"/>
            </a:rPr>
            <a:t>Vestibulectomía</a:t>
          </a:r>
          <a:r>
            <a:rPr lang="es-CO" sz="1800" kern="1200" dirty="0">
              <a:latin typeface="Montserrat" panose="00000500000000000000" pitchFamily="50" charset="0"/>
            </a:rPr>
            <a:t> (estudios de mala calidad).</a:t>
          </a:r>
        </a:p>
      </dsp:txBody>
      <dsp:txXfrm>
        <a:off x="135188" y="4543689"/>
        <a:ext cx="3243130" cy="1945878"/>
      </dsp:txXfrm>
    </dsp:sp>
    <dsp:sp modelId="{FA7F3451-2CAA-426B-9D0E-3BE1FC88F33F}">
      <dsp:nvSpPr>
        <dsp:cNvPr id="0" name=""/>
        <dsp:cNvSpPr/>
      </dsp:nvSpPr>
      <dsp:spPr>
        <a:xfrm>
          <a:off x="3702631" y="4543689"/>
          <a:ext cx="3243130" cy="194587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O" sz="1800" kern="1200" dirty="0">
              <a:latin typeface="Montserrat" panose="00000500000000000000" pitchFamily="50" charset="0"/>
            </a:rPr>
            <a:t>Vestibulodinia generalizada: </a:t>
          </a:r>
          <a:r>
            <a:rPr lang="es-CO" sz="1800" b="0" i="0" u="none" kern="1200" dirty="0">
              <a:latin typeface="Montserrat" panose="00000500000000000000" pitchFamily="50" charset="0"/>
            </a:rPr>
            <a:t>agentes sistémicos (ADT, </a:t>
          </a:r>
          <a:r>
            <a:rPr lang="es-CO" sz="1800" b="0" i="0" u="none" kern="1200" dirty="0" err="1">
              <a:latin typeface="Montserrat" panose="00000500000000000000" pitchFamily="50" charset="0"/>
            </a:rPr>
            <a:t>duloxetina</a:t>
          </a:r>
          <a:r>
            <a:rPr lang="es-CO" sz="1800" b="0" i="0" u="none" kern="1200" dirty="0">
              <a:latin typeface="Montserrat" panose="00000500000000000000" pitchFamily="50" charset="0"/>
            </a:rPr>
            <a:t>, gabapentina y </a:t>
          </a:r>
          <a:r>
            <a:rPr lang="es-CO" sz="1800" b="0" i="0" u="none" kern="1200" dirty="0" err="1">
              <a:latin typeface="Montserrat" panose="00000500000000000000" pitchFamily="50" charset="0"/>
            </a:rPr>
            <a:t>pregabalina</a:t>
          </a:r>
          <a:r>
            <a:rPr lang="es-CO" sz="1800" b="0" i="0" u="none" kern="1200" dirty="0">
              <a:latin typeface="Montserrat" panose="00000500000000000000" pitchFamily="50" charset="0"/>
            </a:rPr>
            <a:t>).</a:t>
          </a:r>
          <a:endParaRPr lang="es-CO" sz="1800" b="0" kern="1200" dirty="0">
            <a:latin typeface="Montserrat" panose="00000500000000000000" pitchFamily="50" charset="0"/>
          </a:endParaRPr>
        </a:p>
        <a:p>
          <a:pPr marL="0" lvl="0" indent="0" algn="ctr" defTabSz="800100">
            <a:lnSpc>
              <a:spcPct val="90000"/>
            </a:lnSpc>
            <a:spcBef>
              <a:spcPct val="0"/>
            </a:spcBef>
            <a:spcAft>
              <a:spcPct val="35000"/>
            </a:spcAft>
            <a:buNone/>
          </a:pPr>
          <a:endParaRPr lang="es-CO" sz="1800" kern="1200" dirty="0">
            <a:latin typeface="Montserrat" panose="00000500000000000000" pitchFamily="50" charset="0"/>
          </a:endParaRPr>
        </a:p>
      </dsp:txBody>
      <dsp:txXfrm>
        <a:off x="3702631" y="4543689"/>
        <a:ext cx="3243130" cy="194587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897EA-07BE-4D9E-A999-B3214803EED2}">
      <dsp:nvSpPr>
        <dsp:cNvPr id="0" name=""/>
        <dsp:cNvSpPr/>
      </dsp:nvSpPr>
      <dsp:spPr>
        <a:xfrm>
          <a:off x="2235295" y="0"/>
          <a:ext cx="6464004" cy="4040003"/>
        </a:xfrm>
        <a:prstGeom prst="swooshArrow">
          <a:avLst>
            <a:gd name="adj1" fmla="val 25000"/>
            <a:gd name="adj2" fmla="val 25000"/>
          </a:avLst>
        </a:prstGeom>
        <a:solidFill>
          <a:schemeClr val="dk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DCFEB52-F26D-4979-8A6B-172D72C6B57A}">
      <dsp:nvSpPr>
        <dsp:cNvPr id="0" name=""/>
        <dsp:cNvSpPr/>
      </dsp:nvSpPr>
      <dsp:spPr>
        <a:xfrm>
          <a:off x="3056223" y="2788410"/>
          <a:ext cx="168064" cy="16806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5E56EB3-A514-4E25-8B6E-D685325936B7}">
      <dsp:nvSpPr>
        <dsp:cNvPr id="0" name=""/>
        <dsp:cNvSpPr/>
      </dsp:nvSpPr>
      <dsp:spPr>
        <a:xfrm>
          <a:off x="3140255" y="2872442"/>
          <a:ext cx="1506113" cy="1167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54" tIns="0" rIns="0" bIns="0" numCol="1" spcCol="1270" anchor="t" anchorCtr="0">
          <a:noAutofit/>
        </a:bodyPr>
        <a:lstStyle/>
        <a:p>
          <a:pPr marL="0" lvl="0" indent="0" algn="l" defTabSz="889000">
            <a:lnSpc>
              <a:spcPct val="90000"/>
            </a:lnSpc>
            <a:spcBef>
              <a:spcPct val="0"/>
            </a:spcBef>
            <a:spcAft>
              <a:spcPct val="35000"/>
            </a:spcAft>
            <a:buNone/>
          </a:pPr>
          <a:r>
            <a:rPr lang="es-CO" sz="2000" b="0" kern="1200" cap="none" spc="0" dirty="0">
              <a:ln w="0"/>
              <a:solidFill>
                <a:srgbClr val="152B48"/>
              </a:solidFill>
              <a:effectLst>
                <a:outerShdw blurRad="38100" dist="25400" dir="5400000" algn="ctr" rotWithShape="0">
                  <a:srgbClr val="6E747A">
                    <a:alpha val="43000"/>
                  </a:srgbClr>
                </a:outerShdw>
              </a:effectLst>
              <a:latin typeface="Montserrat" panose="00000500000000000000" pitchFamily="50" charset="0"/>
            </a:rPr>
            <a:t>Clínica.</a:t>
          </a:r>
        </a:p>
      </dsp:txBody>
      <dsp:txXfrm>
        <a:off x="3140255" y="2872442"/>
        <a:ext cx="1506113" cy="1167560"/>
      </dsp:txXfrm>
    </dsp:sp>
    <dsp:sp modelId="{AD8332AF-D5C3-49BF-A805-E008AE0F6D5B}">
      <dsp:nvSpPr>
        <dsp:cNvPr id="0" name=""/>
        <dsp:cNvSpPr/>
      </dsp:nvSpPr>
      <dsp:spPr>
        <a:xfrm>
          <a:off x="4539712" y="1690337"/>
          <a:ext cx="303808" cy="303808"/>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70D642A-112D-4723-908A-0A89DEDAFF3E}">
      <dsp:nvSpPr>
        <dsp:cNvPr id="0" name=""/>
        <dsp:cNvSpPr/>
      </dsp:nvSpPr>
      <dsp:spPr>
        <a:xfrm>
          <a:off x="4691616" y="1842241"/>
          <a:ext cx="1551361" cy="2197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982" tIns="0" rIns="0" bIns="0" numCol="1" spcCol="1270" anchor="t" anchorCtr="0">
          <a:noAutofit/>
        </a:bodyPr>
        <a:lstStyle/>
        <a:p>
          <a:pPr marL="0" lvl="0" indent="0" algn="l" defTabSz="889000">
            <a:lnSpc>
              <a:spcPct val="90000"/>
            </a:lnSpc>
            <a:spcBef>
              <a:spcPct val="0"/>
            </a:spcBef>
            <a:spcAft>
              <a:spcPct val="35000"/>
            </a:spcAft>
            <a:buNone/>
          </a:pPr>
          <a:r>
            <a:rPr lang="es-CO" sz="2000" b="0" kern="1200" cap="none" spc="0" dirty="0">
              <a:ln w="0"/>
              <a:solidFill>
                <a:srgbClr val="152B48"/>
              </a:solidFill>
              <a:effectLst>
                <a:outerShdw blurRad="38100" dist="25400" dir="5400000" algn="ctr" rotWithShape="0">
                  <a:srgbClr val="6E747A">
                    <a:alpha val="43000"/>
                  </a:srgbClr>
                </a:outerShdw>
              </a:effectLst>
              <a:latin typeface="Montserrat" panose="00000500000000000000" pitchFamily="50" charset="0"/>
            </a:rPr>
            <a:t>Dolor en punto vesical.</a:t>
          </a:r>
        </a:p>
      </dsp:txBody>
      <dsp:txXfrm>
        <a:off x="4691616" y="1842241"/>
        <a:ext cx="1551361" cy="2197761"/>
      </dsp:txXfrm>
    </dsp:sp>
    <dsp:sp modelId="{472B7DA9-3B3A-411A-AC0C-9AD99343805F}">
      <dsp:nvSpPr>
        <dsp:cNvPr id="0" name=""/>
        <dsp:cNvSpPr/>
      </dsp:nvSpPr>
      <dsp:spPr>
        <a:xfrm>
          <a:off x="6323778" y="1022120"/>
          <a:ext cx="420160" cy="42016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93F559D-9DDE-49FD-93E9-2C541A0AE39B}">
      <dsp:nvSpPr>
        <dsp:cNvPr id="0" name=""/>
        <dsp:cNvSpPr/>
      </dsp:nvSpPr>
      <dsp:spPr>
        <a:xfrm>
          <a:off x="6323835" y="1232200"/>
          <a:ext cx="1971407" cy="28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634" tIns="0" rIns="0" bIns="0" numCol="1" spcCol="1270" anchor="t" anchorCtr="0">
          <a:noAutofit/>
        </a:bodyPr>
        <a:lstStyle/>
        <a:p>
          <a:pPr marL="0" lvl="0" indent="0" algn="l" defTabSz="889000">
            <a:lnSpc>
              <a:spcPct val="90000"/>
            </a:lnSpc>
            <a:spcBef>
              <a:spcPct val="0"/>
            </a:spcBef>
            <a:spcAft>
              <a:spcPct val="35000"/>
            </a:spcAft>
            <a:buNone/>
          </a:pPr>
          <a:r>
            <a:rPr lang="es-CO" sz="2000" b="0" kern="1200" cap="none" spc="0" dirty="0">
              <a:ln w="0"/>
              <a:solidFill>
                <a:srgbClr val="152B48"/>
              </a:solidFill>
              <a:effectLst>
                <a:outerShdw blurRad="38100" dist="25400" dir="5400000" algn="ctr" rotWithShape="0">
                  <a:srgbClr val="6E747A">
                    <a:alpha val="43000"/>
                  </a:srgbClr>
                </a:outerShdw>
              </a:effectLst>
              <a:latin typeface="Montserrat" panose="00000500000000000000" pitchFamily="50" charset="0"/>
            </a:rPr>
            <a:t>Cistoscopia (ulceraciones de </a:t>
          </a:r>
          <a:r>
            <a:rPr lang="es-CO" sz="2000" b="0" kern="1200" cap="none" spc="0" dirty="0" err="1">
              <a:ln w="0"/>
              <a:solidFill>
                <a:srgbClr val="152B48"/>
              </a:solidFill>
              <a:effectLst>
                <a:outerShdw blurRad="38100" dist="25400" dir="5400000" algn="ctr" rotWithShape="0">
                  <a:srgbClr val="6E747A">
                    <a:alpha val="43000"/>
                  </a:srgbClr>
                </a:outerShdw>
              </a:effectLst>
              <a:latin typeface="Montserrat" panose="00000500000000000000" pitchFamily="50" charset="0"/>
            </a:rPr>
            <a:t>Hunner</a:t>
          </a:r>
          <a:r>
            <a:rPr lang="es-CO" sz="2000" b="0" kern="1200" cap="none" spc="0" dirty="0">
              <a:ln w="0"/>
              <a:solidFill>
                <a:srgbClr val="152B48"/>
              </a:solidFill>
              <a:effectLst>
                <a:outerShdw blurRad="38100" dist="25400" dir="5400000" algn="ctr" rotWithShape="0">
                  <a:srgbClr val="6E747A">
                    <a:alpha val="43000"/>
                  </a:srgbClr>
                </a:outerShdw>
              </a:effectLst>
              <a:latin typeface="Montserrat" panose="00000500000000000000" pitchFamily="50" charset="0"/>
            </a:rPr>
            <a:t>).</a:t>
          </a:r>
        </a:p>
      </dsp:txBody>
      <dsp:txXfrm>
        <a:off x="6323835" y="1232200"/>
        <a:ext cx="1971407" cy="28078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8E7C1-C815-48CB-9C5C-0BA3679E57D6}">
      <dsp:nvSpPr>
        <dsp:cNvPr id="0" name=""/>
        <dsp:cNvSpPr/>
      </dsp:nvSpPr>
      <dsp:spPr>
        <a:xfrm>
          <a:off x="4169" y="37880"/>
          <a:ext cx="2507690" cy="3009228"/>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s-CO" sz="2000" kern="1200" dirty="0">
              <a:latin typeface="Montserrat" panose="00000500000000000000" pitchFamily="50" charset="0"/>
            </a:rPr>
            <a:t>1</a:t>
          </a:r>
        </a:p>
      </dsp:txBody>
      <dsp:txXfrm rot="16200000">
        <a:off x="-978845" y="1020894"/>
        <a:ext cx="2467567" cy="501538"/>
      </dsp:txXfrm>
    </dsp:sp>
    <dsp:sp modelId="{557E9369-6CC8-416A-AD05-D0C1E47AD164}">
      <dsp:nvSpPr>
        <dsp:cNvPr id="0" name=""/>
        <dsp:cNvSpPr/>
      </dsp:nvSpPr>
      <dsp:spPr>
        <a:xfrm>
          <a:off x="505707" y="37880"/>
          <a:ext cx="1868229" cy="30092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s-CO" sz="2000" kern="1200" dirty="0">
            <a:latin typeface="Montserrat" panose="00000500000000000000" pitchFamily="50" charset="0"/>
          </a:endParaRPr>
        </a:p>
        <a:p>
          <a:pPr marL="0" lvl="0" indent="0" algn="l" defTabSz="889000">
            <a:lnSpc>
              <a:spcPct val="90000"/>
            </a:lnSpc>
            <a:spcBef>
              <a:spcPct val="0"/>
            </a:spcBef>
            <a:spcAft>
              <a:spcPct val="35000"/>
            </a:spcAft>
            <a:buNone/>
          </a:pPr>
          <a:r>
            <a:rPr lang="es-CO" sz="2000" kern="1200" dirty="0">
              <a:latin typeface="Montserrat" panose="00000500000000000000" pitchFamily="50" charset="0"/>
            </a:rPr>
            <a:t>Cambios estilos de vida, terapia frio y calor, evacuación vesical programada </a:t>
          </a:r>
        </a:p>
      </dsp:txBody>
      <dsp:txXfrm>
        <a:off x="505707" y="37880"/>
        <a:ext cx="1868229" cy="3009228"/>
      </dsp:txXfrm>
    </dsp:sp>
    <dsp:sp modelId="{7C9C324C-7713-4E39-8F50-CBBC0F28E3EB}">
      <dsp:nvSpPr>
        <dsp:cNvPr id="0" name=""/>
        <dsp:cNvSpPr/>
      </dsp:nvSpPr>
      <dsp:spPr>
        <a:xfrm>
          <a:off x="2599628" y="37880"/>
          <a:ext cx="2507690" cy="3009228"/>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s-CO" sz="2000" kern="1200" dirty="0">
              <a:latin typeface="Montserrat" panose="00000500000000000000" pitchFamily="50" charset="0"/>
            </a:rPr>
            <a:t>2</a:t>
          </a:r>
        </a:p>
      </dsp:txBody>
      <dsp:txXfrm rot="16200000">
        <a:off x="1616614" y="1020894"/>
        <a:ext cx="2467567" cy="501538"/>
      </dsp:txXfrm>
    </dsp:sp>
    <dsp:sp modelId="{AE79B604-44AA-44B1-A843-C947459C2B50}">
      <dsp:nvSpPr>
        <dsp:cNvPr id="0" name=""/>
        <dsp:cNvSpPr/>
      </dsp:nvSpPr>
      <dsp:spPr>
        <a:xfrm rot="5400000">
          <a:off x="2390954" y="2430618"/>
          <a:ext cx="442425" cy="37615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4F867D-2D55-4247-9C4A-24D16242D37C}">
      <dsp:nvSpPr>
        <dsp:cNvPr id="0" name=""/>
        <dsp:cNvSpPr/>
      </dsp:nvSpPr>
      <dsp:spPr>
        <a:xfrm>
          <a:off x="3101166" y="37880"/>
          <a:ext cx="1868229" cy="30092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s-CO" sz="2000" kern="1200" dirty="0">
            <a:latin typeface="Montserrat" panose="00000500000000000000" pitchFamily="50" charset="0"/>
          </a:endParaRPr>
        </a:p>
        <a:p>
          <a:pPr marL="0" lvl="0" indent="0" algn="l" defTabSz="889000">
            <a:lnSpc>
              <a:spcPct val="90000"/>
            </a:lnSpc>
            <a:spcBef>
              <a:spcPct val="0"/>
            </a:spcBef>
            <a:spcAft>
              <a:spcPct val="35000"/>
            </a:spcAft>
            <a:buNone/>
          </a:pPr>
          <a:r>
            <a:rPr lang="es-CO" sz="2000" kern="1200" dirty="0">
              <a:latin typeface="Montserrat" panose="00000500000000000000" pitchFamily="50" charset="0"/>
            </a:rPr>
            <a:t>Fisioterapia y farmacológico terapia intravesical con DMSO, heparina, lidocaína.</a:t>
          </a:r>
        </a:p>
      </dsp:txBody>
      <dsp:txXfrm>
        <a:off x="3101166" y="37880"/>
        <a:ext cx="1868229" cy="3009228"/>
      </dsp:txXfrm>
    </dsp:sp>
    <dsp:sp modelId="{5F21AF48-E761-46E8-9575-7AAE5E34932C}">
      <dsp:nvSpPr>
        <dsp:cNvPr id="0" name=""/>
        <dsp:cNvSpPr/>
      </dsp:nvSpPr>
      <dsp:spPr>
        <a:xfrm>
          <a:off x="5195088" y="37880"/>
          <a:ext cx="2507690" cy="3009228"/>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s-CO" sz="2000" kern="1200" dirty="0">
              <a:latin typeface="Montserrat" panose="00000500000000000000" pitchFamily="50" charset="0"/>
            </a:rPr>
            <a:t>3</a:t>
          </a:r>
        </a:p>
      </dsp:txBody>
      <dsp:txXfrm rot="16200000">
        <a:off x="4212073" y="1020894"/>
        <a:ext cx="2467567" cy="501538"/>
      </dsp:txXfrm>
    </dsp:sp>
    <dsp:sp modelId="{3C792FEF-458E-4D23-AF8D-4EEFCCFDDEBA}">
      <dsp:nvSpPr>
        <dsp:cNvPr id="0" name=""/>
        <dsp:cNvSpPr/>
      </dsp:nvSpPr>
      <dsp:spPr>
        <a:xfrm rot="5400000">
          <a:off x="4986414" y="2430618"/>
          <a:ext cx="442425" cy="37615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5614D5-B9EC-4628-8CFD-C0563EF88C2E}">
      <dsp:nvSpPr>
        <dsp:cNvPr id="0" name=""/>
        <dsp:cNvSpPr/>
      </dsp:nvSpPr>
      <dsp:spPr>
        <a:xfrm>
          <a:off x="5696626" y="37880"/>
          <a:ext cx="1868229" cy="30092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s-CO" sz="2000" kern="1200" dirty="0">
            <a:latin typeface="Montserrat" panose="00000500000000000000" pitchFamily="50" charset="0"/>
          </a:endParaRPr>
        </a:p>
        <a:p>
          <a:pPr marL="0" lvl="0" indent="0" algn="l" defTabSz="889000">
            <a:lnSpc>
              <a:spcPct val="90000"/>
            </a:lnSpc>
            <a:spcBef>
              <a:spcPct val="0"/>
            </a:spcBef>
            <a:spcAft>
              <a:spcPct val="35000"/>
            </a:spcAft>
            <a:buNone/>
          </a:pPr>
          <a:r>
            <a:rPr lang="es-CO" sz="2000" kern="1200" dirty="0">
              <a:latin typeface="Montserrat" panose="00000500000000000000" pitchFamily="50" charset="0"/>
            </a:rPr>
            <a:t>Cistoscopia para interrupción nerviosa intravesical y cauterización de ulceras.</a:t>
          </a:r>
        </a:p>
      </dsp:txBody>
      <dsp:txXfrm>
        <a:off x="5696626" y="37880"/>
        <a:ext cx="1868229" cy="3009228"/>
      </dsp:txXfrm>
    </dsp:sp>
    <dsp:sp modelId="{2DC32495-C86F-419E-B9FD-CF3E38F302F1}">
      <dsp:nvSpPr>
        <dsp:cNvPr id="0" name=""/>
        <dsp:cNvSpPr/>
      </dsp:nvSpPr>
      <dsp:spPr>
        <a:xfrm>
          <a:off x="7775276" y="0"/>
          <a:ext cx="2507690" cy="3009228"/>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s-CO" sz="2000" kern="1200" dirty="0">
              <a:latin typeface="Montserrat" panose="00000500000000000000" pitchFamily="50" charset="0"/>
            </a:rPr>
            <a:t>4</a:t>
          </a:r>
        </a:p>
      </dsp:txBody>
      <dsp:txXfrm rot="16200000">
        <a:off x="6792261" y="983014"/>
        <a:ext cx="2467567" cy="501538"/>
      </dsp:txXfrm>
    </dsp:sp>
    <dsp:sp modelId="{A336636F-D102-468B-AF7C-E4A4DCC72E4E}">
      <dsp:nvSpPr>
        <dsp:cNvPr id="0" name=""/>
        <dsp:cNvSpPr/>
      </dsp:nvSpPr>
      <dsp:spPr>
        <a:xfrm rot="5400000">
          <a:off x="7581874" y="2430618"/>
          <a:ext cx="442425" cy="37615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01EFE3-F0FC-4A0B-A001-91497108F878}">
      <dsp:nvSpPr>
        <dsp:cNvPr id="0" name=""/>
        <dsp:cNvSpPr/>
      </dsp:nvSpPr>
      <dsp:spPr>
        <a:xfrm>
          <a:off x="8276814" y="0"/>
          <a:ext cx="1868229" cy="300922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s-CO" sz="2000" kern="1200" dirty="0">
            <a:latin typeface="Montserrat" panose="00000500000000000000" pitchFamily="50" charset="0"/>
          </a:endParaRPr>
        </a:p>
        <a:p>
          <a:pPr marL="0" lvl="0" indent="0" algn="l" defTabSz="889000">
            <a:lnSpc>
              <a:spcPct val="90000"/>
            </a:lnSpc>
            <a:spcBef>
              <a:spcPct val="0"/>
            </a:spcBef>
            <a:spcAft>
              <a:spcPct val="35000"/>
            </a:spcAft>
            <a:buNone/>
          </a:pPr>
          <a:r>
            <a:rPr lang="es-CO" sz="2000" kern="1200" dirty="0">
              <a:latin typeface="Montserrat" panose="00000500000000000000" pitchFamily="50" charset="0"/>
            </a:rPr>
            <a:t>Toxina botulínica en el detrusor (riesgo de retención urinaria aguda y crónica).</a:t>
          </a:r>
        </a:p>
      </dsp:txBody>
      <dsp:txXfrm>
        <a:off x="8276814" y="0"/>
        <a:ext cx="1868229" cy="30092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ADAEC-E717-433A-A962-0F2225EF448F}">
      <dsp:nvSpPr>
        <dsp:cNvPr id="0" name=""/>
        <dsp:cNvSpPr/>
      </dsp:nvSpPr>
      <dsp:spPr>
        <a:xfrm>
          <a:off x="981" y="0"/>
          <a:ext cx="2500216" cy="168148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s-CO" sz="2000" kern="1200" dirty="0">
              <a:latin typeface="Montserrat" panose="00000500000000000000" pitchFamily="50" charset="0"/>
            </a:rPr>
            <a:t>5</a:t>
          </a:r>
        </a:p>
      </dsp:txBody>
      <dsp:txXfrm rot="16200000">
        <a:off x="-438404" y="439386"/>
        <a:ext cx="1378816" cy="500043"/>
      </dsp:txXfrm>
    </dsp:sp>
    <dsp:sp modelId="{492F0C6E-5521-4A06-B976-0FE9CA8A4249}">
      <dsp:nvSpPr>
        <dsp:cNvPr id="0" name=""/>
        <dsp:cNvSpPr/>
      </dsp:nvSpPr>
      <dsp:spPr>
        <a:xfrm>
          <a:off x="501024" y="0"/>
          <a:ext cx="1862661" cy="16814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s-CO" sz="2000" kern="1200" dirty="0">
            <a:latin typeface="Montserrat" panose="00000500000000000000" pitchFamily="50" charset="0"/>
          </a:endParaRPr>
        </a:p>
        <a:p>
          <a:pPr marL="0" lvl="0" indent="0" algn="l" defTabSz="889000">
            <a:lnSpc>
              <a:spcPct val="90000"/>
            </a:lnSpc>
            <a:spcBef>
              <a:spcPct val="0"/>
            </a:spcBef>
            <a:spcAft>
              <a:spcPct val="35000"/>
            </a:spcAft>
            <a:buNone/>
          </a:pPr>
          <a:r>
            <a:rPr lang="es-CO" sz="2000" kern="1200" dirty="0">
              <a:latin typeface="Montserrat" panose="00000500000000000000" pitchFamily="50" charset="0"/>
            </a:rPr>
            <a:t>Ciclosporina A.</a:t>
          </a:r>
        </a:p>
      </dsp:txBody>
      <dsp:txXfrm>
        <a:off x="501024" y="0"/>
        <a:ext cx="1862661" cy="1681483"/>
      </dsp:txXfrm>
    </dsp:sp>
    <dsp:sp modelId="{04CDA536-4EEC-491F-863A-8D610DF8DBB5}">
      <dsp:nvSpPr>
        <dsp:cNvPr id="0" name=""/>
        <dsp:cNvSpPr/>
      </dsp:nvSpPr>
      <dsp:spPr>
        <a:xfrm>
          <a:off x="2588705" y="0"/>
          <a:ext cx="2500216" cy="1681483"/>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es-CO" sz="2000" kern="1200" dirty="0">
              <a:latin typeface="Montserrat" panose="00000500000000000000" pitchFamily="50" charset="0"/>
            </a:rPr>
            <a:t>6</a:t>
          </a:r>
        </a:p>
      </dsp:txBody>
      <dsp:txXfrm rot="16200000">
        <a:off x="2149319" y="439386"/>
        <a:ext cx="1378816" cy="500043"/>
      </dsp:txXfrm>
    </dsp:sp>
    <dsp:sp modelId="{85F84365-25F2-4962-8F89-A121B1457501}">
      <dsp:nvSpPr>
        <dsp:cNvPr id="0" name=""/>
        <dsp:cNvSpPr/>
      </dsp:nvSpPr>
      <dsp:spPr>
        <a:xfrm rot="5400000">
          <a:off x="2477625" y="1254271"/>
          <a:ext cx="247163" cy="37503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A03944-2F24-46D1-8170-4BCF42167F25}">
      <dsp:nvSpPr>
        <dsp:cNvPr id="0" name=""/>
        <dsp:cNvSpPr/>
      </dsp:nvSpPr>
      <dsp:spPr>
        <a:xfrm>
          <a:off x="3088749" y="0"/>
          <a:ext cx="1862661" cy="16814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endParaRPr lang="es-CO" sz="2000" kern="1200" dirty="0">
            <a:latin typeface="Montserrat" panose="00000500000000000000" pitchFamily="50" charset="0"/>
          </a:endParaRPr>
        </a:p>
        <a:p>
          <a:pPr marL="0" lvl="0" indent="0" algn="l" defTabSz="889000">
            <a:lnSpc>
              <a:spcPct val="90000"/>
            </a:lnSpc>
            <a:spcBef>
              <a:spcPct val="0"/>
            </a:spcBef>
            <a:spcAft>
              <a:spcPct val="35000"/>
            </a:spcAft>
            <a:buNone/>
          </a:pPr>
          <a:r>
            <a:rPr lang="es-CO" sz="2000" kern="1200" dirty="0">
              <a:latin typeface="Montserrat" panose="00000500000000000000" pitchFamily="50" charset="0"/>
            </a:rPr>
            <a:t>Cirugía de derivación.</a:t>
          </a:r>
        </a:p>
      </dsp:txBody>
      <dsp:txXfrm>
        <a:off x="3088749" y="0"/>
        <a:ext cx="1862661" cy="168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D1AAA-8BEF-41AC-9962-1DE738861E93}">
      <dsp:nvSpPr>
        <dsp:cNvPr id="0" name=""/>
        <dsp:cNvSpPr/>
      </dsp:nvSpPr>
      <dsp:spPr>
        <a:xfrm>
          <a:off x="0" y="0"/>
          <a:ext cx="7111220" cy="1770320"/>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kern="1200" dirty="0">
              <a:latin typeface="Montserrat" panose="00000500000000000000" pitchFamily="50" charset="0"/>
            </a:rPr>
            <a:t>Dolor Pélvico crónico </a:t>
          </a:r>
        </a:p>
      </dsp:txBody>
      <dsp:txXfrm>
        <a:off x="0" y="0"/>
        <a:ext cx="7111220" cy="1770320"/>
      </dsp:txXfrm>
    </dsp:sp>
    <dsp:sp modelId="{A2EAB9CE-3DEC-49E4-BC9A-3342A854843B}">
      <dsp:nvSpPr>
        <dsp:cNvPr id="0" name=""/>
        <dsp:cNvSpPr/>
      </dsp:nvSpPr>
      <dsp:spPr>
        <a:xfrm>
          <a:off x="868" y="1777737"/>
          <a:ext cx="2369827" cy="370283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S" sz="2000" b="1" kern="1200" dirty="0">
              <a:solidFill>
                <a:srgbClr val="152B48"/>
              </a:solidFill>
              <a:latin typeface="Montserrat" panose="00000500000000000000" pitchFamily="50" charset="0"/>
            </a:rPr>
            <a:t>Ginecológicas: </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Endometriosis </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Leiomiomas</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Quistes de ovarios </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Hidrosalpinx </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EPI  </a:t>
          </a:r>
        </a:p>
      </dsp:txBody>
      <dsp:txXfrm>
        <a:off x="868" y="1777737"/>
        <a:ext cx="2369827" cy="3702839"/>
      </dsp:txXfrm>
    </dsp:sp>
    <dsp:sp modelId="{E6440DD4-7284-4598-A8EB-BCEB5DD108E9}">
      <dsp:nvSpPr>
        <dsp:cNvPr id="0" name=""/>
        <dsp:cNvSpPr/>
      </dsp:nvSpPr>
      <dsp:spPr>
        <a:xfrm>
          <a:off x="2370696" y="1777737"/>
          <a:ext cx="2369827" cy="370283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S" sz="2000" b="1" kern="1200" dirty="0">
              <a:solidFill>
                <a:srgbClr val="152B48"/>
              </a:solidFill>
              <a:latin typeface="Montserrat" panose="00000500000000000000" pitchFamily="50" charset="0"/>
            </a:rPr>
            <a:t>Urológicas: </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Cistitis intersticial </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Síndrome uretral </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Cistitis recurrente</a:t>
          </a:r>
        </a:p>
      </dsp:txBody>
      <dsp:txXfrm>
        <a:off x="2370696" y="1777737"/>
        <a:ext cx="2369827" cy="3702839"/>
      </dsp:txXfrm>
    </dsp:sp>
    <dsp:sp modelId="{C7D6E329-8726-4366-AC3A-C5F05D4D6256}">
      <dsp:nvSpPr>
        <dsp:cNvPr id="0" name=""/>
        <dsp:cNvSpPr/>
      </dsp:nvSpPr>
      <dsp:spPr>
        <a:xfrm>
          <a:off x="4741392" y="1766510"/>
          <a:ext cx="2369827" cy="3702839"/>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S" sz="2000" b="1" kern="1200" dirty="0">
              <a:solidFill>
                <a:srgbClr val="152B48"/>
              </a:solidFill>
              <a:latin typeface="Montserrat" panose="00000500000000000000" pitchFamily="50" charset="0"/>
            </a:rPr>
            <a:t>Gastrointestinal:</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 SII</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Estreñimiento</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Enfermedad inflamatoria intestinal </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Enfermedad celiaca </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Hernias</a:t>
          </a:r>
        </a:p>
      </dsp:txBody>
      <dsp:txXfrm>
        <a:off x="4741392" y="1766510"/>
        <a:ext cx="2369827" cy="3702839"/>
      </dsp:txXfrm>
    </dsp:sp>
    <dsp:sp modelId="{EE71BA97-866C-4FB8-9142-CE9D73483A4F}">
      <dsp:nvSpPr>
        <dsp:cNvPr id="0" name=""/>
        <dsp:cNvSpPr/>
      </dsp:nvSpPr>
      <dsp:spPr>
        <a:xfrm>
          <a:off x="0" y="5487994"/>
          <a:ext cx="7111220" cy="413074"/>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D1AAA-8BEF-41AC-9962-1DE738861E93}">
      <dsp:nvSpPr>
        <dsp:cNvPr id="0" name=""/>
        <dsp:cNvSpPr/>
      </dsp:nvSpPr>
      <dsp:spPr>
        <a:xfrm>
          <a:off x="0" y="79863"/>
          <a:ext cx="6930467" cy="1648024"/>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kern="1200" dirty="0">
              <a:latin typeface="Montserrat" panose="00000500000000000000" pitchFamily="50" charset="0"/>
            </a:rPr>
            <a:t>Dolor Pélvico crónico </a:t>
          </a:r>
        </a:p>
      </dsp:txBody>
      <dsp:txXfrm>
        <a:off x="0" y="79863"/>
        <a:ext cx="6930467" cy="1648024"/>
      </dsp:txXfrm>
    </dsp:sp>
    <dsp:sp modelId="{A2EAB9CE-3DEC-49E4-BC9A-3342A854843B}">
      <dsp:nvSpPr>
        <dsp:cNvPr id="0" name=""/>
        <dsp:cNvSpPr/>
      </dsp:nvSpPr>
      <dsp:spPr>
        <a:xfrm>
          <a:off x="846" y="1654928"/>
          <a:ext cx="2309591" cy="344704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S" sz="2000" b="1" kern="1200" dirty="0">
              <a:solidFill>
                <a:srgbClr val="152B48"/>
              </a:solidFill>
              <a:latin typeface="Montserrat" panose="00000500000000000000" pitchFamily="50" charset="0"/>
            </a:rPr>
            <a:t>Muscular</a:t>
          </a:r>
          <a:r>
            <a:rPr lang="es-ES" sz="2000" b="0" kern="1200" dirty="0">
              <a:solidFill>
                <a:srgbClr val="152B48"/>
              </a:solidFill>
              <a:latin typeface="Montserrat" panose="00000500000000000000" pitchFamily="50" charset="0"/>
            </a:rPr>
            <a:t>: </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Lumbalgia crónica</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Fibromialgia </a:t>
          </a:r>
        </a:p>
        <a:p>
          <a:pPr marL="0" lvl="0" indent="0" algn="ctr" defTabSz="889000">
            <a:lnSpc>
              <a:spcPct val="90000"/>
            </a:lnSpc>
            <a:spcBef>
              <a:spcPct val="0"/>
            </a:spcBef>
            <a:spcAft>
              <a:spcPct val="35000"/>
            </a:spcAft>
            <a:buNone/>
          </a:pPr>
          <a:endParaRPr lang="es-ES" sz="2000" b="0" kern="1200" dirty="0">
            <a:latin typeface="Montserrat" panose="00000500000000000000" pitchFamily="50" charset="0"/>
          </a:endParaRPr>
        </a:p>
        <a:p>
          <a:pPr marL="0" lvl="0" indent="0" algn="ctr" defTabSz="889000">
            <a:lnSpc>
              <a:spcPct val="90000"/>
            </a:lnSpc>
            <a:spcBef>
              <a:spcPct val="0"/>
            </a:spcBef>
            <a:spcAft>
              <a:spcPct val="35000"/>
            </a:spcAft>
            <a:buNone/>
          </a:pPr>
          <a:endParaRPr lang="es-ES" sz="2000" b="0" kern="1200" dirty="0">
            <a:latin typeface="Montserrat" panose="00000500000000000000" pitchFamily="50" charset="0"/>
          </a:endParaRPr>
        </a:p>
      </dsp:txBody>
      <dsp:txXfrm>
        <a:off x="846" y="1654928"/>
        <a:ext cx="2309591" cy="3447042"/>
      </dsp:txXfrm>
    </dsp:sp>
    <dsp:sp modelId="{391262DB-3A71-4F82-B9E9-7E3037401A32}">
      <dsp:nvSpPr>
        <dsp:cNvPr id="0" name=""/>
        <dsp:cNvSpPr/>
      </dsp:nvSpPr>
      <dsp:spPr>
        <a:xfrm>
          <a:off x="2310437" y="1654928"/>
          <a:ext cx="2309591" cy="344704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S" sz="2000" b="1" kern="1200" dirty="0">
              <a:solidFill>
                <a:srgbClr val="152B48"/>
              </a:solidFill>
              <a:latin typeface="Montserrat" panose="00000500000000000000" pitchFamily="50" charset="0"/>
            </a:rPr>
            <a:t>Neurológico</a:t>
          </a:r>
          <a:r>
            <a:rPr lang="es-ES" sz="2000" b="0" kern="1200" dirty="0">
              <a:solidFill>
                <a:srgbClr val="152B48"/>
              </a:solidFill>
              <a:latin typeface="Montserrat" panose="00000500000000000000" pitchFamily="50" charset="0"/>
            </a:rPr>
            <a:t>:</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 Atrapamiento de nervios de pared abdominal </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Neuralgia del pudendo </a:t>
          </a:r>
        </a:p>
      </dsp:txBody>
      <dsp:txXfrm>
        <a:off x="2310437" y="1654928"/>
        <a:ext cx="2309591" cy="3447042"/>
      </dsp:txXfrm>
    </dsp:sp>
    <dsp:sp modelId="{B2782AB2-6EB7-4774-8F7E-55A181CF7AD3}">
      <dsp:nvSpPr>
        <dsp:cNvPr id="0" name=""/>
        <dsp:cNvSpPr/>
      </dsp:nvSpPr>
      <dsp:spPr>
        <a:xfrm>
          <a:off x="4620029" y="1654928"/>
          <a:ext cx="2309591" cy="344704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S" sz="2000" b="1" kern="1200" dirty="0">
              <a:solidFill>
                <a:srgbClr val="152B48"/>
              </a:solidFill>
              <a:latin typeface="Montserrat" panose="00000500000000000000" pitchFamily="50" charset="0"/>
            </a:rPr>
            <a:t>Vascular</a:t>
          </a:r>
          <a:r>
            <a:rPr lang="es-ES" sz="2000" b="0" kern="1200" dirty="0">
              <a:solidFill>
                <a:srgbClr val="152B48"/>
              </a:solidFill>
              <a:latin typeface="Montserrat" panose="00000500000000000000" pitchFamily="50" charset="0"/>
            </a:rPr>
            <a:t>: </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Varices </a:t>
          </a:r>
        </a:p>
        <a:p>
          <a:pPr marL="0" lvl="0" indent="0" algn="ctr" defTabSz="889000">
            <a:lnSpc>
              <a:spcPct val="90000"/>
            </a:lnSpc>
            <a:spcBef>
              <a:spcPct val="0"/>
            </a:spcBef>
            <a:spcAft>
              <a:spcPct val="35000"/>
            </a:spcAft>
            <a:buNone/>
          </a:pPr>
          <a:r>
            <a:rPr lang="es-ES" sz="2000" b="0" kern="1200" dirty="0">
              <a:solidFill>
                <a:srgbClr val="152B48"/>
              </a:solidFill>
              <a:latin typeface="Montserrat" panose="00000500000000000000" pitchFamily="50" charset="0"/>
            </a:rPr>
            <a:t>Síndrome de congestión pélvica</a:t>
          </a:r>
        </a:p>
      </dsp:txBody>
      <dsp:txXfrm>
        <a:off x="4620029" y="1654928"/>
        <a:ext cx="2309591" cy="3447042"/>
      </dsp:txXfrm>
    </dsp:sp>
    <dsp:sp modelId="{EE71BA97-866C-4FB8-9142-CE9D73483A4F}">
      <dsp:nvSpPr>
        <dsp:cNvPr id="0" name=""/>
        <dsp:cNvSpPr/>
      </dsp:nvSpPr>
      <dsp:spPr>
        <a:xfrm>
          <a:off x="0" y="5108875"/>
          <a:ext cx="6930467" cy="384539"/>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554D0-1BFB-4DCE-8B01-18962CC19022}">
      <dsp:nvSpPr>
        <dsp:cNvPr id="0" name=""/>
        <dsp:cNvSpPr/>
      </dsp:nvSpPr>
      <dsp:spPr>
        <a:xfrm>
          <a:off x="0" y="384489"/>
          <a:ext cx="7159670" cy="52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A1D9DE-6BDF-4BB0-990C-C9764E485A41}">
      <dsp:nvSpPr>
        <dsp:cNvPr id="0" name=""/>
        <dsp:cNvSpPr/>
      </dsp:nvSpPr>
      <dsp:spPr>
        <a:xfrm>
          <a:off x="357983" y="74529"/>
          <a:ext cx="5011769"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433" tIns="0" rIns="189433" bIns="0" numCol="1" spcCol="1270" anchor="ctr" anchorCtr="0">
          <a:noAutofit/>
        </a:bodyPr>
        <a:lstStyle/>
        <a:p>
          <a:pPr marL="0" lvl="0" indent="0" algn="l" defTabSz="889000">
            <a:lnSpc>
              <a:spcPct val="90000"/>
            </a:lnSpc>
            <a:spcBef>
              <a:spcPct val="0"/>
            </a:spcBef>
            <a:spcAft>
              <a:spcPct val="35000"/>
            </a:spcAft>
            <a:buNone/>
          </a:pPr>
          <a:r>
            <a:rPr lang="es-ES" sz="2000" b="0" kern="1200" dirty="0">
              <a:latin typeface="Montserrat" panose="00000500000000000000" pitchFamily="50" charset="0"/>
            </a:rPr>
            <a:t>Reúna y revise todos los datos disponibles .</a:t>
          </a:r>
        </a:p>
      </dsp:txBody>
      <dsp:txXfrm>
        <a:off x="388245" y="104791"/>
        <a:ext cx="4951245" cy="559396"/>
      </dsp:txXfrm>
    </dsp:sp>
    <dsp:sp modelId="{A3BCB525-171A-4515-BF54-5346FFB70CC6}">
      <dsp:nvSpPr>
        <dsp:cNvPr id="0" name=""/>
        <dsp:cNvSpPr/>
      </dsp:nvSpPr>
      <dsp:spPr>
        <a:xfrm>
          <a:off x="0" y="1337049"/>
          <a:ext cx="7159670"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305151-D4E2-4E46-BE3A-182BEB1A8719}">
      <dsp:nvSpPr>
        <dsp:cNvPr id="0" name=""/>
        <dsp:cNvSpPr/>
      </dsp:nvSpPr>
      <dsp:spPr>
        <a:xfrm>
          <a:off x="357983" y="1027089"/>
          <a:ext cx="5011769"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433" tIns="0" rIns="189433" bIns="0" numCol="1" spcCol="1270" anchor="ctr" anchorCtr="0">
          <a:noAutofit/>
        </a:bodyPr>
        <a:lstStyle/>
        <a:p>
          <a:pPr marL="0" lvl="0" indent="0" algn="l" defTabSz="889000">
            <a:lnSpc>
              <a:spcPct val="90000"/>
            </a:lnSpc>
            <a:spcBef>
              <a:spcPct val="0"/>
            </a:spcBef>
            <a:spcAft>
              <a:spcPct val="35000"/>
            </a:spcAft>
            <a:buNone/>
          </a:pPr>
          <a:r>
            <a:rPr lang="es-ES" sz="2000" b="0" kern="1200" dirty="0">
              <a:latin typeface="Montserrat" panose="00000500000000000000" pitchFamily="50" charset="0"/>
            </a:rPr>
            <a:t>Reconozca la clínica inicial y asesore.</a:t>
          </a:r>
        </a:p>
      </dsp:txBody>
      <dsp:txXfrm>
        <a:off x="388245" y="1057351"/>
        <a:ext cx="4951245" cy="559396"/>
      </dsp:txXfrm>
    </dsp:sp>
    <dsp:sp modelId="{07F0F755-0047-462B-B55F-C0463B5AEC69}">
      <dsp:nvSpPr>
        <dsp:cNvPr id="0" name=""/>
        <dsp:cNvSpPr/>
      </dsp:nvSpPr>
      <dsp:spPr>
        <a:xfrm>
          <a:off x="0" y="2289609"/>
          <a:ext cx="7159670" cy="529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20D1E1-A809-48C8-8A24-CF2EE957F1D8}">
      <dsp:nvSpPr>
        <dsp:cNvPr id="0" name=""/>
        <dsp:cNvSpPr/>
      </dsp:nvSpPr>
      <dsp:spPr>
        <a:xfrm>
          <a:off x="357983" y="1979649"/>
          <a:ext cx="5011769" cy="6199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433" tIns="0" rIns="189433" bIns="0" numCol="1" spcCol="1270" anchor="ctr" anchorCtr="0">
          <a:noAutofit/>
        </a:bodyPr>
        <a:lstStyle/>
        <a:p>
          <a:pPr marL="0" lvl="0" indent="0" algn="l" defTabSz="889000">
            <a:lnSpc>
              <a:spcPct val="90000"/>
            </a:lnSpc>
            <a:spcBef>
              <a:spcPct val="0"/>
            </a:spcBef>
            <a:spcAft>
              <a:spcPct val="35000"/>
            </a:spcAft>
            <a:buNone/>
          </a:pPr>
          <a:r>
            <a:rPr lang="es-ES" sz="2000" b="0" kern="1200" dirty="0">
              <a:latin typeface="Montserrat" panose="00000500000000000000" pitchFamily="50" charset="0"/>
            </a:rPr>
            <a:t>Cuestionarios estandarizados. </a:t>
          </a:r>
        </a:p>
      </dsp:txBody>
      <dsp:txXfrm>
        <a:off x="388245" y="2009911"/>
        <a:ext cx="4951245" cy="559396"/>
      </dsp:txXfrm>
    </dsp:sp>
    <dsp:sp modelId="{B5DE8D05-3BE0-437A-B7EE-69C83C2548FD}">
      <dsp:nvSpPr>
        <dsp:cNvPr id="0" name=""/>
        <dsp:cNvSpPr/>
      </dsp:nvSpPr>
      <dsp:spPr>
        <a:xfrm>
          <a:off x="0" y="3242169"/>
          <a:ext cx="7159670" cy="529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80E31A-217D-4E0D-A604-120BC1C247FB}">
      <dsp:nvSpPr>
        <dsp:cNvPr id="0" name=""/>
        <dsp:cNvSpPr/>
      </dsp:nvSpPr>
      <dsp:spPr>
        <a:xfrm>
          <a:off x="357983" y="2932209"/>
          <a:ext cx="5011769" cy="619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433" tIns="0" rIns="189433" bIns="0" numCol="1" spcCol="1270" anchor="ctr" anchorCtr="0">
          <a:noAutofit/>
        </a:bodyPr>
        <a:lstStyle/>
        <a:p>
          <a:pPr marL="0" lvl="0" indent="0" algn="l" defTabSz="889000">
            <a:lnSpc>
              <a:spcPct val="90000"/>
            </a:lnSpc>
            <a:spcBef>
              <a:spcPct val="0"/>
            </a:spcBef>
            <a:spcAft>
              <a:spcPct val="35000"/>
            </a:spcAft>
            <a:buNone/>
          </a:pPr>
          <a:r>
            <a:rPr lang="es-CO" sz="2000" b="0" kern="1200" dirty="0">
              <a:latin typeface="Montserrat" panose="00000500000000000000" pitchFamily="50" charset="0"/>
            </a:rPr>
            <a:t>Examen físico, salud mental.</a:t>
          </a:r>
          <a:endParaRPr lang="es-ES" sz="2000" b="0" kern="1200" dirty="0">
            <a:latin typeface="Montserrat" panose="00000500000000000000" pitchFamily="50" charset="0"/>
          </a:endParaRPr>
        </a:p>
      </dsp:txBody>
      <dsp:txXfrm>
        <a:off x="388245" y="2962471"/>
        <a:ext cx="4951245" cy="559396"/>
      </dsp:txXfrm>
    </dsp:sp>
    <dsp:sp modelId="{BB957FC2-AAA4-4420-8DB5-32A93594E217}">
      <dsp:nvSpPr>
        <dsp:cNvPr id="0" name=""/>
        <dsp:cNvSpPr/>
      </dsp:nvSpPr>
      <dsp:spPr>
        <a:xfrm>
          <a:off x="0" y="4194729"/>
          <a:ext cx="7159670" cy="529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8A8B97-11C2-4E87-B028-327187A7C255}">
      <dsp:nvSpPr>
        <dsp:cNvPr id="0" name=""/>
        <dsp:cNvSpPr/>
      </dsp:nvSpPr>
      <dsp:spPr>
        <a:xfrm>
          <a:off x="357983" y="3884769"/>
          <a:ext cx="5011769" cy="6199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433" tIns="0" rIns="189433" bIns="0" numCol="1" spcCol="1270" anchor="ctr" anchorCtr="0">
          <a:noAutofit/>
        </a:bodyPr>
        <a:lstStyle/>
        <a:p>
          <a:pPr marL="0" lvl="0" indent="0" algn="l" defTabSz="889000">
            <a:lnSpc>
              <a:spcPct val="90000"/>
            </a:lnSpc>
            <a:spcBef>
              <a:spcPct val="0"/>
            </a:spcBef>
            <a:spcAft>
              <a:spcPct val="35000"/>
            </a:spcAft>
            <a:buNone/>
          </a:pPr>
          <a:r>
            <a:rPr lang="es-CO" sz="2000" b="0" kern="1200" dirty="0">
              <a:latin typeface="Montserrat" panose="00000500000000000000" pitchFamily="50" charset="0"/>
            </a:rPr>
            <a:t>Completar las pruebas específicas. </a:t>
          </a:r>
          <a:endParaRPr lang="es-ES" sz="2000" b="0" kern="1200" dirty="0">
            <a:latin typeface="Montserrat" panose="00000500000000000000" pitchFamily="50" charset="0"/>
          </a:endParaRPr>
        </a:p>
      </dsp:txBody>
      <dsp:txXfrm>
        <a:off x="388245" y="3915031"/>
        <a:ext cx="4951245"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60CBF-ECDE-4CEF-A5CF-3760ADF70794}">
      <dsp:nvSpPr>
        <dsp:cNvPr id="0" name=""/>
        <dsp:cNvSpPr/>
      </dsp:nvSpPr>
      <dsp:spPr>
        <a:xfrm>
          <a:off x="1730" y="0"/>
          <a:ext cx="1813743" cy="3539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FF0000"/>
              </a:solidFill>
              <a:latin typeface="Montserrat" panose="00000500000000000000" pitchFamily="50" charset="0"/>
            </a:rPr>
            <a:t>S</a:t>
          </a:r>
          <a:r>
            <a:rPr lang="es-ES" sz="2400" kern="1200" dirty="0">
              <a:latin typeface="Montserrat" panose="00000500000000000000" pitchFamily="50" charset="0"/>
            </a:rPr>
            <a:t>tanding</a:t>
          </a:r>
        </a:p>
      </dsp:txBody>
      <dsp:txXfrm>
        <a:off x="1730" y="1415893"/>
        <a:ext cx="1813743" cy="1415893"/>
      </dsp:txXfrm>
    </dsp:sp>
    <dsp:sp modelId="{2AF04ED0-43EA-4BE4-8C80-9AB4B2EAEDAE}">
      <dsp:nvSpPr>
        <dsp:cNvPr id="0" name=""/>
        <dsp:cNvSpPr/>
      </dsp:nvSpPr>
      <dsp:spPr>
        <a:xfrm>
          <a:off x="319236" y="212384"/>
          <a:ext cx="1178731" cy="1178731"/>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A52E72-85ED-49E6-B6D6-9FEB4BD94B08}">
      <dsp:nvSpPr>
        <dsp:cNvPr id="0" name=""/>
        <dsp:cNvSpPr/>
      </dsp:nvSpPr>
      <dsp:spPr>
        <a:xfrm>
          <a:off x="1869886" y="0"/>
          <a:ext cx="1813743" cy="3539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FF0000"/>
              </a:solidFill>
              <a:latin typeface="Montserrat" panose="00000500000000000000" pitchFamily="50" charset="0"/>
            </a:rPr>
            <a:t>S</a:t>
          </a:r>
          <a:r>
            <a:rPr lang="es-ES" sz="2400" kern="1200" dirty="0">
              <a:latin typeface="Montserrat" panose="00000500000000000000" pitchFamily="50" charset="0"/>
            </a:rPr>
            <a:t>itting</a:t>
          </a:r>
        </a:p>
      </dsp:txBody>
      <dsp:txXfrm>
        <a:off x="1869886" y="1415893"/>
        <a:ext cx="1813743" cy="1415893"/>
      </dsp:txXfrm>
    </dsp:sp>
    <dsp:sp modelId="{47731341-190D-4E29-A5AA-0CBBB0D64501}">
      <dsp:nvSpPr>
        <dsp:cNvPr id="0" name=""/>
        <dsp:cNvSpPr/>
      </dsp:nvSpPr>
      <dsp:spPr>
        <a:xfrm>
          <a:off x="2187392" y="212384"/>
          <a:ext cx="1178731" cy="1178731"/>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90128D-4083-4E6B-852A-F10401CDC9A2}">
      <dsp:nvSpPr>
        <dsp:cNvPr id="0" name=""/>
        <dsp:cNvSpPr/>
      </dsp:nvSpPr>
      <dsp:spPr>
        <a:xfrm>
          <a:off x="3738042" y="0"/>
          <a:ext cx="1813743" cy="3539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FF0000"/>
              </a:solidFill>
              <a:latin typeface="Montserrat" panose="00000500000000000000" pitchFamily="50" charset="0"/>
            </a:rPr>
            <a:t>S</a:t>
          </a:r>
          <a:r>
            <a:rPr lang="es-ES" sz="2400" kern="1200" dirty="0">
              <a:latin typeface="Montserrat" panose="00000500000000000000" pitchFamily="50" charset="0"/>
            </a:rPr>
            <a:t>upino</a:t>
          </a:r>
        </a:p>
      </dsp:txBody>
      <dsp:txXfrm>
        <a:off x="3738042" y="1415893"/>
        <a:ext cx="1813743" cy="1415893"/>
      </dsp:txXfrm>
    </dsp:sp>
    <dsp:sp modelId="{7B889F8E-B196-40DC-AD1C-5D0F4B428E80}">
      <dsp:nvSpPr>
        <dsp:cNvPr id="0" name=""/>
        <dsp:cNvSpPr/>
      </dsp:nvSpPr>
      <dsp:spPr>
        <a:xfrm>
          <a:off x="4055548" y="212384"/>
          <a:ext cx="1178731" cy="1178731"/>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4139BE-6EE9-4665-AC73-ECFB6C4C66B2}">
      <dsp:nvSpPr>
        <dsp:cNvPr id="0" name=""/>
        <dsp:cNvSpPr/>
      </dsp:nvSpPr>
      <dsp:spPr>
        <a:xfrm>
          <a:off x="5606198" y="0"/>
          <a:ext cx="1813743" cy="3539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 sz="2400" b="1" kern="1200" dirty="0" err="1">
              <a:solidFill>
                <a:srgbClr val="FF0000"/>
              </a:solidFill>
              <a:latin typeface="Montserrat" panose="00000500000000000000" pitchFamily="50" charset="0"/>
            </a:rPr>
            <a:t>S</a:t>
          </a:r>
          <a:r>
            <a:rPr lang="es-ES" sz="2400" kern="1200" dirty="0" err="1">
              <a:latin typeface="Montserrat" panose="00000500000000000000" pitchFamily="50" charset="0"/>
            </a:rPr>
            <a:t>tirrups</a:t>
          </a:r>
          <a:endParaRPr lang="es-ES" sz="2400" kern="1200" dirty="0">
            <a:latin typeface="Montserrat" panose="00000500000000000000" pitchFamily="50" charset="0"/>
          </a:endParaRPr>
        </a:p>
      </dsp:txBody>
      <dsp:txXfrm>
        <a:off x="5606198" y="1415893"/>
        <a:ext cx="1813743" cy="1415893"/>
      </dsp:txXfrm>
    </dsp:sp>
    <dsp:sp modelId="{C42B745E-AE64-44B4-B8BE-36F4949A2187}">
      <dsp:nvSpPr>
        <dsp:cNvPr id="0" name=""/>
        <dsp:cNvSpPr/>
      </dsp:nvSpPr>
      <dsp:spPr>
        <a:xfrm>
          <a:off x="5923704" y="212384"/>
          <a:ext cx="1178731" cy="1178731"/>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97AF66-BFE2-4F8E-8B04-BA41657EA32E}">
      <dsp:nvSpPr>
        <dsp:cNvPr id="0" name=""/>
        <dsp:cNvSpPr/>
      </dsp:nvSpPr>
      <dsp:spPr>
        <a:xfrm>
          <a:off x="296866" y="2831787"/>
          <a:ext cx="6827939" cy="53096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09487-7424-4C6A-B2FE-C30421DF4E58}">
      <dsp:nvSpPr>
        <dsp:cNvPr id="0" name=""/>
        <dsp:cNvSpPr/>
      </dsp:nvSpPr>
      <dsp:spPr>
        <a:xfrm>
          <a:off x="0" y="426359"/>
          <a:ext cx="2682158" cy="16092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a:latin typeface="Montserrat" panose="00000500000000000000" pitchFamily="50" charset="0"/>
            </a:rPr>
            <a:t>Inspección</a:t>
          </a:r>
          <a:endParaRPr lang="es-ES" sz="2400" kern="1200">
            <a:latin typeface="Montserrat" panose="00000500000000000000" pitchFamily="50" charset="0"/>
          </a:endParaRPr>
        </a:p>
      </dsp:txBody>
      <dsp:txXfrm>
        <a:off x="0" y="426359"/>
        <a:ext cx="2682158" cy="1609295"/>
      </dsp:txXfrm>
    </dsp:sp>
    <dsp:sp modelId="{87D75F57-1820-4B11-8381-AD3C2A8ED74F}">
      <dsp:nvSpPr>
        <dsp:cNvPr id="0" name=""/>
        <dsp:cNvSpPr/>
      </dsp:nvSpPr>
      <dsp:spPr>
        <a:xfrm>
          <a:off x="2950374" y="426359"/>
          <a:ext cx="2682158" cy="160929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a:latin typeface="Montserrat" panose="00000500000000000000" pitchFamily="50" charset="0"/>
            </a:rPr>
            <a:t>Test del aplicador</a:t>
          </a:r>
          <a:endParaRPr lang="es-CO" sz="2400" kern="1200" dirty="0">
            <a:latin typeface="Montserrat" panose="00000500000000000000" pitchFamily="50" charset="0"/>
          </a:endParaRPr>
        </a:p>
      </dsp:txBody>
      <dsp:txXfrm>
        <a:off x="2950374" y="426359"/>
        <a:ext cx="2682158" cy="1609295"/>
      </dsp:txXfrm>
    </dsp:sp>
    <dsp:sp modelId="{9E58CE32-B66D-4C37-973E-AE5939BFC8E7}">
      <dsp:nvSpPr>
        <dsp:cNvPr id="0" name=""/>
        <dsp:cNvSpPr/>
      </dsp:nvSpPr>
      <dsp:spPr>
        <a:xfrm>
          <a:off x="5900748" y="426359"/>
          <a:ext cx="2682158" cy="160929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latin typeface="Montserrat" panose="00000500000000000000" pitchFamily="50" charset="0"/>
            </a:rPr>
            <a:t>Pinprick</a:t>
          </a:r>
        </a:p>
      </dsp:txBody>
      <dsp:txXfrm>
        <a:off x="5900748" y="426359"/>
        <a:ext cx="2682158" cy="1609295"/>
      </dsp:txXfrm>
    </dsp:sp>
    <dsp:sp modelId="{AAF2B391-7B07-48E0-B5BA-9D64768E7240}">
      <dsp:nvSpPr>
        <dsp:cNvPr id="0" name=""/>
        <dsp:cNvSpPr/>
      </dsp:nvSpPr>
      <dsp:spPr>
        <a:xfrm>
          <a:off x="1052626" y="2303870"/>
          <a:ext cx="2740039" cy="160929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a:latin typeface="Montserrat" panose="00000500000000000000" pitchFamily="50" charset="0"/>
            </a:rPr>
            <a:t>Valleix</a:t>
          </a:r>
          <a:endParaRPr lang="es-CO" sz="2400" kern="1200" dirty="0">
            <a:latin typeface="Montserrat" panose="00000500000000000000" pitchFamily="50" charset="0"/>
          </a:endParaRPr>
        </a:p>
      </dsp:txBody>
      <dsp:txXfrm>
        <a:off x="1052626" y="2303870"/>
        <a:ext cx="2740039" cy="1609295"/>
      </dsp:txXfrm>
    </dsp:sp>
    <dsp:sp modelId="{E9EF7330-F0E9-433C-9EF2-07A6A9B55027}">
      <dsp:nvSpPr>
        <dsp:cNvPr id="0" name=""/>
        <dsp:cNvSpPr/>
      </dsp:nvSpPr>
      <dsp:spPr>
        <a:xfrm>
          <a:off x="4060881" y="2303870"/>
          <a:ext cx="3469398" cy="160929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kern="1200" dirty="0">
              <a:latin typeface="Montserrat" panose="00000500000000000000" pitchFamily="50" charset="0"/>
            </a:rPr>
            <a:t>Cervicovaginoscopia, examen tradicional y TR</a:t>
          </a:r>
          <a:endParaRPr lang="en-US" sz="2400" kern="1200" dirty="0">
            <a:latin typeface="Montserrat" panose="00000500000000000000" pitchFamily="50" charset="0"/>
          </a:endParaRPr>
        </a:p>
      </dsp:txBody>
      <dsp:txXfrm>
        <a:off x="4060881" y="2303870"/>
        <a:ext cx="3469398" cy="16092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1A2DD-07F8-4323-9E3C-CD0E633291B6}">
      <dsp:nvSpPr>
        <dsp:cNvPr id="0" name=""/>
        <dsp:cNvSpPr/>
      </dsp:nvSpPr>
      <dsp:spPr>
        <a:xfrm>
          <a:off x="265726" y="187"/>
          <a:ext cx="2686624" cy="268662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854" tIns="25400" rIns="147854"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B2F51"/>
              </a:solidFill>
              <a:latin typeface="Montserrat" panose="00000500000000000000" pitchFamily="50" charset="0"/>
            </a:rPr>
            <a:t>Várices pélvicas</a:t>
          </a:r>
          <a:endParaRPr lang="es-ES" sz="2000" kern="1200">
            <a:solidFill>
              <a:srgbClr val="0B2F51"/>
            </a:solidFill>
            <a:latin typeface="Montserrat" panose="00000500000000000000" pitchFamily="50" charset="0"/>
          </a:endParaRPr>
        </a:p>
      </dsp:txBody>
      <dsp:txXfrm>
        <a:off x="659173" y="393634"/>
        <a:ext cx="1899730" cy="1899730"/>
      </dsp:txXfrm>
    </dsp:sp>
    <dsp:sp modelId="{75AF668A-A4A4-4C68-BE3E-815FF7BC73A9}">
      <dsp:nvSpPr>
        <dsp:cNvPr id="0" name=""/>
        <dsp:cNvSpPr/>
      </dsp:nvSpPr>
      <dsp:spPr>
        <a:xfrm>
          <a:off x="2415026" y="187"/>
          <a:ext cx="2686624" cy="2686624"/>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854" tIns="25400" rIns="147854"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B2F51"/>
              </a:solidFill>
              <a:latin typeface="Montserrat" panose="00000500000000000000" pitchFamily="50" charset="0"/>
            </a:rPr>
            <a:t>Congestión venosa</a:t>
          </a:r>
          <a:endParaRPr lang="en-US" sz="2000" b="1" kern="1200" dirty="0">
            <a:solidFill>
              <a:srgbClr val="0B2F51"/>
            </a:solidFill>
            <a:latin typeface="Montserrat" panose="00000500000000000000" pitchFamily="50" charset="0"/>
          </a:endParaRPr>
        </a:p>
      </dsp:txBody>
      <dsp:txXfrm>
        <a:off x="2808473" y="393634"/>
        <a:ext cx="1899730" cy="1899730"/>
      </dsp:txXfrm>
    </dsp:sp>
    <dsp:sp modelId="{474EF4A1-DE6D-4687-9000-BAA31D31B380}">
      <dsp:nvSpPr>
        <dsp:cNvPr id="0" name=""/>
        <dsp:cNvSpPr/>
      </dsp:nvSpPr>
      <dsp:spPr>
        <a:xfrm>
          <a:off x="4610820" y="374"/>
          <a:ext cx="2686624" cy="2686624"/>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47854" tIns="25400" rIns="147854" bIns="25400" numCol="1" spcCol="1270" anchor="ctr" anchorCtr="0">
          <a:noAutofit/>
        </a:bodyPr>
        <a:lstStyle/>
        <a:p>
          <a:pPr marL="0" lvl="0" indent="0" algn="ctr" defTabSz="889000">
            <a:lnSpc>
              <a:spcPct val="90000"/>
            </a:lnSpc>
            <a:spcBef>
              <a:spcPct val="0"/>
            </a:spcBef>
            <a:spcAft>
              <a:spcPct val="35000"/>
            </a:spcAft>
            <a:buNone/>
          </a:pPr>
          <a:r>
            <a:rPr lang="es-ES" sz="2000" b="1" kern="1200">
              <a:solidFill>
                <a:srgbClr val="0B2F51"/>
              </a:solidFill>
              <a:latin typeface="Montserrat" panose="00000500000000000000" pitchFamily="50" charset="0"/>
              <a:cs typeface="Times New Roman" pitchFamily="18" charset="0"/>
            </a:rPr>
            <a:t>Dolor pélvico</a:t>
          </a:r>
          <a:endParaRPr lang="es-ES" sz="2000" b="1" kern="1200" dirty="0">
            <a:solidFill>
              <a:srgbClr val="0B2F51"/>
            </a:solidFill>
            <a:latin typeface="Montserrat" panose="00000500000000000000" pitchFamily="50" charset="0"/>
            <a:cs typeface="Times New Roman" pitchFamily="18" charset="0"/>
          </a:endParaRPr>
        </a:p>
      </dsp:txBody>
      <dsp:txXfrm>
        <a:off x="5004267" y="393821"/>
        <a:ext cx="1899730" cy="18997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8EE2E-AB27-458A-9155-91B6856A4436}">
      <dsp:nvSpPr>
        <dsp:cNvPr id="0" name=""/>
        <dsp:cNvSpPr/>
      </dsp:nvSpPr>
      <dsp:spPr>
        <a:xfrm>
          <a:off x="0" y="240129"/>
          <a:ext cx="2584636" cy="15507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50" charset="0"/>
            </a:rPr>
            <a:t>AINES</a:t>
          </a:r>
        </a:p>
      </dsp:txBody>
      <dsp:txXfrm>
        <a:off x="0" y="240129"/>
        <a:ext cx="2584636" cy="1550782"/>
      </dsp:txXfrm>
    </dsp:sp>
    <dsp:sp modelId="{A6DF892F-707E-444F-851B-06A99A35DB55}">
      <dsp:nvSpPr>
        <dsp:cNvPr id="0" name=""/>
        <dsp:cNvSpPr/>
      </dsp:nvSpPr>
      <dsp:spPr>
        <a:xfrm>
          <a:off x="2843100" y="240129"/>
          <a:ext cx="2584636" cy="155078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50" charset="0"/>
            </a:rPr>
            <a:t>AMP </a:t>
          </a:r>
          <a:r>
            <a:rPr lang="en-US" sz="2000" kern="1200" dirty="0">
              <a:latin typeface="Montserrat" panose="00000500000000000000" pitchFamily="50" charset="0"/>
            </a:rPr>
            <a:t>30-50mg/día</a:t>
          </a:r>
          <a:endParaRPr lang="es-ES" sz="2000" kern="1200" dirty="0">
            <a:latin typeface="Montserrat" panose="00000500000000000000" pitchFamily="50" charset="0"/>
          </a:endParaRPr>
        </a:p>
      </dsp:txBody>
      <dsp:txXfrm>
        <a:off x="2843100" y="240129"/>
        <a:ext cx="2584636" cy="1550782"/>
      </dsp:txXfrm>
    </dsp:sp>
    <dsp:sp modelId="{85F2B6B6-CB97-4213-BE77-27C62B8E3F17}">
      <dsp:nvSpPr>
        <dsp:cNvPr id="0" name=""/>
        <dsp:cNvSpPr/>
      </dsp:nvSpPr>
      <dsp:spPr>
        <a:xfrm>
          <a:off x="5686201" y="240129"/>
          <a:ext cx="2584636" cy="155078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a:latin typeface="Montserrat" panose="00000500000000000000" pitchFamily="50" charset="0"/>
            </a:rPr>
            <a:t>Análogos de la GnRH</a:t>
          </a:r>
          <a:endParaRPr lang="es-ES" sz="2000" kern="1200" dirty="0">
            <a:latin typeface="Montserrat" panose="00000500000000000000" pitchFamily="50" charset="0"/>
          </a:endParaRPr>
        </a:p>
      </dsp:txBody>
      <dsp:txXfrm>
        <a:off x="5686201" y="240129"/>
        <a:ext cx="2584636" cy="1550782"/>
      </dsp:txXfrm>
    </dsp:sp>
    <dsp:sp modelId="{9AF100C3-2380-4BF6-9412-435200810A5F}">
      <dsp:nvSpPr>
        <dsp:cNvPr id="0" name=""/>
        <dsp:cNvSpPr/>
      </dsp:nvSpPr>
      <dsp:spPr>
        <a:xfrm>
          <a:off x="1421550" y="2049375"/>
          <a:ext cx="2584636" cy="155078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50" charset="0"/>
            </a:rPr>
            <a:t>Implantes subdérmicos </a:t>
          </a:r>
        </a:p>
      </dsp:txBody>
      <dsp:txXfrm>
        <a:off x="1421550" y="2049375"/>
        <a:ext cx="2584636" cy="1550782"/>
      </dsp:txXfrm>
    </dsp:sp>
    <dsp:sp modelId="{75E159CD-CC10-44DA-A9A2-C247FD1629B1}">
      <dsp:nvSpPr>
        <dsp:cNvPr id="0" name=""/>
        <dsp:cNvSpPr/>
      </dsp:nvSpPr>
      <dsp:spPr>
        <a:xfrm>
          <a:off x="4264650" y="2049375"/>
          <a:ext cx="2584636" cy="155078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anose="00000500000000000000" pitchFamily="50" charset="0"/>
            </a:rPr>
            <a:t>Psicoterapia </a:t>
          </a:r>
        </a:p>
      </dsp:txBody>
      <dsp:txXfrm>
        <a:off x="4264650" y="2049375"/>
        <a:ext cx="2584636" cy="15507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D5F25-2F9A-4BA2-BE05-D119AEE359BF}">
      <dsp:nvSpPr>
        <dsp:cNvPr id="0" name=""/>
        <dsp:cNvSpPr/>
      </dsp:nvSpPr>
      <dsp:spPr>
        <a:xfrm>
          <a:off x="-4772634" y="-731514"/>
          <a:ext cx="5684622" cy="5684622"/>
        </a:xfrm>
        <a:prstGeom prst="blockArc">
          <a:avLst>
            <a:gd name="adj1" fmla="val 18900000"/>
            <a:gd name="adj2" fmla="val 2700000"/>
            <a:gd name="adj3" fmla="val 38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AEE7A6-F739-4D57-97A1-8C31B8D0BCA3}">
      <dsp:nvSpPr>
        <dsp:cNvPr id="0" name=""/>
        <dsp:cNvSpPr/>
      </dsp:nvSpPr>
      <dsp:spPr>
        <a:xfrm>
          <a:off x="399100" y="263765"/>
          <a:ext cx="6466301" cy="52786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995" tIns="50800" rIns="50800" bIns="508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Montserrat" panose="00000500000000000000" pitchFamily="50" charset="0"/>
            </a:rPr>
            <a:t>Trauma quirúrgico</a:t>
          </a:r>
          <a:endParaRPr lang="es-ES" sz="2000" kern="1200" dirty="0">
            <a:latin typeface="Montserrat" panose="00000500000000000000" pitchFamily="50" charset="0"/>
          </a:endParaRPr>
        </a:p>
      </dsp:txBody>
      <dsp:txXfrm>
        <a:off x="399100" y="263765"/>
        <a:ext cx="6466301" cy="527868"/>
      </dsp:txXfrm>
    </dsp:sp>
    <dsp:sp modelId="{D28F0666-18C7-4276-BF6F-380A3C5037B2}">
      <dsp:nvSpPr>
        <dsp:cNvPr id="0" name=""/>
        <dsp:cNvSpPr/>
      </dsp:nvSpPr>
      <dsp:spPr>
        <a:xfrm>
          <a:off x="69183" y="197781"/>
          <a:ext cx="659835" cy="65983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D9A7F1-5AEA-4A8A-9784-AF81748852FB}">
      <dsp:nvSpPr>
        <dsp:cNvPr id="0" name=""/>
        <dsp:cNvSpPr/>
      </dsp:nvSpPr>
      <dsp:spPr>
        <a:xfrm>
          <a:off x="777355" y="1055314"/>
          <a:ext cx="6088046" cy="52786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995" tIns="50800" rIns="50800" bIns="508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Montserrat" panose="00000500000000000000" pitchFamily="50" charset="0"/>
            </a:rPr>
            <a:t>Trauma perineal</a:t>
          </a:r>
        </a:p>
      </dsp:txBody>
      <dsp:txXfrm>
        <a:off x="777355" y="1055314"/>
        <a:ext cx="6088046" cy="527868"/>
      </dsp:txXfrm>
    </dsp:sp>
    <dsp:sp modelId="{E256E50A-9431-44DA-BE60-8A43036BCAF8}">
      <dsp:nvSpPr>
        <dsp:cNvPr id="0" name=""/>
        <dsp:cNvSpPr/>
      </dsp:nvSpPr>
      <dsp:spPr>
        <a:xfrm>
          <a:off x="447438" y="989330"/>
          <a:ext cx="659835" cy="65983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3D6287-A283-430B-9CDC-21CC3EC6FBF8}">
      <dsp:nvSpPr>
        <dsp:cNvPr id="0" name=""/>
        <dsp:cNvSpPr/>
      </dsp:nvSpPr>
      <dsp:spPr>
        <a:xfrm>
          <a:off x="893449" y="1846862"/>
          <a:ext cx="5971952" cy="52786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995" tIns="50800" rIns="50800" bIns="508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Montserrat" panose="00000500000000000000" pitchFamily="50" charset="0"/>
            </a:rPr>
            <a:t>Ciclistas</a:t>
          </a:r>
        </a:p>
      </dsp:txBody>
      <dsp:txXfrm>
        <a:off x="893449" y="1846862"/>
        <a:ext cx="5971952" cy="527868"/>
      </dsp:txXfrm>
    </dsp:sp>
    <dsp:sp modelId="{C8787229-EDF8-4AFD-AC8F-EA674C6054F6}">
      <dsp:nvSpPr>
        <dsp:cNvPr id="0" name=""/>
        <dsp:cNvSpPr/>
      </dsp:nvSpPr>
      <dsp:spPr>
        <a:xfrm>
          <a:off x="563531" y="1780879"/>
          <a:ext cx="659835" cy="659835"/>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3CB9AE-97B1-4E0C-BBA0-2BFB29D1383B}">
      <dsp:nvSpPr>
        <dsp:cNvPr id="0" name=""/>
        <dsp:cNvSpPr/>
      </dsp:nvSpPr>
      <dsp:spPr>
        <a:xfrm>
          <a:off x="777355" y="2638411"/>
          <a:ext cx="6088046" cy="5278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995" tIns="50800" rIns="50800" bIns="508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Montserrat" panose="00000500000000000000" pitchFamily="50" charset="0"/>
            </a:rPr>
            <a:t>Espasmo de músculos del piso pélvico</a:t>
          </a:r>
        </a:p>
      </dsp:txBody>
      <dsp:txXfrm>
        <a:off x="777355" y="2638411"/>
        <a:ext cx="6088046" cy="527868"/>
      </dsp:txXfrm>
    </dsp:sp>
    <dsp:sp modelId="{EF7449C9-0DBC-492E-B21D-E4CB913C39C8}">
      <dsp:nvSpPr>
        <dsp:cNvPr id="0" name=""/>
        <dsp:cNvSpPr/>
      </dsp:nvSpPr>
      <dsp:spPr>
        <a:xfrm>
          <a:off x="447438" y="2572428"/>
          <a:ext cx="659835" cy="65983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4EA3D-E809-451A-8B1A-FD2A4247F7A6}">
      <dsp:nvSpPr>
        <dsp:cNvPr id="0" name=""/>
        <dsp:cNvSpPr/>
      </dsp:nvSpPr>
      <dsp:spPr>
        <a:xfrm>
          <a:off x="399100" y="3429960"/>
          <a:ext cx="6466301" cy="52786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995" tIns="50800" rIns="50800" bIns="50800" numCol="1" spcCol="1270" anchor="ctr" anchorCtr="0">
          <a:noAutofit/>
        </a:bodyPr>
        <a:lstStyle/>
        <a:p>
          <a:pPr marL="0" lvl="0" indent="0" algn="ctr" defTabSz="889000">
            <a:lnSpc>
              <a:spcPct val="90000"/>
            </a:lnSpc>
            <a:spcBef>
              <a:spcPct val="0"/>
            </a:spcBef>
            <a:spcAft>
              <a:spcPct val="35000"/>
            </a:spcAft>
            <a:buNone/>
          </a:pPr>
          <a:r>
            <a:rPr lang="es-CO" sz="2000" kern="1200" dirty="0">
              <a:latin typeface="Montserrat" panose="00000500000000000000" pitchFamily="50" charset="0"/>
            </a:rPr>
            <a:t>Presión de ligamentos que rodean el nervio</a:t>
          </a:r>
        </a:p>
      </dsp:txBody>
      <dsp:txXfrm>
        <a:off x="399100" y="3429960"/>
        <a:ext cx="6466301" cy="527868"/>
      </dsp:txXfrm>
    </dsp:sp>
    <dsp:sp modelId="{5C1A2104-5561-476D-ADA4-A75E7370909D}">
      <dsp:nvSpPr>
        <dsp:cNvPr id="0" name=""/>
        <dsp:cNvSpPr/>
      </dsp:nvSpPr>
      <dsp:spPr>
        <a:xfrm>
          <a:off x="69183" y="3363977"/>
          <a:ext cx="659835" cy="659835"/>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F56D8-1310-4BDC-A07E-BF15B9312AE9}" type="datetimeFigureOut">
              <a:rPr lang="es-CO" smtClean="0"/>
              <a:t>10/05/2021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6CCD86-0D63-4DEC-AF44-4FF55CDC1885}" type="slidenum">
              <a:rPr lang="es-CO" smtClean="0"/>
              <a:t>‹Nº›</a:t>
            </a:fld>
            <a:endParaRPr lang="es-CO"/>
          </a:p>
        </p:txBody>
      </p:sp>
    </p:spTree>
    <p:extLst>
      <p:ext uri="{BB962C8B-B14F-4D97-AF65-F5344CB8AC3E}">
        <p14:creationId xmlns:p14="http://schemas.microsoft.com/office/powerpoint/2010/main" val="250455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Si bien no existe un consenso sobre la definición de CPP, generalmente se define como el…….</a:t>
            </a:r>
          </a:p>
          <a:p>
            <a:endParaRPr lang="es-CO" dirty="0"/>
          </a:p>
          <a:p>
            <a:r>
              <a:rPr lang="es-CO" dirty="0"/>
              <a:t>El dolor puede ser   pero no incluye el dolor cíclico (es decir, ocurre solo con la menstruación, que se define como dismenorrea).</a:t>
            </a:r>
          </a:p>
          <a:p>
            <a:endParaRPr lang="es-CO" dirty="0"/>
          </a:p>
          <a:p>
            <a:pPr marL="0" marR="0" indent="0" algn="l" defTabSz="914400" rtl="0" eaLnBrk="1" fontAlgn="auto" latinLnBrk="0" hangingPunct="1">
              <a:lnSpc>
                <a:spcPct val="100000"/>
              </a:lnSpc>
              <a:spcBef>
                <a:spcPts val="0"/>
              </a:spcBef>
              <a:spcAft>
                <a:spcPts val="0"/>
              </a:spcAft>
              <a:buClrTx/>
              <a:buSzTx/>
              <a:buFontTx/>
              <a:buNone/>
              <a:tabLst/>
              <a:defRPr/>
            </a:pPr>
            <a:r>
              <a:rPr lang="es-CO" dirty="0"/>
              <a:t>La CPP generalmente se refiere al dolor que se limita a la pelvis anatómica (entre el ombligo y el ligamento inguinal).</a:t>
            </a:r>
          </a:p>
        </p:txBody>
      </p:sp>
      <p:sp>
        <p:nvSpPr>
          <p:cNvPr id="4" name="Marcador de número de diapositiva 3"/>
          <p:cNvSpPr>
            <a:spLocks noGrp="1"/>
          </p:cNvSpPr>
          <p:nvPr>
            <p:ph type="sldNum" sz="quarter" idx="10"/>
          </p:nvPr>
        </p:nvSpPr>
        <p:spPr/>
        <p:txBody>
          <a:bodyPr/>
          <a:lstStyle/>
          <a:p>
            <a:fld id="{CD6CCD86-0D63-4DEC-AF44-4FF55CDC1885}" type="slidenum">
              <a:rPr lang="es-CO" smtClean="0"/>
              <a:t>2</a:t>
            </a:fld>
            <a:endParaRPr lang="es-CO"/>
          </a:p>
        </p:txBody>
      </p:sp>
    </p:spTree>
    <p:extLst>
      <p:ext uri="{BB962C8B-B14F-4D97-AF65-F5344CB8AC3E}">
        <p14:creationId xmlns:p14="http://schemas.microsoft.com/office/powerpoint/2010/main" val="1035155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 </a:t>
            </a:r>
            <a:r>
              <a:rPr lang="es-CO" dirty="0" err="1"/>
              <a:t>Caracteristicas</a:t>
            </a:r>
            <a:r>
              <a:rPr lang="es-CO" dirty="0"/>
              <a:t>: </a:t>
            </a:r>
            <a:r>
              <a:rPr lang="es-CO" dirty="0" err="1"/>
              <a:t>Neuropatico</a:t>
            </a:r>
            <a:r>
              <a:rPr lang="es-CO" dirty="0"/>
              <a:t>: Ardor. Uterino: </a:t>
            </a:r>
            <a:r>
              <a:rPr lang="es-CO" dirty="0" err="1"/>
              <a:t>Colicos</a:t>
            </a:r>
            <a:r>
              <a:rPr lang="es-CO" dirty="0"/>
              <a:t>. </a:t>
            </a:r>
            <a:r>
              <a:rPr lang="es-CO" dirty="0" err="1"/>
              <a:t>Cuantificacion</a:t>
            </a:r>
            <a:r>
              <a:rPr lang="es-CO" dirty="0"/>
              <a:t> del dolor.</a:t>
            </a:r>
          </a:p>
          <a:p>
            <a:r>
              <a:rPr lang="es-CO" dirty="0"/>
              <a:t>Los hallazgos que hacen sospechosos dolor de origen neuromuscular son dolor a la </a:t>
            </a:r>
            <a:r>
              <a:rPr lang="es-CO" dirty="0" err="1"/>
              <a:t>palpacion</a:t>
            </a:r>
            <a:r>
              <a:rPr lang="es-CO" dirty="0"/>
              <a:t> de </a:t>
            </a:r>
            <a:r>
              <a:rPr lang="es-CO" dirty="0" err="1"/>
              <a:t>musculos</a:t>
            </a:r>
            <a:r>
              <a:rPr lang="es-CO" dirty="0"/>
              <a:t> del pisos pélvico y dolor a la palpación de la pared abdominal.</a:t>
            </a:r>
            <a:br>
              <a:rPr lang="es-CO" dirty="0"/>
            </a:br>
            <a:r>
              <a:rPr lang="es-CO" dirty="0"/>
              <a:t>Se debe hacer un historia detallada cronológica, desencadenantes, atenuantes y tratamientos previos, historial quirúrgico y patologías.</a:t>
            </a: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11</a:t>
            </a:fld>
            <a:endParaRPr lang="es-CO"/>
          </a:p>
        </p:txBody>
      </p:sp>
    </p:spTree>
    <p:extLst>
      <p:ext uri="{BB962C8B-B14F-4D97-AF65-F5344CB8AC3E}">
        <p14:creationId xmlns:p14="http://schemas.microsoft.com/office/powerpoint/2010/main" val="793923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mn-lt"/>
                <a:ea typeface="+mn-ea"/>
                <a:cs typeface="+mn-cs"/>
              </a:rPr>
              <a:t>Se describe en la literatura, la presencia de banderas rojas que pueden orientar hacia enfermedad sistémica o malignidad, las cuales son: Sangrado poscoital, sangrado</a:t>
            </a:r>
          </a:p>
          <a:p>
            <a:r>
              <a:rPr lang="es-CO" sz="1200" b="0" i="0" u="none" strike="noStrike" kern="1200" baseline="0" dirty="0" err="1">
                <a:solidFill>
                  <a:schemeClr val="tx1"/>
                </a:solidFill>
                <a:latin typeface="+mn-lt"/>
                <a:ea typeface="+mn-ea"/>
                <a:cs typeface="+mn-cs"/>
              </a:rPr>
              <a:t>posmenopaúsico</a:t>
            </a:r>
            <a:r>
              <a:rPr lang="es-CO" sz="1200" b="0" i="0" u="none" strike="noStrike" kern="1200" baseline="0" dirty="0">
                <a:solidFill>
                  <a:schemeClr val="tx1"/>
                </a:solidFill>
                <a:latin typeface="+mn-lt"/>
                <a:ea typeface="+mn-ea"/>
                <a:cs typeface="+mn-cs"/>
              </a:rPr>
              <a:t> u origen del dolor en la posmenopausia, pérdida de peso inexplicada, hematuria y presencia de masa pélvica. </a:t>
            </a:r>
            <a:endParaRPr lang="es-CO" dirty="0"/>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12</a:t>
            </a:fld>
            <a:endParaRPr lang="es-CO"/>
          </a:p>
        </p:txBody>
      </p:sp>
    </p:spTree>
    <p:extLst>
      <p:ext uri="{BB962C8B-B14F-4D97-AF65-F5344CB8AC3E}">
        <p14:creationId xmlns:p14="http://schemas.microsoft.com/office/powerpoint/2010/main" val="1762764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mn-lt"/>
                <a:ea typeface="+mn-ea"/>
                <a:cs typeface="+mn-cs"/>
              </a:rPr>
              <a:t>El objetivo del examen físico es identificar el </a:t>
            </a:r>
            <a:r>
              <a:rPr lang="es-CO" sz="1200" b="0" i="0" u="none" strike="noStrike" kern="1200" baseline="0" dirty="0" err="1">
                <a:solidFill>
                  <a:schemeClr val="tx1"/>
                </a:solidFill>
                <a:latin typeface="+mn-lt"/>
                <a:ea typeface="+mn-ea"/>
                <a:cs typeface="+mn-cs"/>
              </a:rPr>
              <a:t>dermatoma</a:t>
            </a:r>
            <a:r>
              <a:rPr lang="es-CO" sz="1200" b="0" i="0" u="none" strike="noStrike" kern="1200" baseline="0" dirty="0">
                <a:solidFill>
                  <a:schemeClr val="tx1"/>
                </a:solidFill>
                <a:latin typeface="+mn-lt"/>
                <a:ea typeface="+mn-ea"/>
                <a:cs typeface="+mn-cs"/>
              </a:rPr>
              <a:t>, tejidos, músculos, nervios y órganos que reproduzcan el dolor y permitan identificar la causa; la mayoría de veces los hallazgos pueden ser inespecíficos.</a:t>
            </a:r>
          </a:p>
          <a:p>
            <a:r>
              <a:rPr lang="es-CO" sz="1200" b="0" i="0" u="none" strike="noStrike" kern="1200" baseline="0" dirty="0">
                <a:solidFill>
                  <a:schemeClr val="tx1"/>
                </a:solidFill>
                <a:latin typeface="+mn-lt"/>
                <a:ea typeface="+mn-ea"/>
                <a:cs typeface="+mn-cs"/>
              </a:rPr>
              <a:t>La valoración física de la paciente con DPC, para evaluar todos sus componentes, se realiza con la mnemotecnia de las 4 eses:</a:t>
            </a: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13</a:t>
            </a:fld>
            <a:endParaRPr lang="es-CO"/>
          </a:p>
        </p:txBody>
      </p:sp>
    </p:spTree>
    <p:extLst>
      <p:ext uri="{BB962C8B-B14F-4D97-AF65-F5344CB8AC3E}">
        <p14:creationId xmlns:p14="http://schemas.microsoft.com/office/powerpoint/2010/main" val="2764139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i="0" u="none" strike="noStrike" kern="1200" baseline="0" dirty="0">
                <a:solidFill>
                  <a:schemeClr val="tx1"/>
                </a:solidFill>
                <a:latin typeface="+mn-lt"/>
                <a:ea typeface="+mn-ea"/>
                <a:cs typeface="+mn-cs"/>
              </a:rPr>
              <a:t>No olvidar la evaluación de la columna lumbar, articulaciones </a:t>
            </a:r>
            <a:r>
              <a:rPr lang="es-CO" sz="1200" b="0" i="0" u="none" strike="noStrike" kern="1200" baseline="0" dirty="0" err="1">
                <a:solidFill>
                  <a:schemeClr val="tx1"/>
                </a:solidFill>
                <a:latin typeface="+mn-lt"/>
                <a:ea typeface="+mn-ea"/>
                <a:cs typeface="+mn-cs"/>
              </a:rPr>
              <a:t>sacroíliacas</a:t>
            </a:r>
            <a:r>
              <a:rPr lang="es-CO" sz="1200" b="0" i="0" u="none" strike="noStrike" kern="1200" baseline="0" dirty="0">
                <a:solidFill>
                  <a:schemeClr val="tx1"/>
                </a:solidFill>
                <a:latin typeface="+mn-lt"/>
                <a:ea typeface="+mn-ea"/>
                <a:cs typeface="+mn-cs"/>
              </a:rPr>
              <a:t> y sínfisis pubis, para descartar un posible origen </a:t>
            </a:r>
            <a:r>
              <a:rPr lang="es-CO" sz="1200" b="0" i="0" u="none" strike="noStrike" kern="1200" baseline="0" dirty="0" err="1">
                <a:solidFill>
                  <a:schemeClr val="tx1"/>
                </a:solidFill>
                <a:latin typeface="+mn-lt"/>
                <a:ea typeface="+mn-ea"/>
                <a:cs typeface="+mn-cs"/>
              </a:rPr>
              <a:t>musculoesquelético</a:t>
            </a:r>
            <a:r>
              <a:rPr lang="es-CO" sz="1200" b="0" i="0" u="none" strike="noStrike" kern="1200" baseline="0" dirty="0">
                <a:solidFill>
                  <a:schemeClr val="tx1"/>
                </a:solidFill>
                <a:latin typeface="+mn-lt"/>
                <a:ea typeface="+mn-ea"/>
                <a:cs typeface="+mn-cs"/>
              </a:rPr>
              <a:t>.</a:t>
            </a:r>
            <a:endParaRPr lang="es-CO" dirty="0"/>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14</a:t>
            </a:fld>
            <a:endParaRPr lang="es-CO"/>
          </a:p>
        </p:txBody>
      </p:sp>
    </p:spTree>
    <p:extLst>
      <p:ext uri="{BB962C8B-B14F-4D97-AF65-F5344CB8AC3E}">
        <p14:creationId xmlns:p14="http://schemas.microsoft.com/office/powerpoint/2010/main" val="2087871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i="0" u="none" strike="noStrike" kern="1200" baseline="0" dirty="0">
                <a:solidFill>
                  <a:schemeClr val="tx1"/>
                </a:solidFill>
                <a:latin typeface="+mn-lt"/>
                <a:ea typeface="+mn-ea"/>
                <a:cs typeface="+mn-cs"/>
              </a:rPr>
              <a:t>Evaluación del abdomen y la pared abdominal, en búsqueda de puntos gatillo, cicatrices quirúrgicas, distensión abdominal y presencia de masas u otros hallazgos que expliquen el origen del dolor.</a:t>
            </a: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18</a:t>
            </a:fld>
            <a:endParaRPr lang="es-CO"/>
          </a:p>
        </p:txBody>
      </p:sp>
    </p:spTree>
    <p:extLst>
      <p:ext uri="{BB962C8B-B14F-4D97-AF65-F5344CB8AC3E}">
        <p14:creationId xmlns:p14="http://schemas.microsoft.com/office/powerpoint/2010/main" val="1887282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O" dirty="0">
                <a:solidFill>
                  <a:schemeClr val="bg1"/>
                </a:solidFill>
                <a:latin typeface="Corbel" pitchFamily="34" charset="0"/>
              </a:rPr>
              <a:t>Palpación con el pulpejo de </a:t>
            </a:r>
            <a:r>
              <a:rPr lang="es-CO" dirty="0">
                <a:solidFill>
                  <a:srgbClr val="FF0000"/>
                </a:solidFill>
                <a:latin typeface="Corbel" pitchFamily="34" charset="0"/>
              </a:rPr>
              <a:t>un solo dedo</a:t>
            </a:r>
          </a:p>
          <a:p>
            <a:pPr algn="just"/>
            <a:r>
              <a:rPr lang="es-CO" dirty="0">
                <a:solidFill>
                  <a:schemeClr val="bg1"/>
                </a:solidFill>
                <a:latin typeface="Corbel" pitchFamily="34" charset="0"/>
              </a:rPr>
              <a:t>No palpación profunda</a:t>
            </a:r>
          </a:p>
          <a:p>
            <a:pPr algn="just"/>
            <a:r>
              <a:rPr lang="es-CO" dirty="0">
                <a:solidFill>
                  <a:schemeClr val="bg1"/>
                </a:solidFill>
                <a:latin typeface="Corbel" pitchFamily="34" charset="0"/>
              </a:rPr>
              <a:t>Evaluación sistemática y de </a:t>
            </a:r>
            <a:r>
              <a:rPr lang="es-CO" dirty="0">
                <a:solidFill>
                  <a:srgbClr val="FF0000"/>
                </a:solidFill>
                <a:latin typeface="Corbel" pitchFamily="34" charset="0"/>
              </a:rPr>
              <a:t>todo</a:t>
            </a:r>
            <a:r>
              <a:rPr lang="es-CO" dirty="0">
                <a:solidFill>
                  <a:schemeClr val="bg1"/>
                </a:solidFill>
                <a:latin typeface="Corbel" pitchFamily="34" charset="0"/>
              </a:rPr>
              <a:t> el abdomen</a:t>
            </a:r>
          </a:p>
          <a:p>
            <a:pPr algn="just">
              <a:lnSpc>
                <a:spcPct val="90000"/>
              </a:lnSpc>
            </a:pPr>
            <a:r>
              <a:rPr lang="es-CO" dirty="0">
                <a:solidFill>
                  <a:schemeClr val="bg1"/>
                </a:solidFill>
              </a:rPr>
              <a:t>Presión cada sitio durante 1-3seg hasta que el pulpejo se ponga blanco</a:t>
            </a:r>
          </a:p>
          <a:p>
            <a:pPr algn="just">
              <a:lnSpc>
                <a:spcPct val="90000"/>
              </a:lnSpc>
            </a:pPr>
            <a:r>
              <a:rPr lang="es-CO" dirty="0" err="1">
                <a:solidFill>
                  <a:schemeClr val="bg1"/>
                </a:solidFill>
              </a:rPr>
              <a:t>Dermatomas</a:t>
            </a:r>
            <a:r>
              <a:rPr lang="es-CO" dirty="0">
                <a:solidFill>
                  <a:schemeClr val="bg1"/>
                </a:solidFill>
              </a:rPr>
              <a:t>*</a:t>
            </a:r>
            <a:endParaRPr lang="es-CO" dirty="0">
              <a:solidFill>
                <a:schemeClr val="bg1"/>
              </a:solidFill>
              <a:latin typeface="Corbel" pitchFamily="34" charset="0"/>
            </a:endParaRPr>
          </a:p>
          <a:p>
            <a:pPr algn="just"/>
            <a:r>
              <a:rPr lang="es-CO" dirty="0">
                <a:solidFill>
                  <a:schemeClr val="bg1"/>
                </a:solidFill>
                <a:latin typeface="Corbel" pitchFamily="34" charset="0"/>
              </a:rPr>
              <a:t>Debe producirse </a:t>
            </a:r>
            <a:r>
              <a:rPr lang="es-CO" dirty="0">
                <a:solidFill>
                  <a:srgbClr val="FF0000"/>
                </a:solidFill>
                <a:latin typeface="Corbel" pitchFamily="34" charset="0"/>
              </a:rPr>
              <a:t>reproducción</a:t>
            </a:r>
            <a:r>
              <a:rPr lang="es-CO" dirty="0">
                <a:solidFill>
                  <a:schemeClr val="bg1"/>
                </a:solidFill>
                <a:latin typeface="Corbel" pitchFamily="34" charset="0"/>
              </a:rPr>
              <a:t> total o parcial de los síntomas dolorosos a la palpación</a:t>
            </a:r>
          </a:p>
          <a:p>
            <a:pPr algn="just"/>
            <a:r>
              <a:rPr lang="es-CO" dirty="0">
                <a:solidFill>
                  <a:schemeClr val="bg1"/>
                </a:solidFill>
                <a:latin typeface="Corbel" pitchFamily="34" charset="0"/>
              </a:rPr>
              <a:t>Considerar bloqueo de los puntos gatillo antes del TV / examen pélvico (diagnóstico y/o terapéutico)</a:t>
            </a:r>
          </a:p>
          <a:p>
            <a:endParaRPr lang="es-CO" dirty="0"/>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19</a:t>
            </a:fld>
            <a:endParaRPr lang="es-CO"/>
          </a:p>
        </p:txBody>
      </p:sp>
    </p:spTree>
    <p:extLst>
      <p:ext uri="{BB962C8B-B14F-4D97-AF65-F5344CB8AC3E}">
        <p14:creationId xmlns:p14="http://schemas.microsoft.com/office/powerpoint/2010/main" val="4271516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solidFill>
                  <a:schemeClr val="bg1"/>
                </a:solidFill>
                <a:latin typeface="Corbel" pitchFamily="34" charset="0"/>
              </a:rPr>
              <a:t>1926 </a:t>
            </a:r>
            <a:r>
              <a:rPr lang="es-CO" dirty="0">
                <a:solidFill>
                  <a:schemeClr val="tx1"/>
                </a:solidFill>
                <a:latin typeface="+mn-lt"/>
              </a:rPr>
              <a:t>D</a:t>
            </a:r>
            <a:r>
              <a:rPr lang="es-CO" dirty="0">
                <a:solidFill>
                  <a:schemeClr val="bg1"/>
                </a:solidFill>
                <a:latin typeface="Corbel" pitchFamily="34" charset="0"/>
              </a:rPr>
              <a:t>iferencia dolor visceral intra abdominal de dolor </a:t>
            </a:r>
            <a:r>
              <a:rPr lang="es-CO" dirty="0" err="1">
                <a:solidFill>
                  <a:schemeClr val="bg1"/>
                </a:solidFill>
                <a:latin typeface="Corbel" pitchFamily="34" charset="0"/>
              </a:rPr>
              <a:t>miofascial</a:t>
            </a:r>
            <a:endParaRPr lang="es-CO" dirty="0">
              <a:solidFill>
                <a:schemeClr val="bg1"/>
              </a:solidFill>
              <a:latin typeface="Corbel" pitchFamily="34" charset="0"/>
            </a:endParaRPr>
          </a:p>
          <a:p>
            <a:pPr rtl="0"/>
            <a:r>
              <a:rPr lang="es-CO" sz="1200" b="0" i="0" u="none" strike="noStrike" kern="1200" dirty="0">
                <a:solidFill>
                  <a:schemeClr val="tx1"/>
                </a:solidFill>
                <a:effectLst/>
                <a:latin typeface="+mn-lt"/>
                <a:ea typeface="+mn-ea"/>
                <a:cs typeface="+mn-cs"/>
              </a:rPr>
              <a:t>Dolor que empeora o no mejora con la contracción de los músculos abdominales (flexionar la cabeza o elevar los pies), si mejora se considera que el dolor es de origen visceral.</a:t>
            </a:r>
            <a:endParaRPr lang="es-CO" b="0" dirty="0">
              <a:effectLst/>
            </a:endParaRPr>
          </a:p>
          <a:p>
            <a:r>
              <a:rPr lang="es-CO" dirty="0">
                <a:solidFill>
                  <a:srgbClr val="FF0000"/>
                </a:solidFill>
                <a:latin typeface="Corbel" pitchFamily="34" charset="0"/>
              </a:rPr>
              <a:t>Alta sensibilidad y especificidad</a:t>
            </a: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20</a:t>
            </a:fld>
            <a:endParaRPr lang="es-CO"/>
          </a:p>
        </p:txBody>
      </p:sp>
    </p:spTree>
    <p:extLst>
      <p:ext uri="{BB962C8B-B14F-4D97-AF65-F5344CB8AC3E}">
        <p14:creationId xmlns:p14="http://schemas.microsoft.com/office/powerpoint/2010/main" val="2270535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s-CO" dirty="0"/>
              <a:t>punto entre tercio medio con los dos tercios laterales de una línea entre el ombligo y las crestas ilíacas anterosuperiores), </a:t>
            </a:r>
          </a:p>
          <a:p>
            <a:pPr lvl="1" algn="l"/>
            <a:endParaRPr lang="es-CO" dirty="0">
              <a:solidFill>
                <a:schemeClr val="bg1"/>
              </a:solidFill>
              <a:latin typeface="Corbel" pitchFamily="34" charset="0"/>
            </a:endParaRPr>
          </a:p>
          <a:p>
            <a:pPr lvl="1" algn="l"/>
            <a:r>
              <a:rPr lang="es-CO" dirty="0">
                <a:solidFill>
                  <a:schemeClr val="bg1"/>
                </a:solidFill>
                <a:latin typeface="Corbel" pitchFamily="34" charset="0"/>
              </a:rPr>
              <a:t>Alta sensibilidad y especificidad (aunado a síntomas) para</a:t>
            </a:r>
            <a:r>
              <a:rPr lang="es-CO" dirty="0">
                <a:solidFill>
                  <a:srgbClr val="FF0000"/>
                </a:solidFill>
                <a:latin typeface="Corbel" pitchFamily="34" charset="0"/>
              </a:rPr>
              <a:t> SX congestión pélvica</a:t>
            </a:r>
            <a:endParaRPr lang="en-US" dirty="0">
              <a:solidFill>
                <a:srgbClr val="FF0000"/>
              </a:solidFill>
              <a:latin typeface="Corbel" pitchFamily="34" charset="0"/>
            </a:endParaRP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22</a:t>
            </a:fld>
            <a:endParaRPr lang="es-CO"/>
          </a:p>
        </p:txBody>
      </p:sp>
    </p:spTree>
    <p:extLst>
      <p:ext uri="{BB962C8B-B14F-4D97-AF65-F5344CB8AC3E}">
        <p14:creationId xmlns:p14="http://schemas.microsoft.com/office/powerpoint/2010/main" val="2369243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mn-lt"/>
                <a:ea typeface="+mn-ea"/>
                <a:cs typeface="+mn-cs"/>
              </a:rPr>
              <a:t>incluyendo especuloscopia, realización de tacto bimanual y evaluación de la musculatura del piso pélvico, en búsqueda secreciones vaginales, prolapso de órganos pélvicos, </a:t>
            </a:r>
            <a:r>
              <a:rPr lang="pt-BR" sz="1200" b="0" i="0" u="none" strike="noStrike" kern="1200" baseline="0" dirty="0" err="1">
                <a:solidFill>
                  <a:schemeClr val="tx1"/>
                </a:solidFill>
                <a:latin typeface="+mn-lt"/>
                <a:ea typeface="+mn-ea"/>
                <a:cs typeface="+mn-cs"/>
              </a:rPr>
              <a:t>masas</a:t>
            </a:r>
            <a:r>
              <a:rPr lang="pt-BR" sz="1200" b="0" i="0" u="none" strike="noStrike" kern="1200" baseline="0" dirty="0">
                <a:solidFill>
                  <a:schemeClr val="tx1"/>
                </a:solidFill>
                <a:latin typeface="+mn-lt"/>
                <a:ea typeface="+mn-ea"/>
                <a:cs typeface="+mn-cs"/>
              </a:rPr>
              <a:t> o aumento </a:t>
            </a:r>
            <a:r>
              <a:rPr lang="pt-BR" sz="1200" b="0" i="0" u="none" strike="noStrike" kern="1200" baseline="0" dirty="0" err="1">
                <a:solidFill>
                  <a:schemeClr val="tx1"/>
                </a:solidFill>
                <a:latin typeface="+mn-lt"/>
                <a:ea typeface="+mn-ea"/>
                <a:cs typeface="+mn-cs"/>
              </a:rPr>
              <a:t>tamaño</a:t>
            </a:r>
            <a:r>
              <a:rPr lang="pt-BR" sz="1200" b="0" i="0" u="none" strike="noStrike" kern="1200" baseline="0" dirty="0">
                <a:solidFill>
                  <a:schemeClr val="tx1"/>
                </a:solidFill>
                <a:latin typeface="+mn-lt"/>
                <a:ea typeface="+mn-ea"/>
                <a:cs typeface="+mn-cs"/>
              </a:rPr>
              <a:t> uterino.</a:t>
            </a:r>
          </a:p>
          <a:p>
            <a:r>
              <a:rPr lang="es-CO" sz="1200" b="0" i="0" u="none" strike="noStrike" kern="1200" baseline="0" dirty="0">
                <a:solidFill>
                  <a:schemeClr val="tx1"/>
                </a:solidFill>
                <a:latin typeface="+mn-lt"/>
                <a:ea typeface="+mn-ea"/>
                <a:cs typeface="+mn-cs"/>
              </a:rPr>
              <a:t>Incluir evaluación rectal para descartar hallazgos que puedan causar dolor pélvico crónico como hemorroides, fístulas, fisuras o abscesos.</a:t>
            </a: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24</a:t>
            </a:fld>
            <a:endParaRPr lang="es-CO"/>
          </a:p>
        </p:txBody>
      </p:sp>
    </p:spTree>
    <p:extLst>
      <p:ext uri="{BB962C8B-B14F-4D97-AF65-F5344CB8AC3E}">
        <p14:creationId xmlns:p14="http://schemas.microsoft.com/office/powerpoint/2010/main" val="3510965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90000"/>
              </a:lnSpc>
            </a:pPr>
            <a:r>
              <a:rPr lang="es-CO" dirty="0">
                <a:solidFill>
                  <a:schemeClr val="bg1"/>
                </a:solidFill>
                <a:latin typeface="Corbel" pitchFamily="34" charset="0"/>
              </a:rPr>
              <a:t>Sensación dérmica</a:t>
            </a:r>
          </a:p>
          <a:p>
            <a:pPr algn="just">
              <a:lnSpc>
                <a:spcPct val="90000"/>
              </a:lnSpc>
            </a:pPr>
            <a:r>
              <a:rPr lang="es-CO" dirty="0">
                <a:solidFill>
                  <a:schemeClr val="bg1"/>
                </a:solidFill>
                <a:latin typeface="Corbel" pitchFamily="34" charset="0"/>
              </a:rPr>
              <a:t>Simple y MUY barato </a:t>
            </a:r>
          </a:p>
          <a:p>
            <a:pPr algn="just">
              <a:lnSpc>
                <a:spcPct val="90000"/>
              </a:lnSpc>
            </a:pPr>
            <a:r>
              <a:rPr lang="es-CO" dirty="0">
                <a:solidFill>
                  <a:schemeClr val="bg1"/>
                </a:solidFill>
                <a:latin typeface="Corbel" pitchFamily="34" charset="0"/>
              </a:rPr>
              <a:t>Poco tiempo Define rápidamente la presencia de neuropatía</a:t>
            </a:r>
          </a:p>
          <a:p>
            <a:pPr algn="just">
              <a:lnSpc>
                <a:spcPct val="90000"/>
              </a:lnSpc>
            </a:pPr>
            <a:r>
              <a:rPr lang="es-CO" dirty="0">
                <a:solidFill>
                  <a:schemeClr val="bg1"/>
                </a:solidFill>
                <a:latin typeface="Corbel" pitchFamily="34" charset="0"/>
              </a:rPr>
              <a:t>Comparar con cara medial del muslo Los cambios </a:t>
            </a:r>
            <a:r>
              <a:rPr lang="es-CO" dirty="0">
                <a:solidFill>
                  <a:srgbClr val="FF0000"/>
                </a:solidFill>
                <a:latin typeface="Corbel" pitchFamily="34" charset="0"/>
              </a:rPr>
              <a:t>asimétricos</a:t>
            </a:r>
            <a:r>
              <a:rPr lang="es-CO" dirty="0">
                <a:solidFill>
                  <a:schemeClr val="bg1"/>
                </a:solidFill>
                <a:latin typeface="Corbel" pitchFamily="34" charset="0"/>
              </a:rPr>
              <a:t> son mas específicos</a:t>
            </a: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26</a:t>
            </a:fld>
            <a:endParaRPr lang="es-CO"/>
          </a:p>
        </p:txBody>
      </p:sp>
    </p:spTree>
    <p:extLst>
      <p:ext uri="{BB962C8B-B14F-4D97-AF65-F5344CB8AC3E}">
        <p14:creationId xmlns:p14="http://schemas.microsoft.com/office/powerpoint/2010/main" val="323707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 A nivel mundial, se ha informado que la PPC femenina afecta al 6 a 25 por ciento de las mujeres en edad reproductiva</a:t>
            </a:r>
          </a:p>
          <a:p>
            <a:r>
              <a:rPr lang="es-CO" dirty="0">
                <a:latin typeface="ArialMT"/>
              </a:rPr>
              <a:t>50% en pacientes con historia de abuso físico o sexual</a:t>
            </a:r>
            <a:r>
              <a:rPr lang="es-CO" sz="800" dirty="0">
                <a:latin typeface="ArialMT"/>
              </a:rPr>
              <a:t>.</a:t>
            </a:r>
            <a:endParaRPr lang="es-CO" dirty="0">
              <a:latin typeface="ArialMT"/>
            </a:endParaRP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3</a:t>
            </a:fld>
            <a:endParaRPr lang="es-CO"/>
          </a:p>
        </p:txBody>
      </p:sp>
    </p:spTree>
    <p:extLst>
      <p:ext uri="{BB962C8B-B14F-4D97-AF65-F5344CB8AC3E}">
        <p14:creationId xmlns:p14="http://schemas.microsoft.com/office/powerpoint/2010/main" val="376676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solidFill>
                  <a:schemeClr val="bg1"/>
                </a:solidFill>
                <a:latin typeface="Corbel" pitchFamily="34" charset="0"/>
              </a:rPr>
              <a:t>Prueba de presión (como la del </a:t>
            </a:r>
            <a:r>
              <a:rPr lang="es-CO" dirty="0">
                <a:solidFill>
                  <a:srgbClr val="FF0000"/>
                </a:solidFill>
                <a:latin typeface="Corbel" pitchFamily="34" charset="0"/>
              </a:rPr>
              <a:t>túnel del carpo</a:t>
            </a:r>
            <a:r>
              <a:rPr lang="es-CO" dirty="0">
                <a:solidFill>
                  <a:schemeClr val="bg1"/>
                </a:solidFill>
                <a:latin typeface="Corbel" pitchFamily="34" charset="0"/>
              </a:rPr>
              <a:t>)</a:t>
            </a:r>
          </a:p>
          <a:p>
            <a:r>
              <a:rPr lang="es-CO" dirty="0">
                <a:solidFill>
                  <a:schemeClr val="bg1"/>
                </a:solidFill>
                <a:latin typeface="Corbel" pitchFamily="34" charset="0"/>
              </a:rPr>
              <a:t>Percusión / Presión sobre el canal pudendo</a:t>
            </a:r>
          </a:p>
          <a:p>
            <a:r>
              <a:rPr lang="es-CO" dirty="0">
                <a:solidFill>
                  <a:schemeClr val="bg1"/>
                </a:solidFill>
                <a:latin typeface="Corbel" pitchFamily="34" charset="0"/>
              </a:rPr>
              <a:t>Medial a la espina isquiática</a:t>
            </a:r>
          </a:p>
          <a:p>
            <a:r>
              <a:rPr lang="es-CO" dirty="0">
                <a:solidFill>
                  <a:schemeClr val="bg1"/>
                </a:solidFill>
                <a:latin typeface="Corbel" pitchFamily="34" charset="0"/>
              </a:rPr>
              <a:t>La presión </a:t>
            </a:r>
            <a:r>
              <a:rPr lang="es-CO" dirty="0">
                <a:solidFill>
                  <a:srgbClr val="FF0000"/>
                </a:solidFill>
                <a:latin typeface="Corbel" pitchFamily="34" charset="0"/>
              </a:rPr>
              <a:t>reproduce </a:t>
            </a:r>
            <a:r>
              <a:rPr lang="es-CO" dirty="0">
                <a:solidFill>
                  <a:schemeClr val="bg1"/>
                </a:solidFill>
                <a:latin typeface="Corbel" pitchFamily="34" charset="0"/>
              </a:rPr>
              <a:t>los síntomas</a:t>
            </a:r>
          </a:p>
          <a:p>
            <a:r>
              <a:rPr lang="es-CO" dirty="0">
                <a:solidFill>
                  <a:schemeClr val="bg1"/>
                </a:solidFill>
                <a:latin typeface="Corbel" pitchFamily="34" charset="0"/>
              </a:rPr>
              <a:t>Irradiación</a:t>
            </a:r>
          </a:p>
          <a:p>
            <a:pPr lvl="1"/>
            <a:r>
              <a:rPr lang="es-CO" dirty="0">
                <a:solidFill>
                  <a:schemeClr val="bg1"/>
                </a:solidFill>
                <a:latin typeface="Corbel" pitchFamily="34" charset="0"/>
              </a:rPr>
              <a:t>Perineal / Vulvar</a:t>
            </a:r>
          </a:p>
          <a:p>
            <a:pPr lvl="1"/>
            <a:r>
              <a:rPr lang="es-CO" dirty="0">
                <a:solidFill>
                  <a:schemeClr val="bg1"/>
                </a:solidFill>
                <a:latin typeface="Corbel" pitchFamily="34" charset="0"/>
              </a:rPr>
              <a:t>Abdomen inferior</a:t>
            </a:r>
          </a:p>
          <a:p>
            <a:pPr lvl="1"/>
            <a:r>
              <a:rPr lang="es-CO" dirty="0">
                <a:solidFill>
                  <a:schemeClr val="bg1"/>
                </a:solidFill>
                <a:latin typeface="Corbel" pitchFamily="34" charset="0"/>
              </a:rPr>
              <a:t>Muslos / glúteos</a:t>
            </a:r>
          </a:p>
          <a:p>
            <a:pPr lvl="1"/>
            <a:r>
              <a:rPr lang="es-CO" dirty="0">
                <a:solidFill>
                  <a:schemeClr val="bg1"/>
                </a:solidFill>
                <a:latin typeface="Corbel" pitchFamily="34" charset="0"/>
              </a:rPr>
              <a:t>MMII</a:t>
            </a:r>
          </a:p>
          <a:p>
            <a:endParaRPr lang="es-CO" dirty="0"/>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27</a:t>
            </a:fld>
            <a:endParaRPr lang="es-CO"/>
          </a:p>
        </p:txBody>
      </p:sp>
    </p:spTree>
    <p:extLst>
      <p:ext uri="{BB962C8B-B14F-4D97-AF65-F5344CB8AC3E}">
        <p14:creationId xmlns:p14="http://schemas.microsoft.com/office/powerpoint/2010/main" val="183617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CO" sz="1200" b="0" i="0" u="none" strike="noStrike" kern="1200" dirty="0">
                <a:solidFill>
                  <a:schemeClr val="tx1"/>
                </a:solidFill>
                <a:effectLst/>
                <a:latin typeface="+mn-lt"/>
                <a:ea typeface="+mn-ea"/>
                <a:cs typeface="+mn-cs"/>
              </a:rPr>
              <a:t>La palpación dolorosa de la pared anterior de la vagina hace pensar en cistitis intersticial.</a:t>
            </a:r>
            <a:endParaRPr lang="es-CO" b="0" dirty="0">
              <a:effectLst/>
            </a:endParaRPr>
          </a:p>
          <a:p>
            <a:pPr rtl="0"/>
            <a:r>
              <a:rPr lang="es-CO" sz="1200" b="0" i="0" u="none" strike="noStrike" kern="1200" dirty="0">
                <a:solidFill>
                  <a:schemeClr val="tx1"/>
                </a:solidFill>
                <a:effectLst/>
                <a:latin typeface="+mn-lt"/>
                <a:ea typeface="+mn-ea"/>
                <a:cs typeface="+mn-cs"/>
              </a:rPr>
              <a:t>Se debe evaluar por especuloscopia lesiones como pólipos, patologías infecciosas o patología cervical. </a:t>
            </a:r>
            <a:endParaRPr lang="es-CO" b="0" dirty="0">
              <a:effectLst/>
            </a:endParaRPr>
          </a:p>
          <a:p>
            <a:pPr rtl="0"/>
            <a:r>
              <a:rPr lang="es-CO" sz="1200" b="0" i="0" u="none" strike="noStrike" kern="1200" dirty="0">
                <a:solidFill>
                  <a:schemeClr val="tx1"/>
                </a:solidFill>
                <a:effectLst/>
                <a:latin typeface="+mn-lt"/>
                <a:ea typeface="+mn-ea"/>
                <a:cs typeface="+mn-cs"/>
              </a:rPr>
              <a:t>Tacto vaginal para evaluar tamaño del útero, dolor en anexos o patologías en estos.</a:t>
            </a:r>
            <a:endParaRPr lang="es-CO" b="0" dirty="0">
              <a:effectLst/>
            </a:endParaRPr>
          </a:p>
          <a:p>
            <a:pPr rtl="0"/>
            <a:r>
              <a:rPr lang="es-CO" sz="1200" b="0" i="0" u="none" strike="noStrike" kern="1200" dirty="0">
                <a:solidFill>
                  <a:schemeClr val="tx1"/>
                </a:solidFill>
                <a:effectLst/>
                <a:latin typeface="+mn-lt"/>
                <a:ea typeface="+mn-ea"/>
                <a:cs typeface="+mn-cs"/>
              </a:rPr>
              <a:t>Tacto rectal para evaluar esfínter, tabique rectovaginal en casos de sintomatología de dolor pélvico profundo.</a:t>
            </a:r>
            <a:endParaRPr lang="es-CO" b="0" dirty="0">
              <a:effectLst/>
            </a:endParaRPr>
          </a:p>
          <a:p>
            <a:pPr rtl="0"/>
            <a:r>
              <a:rPr lang="es-CO" sz="1200" b="0" i="0" u="none" strike="noStrike" kern="1200" dirty="0">
                <a:solidFill>
                  <a:schemeClr val="tx1"/>
                </a:solidFill>
                <a:effectLst/>
                <a:latin typeface="+mn-lt"/>
                <a:ea typeface="+mn-ea"/>
                <a:cs typeface="+mn-cs"/>
              </a:rPr>
              <a:t>En ambos tactos evaluar nódulos dolorosos que hagan sospechas endometriosis infiltrante profunda, y evaluar movilidad uterina y rectal ya que una alteración en esto puede hacer sospechar endometriosis </a:t>
            </a:r>
            <a:r>
              <a:rPr lang="es-CO" sz="1200" b="0" i="0" u="none" strike="noStrike" kern="1200" dirty="0" err="1">
                <a:solidFill>
                  <a:schemeClr val="tx1"/>
                </a:solidFill>
                <a:effectLst/>
                <a:latin typeface="+mn-lt"/>
                <a:ea typeface="+mn-ea"/>
                <a:cs typeface="+mn-cs"/>
              </a:rPr>
              <a:t>obliterativa</a:t>
            </a:r>
            <a:r>
              <a:rPr lang="es-CO" sz="1200" b="0" i="0" u="none" strike="noStrike" kern="1200" dirty="0">
                <a:solidFill>
                  <a:schemeClr val="tx1"/>
                </a:solidFill>
                <a:effectLst/>
                <a:latin typeface="+mn-lt"/>
                <a:ea typeface="+mn-ea"/>
                <a:cs typeface="+mn-cs"/>
              </a:rPr>
              <a:t>.</a:t>
            </a:r>
            <a:endParaRPr lang="es-CO" b="0" dirty="0">
              <a:effectLst/>
            </a:endParaRP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28</a:t>
            </a:fld>
            <a:endParaRPr lang="es-CO"/>
          </a:p>
        </p:txBody>
      </p:sp>
    </p:spTree>
    <p:extLst>
      <p:ext uri="{BB962C8B-B14F-4D97-AF65-F5344CB8AC3E}">
        <p14:creationId xmlns:p14="http://schemas.microsoft.com/office/powerpoint/2010/main" val="225236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CO" sz="1200" b="0" i="0" u="none" strike="noStrike" kern="1200" dirty="0">
                <a:solidFill>
                  <a:schemeClr val="tx1"/>
                </a:solidFill>
                <a:effectLst/>
                <a:latin typeface="+mn-lt"/>
                <a:ea typeface="+mn-ea"/>
                <a:cs typeface="+mn-cs"/>
              </a:rPr>
              <a:t> tratamiento de adherencias no esta muy establecida su utilidad excepto cuando hay sospecha de </a:t>
            </a:r>
            <a:r>
              <a:rPr lang="es-CO" sz="1200" b="0" i="0" u="none" strike="noStrike" kern="1200" dirty="0" err="1">
                <a:solidFill>
                  <a:schemeClr val="tx1"/>
                </a:solidFill>
                <a:effectLst/>
                <a:latin typeface="+mn-lt"/>
                <a:ea typeface="+mn-ea"/>
                <a:cs typeface="+mn-cs"/>
              </a:rPr>
              <a:t>alteracion</a:t>
            </a:r>
            <a:r>
              <a:rPr lang="es-CO" sz="1200" b="0" i="0" u="none" strike="noStrike" kern="1200" dirty="0">
                <a:solidFill>
                  <a:schemeClr val="tx1"/>
                </a:solidFill>
                <a:effectLst/>
                <a:latin typeface="+mn-lt"/>
                <a:ea typeface="+mn-ea"/>
                <a:cs typeface="+mn-cs"/>
              </a:rPr>
              <a:t> </a:t>
            </a:r>
            <a:r>
              <a:rPr lang="es-CO" sz="1200" b="0" i="0" u="none" strike="noStrike" kern="1200" dirty="0" err="1">
                <a:solidFill>
                  <a:schemeClr val="tx1"/>
                </a:solidFill>
                <a:effectLst/>
                <a:latin typeface="+mn-lt"/>
                <a:ea typeface="+mn-ea"/>
                <a:cs typeface="+mn-cs"/>
              </a:rPr>
              <a:t>anatomica</a:t>
            </a:r>
            <a:r>
              <a:rPr lang="es-CO" sz="1200" b="0" i="0" u="none" strike="noStrike" kern="1200" dirty="0">
                <a:solidFill>
                  <a:schemeClr val="tx1"/>
                </a:solidFill>
                <a:effectLst/>
                <a:latin typeface="+mn-lt"/>
                <a:ea typeface="+mn-ea"/>
                <a:cs typeface="+mn-cs"/>
              </a:rPr>
              <a:t>.</a:t>
            </a:r>
            <a:endParaRPr lang="es-CO" b="0" dirty="0">
              <a:effectLst/>
            </a:endParaRPr>
          </a:p>
          <a:p>
            <a:br>
              <a:rPr lang="es-CO" dirty="0"/>
            </a:br>
            <a:endParaRPr lang="es-CO" dirty="0"/>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29</a:t>
            </a:fld>
            <a:endParaRPr lang="es-CO"/>
          </a:p>
        </p:txBody>
      </p:sp>
    </p:spTree>
    <p:extLst>
      <p:ext uri="{BB962C8B-B14F-4D97-AF65-F5344CB8AC3E}">
        <p14:creationId xmlns:p14="http://schemas.microsoft.com/office/powerpoint/2010/main" val="4073982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mn-lt"/>
                <a:ea typeface="+mn-ea"/>
                <a:cs typeface="+mn-cs"/>
              </a:rPr>
              <a:t>Predisposiciones moleculares para desarrollar endometriosis. </a:t>
            </a:r>
          </a:p>
          <a:p>
            <a:r>
              <a:rPr lang="es-CO" sz="1200" b="0" i="0" u="none" strike="noStrike" kern="1200" baseline="0" dirty="0">
                <a:solidFill>
                  <a:schemeClr val="tx1"/>
                </a:solidFill>
                <a:latin typeface="+mn-lt"/>
                <a:ea typeface="+mn-ea"/>
                <a:cs typeface="+mn-cs"/>
              </a:rPr>
              <a:t>La menstruación retrógrada depositada en la superficie peritoneal es uno de los varios mecanismos fisiopatológicos a los que se atribuye la endometriosis. </a:t>
            </a:r>
          </a:p>
          <a:p>
            <a:r>
              <a:rPr lang="es-CO" sz="1200" b="0" i="0" u="none" strike="noStrike" kern="1200" baseline="0" dirty="0">
                <a:solidFill>
                  <a:schemeClr val="tx1"/>
                </a:solidFill>
                <a:latin typeface="+mn-lt"/>
                <a:ea typeface="+mn-ea"/>
                <a:cs typeface="+mn-cs"/>
              </a:rPr>
              <a:t>En esta figura se representan también otras teorías. </a:t>
            </a:r>
          </a:p>
          <a:p>
            <a:pPr marL="228600" indent="-228600">
              <a:buAutoNum type="arabicParenR"/>
            </a:pPr>
            <a:r>
              <a:rPr lang="es-CO" sz="1200" b="0" i="0" u="none" strike="noStrike" kern="1200" baseline="0" dirty="0">
                <a:solidFill>
                  <a:schemeClr val="tx1"/>
                </a:solidFill>
                <a:latin typeface="+mn-lt"/>
                <a:ea typeface="+mn-ea"/>
                <a:cs typeface="+mn-cs"/>
              </a:rPr>
              <a:t>las células progenitoras candidatas de epitelio endometrial, y células estromales del mesénquima pueden contar con una mayor propensión a evitar la evacuación y anexión a sitios ectópicos, e invadirlos; </a:t>
            </a:r>
          </a:p>
          <a:p>
            <a:pPr marL="228600" indent="-228600">
              <a:buAutoNum type="arabicParenR"/>
            </a:pPr>
            <a:r>
              <a:rPr lang="es-CO" sz="1200" b="0" i="0" u="none" strike="noStrike" kern="1200" baseline="0" dirty="0">
                <a:solidFill>
                  <a:schemeClr val="tx1"/>
                </a:solidFill>
                <a:latin typeface="+mn-lt"/>
                <a:ea typeface="+mn-ea"/>
                <a:cs typeface="+mn-cs"/>
              </a:rPr>
              <a:t>2) y 3) </a:t>
            </a:r>
            <a:r>
              <a:rPr lang="es-CO" sz="1200" b="1" i="0" u="none" strike="noStrike" kern="1200" baseline="0" dirty="0">
                <a:solidFill>
                  <a:schemeClr val="tx1"/>
                </a:solidFill>
                <a:latin typeface="+mn-lt"/>
                <a:ea typeface="+mn-ea"/>
                <a:cs typeface="+mn-cs"/>
              </a:rPr>
              <a:t>diseminación metastásica de </a:t>
            </a:r>
            <a:r>
              <a:rPr lang="es-CO" sz="1200" b="0" i="0" u="none" strike="noStrike" kern="1200" baseline="0" dirty="0">
                <a:solidFill>
                  <a:schemeClr val="tx1"/>
                </a:solidFill>
                <a:latin typeface="+mn-lt"/>
                <a:ea typeface="+mn-ea"/>
                <a:cs typeface="+mn-cs"/>
              </a:rPr>
              <a:t>tejido endometrial a través de la red de vasos sanguíneos y los canales linfáticos; </a:t>
            </a:r>
          </a:p>
          <a:p>
            <a:pPr marL="228600" indent="-228600">
              <a:buAutoNum type="arabicParenR"/>
            </a:pPr>
            <a:r>
              <a:rPr lang="es-CO" sz="1200" b="0" i="0" u="none" strike="noStrike" kern="1200" baseline="0" dirty="0">
                <a:solidFill>
                  <a:schemeClr val="tx1"/>
                </a:solidFill>
                <a:latin typeface="+mn-lt"/>
                <a:ea typeface="+mn-ea"/>
                <a:cs typeface="+mn-cs"/>
              </a:rPr>
              <a:t>4) población y función alterada de células inmunes</a:t>
            </a:r>
          </a:p>
          <a:p>
            <a:pPr marL="228600" indent="-228600">
              <a:buAutoNum type="arabicParenR"/>
            </a:pPr>
            <a:r>
              <a:rPr lang="es-CO" sz="1200" b="0" i="0" u="none" strike="noStrike" kern="1200" baseline="0" dirty="0">
                <a:solidFill>
                  <a:schemeClr val="tx1"/>
                </a:solidFill>
                <a:latin typeface="+mn-lt"/>
                <a:ea typeface="+mn-ea"/>
                <a:cs typeface="+mn-cs"/>
              </a:rPr>
              <a:t>5) diferenciación </a:t>
            </a:r>
            <a:r>
              <a:rPr lang="es-CO" sz="1200" b="0" i="0" u="none" strike="noStrike" kern="1200" baseline="0" dirty="0" err="1">
                <a:solidFill>
                  <a:schemeClr val="tx1"/>
                </a:solidFill>
                <a:latin typeface="+mn-lt"/>
                <a:ea typeface="+mn-ea"/>
                <a:cs typeface="+mn-cs"/>
              </a:rPr>
              <a:t>metaplástica</a:t>
            </a:r>
            <a:r>
              <a:rPr lang="es-CO" sz="1200" b="0" i="0" u="none" strike="noStrike" kern="1200" baseline="0" dirty="0">
                <a:solidFill>
                  <a:schemeClr val="tx1"/>
                </a:solidFill>
                <a:latin typeface="+mn-lt"/>
                <a:ea typeface="+mn-ea"/>
                <a:cs typeface="+mn-cs"/>
              </a:rPr>
              <a:t> de epitelio celómico ovárico;</a:t>
            </a:r>
          </a:p>
          <a:p>
            <a:pPr marL="228600" indent="-228600">
              <a:buAutoNum type="arabicParenR"/>
            </a:pPr>
            <a:r>
              <a:rPr lang="es-CO" sz="1200" b="0" i="0" u="none" strike="noStrike" kern="1200" baseline="0" dirty="0">
                <a:solidFill>
                  <a:schemeClr val="tx1"/>
                </a:solidFill>
                <a:latin typeface="+mn-lt"/>
                <a:ea typeface="+mn-ea"/>
                <a:cs typeface="+mn-cs"/>
              </a:rPr>
              <a:t>6) tejido endometrial de reflujo atrapado entre la pared pélvica lateral y el ovario, que luego coloniza un cuerpo lúteo hemorrágico;</a:t>
            </a:r>
          </a:p>
          <a:p>
            <a:pPr marL="228600" indent="-228600">
              <a:buAutoNum type="arabicParenR"/>
            </a:pPr>
            <a:r>
              <a:rPr lang="es-CO" sz="1200" b="0" i="0" u="none" strike="noStrike" kern="1200" baseline="0" dirty="0">
                <a:solidFill>
                  <a:schemeClr val="tx1"/>
                </a:solidFill>
                <a:latin typeface="+mn-lt"/>
                <a:ea typeface="+mn-ea"/>
                <a:cs typeface="+mn-cs"/>
              </a:rPr>
              <a:t>y 8</a:t>
            </a:r>
            <a:r>
              <a:rPr lang="es-CO" sz="1200" b="1" i="0" u="none" strike="noStrike" kern="1200" baseline="0" dirty="0">
                <a:solidFill>
                  <a:schemeClr val="tx1"/>
                </a:solidFill>
                <a:latin typeface="+mn-lt"/>
                <a:ea typeface="+mn-ea"/>
                <a:cs typeface="+mn-cs"/>
              </a:rPr>
              <a:t>) hipótesis de la </a:t>
            </a:r>
            <a:r>
              <a:rPr lang="es-CO" sz="1200" b="1" i="0" u="none" strike="noStrike" kern="1200" baseline="0" dirty="0" err="1">
                <a:solidFill>
                  <a:schemeClr val="tx1"/>
                </a:solidFill>
                <a:latin typeface="+mn-lt"/>
                <a:ea typeface="+mn-ea"/>
                <a:cs typeface="+mn-cs"/>
              </a:rPr>
              <a:t>Müllerianosis</a:t>
            </a:r>
            <a:r>
              <a:rPr lang="es-CO" sz="1200" b="1" i="0" u="none" strike="noStrike" kern="1200" baseline="0" dirty="0">
                <a:solidFill>
                  <a:schemeClr val="tx1"/>
                </a:solidFill>
                <a:latin typeface="+mn-lt"/>
                <a:ea typeface="+mn-ea"/>
                <a:cs typeface="+mn-cs"/>
              </a:rPr>
              <a:t> acerca del tejido embrionario endometrial colocado ectópicamente durante la organogénesis. </a:t>
            </a:r>
            <a:endParaRPr lang="es-CO" b="1" dirty="0"/>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31</a:t>
            </a:fld>
            <a:endParaRPr lang="es-CO"/>
          </a:p>
        </p:txBody>
      </p:sp>
    </p:spTree>
    <p:extLst>
      <p:ext uri="{BB962C8B-B14F-4D97-AF65-F5344CB8AC3E}">
        <p14:creationId xmlns:p14="http://schemas.microsoft.com/office/powerpoint/2010/main" val="12544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i="0" u="none" strike="noStrike" kern="1200" baseline="0" dirty="0">
                <a:solidFill>
                  <a:schemeClr val="tx1"/>
                </a:solidFill>
                <a:latin typeface="+mn-lt"/>
                <a:ea typeface="+mn-ea"/>
                <a:cs typeface="+mn-cs"/>
              </a:rPr>
              <a:t>La mayoría de los casos presenta una constelación de síntomas, incluyendo dolor pélvico crónico, dismenorrea, dispareunia profunda, disquecia y </a:t>
            </a:r>
            <a:r>
              <a:rPr lang="es-CO" sz="1200" b="0" i="0" u="none" strike="noStrike" kern="1200" baseline="0" dirty="0" err="1">
                <a:solidFill>
                  <a:schemeClr val="tx1"/>
                </a:solidFill>
                <a:latin typeface="+mn-lt"/>
                <a:ea typeface="+mn-ea"/>
                <a:cs typeface="+mn-cs"/>
              </a:rPr>
              <a:t>subfertilidad</a:t>
            </a:r>
            <a:r>
              <a:rPr lang="es-CO" sz="1200" b="0" i="0" u="none" strike="noStrike" kern="1200" baseline="0" dirty="0">
                <a:solidFill>
                  <a:schemeClr val="tx1"/>
                </a:solidFill>
                <a:latin typeface="+mn-lt"/>
                <a:ea typeface="+mn-ea"/>
                <a:cs typeface="+mn-cs"/>
              </a:rPr>
              <a:t>. Cualquiera de estos síntomas puede afectar negativamente el bienestar físico, mental y social de la mujer. Los padecimientos </a:t>
            </a:r>
            <a:r>
              <a:rPr lang="es-CO" sz="1200" b="0" i="0" u="none" strike="noStrike" kern="1200" baseline="0" dirty="0" err="1">
                <a:solidFill>
                  <a:schemeClr val="tx1"/>
                </a:solidFill>
                <a:latin typeface="+mn-lt"/>
                <a:ea typeface="+mn-ea"/>
                <a:cs typeface="+mn-cs"/>
              </a:rPr>
              <a:t>comórbidos</a:t>
            </a:r>
            <a:r>
              <a:rPr lang="es-CO" sz="1200" b="0" i="0" u="none" strike="noStrike" kern="1200" baseline="0" dirty="0">
                <a:solidFill>
                  <a:schemeClr val="tx1"/>
                </a:solidFill>
                <a:latin typeface="+mn-lt"/>
                <a:ea typeface="+mn-ea"/>
                <a:cs typeface="+mn-cs"/>
              </a:rPr>
              <a:t> incluyen asma, fibromialgia, síndrome de intestino irritable, cistitis intersticial, trastorno </a:t>
            </a:r>
            <a:r>
              <a:rPr lang="es-CO" sz="1200" b="0" i="0" u="none" strike="noStrike" kern="1200" baseline="0" dirty="0" err="1">
                <a:solidFill>
                  <a:schemeClr val="tx1"/>
                </a:solidFill>
                <a:latin typeface="+mn-lt"/>
                <a:ea typeface="+mn-ea"/>
                <a:cs typeface="+mn-cs"/>
              </a:rPr>
              <a:t>temporomandibular</a:t>
            </a:r>
            <a:r>
              <a:rPr lang="es-CO" sz="1200" b="0" i="0" u="none" strike="noStrike" kern="1200" baseline="0" dirty="0">
                <a:solidFill>
                  <a:schemeClr val="tx1"/>
                </a:solidFill>
                <a:latin typeface="+mn-lt"/>
                <a:ea typeface="+mn-ea"/>
                <a:cs typeface="+mn-cs"/>
              </a:rPr>
              <a:t>, melanoma y migrañas. </a:t>
            </a:r>
            <a:endParaRPr lang="es-CO" dirty="0"/>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33</a:t>
            </a:fld>
            <a:endParaRPr lang="es-CO"/>
          </a:p>
        </p:txBody>
      </p:sp>
    </p:spTree>
    <p:extLst>
      <p:ext uri="{BB962C8B-B14F-4D97-AF65-F5344CB8AC3E}">
        <p14:creationId xmlns:p14="http://schemas.microsoft.com/office/powerpoint/2010/main" val="666964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El diagnóstico definitivo de la endometriosis es la visualización o escisión de las lesiones vía laparoscopia, la cual permite además la estadificación de la enfermedad (Estadio I – IV) de acuerdo al tipo, localización, apariencia y profundidad de la invasión de las lesiones y la extensión de la enfermedad y síndrome </a:t>
            </a:r>
            <a:r>
              <a:rPr lang="es-CO" dirty="0" err="1"/>
              <a:t>adherencial</a:t>
            </a:r>
            <a:endParaRPr lang="es-CO" dirty="0"/>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34</a:t>
            </a:fld>
            <a:endParaRPr lang="es-CO"/>
          </a:p>
        </p:txBody>
      </p:sp>
    </p:spTree>
    <p:extLst>
      <p:ext uri="{BB962C8B-B14F-4D97-AF65-F5344CB8AC3E}">
        <p14:creationId xmlns:p14="http://schemas.microsoft.com/office/powerpoint/2010/main" val="2477232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mn-lt"/>
                <a:ea typeface="+mn-ea"/>
                <a:cs typeface="+mn-cs"/>
              </a:rPr>
              <a:t>se configura como una entidad dependiente de estrógenos, de ahí su relación con los ciclos menstruales, y la necesidad de tratamiento hormonal crónico con compuestos hormonales combinados. </a:t>
            </a:r>
          </a:p>
          <a:p>
            <a:r>
              <a:rPr lang="es-CO" sz="1200" b="0" i="0" u="none" strike="noStrike" kern="1200" baseline="0" dirty="0">
                <a:solidFill>
                  <a:schemeClr val="tx1"/>
                </a:solidFill>
                <a:latin typeface="+mn-lt"/>
                <a:ea typeface="+mn-ea"/>
                <a:cs typeface="+mn-cs"/>
              </a:rPr>
              <a:t>Está claro que el estrógeno es un potente estimulador del tejido endometrial tanto </a:t>
            </a:r>
            <a:r>
              <a:rPr lang="es-CO" sz="1200" b="0" i="0" u="none" strike="noStrike" kern="1200" baseline="0" dirty="0" err="1">
                <a:solidFill>
                  <a:schemeClr val="tx1"/>
                </a:solidFill>
                <a:latin typeface="+mn-lt"/>
                <a:ea typeface="+mn-ea"/>
                <a:cs typeface="+mn-cs"/>
              </a:rPr>
              <a:t>eutópico</a:t>
            </a:r>
            <a:r>
              <a:rPr lang="es-CO" sz="1200" b="0" i="0" u="none" strike="noStrike" kern="1200" baseline="0" dirty="0">
                <a:solidFill>
                  <a:schemeClr val="tx1"/>
                </a:solidFill>
                <a:latin typeface="+mn-lt"/>
                <a:ea typeface="+mn-ea"/>
                <a:cs typeface="+mn-cs"/>
              </a:rPr>
              <a:t> como ectópico, por lo que la supresión de la ovulación tiene impacto en la mejoría del dolor. </a:t>
            </a:r>
          </a:p>
          <a:p>
            <a:r>
              <a:rPr lang="es-CO" sz="1200" b="0" i="0" u="none" strike="noStrike" kern="1200" baseline="0" dirty="0">
                <a:solidFill>
                  <a:schemeClr val="tx1"/>
                </a:solidFill>
                <a:latin typeface="+mn-lt"/>
                <a:ea typeface="+mn-ea"/>
                <a:cs typeface="+mn-cs"/>
              </a:rPr>
              <a:t>La inducción de amenorrea genera un ambiente </a:t>
            </a:r>
            <a:r>
              <a:rPr lang="es-CO" sz="1200" b="0" i="0" u="none" strike="noStrike" kern="1200" baseline="0" dirty="0" err="1">
                <a:solidFill>
                  <a:schemeClr val="tx1"/>
                </a:solidFill>
                <a:latin typeface="+mn-lt"/>
                <a:ea typeface="+mn-ea"/>
                <a:cs typeface="+mn-cs"/>
              </a:rPr>
              <a:t>hipoestrogénico</a:t>
            </a:r>
            <a:r>
              <a:rPr lang="es-CO" sz="1200" b="0" i="0" u="none" strike="noStrike" kern="1200" baseline="0" dirty="0">
                <a:solidFill>
                  <a:schemeClr val="tx1"/>
                </a:solidFill>
                <a:latin typeface="+mn-lt"/>
                <a:ea typeface="+mn-ea"/>
                <a:cs typeface="+mn-cs"/>
              </a:rPr>
              <a:t> que inhibe la progresión de la enfermedad. El uso de compuestos hormonales</a:t>
            </a:r>
          </a:p>
          <a:p>
            <a:r>
              <a:rPr lang="es-CO" sz="1200" b="0" i="0" u="none" strike="noStrike" kern="1200" baseline="0" dirty="0">
                <a:solidFill>
                  <a:schemeClr val="tx1"/>
                </a:solidFill>
                <a:latin typeface="+mn-lt"/>
                <a:ea typeface="+mn-ea"/>
                <a:cs typeface="+mn-cs"/>
              </a:rPr>
              <a:t>combinados de manera continua genera finalmente supresión del eje y, balance negativo de los niveles estrogénicos circulantes comparado con el no uso de la terapia hormonal.</a:t>
            </a:r>
          </a:p>
          <a:p>
            <a:r>
              <a:rPr lang="es-CO" sz="1200" b="0" i="0" u="none" strike="noStrike" kern="1200" baseline="0" dirty="0">
                <a:solidFill>
                  <a:schemeClr val="tx1"/>
                </a:solidFill>
                <a:latin typeface="+mn-lt"/>
                <a:ea typeface="+mn-ea"/>
                <a:cs typeface="+mn-cs"/>
              </a:rPr>
              <a:t>Las opciones de administración de los anticonceptivos orales combinados van desde el tradicional esquema 21/7 en el que los compuestos hormonales se toman por 21 días seguidos y se suspenden por 7 días, donde usualmente se presenta sangrado por deprivación hormonal, hasta los regímenes extendidos 63/7 u 84/7 con</a:t>
            </a:r>
          </a:p>
          <a:p>
            <a:r>
              <a:rPr lang="es-CO" sz="1200" b="0" i="0" u="none" strike="noStrike" kern="1200" baseline="0" dirty="0">
                <a:solidFill>
                  <a:schemeClr val="tx1"/>
                </a:solidFill>
                <a:latin typeface="+mn-lt"/>
                <a:ea typeface="+mn-ea"/>
                <a:cs typeface="+mn-cs"/>
              </a:rPr>
              <a:t>el objetivo de disminuir el número de episodios de sangrado al año y, así, disminuir el reflujo tubárico y la actividad de la enfermedad</a:t>
            </a:r>
          </a:p>
          <a:p>
            <a:r>
              <a:rPr lang="es-CO" sz="1200" b="0" i="0" u="none" strike="noStrike" kern="1200" baseline="0" dirty="0">
                <a:solidFill>
                  <a:schemeClr val="tx1"/>
                </a:solidFill>
                <a:latin typeface="+mn-lt"/>
                <a:ea typeface="+mn-ea"/>
                <a:cs typeface="+mn-cs"/>
              </a:rPr>
              <a:t>Los progestágenos son la siguiente línea de manejo y su efecto se basa también en la supresión de los </a:t>
            </a:r>
            <a:r>
              <a:rPr lang="es-CO" sz="1200" b="0" i="0" u="none" strike="noStrike" kern="1200" baseline="0" dirty="0" err="1">
                <a:solidFill>
                  <a:schemeClr val="tx1"/>
                </a:solidFill>
                <a:latin typeface="+mn-lt"/>
                <a:ea typeface="+mn-ea"/>
                <a:cs typeface="+mn-cs"/>
              </a:rPr>
              <a:t>ciclosovulatorios</a:t>
            </a:r>
            <a:r>
              <a:rPr lang="es-CO" sz="1200" b="0" i="0" u="none" strike="noStrike" kern="1200" baseline="0" dirty="0">
                <a:solidFill>
                  <a:schemeClr val="tx1"/>
                </a:solidFill>
                <a:latin typeface="+mn-lt"/>
                <a:ea typeface="+mn-ea"/>
                <a:cs typeface="+mn-cs"/>
              </a:rPr>
              <a:t>. </a:t>
            </a:r>
          </a:p>
          <a:p>
            <a:r>
              <a:rPr lang="es-CO" sz="1200" b="0" i="0" u="none" strike="noStrike" kern="1200" baseline="0" dirty="0">
                <a:solidFill>
                  <a:schemeClr val="tx1"/>
                </a:solidFill>
                <a:latin typeface="+mn-lt"/>
                <a:ea typeface="+mn-ea"/>
                <a:cs typeface="+mn-cs"/>
              </a:rPr>
              <a:t>Existen varias rutas de administración que permiten a la paciente y al médico elegir la que más se ajuste a sus necesidades. El uso de acetato de medroxiprogesterona intramuscular cada 12 semanas ha sido aprobado por la FDA para el tratamiento del dolor en endometriosis y,</a:t>
            </a:r>
          </a:p>
          <a:p>
            <a:r>
              <a:rPr lang="es-CO" sz="1200" b="0" i="0" u="none" strike="noStrike" kern="1200" baseline="0" dirty="0">
                <a:solidFill>
                  <a:schemeClr val="tx1"/>
                </a:solidFill>
                <a:latin typeface="+mn-lt"/>
                <a:ea typeface="+mn-ea"/>
                <a:cs typeface="+mn-cs"/>
              </a:rPr>
              <a:t>además, confiere protección anticonceptiva. </a:t>
            </a:r>
          </a:p>
          <a:p>
            <a:r>
              <a:rPr lang="es-CO" sz="1200" b="0" i="0" u="none" strike="noStrike" kern="1200" baseline="0" dirty="0">
                <a:solidFill>
                  <a:schemeClr val="tx1"/>
                </a:solidFill>
                <a:latin typeface="+mn-lt"/>
                <a:ea typeface="+mn-ea"/>
                <a:cs typeface="+mn-cs"/>
              </a:rPr>
              <a:t>El </a:t>
            </a:r>
            <a:r>
              <a:rPr lang="es-CO" sz="1200" b="0" i="0" u="none" strike="noStrike" kern="1200" baseline="0" dirty="0" err="1">
                <a:solidFill>
                  <a:schemeClr val="tx1"/>
                </a:solidFill>
                <a:latin typeface="+mn-lt"/>
                <a:ea typeface="+mn-ea"/>
                <a:cs typeface="+mn-cs"/>
              </a:rPr>
              <a:t>dienogest</a:t>
            </a:r>
            <a:r>
              <a:rPr lang="es-CO" sz="1200" b="0" i="0" u="none" strike="noStrike" kern="1200" baseline="0" dirty="0">
                <a:solidFill>
                  <a:schemeClr val="tx1"/>
                </a:solidFill>
                <a:latin typeface="+mn-lt"/>
                <a:ea typeface="+mn-ea"/>
                <a:cs typeface="+mn-cs"/>
              </a:rPr>
              <a:t> administrado en tabletas de 2 mg al día de manera continua ha demostrado en algunos estudios ser comparable con la administración de agonistas de GnRH.</a:t>
            </a:r>
          </a:p>
          <a:p>
            <a:r>
              <a:rPr lang="es-CO" sz="1200" b="0" i="0" u="none" strike="noStrike" kern="1200" baseline="0" dirty="0">
                <a:solidFill>
                  <a:schemeClr val="tx1"/>
                </a:solidFill>
                <a:latin typeface="+mn-lt"/>
                <a:ea typeface="+mn-ea"/>
                <a:cs typeface="+mn-cs"/>
              </a:rPr>
              <a:t>Los </a:t>
            </a:r>
            <a:r>
              <a:rPr lang="es-CO" sz="1200" b="0" i="0" u="none" strike="noStrike" kern="1200" baseline="0" dirty="0" err="1">
                <a:solidFill>
                  <a:schemeClr val="tx1"/>
                </a:solidFill>
                <a:latin typeface="+mn-lt"/>
                <a:ea typeface="+mn-ea"/>
                <a:cs typeface="+mn-cs"/>
              </a:rPr>
              <a:t>endoceptivos</a:t>
            </a:r>
            <a:r>
              <a:rPr lang="es-CO" sz="1200" b="0" i="0" u="none" strike="noStrike" kern="1200" baseline="0" dirty="0">
                <a:solidFill>
                  <a:schemeClr val="tx1"/>
                </a:solidFill>
                <a:latin typeface="+mn-lt"/>
                <a:ea typeface="+mn-ea"/>
                <a:cs typeface="+mn-cs"/>
              </a:rPr>
              <a:t> de liberación intrauterina de levonorgestrel permiten generar amenorrea en un gran porcentaje de pacientes y además posee un efecto positivo en el control del dolor. En nuestro medio con algunas dificultades para la autorización en el plan básico de salud pues no se encuentra todavía incluido para el tratamiento de endometriosis. </a:t>
            </a:r>
          </a:p>
          <a:p>
            <a:r>
              <a:rPr lang="es-CO" sz="1200" b="0" i="0" u="none" strike="noStrike" kern="1200" baseline="0" dirty="0">
                <a:solidFill>
                  <a:schemeClr val="tx1"/>
                </a:solidFill>
                <a:latin typeface="+mn-lt"/>
                <a:ea typeface="+mn-ea"/>
                <a:cs typeface="+mn-cs"/>
              </a:rPr>
              <a:t>La inducción de amenorrea por parte de los agonistas de la GnRH es universal y, como se ha mencionado antes, esto tiene un efecto benéfico en</a:t>
            </a:r>
          </a:p>
          <a:p>
            <a:r>
              <a:rPr lang="es-CO" sz="1200" b="0" i="0" u="none" strike="noStrike" kern="1200" baseline="0" dirty="0">
                <a:solidFill>
                  <a:schemeClr val="tx1"/>
                </a:solidFill>
                <a:latin typeface="+mn-lt"/>
                <a:ea typeface="+mn-ea"/>
                <a:cs typeface="+mn-cs"/>
              </a:rPr>
              <a:t>el tratamiento de la enfermedad, el perfil de efectos secundarios especialmente a nivel óseo y en la fertilidad (de manera transitoria)</a:t>
            </a:r>
          </a:p>
          <a:p>
            <a:r>
              <a:rPr lang="es-CO" sz="1200" b="0" i="0" u="none" strike="noStrike" kern="1200" baseline="0" dirty="0">
                <a:solidFill>
                  <a:schemeClr val="tx1"/>
                </a:solidFill>
                <a:latin typeface="+mn-lt"/>
                <a:ea typeface="+mn-ea"/>
                <a:cs typeface="+mn-cs"/>
              </a:rPr>
              <a:t>probablemente limite su uso; además, en caso de uso crónico se necesitará añadir terapia de respaldo, es decir, la administración de dosis bajas de estrógenos y de</a:t>
            </a:r>
          </a:p>
          <a:p>
            <a:r>
              <a:rPr lang="es-CO" sz="1200" b="0" i="0" u="none" strike="noStrike" kern="1200" baseline="0" dirty="0">
                <a:solidFill>
                  <a:schemeClr val="tx1"/>
                </a:solidFill>
                <a:latin typeface="+mn-lt"/>
                <a:ea typeface="+mn-ea"/>
                <a:cs typeface="+mn-cs"/>
              </a:rPr>
              <a:t>progestágenos para favorecer el metabolismo óseo; aunque hay reportes de consumo crónico de agonistas de</a:t>
            </a:r>
          </a:p>
          <a:p>
            <a:r>
              <a:rPr lang="es-CO" sz="1200" b="0" i="0" u="none" strike="noStrike" kern="1200" baseline="0" dirty="0">
                <a:solidFill>
                  <a:schemeClr val="tx1"/>
                </a:solidFill>
                <a:latin typeface="+mn-lt"/>
                <a:ea typeface="+mn-ea"/>
                <a:cs typeface="+mn-cs"/>
              </a:rPr>
              <a:t>la GnRH con terapia de respaldo, su uso usualmente se</a:t>
            </a:r>
          </a:p>
          <a:p>
            <a:r>
              <a:rPr lang="es-CO" sz="1200" b="0" i="0" u="none" strike="noStrike" kern="1200" baseline="0" dirty="0">
                <a:solidFill>
                  <a:schemeClr val="tx1"/>
                </a:solidFill>
                <a:latin typeface="+mn-lt"/>
                <a:ea typeface="+mn-ea"/>
                <a:cs typeface="+mn-cs"/>
              </a:rPr>
              <a:t>limita a períodos cortos de tiempo. En nuestro medio se</a:t>
            </a:r>
          </a:p>
          <a:p>
            <a:r>
              <a:rPr lang="es-CO" sz="1200" b="0" i="0" u="none" strike="noStrike" kern="1200" baseline="0" dirty="0">
                <a:solidFill>
                  <a:schemeClr val="tx1"/>
                </a:solidFill>
                <a:latin typeface="+mn-lt"/>
                <a:ea typeface="+mn-ea"/>
                <a:cs typeface="+mn-cs"/>
              </a:rPr>
              <a:t>encuentran disponibles el acetato de </a:t>
            </a:r>
            <a:r>
              <a:rPr lang="es-CO" sz="1200" b="0" i="0" u="none" strike="noStrike" kern="1200" baseline="0" dirty="0" err="1">
                <a:solidFill>
                  <a:schemeClr val="tx1"/>
                </a:solidFill>
                <a:latin typeface="+mn-lt"/>
                <a:ea typeface="+mn-ea"/>
                <a:cs typeface="+mn-cs"/>
              </a:rPr>
              <a:t>leuprolide</a:t>
            </a:r>
            <a:r>
              <a:rPr lang="es-CO" sz="1200" b="0" i="0" u="none" strike="noStrike" kern="1200" baseline="0" dirty="0">
                <a:solidFill>
                  <a:schemeClr val="tx1"/>
                </a:solidFill>
                <a:latin typeface="+mn-lt"/>
                <a:ea typeface="+mn-ea"/>
                <a:cs typeface="+mn-cs"/>
              </a:rPr>
              <a:t>, el acetato</a:t>
            </a:r>
          </a:p>
          <a:p>
            <a:r>
              <a:rPr lang="es-CO" sz="1200" b="0" i="0" u="none" strike="noStrike" kern="1200" baseline="0" dirty="0">
                <a:solidFill>
                  <a:schemeClr val="tx1"/>
                </a:solidFill>
                <a:latin typeface="+mn-lt"/>
                <a:ea typeface="+mn-ea"/>
                <a:cs typeface="+mn-cs"/>
              </a:rPr>
              <a:t>de </a:t>
            </a:r>
            <a:r>
              <a:rPr lang="es-CO" sz="1200" b="0" i="0" u="none" strike="noStrike" kern="1200" baseline="0" dirty="0" err="1">
                <a:solidFill>
                  <a:schemeClr val="tx1"/>
                </a:solidFill>
                <a:latin typeface="+mn-lt"/>
                <a:ea typeface="+mn-ea"/>
                <a:cs typeface="+mn-cs"/>
              </a:rPr>
              <a:t>groserelina</a:t>
            </a:r>
            <a:r>
              <a:rPr lang="es-CO" sz="1200" b="0" i="0" u="none" strike="noStrike" kern="1200" baseline="0" dirty="0">
                <a:solidFill>
                  <a:schemeClr val="tx1"/>
                </a:solidFill>
                <a:latin typeface="+mn-lt"/>
                <a:ea typeface="+mn-ea"/>
                <a:cs typeface="+mn-cs"/>
              </a:rPr>
              <a:t> y el </a:t>
            </a:r>
            <a:r>
              <a:rPr lang="es-CO" sz="1200" b="0" i="0" u="none" strike="noStrike" kern="1200" baseline="0" dirty="0" err="1">
                <a:solidFill>
                  <a:schemeClr val="tx1"/>
                </a:solidFill>
                <a:latin typeface="+mn-lt"/>
                <a:ea typeface="+mn-ea"/>
                <a:cs typeface="+mn-cs"/>
              </a:rPr>
              <a:t>pamoato</a:t>
            </a:r>
            <a:r>
              <a:rPr lang="es-CO" sz="1200" b="0" i="0" u="none" strike="noStrike" kern="1200" baseline="0" dirty="0">
                <a:solidFill>
                  <a:schemeClr val="tx1"/>
                </a:solidFill>
                <a:latin typeface="+mn-lt"/>
                <a:ea typeface="+mn-ea"/>
                <a:cs typeface="+mn-cs"/>
              </a:rPr>
              <a:t> de </a:t>
            </a:r>
            <a:r>
              <a:rPr lang="es-CO" sz="1200" b="0" i="0" u="none" strike="noStrike" kern="1200" baseline="0" dirty="0" err="1">
                <a:solidFill>
                  <a:schemeClr val="tx1"/>
                </a:solidFill>
                <a:latin typeface="+mn-lt"/>
                <a:ea typeface="+mn-ea"/>
                <a:cs typeface="+mn-cs"/>
              </a:rPr>
              <a:t>triptorelina</a:t>
            </a:r>
            <a:r>
              <a:rPr lang="es-CO" sz="1200" b="0" i="0" u="none" strike="noStrike" kern="1200" baseline="0" dirty="0">
                <a:solidFill>
                  <a:schemeClr val="tx1"/>
                </a:solidFill>
                <a:latin typeface="+mn-lt"/>
                <a:ea typeface="+mn-ea"/>
                <a:cs typeface="+mn-cs"/>
              </a:rPr>
              <a:t>; algunos</a:t>
            </a:r>
          </a:p>
          <a:p>
            <a:r>
              <a:rPr lang="es-CO" sz="1200" b="0" i="0" u="none" strike="noStrike" kern="1200" baseline="0" dirty="0">
                <a:solidFill>
                  <a:schemeClr val="tx1"/>
                </a:solidFill>
                <a:latin typeface="+mn-lt"/>
                <a:ea typeface="+mn-ea"/>
                <a:cs typeface="+mn-cs"/>
              </a:rPr>
              <a:t>con la opción de ser administrados mensual, trimestral o</a:t>
            </a:r>
          </a:p>
          <a:p>
            <a:r>
              <a:rPr lang="es-CO" sz="1200" b="0" i="0" u="none" strike="noStrike" kern="1200" baseline="0" dirty="0">
                <a:solidFill>
                  <a:schemeClr val="tx1"/>
                </a:solidFill>
                <a:latin typeface="+mn-lt"/>
                <a:ea typeface="+mn-ea"/>
                <a:cs typeface="+mn-cs"/>
              </a:rPr>
              <a:t>semestral por vía intramuscular.</a:t>
            </a:r>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35</a:t>
            </a:fld>
            <a:endParaRPr lang="es-CO"/>
          </a:p>
        </p:txBody>
      </p:sp>
    </p:spTree>
    <p:extLst>
      <p:ext uri="{BB962C8B-B14F-4D97-AF65-F5344CB8AC3E}">
        <p14:creationId xmlns:p14="http://schemas.microsoft.com/office/powerpoint/2010/main" val="3862671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t>(VARICOCELE PÉLVICO)</a:t>
            </a:r>
            <a:endParaRPr lang="es-ES" b="1" dirty="0">
              <a:solidFill>
                <a:srgbClr val="0B2F51"/>
              </a:solidFill>
              <a:cs typeface="Times New Roman" pitchFamily="18" charset="0"/>
            </a:endParaRPr>
          </a:p>
          <a:p>
            <a:pPr rtl="0"/>
            <a:r>
              <a:rPr lang="es-CO" sz="1200" b="0" i="0" u="none" strike="noStrike" kern="1200" dirty="0">
                <a:solidFill>
                  <a:schemeClr val="tx1"/>
                </a:solidFill>
                <a:effectLst/>
                <a:latin typeface="+mn-lt"/>
                <a:ea typeface="+mn-ea"/>
                <a:cs typeface="+mn-cs"/>
              </a:rPr>
              <a:t>Criterios: Varices </a:t>
            </a:r>
            <a:r>
              <a:rPr lang="es-CO" sz="1200" b="0" i="0" u="none" strike="noStrike" kern="1200" dirty="0" err="1">
                <a:solidFill>
                  <a:schemeClr val="tx1"/>
                </a:solidFill>
                <a:effectLst/>
                <a:latin typeface="+mn-lt"/>
                <a:ea typeface="+mn-ea"/>
                <a:cs typeface="+mn-cs"/>
              </a:rPr>
              <a:t>pelvicas</a:t>
            </a:r>
            <a:r>
              <a:rPr lang="es-CO" sz="1200" b="0" i="0" u="none" strike="noStrike" kern="1200" dirty="0">
                <a:solidFill>
                  <a:schemeClr val="tx1"/>
                </a:solidFill>
                <a:effectLst/>
                <a:latin typeface="+mn-lt"/>
                <a:ea typeface="+mn-ea"/>
                <a:cs typeface="+mn-cs"/>
              </a:rPr>
              <a:t>, congestión venosa y dolor </a:t>
            </a:r>
            <a:r>
              <a:rPr lang="es-CO" sz="1200" b="0" i="0" u="none" strike="noStrike" kern="1200" dirty="0" err="1">
                <a:solidFill>
                  <a:schemeClr val="tx1"/>
                </a:solidFill>
                <a:effectLst/>
                <a:latin typeface="+mn-lt"/>
                <a:ea typeface="+mn-ea"/>
                <a:cs typeface="+mn-cs"/>
              </a:rPr>
              <a:t>pelvico</a:t>
            </a:r>
            <a:r>
              <a:rPr lang="es-CO" sz="1200" b="0" i="0" u="none" strike="noStrike" kern="1200" dirty="0">
                <a:solidFill>
                  <a:schemeClr val="tx1"/>
                </a:solidFill>
                <a:effectLst/>
                <a:latin typeface="+mn-lt"/>
                <a:ea typeface="+mn-ea"/>
                <a:cs typeface="+mn-cs"/>
              </a:rPr>
              <a:t> (empeora con la bipedestación, dispareunia, dolor </a:t>
            </a:r>
            <a:r>
              <a:rPr lang="es-CO" sz="1200" b="0" i="0" u="none" strike="noStrike" kern="1200" dirty="0" err="1">
                <a:solidFill>
                  <a:schemeClr val="tx1"/>
                </a:solidFill>
                <a:effectLst/>
                <a:latin typeface="+mn-lt"/>
                <a:ea typeface="+mn-ea"/>
                <a:cs typeface="+mn-cs"/>
              </a:rPr>
              <a:t>poscoito</a:t>
            </a:r>
            <a:r>
              <a:rPr lang="es-CO" sz="1200" b="0" i="0" u="none" strike="noStrike" kern="1200" dirty="0">
                <a:solidFill>
                  <a:schemeClr val="tx1"/>
                </a:solidFill>
                <a:effectLst/>
                <a:latin typeface="+mn-lt"/>
                <a:ea typeface="+mn-ea"/>
                <a:cs typeface="+mn-cs"/>
              </a:rPr>
              <a:t>, </a:t>
            </a:r>
            <a:r>
              <a:rPr lang="es-CO" sz="1200" b="0" i="0" u="none" strike="noStrike" kern="1200" dirty="0" err="1">
                <a:solidFill>
                  <a:schemeClr val="tx1"/>
                </a:solidFill>
                <a:effectLst/>
                <a:latin typeface="+mn-lt"/>
                <a:ea typeface="+mn-ea"/>
                <a:cs typeface="+mn-cs"/>
              </a:rPr>
              <a:t>disemnorrea</a:t>
            </a:r>
            <a:r>
              <a:rPr lang="es-CO" sz="1200" b="0" i="0" u="none" strike="noStrike" kern="1200" dirty="0">
                <a:solidFill>
                  <a:schemeClr val="tx1"/>
                </a:solidFill>
                <a:effectLst/>
                <a:latin typeface="+mn-lt"/>
                <a:ea typeface="+mn-ea"/>
                <a:cs typeface="+mn-cs"/>
              </a:rPr>
              <a:t>, dolor sacro).</a:t>
            </a:r>
            <a:endParaRPr lang="es-CO" b="0" dirty="0">
              <a:effectLst/>
            </a:endParaRP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36</a:t>
            </a:fld>
            <a:endParaRPr lang="es-CO"/>
          </a:p>
        </p:txBody>
      </p:sp>
    </p:spTree>
    <p:extLst>
      <p:ext uri="{BB962C8B-B14F-4D97-AF65-F5344CB8AC3E}">
        <p14:creationId xmlns:p14="http://schemas.microsoft.com/office/powerpoint/2010/main" val="470491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Espina iliaca anterosuperior con el borde suprior</a:t>
            </a:r>
            <a:r>
              <a:rPr lang="es-CO" baseline="0" dirty="0"/>
              <a:t> de la sínfisis pubis </a:t>
            </a:r>
            <a:endParaRPr lang="es-CO" dirty="0"/>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37</a:t>
            </a:fld>
            <a:endParaRPr lang="es-CO"/>
          </a:p>
        </p:txBody>
      </p:sp>
    </p:spTree>
    <p:extLst>
      <p:ext uri="{BB962C8B-B14F-4D97-AF65-F5344CB8AC3E}">
        <p14:creationId xmlns:p14="http://schemas.microsoft.com/office/powerpoint/2010/main" val="4009764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  solución a corto plazo y  alivio mientras el paciente espera diagnóstico  definitivo.</a:t>
            </a: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38</a:t>
            </a:fld>
            <a:endParaRPr lang="es-CO"/>
          </a:p>
        </p:txBody>
      </p:sp>
    </p:spTree>
    <p:extLst>
      <p:ext uri="{BB962C8B-B14F-4D97-AF65-F5344CB8AC3E}">
        <p14:creationId xmlns:p14="http://schemas.microsoft.com/office/powerpoint/2010/main" val="214236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mn-lt"/>
                <a:ea typeface="+mn-ea"/>
                <a:cs typeface="+mn-cs"/>
              </a:rPr>
              <a:t>En la fisiopatología del dolor pélvico crónico están involucrados diferentes mecanismos de dolor</a:t>
            </a:r>
          </a:p>
          <a:p>
            <a:r>
              <a:rPr lang="es-CO" sz="1200" b="0" i="0" u="none" strike="noStrike" kern="1200" baseline="0" dirty="0">
                <a:solidFill>
                  <a:schemeClr val="tx1"/>
                </a:solidFill>
                <a:latin typeface="+mn-lt"/>
                <a:ea typeface="+mn-ea"/>
                <a:cs typeface="+mn-cs"/>
              </a:rPr>
              <a:t>El dolor </a:t>
            </a:r>
            <a:r>
              <a:rPr lang="es-CO" sz="1200" b="1" i="0" u="none" strike="noStrike" kern="1200" baseline="0" dirty="0">
                <a:solidFill>
                  <a:schemeClr val="tx1"/>
                </a:solidFill>
                <a:latin typeface="+mn-lt"/>
                <a:ea typeface="+mn-ea"/>
                <a:cs typeface="+mn-cs"/>
              </a:rPr>
              <a:t>somático</a:t>
            </a:r>
            <a:r>
              <a:rPr lang="es-CO" sz="1200" b="0" i="0" u="none" strike="noStrike" kern="1200" baseline="0" dirty="0">
                <a:solidFill>
                  <a:schemeClr val="tx1"/>
                </a:solidFill>
                <a:latin typeface="+mn-lt"/>
                <a:ea typeface="+mn-ea"/>
                <a:cs typeface="+mn-cs"/>
              </a:rPr>
              <a:t> tiene su origen en las fibras aferentes nerviosas del sistema nervioso somático, </a:t>
            </a:r>
            <a:r>
              <a:rPr lang="es-CO" sz="1200" b="1" i="0" u="none" strike="noStrike" kern="1200" baseline="0" dirty="0">
                <a:solidFill>
                  <a:schemeClr val="tx1"/>
                </a:solidFill>
                <a:latin typeface="+mn-lt"/>
                <a:ea typeface="+mn-ea"/>
                <a:cs typeface="+mn-cs"/>
              </a:rPr>
              <a:t>presentes en la piel, peritoneo, músculos y tejido celular subcutáneo </a:t>
            </a:r>
            <a:r>
              <a:rPr lang="es-CO" sz="1200" b="0" i="0" u="none" strike="noStrike" kern="1200" baseline="0" dirty="0">
                <a:solidFill>
                  <a:schemeClr val="tx1"/>
                </a:solidFill>
                <a:latin typeface="+mn-lt"/>
                <a:ea typeface="+mn-ea"/>
                <a:cs typeface="+mn-cs"/>
              </a:rPr>
              <a:t>y se describe como un dolor agudo y generalmente es </a:t>
            </a:r>
            <a:r>
              <a:rPr lang="es-CO" sz="1200" b="1" i="0" u="none" strike="noStrike" kern="1200" baseline="0" dirty="0">
                <a:solidFill>
                  <a:schemeClr val="tx1"/>
                </a:solidFill>
                <a:latin typeface="+mn-lt"/>
                <a:ea typeface="+mn-ea"/>
                <a:cs typeface="+mn-cs"/>
              </a:rPr>
              <a:t>bien localizado (según </a:t>
            </a:r>
            <a:r>
              <a:rPr lang="es-CO" sz="1200" b="1" i="0" u="none" strike="noStrike" kern="1200" baseline="0" dirty="0" err="1">
                <a:solidFill>
                  <a:schemeClr val="tx1"/>
                </a:solidFill>
                <a:latin typeface="+mn-lt"/>
                <a:ea typeface="+mn-ea"/>
                <a:cs typeface="+mn-cs"/>
              </a:rPr>
              <a:t>dermatoma</a:t>
            </a:r>
            <a:r>
              <a:rPr lang="es-CO" sz="1200" b="1" i="0" u="none" strike="noStrike" kern="1200" baseline="0" dirty="0">
                <a:solidFill>
                  <a:schemeClr val="tx1"/>
                </a:solidFill>
                <a:latin typeface="+mn-lt"/>
                <a:ea typeface="+mn-ea"/>
                <a:cs typeface="+mn-cs"/>
              </a:rPr>
              <a:t> involucrado</a:t>
            </a:r>
            <a:r>
              <a:rPr lang="es-CO" sz="1200" b="0" i="0" u="none" strike="noStrike" kern="1200" baseline="0" dirty="0">
                <a:solidFill>
                  <a:schemeClr val="tx1"/>
                </a:solidFill>
                <a:latin typeface="+mn-lt"/>
                <a:ea typeface="+mn-ea"/>
                <a:cs typeface="+mn-cs"/>
              </a:rPr>
              <a:t>). </a:t>
            </a:r>
          </a:p>
          <a:p>
            <a:r>
              <a:rPr lang="es-CO" sz="1200" b="0" i="0" u="none" strike="noStrike" kern="1200" baseline="0" dirty="0">
                <a:solidFill>
                  <a:schemeClr val="tx1"/>
                </a:solidFill>
                <a:latin typeface="+mn-lt"/>
                <a:ea typeface="+mn-ea"/>
                <a:cs typeface="+mn-cs"/>
              </a:rPr>
              <a:t>El dolor </a:t>
            </a:r>
            <a:r>
              <a:rPr lang="es-CO" sz="1200" b="1" i="0" u="none" strike="noStrike" kern="1200" baseline="0" dirty="0">
                <a:solidFill>
                  <a:schemeClr val="tx1"/>
                </a:solidFill>
                <a:latin typeface="+mn-lt"/>
                <a:ea typeface="+mn-ea"/>
                <a:cs typeface="+mn-cs"/>
              </a:rPr>
              <a:t>visceral </a:t>
            </a:r>
            <a:r>
              <a:rPr lang="es-CO" sz="1200" b="0" i="0" u="none" strike="noStrike" kern="1200" baseline="0" dirty="0">
                <a:solidFill>
                  <a:schemeClr val="tx1"/>
                </a:solidFill>
                <a:latin typeface="+mn-lt"/>
                <a:ea typeface="+mn-ea"/>
                <a:cs typeface="+mn-cs"/>
              </a:rPr>
              <a:t>a su vez, tiene su origen en las fibras aferentes del sistema nervioso autónomo, presentes en las </a:t>
            </a:r>
            <a:r>
              <a:rPr lang="es-CO" sz="1200" b="1" i="0" u="none" strike="noStrike" kern="1200" baseline="0" dirty="0">
                <a:solidFill>
                  <a:schemeClr val="tx1"/>
                </a:solidFill>
                <a:latin typeface="+mn-lt"/>
                <a:ea typeface="+mn-ea"/>
                <a:cs typeface="+mn-cs"/>
              </a:rPr>
              <a:t>vísceras y en el peritoneo visceral</a:t>
            </a:r>
            <a:r>
              <a:rPr lang="es-CO" sz="1200" b="0" i="0" u="none" strike="noStrike" kern="1200" baseline="0" dirty="0">
                <a:solidFill>
                  <a:schemeClr val="tx1"/>
                </a:solidFill>
                <a:latin typeface="+mn-lt"/>
                <a:ea typeface="+mn-ea"/>
                <a:cs typeface="+mn-cs"/>
              </a:rPr>
              <a:t>; se caracteriza por ser un </a:t>
            </a:r>
            <a:r>
              <a:rPr lang="es-CO" sz="1200" b="1" i="0" u="none" strike="noStrike" kern="1200" baseline="0" dirty="0">
                <a:solidFill>
                  <a:schemeClr val="tx1"/>
                </a:solidFill>
                <a:latin typeface="+mn-lt"/>
                <a:ea typeface="+mn-ea"/>
                <a:cs typeface="+mn-cs"/>
              </a:rPr>
              <a:t>dolor difuso, profundo y originado por estímulos como distensión, isquemia o espasmo de órganos abdominales</a:t>
            </a:r>
            <a:r>
              <a:rPr lang="es-CO" sz="1200" b="0" i="0" u="none" strike="noStrike" kern="1200" baseline="0" dirty="0">
                <a:solidFill>
                  <a:schemeClr val="tx1"/>
                </a:solidFill>
                <a:latin typeface="+mn-lt"/>
                <a:ea typeface="+mn-ea"/>
                <a:cs typeface="+mn-cs"/>
              </a:rPr>
              <a:t>, frecuentemente asociado con síntomas autonómicos como </a:t>
            </a:r>
            <a:r>
              <a:rPr lang="es-CO" sz="1200" b="1" i="0" u="none" strike="noStrike" kern="1200" baseline="0" dirty="0">
                <a:solidFill>
                  <a:schemeClr val="tx1"/>
                </a:solidFill>
                <a:latin typeface="+mn-lt"/>
                <a:ea typeface="+mn-ea"/>
                <a:cs typeface="+mn-cs"/>
              </a:rPr>
              <a:t>náuseas, vómito y diaforesis.</a:t>
            </a:r>
            <a:endParaRPr lang="es-CO" sz="1200" b="0" i="0" u="none" strike="noStrike" kern="1200" baseline="0" dirty="0">
              <a:solidFill>
                <a:schemeClr val="tx1"/>
              </a:solidFill>
              <a:latin typeface="+mn-lt"/>
              <a:ea typeface="+mn-ea"/>
              <a:cs typeface="+mn-cs"/>
            </a:endParaRPr>
          </a:p>
          <a:p>
            <a:r>
              <a:rPr lang="es-CO" sz="1200" b="0" i="0" u="none" strike="noStrike" kern="1200" baseline="0" dirty="0">
                <a:solidFill>
                  <a:schemeClr val="tx1"/>
                </a:solidFill>
                <a:latin typeface="+mn-lt"/>
                <a:ea typeface="+mn-ea"/>
                <a:cs typeface="+mn-cs"/>
              </a:rPr>
              <a:t>El dolor </a:t>
            </a:r>
            <a:r>
              <a:rPr lang="es-CO" sz="1200" b="0" i="0" u="none" strike="noStrike" kern="1200" baseline="0" dirty="0" err="1">
                <a:solidFill>
                  <a:schemeClr val="tx1"/>
                </a:solidFill>
                <a:latin typeface="+mn-lt"/>
                <a:ea typeface="+mn-ea"/>
                <a:cs typeface="+mn-cs"/>
              </a:rPr>
              <a:t>n</a:t>
            </a:r>
            <a:r>
              <a:rPr lang="es-CO" sz="1200" b="1" i="0" u="none" strike="noStrike" kern="1200" baseline="0" dirty="0" err="1">
                <a:solidFill>
                  <a:schemeClr val="tx1"/>
                </a:solidFill>
                <a:latin typeface="+mn-lt"/>
                <a:ea typeface="+mn-ea"/>
                <a:cs typeface="+mn-cs"/>
              </a:rPr>
              <a:t>europático</a:t>
            </a:r>
            <a:r>
              <a:rPr lang="es-CO" sz="1200" b="0" i="0" u="none" strike="noStrike" kern="1200" baseline="0" dirty="0">
                <a:solidFill>
                  <a:schemeClr val="tx1"/>
                </a:solidFill>
                <a:latin typeface="+mn-lt"/>
                <a:ea typeface="+mn-ea"/>
                <a:cs typeface="+mn-cs"/>
              </a:rPr>
              <a:t> resulta de un estímulo al sistema nervioso central o periférico y se caracteriza por producir </a:t>
            </a:r>
            <a:r>
              <a:rPr lang="es-CO" sz="1200" b="1" i="0" u="none" strike="noStrike" kern="1200" baseline="0" dirty="0">
                <a:solidFill>
                  <a:schemeClr val="tx1"/>
                </a:solidFill>
                <a:latin typeface="+mn-lt"/>
                <a:ea typeface="+mn-ea"/>
                <a:cs typeface="+mn-cs"/>
              </a:rPr>
              <a:t>ardor, parestesias y dolor lancínate</a:t>
            </a:r>
            <a:r>
              <a:rPr lang="es-CO" sz="1200" b="0" i="0" u="none" strike="noStrike" kern="1200" baseline="0" dirty="0">
                <a:solidFill>
                  <a:schemeClr val="tx1"/>
                </a:solidFill>
                <a:latin typeface="+mn-lt"/>
                <a:ea typeface="+mn-ea"/>
                <a:cs typeface="+mn-cs"/>
              </a:rPr>
              <a:t>. </a:t>
            </a:r>
            <a:r>
              <a:rPr lang="es-CO" sz="1200" b="1" i="0" u="none" strike="noStrike" kern="1200" baseline="0" dirty="0">
                <a:solidFill>
                  <a:schemeClr val="tx1"/>
                </a:solidFill>
                <a:latin typeface="+mn-lt"/>
                <a:ea typeface="+mn-ea"/>
                <a:cs typeface="+mn-cs"/>
              </a:rPr>
              <a:t>Si no es posible identificar la causa del dolor, el origen psicógeno de los síntomas debe ser considerado</a:t>
            </a:r>
            <a:r>
              <a:rPr lang="es-CO" sz="1200" b="0" i="0" u="none" strike="noStrike" kern="1200" baseline="0" dirty="0">
                <a:solidFill>
                  <a:schemeClr val="tx1"/>
                </a:solidFill>
                <a:latin typeface="+mn-lt"/>
                <a:ea typeface="+mn-ea"/>
                <a:cs typeface="+mn-cs"/>
              </a:rPr>
              <a:t>, siendo este entonces un diagnóstico de exclusión.</a:t>
            </a: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4</a:t>
            </a:fld>
            <a:endParaRPr lang="es-CO"/>
          </a:p>
        </p:txBody>
      </p:sp>
    </p:spTree>
    <p:extLst>
      <p:ext uri="{BB962C8B-B14F-4D97-AF65-F5344CB8AC3E}">
        <p14:creationId xmlns:p14="http://schemas.microsoft.com/office/powerpoint/2010/main" val="1740124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i="0" u="none" strike="noStrike" kern="1200" dirty="0">
                <a:solidFill>
                  <a:schemeClr val="tx1"/>
                </a:solidFill>
                <a:effectLst/>
                <a:latin typeface="+mn-lt"/>
                <a:ea typeface="+mn-ea"/>
                <a:cs typeface="+mn-cs"/>
              </a:rPr>
              <a:t>Manejo quirúrgico en casos de falla al manejo médico, incluyen ligadura de venas ováricas con un </a:t>
            </a:r>
            <a:r>
              <a:rPr lang="es-CO" sz="1200" b="0" i="0" u="none" strike="noStrike" kern="1200" dirty="0" err="1">
                <a:solidFill>
                  <a:schemeClr val="tx1"/>
                </a:solidFill>
                <a:effectLst/>
                <a:latin typeface="+mn-lt"/>
                <a:ea typeface="+mn-ea"/>
                <a:cs typeface="+mn-cs"/>
              </a:rPr>
              <a:t>exito</a:t>
            </a:r>
            <a:r>
              <a:rPr lang="es-CO" sz="1200" b="0" i="0" u="none" strike="noStrike" kern="1200" dirty="0">
                <a:solidFill>
                  <a:schemeClr val="tx1"/>
                </a:solidFill>
                <a:effectLst/>
                <a:latin typeface="+mn-lt"/>
                <a:ea typeface="+mn-ea"/>
                <a:cs typeface="+mn-cs"/>
              </a:rPr>
              <a:t> del 75% de los </a:t>
            </a:r>
            <a:r>
              <a:rPr lang="es-CO" sz="1200" b="0" i="0" u="none" strike="noStrike" kern="1200" dirty="0" err="1">
                <a:solidFill>
                  <a:schemeClr val="tx1"/>
                </a:solidFill>
                <a:effectLst/>
                <a:latin typeface="+mn-lt"/>
                <a:ea typeface="+mn-ea"/>
                <a:cs typeface="+mn-cs"/>
              </a:rPr>
              <a:t>sitomas</a:t>
            </a:r>
            <a:r>
              <a:rPr lang="es-CO" sz="1200" b="0" i="0" u="none" strike="noStrike" kern="1200" dirty="0">
                <a:solidFill>
                  <a:schemeClr val="tx1"/>
                </a:solidFill>
                <a:effectLst/>
                <a:latin typeface="+mn-lt"/>
                <a:ea typeface="+mn-ea"/>
                <a:cs typeface="+mn-cs"/>
              </a:rPr>
              <a:t> (poca evidencia). </a:t>
            </a:r>
            <a:r>
              <a:rPr lang="es-CO" sz="1200" b="0" i="0" u="none" strike="noStrike" kern="1200" dirty="0" err="1">
                <a:solidFill>
                  <a:schemeClr val="tx1"/>
                </a:solidFill>
                <a:effectLst/>
                <a:latin typeface="+mn-lt"/>
                <a:ea typeface="+mn-ea"/>
                <a:cs typeface="+mn-cs"/>
              </a:rPr>
              <a:t>Embolizacion</a:t>
            </a:r>
            <a:r>
              <a:rPr lang="es-CO" sz="1200" b="0" i="0" u="none" strike="noStrike" kern="1200" dirty="0">
                <a:solidFill>
                  <a:schemeClr val="tx1"/>
                </a:solidFill>
                <a:effectLst/>
                <a:latin typeface="+mn-lt"/>
                <a:ea typeface="+mn-ea"/>
                <a:cs typeface="+mn-cs"/>
              </a:rPr>
              <a:t> de venas </a:t>
            </a:r>
            <a:r>
              <a:rPr lang="es-CO" sz="1200" b="0" i="0" u="none" strike="noStrike" kern="1200" dirty="0" err="1">
                <a:solidFill>
                  <a:schemeClr val="tx1"/>
                </a:solidFill>
                <a:effectLst/>
                <a:latin typeface="+mn-lt"/>
                <a:ea typeface="+mn-ea"/>
                <a:cs typeface="+mn-cs"/>
              </a:rPr>
              <a:t>ovaricas</a:t>
            </a:r>
            <a:r>
              <a:rPr lang="es-CO" sz="1200" b="0" i="0" u="none" strike="noStrike" kern="1200" dirty="0">
                <a:solidFill>
                  <a:schemeClr val="tx1"/>
                </a:solidFill>
                <a:effectLst/>
                <a:latin typeface="+mn-lt"/>
                <a:ea typeface="+mn-ea"/>
                <a:cs typeface="+mn-cs"/>
              </a:rPr>
              <a:t> co un </a:t>
            </a:r>
            <a:r>
              <a:rPr lang="es-CO" sz="1200" b="0" i="0" u="none" strike="noStrike" kern="1200" dirty="0" err="1">
                <a:solidFill>
                  <a:schemeClr val="tx1"/>
                </a:solidFill>
                <a:effectLst/>
                <a:latin typeface="+mn-lt"/>
                <a:ea typeface="+mn-ea"/>
                <a:cs typeface="+mn-cs"/>
              </a:rPr>
              <a:t>exito</a:t>
            </a:r>
            <a:r>
              <a:rPr lang="es-CO" sz="1200" b="0" i="0" u="none" strike="noStrike" kern="1200" dirty="0">
                <a:solidFill>
                  <a:schemeClr val="tx1"/>
                </a:solidFill>
                <a:effectLst/>
                <a:latin typeface="+mn-lt"/>
                <a:ea typeface="+mn-ea"/>
                <a:cs typeface="+mn-cs"/>
              </a:rPr>
              <a:t> del 70-85%.</a:t>
            </a:r>
            <a:endParaRPr lang="es-CO" dirty="0"/>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39</a:t>
            </a:fld>
            <a:endParaRPr lang="es-CO"/>
          </a:p>
        </p:txBody>
      </p:sp>
    </p:spTree>
    <p:extLst>
      <p:ext uri="{BB962C8B-B14F-4D97-AF65-F5344CB8AC3E}">
        <p14:creationId xmlns:p14="http://schemas.microsoft.com/office/powerpoint/2010/main" val="4058804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Criterios clínicos de Nantes para el diagnóstico del Síndrome de Atrapamiento del Nervio Pudendo (SANP):</a:t>
            </a:r>
          </a:p>
          <a:p>
            <a:r>
              <a:rPr lang="es-CO" sz="1200" b="0" i="0" kern="1200" dirty="0">
                <a:solidFill>
                  <a:schemeClr val="tx1"/>
                </a:solidFill>
                <a:effectLst/>
                <a:latin typeface="+mn-lt"/>
                <a:ea typeface="+mn-ea"/>
                <a:cs typeface="+mn-cs"/>
              </a:rPr>
              <a:t>Los 4 primeros criterios esenciales o una combinación de estos criterios puede orientar al diagnóstico.</a:t>
            </a:r>
            <a:endParaRPr lang="es-CO" sz="1200" b="1" i="0" kern="1200" dirty="0">
              <a:solidFill>
                <a:schemeClr val="tx1"/>
              </a:solidFill>
              <a:effectLst/>
              <a:latin typeface="+mn-lt"/>
              <a:ea typeface="+mn-ea"/>
              <a:cs typeface="+mn-cs"/>
            </a:endParaRPr>
          </a:p>
          <a:p>
            <a:r>
              <a:rPr lang="es-CO" sz="1200" b="1" i="0" kern="1200" dirty="0">
                <a:solidFill>
                  <a:schemeClr val="tx1"/>
                </a:solidFill>
                <a:effectLst/>
                <a:latin typeface="+mn-lt"/>
                <a:ea typeface="+mn-ea"/>
                <a:cs typeface="+mn-cs"/>
              </a:rPr>
              <a:t>1.- Criterios esenciales:</a:t>
            </a:r>
            <a:endParaRPr lang="es-CO" sz="1200" b="0" i="0" kern="1200" dirty="0">
              <a:solidFill>
                <a:schemeClr val="tx1"/>
              </a:solidFill>
              <a:effectLst/>
              <a:latin typeface="+mn-lt"/>
              <a:ea typeface="+mn-ea"/>
              <a:cs typeface="+mn-cs"/>
            </a:endParaRPr>
          </a:p>
          <a:p>
            <a:r>
              <a:rPr lang="es-CO" sz="1200" b="0" i="0" kern="1200" dirty="0">
                <a:solidFill>
                  <a:schemeClr val="tx1"/>
                </a:solidFill>
                <a:effectLst/>
                <a:latin typeface="+mn-lt"/>
                <a:ea typeface="+mn-ea"/>
                <a:cs typeface="+mn-cs"/>
              </a:rPr>
              <a:t>Dolor en el territorio del nervio pudendo.</a:t>
            </a:r>
          </a:p>
          <a:p>
            <a:r>
              <a:rPr lang="es-CO" sz="1200" b="0" i="0" kern="1200" dirty="0">
                <a:solidFill>
                  <a:schemeClr val="tx1"/>
                </a:solidFill>
                <a:effectLst/>
                <a:latin typeface="+mn-lt"/>
                <a:ea typeface="+mn-ea"/>
                <a:cs typeface="+mn-cs"/>
              </a:rPr>
              <a:t>El dolor se agrava con asiento en una superficie plana</a:t>
            </a:r>
          </a:p>
          <a:p>
            <a:r>
              <a:rPr lang="es-CO" sz="1200" b="0" i="0" kern="1200" dirty="0">
                <a:solidFill>
                  <a:schemeClr val="tx1"/>
                </a:solidFill>
                <a:effectLst/>
                <a:latin typeface="+mn-lt"/>
                <a:ea typeface="+mn-ea"/>
                <a:cs typeface="+mn-cs"/>
              </a:rPr>
              <a:t>El dolor no compromete el sueño</a:t>
            </a:r>
          </a:p>
          <a:p>
            <a:r>
              <a:rPr lang="es-CO" sz="1200" b="0" i="0" kern="1200" dirty="0">
                <a:solidFill>
                  <a:schemeClr val="tx1"/>
                </a:solidFill>
                <a:effectLst/>
                <a:latin typeface="+mn-lt"/>
                <a:ea typeface="+mn-ea"/>
                <a:cs typeface="+mn-cs"/>
              </a:rPr>
              <a:t>Dolor sin objetivar deterioro sensitivo.</a:t>
            </a:r>
          </a:p>
          <a:p>
            <a:r>
              <a:rPr lang="es-CO" sz="1200" b="0" i="0" kern="1200" dirty="0">
                <a:solidFill>
                  <a:schemeClr val="tx1"/>
                </a:solidFill>
                <a:effectLst/>
                <a:latin typeface="+mn-lt"/>
                <a:ea typeface="+mn-ea"/>
                <a:cs typeface="+mn-cs"/>
              </a:rPr>
              <a:t>Alivio del dolor con el bloqueo del nervio pudendo﻿</a:t>
            </a:r>
          </a:p>
          <a:p>
            <a:r>
              <a:rPr lang="es-CO" sz="1200" b="1" i="0" kern="1200" dirty="0">
                <a:solidFill>
                  <a:schemeClr val="tx1"/>
                </a:solidFill>
                <a:effectLst/>
                <a:latin typeface="+mn-lt"/>
                <a:ea typeface="+mn-ea"/>
                <a:cs typeface="+mn-cs"/>
              </a:rPr>
              <a:t>2.- Criterios diagnósticos complementarios: </a:t>
            </a:r>
            <a:r>
              <a:rPr lang="es-CO" sz="1200" b="0" i="0" kern="1200" dirty="0">
                <a:solidFill>
                  <a:schemeClr val="tx1"/>
                </a:solidFill>
                <a:effectLst/>
                <a:latin typeface="+mn-lt"/>
                <a:ea typeface="+mn-ea"/>
                <a:cs typeface="+mn-cs"/>
              </a:rPr>
              <a:t>Quemazón, dolor punzante o eléctrico. </a:t>
            </a:r>
            <a:r>
              <a:rPr lang="es-CO" sz="1200" b="0" i="0" kern="1200" dirty="0" err="1">
                <a:solidFill>
                  <a:schemeClr val="tx1"/>
                </a:solidFill>
                <a:effectLst/>
                <a:latin typeface="+mn-lt"/>
                <a:ea typeface="+mn-ea"/>
                <a:cs typeface="+mn-cs"/>
              </a:rPr>
              <a:t>Alodinia</a:t>
            </a:r>
            <a:r>
              <a:rPr lang="es-CO" sz="1200" b="0" i="0" kern="1200" dirty="0">
                <a:solidFill>
                  <a:schemeClr val="tx1"/>
                </a:solidFill>
                <a:effectLst/>
                <a:latin typeface="+mn-lt"/>
                <a:ea typeface="+mn-ea"/>
                <a:cs typeface="+mn-cs"/>
              </a:rPr>
              <a:t> o hiperalgesia. Sensación cuerpo extraño rectal o vaginal.</a:t>
            </a:r>
          </a:p>
          <a:p>
            <a:r>
              <a:rPr lang="es-CO" sz="1200" b="0" i="0" kern="1200" dirty="0">
                <a:solidFill>
                  <a:schemeClr val="tx1"/>
                </a:solidFill>
                <a:effectLst/>
                <a:latin typeface="+mn-lt"/>
                <a:ea typeface="+mn-ea"/>
                <a:cs typeface="+mn-cs"/>
              </a:rPr>
              <a:t>Empeoramiento del dolor durante el día. Dolor predominantemente unilateral. Dolor provocado por la defecación. Sensación palpación blanda espina ciática. Hallazgos estudio </a:t>
            </a:r>
            <a:r>
              <a:rPr lang="es-CO" sz="1200" b="0" i="0" kern="1200" dirty="0" err="1">
                <a:solidFill>
                  <a:schemeClr val="tx1"/>
                </a:solidFill>
                <a:effectLst/>
                <a:latin typeface="+mn-lt"/>
                <a:ea typeface="+mn-ea"/>
                <a:cs typeface="+mn-cs"/>
              </a:rPr>
              <a:t>neurofisiologico</a:t>
            </a:r>
            <a:r>
              <a:rPr lang="es-CO" sz="1200" b="0" i="0" kern="1200" dirty="0">
                <a:solidFill>
                  <a:schemeClr val="tx1"/>
                </a:solidFill>
                <a:effectLst/>
                <a:latin typeface="+mn-lt"/>
                <a:ea typeface="+mn-ea"/>
                <a:cs typeface="+mn-cs"/>
              </a:rPr>
              <a:t> menores en nulíparas</a:t>
            </a:r>
          </a:p>
          <a:p>
            <a:r>
              <a:rPr lang="es-CO" sz="1200" b="1" i="0" kern="1200" dirty="0">
                <a:solidFill>
                  <a:schemeClr val="tx1"/>
                </a:solidFill>
                <a:effectLst/>
                <a:latin typeface="+mn-lt"/>
                <a:ea typeface="+mn-ea"/>
                <a:cs typeface="+mn-cs"/>
              </a:rPr>
              <a:t>3.- </a:t>
            </a:r>
            <a:r>
              <a:rPr lang="es-CO" sz="1200" b="1" i="0" kern="1200" dirty="0" err="1">
                <a:solidFill>
                  <a:schemeClr val="tx1"/>
                </a:solidFill>
                <a:effectLst/>
                <a:latin typeface="+mn-lt"/>
                <a:ea typeface="+mn-ea"/>
                <a:cs typeface="+mn-cs"/>
              </a:rPr>
              <a:t>Critérios</a:t>
            </a:r>
            <a:r>
              <a:rPr lang="es-CO" sz="1200" b="1" i="0" kern="1200" dirty="0">
                <a:solidFill>
                  <a:schemeClr val="tx1"/>
                </a:solidFill>
                <a:effectLst/>
                <a:latin typeface="+mn-lt"/>
                <a:ea typeface="+mn-ea"/>
                <a:cs typeface="+mn-cs"/>
              </a:rPr>
              <a:t> de exclusión: </a:t>
            </a:r>
            <a:r>
              <a:rPr lang="es-CO" sz="1200" b="0" i="0" kern="1200" dirty="0">
                <a:solidFill>
                  <a:schemeClr val="tx1"/>
                </a:solidFill>
                <a:effectLst/>
                <a:latin typeface="+mn-lt"/>
                <a:ea typeface="+mn-ea"/>
                <a:cs typeface="+mn-cs"/>
              </a:rPr>
              <a:t>Dolor exclusivamente: coxígeo, glúteo, púbico o hipogástrico. Prurito. Dolor exclusivamente paroxístico. Pruebas de imagen anormales capaces de explicar el dolor.</a:t>
            </a:r>
          </a:p>
          <a:p>
            <a:r>
              <a:rPr lang="es-CO" sz="1200" b="1" i="0" kern="1200" dirty="0">
                <a:solidFill>
                  <a:schemeClr val="tx1"/>
                </a:solidFill>
                <a:effectLst/>
                <a:latin typeface="+mn-lt"/>
                <a:ea typeface="+mn-ea"/>
                <a:cs typeface="+mn-cs"/>
              </a:rPr>
              <a:t>4.- Signos asociados sin excluir diagnóstico: </a:t>
            </a:r>
            <a:r>
              <a:rPr lang="es-CO" sz="1200" b="0" i="0" kern="1200" dirty="0">
                <a:solidFill>
                  <a:schemeClr val="tx1"/>
                </a:solidFill>
                <a:effectLst/>
                <a:latin typeface="+mn-lt"/>
                <a:ea typeface="+mn-ea"/>
                <a:cs typeface="+mn-cs"/>
              </a:rPr>
              <a:t>Dolor en la nalga al sentarse. Dolor referido al ciático. Dolor referido a la cara medial del muslo. Dolor suprapubico. Frecuencia urinaria y dolor con llenado vesical. Dispareunia y/o dolor después de relaciones sexuales. </a:t>
            </a:r>
            <a:endParaRPr lang="es-CO" dirty="0"/>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43</a:t>
            </a:fld>
            <a:endParaRPr lang="es-CO"/>
          </a:p>
        </p:txBody>
      </p:sp>
    </p:spTree>
    <p:extLst>
      <p:ext uri="{BB962C8B-B14F-4D97-AF65-F5344CB8AC3E}">
        <p14:creationId xmlns:p14="http://schemas.microsoft.com/office/powerpoint/2010/main" val="352013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eaLnBrk="1" hangingPunct="1">
              <a:lnSpc>
                <a:spcPct val="90000"/>
              </a:lnSpc>
              <a:spcBef>
                <a:spcPct val="0"/>
              </a:spcBef>
            </a:pPr>
            <a:r>
              <a:rPr lang="es-CO" dirty="0">
                <a:solidFill>
                  <a:schemeClr val="bg1"/>
                </a:solidFill>
                <a:latin typeface="Corbel" charset="0"/>
              </a:rPr>
              <a:t>La mas importante de las pruebas diagnósticas (NP)</a:t>
            </a:r>
          </a:p>
          <a:p>
            <a:pPr algn="just" eaLnBrk="1" hangingPunct="1">
              <a:lnSpc>
                <a:spcPct val="90000"/>
              </a:lnSpc>
              <a:spcBef>
                <a:spcPct val="0"/>
              </a:spcBef>
            </a:pPr>
            <a:r>
              <a:rPr lang="es-CO" dirty="0">
                <a:solidFill>
                  <a:schemeClr val="bg1"/>
                </a:solidFill>
                <a:latin typeface="Corbel" charset="0"/>
              </a:rPr>
              <a:t>Sensación dérmica</a:t>
            </a:r>
          </a:p>
          <a:p>
            <a:pPr algn="just" eaLnBrk="1" hangingPunct="1">
              <a:lnSpc>
                <a:spcPct val="90000"/>
              </a:lnSpc>
              <a:spcBef>
                <a:spcPct val="0"/>
              </a:spcBef>
            </a:pPr>
            <a:r>
              <a:rPr lang="es-CO" dirty="0">
                <a:solidFill>
                  <a:srgbClr val="FF0000"/>
                </a:solidFill>
                <a:latin typeface="Corbel" charset="0"/>
              </a:rPr>
              <a:t>6ramas</a:t>
            </a:r>
            <a:r>
              <a:rPr lang="es-CO" dirty="0">
                <a:solidFill>
                  <a:schemeClr val="bg1"/>
                </a:solidFill>
                <a:latin typeface="Corbel" charset="0"/>
              </a:rPr>
              <a:t> del N. pudendo</a:t>
            </a:r>
          </a:p>
          <a:p>
            <a:pPr algn="just" eaLnBrk="1" hangingPunct="1">
              <a:lnSpc>
                <a:spcPct val="90000"/>
              </a:lnSpc>
              <a:spcBef>
                <a:spcPct val="0"/>
              </a:spcBef>
            </a:pPr>
            <a:r>
              <a:rPr lang="es-CO" dirty="0">
                <a:solidFill>
                  <a:schemeClr val="bg1"/>
                </a:solidFill>
                <a:latin typeface="Corbel" charset="0"/>
              </a:rPr>
              <a:t>Simple y MUY barato </a:t>
            </a:r>
          </a:p>
          <a:p>
            <a:pPr algn="just" eaLnBrk="1" hangingPunct="1">
              <a:lnSpc>
                <a:spcPct val="90000"/>
              </a:lnSpc>
              <a:spcBef>
                <a:spcPct val="0"/>
              </a:spcBef>
            </a:pPr>
            <a:r>
              <a:rPr lang="es-CO" dirty="0">
                <a:solidFill>
                  <a:schemeClr val="bg1"/>
                </a:solidFill>
                <a:latin typeface="Corbel" charset="0"/>
              </a:rPr>
              <a:t>Poco tiempo</a:t>
            </a:r>
          </a:p>
          <a:p>
            <a:pPr algn="just" eaLnBrk="1" hangingPunct="1">
              <a:lnSpc>
                <a:spcPct val="90000"/>
              </a:lnSpc>
              <a:spcBef>
                <a:spcPct val="0"/>
              </a:spcBef>
            </a:pPr>
            <a:r>
              <a:rPr lang="es-CO" dirty="0">
                <a:solidFill>
                  <a:schemeClr val="bg1"/>
                </a:solidFill>
                <a:latin typeface="Corbel" charset="0"/>
              </a:rPr>
              <a:t>Define rápidamente la presencia de neuropatía</a:t>
            </a:r>
          </a:p>
          <a:p>
            <a:pPr algn="just" eaLnBrk="1" hangingPunct="1">
              <a:lnSpc>
                <a:spcPct val="90000"/>
              </a:lnSpc>
              <a:spcBef>
                <a:spcPct val="0"/>
              </a:spcBef>
            </a:pPr>
            <a:r>
              <a:rPr lang="es-CO" dirty="0">
                <a:solidFill>
                  <a:schemeClr val="bg1"/>
                </a:solidFill>
                <a:latin typeface="Corbel" charset="0"/>
              </a:rPr>
              <a:t>Comparar con cara medial del muslo</a:t>
            </a:r>
          </a:p>
          <a:p>
            <a:pPr algn="just" eaLnBrk="1" hangingPunct="1">
              <a:lnSpc>
                <a:spcPct val="90000"/>
              </a:lnSpc>
              <a:spcBef>
                <a:spcPct val="0"/>
              </a:spcBef>
            </a:pPr>
            <a:r>
              <a:rPr lang="es-CO" dirty="0">
                <a:solidFill>
                  <a:schemeClr val="bg1"/>
                </a:solidFill>
                <a:latin typeface="Corbel" charset="0"/>
              </a:rPr>
              <a:t>Los cambios </a:t>
            </a:r>
            <a:r>
              <a:rPr lang="es-CO" dirty="0">
                <a:solidFill>
                  <a:srgbClr val="FF0000"/>
                </a:solidFill>
                <a:latin typeface="Corbel" charset="0"/>
              </a:rPr>
              <a:t>asimétricos</a:t>
            </a:r>
            <a:r>
              <a:rPr lang="es-CO" dirty="0">
                <a:solidFill>
                  <a:schemeClr val="bg1"/>
                </a:solidFill>
                <a:latin typeface="Corbel" charset="0"/>
              </a:rPr>
              <a:t> son mas específicos</a:t>
            </a:r>
          </a:p>
          <a:p>
            <a:pPr algn="just" eaLnBrk="1" hangingPunct="1">
              <a:lnSpc>
                <a:spcPct val="90000"/>
              </a:lnSpc>
              <a:spcBef>
                <a:spcPct val="0"/>
              </a:spcBef>
            </a:pPr>
            <a:r>
              <a:rPr lang="es-CO" dirty="0">
                <a:solidFill>
                  <a:schemeClr val="bg1"/>
                </a:solidFill>
                <a:latin typeface="Corbel" charset="0"/>
              </a:rPr>
              <a:t>Nervio rectal inferior puede evaluarse también posterior</a:t>
            </a:r>
          </a:p>
          <a:p>
            <a:pPr eaLnBrk="1" hangingPunct="1">
              <a:spcBef>
                <a:spcPct val="0"/>
              </a:spcBef>
            </a:pPr>
            <a:endParaRPr lang="es-CO" dirty="0">
              <a:latin typeface="Calibri" charset="0"/>
            </a:endParaRPr>
          </a:p>
          <a:p>
            <a:pPr eaLnBrk="1" hangingPunct="1">
              <a:spcBef>
                <a:spcPct val="0"/>
              </a:spcBef>
            </a:pPr>
            <a:endParaRPr lang="es-CO" dirty="0">
              <a:latin typeface="Calibri"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s-CO" sz="1200" dirty="0"/>
              <a:t>La presión o </a:t>
            </a:r>
            <a:r>
              <a:rPr lang="es-CO" sz="1200" dirty="0" err="1"/>
              <a:t>percusion</a:t>
            </a:r>
            <a:r>
              <a:rPr lang="es-CO" sz="1200" dirty="0"/>
              <a:t> en el canal pudendo  reproduce los síntomas</a:t>
            </a:r>
          </a:p>
          <a:p>
            <a:pPr eaLnBrk="1" hangingPunct="1">
              <a:spcBef>
                <a:spcPct val="0"/>
              </a:spcBef>
            </a:pPr>
            <a:endParaRPr lang="es-CO" dirty="0">
              <a:latin typeface="Calibri" charset="0"/>
            </a:endParaRP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44</a:t>
            </a:fld>
            <a:endParaRPr lang="es-CO"/>
          </a:p>
        </p:txBody>
      </p:sp>
    </p:spTree>
    <p:extLst>
      <p:ext uri="{BB962C8B-B14F-4D97-AF65-F5344CB8AC3E}">
        <p14:creationId xmlns:p14="http://schemas.microsoft.com/office/powerpoint/2010/main" val="1992998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CO" sz="1200" b="0" i="0" u="none" strike="noStrike" kern="1200" dirty="0">
                <a:solidFill>
                  <a:schemeClr val="tx1"/>
                </a:solidFill>
                <a:effectLst/>
                <a:latin typeface="+mn-lt"/>
                <a:ea typeface="+mn-ea"/>
                <a:cs typeface="+mn-cs"/>
              </a:rPr>
              <a:t>Fisioterapia, toxina botulínica en casos de espasmos musculares sin respuesta a fisioterapia, relajantes musculares, </a:t>
            </a:r>
            <a:r>
              <a:rPr lang="es-CO" sz="1200" b="0" i="0" u="none" strike="noStrike" kern="1200" dirty="0" err="1">
                <a:solidFill>
                  <a:schemeClr val="tx1"/>
                </a:solidFill>
                <a:effectLst/>
                <a:latin typeface="+mn-lt"/>
                <a:ea typeface="+mn-ea"/>
                <a:cs typeface="+mn-cs"/>
              </a:rPr>
              <a:t>gabapentina</a:t>
            </a:r>
            <a:r>
              <a:rPr lang="es-CO" sz="1200" b="0" i="0" u="none" strike="noStrike" kern="1200" dirty="0">
                <a:solidFill>
                  <a:schemeClr val="tx1"/>
                </a:solidFill>
                <a:effectLst/>
                <a:latin typeface="+mn-lt"/>
                <a:ea typeface="+mn-ea"/>
                <a:cs typeface="+mn-cs"/>
              </a:rPr>
              <a:t>, </a:t>
            </a:r>
            <a:r>
              <a:rPr lang="es-CO" sz="1200" b="0" i="0" u="none" strike="noStrike" kern="1200" dirty="0" err="1">
                <a:solidFill>
                  <a:schemeClr val="tx1"/>
                </a:solidFill>
                <a:effectLst/>
                <a:latin typeface="+mn-lt"/>
                <a:ea typeface="+mn-ea"/>
                <a:cs typeface="+mn-cs"/>
              </a:rPr>
              <a:t>pregabalina</a:t>
            </a:r>
            <a:r>
              <a:rPr lang="es-CO" sz="1200" b="0" i="0" u="none" strike="noStrike" kern="1200" dirty="0">
                <a:solidFill>
                  <a:schemeClr val="tx1"/>
                </a:solidFill>
                <a:effectLst/>
                <a:latin typeface="+mn-lt"/>
                <a:ea typeface="+mn-ea"/>
                <a:cs typeface="+mn-cs"/>
              </a:rPr>
              <a:t>, antidepresivos </a:t>
            </a:r>
            <a:r>
              <a:rPr lang="es-CO" sz="1200" b="0" i="0" u="none" strike="noStrike" kern="1200" dirty="0" err="1">
                <a:solidFill>
                  <a:schemeClr val="tx1"/>
                </a:solidFill>
                <a:effectLst/>
                <a:latin typeface="+mn-lt"/>
                <a:ea typeface="+mn-ea"/>
                <a:cs typeface="+mn-cs"/>
              </a:rPr>
              <a:t>triciclicos</a:t>
            </a:r>
            <a:r>
              <a:rPr lang="es-CO" sz="1200" b="0" i="0" u="none" strike="noStrike" kern="1200" dirty="0">
                <a:solidFill>
                  <a:schemeClr val="tx1"/>
                </a:solidFill>
                <a:effectLst/>
                <a:latin typeface="+mn-lt"/>
                <a:ea typeface="+mn-ea"/>
                <a:cs typeface="+mn-cs"/>
              </a:rPr>
              <a:t>, </a:t>
            </a:r>
            <a:r>
              <a:rPr lang="es-CO" sz="1200" b="0" i="0" u="none" strike="noStrike" kern="1200" dirty="0" err="1">
                <a:solidFill>
                  <a:schemeClr val="tx1"/>
                </a:solidFill>
                <a:effectLst/>
                <a:latin typeface="+mn-lt"/>
                <a:ea typeface="+mn-ea"/>
                <a:cs typeface="+mn-cs"/>
              </a:rPr>
              <a:t>diazepam</a:t>
            </a:r>
            <a:r>
              <a:rPr lang="es-CO" sz="1200" b="0" i="0" u="none" strike="noStrike" kern="1200" dirty="0">
                <a:solidFill>
                  <a:schemeClr val="tx1"/>
                </a:solidFill>
                <a:effectLst/>
                <a:latin typeface="+mn-lt"/>
                <a:ea typeface="+mn-ea"/>
                <a:cs typeface="+mn-cs"/>
              </a:rPr>
              <a:t> vaginal.</a:t>
            </a:r>
            <a:endParaRPr lang="es-CO" b="0" dirty="0">
              <a:effectLst/>
            </a:endParaRPr>
          </a:p>
          <a:p>
            <a:pPr rtl="0"/>
            <a:r>
              <a:rPr lang="es-CO" sz="1200" b="0" i="0" u="none" strike="noStrike" kern="1200" dirty="0">
                <a:solidFill>
                  <a:schemeClr val="tx1"/>
                </a:solidFill>
                <a:effectLst/>
                <a:latin typeface="+mn-lt"/>
                <a:ea typeface="+mn-ea"/>
                <a:cs typeface="+mn-cs"/>
              </a:rPr>
              <a:t>Si no mejoría se puede hacer bloqueo del pudendo.</a:t>
            </a:r>
            <a:endParaRPr lang="es-CO" b="0" dirty="0">
              <a:effectLst/>
            </a:endParaRPr>
          </a:p>
          <a:p>
            <a:pPr rtl="0"/>
            <a:r>
              <a:rPr lang="es-CO" sz="1200" b="0" i="0" u="none" strike="noStrike" kern="1200" dirty="0">
                <a:solidFill>
                  <a:schemeClr val="tx1"/>
                </a:solidFill>
                <a:effectLst/>
                <a:latin typeface="+mn-lt"/>
                <a:ea typeface="+mn-ea"/>
                <a:cs typeface="+mn-cs"/>
              </a:rPr>
              <a:t>Si no mejoría descompresión quirúrgica del nervio pudendo.</a:t>
            </a:r>
            <a:endParaRPr lang="es-CO" b="0" dirty="0">
              <a:effectLst/>
            </a:endParaRP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45</a:t>
            </a:fld>
            <a:endParaRPr lang="es-CO"/>
          </a:p>
        </p:txBody>
      </p:sp>
    </p:spTree>
    <p:extLst>
      <p:ext uri="{BB962C8B-B14F-4D97-AF65-F5344CB8AC3E}">
        <p14:creationId xmlns:p14="http://schemas.microsoft.com/office/powerpoint/2010/main" val="2842788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CD6CCD86-0D63-4DEC-AF44-4FF55CDC1885}" type="slidenum">
              <a:rPr lang="es-CO" smtClean="0"/>
              <a:t>46</a:t>
            </a:fld>
            <a:endParaRPr lang="es-CO"/>
          </a:p>
        </p:txBody>
      </p:sp>
    </p:spTree>
    <p:extLst>
      <p:ext uri="{BB962C8B-B14F-4D97-AF65-F5344CB8AC3E}">
        <p14:creationId xmlns:p14="http://schemas.microsoft.com/office/powerpoint/2010/main" val="27553154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CO" sz="1200" b="0" i="0" u="none" strike="noStrike" kern="1200" dirty="0">
                <a:solidFill>
                  <a:schemeClr val="tx1"/>
                </a:solidFill>
                <a:effectLst/>
                <a:latin typeface="+mn-lt"/>
                <a:ea typeface="+mn-ea"/>
                <a:cs typeface="+mn-cs"/>
              </a:rPr>
              <a:t>Si no mejoría se puede hacer bloqueo del pudendo.</a:t>
            </a:r>
            <a:endParaRPr lang="es-CO" b="0" dirty="0">
              <a:effectLst/>
            </a:endParaRPr>
          </a:p>
          <a:p>
            <a:pPr rtl="0"/>
            <a:r>
              <a:rPr lang="es-CO" sz="1200" b="0" i="0" u="none" strike="noStrike" kern="1200" dirty="0">
                <a:solidFill>
                  <a:schemeClr val="tx1"/>
                </a:solidFill>
                <a:effectLst/>
                <a:latin typeface="+mn-lt"/>
                <a:ea typeface="+mn-ea"/>
                <a:cs typeface="+mn-cs"/>
              </a:rPr>
              <a:t>Si no mejoría descompresión quirúrgica del nervio pudendo.</a:t>
            </a:r>
            <a:endParaRPr lang="es-CO" sz="1200" dirty="0">
              <a:latin typeface="Calibri" charset="0"/>
            </a:endParaRPr>
          </a:p>
          <a:p>
            <a:pPr eaLnBrk="1" hangingPunct="1">
              <a:lnSpc>
                <a:spcPct val="80000"/>
              </a:lnSpc>
            </a:pPr>
            <a:r>
              <a:rPr lang="es-CO" sz="1200" dirty="0">
                <a:latin typeface="Calibri" charset="0"/>
              </a:rPr>
              <a:t>Última alternativa: Vía transvaginal, </a:t>
            </a:r>
            <a:r>
              <a:rPr lang="es-CO" sz="1200" dirty="0" err="1">
                <a:latin typeface="Calibri" charset="0"/>
              </a:rPr>
              <a:t>transglutea</a:t>
            </a:r>
            <a:r>
              <a:rPr lang="es-CO" sz="1200" dirty="0">
                <a:latin typeface="Calibri" charset="0"/>
              </a:rPr>
              <a:t>, laparoscópica</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latin typeface="Calibri" charset="0"/>
              </a:rPr>
              <a:t>E</a:t>
            </a:r>
            <a:r>
              <a:rPr lang="en-US" dirty="0" err="1">
                <a:latin typeface="Calibri" charset="0"/>
              </a:rPr>
              <a:t>stimulación</a:t>
            </a:r>
            <a:r>
              <a:rPr lang="en-US" dirty="0">
                <a:latin typeface="Calibri" charset="0"/>
              </a:rPr>
              <a:t> </a:t>
            </a:r>
            <a:r>
              <a:rPr lang="en-US" dirty="0" err="1">
                <a:latin typeface="Calibri" charset="0"/>
              </a:rPr>
              <a:t>eléctrica</a:t>
            </a:r>
            <a:r>
              <a:rPr lang="en-US" dirty="0">
                <a:latin typeface="Calibri" charset="0"/>
              </a:rPr>
              <a:t> </a:t>
            </a:r>
            <a:r>
              <a:rPr lang="en-US" dirty="0" err="1">
                <a:latin typeface="Calibri" charset="0"/>
              </a:rPr>
              <a:t>nerviosa</a:t>
            </a:r>
            <a:r>
              <a:rPr lang="en-US" dirty="0">
                <a:latin typeface="Calibri" charset="0"/>
              </a:rPr>
              <a:t> </a:t>
            </a:r>
            <a:r>
              <a:rPr lang="en-US" dirty="0" err="1">
                <a:latin typeface="Calibri" charset="0"/>
              </a:rPr>
              <a:t>transcutánea</a:t>
            </a:r>
            <a:r>
              <a:rPr lang="en-US" dirty="0">
                <a:latin typeface="Calibri" charset="0"/>
              </a:rPr>
              <a:t> (TENS)</a:t>
            </a: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47</a:t>
            </a:fld>
            <a:endParaRPr lang="es-CO"/>
          </a:p>
        </p:txBody>
      </p:sp>
    </p:spTree>
    <p:extLst>
      <p:ext uri="{BB962C8B-B14F-4D97-AF65-F5344CB8AC3E}">
        <p14:creationId xmlns:p14="http://schemas.microsoft.com/office/powerpoint/2010/main" val="2635458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CO" sz="1200" b="0" i="0" u="none" strike="noStrike" kern="1200" dirty="0">
                <a:solidFill>
                  <a:schemeClr val="tx1"/>
                </a:solidFill>
                <a:effectLst/>
                <a:latin typeface="+mn-lt"/>
                <a:ea typeface="+mn-ea"/>
                <a:cs typeface="+mn-cs"/>
              </a:rPr>
              <a:t>Dolor constante o intermitente en puntos gatillo musculares o de la fascia, por trauma muscular o </a:t>
            </a:r>
            <a:r>
              <a:rPr lang="es-CO" sz="1200" b="0" i="0" u="none" strike="noStrike" kern="1200" dirty="0" err="1">
                <a:solidFill>
                  <a:schemeClr val="tx1"/>
                </a:solidFill>
                <a:effectLst/>
                <a:latin typeface="+mn-lt"/>
                <a:ea typeface="+mn-ea"/>
                <a:cs typeface="+mn-cs"/>
              </a:rPr>
              <a:t>microtrauma</a:t>
            </a:r>
            <a:r>
              <a:rPr lang="es-CO" sz="1200" b="0" i="0" u="none" strike="noStrike" kern="1200" dirty="0">
                <a:solidFill>
                  <a:schemeClr val="tx1"/>
                </a:solidFill>
                <a:effectLst/>
                <a:latin typeface="+mn-lt"/>
                <a:ea typeface="+mn-ea"/>
                <a:cs typeface="+mn-cs"/>
              </a:rPr>
              <a:t> repetitivo.</a:t>
            </a:r>
            <a:endParaRPr lang="es-CO" b="0" dirty="0">
              <a:effectLst/>
            </a:endParaRPr>
          </a:p>
          <a:p>
            <a:pPr rtl="0"/>
            <a:r>
              <a:rPr lang="es-CO" sz="1200" b="0" i="0" u="none" strike="noStrike" kern="1200" dirty="0">
                <a:solidFill>
                  <a:schemeClr val="tx1"/>
                </a:solidFill>
                <a:effectLst/>
                <a:latin typeface="+mn-lt"/>
                <a:ea typeface="+mn-ea"/>
                <a:cs typeface="+mn-cs"/>
              </a:rPr>
              <a:t>Se</a:t>
            </a:r>
            <a:r>
              <a:rPr lang="es-CO" sz="1200" b="0" i="0" u="none" strike="noStrike" kern="1200" baseline="0" dirty="0">
                <a:solidFill>
                  <a:schemeClr val="tx1"/>
                </a:solidFill>
                <a:effectLst/>
                <a:latin typeface="+mn-lt"/>
                <a:ea typeface="+mn-ea"/>
                <a:cs typeface="+mn-cs"/>
              </a:rPr>
              <a:t> </a:t>
            </a:r>
            <a:r>
              <a:rPr lang="es-CO" sz="1200" b="0" i="0" u="none" strike="noStrike" kern="1200" dirty="0">
                <a:solidFill>
                  <a:schemeClr val="tx1"/>
                </a:solidFill>
                <a:effectLst/>
                <a:latin typeface="+mn-lt"/>
                <a:ea typeface="+mn-ea"/>
                <a:cs typeface="+mn-cs"/>
              </a:rPr>
              <a:t>evalúa bandas fibrosas musculares y puntos gatillos en los músculos del piso pélvico </a:t>
            </a:r>
            <a:r>
              <a:rPr lang="es-CO" sz="1200" b="0" i="0" u="none" strike="noStrike" kern="1200" dirty="0" err="1">
                <a:solidFill>
                  <a:schemeClr val="tx1"/>
                </a:solidFill>
                <a:effectLst/>
                <a:latin typeface="+mn-lt"/>
                <a:ea typeface="+mn-ea"/>
                <a:cs typeface="+mn-cs"/>
              </a:rPr>
              <a:t>pubococcigeos</a:t>
            </a:r>
            <a:r>
              <a:rPr lang="es-CO" sz="1200" b="0" i="0" u="none" strike="noStrike" kern="1200" dirty="0">
                <a:solidFill>
                  <a:schemeClr val="tx1"/>
                </a:solidFill>
                <a:effectLst/>
                <a:latin typeface="+mn-lt"/>
                <a:ea typeface="+mn-ea"/>
                <a:cs typeface="+mn-cs"/>
              </a:rPr>
              <a:t>, obturadores y piriformes de cada lado. Si hay dolor hace pensar en síndrome </a:t>
            </a:r>
            <a:r>
              <a:rPr lang="es-CO" sz="1200" b="0" i="0" u="none" strike="noStrike" kern="1200" dirty="0" err="1">
                <a:solidFill>
                  <a:schemeClr val="tx1"/>
                </a:solidFill>
                <a:effectLst/>
                <a:latin typeface="+mn-lt"/>
                <a:ea typeface="+mn-ea"/>
                <a:cs typeface="+mn-cs"/>
              </a:rPr>
              <a:t>miofascial</a:t>
            </a:r>
            <a:r>
              <a:rPr lang="es-CO" sz="1200" b="0" i="0" u="none" strike="noStrike" kern="1200" dirty="0">
                <a:solidFill>
                  <a:schemeClr val="tx1"/>
                </a:solidFill>
                <a:effectLst/>
                <a:latin typeface="+mn-lt"/>
                <a:ea typeface="+mn-ea"/>
                <a:cs typeface="+mn-cs"/>
              </a:rPr>
              <a:t>, se les pide que califiquen el dolor de 0-4.</a:t>
            </a:r>
            <a:endParaRPr lang="es-CO" b="0" dirty="0">
              <a:effectLst/>
            </a:endParaRP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48</a:t>
            </a:fld>
            <a:endParaRPr lang="es-CO"/>
          </a:p>
        </p:txBody>
      </p:sp>
    </p:spTree>
    <p:extLst>
      <p:ext uri="{BB962C8B-B14F-4D97-AF65-F5344CB8AC3E}">
        <p14:creationId xmlns:p14="http://schemas.microsoft.com/office/powerpoint/2010/main" val="3944926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Tratamiento: Inyección en puntos gatillo</a:t>
            </a:r>
            <a:endParaRPr lang="es-CO" dirty="0"/>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49</a:t>
            </a:fld>
            <a:endParaRPr lang="es-CO"/>
          </a:p>
        </p:txBody>
      </p:sp>
    </p:spTree>
    <p:extLst>
      <p:ext uri="{BB962C8B-B14F-4D97-AF65-F5344CB8AC3E}">
        <p14:creationId xmlns:p14="http://schemas.microsoft.com/office/powerpoint/2010/main" val="2623949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fisioterapia</a:t>
            </a: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50</a:t>
            </a:fld>
            <a:endParaRPr lang="es-CO"/>
          </a:p>
        </p:txBody>
      </p:sp>
    </p:spTree>
    <p:extLst>
      <p:ext uri="{BB962C8B-B14F-4D97-AF65-F5344CB8AC3E}">
        <p14:creationId xmlns:p14="http://schemas.microsoft.com/office/powerpoint/2010/main" val="3756983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i="0" kern="1200" dirty="0">
                <a:solidFill>
                  <a:schemeClr val="tx1"/>
                </a:solidFill>
                <a:effectLst/>
                <a:latin typeface="+mn-lt"/>
                <a:ea typeface="+mn-ea"/>
                <a:cs typeface="+mn-cs"/>
              </a:rPr>
              <a:t>El nervio </a:t>
            </a:r>
            <a:r>
              <a:rPr lang="es-CO" sz="1200" b="0" i="0" kern="1200" dirty="0" err="1">
                <a:solidFill>
                  <a:schemeClr val="tx1"/>
                </a:solidFill>
                <a:effectLst/>
                <a:latin typeface="+mn-lt"/>
                <a:ea typeface="+mn-ea"/>
                <a:cs typeface="+mn-cs"/>
              </a:rPr>
              <a:t>iliohipogástrico</a:t>
            </a:r>
            <a:r>
              <a:rPr lang="es-CO" sz="1200" b="0" i="0" kern="1200" dirty="0">
                <a:solidFill>
                  <a:schemeClr val="tx1"/>
                </a:solidFill>
                <a:effectLst/>
                <a:latin typeface="+mn-lt"/>
                <a:ea typeface="+mn-ea"/>
                <a:cs typeface="+mn-cs"/>
              </a:rPr>
              <a:t> se origina de T12-L1 y corre centralmente desde el músculo cuadrado de los lomos, atravesando gradualmente varios planos de la pared abdominal. Puede ser lesionado accidentalmente durante la disección o puede quedar encerrado en tejido </a:t>
            </a:r>
            <a:r>
              <a:rPr lang="es-CO" sz="1200" b="0" i="0" kern="1200" dirty="0" err="1">
                <a:solidFill>
                  <a:schemeClr val="tx1"/>
                </a:solidFill>
                <a:effectLst/>
                <a:latin typeface="+mn-lt"/>
                <a:ea typeface="+mn-ea"/>
                <a:cs typeface="+mn-cs"/>
              </a:rPr>
              <a:t>fibrótico</a:t>
            </a:r>
            <a:r>
              <a:rPr lang="es-CO" sz="1200" b="0" i="0" kern="1200" dirty="0">
                <a:solidFill>
                  <a:schemeClr val="tx1"/>
                </a:solidFill>
                <a:effectLst/>
                <a:latin typeface="+mn-lt"/>
                <a:ea typeface="+mn-ea"/>
                <a:cs typeface="+mn-cs"/>
              </a:rPr>
              <a:t> o material de sutura, después de la fijación de una malla. El nervio </a:t>
            </a:r>
            <a:r>
              <a:rPr lang="es-CO" sz="1200" b="0" i="0" kern="1200" dirty="0" err="1">
                <a:solidFill>
                  <a:schemeClr val="tx1"/>
                </a:solidFill>
                <a:effectLst/>
                <a:latin typeface="+mn-lt"/>
                <a:ea typeface="+mn-ea"/>
                <a:cs typeface="+mn-cs"/>
              </a:rPr>
              <a:t>ilioinguinal</a:t>
            </a:r>
            <a:r>
              <a:rPr lang="es-CO" sz="1200" b="0" i="0" kern="1200" dirty="0">
                <a:solidFill>
                  <a:schemeClr val="tx1"/>
                </a:solidFill>
                <a:effectLst/>
                <a:latin typeface="+mn-lt"/>
                <a:ea typeface="+mn-ea"/>
                <a:cs typeface="+mn-cs"/>
              </a:rPr>
              <a:t> se origina en el mismo nivel vertebral y recorre un trayecto similar a pocos centímetros por debajo del nervio </a:t>
            </a:r>
            <a:r>
              <a:rPr lang="es-CO" sz="1200" b="0" i="0" kern="1200" dirty="0" err="1">
                <a:solidFill>
                  <a:schemeClr val="tx1"/>
                </a:solidFill>
                <a:effectLst/>
                <a:latin typeface="+mn-lt"/>
                <a:ea typeface="+mn-ea"/>
                <a:cs typeface="+mn-cs"/>
              </a:rPr>
              <a:t>iliohipogástrico</a:t>
            </a:r>
            <a:r>
              <a:rPr lang="es-CO" sz="1200" b="0" i="0" kern="1200" dirty="0">
                <a:solidFill>
                  <a:schemeClr val="tx1"/>
                </a:solidFill>
                <a:effectLst/>
                <a:latin typeface="+mn-lt"/>
                <a:ea typeface="+mn-ea"/>
                <a:cs typeface="+mn-cs"/>
              </a:rPr>
              <a:t>. Puede ser fácilmente lesionado durante la apertura del canal inguinal o en la disección del cordón espermático, o puede quedar atrapado en el cierre de la aponeurosis del músculo oblicuo externo, o encerrado por tejido </a:t>
            </a:r>
            <a:r>
              <a:rPr lang="es-CO" sz="1200" b="0" i="0" kern="1200" dirty="0" err="1">
                <a:solidFill>
                  <a:schemeClr val="tx1"/>
                </a:solidFill>
                <a:effectLst/>
                <a:latin typeface="+mn-lt"/>
                <a:ea typeface="+mn-ea"/>
                <a:cs typeface="+mn-cs"/>
              </a:rPr>
              <a:t>fibrótico</a:t>
            </a:r>
            <a:r>
              <a:rPr lang="es-CO" sz="1200" b="0" i="0" kern="1200" dirty="0">
                <a:solidFill>
                  <a:schemeClr val="tx1"/>
                </a:solidFill>
                <a:effectLst/>
                <a:latin typeface="+mn-lt"/>
                <a:ea typeface="+mn-ea"/>
                <a:cs typeface="+mn-cs"/>
              </a:rPr>
              <a:t> después del implante de una malla. El nervio genitofemoral se origina a nivel L1-L2 y atraviesa el músculo </a:t>
            </a:r>
            <a:r>
              <a:rPr lang="es-CO" sz="1200" b="0" i="0" kern="1200" dirty="0" err="1">
                <a:solidFill>
                  <a:schemeClr val="tx1"/>
                </a:solidFill>
                <a:effectLst/>
                <a:latin typeface="+mn-lt"/>
                <a:ea typeface="+mn-ea"/>
                <a:cs typeface="+mn-cs"/>
              </a:rPr>
              <a:t>psoasilíaco</a:t>
            </a:r>
            <a:r>
              <a:rPr lang="es-CO" sz="1200" b="0" i="0" kern="1200" dirty="0">
                <a:solidFill>
                  <a:schemeClr val="tx1"/>
                </a:solidFill>
                <a:effectLst/>
                <a:latin typeface="+mn-lt"/>
                <a:ea typeface="+mn-ea"/>
                <a:cs typeface="+mn-cs"/>
              </a:rPr>
              <a:t>, en donde yace sobre su superficie ventral. Se divide en sus ramas genital y femoral a algunos centímetros proximal al ligamento inguinal.</a:t>
            </a:r>
            <a:endParaRPr lang="es-CO" dirty="0"/>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51</a:t>
            </a:fld>
            <a:endParaRPr lang="es-CO"/>
          </a:p>
        </p:txBody>
      </p:sp>
    </p:spTree>
    <p:extLst>
      <p:ext uri="{BB962C8B-B14F-4D97-AF65-F5344CB8AC3E}">
        <p14:creationId xmlns:p14="http://schemas.microsoft.com/office/powerpoint/2010/main" val="40923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kern="1200" dirty="0">
                <a:solidFill>
                  <a:schemeClr val="tx1"/>
                </a:solidFill>
                <a:effectLst/>
                <a:latin typeface="+mn-lt"/>
                <a:ea typeface="+mn-ea"/>
                <a:cs typeface="+mn-cs"/>
              </a:rPr>
              <a:t>Independientemente de la fuente inicial de dolor, existe una conciencia creciente de que la persistencia del dolor, de cualquier etiología subyacente, es un factor de riesgo para el desarrollo de un síndrome de dolor crónico como resultado de los cambios en el sistema nervioso central denominados colectivamente como </a:t>
            </a:r>
            <a:r>
              <a:rPr lang="es-CO" sz="1200" b="1" i="0" kern="1200" dirty="0">
                <a:solidFill>
                  <a:schemeClr val="tx1"/>
                </a:solidFill>
                <a:effectLst/>
                <a:latin typeface="+mn-lt"/>
                <a:ea typeface="+mn-ea"/>
                <a:cs typeface="+mn-cs"/>
              </a:rPr>
              <a:t>sensibilización central</a:t>
            </a:r>
            <a:endParaRPr lang="es-CO" sz="1200" b="0" i="0" kern="1200" dirty="0">
              <a:solidFill>
                <a:schemeClr val="tx1"/>
              </a:solidFill>
              <a:effectLst/>
              <a:latin typeface="+mn-lt"/>
              <a:ea typeface="+mn-ea"/>
              <a:cs typeface="+mn-cs"/>
            </a:endParaRPr>
          </a:p>
          <a:p>
            <a:r>
              <a:rPr lang="es-CO" sz="1200" b="0" i="0" kern="1200" dirty="0">
                <a:solidFill>
                  <a:schemeClr val="tx1"/>
                </a:solidFill>
                <a:effectLst/>
                <a:latin typeface="+mn-lt"/>
                <a:ea typeface="+mn-ea"/>
                <a:cs typeface="+mn-cs"/>
              </a:rPr>
              <a:t>Se debe empezar a manejara las pacientes partiendo de la base de que, un </a:t>
            </a:r>
            <a:r>
              <a:rPr lang="es-CO" sz="1200" b="0" i="0" kern="1200" dirty="0" err="1">
                <a:solidFill>
                  <a:schemeClr val="tx1"/>
                </a:solidFill>
                <a:effectLst/>
                <a:latin typeface="+mn-lt"/>
                <a:ea typeface="+mn-ea"/>
                <a:cs typeface="+mn-cs"/>
              </a:rPr>
              <a:t>porcen</a:t>
            </a:r>
            <a:r>
              <a:rPr lang="es-CO" sz="1200" b="0" i="0" kern="1200" dirty="0">
                <a:solidFill>
                  <a:schemeClr val="tx1"/>
                </a:solidFill>
                <a:effectLst/>
                <a:latin typeface="+mn-lt"/>
                <a:ea typeface="+mn-ea"/>
                <a:cs typeface="+mn-cs"/>
              </a:rPr>
              <a:t>-taje muy elevado de ellas tiene múltiples </a:t>
            </a:r>
            <a:r>
              <a:rPr lang="es-CO" sz="1200" b="0" i="0" kern="1200" dirty="0" err="1">
                <a:solidFill>
                  <a:schemeClr val="tx1"/>
                </a:solidFill>
                <a:effectLst/>
                <a:latin typeface="+mn-lt"/>
                <a:ea typeface="+mn-ea"/>
                <a:cs typeface="+mn-cs"/>
              </a:rPr>
              <a:t>generadoresdolorosos</a:t>
            </a:r>
            <a:r>
              <a:rPr lang="es-CO" sz="1200" b="0" i="0" kern="1200" dirty="0">
                <a:solidFill>
                  <a:schemeClr val="tx1"/>
                </a:solidFill>
                <a:effectLst/>
                <a:latin typeface="+mn-lt"/>
                <a:ea typeface="+mn-ea"/>
                <a:cs typeface="+mn-cs"/>
              </a:rPr>
              <a:t>. </a:t>
            </a:r>
          </a:p>
          <a:p>
            <a:r>
              <a:rPr lang="es-CO" sz="1200" b="0" i="0" kern="1200" dirty="0">
                <a:solidFill>
                  <a:schemeClr val="tx1"/>
                </a:solidFill>
                <a:effectLst/>
                <a:latin typeface="+mn-lt"/>
                <a:ea typeface="+mn-ea"/>
                <a:cs typeface="+mn-cs"/>
              </a:rPr>
              <a:t>Cuando una paciente tiene un generador doloroso primario que produce un estímulo doloroso y prolongado, se desencadena un fenómeno de sub regulación en e </a:t>
            </a:r>
            <a:r>
              <a:rPr lang="es-CO" sz="1200" b="0" i="0" kern="1200" dirty="0" err="1">
                <a:solidFill>
                  <a:schemeClr val="tx1"/>
                </a:solidFill>
                <a:effectLst/>
                <a:latin typeface="+mn-lt"/>
                <a:ea typeface="+mn-ea"/>
                <a:cs typeface="+mn-cs"/>
              </a:rPr>
              <a:t>lcuerno</a:t>
            </a:r>
            <a:r>
              <a:rPr lang="es-CO" sz="1200" b="0" i="0" kern="1200" dirty="0">
                <a:solidFill>
                  <a:schemeClr val="tx1"/>
                </a:solidFill>
                <a:effectLst/>
                <a:latin typeface="+mn-lt"/>
                <a:ea typeface="+mn-ea"/>
                <a:cs typeface="+mn-cs"/>
              </a:rPr>
              <a:t> dorsal de la médula espinal que es responsable de procesamiento anormal y respuestas inadecuadas centrales y periféricas que, finalmente, dan origen generadores secundarios de dolor como lo muestra</a:t>
            </a:r>
          </a:p>
          <a:p>
            <a:endParaRPr lang="es-CO" dirty="0"/>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5</a:t>
            </a:fld>
            <a:endParaRPr lang="es-CO"/>
          </a:p>
        </p:txBody>
      </p:sp>
    </p:spTree>
    <p:extLst>
      <p:ext uri="{BB962C8B-B14F-4D97-AF65-F5344CB8AC3E}">
        <p14:creationId xmlns:p14="http://schemas.microsoft.com/office/powerpoint/2010/main" val="2403169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i="0" kern="1200" dirty="0">
                <a:solidFill>
                  <a:schemeClr val="tx1"/>
                </a:solidFill>
                <a:effectLst/>
                <a:latin typeface="+mn-lt"/>
                <a:ea typeface="+mn-ea"/>
                <a:cs typeface="+mn-cs"/>
              </a:rPr>
              <a:t>El nervio </a:t>
            </a:r>
            <a:r>
              <a:rPr lang="es-CO" sz="1200" b="0" i="0" kern="1200" dirty="0" err="1">
                <a:solidFill>
                  <a:schemeClr val="tx1"/>
                </a:solidFill>
                <a:effectLst/>
                <a:latin typeface="+mn-lt"/>
                <a:ea typeface="+mn-ea"/>
                <a:cs typeface="+mn-cs"/>
              </a:rPr>
              <a:t>iliohipogástrico</a:t>
            </a:r>
            <a:r>
              <a:rPr lang="es-CO" sz="1200" b="0" i="0" kern="1200" dirty="0">
                <a:solidFill>
                  <a:schemeClr val="tx1"/>
                </a:solidFill>
                <a:effectLst/>
                <a:latin typeface="+mn-lt"/>
                <a:ea typeface="+mn-ea"/>
                <a:cs typeface="+mn-cs"/>
              </a:rPr>
              <a:t> se origina de T12-L1 y corre centralmente desde el músculo cuadrado de los lomos, atravesando gradualmente varios planos de la pared abdominal. Puede ser lesionado accidentalmente durante la disección o puede quedar encerrado en tejido </a:t>
            </a:r>
            <a:r>
              <a:rPr lang="es-CO" sz="1200" b="0" i="0" kern="1200" dirty="0" err="1">
                <a:solidFill>
                  <a:schemeClr val="tx1"/>
                </a:solidFill>
                <a:effectLst/>
                <a:latin typeface="+mn-lt"/>
                <a:ea typeface="+mn-ea"/>
                <a:cs typeface="+mn-cs"/>
              </a:rPr>
              <a:t>fibrótico</a:t>
            </a:r>
            <a:r>
              <a:rPr lang="es-CO" sz="1200" b="0" i="0" kern="1200" dirty="0">
                <a:solidFill>
                  <a:schemeClr val="tx1"/>
                </a:solidFill>
                <a:effectLst/>
                <a:latin typeface="+mn-lt"/>
                <a:ea typeface="+mn-ea"/>
                <a:cs typeface="+mn-cs"/>
              </a:rPr>
              <a:t> o material de sutura, después de la fijación de una malla. El nervio </a:t>
            </a:r>
            <a:r>
              <a:rPr lang="es-CO" sz="1200" b="0" i="0" kern="1200" dirty="0" err="1">
                <a:solidFill>
                  <a:schemeClr val="tx1"/>
                </a:solidFill>
                <a:effectLst/>
                <a:latin typeface="+mn-lt"/>
                <a:ea typeface="+mn-ea"/>
                <a:cs typeface="+mn-cs"/>
              </a:rPr>
              <a:t>ilioinguinal</a:t>
            </a:r>
            <a:r>
              <a:rPr lang="es-CO" sz="1200" b="0" i="0" kern="1200" dirty="0">
                <a:solidFill>
                  <a:schemeClr val="tx1"/>
                </a:solidFill>
                <a:effectLst/>
                <a:latin typeface="+mn-lt"/>
                <a:ea typeface="+mn-ea"/>
                <a:cs typeface="+mn-cs"/>
              </a:rPr>
              <a:t> se origina en el mismo nivel vertebral y recorre un trayecto similar a pocos centímetros por debajo del nervio </a:t>
            </a:r>
            <a:r>
              <a:rPr lang="es-CO" sz="1200" b="0" i="0" kern="1200" dirty="0" err="1">
                <a:solidFill>
                  <a:schemeClr val="tx1"/>
                </a:solidFill>
                <a:effectLst/>
                <a:latin typeface="+mn-lt"/>
                <a:ea typeface="+mn-ea"/>
                <a:cs typeface="+mn-cs"/>
              </a:rPr>
              <a:t>iliohipogástrico</a:t>
            </a:r>
            <a:r>
              <a:rPr lang="es-CO" sz="1200" b="0" i="0" kern="1200" dirty="0">
                <a:solidFill>
                  <a:schemeClr val="tx1"/>
                </a:solidFill>
                <a:effectLst/>
                <a:latin typeface="+mn-lt"/>
                <a:ea typeface="+mn-ea"/>
                <a:cs typeface="+mn-cs"/>
              </a:rPr>
              <a:t>. Puede ser fácilmente lesionado durante la apertura del canal inguinal o en la disección del cordón espermático, o puede quedar atrapado en el cierre de la aponeurosis del músculo oblicuo externo, o encerrado por tejido </a:t>
            </a:r>
            <a:r>
              <a:rPr lang="es-CO" sz="1200" b="0" i="0" kern="1200" dirty="0" err="1">
                <a:solidFill>
                  <a:schemeClr val="tx1"/>
                </a:solidFill>
                <a:effectLst/>
                <a:latin typeface="+mn-lt"/>
                <a:ea typeface="+mn-ea"/>
                <a:cs typeface="+mn-cs"/>
              </a:rPr>
              <a:t>fibrótico</a:t>
            </a:r>
            <a:r>
              <a:rPr lang="es-CO" sz="1200" b="0" i="0" kern="1200" dirty="0">
                <a:solidFill>
                  <a:schemeClr val="tx1"/>
                </a:solidFill>
                <a:effectLst/>
                <a:latin typeface="+mn-lt"/>
                <a:ea typeface="+mn-ea"/>
                <a:cs typeface="+mn-cs"/>
              </a:rPr>
              <a:t> después del implante de una malla. El nervio genitofemoral se origina a nivel L1-L2 y atraviesa el músculo </a:t>
            </a:r>
            <a:r>
              <a:rPr lang="es-CO" sz="1200" b="0" i="0" kern="1200" dirty="0" err="1">
                <a:solidFill>
                  <a:schemeClr val="tx1"/>
                </a:solidFill>
                <a:effectLst/>
                <a:latin typeface="+mn-lt"/>
                <a:ea typeface="+mn-ea"/>
                <a:cs typeface="+mn-cs"/>
              </a:rPr>
              <a:t>psoasilíaco</a:t>
            </a:r>
            <a:r>
              <a:rPr lang="es-CO" sz="1200" b="0" i="0" kern="1200" dirty="0">
                <a:solidFill>
                  <a:schemeClr val="tx1"/>
                </a:solidFill>
                <a:effectLst/>
                <a:latin typeface="+mn-lt"/>
                <a:ea typeface="+mn-ea"/>
                <a:cs typeface="+mn-cs"/>
              </a:rPr>
              <a:t>, en donde yace sobre su superficie ventral. Se divide en sus ramas genital y femoral a algunos centímetros proximal al ligamento inguinal.</a:t>
            </a:r>
            <a:endParaRPr lang="es-CO" dirty="0"/>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52</a:t>
            </a:fld>
            <a:endParaRPr lang="es-CO"/>
          </a:p>
        </p:txBody>
      </p:sp>
    </p:spTree>
    <p:extLst>
      <p:ext uri="{BB962C8B-B14F-4D97-AF65-F5344CB8AC3E}">
        <p14:creationId xmlns:p14="http://schemas.microsoft.com/office/powerpoint/2010/main" val="580503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CO" sz="1200" b="0" i="0" u="none" strike="noStrike" kern="1200" dirty="0" err="1">
                <a:solidFill>
                  <a:schemeClr val="tx1"/>
                </a:solidFill>
                <a:effectLst/>
                <a:latin typeface="+mn-lt"/>
                <a:ea typeface="+mn-ea"/>
                <a:cs typeface="+mn-cs"/>
              </a:rPr>
              <a:t>Anestesicos</a:t>
            </a:r>
            <a:r>
              <a:rPr lang="es-CO" sz="1200" b="0" i="0" u="none" strike="noStrike" kern="1200" dirty="0">
                <a:solidFill>
                  <a:schemeClr val="tx1"/>
                </a:solidFill>
                <a:effectLst/>
                <a:latin typeface="+mn-lt"/>
                <a:ea typeface="+mn-ea"/>
                <a:cs typeface="+mn-cs"/>
              </a:rPr>
              <a:t> </a:t>
            </a:r>
            <a:r>
              <a:rPr lang="es-CO" sz="1200" b="0" i="0" u="none" strike="noStrike" kern="1200" dirty="0" err="1">
                <a:solidFill>
                  <a:schemeClr val="tx1"/>
                </a:solidFill>
                <a:effectLst/>
                <a:latin typeface="+mn-lt"/>
                <a:ea typeface="+mn-ea"/>
                <a:cs typeface="+mn-cs"/>
              </a:rPr>
              <a:t>topicos</a:t>
            </a:r>
            <a:r>
              <a:rPr lang="es-CO" sz="1200" b="0" i="0" u="none" strike="noStrike" kern="1200" dirty="0">
                <a:solidFill>
                  <a:schemeClr val="tx1"/>
                </a:solidFill>
                <a:effectLst/>
                <a:latin typeface="+mn-lt"/>
                <a:ea typeface="+mn-ea"/>
                <a:cs typeface="+mn-cs"/>
              </a:rPr>
              <a:t>, </a:t>
            </a:r>
            <a:r>
              <a:rPr lang="es-CO" sz="1200" b="0" i="0" u="none" strike="noStrike" kern="1200" dirty="0" err="1">
                <a:solidFill>
                  <a:schemeClr val="tx1"/>
                </a:solidFill>
                <a:effectLst/>
                <a:latin typeface="+mn-lt"/>
                <a:ea typeface="+mn-ea"/>
                <a:cs typeface="+mn-cs"/>
              </a:rPr>
              <a:t>pregabalina</a:t>
            </a:r>
            <a:r>
              <a:rPr lang="es-CO" sz="1200" b="0" i="0" u="none" strike="noStrike" kern="1200" dirty="0">
                <a:solidFill>
                  <a:schemeClr val="tx1"/>
                </a:solidFill>
                <a:effectLst/>
                <a:latin typeface="+mn-lt"/>
                <a:ea typeface="+mn-ea"/>
                <a:cs typeface="+mn-cs"/>
              </a:rPr>
              <a:t>, antidepresivos, </a:t>
            </a:r>
            <a:r>
              <a:rPr lang="es-CO" sz="1200" b="0" i="0" u="none" strike="noStrike" kern="1200" dirty="0" err="1">
                <a:solidFill>
                  <a:schemeClr val="tx1"/>
                </a:solidFill>
                <a:effectLst/>
                <a:latin typeface="+mn-lt"/>
                <a:ea typeface="+mn-ea"/>
                <a:cs typeface="+mn-cs"/>
              </a:rPr>
              <a:t>gabapentina</a:t>
            </a:r>
            <a:r>
              <a:rPr lang="es-CO" sz="1200" b="0" i="0" u="none" strike="noStrike" kern="1200" dirty="0">
                <a:solidFill>
                  <a:schemeClr val="tx1"/>
                </a:solidFill>
                <a:effectLst/>
                <a:latin typeface="+mn-lt"/>
                <a:ea typeface="+mn-ea"/>
                <a:cs typeface="+mn-cs"/>
              </a:rPr>
              <a:t>, ISRS, aines, bloqueos, </a:t>
            </a:r>
            <a:r>
              <a:rPr lang="es-CO" sz="1200" b="0" i="0" u="none" strike="noStrike" kern="1200" dirty="0" err="1">
                <a:solidFill>
                  <a:schemeClr val="tx1"/>
                </a:solidFill>
                <a:effectLst/>
                <a:latin typeface="+mn-lt"/>
                <a:ea typeface="+mn-ea"/>
                <a:cs typeface="+mn-cs"/>
              </a:rPr>
              <a:t>ablacion</a:t>
            </a:r>
            <a:r>
              <a:rPr lang="es-CO" sz="1200" b="0" i="0" u="none" strike="noStrike" kern="1200" dirty="0">
                <a:solidFill>
                  <a:schemeClr val="tx1"/>
                </a:solidFill>
                <a:effectLst/>
                <a:latin typeface="+mn-lt"/>
                <a:ea typeface="+mn-ea"/>
                <a:cs typeface="+mn-cs"/>
              </a:rPr>
              <a:t> por radiofrecuencia.</a:t>
            </a:r>
            <a:endParaRPr lang="es-CO" b="0" dirty="0">
              <a:effectLst/>
            </a:endParaRPr>
          </a:p>
          <a:p>
            <a:pPr rtl="0"/>
            <a:r>
              <a:rPr lang="es-CO" sz="1200" b="0" i="0" u="none" strike="noStrike" kern="1200" dirty="0">
                <a:solidFill>
                  <a:schemeClr val="tx1"/>
                </a:solidFill>
                <a:effectLst/>
                <a:latin typeface="+mn-lt"/>
                <a:ea typeface="+mn-ea"/>
                <a:cs typeface="+mn-cs"/>
              </a:rPr>
              <a:t>Tratamiento </a:t>
            </a:r>
            <a:r>
              <a:rPr lang="es-CO" sz="1200" b="0" i="0" u="none" strike="noStrike" kern="1200" dirty="0" err="1">
                <a:solidFill>
                  <a:schemeClr val="tx1"/>
                </a:solidFill>
                <a:effectLst/>
                <a:latin typeface="+mn-lt"/>
                <a:ea typeface="+mn-ea"/>
                <a:cs typeface="+mn-cs"/>
              </a:rPr>
              <a:t>quirurgico</a:t>
            </a:r>
            <a:r>
              <a:rPr lang="es-CO" sz="1200" b="0" i="0" u="none" strike="noStrike" kern="1200" dirty="0">
                <a:solidFill>
                  <a:schemeClr val="tx1"/>
                </a:solidFill>
                <a:effectLst/>
                <a:latin typeface="+mn-lt"/>
                <a:ea typeface="+mn-ea"/>
                <a:cs typeface="+mn-cs"/>
              </a:rPr>
              <a:t> si </a:t>
            </a:r>
            <a:r>
              <a:rPr lang="es-CO" sz="1200" b="0" i="0" u="none" strike="noStrike" kern="1200" dirty="0" err="1">
                <a:solidFill>
                  <a:schemeClr val="tx1"/>
                </a:solidFill>
                <a:effectLst/>
                <a:latin typeface="+mn-lt"/>
                <a:ea typeface="+mn-ea"/>
                <a:cs typeface="+mn-cs"/>
              </a:rPr>
              <a:t>despues</a:t>
            </a:r>
            <a:r>
              <a:rPr lang="es-CO" sz="1200" b="0" i="0" u="none" strike="noStrike" kern="1200" dirty="0">
                <a:solidFill>
                  <a:schemeClr val="tx1"/>
                </a:solidFill>
                <a:effectLst/>
                <a:latin typeface="+mn-lt"/>
                <a:ea typeface="+mn-ea"/>
                <a:cs typeface="+mn-cs"/>
              </a:rPr>
              <a:t> de 6-12 meses de tratamiento no hay </a:t>
            </a:r>
            <a:r>
              <a:rPr lang="es-CO" sz="1200" b="0" i="0" u="none" strike="noStrike" kern="1200" dirty="0" err="1">
                <a:solidFill>
                  <a:schemeClr val="tx1"/>
                </a:solidFill>
                <a:effectLst/>
                <a:latin typeface="+mn-lt"/>
                <a:ea typeface="+mn-ea"/>
                <a:cs typeface="+mn-cs"/>
              </a:rPr>
              <a:t>mejoria</a:t>
            </a:r>
            <a:r>
              <a:rPr lang="es-CO" sz="1200" b="0" i="0" u="none" strike="noStrike" kern="1200" dirty="0">
                <a:solidFill>
                  <a:schemeClr val="tx1"/>
                </a:solidFill>
                <a:effectLst/>
                <a:latin typeface="+mn-lt"/>
                <a:ea typeface="+mn-ea"/>
                <a:cs typeface="+mn-cs"/>
              </a:rPr>
              <a:t> (</a:t>
            </a:r>
            <a:r>
              <a:rPr lang="es-CO" sz="1200" b="0" i="0" u="none" strike="noStrike" kern="1200" dirty="0" err="1">
                <a:solidFill>
                  <a:schemeClr val="tx1"/>
                </a:solidFill>
                <a:effectLst/>
                <a:latin typeface="+mn-lt"/>
                <a:ea typeface="+mn-ea"/>
                <a:cs typeface="+mn-cs"/>
              </a:rPr>
              <a:t>neurectomia</a:t>
            </a:r>
            <a:r>
              <a:rPr lang="es-CO" sz="1200" b="0" i="0" u="none" strike="noStrike" kern="1200" dirty="0">
                <a:solidFill>
                  <a:schemeClr val="tx1"/>
                </a:solidFill>
                <a:effectLst/>
                <a:latin typeface="+mn-lt"/>
                <a:ea typeface="+mn-ea"/>
                <a:cs typeface="+mn-cs"/>
              </a:rPr>
              <a:t> retroperitoneal).</a:t>
            </a:r>
            <a:endParaRPr lang="es-CO" b="0" dirty="0">
              <a:effectLst/>
            </a:endParaRP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54</a:t>
            </a:fld>
            <a:endParaRPr lang="es-CO"/>
          </a:p>
        </p:txBody>
      </p:sp>
    </p:spTree>
    <p:extLst>
      <p:ext uri="{BB962C8B-B14F-4D97-AF65-F5344CB8AC3E}">
        <p14:creationId xmlns:p14="http://schemas.microsoft.com/office/powerpoint/2010/main" val="35004920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a:t>dolor urente o tipo cortada  en el </a:t>
            </a:r>
            <a:r>
              <a:rPr lang="es-CO" sz="1200" dirty="0" err="1"/>
              <a:t>vestibulo</a:t>
            </a:r>
            <a:r>
              <a:rPr lang="es-CO" sz="1200" dirty="0"/>
              <a:t> vaginal.</a:t>
            </a:r>
          </a:p>
          <a:p>
            <a:pPr rtl="0"/>
            <a:r>
              <a:rPr lang="es-CO" sz="1200" b="0" i="0" u="none" strike="noStrike" kern="1200" dirty="0">
                <a:solidFill>
                  <a:schemeClr val="tx1"/>
                </a:solidFill>
                <a:effectLst/>
                <a:latin typeface="+mn-lt"/>
                <a:ea typeface="+mn-ea"/>
                <a:cs typeface="+mn-cs"/>
              </a:rPr>
              <a:t>Diferenciar </a:t>
            </a:r>
            <a:r>
              <a:rPr lang="es-CO" sz="1200" b="0" i="0" u="none" strike="noStrike" kern="1200" dirty="0" err="1">
                <a:solidFill>
                  <a:schemeClr val="tx1"/>
                </a:solidFill>
                <a:effectLst/>
                <a:latin typeface="+mn-lt"/>
                <a:ea typeface="+mn-ea"/>
                <a:cs typeface="+mn-cs"/>
              </a:rPr>
              <a:t>vestibulodinia</a:t>
            </a:r>
            <a:r>
              <a:rPr lang="es-CO" sz="1200" b="0" i="0" u="none" strike="noStrike" kern="1200" dirty="0">
                <a:solidFill>
                  <a:schemeClr val="tx1"/>
                </a:solidFill>
                <a:effectLst/>
                <a:latin typeface="+mn-lt"/>
                <a:ea typeface="+mn-ea"/>
                <a:cs typeface="+mn-cs"/>
              </a:rPr>
              <a:t> provocada al contacto de la </a:t>
            </a:r>
            <a:r>
              <a:rPr lang="es-CO" sz="1200" b="0" i="0" u="none" strike="noStrike" kern="1200" dirty="0" err="1">
                <a:solidFill>
                  <a:schemeClr val="tx1"/>
                </a:solidFill>
                <a:effectLst/>
                <a:latin typeface="+mn-lt"/>
                <a:ea typeface="+mn-ea"/>
                <a:cs typeface="+mn-cs"/>
              </a:rPr>
              <a:t>vulvodinia</a:t>
            </a:r>
            <a:r>
              <a:rPr lang="es-CO" sz="1200" b="0" i="0" u="none" strike="noStrike" kern="1200" dirty="0">
                <a:solidFill>
                  <a:schemeClr val="tx1"/>
                </a:solidFill>
                <a:effectLst/>
                <a:latin typeface="+mn-lt"/>
                <a:ea typeface="+mn-ea"/>
                <a:cs typeface="+mn-cs"/>
              </a:rPr>
              <a:t> generalizada.</a:t>
            </a:r>
            <a:endParaRPr lang="es-CO" b="0" dirty="0">
              <a:effectLst/>
            </a:endParaRPr>
          </a:p>
          <a:p>
            <a:r>
              <a:rPr lang="es-CO" dirty="0"/>
              <a:t>Es la causa exacta es desconocida, pero se cree que la razón puede ser genética,  inmunología, </a:t>
            </a:r>
            <a:r>
              <a:rPr lang="es-CO" dirty="0" err="1"/>
              <a:t>neuropática</a:t>
            </a:r>
            <a:r>
              <a:rPr lang="es-CO" dirty="0"/>
              <a:t> o posiblemente </a:t>
            </a:r>
            <a:r>
              <a:rPr lang="es-CO" dirty="0" err="1"/>
              <a:t>dietaria</a:t>
            </a:r>
            <a:r>
              <a:rPr lang="es-CO" dirty="0"/>
              <a:t> </a:t>
            </a: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55</a:t>
            </a:fld>
            <a:endParaRPr lang="es-CO"/>
          </a:p>
        </p:txBody>
      </p:sp>
    </p:spTree>
    <p:extLst>
      <p:ext uri="{BB962C8B-B14F-4D97-AF65-F5344CB8AC3E}">
        <p14:creationId xmlns:p14="http://schemas.microsoft.com/office/powerpoint/2010/main" val="3367712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CO" sz="1200" b="0" i="0" u="none" strike="noStrike" kern="1200" dirty="0">
                <a:solidFill>
                  <a:schemeClr val="tx1"/>
                </a:solidFill>
                <a:effectLst/>
                <a:latin typeface="+mn-lt"/>
                <a:ea typeface="+mn-ea"/>
                <a:cs typeface="+mn-cs"/>
              </a:rPr>
              <a:t>Realizar tacto con hisopo de </a:t>
            </a:r>
            <a:r>
              <a:rPr lang="es-CO" sz="1200" b="0" i="0" u="none" strike="noStrike" kern="1200" dirty="0" err="1">
                <a:solidFill>
                  <a:schemeClr val="tx1"/>
                </a:solidFill>
                <a:effectLst/>
                <a:latin typeface="+mn-lt"/>
                <a:ea typeface="+mn-ea"/>
                <a:cs typeface="+mn-cs"/>
              </a:rPr>
              <a:t>algodon</a:t>
            </a:r>
            <a:r>
              <a:rPr lang="es-CO" sz="1200" b="0" i="0" u="none" strike="noStrike" kern="1200" dirty="0">
                <a:solidFill>
                  <a:schemeClr val="tx1"/>
                </a:solidFill>
                <a:effectLst/>
                <a:latin typeface="+mn-lt"/>
                <a:ea typeface="+mn-ea"/>
                <a:cs typeface="+mn-cs"/>
              </a:rPr>
              <a:t> en la </a:t>
            </a:r>
            <a:r>
              <a:rPr lang="es-CO" sz="1200" b="0" i="0" u="none" strike="noStrike" kern="1200" dirty="0" err="1">
                <a:solidFill>
                  <a:schemeClr val="tx1"/>
                </a:solidFill>
                <a:effectLst/>
                <a:latin typeface="+mn-lt"/>
                <a:ea typeface="+mn-ea"/>
                <a:cs typeface="+mn-cs"/>
              </a:rPr>
              <a:t>region</a:t>
            </a:r>
            <a:r>
              <a:rPr lang="es-CO" sz="1200" b="0" i="0" u="none" strike="noStrike" kern="1200" dirty="0">
                <a:solidFill>
                  <a:schemeClr val="tx1"/>
                </a:solidFill>
                <a:effectLst/>
                <a:latin typeface="+mn-lt"/>
                <a:ea typeface="+mn-ea"/>
                <a:cs typeface="+mn-cs"/>
              </a:rPr>
              <a:t> </a:t>
            </a:r>
            <a:r>
              <a:rPr lang="es-CO" sz="1200" b="0" i="0" u="none" strike="noStrike" kern="1200" dirty="0" err="1">
                <a:solidFill>
                  <a:schemeClr val="tx1"/>
                </a:solidFill>
                <a:effectLst/>
                <a:latin typeface="+mn-lt"/>
                <a:ea typeface="+mn-ea"/>
                <a:cs typeface="+mn-cs"/>
              </a:rPr>
              <a:t>anogenital</a:t>
            </a:r>
            <a:r>
              <a:rPr lang="es-CO" sz="1200" b="0" i="0" u="none" strike="noStrike" kern="1200" dirty="0">
                <a:solidFill>
                  <a:schemeClr val="tx1"/>
                </a:solidFill>
                <a:effectLst/>
                <a:latin typeface="+mn-lt"/>
                <a:ea typeface="+mn-ea"/>
                <a:cs typeface="+mn-cs"/>
              </a:rPr>
              <a:t> para identificar puntos dolorosos y </a:t>
            </a:r>
            <a:r>
              <a:rPr lang="es-CO" sz="1200" b="0" i="0" u="none" strike="noStrike" kern="1200" dirty="0" err="1">
                <a:solidFill>
                  <a:schemeClr val="tx1"/>
                </a:solidFill>
                <a:effectLst/>
                <a:latin typeface="+mn-lt"/>
                <a:ea typeface="+mn-ea"/>
                <a:cs typeface="+mn-cs"/>
              </a:rPr>
              <a:t>asi</a:t>
            </a:r>
            <a:r>
              <a:rPr lang="es-CO" sz="1200" b="0" i="0" u="none" strike="noStrike" kern="1200" dirty="0">
                <a:solidFill>
                  <a:schemeClr val="tx1"/>
                </a:solidFill>
                <a:effectLst/>
                <a:latin typeface="+mn-lt"/>
                <a:ea typeface="+mn-ea"/>
                <a:cs typeface="+mn-cs"/>
              </a:rPr>
              <a:t> descartar causas.</a:t>
            </a:r>
            <a:endParaRPr lang="es-CO" b="0" dirty="0">
              <a:effectLst/>
            </a:endParaRPr>
          </a:p>
          <a:p>
            <a:pPr rtl="0"/>
            <a:r>
              <a:rPr lang="es-CO" sz="1200" b="0" i="0" u="none" strike="noStrike" kern="1200" dirty="0">
                <a:solidFill>
                  <a:schemeClr val="tx1"/>
                </a:solidFill>
                <a:effectLst/>
                <a:latin typeface="+mn-lt"/>
                <a:ea typeface="+mn-ea"/>
                <a:cs typeface="+mn-cs"/>
              </a:rPr>
              <a:t>Se caracteriza por dolor al tacto leve del </a:t>
            </a:r>
            <a:r>
              <a:rPr lang="es-CO" sz="1200" b="0" i="0" u="none" strike="noStrike" kern="1200" dirty="0" err="1">
                <a:solidFill>
                  <a:schemeClr val="tx1"/>
                </a:solidFill>
                <a:effectLst/>
                <a:latin typeface="+mn-lt"/>
                <a:ea typeface="+mn-ea"/>
                <a:cs typeface="+mn-cs"/>
              </a:rPr>
              <a:t>vestibulo</a:t>
            </a:r>
            <a:r>
              <a:rPr lang="es-CO" sz="1200" b="0" i="0" u="none" strike="noStrike" kern="1200" dirty="0">
                <a:solidFill>
                  <a:schemeClr val="tx1"/>
                </a:solidFill>
                <a:effectLst/>
                <a:latin typeface="+mn-lt"/>
                <a:ea typeface="+mn-ea"/>
                <a:cs typeface="+mn-cs"/>
              </a:rPr>
              <a:t>.</a:t>
            </a:r>
            <a:endParaRPr lang="es-CO" b="0" dirty="0">
              <a:effectLst/>
            </a:endParaRP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56</a:t>
            </a:fld>
            <a:endParaRPr lang="es-CO"/>
          </a:p>
        </p:txBody>
      </p:sp>
    </p:spTree>
    <p:extLst>
      <p:ext uri="{BB962C8B-B14F-4D97-AF65-F5344CB8AC3E}">
        <p14:creationId xmlns:p14="http://schemas.microsoft.com/office/powerpoint/2010/main" val="19773580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CD6CCD86-0D63-4DEC-AF44-4FF55CDC1885}" type="slidenum">
              <a:rPr lang="es-CO" smtClean="0"/>
              <a:t>59</a:t>
            </a:fld>
            <a:endParaRPr lang="es-CO"/>
          </a:p>
        </p:txBody>
      </p:sp>
    </p:spTree>
    <p:extLst>
      <p:ext uri="{BB962C8B-B14F-4D97-AF65-F5344CB8AC3E}">
        <p14:creationId xmlns:p14="http://schemas.microsoft.com/office/powerpoint/2010/main" val="1927227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Diagnostico: </a:t>
            </a:r>
            <a:r>
              <a:rPr lang="es-CO" dirty="0" err="1"/>
              <a:t>Cuerstionario</a:t>
            </a:r>
            <a:r>
              <a:rPr lang="es-CO" dirty="0"/>
              <a:t> PUF. Dolor en el punto vesical. Cistoscopia: Ulceraciones de </a:t>
            </a:r>
            <a:r>
              <a:rPr lang="es-CO" dirty="0" err="1"/>
              <a:t>Hunner</a:t>
            </a:r>
            <a:r>
              <a:rPr lang="es-CO" dirty="0"/>
              <a:t> (no es </a:t>
            </a:r>
            <a:r>
              <a:rPr lang="es-CO" dirty="0" err="1"/>
              <a:t>patognomonico</a:t>
            </a:r>
            <a:r>
              <a:rPr lang="es-CO" dirty="0"/>
              <a:t>).</a:t>
            </a:r>
            <a:r>
              <a:rPr lang="es-CO" dirty="0">
                <a:solidFill>
                  <a:schemeClr val="tx1"/>
                </a:solidFill>
              </a:rPr>
              <a:t>.</a:t>
            </a:r>
          </a:p>
          <a:p>
            <a:pPr rtl="0"/>
            <a:r>
              <a:rPr lang="es-CO" sz="1200" b="0" i="0" u="none" strike="noStrike" kern="1200" dirty="0">
                <a:solidFill>
                  <a:schemeClr val="tx1"/>
                </a:solidFill>
                <a:effectLst/>
                <a:latin typeface="+mn-lt"/>
                <a:ea typeface="+mn-ea"/>
                <a:cs typeface="+mn-cs"/>
              </a:rPr>
              <a:t>La palpación dolorosa de la pared anterior de la vagina hace pensar en cistitis intersticial.</a:t>
            </a:r>
            <a:endParaRPr lang="es-CO" b="0" dirty="0">
              <a:effectLst/>
            </a:endParaRP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60</a:t>
            </a:fld>
            <a:endParaRPr lang="es-CO"/>
          </a:p>
        </p:txBody>
      </p:sp>
    </p:spTree>
    <p:extLst>
      <p:ext uri="{BB962C8B-B14F-4D97-AF65-F5344CB8AC3E}">
        <p14:creationId xmlns:p14="http://schemas.microsoft.com/office/powerpoint/2010/main" val="1411742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CO" dirty="0"/>
              <a:t>1ra línea: Cambios estilos de vida, terapia frio y calor, evacuación vesical programada .</a:t>
            </a:r>
          </a:p>
          <a:p>
            <a:pPr marL="0" indent="0">
              <a:buNone/>
            </a:pPr>
            <a:r>
              <a:rPr lang="es-CO" dirty="0"/>
              <a:t>- 2da línea: Fisioterapia y </a:t>
            </a:r>
            <a:r>
              <a:rPr lang="es-CO" dirty="0" err="1"/>
              <a:t>farmacologico</a:t>
            </a:r>
            <a:r>
              <a:rPr lang="es-CO" dirty="0"/>
              <a:t> (</a:t>
            </a:r>
            <a:r>
              <a:rPr lang="es-CO" dirty="0" err="1"/>
              <a:t>Amitriptilina</a:t>
            </a:r>
            <a:r>
              <a:rPr lang="es-CO" dirty="0"/>
              <a:t>, </a:t>
            </a:r>
            <a:r>
              <a:rPr lang="es-CO" dirty="0" err="1"/>
              <a:t>imipramina</a:t>
            </a:r>
            <a:r>
              <a:rPr lang="es-CO" dirty="0"/>
              <a:t>, </a:t>
            </a:r>
            <a:r>
              <a:rPr lang="es-CO" dirty="0" err="1"/>
              <a:t>hidroxicina</a:t>
            </a:r>
            <a:r>
              <a:rPr lang="es-CO" dirty="0"/>
              <a:t>, </a:t>
            </a:r>
            <a:r>
              <a:rPr lang="es-CO" dirty="0" err="1"/>
              <a:t>pentosan</a:t>
            </a:r>
            <a:r>
              <a:rPr lang="es-CO" dirty="0"/>
              <a:t> </a:t>
            </a:r>
            <a:r>
              <a:rPr lang="es-CO" dirty="0" err="1"/>
              <a:t>polisulfato</a:t>
            </a:r>
            <a:r>
              <a:rPr lang="es-CO" dirty="0"/>
              <a:t>), terapia </a:t>
            </a:r>
            <a:r>
              <a:rPr lang="es-CO" dirty="0" err="1"/>
              <a:t>intraveiscal</a:t>
            </a:r>
            <a:r>
              <a:rPr lang="es-CO" dirty="0"/>
              <a:t> con DMSO, heparina, </a:t>
            </a:r>
            <a:r>
              <a:rPr lang="es-CO" dirty="0" err="1"/>
              <a:t>lidocaina</a:t>
            </a:r>
            <a:r>
              <a:rPr lang="es-CO" dirty="0"/>
              <a:t>.</a:t>
            </a:r>
          </a:p>
          <a:p>
            <a:pPr marL="0" indent="0">
              <a:buNone/>
            </a:pPr>
            <a:r>
              <a:rPr lang="es-CO" dirty="0"/>
              <a:t>- 3ra línea: Cistoscopia para </a:t>
            </a:r>
            <a:r>
              <a:rPr lang="es-CO" dirty="0" err="1"/>
              <a:t>interrupcion</a:t>
            </a:r>
            <a:r>
              <a:rPr lang="es-CO" dirty="0"/>
              <a:t> nerviosa </a:t>
            </a:r>
            <a:r>
              <a:rPr lang="es-CO" dirty="0" err="1"/>
              <a:t>intravesical</a:t>
            </a:r>
            <a:r>
              <a:rPr lang="es-CO" dirty="0"/>
              <a:t> y </a:t>
            </a:r>
            <a:r>
              <a:rPr lang="es-CO" dirty="0" err="1"/>
              <a:t>cauterizacion</a:t>
            </a:r>
            <a:r>
              <a:rPr lang="es-CO" dirty="0"/>
              <a:t> de ulceras.</a:t>
            </a:r>
          </a:p>
          <a:p>
            <a:pPr marL="0" indent="0">
              <a:buNone/>
            </a:pPr>
            <a:r>
              <a:rPr lang="es-CO" dirty="0"/>
              <a:t>- 4ta línea: Toxina </a:t>
            </a:r>
            <a:r>
              <a:rPr lang="es-CO" dirty="0" err="1"/>
              <a:t>botulinica</a:t>
            </a:r>
            <a:r>
              <a:rPr lang="es-CO" dirty="0"/>
              <a:t> en el detrusor (riesgo de </a:t>
            </a:r>
            <a:r>
              <a:rPr lang="es-CO" dirty="0" err="1"/>
              <a:t>retencion</a:t>
            </a:r>
            <a:r>
              <a:rPr lang="es-CO" dirty="0"/>
              <a:t> urinaria aguda y crónica).</a:t>
            </a:r>
          </a:p>
          <a:p>
            <a:pPr marL="0" indent="0">
              <a:buNone/>
            </a:pPr>
            <a:r>
              <a:rPr lang="es-CO" dirty="0"/>
              <a:t>- 5ta </a:t>
            </a:r>
            <a:r>
              <a:rPr lang="es-CO" dirty="0" err="1"/>
              <a:t>linea</a:t>
            </a:r>
            <a:r>
              <a:rPr lang="es-CO" dirty="0"/>
              <a:t>: Ciclosporina A.</a:t>
            </a:r>
          </a:p>
          <a:p>
            <a:pPr marL="0" indent="0">
              <a:buNone/>
            </a:pPr>
            <a:r>
              <a:rPr lang="es-CO" dirty="0"/>
              <a:t>- 6ta </a:t>
            </a:r>
            <a:r>
              <a:rPr lang="es-CO" dirty="0" err="1"/>
              <a:t>linea</a:t>
            </a:r>
            <a:r>
              <a:rPr lang="es-CO" dirty="0"/>
              <a:t>: </a:t>
            </a:r>
            <a:r>
              <a:rPr lang="es-CO" dirty="0" err="1"/>
              <a:t>Cirugia</a:t>
            </a:r>
            <a:r>
              <a:rPr lang="es-CO" dirty="0"/>
              <a:t> de </a:t>
            </a:r>
            <a:r>
              <a:rPr lang="es-CO" dirty="0" err="1"/>
              <a:t>derivacion</a:t>
            </a:r>
            <a:r>
              <a:rPr lang="es-CO" dirty="0"/>
              <a:t>.</a:t>
            </a:r>
          </a:p>
        </p:txBody>
      </p:sp>
      <p:sp>
        <p:nvSpPr>
          <p:cNvPr id="4" name="Marcador de número de diapositiva 3"/>
          <p:cNvSpPr>
            <a:spLocks noGrp="1"/>
          </p:cNvSpPr>
          <p:nvPr>
            <p:ph type="sldNum" sz="quarter" idx="10"/>
          </p:nvPr>
        </p:nvSpPr>
        <p:spPr/>
        <p:txBody>
          <a:bodyPr/>
          <a:lstStyle/>
          <a:p>
            <a:fld id="{CD6CCD86-0D63-4DEC-AF44-4FF55CDC1885}" type="slidenum">
              <a:rPr lang="es-CO" smtClean="0"/>
              <a:t>61</a:t>
            </a:fld>
            <a:endParaRPr lang="es-CO"/>
          </a:p>
        </p:txBody>
      </p:sp>
    </p:spTree>
    <p:extLst>
      <p:ext uri="{BB962C8B-B14F-4D97-AF65-F5344CB8AC3E}">
        <p14:creationId xmlns:p14="http://schemas.microsoft.com/office/powerpoint/2010/main" val="4271888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 La CPP es un síntoma con muchas causas subyacentes potenciales, incluida una patología identificable (p. Ej., Endometriosis) o síndromes de dolor funcional (tabla 1)</a:t>
            </a: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6</a:t>
            </a:fld>
            <a:endParaRPr lang="es-CO"/>
          </a:p>
        </p:txBody>
      </p:sp>
    </p:spTree>
    <p:extLst>
      <p:ext uri="{BB962C8B-B14F-4D97-AF65-F5344CB8AC3E}">
        <p14:creationId xmlns:p14="http://schemas.microsoft.com/office/powerpoint/2010/main" val="23719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a:t> La CPP es un síntoma con muchas causas subyacentes potenciales, incluida una patología identificable (p. Ej., Endometriosis) o síndromes de dolor funcional (tabla 1)</a:t>
            </a: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7</a:t>
            </a:fld>
            <a:endParaRPr lang="es-CO"/>
          </a:p>
        </p:txBody>
      </p:sp>
    </p:spTree>
    <p:extLst>
      <p:ext uri="{BB962C8B-B14F-4D97-AF65-F5344CB8AC3E}">
        <p14:creationId xmlns:p14="http://schemas.microsoft.com/office/powerpoint/2010/main" val="134363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Como la CPP es un síntoma final con múltiples causas potenciales y factores contribuyentes, los autores utilizan un enfoque gradual al evaluar a estos pacientes, que incluyen:</a:t>
            </a:r>
          </a:p>
          <a:p>
            <a:r>
              <a:rPr lang="es-CO" dirty="0"/>
              <a:t>● Reúna y revise todos los datos disponibles, idealmente antes de la visita inicial al paciente (por ejemplo, notas de visitas, estudios de imágenes, informes de laboratorio y pruebas de diagnóstico), especialmente para casos prolongados que involucran múltiples visitas clínicas previas y años de tratamiento sin éxito. Este paso nos permite pasar más tiempo </a:t>
            </a:r>
            <a:r>
              <a:rPr lang="es-CO" b="1" dirty="0"/>
              <a:t>desarrollando un diagnóstico diferencial integral y educando a los pacientes durante la visita real.</a:t>
            </a:r>
            <a:endParaRPr lang="es-CO" dirty="0"/>
          </a:p>
          <a:p>
            <a:r>
              <a:rPr lang="es-CO" dirty="0"/>
              <a:t>● Utilice cuestionarios estandarizados para obtener la historia clínica, los síntomas asociados, los éxitos y fracasos de tratamientos anteriores y el examen físico. Uno de esos documentos es el formulario de historia y examen creado por la Sociedad Internacional de Dolor Pélvico, que está disponible en inglés, francés, español y portugués.</a:t>
            </a: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8</a:t>
            </a:fld>
            <a:endParaRPr lang="es-CO"/>
          </a:p>
        </p:txBody>
      </p:sp>
    </p:spTree>
    <p:extLst>
      <p:ext uri="{BB962C8B-B14F-4D97-AF65-F5344CB8AC3E}">
        <p14:creationId xmlns:p14="http://schemas.microsoft.com/office/powerpoint/2010/main" val="2490738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mn-lt"/>
                <a:ea typeface="+mn-ea"/>
                <a:cs typeface="+mn-cs"/>
              </a:rPr>
              <a:t>En el enfoque de la paciente con dolor pélvico crónico juegan un papel fundamental la historia clínica y el examen físico. La Sociedad Internacional de Dolor Pélvico desarrolló unos formatos de libre acceso, para una historia clínica y un examen físico detallados, enfocados en establecer la causa del dolor.</a:t>
            </a:r>
          </a:p>
          <a:p>
            <a:endParaRPr lang="es-CO" sz="1200" b="0" i="0" u="none" strike="noStrike" kern="1200" baseline="0" dirty="0">
              <a:solidFill>
                <a:schemeClr val="tx1"/>
              </a:solidFill>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9</a:t>
            </a:fld>
            <a:endParaRPr lang="es-CO"/>
          </a:p>
        </p:txBody>
      </p:sp>
    </p:spTree>
    <p:extLst>
      <p:ext uri="{BB962C8B-B14F-4D97-AF65-F5344CB8AC3E}">
        <p14:creationId xmlns:p14="http://schemas.microsoft.com/office/powerpoint/2010/main" val="360414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mn-lt"/>
                <a:ea typeface="+mn-ea"/>
                <a:cs typeface="+mn-cs"/>
              </a:rPr>
              <a:t>Evaluar las características del dolor, incluyendo la localización y otras áreas involucradas, el tiempo de evolución, cuales son los posibles factores desencadenantes</a:t>
            </a:r>
          </a:p>
          <a:p>
            <a:r>
              <a:rPr lang="es-CO" sz="1200" b="0" i="0" u="none" strike="noStrike" kern="1200" baseline="0" dirty="0">
                <a:solidFill>
                  <a:schemeClr val="tx1"/>
                </a:solidFill>
                <a:latin typeface="+mn-lt"/>
                <a:ea typeface="+mn-ea"/>
                <a:cs typeface="+mn-cs"/>
              </a:rPr>
              <a:t>o que mejoren el dolor, la asociación del dolor con la menstruación, actividad sexual, orina y defecación y la respuesta a tratamientos. </a:t>
            </a:r>
          </a:p>
          <a:p>
            <a:r>
              <a:rPr lang="es-CO" sz="1200" b="0" i="0" u="none" strike="noStrike" kern="1200" baseline="0" dirty="0">
                <a:solidFill>
                  <a:schemeClr val="tx1"/>
                </a:solidFill>
                <a:latin typeface="+mn-lt"/>
                <a:ea typeface="+mn-ea"/>
                <a:cs typeface="+mn-cs"/>
              </a:rPr>
              <a:t>Realizar una completa revisión sistemática enfatizando en síntomas </a:t>
            </a:r>
            <a:r>
              <a:rPr lang="es-CO" sz="1200" b="0" i="0" u="none" strike="noStrike" kern="1200" baseline="0" dirty="0" err="1">
                <a:solidFill>
                  <a:schemeClr val="tx1"/>
                </a:solidFill>
                <a:latin typeface="+mn-lt"/>
                <a:ea typeface="+mn-ea"/>
                <a:cs typeface="+mn-cs"/>
              </a:rPr>
              <a:t>uroginecológicos</a:t>
            </a:r>
            <a:r>
              <a:rPr lang="es-CO" sz="1200" b="0" i="0" u="none" strike="noStrike" kern="1200" baseline="0" dirty="0">
                <a:solidFill>
                  <a:schemeClr val="tx1"/>
                </a:solidFill>
                <a:latin typeface="+mn-lt"/>
                <a:ea typeface="+mn-ea"/>
                <a:cs typeface="+mn-cs"/>
              </a:rPr>
              <a:t> como el patrón </a:t>
            </a:r>
            <a:r>
              <a:rPr lang="es-CO" sz="1200" b="0" i="0" u="none" strike="noStrike" kern="1200" baseline="0" dirty="0" err="1">
                <a:solidFill>
                  <a:schemeClr val="tx1"/>
                </a:solidFill>
                <a:latin typeface="+mn-lt"/>
                <a:ea typeface="+mn-ea"/>
                <a:cs typeface="+mn-cs"/>
              </a:rPr>
              <a:t>miccional</a:t>
            </a:r>
            <a:r>
              <a:rPr lang="es-CO" sz="1200" b="0" i="0" u="none" strike="noStrike" kern="1200" baseline="0" dirty="0">
                <a:solidFill>
                  <a:schemeClr val="tx1"/>
                </a:solidFill>
                <a:latin typeface="+mn-lt"/>
                <a:ea typeface="+mn-ea"/>
                <a:cs typeface="+mn-cs"/>
              </a:rPr>
              <a:t>, gastrointestinales como el hábito intestinal, </a:t>
            </a:r>
            <a:r>
              <a:rPr lang="es-CO" sz="1200" b="0" i="0" u="none" strike="noStrike" kern="1200" baseline="0" dirty="0" err="1">
                <a:solidFill>
                  <a:schemeClr val="tx1"/>
                </a:solidFill>
                <a:latin typeface="+mn-lt"/>
                <a:ea typeface="+mn-ea"/>
                <a:cs typeface="+mn-cs"/>
              </a:rPr>
              <a:t>musculoesqueléticos</a:t>
            </a:r>
            <a:r>
              <a:rPr lang="es-CO" sz="1200" b="0" i="0" u="none" strike="noStrike" kern="1200" baseline="0" dirty="0">
                <a:solidFill>
                  <a:schemeClr val="tx1"/>
                </a:solidFill>
                <a:latin typeface="+mn-lt"/>
                <a:ea typeface="+mn-ea"/>
                <a:cs typeface="+mn-cs"/>
              </a:rPr>
              <a:t> y </a:t>
            </a:r>
            <a:r>
              <a:rPr lang="es-CO" sz="1200" b="0" i="0" u="none" strike="noStrike" kern="1200" baseline="0" dirty="0" err="1">
                <a:solidFill>
                  <a:schemeClr val="tx1"/>
                </a:solidFill>
                <a:latin typeface="+mn-lt"/>
                <a:ea typeface="+mn-ea"/>
                <a:cs typeface="+mn-cs"/>
              </a:rPr>
              <a:t>siconeurológicos</a:t>
            </a:r>
            <a:r>
              <a:rPr lang="es-CO" sz="1200" b="0" i="0" u="none" strike="noStrike" kern="1200" baseline="0" dirty="0">
                <a:solidFill>
                  <a:schemeClr val="tx1"/>
                </a:solidFill>
                <a:latin typeface="+mn-lt"/>
                <a:ea typeface="+mn-ea"/>
                <a:cs typeface="+mn-cs"/>
              </a:rPr>
              <a:t>. </a:t>
            </a:r>
          </a:p>
          <a:p>
            <a:r>
              <a:rPr lang="es-CO" sz="1200" b="0" i="0" u="none" strike="noStrike" kern="1200" baseline="0" dirty="0">
                <a:solidFill>
                  <a:schemeClr val="tx1"/>
                </a:solidFill>
                <a:latin typeface="+mn-lt"/>
                <a:ea typeface="+mn-ea"/>
                <a:cs typeface="+mn-cs"/>
              </a:rPr>
              <a:t>Evaluar además el impacto en la calidad de vida de la paciente, usando cuestionarios validados para esto como The </a:t>
            </a:r>
            <a:r>
              <a:rPr lang="es-CO" sz="1200" b="0" i="0" u="none" strike="noStrike" kern="1200" baseline="0" dirty="0" err="1">
                <a:solidFill>
                  <a:schemeClr val="tx1"/>
                </a:solidFill>
                <a:latin typeface="+mn-lt"/>
                <a:ea typeface="+mn-ea"/>
                <a:cs typeface="+mn-cs"/>
              </a:rPr>
              <a:t>Quality</a:t>
            </a:r>
            <a:r>
              <a:rPr lang="es-CO" sz="1200" b="0" i="0" u="none" strike="noStrike" kern="1200" baseline="0" dirty="0">
                <a:solidFill>
                  <a:schemeClr val="tx1"/>
                </a:solidFill>
                <a:latin typeface="+mn-lt"/>
                <a:ea typeface="+mn-ea"/>
                <a:cs typeface="+mn-cs"/>
              </a:rPr>
              <a:t> of </a:t>
            </a:r>
            <a:r>
              <a:rPr lang="es-CO" sz="1200" b="0" i="0" u="none" strike="noStrike" kern="1200" baseline="0" dirty="0" err="1">
                <a:solidFill>
                  <a:schemeClr val="tx1"/>
                </a:solidFill>
                <a:latin typeface="+mn-lt"/>
                <a:ea typeface="+mn-ea"/>
                <a:cs typeface="+mn-cs"/>
              </a:rPr>
              <a:t>Life</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Scale</a:t>
            </a:r>
            <a:r>
              <a:rPr lang="es-CO" sz="1200" b="0" i="0" u="none" strike="noStrike" kern="1200" baseline="0" dirty="0">
                <a:solidFill>
                  <a:schemeClr val="tx1"/>
                </a:solidFill>
                <a:latin typeface="+mn-lt"/>
                <a:ea typeface="+mn-ea"/>
                <a:cs typeface="+mn-cs"/>
              </a:rPr>
              <a:t>.</a:t>
            </a:r>
          </a:p>
          <a:p>
            <a:endParaRPr lang="es-CO" sz="1200" b="0" i="0" u="none" strike="noStrike" kern="1200" baseline="0" dirty="0">
              <a:solidFill>
                <a:schemeClr val="tx1"/>
              </a:solidFill>
              <a:latin typeface="+mn-lt"/>
              <a:ea typeface="+mn-ea"/>
              <a:cs typeface="+mn-cs"/>
            </a:endParaRPr>
          </a:p>
          <a:p>
            <a:r>
              <a:rPr lang="es-CO" sz="1200" b="0" i="0" u="none" strike="noStrike" kern="1200" baseline="0" dirty="0">
                <a:solidFill>
                  <a:schemeClr val="tx1"/>
                </a:solidFill>
                <a:latin typeface="+mn-lt"/>
                <a:ea typeface="+mn-ea"/>
                <a:cs typeface="+mn-cs"/>
              </a:rPr>
              <a:t>No olvidar antecedentes personales, teniendo en cuenta la frecuente asociación del dolor pélvico crónico con otras entidades como el síndrome de intestino irritable; además de antecedentes </a:t>
            </a:r>
            <a:r>
              <a:rPr lang="es-CO" sz="1200" b="0" i="0" u="none" strike="noStrike" kern="1200" baseline="0" dirty="0" err="1">
                <a:solidFill>
                  <a:schemeClr val="tx1"/>
                </a:solidFill>
                <a:latin typeface="+mn-lt"/>
                <a:ea typeface="+mn-ea"/>
                <a:cs typeface="+mn-cs"/>
              </a:rPr>
              <a:t>ginecoobstétricos</a:t>
            </a:r>
            <a:r>
              <a:rPr lang="es-CO" sz="1200" b="0" i="0" u="none" strike="noStrike" kern="1200" baseline="0" dirty="0">
                <a:solidFill>
                  <a:schemeClr val="tx1"/>
                </a:solidFill>
                <a:latin typeface="+mn-lt"/>
                <a:ea typeface="+mn-ea"/>
                <a:cs typeface="+mn-cs"/>
              </a:rPr>
              <a:t>, quirúrgicos y psicosociales como el consumo de sustancias que puedan orientar hacia etiología.</a:t>
            </a:r>
          </a:p>
          <a:p>
            <a:endParaRPr lang="es-CO" dirty="0"/>
          </a:p>
        </p:txBody>
      </p:sp>
      <p:sp>
        <p:nvSpPr>
          <p:cNvPr id="4" name="Marcador de número de diapositiva 3"/>
          <p:cNvSpPr>
            <a:spLocks noGrp="1"/>
          </p:cNvSpPr>
          <p:nvPr>
            <p:ph type="sldNum" sz="quarter" idx="10"/>
          </p:nvPr>
        </p:nvSpPr>
        <p:spPr/>
        <p:txBody>
          <a:bodyPr/>
          <a:lstStyle/>
          <a:p>
            <a:fld id="{CD6CCD86-0D63-4DEC-AF44-4FF55CDC1885}" type="slidenum">
              <a:rPr lang="es-CO" smtClean="0"/>
              <a:t>10</a:t>
            </a:fld>
            <a:endParaRPr lang="es-CO"/>
          </a:p>
        </p:txBody>
      </p:sp>
    </p:spTree>
    <p:extLst>
      <p:ext uri="{BB962C8B-B14F-4D97-AF65-F5344CB8AC3E}">
        <p14:creationId xmlns:p14="http://schemas.microsoft.com/office/powerpoint/2010/main" val="340507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10/05/2021</a:t>
            </a:fld>
            <a:endParaRPr lang="es-CO" dirty="0"/>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16541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10/05/2021</a:t>
            </a:fld>
            <a:endParaRPr lang="es-CO" dirty="0"/>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26569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10/05/2021</a:t>
            </a:fld>
            <a:endParaRPr lang="es-CO" dirty="0"/>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‹Nº›</a:t>
            </a:fld>
            <a:endParaRPr lang="es-CO" dirty="0"/>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Tree>
    <p:extLst>
      <p:ext uri="{BB962C8B-B14F-4D97-AF65-F5344CB8AC3E}">
        <p14:creationId xmlns:p14="http://schemas.microsoft.com/office/powerpoint/2010/main" val="371951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n-US"/>
              <a:t>Click to edit Master title style</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10/05/2021</a:t>
            </a:fld>
            <a:endParaRPr lang="es-CO" dirty="0"/>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‹Nº›</a:t>
            </a:fld>
            <a:endParaRPr lang="es-CO" dirty="0"/>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Tree>
    <p:extLst>
      <p:ext uri="{BB962C8B-B14F-4D97-AF65-F5344CB8AC3E}">
        <p14:creationId xmlns:p14="http://schemas.microsoft.com/office/powerpoint/2010/main" val="21166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n-US"/>
              <a:t>Click to edit Master title style</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10/05/2021</a:t>
            </a:fld>
            <a:endParaRPr lang="es-CO" dirty="0"/>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84743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n-US"/>
              <a:t>Click to edit Master title style</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10/05/2021</a:t>
            </a:fld>
            <a:endParaRPr lang="es-CO" dirty="0"/>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6364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n-US"/>
              <a:t>Click to edit Master title style</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10/05/2021</a:t>
            </a:fld>
            <a:endParaRPr lang="es-CO" dirty="0"/>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365945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n-US"/>
              <a:t>Click to edit Master title style</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10/05/2021</a:t>
            </a:fld>
            <a:endParaRPr lang="es-CO" dirty="0"/>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424883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10/05/2021</a:t>
            </a:fld>
            <a:endParaRPr lang="es-CO" dirty="0"/>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2036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n-US"/>
              <a:t>Click to edit Master title style</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10/05/2021</a:t>
            </a:fld>
            <a:endParaRPr lang="es-CO" dirty="0"/>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64424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n-US"/>
              <a:t>Click to edit Master title style</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s-CO" dirty="0"/>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10/05/2021</a:t>
            </a:fld>
            <a:endParaRPr lang="es-CO" dirty="0"/>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143723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10/05/2021</a:t>
            </a:fld>
            <a:endParaRPr lang="es-CO" dirty="0"/>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‹Nº›</a:t>
            </a:fld>
            <a:endParaRPr lang="es-CO" dirty="0"/>
          </a:p>
        </p:txBody>
      </p:sp>
    </p:spTree>
    <p:extLst>
      <p:ext uri="{BB962C8B-B14F-4D97-AF65-F5344CB8AC3E}">
        <p14:creationId xmlns:p14="http://schemas.microsoft.com/office/powerpoint/2010/main" val="41946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arget="../media/image10.jpeg" Type="http://schemas.openxmlformats.org/officeDocument/2006/relationships/image"/><Relationship Id="rId2" Target="../notesSlides/notesSlide13.xml" Type="http://schemas.openxmlformats.org/officeDocument/2006/relationships/notesSlid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arget="../media/image12.jpe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arget="../media/image16.jpeg" Type="http://schemas.openxmlformats.org/officeDocument/2006/relationships/image"/><Relationship Id="rId2" Target="../notesSlides/notesSlide15.xml" Type="http://schemas.openxmlformats.org/officeDocument/2006/relationships/notesSlid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2.jpeg" Type="http://schemas.openxmlformats.org/officeDocument/2006/relationships/image"/><Relationship Id="rId2" Target="../notesSlides/notesSlide1.xml" Type="http://schemas.openxmlformats.org/officeDocument/2006/relationships/notesSlid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arget="../media/image21.jpeg" Type="http://schemas.openxmlformats.org/officeDocument/2006/relationships/image"/><Relationship Id="rId2" Target="../media/image20.jpe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arget="../media/image22.jpeg" Type="http://schemas.openxmlformats.org/officeDocument/2006/relationships/image"/><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3" Target="../media/image23.jpeg" Type="http://schemas.openxmlformats.org/officeDocument/2006/relationships/image"/><Relationship Id="rId2" Target="../notesSlides/notesSlide19.xml" Type="http://schemas.openxmlformats.org/officeDocument/2006/relationships/notesSlid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arget="../media/image25.jpe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 Id="rId4" Target="../media/image26.jpeg" Type="http://schemas.openxmlformats.org/officeDocument/2006/relationships/image"/></Relationships>
</file>

<file path=ppt/slides/_rels/slide29.xml.rels><?xml version="1.0" encoding="UTF-8" standalone="yes" ?><Relationships xmlns="http://schemas.openxmlformats.org/package/2006/relationships"><Relationship Id="rId3" Target="../media/image27.jpeg" Type="http://schemas.openxmlformats.org/officeDocument/2006/relationships/image"/><Relationship Id="rId2" Target="../notesSlides/notesSlide22.xml" Type="http://schemas.openxmlformats.org/officeDocument/2006/relationships/notesSlid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arget="../media/image29.jpeg" Type="http://schemas.openxmlformats.org/officeDocument/2006/relationships/image"/><Relationship Id="rId2" Target="../notesSlides/notesSlide23.xml" Type="http://schemas.openxmlformats.org/officeDocument/2006/relationships/notesSlid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2" Target="../media/image30.jpeg" Type="http://schemas.openxmlformats.org/officeDocument/2006/relationships/imag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arget="../media/image34.jpeg" Type="http://schemas.openxmlformats.org/officeDocument/2006/relationships/image"/><Relationship Id="rId2" Target="../notesSlides/notesSlide26.xml" Type="http://schemas.openxmlformats.org/officeDocument/2006/relationships/notesSlide"/><Relationship Id="rId1" Target="../slideLayouts/slideLayout2.xml" Type="http://schemas.openxmlformats.org/officeDocument/2006/relationships/slideLayout"/><Relationship Id="rId5" Target="../media/image36.jpeg" Type="http://schemas.openxmlformats.org/officeDocument/2006/relationships/image"/><Relationship Id="rId4" Target="../media/image35.jpeg" Type="http://schemas.openxmlformats.org/officeDocument/2006/relationships/image"/></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arget="../media/image38.jpeg" Type="http://schemas.openxmlformats.org/officeDocument/2006/relationships/image"/><Relationship Id="rId2" Target="../notesSlides/notesSlide30.xml" Type="http://schemas.openxmlformats.org/officeDocument/2006/relationships/notesSlide"/><Relationship Id="rId1" Target="../slideLayouts/slideLayout2.xml" Type="http://schemas.openxmlformats.org/officeDocument/2006/relationships/slideLayout"/><Relationship Id="rId4" Target="../media/image39.jpe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arget="../media/image41.jpeg" Type="http://schemas.openxmlformats.org/officeDocument/2006/relationships/image"/><Relationship Id="rId2" Target="../media/image40.jpeg" Type="http://schemas.openxmlformats.org/officeDocument/2006/relationships/image"/><Relationship Id="rId1" Target="../slideLayouts/slideLayout2.xml" Type="http://schemas.openxmlformats.org/officeDocument/2006/relationships/slideLayout"/></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9.xml"/><Relationship Id="rId7" Type="http://schemas.openxmlformats.org/officeDocument/2006/relationships/image" Target="../media/image4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3" Target="../media/image44.jpeg" Type="http://schemas.openxmlformats.org/officeDocument/2006/relationships/image"/><Relationship Id="rId2" Target="../notesSlides/notesSlide32.xml" Type="http://schemas.openxmlformats.org/officeDocument/2006/relationships/notesSlide"/><Relationship Id="rId1" Target="../slideLayouts/slideLayout2.xml" Type="http://schemas.openxmlformats.org/officeDocument/2006/relationships/slideLayout"/><Relationship Id="rId4" Target="../media/image45.jpeg" Type="http://schemas.openxmlformats.org/officeDocument/2006/relationships/image"/></Relationships>
</file>

<file path=ppt/slides/_rels/slide45.xml.rels><?xml version="1.0" encoding="UTF-8" standalone="yes" ?><Relationships xmlns="http://schemas.openxmlformats.org/package/2006/relationships"><Relationship Id="rId3" Target="../media/image46.jpeg" Type="http://schemas.openxmlformats.org/officeDocument/2006/relationships/image"/><Relationship Id="rId2" Target="../notesSlides/notesSlide33.xml" Type="http://schemas.openxmlformats.org/officeDocument/2006/relationships/notesSlide"/><Relationship Id="rId1" Target="../slideLayouts/slideLayout2.xml" Type="http://schemas.openxmlformats.org/officeDocument/2006/relationships/slideLayout"/></Relationships>
</file>

<file path=ppt/slides/_rels/slide46.xml.rels><?xml version="1.0" encoding="UTF-8" standalone="yes" ?><Relationships xmlns="http://schemas.openxmlformats.org/package/2006/relationships"><Relationship Id="rId3" Target="../media/image47.jpeg" Type="http://schemas.openxmlformats.org/officeDocument/2006/relationships/image"/><Relationship Id="rId2" Target="../notesSlides/notesSlide34.xml" Type="http://schemas.openxmlformats.org/officeDocument/2006/relationships/notesSlide"/><Relationship Id="rId1" Target="../slideLayouts/slideLayout2.xml" Type="http://schemas.openxmlformats.org/officeDocument/2006/relationships/slideLayout"/><Relationship Id="rId4" Target="../media/image48.jpeg" Type="http://schemas.openxmlformats.org/officeDocument/2006/relationships/image"/></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arget="../media/image51.jpeg" Type="http://schemas.openxmlformats.org/officeDocument/2006/relationships/image"/><Relationship Id="rId2" Target="../notesSlides/notesSlide36.xml" Type="http://schemas.openxmlformats.org/officeDocument/2006/relationships/notesSlide"/><Relationship Id="rId1" Target="../slideLayouts/slideLayout2.xml" Type="http://schemas.openxmlformats.org/officeDocument/2006/relationships/slideLayout"/></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3" Target="../media/image56.jpeg" Type="http://schemas.openxmlformats.org/officeDocument/2006/relationships/image"/><Relationship Id="rId2" Target="../notesSlides/notesSlide39.xml" Type="http://schemas.openxmlformats.org/officeDocument/2006/relationships/notesSlide"/><Relationship Id="rId1" Target="../slideLayouts/slideLayout2.xml" Type="http://schemas.openxmlformats.org/officeDocument/2006/relationships/slideLayout"/></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arget="../diagrams/drawing12.xml" Type="http://schemas.microsoft.com/office/2007/relationships/diagramDrawing"/><Relationship Id="rId3" Target="../media/image59.jpeg" Type="http://schemas.openxmlformats.org/officeDocument/2006/relationships/image"/><Relationship Id="rId7" Target="../diagrams/colors12.xml" Type="http://schemas.openxmlformats.org/officeDocument/2006/relationships/diagramColors"/><Relationship Id="rId2" Target="../notesSlides/notesSlide42.xml" Type="http://schemas.openxmlformats.org/officeDocument/2006/relationships/notesSlide"/><Relationship Id="rId1" Target="../slideLayouts/slideLayout2.xml" Type="http://schemas.openxmlformats.org/officeDocument/2006/relationships/slideLayout"/><Relationship Id="rId6" Target="../diagrams/quickStyle12.xml" Type="http://schemas.openxmlformats.org/officeDocument/2006/relationships/diagramQuickStyle"/><Relationship Id="rId5" Target="../diagrams/layout12.xml" Type="http://schemas.openxmlformats.org/officeDocument/2006/relationships/diagramLayout"/><Relationship Id="rId4" Target="../diagrams/data12.xml" Type="http://schemas.openxmlformats.org/officeDocument/2006/relationships/diagramData"/></Relationships>
</file>

<file path=ppt/slides/_rels/slide56.xml.rels><?xml version="1.0" encoding="UTF-8" standalone="yes" ?><Relationships xmlns="http://schemas.openxmlformats.org/package/2006/relationships"><Relationship Id="rId3" Target="../media/image60.jpeg" Type="http://schemas.openxmlformats.org/officeDocument/2006/relationships/image"/><Relationship Id="rId2" Target="../notesSlides/notesSlide43.xml" Type="http://schemas.openxmlformats.org/officeDocument/2006/relationships/notesSlide"/><Relationship Id="rId1" Target="../slideLayouts/slideLayout2.xml" Type="http://schemas.openxmlformats.org/officeDocument/2006/relationships/slideLayout"/><Relationship Id="rId4" Target="../media/image61.jpeg" Type="http://schemas.openxmlformats.org/officeDocument/2006/relationships/image"/></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8" Target="../media/image64.jpeg" Type="http://schemas.openxmlformats.org/officeDocument/2006/relationships/image"/><Relationship Id="rId3" Target="../diagrams/data14.xml" Type="http://schemas.openxmlformats.org/officeDocument/2006/relationships/diagramData"/><Relationship Id="rId7" Target="../diagrams/drawing14.xml" Type="http://schemas.microsoft.com/office/2007/relationships/diagramDrawing"/><Relationship Id="rId2" Target="../notesSlides/notesSlide45.xml" Type="http://schemas.openxmlformats.org/officeDocument/2006/relationships/notesSlide"/><Relationship Id="rId1" Target="../slideLayouts/slideLayout2.xml" Type="http://schemas.openxmlformats.org/officeDocument/2006/relationships/slideLayout"/><Relationship Id="rId6" Target="../diagrams/colors14.xml" Type="http://schemas.openxmlformats.org/officeDocument/2006/relationships/diagramColors"/><Relationship Id="rId5" Target="../diagrams/quickStyle14.xml" Type="http://schemas.openxmlformats.org/officeDocument/2006/relationships/diagramQuickStyle"/><Relationship Id="rId4" Target="../diagrams/layout14.xml" Type="http://schemas.openxmlformats.org/officeDocument/2006/relationships/diagramLayout"/></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D028C-6784-4ACF-BF2C-6344CE1CE6C6}"/>
              </a:ext>
            </a:extLst>
          </p:cNvPr>
          <p:cNvSpPr>
            <a:spLocks noGrp="1"/>
          </p:cNvSpPr>
          <p:nvPr>
            <p:ph type="ctrTitle"/>
          </p:nvPr>
        </p:nvSpPr>
        <p:spPr>
          <a:xfrm>
            <a:off x="1524000" y="1326153"/>
            <a:ext cx="9144000" cy="1188447"/>
          </a:xfrm>
        </p:spPr>
        <p:txBody>
          <a:bodyPr anchor="ctr"/>
          <a:lstStyle/>
          <a:p>
            <a:r>
              <a:rPr lang="es-CO" b="0" dirty="0">
                <a:latin typeface="Montserrat" panose="00000500000000000000" pitchFamily="50" charset="0"/>
              </a:rPr>
              <a:t>Dolor Pélvico Crónico</a:t>
            </a:r>
          </a:p>
        </p:txBody>
      </p:sp>
      <p:sp>
        <p:nvSpPr>
          <p:cNvPr id="3" name="Subtitle 2">
            <a:extLst>
              <a:ext uri="{FF2B5EF4-FFF2-40B4-BE49-F238E27FC236}">
                <a16:creationId xmlns:a16="http://schemas.microsoft.com/office/drawing/2014/main" id="{5743C9C0-AE97-406A-8289-8F06853E8608}"/>
              </a:ext>
            </a:extLst>
          </p:cNvPr>
          <p:cNvSpPr>
            <a:spLocks noGrp="1"/>
          </p:cNvSpPr>
          <p:nvPr>
            <p:ph type="subTitle" idx="1"/>
          </p:nvPr>
        </p:nvSpPr>
        <p:spPr>
          <a:xfrm>
            <a:off x="3846328" y="2514600"/>
            <a:ext cx="4499343" cy="1655762"/>
          </a:xfrm>
        </p:spPr>
        <p:txBody>
          <a:bodyPr/>
          <a:lstStyle/>
          <a:p>
            <a:r>
              <a:rPr lang="es-CO" dirty="0">
                <a:latin typeface="Montserrat" panose="00000500000000000000" pitchFamily="50" charset="0"/>
              </a:rPr>
              <a:t>Julián Peláez Henao</a:t>
            </a:r>
          </a:p>
          <a:p>
            <a:r>
              <a:rPr lang="es-CO" dirty="0">
                <a:latin typeface="Montserrat" panose="00000500000000000000" pitchFamily="50" charset="0"/>
              </a:rPr>
              <a:t>Ginecología y Obstetricia</a:t>
            </a:r>
          </a:p>
          <a:p>
            <a:r>
              <a:rPr lang="es-CO" dirty="0">
                <a:latin typeface="Montserrat" panose="00000500000000000000" pitchFamily="50" charset="0"/>
              </a:rPr>
              <a:t>Universidad CES</a:t>
            </a:r>
          </a:p>
        </p:txBody>
      </p:sp>
    </p:spTree>
    <p:extLst>
      <p:ext uri="{BB962C8B-B14F-4D97-AF65-F5344CB8AC3E}">
        <p14:creationId xmlns:p14="http://schemas.microsoft.com/office/powerpoint/2010/main" val="202017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776330" cy="1325563"/>
          </a:xfrm>
        </p:spPr>
        <p:txBody>
          <a:bodyPr/>
          <a:lstStyle/>
          <a:p>
            <a:pPr algn="ctr"/>
            <a:r>
              <a:rPr lang="es-CO" b="0" dirty="0">
                <a:latin typeface="Montserrat" panose="00000500000000000000" pitchFamily="50" charset="0"/>
              </a:rPr>
              <a:t>Historia clínica</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72018" y="1889484"/>
            <a:ext cx="7124036" cy="1942497"/>
          </a:xfrm>
        </p:spPr>
        <p:txBody>
          <a:bodyPr/>
          <a:lstStyle/>
          <a:p>
            <a:pPr>
              <a:lnSpc>
                <a:spcPct val="100000"/>
              </a:lnSpc>
            </a:pPr>
            <a:r>
              <a:rPr lang="es-CO" dirty="0">
                <a:latin typeface="Montserrat" panose="00000500000000000000" pitchFamily="50" charset="0"/>
              </a:rPr>
              <a:t>Características del dolor, localización y otras áreas.</a:t>
            </a:r>
          </a:p>
          <a:p>
            <a:pPr>
              <a:lnSpc>
                <a:spcPct val="100000"/>
              </a:lnSpc>
            </a:pPr>
            <a:r>
              <a:rPr lang="es-CO" dirty="0">
                <a:latin typeface="Montserrat" panose="00000500000000000000" pitchFamily="50" charset="0"/>
              </a:rPr>
              <a:t>Involucradas, tiempo de evolución.</a:t>
            </a:r>
          </a:p>
          <a:p>
            <a:pPr>
              <a:lnSpc>
                <a:spcPct val="100000"/>
              </a:lnSpc>
            </a:pPr>
            <a:r>
              <a:rPr lang="es-CO" dirty="0">
                <a:latin typeface="Montserrat" panose="00000500000000000000" pitchFamily="50" charset="0"/>
              </a:rPr>
              <a:t>Impacto en la calidad de vida.</a:t>
            </a:r>
          </a:p>
          <a:p>
            <a:pPr>
              <a:lnSpc>
                <a:spcPct val="100000"/>
              </a:lnSpc>
            </a:pPr>
            <a:r>
              <a:rPr lang="es-CO" dirty="0">
                <a:latin typeface="Montserrat" panose="00000500000000000000" pitchFamily="50" charset="0"/>
              </a:rPr>
              <a:t>Antecedentes personales.</a:t>
            </a:r>
          </a:p>
        </p:txBody>
      </p:sp>
      <p:grpSp>
        <p:nvGrpSpPr>
          <p:cNvPr id="5" name="Grupo 4"/>
          <p:cNvGrpSpPr/>
          <p:nvPr/>
        </p:nvGrpSpPr>
        <p:grpSpPr>
          <a:xfrm>
            <a:off x="6256148" y="2686241"/>
            <a:ext cx="5250051" cy="3806634"/>
            <a:chOff x="2873389" y="825083"/>
            <a:chExt cx="6292619" cy="6046009"/>
          </a:xfrm>
        </p:grpSpPr>
        <p:sp>
          <p:nvSpPr>
            <p:cNvPr id="6" name="Freeform 38"/>
            <p:cNvSpPr/>
            <p:nvPr/>
          </p:nvSpPr>
          <p:spPr>
            <a:xfrm rot="900000">
              <a:off x="4864946" y="2746377"/>
              <a:ext cx="2316162" cy="2259012"/>
            </a:xfrm>
            <a:custGeom>
              <a:avLst/>
              <a:gdLst>
                <a:gd name="connsiteX0" fmla="*/ 1160462 w 2316162"/>
                <a:gd name="connsiteY0" fmla="*/ 0 h 2359024"/>
                <a:gd name="connsiteX1" fmla="*/ 1198562 w 2316162"/>
                <a:gd name="connsiteY1" fmla="*/ 4762 h 2359024"/>
                <a:gd name="connsiteX2" fmla="*/ 1231900 w 2316162"/>
                <a:gd name="connsiteY2" fmla="*/ 15875 h 2359024"/>
                <a:gd name="connsiteX3" fmla="*/ 1262062 w 2316162"/>
                <a:gd name="connsiteY3" fmla="*/ 34925 h 2359024"/>
                <a:gd name="connsiteX4" fmla="*/ 1289050 w 2316162"/>
                <a:gd name="connsiteY4" fmla="*/ 60325 h 2359024"/>
                <a:gd name="connsiteX5" fmla="*/ 1308100 w 2316162"/>
                <a:gd name="connsiteY5" fmla="*/ 88900 h 2359024"/>
                <a:gd name="connsiteX6" fmla="*/ 1320800 w 2316162"/>
                <a:gd name="connsiteY6" fmla="*/ 122237 h 2359024"/>
                <a:gd name="connsiteX7" fmla="*/ 1323975 w 2316162"/>
                <a:gd name="connsiteY7" fmla="*/ 158750 h 2359024"/>
                <a:gd name="connsiteX8" fmla="*/ 1322387 w 2316162"/>
                <a:gd name="connsiteY8" fmla="*/ 177800 h 2359024"/>
                <a:gd name="connsiteX9" fmla="*/ 1317625 w 2316162"/>
                <a:gd name="connsiteY9" fmla="*/ 200025 h 2359024"/>
                <a:gd name="connsiteX10" fmla="*/ 1311275 w 2316162"/>
                <a:gd name="connsiteY10" fmla="*/ 222250 h 2359024"/>
                <a:gd name="connsiteX11" fmla="*/ 1304925 w 2316162"/>
                <a:gd name="connsiteY11" fmla="*/ 244475 h 2359024"/>
                <a:gd name="connsiteX12" fmla="*/ 1296987 w 2316162"/>
                <a:gd name="connsiteY12" fmla="*/ 265112 h 2359024"/>
                <a:gd name="connsiteX13" fmla="*/ 1290637 w 2316162"/>
                <a:gd name="connsiteY13" fmla="*/ 280987 h 2359024"/>
                <a:gd name="connsiteX14" fmla="*/ 1285875 w 2316162"/>
                <a:gd name="connsiteY14" fmla="*/ 290512 h 2359024"/>
                <a:gd name="connsiteX15" fmla="*/ 1282700 w 2316162"/>
                <a:gd name="connsiteY15" fmla="*/ 295275 h 2359024"/>
                <a:gd name="connsiteX16" fmla="*/ 1274762 w 2316162"/>
                <a:gd name="connsiteY16" fmla="*/ 322262 h 2359024"/>
                <a:gd name="connsiteX17" fmla="*/ 1274762 w 2316162"/>
                <a:gd name="connsiteY17" fmla="*/ 346075 h 2359024"/>
                <a:gd name="connsiteX18" fmla="*/ 1285875 w 2316162"/>
                <a:gd name="connsiteY18" fmla="*/ 366712 h 2359024"/>
                <a:gd name="connsiteX19" fmla="*/ 1300162 w 2316162"/>
                <a:gd name="connsiteY19" fmla="*/ 382587 h 2359024"/>
                <a:gd name="connsiteX20" fmla="*/ 1322387 w 2316162"/>
                <a:gd name="connsiteY20" fmla="*/ 392112 h 2359024"/>
                <a:gd name="connsiteX21" fmla="*/ 1350962 w 2316162"/>
                <a:gd name="connsiteY21" fmla="*/ 395287 h 2359024"/>
                <a:gd name="connsiteX22" fmla="*/ 1908175 w 2316162"/>
                <a:gd name="connsiteY22" fmla="*/ 395287 h 2359024"/>
                <a:gd name="connsiteX23" fmla="*/ 1911350 w 2316162"/>
                <a:gd name="connsiteY23" fmla="*/ 477837 h 2359024"/>
                <a:gd name="connsiteX24" fmla="*/ 1911350 w 2316162"/>
                <a:gd name="connsiteY24" fmla="*/ 485775 h 2359024"/>
                <a:gd name="connsiteX25" fmla="*/ 1911350 w 2316162"/>
                <a:gd name="connsiteY25" fmla="*/ 496887 h 2359024"/>
                <a:gd name="connsiteX26" fmla="*/ 1911350 w 2316162"/>
                <a:gd name="connsiteY26" fmla="*/ 506412 h 2359024"/>
                <a:gd name="connsiteX27" fmla="*/ 1908175 w 2316162"/>
                <a:gd name="connsiteY27" fmla="*/ 936625 h 2359024"/>
                <a:gd name="connsiteX28" fmla="*/ 1909762 w 2316162"/>
                <a:gd name="connsiteY28" fmla="*/ 962025 h 2359024"/>
                <a:gd name="connsiteX29" fmla="*/ 1917700 w 2316162"/>
                <a:gd name="connsiteY29" fmla="*/ 981075 h 2359024"/>
                <a:gd name="connsiteX30" fmla="*/ 1930400 w 2316162"/>
                <a:gd name="connsiteY30" fmla="*/ 995362 h 2359024"/>
                <a:gd name="connsiteX31" fmla="*/ 1946275 w 2316162"/>
                <a:gd name="connsiteY31" fmla="*/ 1006475 h 2359024"/>
                <a:gd name="connsiteX32" fmla="*/ 1965325 w 2316162"/>
                <a:gd name="connsiteY32" fmla="*/ 1011237 h 2359024"/>
                <a:gd name="connsiteX33" fmla="*/ 1985962 w 2316162"/>
                <a:gd name="connsiteY33" fmla="*/ 1009650 h 2359024"/>
                <a:gd name="connsiteX34" fmla="*/ 2011362 w 2316162"/>
                <a:gd name="connsiteY34" fmla="*/ 1003300 h 2359024"/>
                <a:gd name="connsiteX35" fmla="*/ 2016125 w 2316162"/>
                <a:gd name="connsiteY35" fmla="*/ 1001712 h 2359024"/>
                <a:gd name="connsiteX36" fmla="*/ 2027237 w 2316162"/>
                <a:gd name="connsiteY36" fmla="*/ 996950 h 2359024"/>
                <a:gd name="connsiteX37" fmla="*/ 2043112 w 2316162"/>
                <a:gd name="connsiteY37" fmla="*/ 990600 h 2359024"/>
                <a:gd name="connsiteX38" fmla="*/ 2063750 w 2316162"/>
                <a:gd name="connsiteY38" fmla="*/ 982662 h 2359024"/>
                <a:gd name="connsiteX39" fmla="*/ 2087562 w 2316162"/>
                <a:gd name="connsiteY39" fmla="*/ 976312 h 2359024"/>
                <a:gd name="connsiteX40" fmla="*/ 2109787 w 2316162"/>
                <a:gd name="connsiteY40" fmla="*/ 969962 h 2359024"/>
                <a:gd name="connsiteX41" fmla="*/ 2132012 w 2316162"/>
                <a:gd name="connsiteY41" fmla="*/ 965200 h 2359024"/>
                <a:gd name="connsiteX42" fmla="*/ 2151062 w 2316162"/>
                <a:gd name="connsiteY42" fmla="*/ 963612 h 2359024"/>
                <a:gd name="connsiteX43" fmla="*/ 2190750 w 2316162"/>
                <a:gd name="connsiteY43" fmla="*/ 968375 h 2359024"/>
                <a:gd name="connsiteX44" fmla="*/ 2224087 w 2316162"/>
                <a:gd name="connsiteY44" fmla="*/ 979487 h 2359024"/>
                <a:gd name="connsiteX45" fmla="*/ 2254250 w 2316162"/>
                <a:gd name="connsiteY45" fmla="*/ 998537 h 2359024"/>
                <a:gd name="connsiteX46" fmla="*/ 2281237 w 2316162"/>
                <a:gd name="connsiteY46" fmla="*/ 1022350 h 2359024"/>
                <a:gd name="connsiteX47" fmla="*/ 2298700 w 2316162"/>
                <a:gd name="connsiteY47" fmla="*/ 1052512 h 2359024"/>
                <a:gd name="connsiteX48" fmla="*/ 2311400 w 2316162"/>
                <a:gd name="connsiteY48" fmla="*/ 1085850 h 2359024"/>
                <a:gd name="connsiteX49" fmla="*/ 2316162 w 2316162"/>
                <a:gd name="connsiteY49" fmla="*/ 1120775 h 2359024"/>
                <a:gd name="connsiteX50" fmla="*/ 2311400 w 2316162"/>
                <a:gd name="connsiteY50" fmla="*/ 1158875 h 2359024"/>
                <a:gd name="connsiteX51" fmla="*/ 2298700 w 2316162"/>
                <a:gd name="connsiteY51" fmla="*/ 1192212 h 2359024"/>
                <a:gd name="connsiteX52" fmla="*/ 2281237 w 2316162"/>
                <a:gd name="connsiteY52" fmla="*/ 1220787 h 2359024"/>
                <a:gd name="connsiteX53" fmla="*/ 2254250 w 2316162"/>
                <a:gd name="connsiteY53" fmla="*/ 1246187 h 2359024"/>
                <a:gd name="connsiteX54" fmla="*/ 2224087 w 2316162"/>
                <a:gd name="connsiteY54" fmla="*/ 1265237 h 2359024"/>
                <a:gd name="connsiteX55" fmla="*/ 2190750 w 2316162"/>
                <a:gd name="connsiteY55" fmla="*/ 1276350 h 2359024"/>
                <a:gd name="connsiteX56" fmla="*/ 2151062 w 2316162"/>
                <a:gd name="connsiteY56" fmla="*/ 1281112 h 2359024"/>
                <a:gd name="connsiteX57" fmla="*/ 2132012 w 2316162"/>
                <a:gd name="connsiteY57" fmla="*/ 1279525 h 2359024"/>
                <a:gd name="connsiteX58" fmla="*/ 2109787 w 2316162"/>
                <a:gd name="connsiteY58" fmla="*/ 1274762 h 2359024"/>
                <a:gd name="connsiteX59" fmla="*/ 2087562 w 2316162"/>
                <a:gd name="connsiteY59" fmla="*/ 1268412 h 2359024"/>
                <a:gd name="connsiteX60" fmla="*/ 2063750 w 2316162"/>
                <a:gd name="connsiteY60" fmla="*/ 1260475 h 2359024"/>
                <a:gd name="connsiteX61" fmla="*/ 2043112 w 2316162"/>
                <a:gd name="connsiteY61" fmla="*/ 1254125 h 2359024"/>
                <a:gd name="connsiteX62" fmla="*/ 2027237 w 2316162"/>
                <a:gd name="connsiteY62" fmla="*/ 1247775 h 2359024"/>
                <a:gd name="connsiteX63" fmla="*/ 2016125 w 2316162"/>
                <a:gd name="connsiteY63" fmla="*/ 1243012 h 2359024"/>
                <a:gd name="connsiteX64" fmla="*/ 2011362 w 2316162"/>
                <a:gd name="connsiteY64" fmla="*/ 1241425 h 2359024"/>
                <a:gd name="connsiteX65" fmla="*/ 1985962 w 2316162"/>
                <a:gd name="connsiteY65" fmla="*/ 1235075 h 2359024"/>
                <a:gd name="connsiteX66" fmla="*/ 1965325 w 2316162"/>
                <a:gd name="connsiteY66" fmla="*/ 1233487 h 2359024"/>
                <a:gd name="connsiteX67" fmla="*/ 1946275 w 2316162"/>
                <a:gd name="connsiteY67" fmla="*/ 1238250 h 2359024"/>
                <a:gd name="connsiteX68" fmla="*/ 1930400 w 2316162"/>
                <a:gd name="connsiteY68" fmla="*/ 1247775 h 2359024"/>
                <a:gd name="connsiteX69" fmla="*/ 1917700 w 2316162"/>
                <a:gd name="connsiteY69" fmla="*/ 1263650 h 2359024"/>
                <a:gd name="connsiteX70" fmla="*/ 1909762 w 2316162"/>
                <a:gd name="connsiteY70" fmla="*/ 1282700 h 2359024"/>
                <a:gd name="connsiteX71" fmla="*/ 1908175 w 2316162"/>
                <a:gd name="connsiteY71" fmla="*/ 1306512 h 2359024"/>
                <a:gd name="connsiteX72" fmla="*/ 1909203 w 2316162"/>
                <a:gd name="connsiteY72" fmla="*/ 1861565 h 2359024"/>
                <a:gd name="connsiteX73" fmla="*/ 1358900 w 2316162"/>
                <a:gd name="connsiteY73" fmla="*/ 1862137 h 2359024"/>
                <a:gd name="connsiteX74" fmla="*/ 1331912 w 2316162"/>
                <a:gd name="connsiteY74" fmla="*/ 1866900 h 2359024"/>
                <a:gd name="connsiteX75" fmla="*/ 1309687 w 2316162"/>
                <a:gd name="connsiteY75" fmla="*/ 1878012 h 2359024"/>
                <a:gd name="connsiteX76" fmla="*/ 1293812 w 2316162"/>
                <a:gd name="connsiteY76" fmla="*/ 1892300 h 2359024"/>
                <a:gd name="connsiteX77" fmla="*/ 1285875 w 2316162"/>
                <a:gd name="connsiteY77" fmla="*/ 1912937 h 2359024"/>
                <a:gd name="connsiteX78" fmla="*/ 1282700 w 2316162"/>
                <a:gd name="connsiteY78" fmla="*/ 1936750 h 2359024"/>
                <a:gd name="connsiteX79" fmla="*/ 1292225 w 2316162"/>
                <a:gd name="connsiteY79" fmla="*/ 1963737 h 2359024"/>
                <a:gd name="connsiteX80" fmla="*/ 1293812 w 2316162"/>
                <a:gd name="connsiteY80" fmla="*/ 1968500 h 2359024"/>
                <a:gd name="connsiteX81" fmla="*/ 1298575 w 2316162"/>
                <a:gd name="connsiteY81" fmla="*/ 1978025 h 2359024"/>
                <a:gd name="connsiteX82" fmla="*/ 1304925 w 2316162"/>
                <a:gd name="connsiteY82" fmla="*/ 1993900 h 2359024"/>
                <a:gd name="connsiteX83" fmla="*/ 1312862 w 2316162"/>
                <a:gd name="connsiteY83" fmla="*/ 2014537 h 2359024"/>
                <a:gd name="connsiteX84" fmla="*/ 1320800 w 2316162"/>
                <a:gd name="connsiteY84" fmla="*/ 2035175 h 2359024"/>
                <a:gd name="connsiteX85" fmla="*/ 1327150 w 2316162"/>
                <a:gd name="connsiteY85" fmla="*/ 2058987 h 2359024"/>
                <a:gd name="connsiteX86" fmla="*/ 1331912 w 2316162"/>
                <a:gd name="connsiteY86" fmla="*/ 2081212 h 2359024"/>
                <a:gd name="connsiteX87" fmla="*/ 1333500 w 2316162"/>
                <a:gd name="connsiteY87" fmla="*/ 2098675 h 2359024"/>
                <a:gd name="connsiteX88" fmla="*/ 1328737 w 2316162"/>
                <a:gd name="connsiteY88" fmla="*/ 2136775 h 2359024"/>
                <a:gd name="connsiteX89" fmla="*/ 1316037 w 2316162"/>
                <a:gd name="connsiteY89" fmla="*/ 2170112 h 2359024"/>
                <a:gd name="connsiteX90" fmla="*/ 1298575 w 2316162"/>
                <a:gd name="connsiteY90" fmla="*/ 2198687 h 2359024"/>
                <a:gd name="connsiteX91" fmla="*/ 1271587 w 2316162"/>
                <a:gd name="connsiteY91" fmla="*/ 2222500 h 2359024"/>
                <a:gd name="connsiteX92" fmla="*/ 1241425 w 2316162"/>
                <a:gd name="connsiteY92" fmla="*/ 2243137 h 2359024"/>
                <a:gd name="connsiteX93" fmla="*/ 1208087 w 2316162"/>
                <a:gd name="connsiteY93" fmla="*/ 2254250 h 2359024"/>
                <a:gd name="connsiteX94" fmla="*/ 1168400 w 2316162"/>
                <a:gd name="connsiteY94" fmla="*/ 2259012 h 2359024"/>
                <a:gd name="connsiteX95" fmla="*/ 1131887 w 2316162"/>
                <a:gd name="connsiteY95" fmla="*/ 2254250 h 2359024"/>
                <a:gd name="connsiteX96" fmla="*/ 1096962 w 2316162"/>
                <a:gd name="connsiteY96" fmla="*/ 2243137 h 2359024"/>
                <a:gd name="connsiteX97" fmla="*/ 1066800 w 2316162"/>
                <a:gd name="connsiteY97" fmla="*/ 2222500 h 2359024"/>
                <a:gd name="connsiteX98" fmla="*/ 1041400 w 2316162"/>
                <a:gd name="connsiteY98" fmla="*/ 2198687 h 2359024"/>
                <a:gd name="connsiteX99" fmla="*/ 1022350 w 2316162"/>
                <a:gd name="connsiteY99" fmla="*/ 2170112 h 2359024"/>
                <a:gd name="connsiteX100" fmla="*/ 1009650 w 2316162"/>
                <a:gd name="connsiteY100" fmla="*/ 2136775 h 2359024"/>
                <a:gd name="connsiteX101" fmla="*/ 1004887 w 2316162"/>
                <a:gd name="connsiteY101" fmla="*/ 2098675 h 2359024"/>
                <a:gd name="connsiteX102" fmla="*/ 1006475 w 2316162"/>
                <a:gd name="connsiteY102" fmla="*/ 2081212 h 2359024"/>
                <a:gd name="connsiteX103" fmla="*/ 1011237 w 2316162"/>
                <a:gd name="connsiteY103" fmla="*/ 2058987 h 2359024"/>
                <a:gd name="connsiteX104" fmla="*/ 1019175 w 2316162"/>
                <a:gd name="connsiteY104" fmla="*/ 2035175 h 2359024"/>
                <a:gd name="connsiteX105" fmla="*/ 1027112 w 2316162"/>
                <a:gd name="connsiteY105" fmla="*/ 2014537 h 2359024"/>
                <a:gd name="connsiteX106" fmla="*/ 1033462 w 2316162"/>
                <a:gd name="connsiteY106" fmla="*/ 1993900 h 2359024"/>
                <a:gd name="connsiteX107" fmla="*/ 1039812 w 2316162"/>
                <a:gd name="connsiteY107" fmla="*/ 1978025 h 2359024"/>
                <a:gd name="connsiteX108" fmla="*/ 1044575 w 2316162"/>
                <a:gd name="connsiteY108" fmla="*/ 1968500 h 2359024"/>
                <a:gd name="connsiteX109" fmla="*/ 1046162 w 2316162"/>
                <a:gd name="connsiteY109" fmla="*/ 1963737 h 2359024"/>
                <a:gd name="connsiteX110" fmla="*/ 1054100 w 2316162"/>
                <a:gd name="connsiteY110" fmla="*/ 1936750 h 2359024"/>
                <a:gd name="connsiteX111" fmla="*/ 1054100 w 2316162"/>
                <a:gd name="connsiteY111" fmla="*/ 1912937 h 2359024"/>
                <a:gd name="connsiteX112" fmla="*/ 1046162 w 2316162"/>
                <a:gd name="connsiteY112" fmla="*/ 1892300 h 2359024"/>
                <a:gd name="connsiteX113" fmla="*/ 1030287 w 2316162"/>
                <a:gd name="connsiteY113" fmla="*/ 1878012 h 2359024"/>
                <a:gd name="connsiteX114" fmla="*/ 1006475 w 2316162"/>
                <a:gd name="connsiteY114" fmla="*/ 1866900 h 2359024"/>
                <a:gd name="connsiteX115" fmla="*/ 979487 w 2316162"/>
                <a:gd name="connsiteY115" fmla="*/ 1862137 h 2359024"/>
                <a:gd name="connsiteX116" fmla="*/ 420687 w 2316162"/>
                <a:gd name="connsiteY116" fmla="*/ 1862137 h 2359024"/>
                <a:gd name="connsiteX117" fmla="*/ 420687 w 2316162"/>
                <a:gd name="connsiteY117" fmla="*/ 2359024 h 2359024"/>
                <a:gd name="connsiteX118" fmla="*/ 411984 w 2316162"/>
                <a:gd name="connsiteY118" fmla="*/ 2359024 h 2359024"/>
                <a:gd name="connsiteX119" fmla="*/ 411984 w 2316162"/>
                <a:gd name="connsiteY119" fmla="*/ 1368423 h 2359024"/>
                <a:gd name="connsiteX120" fmla="*/ 409575 w 2316162"/>
                <a:gd name="connsiteY120" fmla="*/ 1368423 h 2359024"/>
                <a:gd name="connsiteX121" fmla="*/ 409575 w 2316162"/>
                <a:gd name="connsiteY121" fmla="*/ 1306513 h 2359024"/>
                <a:gd name="connsiteX122" fmla="*/ 406400 w 2316162"/>
                <a:gd name="connsiteY122" fmla="*/ 1284288 h 2359024"/>
                <a:gd name="connsiteX123" fmla="*/ 398463 w 2316162"/>
                <a:gd name="connsiteY123" fmla="*/ 1266825 h 2359024"/>
                <a:gd name="connsiteX124" fmla="*/ 382588 w 2316162"/>
                <a:gd name="connsiteY124" fmla="*/ 1254125 h 2359024"/>
                <a:gd name="connsiteX125" fmla="*/ 365125 w 2316162"/>
                <a:gd name="connsiteY125" fmla="*/ 1247775 h 2359024"/>
                <a:gd name="connsiteX126" fmla="*/ 344488 w 2316162"/>
                <a:gd name="connsiteY126" fmla="*/ 1246188 h 2359024"/>
                <a:gd name="connsiteX127" fmla="*/ 320675 w 2316162"/>
                <a:gd name="connsiteY127" fmla="*/ 1249363 h 2359024"/>
                <a:gd name="connsiteX128" fmla="*/ 295275 w 2316162"/>
                <a:gd name="connsiteY128" fmla="*/ 1257300 h 2359024"/>
                <a:gd name="connsiteX129" fmla="*/ 292100 w 2316162"/>
                <a:gd name="connsiteY129" fmla="*/ 1258888 h 2359024"/>
                <a:gd name="connsiteX130" fmla="*/ 282575 w 2316162"/>
                <a:gd name="connsiteY130" fmla="*/ 1262063 h 2359024"/>
                <a:gd name="connsiteX131" fmla="*/ 266700 w 2316162"/>
                <a:gd name="connsiteY131" fmla="*/ 1265238 h 2359024"/>
                <a:gd name="connsiteX132" fmla="*/ 249238 w 2316162"/>
                <a:gd name="connsiteY132" fmla="*/ 1270000 h 2359024"/>
                <a:gd name="connsiteX133" fmla="*/ 227013 w 2316162"/>
                <a:gd name="connsiteY133" fmla="*/ 1273175 h 2359024"/>
                <a:gd name="connsiteX134" fmla="*/ 204788 w 2316162"/>
                <a:gd name="connsiteY134" fmla="*/ 1277938 h 2359024"/>
                <a:gd name="connsiteX135" fmla="*/ 184150 w 2316162"/>
                <a:gd name="connsiteY135" fmla="*/ 1279525 h 2359024"/>
                <a:gd name="connsiteX136" fmla="*/ 165100 w 2316162"/>
                <a:gd name="connsiteY136" fmla="*/ 1281113 h 2359024"/>
                <a:gd name="connsiteX137" fmla="*/ 127000 w 2316162"/>
                <a:gd name="connsiteY137" fmla="*/ 1276350 h 2359024"/>
                <a:gd name="connsiteX138" fmla="*/ 92075 w 2316162"/>
                <a:gd name="connsiteY138" fmla="*/ 1265238 h 2359024"/>
                <a:gd name="connsiteX139" fmla="*/ 61913 w 2316162"/>
                <a:gd name="connsiteY139" fmla="*/ 1246188 h 2359024"/>
                <a:gd name="connsiteX140" fmla="*/ 36513 w 2316162"/>
                <a:gd name="connsiteY140" fmla="*/ 1220788 h 2359024"/>
                <a:gd name="connsiteX141" fmla="*/ 17463 w 2316162"/>
                <a:gd name="connsiteY141" fmla="*/ 1192213 h 2359024"/>
                <a:gd name="connsiteX142" fmla="*/ 4763 w 2316162"/>
                <a:gd name="connsiteY142" fmla="*/ 1158875 h 2359024"/>
                <a:gd name="connsiteX143" fmla="*/ 0 w 2316162"/>
                <a:gd name="connsiteY143" fmla="*/ 1122362 h 2359024"/>
                <a:gd name="connsiteX144" fmla="*/ 4763 w 2316162"/>
                <a:gd name="connsiteY144" fmla="*/ 1085850 h 2359024"/>
                <a:gd name="connsiteX145" fmla="*/ 17463 w 2316162"/>
                <a:gd name="connsiteY145" fmla="*/ 1052512 h 2359024"/>
                <a:gd name="connsiteX146" fmla="*/ 36513 w 2316162"/>
                <a:gd name="connsiteY146" fmla="*/ 1022350 h 2359024"/>
                <a:gd name="connsiteX147" fmla="*/ 61913 w 2316162"/>
                <a:gd name="connsiteY147" fmla="*/ 998537 h 2359024"/>
                <a:gd name="connsiteX148" fmla="*/ 92075 w 2316162"/>
                <a:gd name="connsiteY148" fmla="*/ 979487 h 2359024"/>
                <a:gd name="connsiteX149" fmla="*/ 127000 w 2316162"/>
                <a:gd name="connsiteY149" fmla="*/ 968375 h 2359024"/>
                <a:gd name="connsiteX150" fmla="*/ 165100 w 2316162"/>
                <a:gd name="connsiteY150" fmla="*/ 963612 h 2359024"/>
                <a:gd name="connsiteX151" fmla="*/ 184150 w 2316162"/>
                <a:gd name="connsiteY151" fmla="*/ 965200 h 2359024"/>
                <a:gd name="connsiteX152" fmla="*/ 206375 w 2316162"/>
                <a:gd name="connsiteY152" fmla="*/ 969962 h 2359024"/>
                <a:gd name="connsiteX153" fmla="*/ 230188 w 2316162"/>
                <a:gd name="connsiteY153" fmla="*/ 976312 h 2359024"/>
                <a:gd name="connsiteX154" fmla="*/ 252413 w 2316162"/>
                <a:gd name="connsiteY154" fmla="*/ 984250 h 2359024"/>
                <a:gd name="connsiteX155" fmla="*/ 273050 w 2316162"/>
                <a:gd name="connsiteY155" fmla="*/ 990600 h 2359024"/>
                <a:gd name="connsiteX156" fmla="*/ 290513 w 2316162"/>
                <a:gd name="connsiteY156" fmla="*/ 996950 h 2359024"/>
                <a:gd name="connsiteX157" fmla="*/ 301625 w 2316162"/>
                <a:gd name="connsiteY157" fmla="*/ 1001712 h 2359024"/>
                <a:gd name="connsiteX158" fmla="*/ 304800 w 2316162"/>
                <a:gd name="connsiteY158" fmla="*/ 1003300 h 2359024"/>
                <a:gd name="connsiteX159" fmla="*/ 333375 w 2316162"/>
                <a:gd name="connsiteY159" fmla="*/ 1011237 h 2359024"/>
                <a:gd name="connsiteX160" fmla="*/ 358775 w 2316162"/>
                <a:gd name="connsiteY160" fmla="*/ 1009650 h 2359024"/>
                <a:gd name="connsiteX161" fmla="*/ 379413 w 2316162"/>
                <a:gd name="connsiteY161" fmla="*/ 1001712 h 2359024"/>
                <a:gd name="connsiteX162" fmla="*/ 396875 w 2316162"/>
                <a:gd name="connsiteY162" fmla="*/ 987425 h 2359024"/>
                <a:gd name="connsiteX163" fmla="*/ 406400 w 2316162"/>
                <a:gd name="connsiteY163" fmla="*/ 965200 h 2359024"/>
                <a:gd name="connsiteX164" fmla="*/ 409575 w 2316162"/>
                <a:gd name="connsiteY164" fmla="*/ 936625 h 2359024"/>
                <a:gd name="connsiteX165" fmla="*/ 409575 w 2316162"/>
                <a:gd name="connsiteY165" fmla="*/ 402374 h 2359024"/>
                <a:gd name="connsiteX166" fmla="*/ 412616 w 2316162"/>
                <a:gd name="connsiteY166" fmla="*/ 402374 h 2359024"/>
                <a:gd name="connsiteX167" fmla="*/ 412616 w 2316162"/>
                <a:gd name="connsiteY167" fmla="*/ 395287 h 2359024"/>
                <a:gd name="connsiteX168" fmla="*/ 969962 w 2316162"/>
                <a:gd name="connsiteY168" fmla="*/ 395287 h 2359024"/>
                <a:gd name="connsiteX169" fmla="*/ 996950 w 2316162"/>
                <a:gd name="connsiteY169" fmla="*/ 392112 h 2359024"/>
                <a:gd name="connsiteX170" fmla="*/ 1020762 w 2316162"/>
                <a:gd name="connsiteY170" fmla="*/ 382587 h 2359024"/>
                <a:gd name="connsiteX171" fmla="*/ 1036637 w 2316162"/>
                <a:gd name="connsiteY171" fmla="*/ 366712 h 2359024"/>
                <a:gd name="connsiteX172" fmla="*/ 1044575 w 2316162"/>
                <a:gd name="connsiteY172" fmla="*/ 346075 h 2359024"/>
                <a:gd name="connsiteX173" fmla="*/ 1046162 w 2316162"/>
                <a:gd name="connsiteY173" fmla="*/ 322262 h 2359024"/>
                <a:gd name="connsiteX174" fmla="*/ 1038225 w 2316162"/>
                <a:gd name="connsiteY174" fmla="*/ 295275 h 2359024"/>
                <a:gd name="connsiteX175" fmla="*/ 1036637 w 2316162"/>
                <a:gd name="connsiteY175" fmla="*/ 290512 h 2359024"/>
                <a:gd name="connsiteX176" fmla="*/ 1031875 w 2316162"/>
                <a:gd name="connsiteY176" fmla="*/ 280987 h 2359024"/>
                <a:gd name="connsiteX177" fmla="*/ 1025525 w 2316162"/>
                <a:gd name="connsiteY177" fmla="*/ 265112 h 2359024"/>
                <a:gd name="connsiteX178" fmla="*/ 1016000 w 2316162"/>
                <a:gd name="connsiteY178" fmla="*/ 244475 h 2359024"/>
                <a:gd name="connsiteX179" fmla="*/ 1008062 w 2316162"/>
                <a:gd name="connsiteY179" fmla="*/ 222250 h 2359024"/>
                <a:gd name="connsiteX180" fmla="*/ 1001712 w 2316162"/>
                <a:gd name="connsiteY180" fmla="*/ 200025 h 2359024"/>
                <a:gd name="connsiteX181" fmla="*/ 996950 w 2316162"/>
                <a:gd name="connsiteY181" fmla="*/ 177800 h 2359024"/>
                <a:gd name="connsiteX182" fmla="*/ 995362 w 2316162"/>
                <a:gd name="connsiteY182" fmla="*/ 158750 h 2359024"/>
                <a:gd name="connsiteX183" fmla="*/ 1000125 w 2316162"/>
                <a:gd name="connsiteY183" fmla="*/ 122237 h 2359024"/>
                <a:gd name="connsiteX184" fmla="*/ 1011237 w 2316162"/>
                <a:gd name="connsiteY184" fmla="*/ 88900 h 2359024"/>
                <a:gd name="connsiteX185" fmla="*/ 1031875 w 2316162"/>
                <a:gd name="connsiteY185" fmla="*/ 60325 h 2359024"/>
                <a:gd name="connsiteX186" fmla="*/ 1057275 w 2316162"/>
                <a:gd name="connsiteY186" fmla="*/ 34925 h 2359024"/>
                <a:gd name="connsiteX187" fmla="*/ 1087437 w 2316162"/>
                <a:gd name="connsiteY187" fmla="*/ 15875 h 2359024"/>
                <a:gd name="connsiteX188" fmla="*/ 1122362 w 2316162"/>
                <a:gd name="connsiteY188" fmla="*/ 4762 h 2359024"/>
                <a:gd name="connsiteX0" fmla="*/ 1160462 w 2316162"/>
                <a:gd name="connsiteY0" fmla="*/ 0 h 2359024"/>
                <a:gd name="connsiteX1" fmla="*/ 1198562 w 2316162"/>
                <a:gd name="connsiteY1" fmla="*/ 4762 h 2359024"/>
                <a:gd name="connsiteX2" fmla="*/ 1231900 w 2316162"/>
                <a:gd name="connsiteY2" fmla="*/ 15875 h 2359024"/>
                <a:gd name="connsiteX3" fmla="*/ 1262062 w 2316162"/>
                <a:gd name="connsiteY3" fmla="*/ 34925 h 2359024"/>
                <a:gd name="connsiteX4" fmla="*/ 1289050 w 2316162"/>
                <a:gd name="connsiteY4" fmla="*/ 60325 h 2359024"/>
                <a:gd name="connsiteX5" fmla="*/ 1308100 w 2316162"/>
                <a:gd name="connsiteY5" fmla="*/ 88900 h 2359024"/>
                <a:gd name="connsiteX6" fmla="*/ 1320800 w 2316162"/>
                <a:gd name="connsiteY6" fmla="*/ 122237 h 2359024"/>
                <a:gd name="connsiteX7" fmla="*/ 1323975 w 2316162"/>
                <a:gd name="connsiteY7" fmla="*/ 158750 h 2359024"/>
                <a:gd name="connsiteX8" fmla="*/ 1322387 w 2316162"/>
                <a:gd name="connsiteY8" fmla="*/ 177800 h 2359024"/>
                <a:gd name="connsiteX9" fmla="*/ 1317625 w 2316162"/>
                <a:gd name="connsiteY9" fmla="*/ 200025 h 2359024"/>
                <a:gd name="connsiteX10" fmla="*/ 1311275 w 2316162"/>
                <a:gd name="connsiteY10" fmla="*/ 222250 h 2359024"/>
                <a:gd name="connsiteX11" fmla="*/ 1304925 w 2316162"/>
                <a:gd name="connsiteY11" fmla="*/ 244475 h 2359024"/>
                <a:gd name="connsiteX12" fmla="*/ 1296987 w 2316162"/>
                <a:gd name="connsiteY12" fmla="*/ 265112 h 2359024"/>
                <a:gd name="connsiteX13" fmla="*/ 1290637 w 2316162"/>
                <a:gd name="connsiteY13" fmla="*/ 280987 h 2359024"/>
                <a:gd name="connsiteX14" fmla="*/ 1285875 w 2316162"/>
                <a:gd name="connsiteY14" fmla="*/ 290512 h 2359024"/>
                <a:gd name="connsiteX15" fmla="*/ 1282700 w 2316162"/>
                <a:gd name="connsiteY15" fmla="*/ 295275 h 2359024"/>
                <a:gd name="connsiteX16" fmla="*/ 1274762 w 2316162"/>
                <a:gd name="connsiteY16" fmla="*/ 322262 h 2359024"/>
                <a:gd name="connsiteX17" fmla="*/ 1274762 w 2316162"/>
                <a:gd name="connsiteY17" fmla="*/ 346075 h 2359024"/>
                <a:gd name="connsiteX18" fmla="*/ 1285875 w 2316162"/>
                <a:gd name="connsiteY18" fmla="*/ 366712 h 2359024"/>
                <a:gd name="connsiteX19" fmla="*/ 1300162 w 2316162"/>
                <a:gd name="connsiteY19" fmla="*/ 382587 h 2359024"/>
                <a:gd name="connsiteX20" fmla="*/ 1322387 w 2316162"/>
                <a:gd name="connsiteY20" fmla="*/ 392112 h 2359024"/>
                <a:gd name="connsiteX21" fmla="*/ 1350962 w 2316162"/>
                <a:gd name="connsiteY21" fmla="*/ 395287 h 2359024"/>
                <a:gd name="connsiteX22" fmla="*/ 1908175 w 2316162"/>
                <a:gd name="connsiteY22" fmla="*/ 395287 h 2359024"/>
                <a:gd name="connsiteX23" fmla="*/ 1911350 w 2316162"/>
                <a:gd name="connsiteY23" fmla="*/ 477837 h 2359024"/>
                <a:gd name="connsiteX24" fmla="*/ 1911350 w 2316162"/>
                <a:gd name="connsiteY24" fmla="*/ 485775 h 2359024"/>
                <a:gd name="connsiteX25" fmla="*/ 1911350 w 2316162"/>
                <a:gd name="connsiteY25" fmla="*/ 496887 h 2359024"/>
                <a:gd name="connsiteX26" fmla="*/ 1911350 w 2316162"/>
                <a:gd name="connsiteY26" fmla="*/ 506412 h 2359024"/>
                <a:gd name="connsiteX27" fmla="*/ 1908175 w 2316162"/>
                <a:gd name="connsiteY27" fmla="*/ 936625 h 2359024"/>
                <a:gd name="connsiteX28" fmla="*/ 1909762 w 2316162"/>
                <a:gd name="connsiteY28" fmla="*/ 962025 h 2359024"/>
                <a:gd name="connsiteX29" fmla="*/ 1917700 w 2316162"/>
                <a:gd name="connsiteY29" fmla="*/ 981075 h 2359024"/>
                <a:gd name="connsiteX30" fmla="*/ 1930400 w 2316162"/>
                <a:gd name="connsiteY30" fmla="*/ 995362 h 2359024"/>
                <a:gd name="connsiteX31" fmla="*/ 1946275 w 2316162"/>
                <a:gd name="connsiteY31" fmla="*/ 1006475 h 2359024"/>
                <a:gd name="connsiteX32" fmla="*/ 1965325 w 2316162"/>
                <a:gd name="connsiteY32" fmla="*/ 1011237 h 2359024"/>
                <a:gd name="connsiteX33" fmla="*/ 1985962 w 2316162"/>
                <a:gd name="connsiteY33" fmla="*/ 1009650 h 2359024"/>
                <a:gd name="connsiteX34" fmla="*/ 2011362 w 2316162"/>
                <a:gd name="connsiteY34" fmla="*/ 1003300 h 2359024"/>
                <a:gd name="connsiteX35" fmla="*/ 2016125 w 2316162"/>
                <a:gd name="connsiteY35" fmla="*/ 1001712 h 2359024"/>
                <a:gd name="connsiteX36" fmla="*/ 2027237 w 2316162"/>
                <a:gd name="connsiteY36" fmla="*/ 996950 h 2359024"/>
                <a:gd name="connsiteX37" fmla="*/ 2043112 w 2316162"/>
                <a:gd name="connsiteY37" fmla="*/ 990600 h 2359024"/>
                <a:gd name="connsiteX38" fmla="*/ 2063750 w 2316162"/>
                <a:gd name="connsiteY38" fmla="*/ 982662 h 2359024"/>
                <a:gd name="connsiteX39" fmla="*/ 2087562 w 2316162"/>
                <a:gd name="connsiteY39" fmla="*/ 976312 h 2359024"/>
                <a:gd name="connsiteX40" fmla="*/ 2109787 w 2316162"/>
                <a:gd name="connsiteY40" fmla="*/ 969962 h 2359024"/>
                <a:gd name="connsiteX41" fmla="*/ 2132012 w 2316162"/>
                <a:gd name="connsiteY41" fmla="*/ 965200 h 2359024"/>
                <a:gd name="connsiteX42" fmla="*/ 2151062 w 2316162"/>
                <a:gd name="connsiteY42" fmla="*/ 963612 h 2359024"/>
                <a:gd name="connsiteX43" fmla="*/ 2190750 w 2316162"/>
                <a:gd name="connsiteY43" fmla="*/ 968375 h 2359024"/>
                <a:gd name="connsiteX44" fmla="*/ 2224087 w 2316162"/>
                <a:gd name="connsiteY44" fmla="*/ 979487 h 2359024"/>
                <a:gd name="connsiteX45" fmla="*/ 2254250 w 2316162"/>
                <a:gd name="connsiteY45" fmla="*/ 998537 h 2359024"/>
                <a:gd name="connsiteX46" fmla="*/ 2281237 w 2316162"/>
                <a:gd name="connsiteY46" fmla="*/ 1022350 h 2359024"/>
                <a:gd name="connsiteX47" fmla="*/ 2298700 w 2316162"/>
                <a:gd name="connsiteY47" fmla="*/ 1052512 h 2359024"/>
                <a:gd name="connsiteX48" fmla="*/ 2311400 w 2316162"/>
                <a:gd name="connsiteY48" fmla="*/ 1085850 h 2359024"/>
                <a:gd name="connsiteX49" fmla="*/ 2316162 w 2316162"/>
                <a:gd name="connsiteY49" fmla="*/ 1120775 h 2359024"/>
                <a:gd name="connsiteX50" fmla="*/ 2311400 w 2316162"/>
                <a:gd name="connsiteY50" fmla="*/ 1158875 h 2359024"/>
                <a:gd name="connsiteX51" fmla="*/ 2298700 w 2316162"/>
                <a:gd name="connsiteY51" fmla="*/ 1192212 h 2359024"/>
                <a:gd name="connsiteX52" fmla="*/ 2281237 w 2316162"/>
                <a:gd name="connsiteY52" fmla="*/ 1220787 h 2359024"/>
                <a:gd name="connsiteX53" fmla="*/ 2254250 w 2316162"/>
                <a:gd name="connsiteY53" fmla="*/ 1246187 h 2359024"/>
                <a:gd name="connsiteX54" fmla="*/ 2224087 w 2316162"/>
                <a:gd name="connsiteY54" fmla="*/ 1265237 h 2359024"/>
                <a:gd name="connsiteX55" fmla="*/ 2190750 w 2316162"/>
                <a:gd name="connsiteY55" fmla="*/ 1276350 h 2359024"/>
                <a:gd name="connsiteX56" fmla="*/ 2151062 w 2316162"/>
                <a:gd name="connsiteY56" fmla="*/ 1281112 h 2359024"/>
                <a:gd name="connsiteX57" fmla="*/ 2132012 w 2316162"/>
                <a:gd name="connsiteY57" fmla="*/ 1279525 h 2359024"/>
                <a:gd name="connsiteX58" fmla="*/ 2109787 w 2316162"/>
                <a:gd name="connsiteY58" fmla="*/ 1274762 h 2359024"/>
                <a:gd name="connsiteX59" fmla="*/ 2087562 w 2316162"/>
                <a:gd name="connsiteY59" fmla="*/ 1268412 h 2359024"/>
                <a:gd name="connsiteX60" fmla="*/ 2063750 w 2316162"/>
                <a:gd name="connsiteY60" fmla="*/ 1260475 h 2359024"/>
                <a:gd name="connsiteX61" fmla="*/ 2043112 w 2316162"/>
                <a:gd name="connsiteY61" fmla="*/ 1254125 h 2359024"/>
                <a:gd name="connsiteX62" fmla="*/ 2027237 w 2316162"/>
                <a:gd name="connsiteY62" fmla="*/ 1247775 h 2359024"/>
                <a:gd name="connsiteX63" fmla="*/ 2016125 w 2316162"/>
                <a:gd name="connsiteY63" fmla="*/ 1243012 h 2359024"/>
                <a:gd name="connsiteX64" fmla="*/ 2011362 w 2316162"/>
                <a:gd name="connsiteY64" fmla="*/ 1241425 h 2359024"/>
                <a:gd name="connsiteX65" fmla="*/ 1985962 w 2316162"/>
                <a:gd name="connsiteY65" fmla="*/ 1235075 h 2359024"/>
                <a:gd name="connsiteX66" fmla="*/ 1965325 w 2316162"/>
                <a:gd name="connsiteY66" fmla="*/ 1233487 h 2359024"/>
                <a:gd name="connsiteX67" fmla="*/ 1946275 w 2316162"/>
                <a:gd name="connsiteY67" fmla="*/ 1238250 h 2359024"/>
                <a:gd name="connsiteX68" fmla="*/ 1930400 w 2316162"/>
                <a:gd name="connsiteY68" fmla="*/ 1247775 h 2359024"/>
                <a:gd name="connsiteX69" fmla="*/ 1917700 w 2316162"/>
                <a:gd name="connsiteY69" fmla="*/ 1263650 h 2359024"/>
                <a:gd name="connsiteX70" fmla="*/ 1909762 w 2316162"/>
                <a:gd name="connsiteY70" fmla="*/ 1282700 h 2359024"/>
                <a:gd name="connsiteX71" fmla="*/ 1908175 w 2316162"/>
                <a:gd name="connsiteY71" fmla="*/ 1306512 h 2359024"/>
                <a:gd name="connsiteX72" fmla="*/ 1909203 w 2316162"/>
                <a:gd name="connsiteY72" fmla="*/ 1861565 h 2359024"/>
                <a:gd name="connsiteX73" fmla="*/ 1358900 w 2316162"/>
                <a:gd name="connsiteY73" fmla="*/ 1862137 h 2359024"/>
                <a:gd name="connsiteX74" fmla="*/ 1331912 w 2316162"/>
                <a:gd name="connsiteY74" fmla="*/ 1866900 h 2359024"/>
                <a:gd name="connsiteX75" fmla="*/ 1309687 w 2316162"/>
                <a:gd name="connsiteY75" fmla="*/ 1878012 h 2359024"/>
                <a:gd name="connsiteX76" fmla="*/ 1293812 w 2316162"/>
                <a:gd name="connsiteY76" fmla="*/ 1892300 h 2359024"/>
                <a:gd name="connsiteX77" fmla="*/ 1285875 w 2316162"/>
                <a:gd name="connsiteY77" fmla="*/ 1912937 h 2359024"/>
                <a:gd name="connsiteX78" fmla="*/ 1282700 w 2316162"/>
                <a:gd name="connsiteY78" fmla="*/ 1936750 h 2359024"/>
                <a:gd name="connsiteX79" fmla="*/ 1292225 w 2316162"/>
                <a:gd name="connsiteY79" fmla="*/ 1963737 h 2359024"/>
                <a:gd name="connsiteX80" fmla="*/ 1293812 w 2316162"/>
                <a:gd name="connsiteY80" fmla="*/ 1968500 h 2359024"/>
                <a:gd name="connsiteX81" fmla="*/ 1298575 w 2316162"/>
                <a:gd name="connsiteY81" fmla="*/ 1978025 h 2359024"/>
                <a:gd name="connsiteX82" fmla="*/ 1304925 w 2316162"/>
                <a:gd name="connsiteY82" fmla="*/ 1993900 h 2359024"/>
                <a:gd name="connsiteX83" fmla="*/ 1312862 w 2316162"/>
                <a:gd name="connsiteY83" fmla="*/ 2014537 h 2359024"/>
                <a:gd name="connsiteX84" fmla="*/ 1320800 w 2316162"/>
                <a:gd name="connsiteY84" fmla="*/ 2035175 h 2359024"/>
                <a:gd name="connsiteX85" fmla="*/ 1327150 w 2316162"/>
                <a:gd name="connsiteY85" fmla="*/ 2058987 h 2359024"/>
                <a:gd name="connsiteX86" fmla="*/ 1331912 w 2316162"/>
                <a:gd name="connsiteY86" fmla="*/ 2081212 h 2359024"/>
                <a:gd name="connsiteX87" fmla="*/ 1333500 w 2316162"/>
                <a:gd name="connsiteY87" fmla="*/ 2098675 h 2359024"/>
                <a:gd name="connsiteX88" fmla="*/ 1328737 w 2316162"/>
                <a:gd name="connsiteY88" fmla="*/ 2136775 h 2359024"/>
                <a:gd name="connsiteX89" fmla="*/ 1316037 w 2316162"/>
                <a:gd name="connsiteY89" fmla="*/ 2170112 h 2359024"/>
                <a:gd name="connsiteX90" fmla="*/ 1298575 w 2316162"/>
                <a:gd name="connsiteY90" fmla="*/ 2198687 h 2359024"/>
                <a:gd name="connsiteX91" fmla="*/ 1271587 w 2316162"/>
                <a:gd name="connsiteY91" fmla="*/ 2222500 h 2359024"/>
                <a:gd name="connsiteX92" fmla="*/ 1241425 w 2316162"/>
                <a:gd name="connsiteY92" fmla="*/ 2243137 h 2359024"/>
                <a:gd name="connsiteX93" fmla="*/ 1208087 w 2316162"/>
                <a:gd name="connsiteY93" fmla="*/ 2254250 h 2359024"/>
                <a:gd name="connsiteX94" fmla="*/ 1168400 w 2316162"/>
                <a:gd name="connsiteY94" fmla="*/ 2259012 h 2359024"/>
                <a:gd name="connsiteX95" fmla="*/ 1131887 w 2316162"/>
                <a:gd name="connsiteY95" fmla="*/ 2254250 h 2359024"/>
                <a:gd name="connsiteX96" fmla="*/ 1096962 w 2316162"/>
                <a:gd name="connsiteY96" fmla="*/ 2243137 h 2359024"/>
                <a:gd name="connsiteX97" fmla="*/ 1066800 w 2316162"/>
                <a:gd name="connsiteY97" fmla="*/ 2222500 h 2359024"/>
                <a:gd name="connsiteX98" fmla="*/ 1041400 w 2316162"/>
                <a:gd name="connsiteY98" fmla="*/ 2198687 h 2359024"/>
                <a:gd name="connsiteX99" fmla="*/ 1022350 w 2316162"/>
                <a:gd name="connsiteY99" fmla="*/ 2170112 h 2359024"/>
                <a:gd name="connsiteX100" fmla="*/ 1009650 w 2316162"/>
                <a:gd name="connsiteY100" fmla="*/ 2136775 h 2359024"/>
                <a:gd name="connsiteX101" fmla="*/ 1004887 w 2316162"/>
                <a:gd name="connsiteY101" fmla="*/ 2098675 h 2359024"/>
                <a:gd name="connsiteX102" fmla="*/ 1006475 w 2316162"/>
                <a:gd name="connsiteY102" fmla="*/ 2081212 h 2359024"/>
                <a:gd name="connsiteX103" fmla="*/ 1011237 w 2316162"/>
                <a:gd name="connsiteY103" fmla="*/ 2058987 h 2359024"/>
                <a:gd name="connsiteX104" fmla="*/ 1019175 w 2316162"/>
                <a:gd name="connsiteY104" fmla="*/ 2035175 h 2359024"/>
                <a:gd name="connsiteX105" fmla="*/ 1027112 w 2316162"/>
                <a:gd name="connsiteY105" fmla="*/ 2014537 h 2359024"/>
                <a:gd name="connsiteX106" fmla="*/ 1033462 w 2316162"/>
                <a:gd name="connsiteY106" fmla="*/ 1993900 h 2359024"/>
                <a:gd name="connsiteX107" fmla="*/ 1039812 w 2316162"/>
                <a:gd name="connsiteY107" fmla="*/ 1978025 h 2359024"/>
                <a:gd name="connsiteX108" fmla="*/ 1044575 w 2316162"/>
                <a:gd name="connsiteY108" fmla="*/ 1968500 h 2359024"/>
                <a:gd name="connsiteX109" fmla="*/ 1046162 w 2316162"/>
                <a:gd name="connsiteY109" fmla="*/ 1963737 h 2359024"/>
                <a:gd name="connsiteX110" fmla="*/ 1054100 w 2316162"/>
                <a:gd name="connsiteY110" fmla="*/ 1936750 h 2359024"/>
                <a:gd name="connsiteX111" fmla="*/ 1054100 w 2316162"/>
                <a:gd name="connsiteY111" fmla="*/ 1912937 h 2359024"/>
                <a:gd name="connsiteX112" fmla="*/ 1046162 w 2316162"/>
                <a:gd name="connsiteY112" fmla="*/ 1892300 h 2359024"/>
                <a:gd name="connsiteX113" fmla="*/ 1030287 w 2316162"/>
                <a:gd name="connsiteY113" fmla="*/ 1878012 h 2359024"/>
                <a:gd name="connsiteX114" fmla="*/ 1006475 w 2316162"/>
                <a:gd name="connsiteY114" fmla="*/ 1866900 h 2359024"/>
                <a:gd name="connsiteX115" fmla="*/ 979487 w 2316162"/>
                <a:gd name="connsiteY115" fmla="*/ 1862137 h 2359024"/>
                <a:gd name="connsiteX116" fmla="*/ 420687 w 2316162"/>
                <a:gd name="connsiteY116" fmla="*/ 1862137 h 2359024"/>
                <a:gd name="connsiteX117" fmla="*/ 420687 w 2316162"/>
                <a:gd name="connsiteY117" fmla="*/ 2359024 h 2359024"/>
                <a:gd name="connsiteX118" fmla="*/ 411984 w 2316162"/>
                <a:gd name="connsiteY118" fmla="*/ 1368423 h 2359024"/>
                <a:gd name="connsiteX119" fmla="*/ 409575 w 2316162"/>
                <a:gd name="connsiteY119" fmla="*/ 1368423 h 2359024"/>
                <a:gd name="connsiteX120" fmla="*/ 409575 w 2316162"/>
                <a:gd name="connsiteY120" fmla="*/ 1306513 h 2359024"/>
                <a:gd name="connsiteX121" fmla="*/ 406400 w 2316162"/>
                <a:gd name="connsiteY121" fmla="*/ 1284288 h 2359024"/>
                <a:gd name="connsiteX122" fmla="*/ 398463 w 2316162"/>
                <a:gd name="connsiteY122" fmla="*/ 1266825 h 2359024"/>
                <a:gd name="connsiteX123" fmla="*/ 382588 w 2316162"/>
                <a:gd name="connsiteY123" fmla="*/ 1254125 h 2359024"/>
                <a:gd name="connsiteX124" fmla="*/ 365125 w 2316162"/>
                <a:gd name="connsiteY124" fmla="*/ 1247775 h 2359024"/>
                <a:gd name="connsiteX125" fmla="*/ 344488 w 2316162"/>
                <a:gd name="connsiteY125" fmla="*/ 1246188 h 2359024"/>
                <a:gd name="connsiteX126" fmla="*/ 320675 w 2316162"/>
                <a:gd name="connsiteY126" fmla="*/ 1249363 h 2359024"/>
                <a:gd name="connsiteX127" fmla="*/ 295275 w 2316162"/>
                <a:gd name="connsiteY127" fmla="*/ 1257300 h 2359024"/>
                <a:gd name="connsiteX128" fmla="*/ 292100 w 2316162"/>
                <a:gd name="connsiteY128" fmla="*/ 1258888 h 2359024"/>
                <a:gd name="connsiteX129" fmla="*/ 282575 w 2316162"/>
                <a:gd name="connsiteY129" fmla="*/ 1262063 h 2359024"/>
                <a:gd name="connsiteX130" fmla="*/ 266700 w 2316162"/>
                <a:gd name="connsiteY130" fmla="*/ 1265238 h 2359024"/>
                <a:gd name="connsiteX131" fmla="*/ 249238 w 2316162"/>
                <a:gd name="connsiteY131" fmla="*/ 1270000 h 2359024"/>
                <a:gd name="connsiteX132" fmla="*/ 227013 w 2316162"/>
                <a:gd name="connsiteY132" fmla="*/ 1273175 h 2359024"/>
                <a:gd name="connsiteX133" fmla="*/ 204788 w 2316162"/>
                <a:gd name="connsiteY133" fmla="*/ 1277938 h 2359024"/>
                <a:gd name="connsiteX134" fmla="*/ 184150 w 2316162"/>
                <a:gd name="connsiteY134" fmla="*/ 1279525 h 2359024"/>
                <a:gd name="connsiteX135" fmla="*/ 165100 w 2316162"/>
                <a:gd name="connsiteY135" fmla="*/ 1281113 h 2359024"/>
                <a:gd name="connsiteX136" fmla="*/ 127000 w 2316162"/>
                <a:gd name="connsiteY136" fmla="*/ 1276350 h 2359024"/>
                <a:gd name="connsiteX137" fmla="*/ 92075 w 2316162"/>
                <a:gd name="connsiteY137" fmla="*/ 1265238 h 2359024"/>
                <a:gd name="connsiteX138" fmla="*/ 61913 w 2316162"/>
                <a:gd name="connsiteY138" fmla="*/ 1246188 h 2359024"/>
                <a:gd name="connsiteX139" fmla="*/ 36513 w 2316162"/>
                <a:gd name="connsiteY139" fmla="*/ 1220788 h 2359024"/>
                <a:gd name="connsiteX140" fmla="*/ 17463 w 2316162"/>
                <a:gd name="connsiteY140" fmla="*/ 1192213 h 2359024"/>
                <a:gd name="connsiteX141" fmla="*/ 4763 w 2316162"/>
                <a:gd name="connsiteY141" fmla="*/ 1158875 h 2359024"/>
                <a:gd name="connsiteX142" fmla="*/ 0 w 2316162"/>
                <a:gd name="connsiteY142" fmla="*/ 1122362 h 2359024"/>
                <a:gd name="connsiteX143" fmla="*/ 4763 w 2316162"/>
                <a:gd name="connsiteY143" fmla="*/ 1085850 h 2359024"/>
                <a:gd name="connsiteX144" fmla="*/ 17463 w 2316162"/>
                <a:gd name="connsiteY144" fmla="*/ 1052512 h 2359024"/>
                <a:gd name="connsiteX145" fmla="*/ 36513 w 2316162"/>
                <a:gd name="connsiteY145" fmla="*/ 1022350 h 2359024"/>
                <a:gd name="connsiteX146" fmla="*/ 61913 w 2316162"/>
                <a:gd name="connsiteY146" fmla="*/ 998537 h 2359024"/>
                <a:gd name="connsiteX147" fmla="*/ 92075 w 2316162"/>
                <a:gd name="connsiteY147" fmla="*/ 979487 h 2359024"/>
                <a:gd name="connsiteX148" fmla="*/ 127000 w 2316162"/>
                <a:gd name="connsiteY148" fmla="*/ 968375 h 2359024"/>
                <a:gd name="connsiteX149" fmla="*/ 165100 w 2316162"/>
                <a:gd name="connsiteY149" fmla="*/ 963612 h 2359024"/>
                <a:gd name="connsiteX150" fmla="*/ 184150 w 2316162"/>
                <a:gd name="connsiteY150" fmla="*/ 965200 h 2359024"/>
                <a:gd name="connsiteX151" fmla="*/ 206375 w 2316162"/>
                <a:gd name="connsiteY151" fmla="*/ 969962 h 2359024"/>
                <a:gd name="connsiteX152" fmla="*/ 230188 w 2316162"/>
                <a:gd name="connsiteY152" fmla="*/ 976312 h 2359024"/>
                <a:gd name="connsiteX153" fmla="*/ 252413 w 2316162"/>
                <a:gd name="connsiteY153" fmla="*/ 984250 h 2359024"/>
                <a:gd name="connsiteX154" fmla="*/ 273050 w 2316162"/>
                <a:gd name="connsiteY154" fmla="*/ 990600 h 2359024"/>
                <a:gd name="connsiteX155" fmla="*/ 290513 w 2316162"/>
                <a:gd name="connsiteY155" fmla="*/ 996950 h 2359024"/>
                <a:gd name="connsiteX156" fmla="*/ 301625 w 2316162"/>
                <a:gd name="connsiteY156" fmla="*/ 1001712 h 2359024"/>
                <a:gd name="connsiteX157" fmla="*/ 304800 w 2316162"/>
                <a:gd name="connsiteY157" fmla="*/ 1003300 h 2359024"/>
                <a:gd name="connsiteX158" fmla="*/ 333375 w 2316162"/>
                <a:gd name="connsiteY158" fmla="*/ 1011237 h 2359024"/>
                <a:gd name="connsiteX159" fmla="*/ 358775 w 2316162"/>
                <a:gd name="connsiteY159" fmla="*/ 1009650 h 2359024"/>
                <a:gd name="connsiteX160" fmla="*/ 379413 w 2316162"/>
                <a:gd name="connsiteY160" fmla="*/ 1001712 h 2359024"/>
                <a:gd name="connsiteX161" fmla="*/ 396875 w 2316162"/>
                <a:gd name="connsiteY161" fmla="*/ 987425 h 2359024"/>
                <a:gd name="connsiteX162" fmla="*/ 406400 w 2316162"/>
                <a:gd name="connsiteY162" fmla="*/ 965200 h 2359024"/>
                <a:gd name="connsiteX163" fmla="*/ 409575 w 2316162"/>
                <a:gd name="connsiteY163" fmla="*/ 936625 h 2359024"/>
                <a:gd name="connsiteX164" fmla="*/ 409575 w 2316162"/>
                <a:gd name="connsiteY164" fmla="*/ 402374 h 2359024"/>
                <a:gd name="connsiteX165" fmla="*/ 412616 w 2316162"/>
                <a:gd name="connsiteY165" fmla="*/ 402374 h 2359024"/>
                <a:gd name="connsiteX166" fmla="*/ 412616 w 2316162"/>
                <a:gd name="connsiteY166" fmla="*/ 395287 h 2359024"/>
                <a:gd name="connsiteX167" fmla="*/ 969962 w 2316162"/>
                <a:gd name="connsiteY167" fmla="*/ 395287 h 2359024"/>
                <a:gd name="connsiteX168" fmla="*/ 996950 w 2316162"/>
                <a:gd name="connsiteY168" fmla="*/ 392112 h 2359024"/>
                <a:gd name="connsiteX169" fmla="*/ 1020762 w 2316162"/>
                <a:gd name="connsiteY169" fmla="*/ 382587 h 2359024"/>
                <a:gd name="connsiteX170" fmla="*/ 1036637 w 2316162"/>
                <a:gd name="connsiteY170" fmla="*/ 366712 h 2359024"/>
                <a:gd name="connsiteX171" fmla="*/ 1044575 w 2316162"/>
                <a:gd name="connsiteY171" fmla="*/ 346075 h 2359024"/>
                <a:gd name="connsiteX172" fmla="*/ 1046162 w 2316162"/>
                <a:gd name="connsiteY172" fmla="*/ 322262 h 2359024"/>
                <a:gd name="connsiteX173" fmla="*/ 1038225 w 2316162"/>
                <a:gd name="connsiteY173" fmla="*/ 295275 h 2359024"/>
                <a:gd name="connsiteX174" fmla="*/ 1036637 w 2316162"/>
                <a:gd name="connsiteY174" fmla="*/ 290512 h 2359024"/>
                <a:gd name="connsiteX175" fmla="*/ 1031875 w 2316162"/>
                <a:gd name="connsiteY175" fmla="*/ 280987 h 2359024"/>
                <a:gd name="connsiteX176" fmla="*/ 1025525 w 2316162"/>
                <a:gd name="connsiteY176" fmla="*/ 265112 h 2359024"/>
                <a:gd name="connsiteX177" fmla="*/ 1016000 w 2316162"/>
                <a:gd name="connsiteY177" fmla="*/ 244475 h 2359024"/>
                <a:gd name="connsiteX178" fmla="*/ 1008062 w 2316162"/>
                <a:gd name="connsiteY178" fmla="*/ 222250 h 2359024"/>
                <a:gd name="connsiteX179" fmla="*/ 1001712 w 2316162"/>
                <a:gd name="connsiteY179" fmla="*/ 200025 h 2359024"/>
                <a:gd name="connsiteX180" fmla="*/ 996950 w 2316162"/>
                <a:gd name="connsiteY180" fmla="*/ 177800 h 2359024"/>
                <a:gd name="connsiteX181" fmla="*/ 995362 w 2316162"/>
                <a:gd name="connsiteY181" fmla="*/ 158750 h 2359024"/>
                <a:gd name="connsiteX182" fmla="*/ 1000125 w 2316162"/>
                <a:gd name="connsiteY182" fmla="*/ 122237 h 2359024"/>
                <a:gd name="connsiteX183" fmla="*/ 1011237 w 2316162"/>
                <a:gd name="connsiteY183" fmla="*/ 88900 h 2359024"/>
                <a:gd name="connsiteX184" fmla="*/ 1031875 w 2316162"/>
                <a:gd name="connsiteY184" fmla="*/ 60325 h 2359024"/>
                <a:gd name="connsiteX185" fmla="*/ 1057275 w 2316162"/>
                <a:gd name="connsiteY185" fmla="*/ 34925 h 2359024"/>
                <a:gd name="connsiteX186" fmla="*/ 1087437 w 2316162"/>
                <a:gd name="connsiteY186" fmla="*/ 15875 h 2359024"/>
                <a:gd name="connsiteX187" fmla="*/ 1122362 w 2316162"/>
                <a:gd name="connsiteY187" fmla="*/ 4762 h 2359024"/>
                <a:gd name="connsiteX188" fmla="*/ 1160462 w 2316162"/>
                <a:gd name="connsiteY188" fmla="*/ 0 h 2359024"/>
                <a:gd name="connsiteX0" fmla="*/ 1160462 w 2316162"/>
                <a:gd name="connsiteY0" fmla="*/ 0 h 2259012"/>
                <a:gd name="connsiteX1" fmla="*/ 1198562 w 2316162"/>
                <a:gd name="connsiteY1" fmla="*/ 4762 h 2259012"/>
                <a:gd name="connsiteX2" fmla="*/ 1231900 w 2316162"/>
                <a:gd name="connsiteY2" fmla="*/ 15875 h 2259012"/>
                <a:gd name="connsiteX3" fmla="*/ 1262062 w 2316162"/>
                <a:gd name="connsiteY3" fmla="*/ 34925 h 2259012"/>
                <a:gd name="connsiteX4" fmla="*/ 1289050 w 2316162"/>
                <a:gd name="connsiteY4" fmla="*/ 60325 h 2259012"/>
                <a:gd name="connsiteX5" fmla="*/ 1308100 w 2316162"/>
                <a:gd name="connsiteY5" fmla="*/ 88900 h 2259012"/>
                <a:gd name="connsiteX6" fmla="*/ 1320800 w 2316162"/>
                <a:gd name="connsiteY6" fmla="*/ 122237 h 2259012"/>
                <a:gd name="connsiteX7" fmla="*/ 1323975 w 2316162"/>
                <a:gd name="connsiteY7" fmla="*/ 158750 h 2259012"/>
                <a:gd name="connsiteX8" fmla="*/ 1322387 w 2316162"/>
                <a:gd name="connsiteY8" fmla="*/ 177800 h 2259012"/>
                <a:gd name="connsiteX9" fmla="*/ 1317625 w 2316162"/>
                <a:gd name="connsiteY9" fmla="*/ 200025 h 2259012"/>
                <a:gd name="connsiteX10" fmla="*/ 1311275 w 2316162"/>
                <a:gd name="connsiteY10" fmla="*/ 222250 h 2259012"/>
                <a:gd name="connsiteX11" fmla="*/ 1304925 w 2316162"/>
                <a:gd name="connsiteY11" fmla="*/ 244475 h 2259012"/>
                <a:gd name="connsiteX12" fmla="*/ 1296987 w 2316162"/>
                <a:gd name="connsiteY12" fmla="*/ 265112 h 2259012"/>
                <a:gd name="connsiteX13" fmla="*/ 1290637 w 2316162"/>
                <a:gd name="connsiteY13" fmla="*/ 280987 h 2259012"/>
                <a:gd name="connsiteX14" fmla="*/ 1285875 w 2316162"/>
                <a:gd name="connsiteY14" fmla="*/ 290512 h 2259012"/>
                <a:gd name="connsiteX15" fmla="*/ 1282700 w 2316162"/>
                <a:gd name="connsiteY15" fmla="*/ 295275 h 2259012"/>
                <a:gd name="connsiteX16" fmla="*/ 1274762 w 2316162"/>
                <a:gd name="connsiteY16" fmla="*/ 322262 h 2259012"/>
                <a:gd name="connsiteX17" fmla="*/ 1274762 w 2316162"/>
                <a:gd name="connsiteY17" fmla="*/ 346075 h 2259012"/>
                <a:gd name="connsiteX18" fmla="*/ 1285875 w 2316162"/>
                <a:gd name="connsiteY18" fmla="*/ 366712 h 2259012"/>
                <a:gd name="connsiteX19" fmla="*/ 1300162 w 2316162"/>
                <a:gd name="connsiteY19" fmla="*/ 382587 h 2259012"/>
                <a:gd name="connsiteX20" fmla="*/ 1322387 w 2316162"/>
                <a:gd name="connsiteY20" fmla="*/ 392112 h 2259012"/>
                <a:gd name="connsiteX21" fmla="*/ 1350962 w 2316162"/>
                <a:gd name="connsiteY21" fmla="*/ 395287 h 2259012"/>
                <a:gd name="connsiteX22" fmla="*/ 1908175 w 2316162"/>
                <a:gd name="connsiteY22" fmla="*/ 395287 h 2259012"/>
                <a:gd name="connsiteX23" fmla="*/ 1911350 w 2316162"/>
                <a:gd name="connsiteY23" fmla="*/ 477837 h 2259012"/>
                <a:gd name="connsiteX24" fmla="*/ 1911350 w 2316162"/>
                <a:gd name="connsiteY24" fmla="*/ 485775 h 2259012"/>
                <a:gd name="connsiteX25" fmla="*/ 1911350 w 2316162"/>
                <a:gd name="connsiteY25" fmla="*/ 496887 h 2259012"/>
                <a:gd name="connsiteX26" fmla="*/ 1911350 w 2316162"/>
                <a:gd name="connsiteY26" fmla="*/ 506412 h 2259012"/>
                <a:gd name="connsiteX27" fmla="*/ 1908175 w 2316162"/>
                <a:gd name="connsiteY27" fmla="*/ 936625 h 2259012"/>
                <a:gd name="connsiteX28" fmla="*/ 1909762 w 2316162"/>
                <a:gd name="connsiteY28" fmla="*/ 962025 h 2259012"/>
                <a:gd name="connsiteX29" fmla="*/ 1917700 w 2316162"/>
                <a:gd name="connsiteY29" fmla="*/ 981075 h 2259012"/>
                <a:gd name="connsiteX30" fmla="*/ 1930400 w 2316162"/>
                <a:gd name="connsiteY30" fmla="*/ 995362 h 2259012"/>
                <a:gd name="connsiteX31" fmla="*/ 1946275 w 2316162"/>
                <a:gd name="connsiteY31" fmla="*/ 1006475 h 2259012"/>
                <a:gd name="connsiteX32" fmla="*/ 1965325 w 2316162"/>
                <a:gd name="connsiteY32" fmla="*/ 1011237 h 2259012"/>
                <a:gd name="connsiteX33" fmla="*/ 1985962 w 2316162"/>
                <a:gd name="connsiteY33" fmla="*/ 1009650 h 2259012"/>
                <a:gd name="connsiteX34" fmla="*/ 2011362 w 2316162"/>
                <a:gd name="connsiteY34" fmla="*/ 1003300 h 2259012"/>
                <a:gd name="connsiteX35" fmla="*/ 2016125 w 2316162"/>
                <a:gd name="connsiteY35" fmla="*/ 1001712 h 2259012"/>
                <a:gd name="connsiteX36" fmla="*/ 2027237 w 2316162"/>
                <a:gd name="connsiteY36" fmla="*/ 996950 h 2259012"/>
                <a:gd name="connsiteX37" fmla="*/ 2043112 w 2316162"/>
                <a:gd name="connsiteY37" fmla="*/ 990600 h 2259012"/>
                <a:gd name="connsiteX38" fmla="*/ 2063750 w 2316162"/>
                <a:gd name="connsiteY38" fmla="*/ 982662 h 2259012"/>
                <a:gd name="connsiteX39" fmla="*/ 2087562 w 2316162"/>
                <a:gd name="connsiteY39" fmla="*/ 976312 h 2259012"/>
                <a:gd name="connsiteX40" fmla="*/ 2109787 w 2316162"/>
                <a:gd name="connsiteY40" fmla="*/ 969962 h 2259012"/>
                <a:gd name="connsiteX41" fmla="*/ 2132012 w 2316162"/>
                <a:gd name="connsiteY41" fmla="*/ 965200 h 2259012"/>
                <a:gd name="connsiteX42" fmla="*/ 2151062 w 2316162"/>
                <a:gd name="connsiteY42" fmla="*/ 963612 h 2259012"/>
                <a:gd name="connsiteX43" fmla="*/ 2190750 w 2316162"/>
                <a:gd name="connsiteY43" fmla="*/ 968375 h 2259012"/>
                <a:gd name="connsiteX44" fmla="*/ 2224087 w 2316162"/>
                <a:gd name="connsiteY44" fmla="*/ 979487 h 2259012"/>
                <a:gd name="connsiteX45" fmla="*/ 2254250 w 2316162"/>
                <a:gd name="connsiteY45" fmla="*/ 998537 h 2259012"/>
                <a:gd name="connsiteX46" fmla="*/ 2281237 w 2316162"/>
                <a:gd name="connsiteY46" fmla="*/ 1022350 h 2259012"/>
                <a:gd name="connsiteX47" fmla="*/ 2298700 w 2316162"/>
                <a:gd name="connsiteY47" fmla="*/ 1052512 h 2259012"/>
                <a:gd name="connsiteX48" fmla="*/ 2311400 w 2316162"/>
                <a:gd name="connsiteY48" fmla="*/ 1085850 h 2259012"/>
                <a:gd name="connsiteX49" fmla="*/ 2316162 w 2316162"/>
                <a:gd name="connsiteY49" fmla="*/ 1120775 h 2259012"/>
                <a:gd name="connsiteX50" fmla="*/ 2311400 w 2316162"/>
                <a:gd name="connsiteY50" fmla="*/ 1158875 h 2259012"/>
                <a:gd name="connsiteX51" fmla="*/ 2298700 w 2316162"/>
                <a:gd name="connsiteY51" fmla="*/ 1192212 h 2259012"/>
                <a:gd name="connsiteX52" fmla="*/ 2281237 w 2316162"/>
                <a:gd name="connsiteY52" fmla="*/ 1220787 h 2259012"/>
                <a:gd name="connsiteX53" fmla="*/ 2254250 w 2316162"/>
                <a:gd name="connsiteY53" fmla="*/ 1246187 h 2259012"/>
                <a:gd name="connsiteX54" fmla="*/ 2224087 w 2316162"/>
                <a:gd name="connsiteY54" fmla="*/ 1265237 h 2259012"/>
                <a:gd name="connsiteX55" fmla="*/ 2190750 w 2316162"/>
                <a:gd name="connsiteY55" fmla="*/ 1276350 h 2259012"/>
                <a:gd name="connsiteX56" fmla="*/ 2151062 w 2316162"/>
                <a:gd name="connsiteY56" fmla="*/ 1281112 h 2259012"/>
                <a:gd name="connsiteX57" fmla="*/ 2132012 w 2316162"/>
                <a:gd name="connsiteY57" fmla="*/ 1279525 h 2259012"/>
                <a:gd name="connsiteX58" fmla="*/ 2109787 w 2316162"/>
                <a:gd name="connsiteY58" fmla="*/ 1274762 h 2259012"/>
                <a:gd name="connsiteX59" fmla="*/ 2087562 w 2316162"/>
                <a:gd name="connsiteY59" fmla="*/ 1268412 h 2259012"/>
                <a:gd name="connsiteX60" fmla="*/ 2063750 w 2316162"/>
                <a:gd name="connsiteY60" fmla="*/ 1260475 h 2259012"/>
                <a:gd name="connsiteX61" fmla="*/ 2043112 w 2316162"/>
                <a:gd name="connsiteY61" fmla="*/ 1254125 h 2259012"/>
                <a:gd name="connsiteX62" fmla="*/ 2027237 w 2316162"/>
                <a:gd name="connsiteY62" fmla="*/ 1247775 h 2259012"/>
                <a:gd name="connsiteX63" fmla="*/ 2016125 w 2316162"/>
                <a:gd name="connsiteY63" fmla="*/ 1243012 h 2259012"/>
                <a:gd name="connsiteX64" fmla="*/ 2011362 w 2316162"/>
                <a:gd name="connsiteY64" fmla="*/ 1241425 h 2259012"/>
                <a:gd name="connsiteX65" fmla="*/ 1985962 w 2316162"/>
                <a:gd name="connsiteY65" fmla="*/ 1235075 h 2259012"/>
                <a:gd name="connsiteX66" fmla="*/ 1965325 w 2316162"/>
                <a:gd name="connsiteY66" fmla="*/ 1233487 h 2259012"/>
                <a:gd name="connsiteX67" fmla="*/ 1946275 w 2316162"/>
                <a:gd name="connsiteY67" fmla="*/ 1238250 h 2259012"/>
                <a:gd name="connsiteX68" fmla="*/ 1930400 w 2316162"/>
                <a:gd name="connsiteY68" fmla="*/ 1247775 h 2259012"/>
                <a:gd name="connsiteX69" fmla="*/ 1917700 w 2316162"/>
                <a:gd name="connsiteY69" fmla="*/ 1263650 h 2259012"/>
                <a:gd name="connsiteX70" fmla="*/ 1909762 w 2316162"/>
                <a:gd name="connsiteY70" fmla="*/ 1282700 h 2259012"/>
                <a:gd name="connsiteX71" fmla="*/ 1908175 w 2316162"/>
                <a:gd name="connsiteY71" fmla="*/ 1306512 h 2259012"/>
                <a:gd name="connsiteX72" fmla="*/ 1909203 w 2316162"/>
                <a:gd name="connsiteY72" fmla="*/ 1861565 h 2259012"/>
                <a:gd name="connsiteX73" fmla="*/ 1358900 w 2316162"/>
                <a:gd name="connsiteY73" fmla="*/ 1862137 h 2259012"/>
                <a:gd name="connsiteX74" fmla="*/ 1331912 w 2316162"/>
                <a:gd name="connsiteY74" fmla="*/ 1866900 h 2259012"/>
                <a:gd name="connsiteX75" fmla="*/ 1309687 w 2316162"/>
                <a:gd name="connsiteY75" fmla="*/ 1878012 h 2259012"/>
                <a:gd name="connsiteX76" fmla="*/ 1293812 w 2316162"/>
                <a:gd name="connsiteY76" fmla="*/ 1892300 h 2259012"/>
                <a:gd name="connsiteX77" fmla="*/ 1285875 w 2316162"/>
                <a:gd name="connsiteY77" fmla="*/ 1912937 h 2259012"/>
                <a:gd name="connsiteX78" fmla="*/ 1282700 w 2316162"/>
                <a:gd name="connsiteY78" fmla="*/ 1936750 h 2259012"/>
                <a:gd name="connsiteX79" fmla="*/ 1292225 w 2316162"/>
                <a:gd name="connsiteY79" fmla="*/ 1963737 h 2259012"/>
                <a:gd name="connsiteX80" fmla="*/ 1293812 w 2316162"/>
                <a:gd name="connsiteY80" fmla="*/ 1968500 h 2259012"/>
                <a:gd name="connsiteX81" fmla="*/ 1298575 w 2316162"/>
                <a:gd name="connsiteY81" fmla="*/ 1978025 h 2259012"/>
                <a:gd name="connsiteX82" fmla="*/ 1304925 w 2316162"/>
                <a:gd name="connsiteY82" fmla="*/ 1993900 h 2259012"/>
                <a:gd name="connsiteX83" fmla="*/ 1312862 w 2316162"/>
                <a:gd name="connsiteY83" fmla="*/ 2014537 h 2259012"/>
                <a:gd name="connsiteX84" fmla="*/ 1320800 w 2316162"/>
                <a:gd name="connsiteY84" fmla="*/ 2035175 h 2259012"/>
                <a:gd name="connsiteX85" fmla="*/ 1327150 w 2316162"/>
                <a:gd name="connsiteY85" fmla="*/ 2058987 h 2259012"/>
                <a:gd name="connsiteX86" fmla="*/ 1331912 w 2316162"/>
                <a:gd name="connsiteY86" fmla="*/ 2081212 h 2259012"/>
                <a:gd name="connsiteX87" fmla="*/ 1333500 w 2316162"/>
                <a:gd name="connsiteY87" fmla="*/ 2098675 h 2259012"/>
                <a:gd name="connsiteX88" fmla="*/ 1328737 w 2316162"/>
                <a:gd name="connsiteY88" fmla="*/ 2136775 h 2259012"/>
                <a:gd name="connsiteX89" fmla="*/ 1316037 w 2316162"/>
                <a:gd name="connsiteY89" fmla="*/ 2170112 h 2259012"/>
                <a:gd name="connsiteX90" fmla="*/ 1298575 w 2316162"/>
                <a:gd name="connsiteY90" fmla="*/ 2198687 h 2259012"/>
                <a:gd name="connsiteX91" fmla="*/ 1271587 w 2316162"/>
                <a:gd name="connsiteY91" fmla="*/ 2222500 h 2259012"/>
                <a:gd name="connsiteX92" fmla="*/ 1241425 w 2316162"/>
                <a:gd name="connsiteY92" fmla="*/ 2243137 h 2259012"/>
                <a:gd name="connsiteX93" fmla="*/ 1208087 w 2316162"/>
                <a:gd name="connsiteY93" fmla="*/ 2254250 h 2259012"/>
                <a:gd name="connsiteX94" fmla="*/ 1168400 w 2316162"/>
                <a:gd name="connsiteY94" fmla="*/ 2259012 h 2259012"/>
                <a:gd name="connsiteX95" fmla="*/ 1131887 w 2316162"/>
                <a:gd name="connsiteY95" fmla="*/ 2254250 h 2259012"/>
                <a:gd name="connsiteX96" fmla="*/ 1096962 w 2316162"/>
                <a:gd name="connsiteY96" fmla="*/ 2243137 h 2259012"/>
                <a:gd name="connsiteX97" fmla="*/ 1066800 w 2316162"/>
                <a:gd name="connsiteY97" fmla="*/ 2222500 h 2259012"/>
                <a:gd name="connsiteX98" fmla="*/ 1041400 w 2316162"/>
                <a:gd name="connsiteY98" fmla="*/ 2198687 h 2259012"/>
                <a:gd name="connsiteX99" fmla="*/ 1022350 w 2316162"/>
                <a:gd name="connsiteY99" fmla="*/ 2170112 h 2259012"/>
                <a:gd name="connsiteX100" fmla="*/ 1009650 w 2316162"/>
                <a:gd name="connsiteY100" fmla="*/ 2136775 h 2259012"/>
                <a:gd name="connsiteX101" fmla="*/ 1004887 w 2316162"/>
                <a:gd name="connsiteY101" fmla="*/ 2098675 h 2259012"/>
                <a:gd name="connsiteX102" fmla="*/ 1006475 w 2316162"/>
                <a:gd name="connsiteY102" fmla="*/ 2081212 h 2259012"/>
                <a:gd name="connsiteX103" fmla="*/ 1011237 w 2316162"/>
                <a:gd name="connsiteY103" fmla="*/ 2058987 h 2259012"/>
                <a:gd name="connsiteX104" fmla="*/ 1019175 w 2316162"/>
                <a:gd name="connsiteY104" fmla="*/ 2035175 h 2259012"/>
                <a:gd name="connsiteX105" fmla="*/ 1027112 w 2316162"/>
                <a:gd name="connsiteY105" fmla="*/ 2014537 h 2259012"/>
                <a:gd name="connsiteX106" fmla="*/ 1033462 w 2316162"/>
                <a:gd name="connsiteY106" fmla="*/ 1993900 h 2259012"/>
                <a:gd name="connsiteX107" fmla="*/ 1039812 w 2316162"/>
                <a:gd name="connsiteY107" fmla="*/ 1978025 h 2259012"/>
                <a:gd name="connsiteX108" fmla="*/ 1044575 w 2316162"/>
                <a:gd name="connsiteY108" fmla="*/ 1968500 h 2259012"/>
                <a:gd name="connsiteX109" fmla="*/ 1046162 w 2316162"/>
                <a:gd name="connsiteY109" fmla="*/ 1963737 h 2259012"/>
                <a:gd name="connsiteX110" fmla="*/ 1054100 w 2316162"/>
                <a:gd name="connsiteY110" fmla="*/ 1936750 h 2259012"/>
                <a:gd name="connsiteX111" fmla="*/ 1054100 w 2316162"/>
                <a:gd name="connsiteY111" fmla="*/ 1912937 h 2259012"/>
                <a:gd name="connsiteX112" fmla="*/ 1046162 w 2316162"/>
                <a:gd name="connsiteY112" fmla="*/ 1892300 h 2259012"/>
                <a:gd name="connsiteX113" fmla="*/ 1030287 w 2316162"/>
                <a:gd name="connsiteY113" fmla="*/ 1878012 h 2259012"/>
                <a:gd name="connsiteX114" fmla="*/ 1006475 w 2316162"/>
                <a:gd name="connsiteY114" fmla="*/ 1866900 h 2259012"/>
                <a:gd name="connsiteX115" fmla="*/ 979487 w 2316162"/>
                <a:gd name="connsiteY115" fmla="*/ 1862137 h 2259012"/>
                <a:gd name="connsiteX116" fmla="*/ 420687 w 2316162"/>
                <a:gd name="connsiteY116" fmla="*/ 1862137 h 2259012"/>
                <a:gd name="connsiteX117" fmla="*/ 411984 w 2316162"/>
                <a:gd name="connsiteY117" fmla="*/ 1368423 h 2259012"/>
                <a:gd name="connsiteX118" fmla="*/ 409575 w 2316162"/>
                <a:gd name="connsiteY118" fmla="*/ 1368423 h 2259012"/>
                <a:gd name="connsiteX119" fmla="*/ 409575 w 2316162"/>
                <a:gd name="connsiteY119" fmla="*/ 1306513 h 2259012"/>
                <a:gd name="connsiteX120" fmla="*/ 406400 w 2316162"/>
                <a:gd name="connsiteY120" fmla="*/ 1284288 h 2259012"/>
                <a:gd name="connsiteX121" fmla="*/ 398463 w 2316162"/>
                <a:gd name="connsiteY121" fmla="*/ 1266825 h 2259012"/>
                <a:gd name="connsiteX122" fmla="*/ 382588 w 2316162"/>
                <a:gd name="connsiteY122" fmla="*/ 1254125 h 2259012"/>
                <a:gd name="connsiteX123" fmla="*/ 365125 w 2316162"/>
                <a:gd name="connsiteY123" fmla="*/ 1247775 h 2259012"/>
                <a:gd name="connsiteX124" fmla="*/ 344488 w 2316162"/>
                <a:gd name="connsiteY124" fmla="*/ 1246188 h 2259012"/>
                <a:gd name="connsiteX125" fmla="*/ 320675 w 2316162"/>
                <a:gd name="connsiteY125" fmla="*/ 1249363 h 2259012"/>
                <a:gd name="connsiteX126" fmla="*/ 295275 w 2316162"/>
                <a:gd name="connsiteY126" fmla="*/ 1257300 h 2259012"/>
                <a:gd name="connsiteX127" fmla="*/ 292100 w 2316162"/>
                <a:gd name="connsiteY127" fmla="*/ 1258888 h 2259012"/>
                <a:gd name="connsiteX128" fmla="*/ 282575 w 2316162"/>
                <a:gd name="connsiteY128" fmla="*/ 1262063 h 2259012"/>
                <a:gd name="connsiteX129" fmla="*/ 266700 w 2316162"/>
                <a:gd name="connsiteY129" fmla="*/ 1265238 h 2259012"/>
                <a:gd name="connsiteX130" fmla="*/ 249238 w 2316162"/>
                <a:gd name="connsiteY130" fmla="*/ 1270000 h 2259012"/>
                <a:gd name="connsiteX131" fmla="*/ 227013 w 2316162"/>
                <a:gd name="connsiteY131" fmla="*/ 1273175 h 2259012"/>
                <a:gd name="connsiteX132" fmla="*/ 204788 w 2316162"/>
                <a:gd name="connsiteY132" fmla="*/ 1277938 h 2259012"/>
                <a:gd name="connsiteX133" fmla="*/ 184150 w 2316162"/>
                <a:gd name="connsiteY133" fmla="*/ 1279525 h 2259012"/>
                <a:gd name="connsiteX134" fmla="*/ 165100 w 2316162"/>
                <a:gd name="connsiteY134" fmla="*/ 1281113 h 2259012"/>
                <a:gd name="connsiteX135" fmla="*/ 127000 w 2316162"/>
                <a:gd name="connsiteY135" fmla="*/ 1276350 h 2259012"/>
                <a:gd name="connsiteX136" fmla="*/ 92075 w 2316162"/>
                <a:gd name="connsiteY136" fmla="*/ 1265238 h 2259012"/>
                <a:gd name="connsiteX137" fmla="*/ 61913 w 2316162"/>
                <a:gd name="connsiteY137" fmla="*/ 1246188 h 2259012"/>
                <a:gd name="connsiteX138" fmla="*/ 36513 w 2316162"/>
                <a:gd name="connsiteY138" fmla="*/ 1220788 h 2259012"/>
                <a:gd name="connsiteX139" fmla="*/ 17463 w 2316162"/>
                <a:gd name="connsiteY139" fmla="*/ 1192213 h 2259012"/>
                <a:gd name="connsiteX140" fmla="*/ 4763 w 2316162"/>
                <a:gd name="connsiteY140" fmla="*/ 1158875 h 2259012"/>
                <a:gd name="connsiteX141" fmla="*/ 0 w 2316162"/>
                <a:gd name="connsiteY141" fmla="*/ 1122362 h 2259012"/>
                <a:gd name="connsiteX142" fmla="*/ 4763 w 2316162"/>
                <a:gd name="connsiteY142" fmla="*/ 1085850 h 2259012"/>
                <a:gd name="connsiteX143" fmla="*/ 17463 w 2316162"/>
                <a:gd name="connsiteY143" fmla="*/ 1052512 h 2259012"/>
                <a:gd name="connsiteX144" fmla="*/ 36513 w 2316162"/>
                <a:gd name="connsiteY144" fmla="*/ 1022350 h 2259012"/>
                <a:gd name="connsiteX145" fmla="*/ 61913 w 2316162"/>
                <a:gd name="connsiteY145" fmla="*/ 998537 h 2259012"/>
                <a:gd name="connsiteX146" fmla="*/ 92075 w 2316162"/>
                <a:gd name="connsiteY146" fmla="*/ 979487 h 2259012"/>
                <a:gd name="connsiteX147" fmla="*/ 127000 w 2316162"/>
                <a:gd name="connsiteY147" fmla="*/ 968375 h 2259012"/>
                <a:gd name="connsiteX148" fmla="*/ 165100 w 2316162"/>
                <a:gd name="connsiteY148" fmla="*/ 963612 h 2259012"/>
                <a:gd name="connsiteX149" fmla="*/ 184150 w 2316162"/>
                <a:gd name="connsiteY149" fmla="*/ 965200 h 2259012"/>
                <a:gd name="connsiteX150" fmla="*/ 206375 w 2316162"/>
                <a:gd name="connsiteY150" fmla="*/ 969962 h 2259012"/>
                <a:gd name="connsiteX151" fmla="*/ 230188 w 2316162"/>
                <a:gd name="connsiteY151" fmla="*/ 976312 h 2259012"/>
                <a:gd name="connsiteX152" fmla="*/ 252413 w 2316162"/>
                <a:gd name="connsiteY152" fmla="*/ 984250 h 2259012"/>
                <a:gd name="connsiteX153" fmla="*/ 273050 w 2316162"/>
                <a:gd name="connsiteY153" fmla="*/ 990600 h 2259012"/>
                <a:gd name="connsiteX154" fmla="*/ 290513 w 2316162"/>
                <a:gd name="connsiteY154" fmla="*/ 996950 h 2259012"/>
                <a:gd name="connsiteX155" fmla="*/ 301625 w 2316162"/>
                <a:gd name="connsiteY155" fmla="*/ 1001712 h 2259012"/>
                <a:gd name="connsiteX156" fmla="*/ 304800 w 2316162"/>
                <a:gd name="connsiteY156" fmla="*/ 1003300 h 2259012"/>
                <a:gd name="connsiteX157" fmla="*/ 333375 w 2316162"/>
                <a:gd name="connsiteY157" fmla="*/ 1011237 h 2259012"/>
                <a:gd name="connsiteX158" fmla="*/ 358775 w 2316162"/>
                <a:gd name="connsiteY158" fmla="*/ 1009650 h 2259012"/>
                <a:gd name="connsiteX159" fmla="*/ 379413 w 2316162"/>
                <a:gd name="connsiteY159" fmla="*/ 1001712 h 2259012"/>
                <a:gd name="connsiteX160" fmla="*/ 396875 w 2316162"/>
                <a:gd name="connsiteY160" fmla="*/ 987425 h 2259012"/>
                <a:gd name="connsiteX161" fmla="*/ 406400 w 2316162"/>
                <a:gd name="connsiteY161" fmla="*/ 965200 h 2259012"/>
                <a:gd name="connsiteX162" fmla="*/ 409575 w 2316162"/>
                <a:gd name="connsiteY162" fmla="*/ 936625 h 2259012"/>
                <a:gd name="connsiteX163" fmla="*/ 409575 w 2316162"/>
                <a:gd name="connsiteY163" fmla="*/ 402374 h 2259012"/>
                <a:gd name="connsiteX164" fmla="*/ 412616 w 2316162"/>
                <a:gd name="connsiteY164" fmla="*/ 402374 h 2259012"/>
                <a:gd name="connsiteX165" fmla="*/ 412616 w 2316162"/>
                <a:gd name="connsiteY165" fmla="*/ 395287 h 2259012"/>
                <a:gd name="connsiteX166" fmla="*/ 969962 w 2316162"/>
                <a:gd name="connsiteY166" fmla="*/ 395287 h 2259012"/>
                <a:gd name="connsiteX167" fmla="*/ 996950 w 2316162"/>
                <a:gd name="connsiteY167" fmla="*/ 392112 h 2259012"/>
                <a:gd name="connsiteX168" fmla="*/ 1020762 w 2316162"/>
                <a:gd name="connsiteY168" fmla="*/ 382587 h 2259012"/>
                <a:gd name="connsiteX169" fmla="*/ 1036637 w 2316162"/>
                <a:gd name="connsiteY169" fmla="*/ 366712 h 2259012"/>
                <a:gd name="connsiteX170" fmla="*/ 1044575 w 2316162"/>
                <a:gd name="connsiteY170" fmla="*/ 346075 h 2259012"/>
                <a:gd name="connsiteX171" fmla="*/ 1046162 w 2316162"/>
                <a:gd name="connsiteY171" fmla="*/ 322262 h 2259012"/>
                <a:gd name="connsiteX172" fmla="*/ 1038225 w 2316162"/>
                <a:gd name="connsiteY172" fmla="*/ 295275 h 2259012"/>
                <a:gd name="connsiteX173" fmla="*/ 1036637 w 2316162"/>
                <a:gd name="connsiteY173" fmla="*/ 290512 h 2259012"/>
                <a:gd name="connsiteX174" fmla="*/ 1031875 w 2316162"/>
                <a:gd name="connsiteY174" fmla="*/ 280987 h 2259012"/>
                <a:gd name="connsiteX175" fmla="*/ 1025525 w 2316162"/>
                <a:gd name="connsiteY175" fmla="*/ 265112 h 2259012"/>
                <a:gd name="connsiteX176" fmla="*/ 1016000 w 2316162"/>
                <a:gd name="connsiteY176" fmla="*/ 244475 h 2259012"/>
                <a:gd name="connsiteX177" fmla="*/ 1008062 w 2316162"/>
                <a:gd name="connsiteY177" fmla="*/ 222250 h 2259012"/>
                <a:gd name="connsiteX178" fmla="*/ 1001712 w 2316162"/>
                <a:gd name="connsiteY178" fmla="*/ 200025 h 2259012"/>
                <a:gd name="connsiteX179" fmla="*/ 996950 w 2316162"/>
                <a:gd name="connsiteY179" fmla="*/ 177800 h 2259012"/>
                <a:gd name="connsiteX180" fmla="*/ 995362 w 2316162"/>
                <a:gd name="connsiteY180" fmla="*/ 158750 h 2259012"/>
                <a:gd name="connsiteX181" fmla="*/ 1000125 w 2316162"/>
                <a:gd name="connsiteY181" fmla="*/ 122237 h 2259012"/>
                <a:gd name="connsiteX182" fmla="*/ 1011237 w 2316162"/>
                <a:gd name="connsiteY182" fmla="*/ 88900 h 2259012"/>
                <a:gd name="connsiteX183" fmla="*/ 1031875 w 2316162"/>
                <a:gd name="connsiteY183" fmla="*/ 60325 h 2259012"/>
                <a:gd name="connsiteX184" fmla="*/ 1057275 w 2316162"/>
                <a:gd name="connsiteY184" fmla="*/ 34925 h 2259012"/>
                <a:gd name="connsiteX185" fmla="*/ 1087437 w 2316162"/>
                <a:gd name="connsiteY185" fmla="*/ 15875 h 2259012"/>
                <a:gd name="connsiteX186" fmla="*/ 1122362 w 2316162"/>
                <a:gd name="connsiteY186" fmla="*/ 4762 h 2259012"/>
                <a:gd name="connsiteX187" fmla="*/ 1160462 w 2316162"/>
                <a:gd name="connsiteY187" fmla="*/ 0 h 2259012"/>
                <a:gd name="connsiteX0" fmla="*/ 1160462 w 2316162"/>
                <a:gd name="connsiteY0" fmla="*/ 0 h 2259012"/>
                <a:gd name="connsiteX1" fmla="*/ 1198562 w 2316162"/>
                <a:gd name="connsiteY1" fmla="*/ 4762 h 2259012"/>
                <a:gd name="connsiteX2" fmla="*/ 1231900 w 2316162"/>
                <a:gd name="connsiteY2" fmla="*/ 15875 h 2259012"/>
                <a:gd name="connsiteX3" fmla="*/ 1262062 w 2316162"/>
                <a:gd name="connsiteY3" fmla="*/ 34925 h 2259012"/>
                <a:gd name="connsiteX4" fmla="*/ 1289050 w 2316162"/>
                <a:gd name="connsiteY4" fmla="*/ 60325 h 2259012"/>
                <a:gd name="connsiteX5" fmla="*/ 1308100 w 2316162"/>
                <a:gd name="connsiteY5" fmla="*/ 88900 h 2259012"/>
                <a:gd name="connsiteX6" fmla="*/ 1320800 w 2316162"/>
                <a:gd name="connsiteY6" fmla="*/ 122237 h 2259012"/>
                <a:gd name="connsiteX7" fmla="*/ 1323975 w 2316162"/>
                <a:gd name="connsiteY7" fmla="*/ 158750 h 2259012"/>
                <a:gd name="connsiteX8" fmla="*/ 1322387 w 2316162"/>
                <a:gd name="connsiteY8" fmla="*/ 177800 h 2259012"/>
                <a:gd name="connsiteX9" fmla="*/ 1317625 w 2316162"/>
                <a:gd name="connsiteY9" fmla="*/ 200025 h 2259012"/>
                <a:gd name="connsiteX10" fmla="*/ 1311275 w 2316162"/>
                <a:gd name="connsiteY10" fmla="*/ 222250 h 2259012"/>
                <a:gd name="connsiteX11" fmla="*/ 1304925 w 2316162"/>
                <a:gd name="connsiteY11" fmla="*/ 244475 h 2259012"/>
                <a:gd name="connsiteX12" fmla="*/ 1296987 w 2316162"/>
                <a:gd name="connsiteY12" fmla="*/ 265112 h 2259012"/>
                <a:gd name="connsiteX13" fmla="*/ 1290637 w 2316162"/>
                <a:gd name="connsiteY13" fmla="*/ 280987 h 2259012"/>
                <a:gd name="connsiteX14" fmla="*/ 1285875 w 2316162"/>
                <a:gd name="connsiteY14" fmla="*/ 290512 h 2259012"/>
                <a:gd name="connsiteX15" fmla="*/ 1282700 w 2316162"/>
                <a:gd name="connsiteY15" fmla="*/ 295275 h 2259012"/>
                <a:gd name="connsiteX16" fmla="*/ 1274762 w 2316162"/>
                <a:gd name="connsiteY16" fmla="*/ 322262 h 2259012"/>
                <a:gd name="connsiteX17" fmla="*/ 1274762 w 2316162"/>
                <a:gd name="connsiteY17" fmla="*/ 346075 h 2259012"/>
                <a:gd name="connsiteX18" fmla="*/ 1285875 w 2316162"/>
                <a:gd name="connsiteY18" fmla="*/ 366712 h 2259012"/>
                <a:gd name="connsiteX19" fmla="*/ 1300162 w 2316162"/>
                <a:gd name="connsiteY19" fmla="*/ 382587 h 2259012"/>
                <a:gd name="connsiteX20" fmla="*/ 1322387 w 2316162"/>
                <a:gd name="connsiteY20" fmla="*/ 392112 h 2259012"/>
                <a:gd name="connsiteX21" fmla="*/ 1350962 w 2316162"/>
                <a:gd name="connsiteY21" fmla="*/ 395287 h 2259012"/>
                <a:gd name="connsiteX22" fmla="*/ 1908175 w 2316162"/>
                <a:gd name="connsiteY22" fmla="*/ 395287 h 2259012"/>
                <a:gd name="connsiteX23" fmla="*/ 1911350 w 2316162"/>
                <a:gd name="connsiteY23" fmla="*/ 477837 h 2259012"/>
                <a:gd name="connsiteX24" fmla="*/ 1911350 w 2316162"/>
                <a:gd name="connsiteY24" fmla="*/ 485775 h 2259012"/>
                <a:gd name="connsiteX25" fmla="*/ 1911350 w 2316162"/>
                <a:gd name="connsiteY25" fmla="*/ 496887 h 2259012"/>
                <a:gd name="connsiteX26" fmla="*/ 1911350 w 2316162"/>
                <a:gd name="connsiteY26" fmla="*/ 506412 h 2259012"/>
                <a:gd name="connsiteX27" fmla="*/ 1908175 w 2316162"/>
                <a:gd name="connsiteY27" fmla="*/ 936625 h 2259012"/>
                <a:gd name="connsiteX28" fmla="*/ 1909762 w 2316162"/>
                <a:gd name="connsiteY28" fmla="*/ 962025 h 2259012"/>
                <a:gd name="connsiteX29" fmla="*/ 1917700 w 2316162"/>
                <a:gd name="connsiteY29" fmla="*/ 981075 h 2259012"/>
                <a:gd name="connsiteX30" fmla="*/ 1930400 w 2316162"/>
                <a:gd name="connsiteY30" fmla="*/ 995362 h 2259012"/>
                <a:gd name="connsiteX31" fmla="*/ 1946275 w 2316162"/>
                <a:gd name="connsiteY31" fmla="*/ 1006475 h 2259012"/>
                <a:gd name="connsiteX32" fmla="*/ 1965325 w 2316162"/>
                <a:gd name="connsiteY32" fmla="*/ 1011237 h 2259012"/>
                <a:gd name="connsiteX33" fmla="*/ 1985962 w 2316162"/>
                <a:gd name="connsiteY33" fmla="*/ 1009650 h 2259012"/>
                <a:gd name="connsiteX34" fmla="*/ 2011362 w 2316162"/>
                <a:gd name="connsiteY34" fmla="*/ 1003300 h 2259012"/>
                <a:gd name="connsiteX35" fmla="*/ 2016125 w 2316162"/>
                <a:gd name="connsiteY35" fmla="*/ 1001712 h 2259012"/>
                <a:gd name="connsiteX36" fmla="*/ 2027237 w 2316162"/>
                <a:gd name="connsiteY36" fmla="*/ 996950 h 2259012"/>
                <a:gd name="connsiteX37" fmla="*/ 2043112 w 2316162"/>
                <a:gd name="connsiteY37" fmla="*/ 990600 h 2259012"/>
                <a:gd name="connsiteX38" fmla="*/ 2063750 w 2316162"/>
                <a:gd name="connsiteY38" fmla="*/ 982662 h 2259012"/>
                <a:gd name="connsiteX39" fmla="*/ 2087562 w 2316162"/>
                <a:gd name="connsiteY39" fmla="*/ 976312 h 2259012"/>
                <a:gd name="connsiteX40" fmla="*/ 2109787 w 2316162"/>
                <a:gd name="connsiteY40" fmla="*/ 969962 h 2259012"/>
                <a:gd name="connsiteX41" fmla="*/ 2132012 w 2316162"/>
                <a:gd name="connsiteY41" fmla="*/ 965200 h 2259012"/>
                <a:gd name="connsiteX42" fmla="*/ 2151062 w 2316162"/>
                <a:gd name="connsiteY42" fmla="*/ 963612 h 2259012"/>
                <a:gd name="connsiteX43" fmla="*/ 2190750 w 2316162"/>
                <a:gd name="connsiteY43" fmla="*/ 968375 h 2259012"/>
                <a:gd name="connsiteX44" fmla="*/ 2224087 w 2316162"/>
                <a:gd name="connsiteY44" fmla="*/ 979487 h 2259012"/>
                <a:gd name="connsiteX45" fmla="*/ 2254250 w 2316162"/>
                <a:gd name="connsiteY45" fmla="*/ 998537 h 2259012"/>
                <a:gd name="connsiteX46" fmla="*/ 2281237 w 2316162"/>
                <a:gd name="connsiteY46" fmla="*/ 1022350 h 2259012"/>
                <a:gd name="connsiteX47" fmla="*/ 2298700 w 2316162"/>
                <a:gd name="connsiteY47" fmla="*/ 1052512 h 2259012"/>
                <a:gd name="connsiteX48" fmla="*/ 2311400 w 2316162"/>
                <a:gd name="connsiteY48" fmla="*/ 1085850 h 2259012"/>
                <a:gd name="connsiteX49" fmla="*/ 2316162 w 2316162"/>
                <a:gd name="connsiteY49" fmla="*/ 1120775 h 2259012"/>
                <a:gd name="connsiteX50" fmla="*/ 2311400 w 2316162"/>
                <a:gd name="connsiteY50" fmla="*/ 1158875 h 2259012"/>
                <a:gd name="connsiteX51" fmla="*/ 2298700 w 2316162"/>
                <a:gd name="connsiteY51" fmla="*/ 1192212 h 2259012"/>
                <a:gd name="connsiteX52" fmla="*/ 2281237 w 2316162"/>
                <a:gd name="connsiteY52" fmla="*/ 1220787 h 2259012"/>
                <a:gd name="connsiteX53" fmla="*/ 2254250 w 2316162"/>
                <a:gd name="connsiteY53" fmla="*/ 1246187 h 2259012"/>
                <a:gd name="connsiteX54" fmla="*/ 2224087 w 2316162"/>
                <a:gd name="connsiteY54" fmla="*/ 1265237 h 2259012"/>
                <a:gd name="connsiteX55" fmla="*/ 2190750 w 2316162"/>
                <a:gd name="connsiteY55" fmla="*/ 1276350 h 2259012"/>
                <a:gd name="connsiteX56" fmla="*/ 2151062 w 2316162"/>
                <a:gd name="connsiteY56" fmla="*/ 1281112 h 2259012"/>
                <a:gd name="connsiteX57" fmla="*/ 2132012 w 2316162"/>
                <a:gd name="connsiteY57" fmla="*/ 1279525 h 2259012"/>
                <a:gd name="connsiteX58" fmla="*/ 2109787 w 2316162"/>
                <a:gd name="connsiteY58" fmla="*/ 1274762 h 2259012"/>
                <a:gd name="connsiteX59" fmla="*/ 2087562 w 2316162"/>
                <a:gd name="connsiteY59" fmla="*/ 1268412 h 2259012"/>
                <a:gd name="connsiteX60" fmla="*/ 2063750 w 2316162"/>
                <a:gd name="connsiteY60" fmla="*/ 1260475 h 2259012"/>
                <a:gd name="connsiteX61" fmla="*/ 2043112 w 2316162"/>
                <a:gd name="connsiteY61" fmla="*/ 1254125 h 2259012"/>
                <a:gd name="connsiteX62" fmla="*/ 2027237 w 2316162"/>
                <a:gd name="connsiteY62" fmla="*/ 1247775 h 2259012"/>
                <a:gd name="connsiteX63" fmla="*/ 2016125 w 2316162"/>
                <a:gd name="connsiteY63" fmla="*/ 1243012 h 2259012"/>
                <a:gd name="connsiteX64" fmla="*/ 2011362 w 2316162"/>
                <a:gd name="connsiteY64" fmla="*/ 1241425 h 2259012"/>
                <a:gd name="connsiteX65" fmla="*/ 1985962 w 2316162"/>
                <a:gd name="connsiteY65" fmla="*/ 1235075 h 2259012"/>
                <a:gd name="connsiteX66" fmla="*/ 1965325 w 2316162"/>
                <a:gd name="connsiteY66" fmla="*/ 1233487 h 2259012"/>
                <a:gd name="connsiteX67" fmla="*/ 1946275 w 2316162"/>
                <a:gd name="connsiteY67" fmla="*/ 1238250 h 2259012"/>
                <a:gd name="connsiteX68" fmla="*/ 1930400 w 2316162"/>
                <a:gd name="connsiteY68" fmla="*/ 1247775 h 2259012"/>
                <a:gd name="connsiteX69" fmla="*/ 1917700 w 2316162"/>
                <a:gd name="connsiteY69" fmla="*/ 1263650 h 2259012"/>
                <a:gd name="connsiteX70" fmla="*/ 1909762 w 2316162"/>
                <a:gd name="connsiteY70" fmla="*/ 1282700 h 2259012"/>
                <a:gd name="connsiteX71" fmla="*/ 1908175 w 2316162"/>
                <a:gd name="connsiteY71" fmla="*/ 1306512 h 2259012"/>
                <a:gd name="connsiteX72" fmla="*/ 1909203 w 2316162"/>
                <a:gd name="connsiteY72" fmla="*/ 1861565 h 2259012"/>
                <a:gd name="connsiteX73" fmla="*/ 1358900 w 2316162"/>
                <a:gd name="connsiteY73" fmla="*/ 1862137 h 2259012"/>
                <a:gd name="connsiteX74" fmla="*/ 1331912 w 2316162"/>
                <a:gd name="connsiteY74" fmla="*/ 1866900 h 2259012"/>
                <a:gd name="connsiteX75" fmla="*/ 1309687 w 2316162"/>
                <a:gd name="connsiteY75" fmla="*/ 1878012 h 2259012"/>
                <a:gd name="connsiteX76" fmla="*/ 1293812 w 2316162"/>
                <a:gd name="connsiteY76" fmla="*/ 1892300 h 2259012"/>
                <a:gd name="connsiteX77" fmla="*/ 1285875 w 2316162"/>
                <a:gd name="connsiteY77" fmla="*/ 1912937 h 2259012"/>
                <a:gd name="connsiteX78" fmla="*/ 1282700 w 2316162"/>
                <a:gd name="connsiteY78" fmla="*/ 1936750 h 2259012"/>
                <a:gd name="connsiteX79" fmla="*/ 1292225 w 2316162"/>
                <a:gd name="connsiteY79" fmla="*/ 1963737 h 2259012"/>
                <a:gd name="connsiteX80" fmla="*/ 1293812 w 2316162"/>
                <a:gd name="connsiteY80" fmla="*/ 1968500 h 2259012"/>
                <a:gd name="connsiteX81" fmla="*/ 1298575 w 2316162"/>
                <a:gd name="connsiteY81" fmla="*/ 1978025 h 2259012"/>
                <a:gd name="connsiteX82" fmla="*/ 1304925 w 2316162"/>
                <a:gd name="connsiteY82" fmla="*/ 1993900 h 2259012"/>
                <a:gd name="connsiteX83" fmla="*/ 1312862 w 2316162"/>
                <a:gd name="connsiteY83" fmla="*/ 2014537 h 2259012"/>
                <a:gd name="connsiteX84" fmla="*/ 1320800 w 2316162"/>
                <a:gd name="connsiteY84" fmla="*/ 2035175 h 2259012"/>
                <a:gd name="connsiteX85" fmla="*/ 1327150 w 2316162"/>
                <a:gd name="connsiteY85" fmla="*/ 2058987 h 2259012"/>
                <a:gd name="connsiteX86" fmla="*/ 1331912 w 2316162"/>
                <a:gd name="connsiteY86" fmla="*/ 2081212 h 2259012"/>
                <a:gd name="connsiteX87" fmla="*/ 1333500 w 2316162"/>
                <a:gd name="connsiteY87" fmla="*/ 2098675 h 2259012"/>
                <a:gd name="connsiteX88" fmla="*/ 1328737 w 2316162"/>
                <a:gd name="connsiteY88" fmla="*/ 2136775 h 2259012"/>
                <a:gd name="connsiteX89" fmla="*/ 1316037 w 2316162"/>
                <a:gd name="connsiteY89" fmla="*/ 2170112 h 2259012"/>
                <a:gd name="connsiteX90" fmla="*/ 1298575 w 2316162"/>
                <a:gd name="connsiteY90" fmla="*/ 2198687 h 2259012"/>
                <a:gd name="connsiteX91" fmla="*/ 1271587 w 2316162"/>
                <a:gd name="connsiteY91" fmla="*/ 2222500 h 2259012"/>
                <a:gd name="connsiteX92" fmla="*/ 1241425 w 2316162"/>
                <a:gd name="connsiteY92" fmla="*/ 2243137 h 2259012"/>
                <a:gd name="connsiteX93" fmla="*/ 1208087 w 2316162"/>
                <a:gd name="connsiteY93" fmla="*/ 2254250 h 2259012"/>
                <a:gd name="connsiteX94" fmla="*/ 1168400 w 2316162"/>
                <a:gd name="connsiteY94" fmla="*/ 2259012 h 2259012"/>
                <a:gd name="connsiteX95" fmla="*/ 1131887 w 2316162"/>
                <a:gd name="connsiteY95" fmla="*/ 2254250 h 2259012"/>
                <a:gd name="connsiteX96" fmla="*/ 1096962 w 2316162"/>
                <a:gd name="connsiteY96" fmla="*/ 2243137 h 2259012"/>
                <a:gd name="connsiteX97" fmla="*/ 1066800 w 2316162"/>
                <a:gd name="connsiteY97" fmla="*/ 2222500 h 2259012"/>
                <a:gd name="connsiteX98" fmla="*/ 1041400 w 2316162"/>
                <a:gd name="connsiteY98" fmla="*/ 2198687 h 2259012"/>
                <a:gd name="connsiteX99" fmla="*/ 1022350 w 2316162"/>
                <a:gd name="connsiteY99" fmla="*/ 2170112 h 2259012"/>
                <a:gd name="connsiteX100" fmla="*/ 1009650 w 2316162"/>
                <a:gd name="connsiteY100" fmla="*/ 2136775 h 2259012"/>
                <a:gd name="connsiteX101" fmla="*/ 1004887 w 2316162"/>
                <a:gd name="connsiteY101" fmla="*/ 2098675 h 2259012"/>
                <a:gd name="connsiteX102" fmla="*/ 1006475 w 2316162"/>
                <a:gd name="connsiteY102" fmla="*/ 2081212 h 2259012"/>
                <a:gd name="connsiteX103" fmla="*/ 1011237 w 2316162"/>
                <a:gd name="connsiteY103" fmla="*/ 2058987 h 2259012"/>
                <a:gd name="connsiteX104" fmla="*/ 1019175 w 2316162"/>
                <a:gd name="connsiteY104" fmla="*/ 2035175 h 2259012"/>
                <a:gd name="connsiteX105" fmla="*/ 1027112 w 2316162"/>
                <a:gd name="connsiteY105" fmla="*/ 2014537 h 2259012"/>
                <a:gd name="connsiteX106" fmla="*/ 1033462 w 2316162"/>
                <a:gd name="connsiteY106" fmla="*/ 1993900 h 2259012"/>
                <a:gd name="connsiteX107" fmla="*/ 1039812 w 2316162"/>
                <a:gd name="connsiteY107" fmla="*/ 1978025 h 2259012"/>
                <a:gd name="connsiteX108" fmla="*/ 1044575 w 2316162"/>
                <a:gd name="connsiteY108" fmla="*/ 1968500 h 2259012"/>
                <a:gd name="connsiteX109" fmla="*/ 1046162 w 2316162"/>
                <a:gd name="connsiteY109" fmla="*/ 1963737 h 2259012"/>
                <a:gd name="connsiteX110" fmla="*/ 1054100 w 2316162"/>
                <a:gd name="connsiteY110" fmla="*/ 1936750 h 2259012"/>
                <a:gd name="connsiteX111" fmla="*/ 1054100 w 2316162"/>
                <a:gd name="connsiteY111" fmla="*/ 1912937 h 2259012"/>
                <a:gd name="connsiteX112" fmla="*/ 1046162 w 2316162"/>
                <a:gd name="connsiteY112" fmla="*/ 1892300 h 2259012"/>
                <a:gd name="connsiteX113" fmla="*/ 1030287 w 2316162"/>
                <a:gd name="connsiteY113" fmla="*/ 1878012 h 2259012"/>
                <a:gd name="connsiteX114" fmla="*/ 1006475 w 2316162"/>
                <a:gd name="connsiteY114" fmla="*/ 1866900 h 2259012"/>
                <a:gd name="connsiteX115" fmla="*/ 979487 w 2316162"/>
                <a:gd name="connsiteY115" fmla="*/ 1862137 h 2259012"/>
                <a:gd name="connsiteX116" fmla="*/ 409209 w 2316162"/>
                <a:gd name="connsiteY116" fmla="*/ 1862137 h 2259012"/>
                <a:gd name="connsiteX117" fmla="*/ 411984 w 2316162"/>
                <a:gd name="connsiteY117" fmla="*/ 1368423 h 2259012"/>
                <a:gd name="connsiteX118" fmla="*/ 409575 w 2316162"/>
                <a:gd name="connsiteY118" fmla="*/ 1368423 h 2259012"/>
                <a:gd name="connsiteX119" fmla="*/ 409575 w 2316162"/>
                <a:gd name="connsiteY119" fmla="*/ 1306513 h 2259012"/>
                <a:gd name="connsiteX120" fmla="*/ 406400 w 2316162"/>
                <a:gd name="connsiteY120" fmla="*/ 1284288 h 2259012"/>
                <a:gd name="connsiteX121" fmla="*/ 398463 w 2316162"/>
                <a:gd name="connsiteY121" fmla="*/ 1266825 h 2259012"/>
                <a:gd name="connsiteX122" fmla="*/ 382588 w 2316162"/>
                <a:gd name="connsiteY122" fmla="*/ 1254125 h 2259012"/>
                <a:gd name="connsiteX123" fmla="*/ 365125 w 2316162"/>
                <a:gd name="connsiteY123" fmla="*/ 1247775 h 2259012"/>
                <a:gd name="connsiteX124" fmla="*/ 344488 w 2316162"/>
                <a:gd name="connsiteY124" fmla="*/ 1246188 h 2259012"/>
                <a:gd name="connsiteX125" fmla="*/ 320675 w 2316162"/>
                <a:gd name="connsiteY125" fmla="*/ 1249363 h 2259012"/>
                <a:gd name="connsiteX126" fmla="*/ 295275 w 2316162"/>
                <a:gd name="connsiteY126" fmla="*/ 1257300 h 2259012"/>
                <a:gd name="connsiteX127" fmla="*/ 292100 w 2316162"/>
                <a:gd name="connsiteY127" fmla="*/ 1258888 h 2259012"/>
                <a:gd name="connsiteX128" fmla="*/ 282575 w 2316162"/>
                <a:gd name="connsiteY128" fmla="*/ 1262063 h 2259012"/>
                <a:gd name="connsiteX129" fmla="*/ 266700 w 2316162"/>
                <a:gd name="connsiteY129" fmla="*/ 1265238 h 2259012"/>
                <a:gd name="connsiteX130" fmla="*/ 249238 w 2316162"/>
                <a:gd name="connsiteY130" fmla="*/ 1270000 h 2259012"/>
                <a:gd name="connsiteX131" fmla="*/ 227013 w 2316162"/>
                <a:gd name="connsiteY131" fmla="*/ 1273175 h 2259012"/>
                <a:gd name="connsiteX132" fmla="*/ 204788 w 2316162"/>
                <a:gd name="connsiteY132" fmla="*/ 1277938 h 2259012"/>
                <a:gd name="connsiteX133" fmla="*/ 184150 w 2316162"/>
                <a:gd name="connsiteY133" fmla="*/ 1279525 h 2259012"/>
                <a:gd name="connsiteX134" fmla="*/ 165100 w 2316162"/>
                <a:gd name="connsiteY134" fmla="*/ 1281113 h 2259012"/>
                <a:gd name="connsiteX135" fmla="*/ 127000 w 2316162"/>
                <a:gd name="connsiteY135" fmla="*/ 1276350 h 2259012"/>
                <a:gd name="connsiteX136" fmla="*/ 92075 w 2316162"/>
                <a:gd name="connsiteY136" fmla="*/ 1265238 h 2259012"/>
                <a:gd name="connsiteX137" fmla="*/ 61913 w 2316162"/>
                <a:gd name="connsiteY137" fmla="*/ 1246188 h 2259012"/>
                <a:gd name="connsiteX138" fmla="*/ 36513 w 2316162"/>
                <a:gd name="connsiteY138" fmla="*/ 1220788 h 2259012"/>
                <a:gd name="connsiteX139" fmla="*/ 17463 w 2316162"/>
                <a:gd name="connsiteY139" fmla="*/ 1192213 h 2259012"/>
                <a:gd name="connsiteX140" fmla="*/ 4763 w 2316162"/>
                <a:gd name="connsiteY140" fmla="*/ 1158875 h 2259012"/>
                <a:gd name="connsiteX141" fmla="*/ 0 w 2316162"/>
                <a:gd name="connsiteY141" fmla="*/ 1122362 h 2259012"/>
                <a:gd name="connsiteX142" fmla="*/ 4763 w 2316162"/>
                <a:gd name="connsiteY142" fmla="*/ 1085850 h 2259012"/>
                <a:gd name="connsiteX143" fmla="*/ 17463 w 2316162"/>
                <a:gd name="connsiteY143" fmla="*/ 1052512 h 2259012"/>
                <a:gd name="connsiteX144" fmla="*/ 36513 w 2316162"/>
                <a:gd name="connsiteY144" fmla="*/ 1022350 h 2259012"/>
                <a:gd name="connsiteX145" fmla="*/ 61913 w 2316162"/>
                <a:gd name="connsiteY145" fmla="*/ 998537 h 2259012"/>
                <a:gd name="connsiteX146" fmla="*/ 92075 w 2316162"/>
                <a:gd name="connsiteY146" fmla="*/ 979487 h 2259012"/>
                <a:gd name="connsiteX147" fmla="*/ 127000 w 2316162"/>
                <a:gd name="connsiteY147" fmla="*/ 968375 h 2259012"/>
                <a:gd name="connsiteX148" fmla="*/ 165100 w 2316162"/>
                <a:gd name="connsiteY148" fmla="*/ 963612 h 2259012"/>
                <a:gd name="connsiteX149" fmla="*/ 184150 w 2316162"/>
                <a:gd name="connsiteY149" fmla="*/ 965200 h 2259012"/>
                <a:gd name="connsiteX150" fmla="*/ 206375 w 2316162"/>
                <a:gd name="connsiteY150" fmla="*/ 969962 h 2259012"/>
                <a:gd name="connsiteX151" fmla="*/ 230188 w 2316162"/>
                <a:gd name="connsiteY151" fmla="*/ 976312 h 2259012"/>
                <a:gd name="connsiteX152" fmla="*/ 252413 w 2316162"/>
                <a:gd name="connsiteY152" fmla="*/ 984250 h 2259012"/>
                <a:gd name="connsiteX153" fmla="*/ 273050 w 2316162"/>
                <a:gd name="connsiteY153" fmla="*/ 990600 h 2259012"/>
                <a:gd name="connsiteX154" fmla="*/ 290513 w 2316162"/>
                <a:gd name="connsiteY154" fmla="*/ 996950 h 2259012"/>
                <a:gd name="connsiteX155" fmla="*/ 301625 w 2316162"/>
                <a:gd name="connsiteY155" fmla="*/ 1001712 h 2259012"/>
                <a:gd name="connsiteX156" fmla="*/ 304800 w 2316162"/>
                <a:gd name="connsiteY156" fmla="*/ 1003300 h 2259012"/>
                <a:gd name="connsiteX157" fmla="*/ 333375 w 2316162"/>
                <a:gd name="connsiteY157" fmla="*/ 1011237 h 2259012"/>
                <a:gd name="connsiteX158" fmla="*/ 358775 w 2316162"/>
                <a:gd name="connsiteY158" fmla="*/ 1009650 h 2259012"/>
                <a:gd name="connsiteX159" fmla="*/ 379413 w 2316162"/>
                <a:gd name="connsiteY159" fmla="*/ 1001712 h 2259012"/>
                <a:gd name="connsiteX160" fmla="*/ 396875 w 2316162"/>
                <a:gd name="connsiteY160" fmla="*/ 987425 h 2259012"/>
                <a:gd name="connsiteX161" fmla="*/ 406400 w 2316162"/>
                <a:gd name="connsiteY161" fmla="*/ 965200 h 2259012"/>
                <a:gd name="connsiteX162" fmla="*/ 409575 w 2316162"/>
                <a:gd name="connsiteY162" fmla="*/ 936625 h 2259012"/>
                <a:gd name="connsiteX163" fmla="*/ 409575 w 2316162"/>
                <a:gd name="connsiteY163" fmla="*/ 402374 h 2259012"/>
                <a:gd name="connsiteX164" fmla="*/ 412616 w 2316162"/>
                <a:gd name="connsiteY164" fmla="*/ 402374 h 2259012"/>
                <a:gd name="connsiteX165" fmla="*/ 412616 w 2316162"/>
                <a:gd name="connsiteY165" fmla="*/ 395287 h 2259012"/>
                <a:gd name="connsiteX166" fmla="*/ 969962 w 2316162"/>
                <a:gd name="connsiteY166" fmla="*/ 395287 h 2259012"/>
                <a:gd name="connsiteX167" fmla="*/ 996950 w 2316162"/>
                <a:gd name="connsiteY167" fmla="*/ 392112 h 2259012"/>
                <a:gd name="connsiteX168" fmla="*/ 1020762 w 2316162"/>
                <a:gd name="connsiteY168" fmla="*/ 382587 h 2259012"/>
                <a:gd name="connsiteX169" fmla="*/ 1036637 w 2316162"/>
                <a:gd name="connsiteY169" fmla="*/ 366712 h 2259012"/>
                <a:gd name="connsiteX170" fmla="*/ 1044575 w 2316162"/>
                <a:gd name="connsiteY170" fmla="*/ 346075 h 2259012"/>
                <a:gd name="connsiteX171" fmla="*/ 1046162 w 2316162"/>
                <a:gd name="connsiteY171" fmla="*/ 322262 h 2259012"/>
                <a:gd name="connsiteX172" fmla="*/ 1038225 w 2316162"/>
                <a:gd name="connsiteY172" fmla="*/ 295275 h 2259012"/>
                <a:gd name="connsiteX173" fmla="*/ 1036637 w 2316162"/>
                <a:gd name="connsiteY173" fmla="*/ 290512 h 2259012"/>
                <a:gd name="connsiteX174" fmla="*/ 1031875 w 2316162"/>
                <a:gd name="connsiteY174" fmla="*/ 280987 h 2259012"/>
                <a:gd name="connsiteX175" fmla="*/ 1025525 w 2316162"/>
                <a:gd name="connsiteY175" fmla="*/ 265112 h 2259012"/>
                <a:gd name="connsiteX176" fmla="*/ 1016000 w 2316162"/>
                <a:gd name="connsiteY176" fmla="*/ 244475 h 2259012"/>
                <a:gd name="connsiteX177" fmla="*/ 1008062 w 2316162"/>
                <a:gd name="connsiteY177" fmla="*/ 222250 h 2259012"/>
                <a:gd name="connsiteX178" fmla="*/ 1001712 w 2316162"/>
                <a:gd name="connsiteY178" fmla="*/ 200025 h 2259012"/>
                <a:gd name="connsiteX179" fmla="*/ 996950 w 2316162"/>
                <a:gd name="connsiteY179" fmla="*/ 177800 h 2259012"/>
                <a:gd name="connsiteX180" fmla="*/ 995362 w 2316162"/>
                <a:gd name="connsiteY180" fmla="*/ 158750 h 2259012"/>
                <a:gd name="connsiteX181" fmla="*/ 1000125 w 2316162"/>
                <a:gd name="connsiteY181" fmla="*/ 122237 h 2259012"/>
                <a:gd name="connsiteX182" fmla="*/ 1011237 w 2316162"/>
                <a:gd name="connsiteY182" fmla="*/ 88900 h 2259012"/>
                <a:gd name="connsiteX183" fmla="*/ 1031875 w 2316162"/>
                <a:gd name="connsiteY183" fmla="*/ 60325 h 2259012"/>
                <a:gd name="connsiteX184" fmla="*/ 1057275 w 2316162"/>
                <a:gd name="connsiteY184" fmla="*/ 34925 h 2259012"/>
                <a:gd name="connsiteX185" fmla="*/ 1087437 w 2316162"/>
                <a:gd name="connsiteY185" fmla="*/ 15875 h 2259012"/>
                <a:gd name="connsiteX186" fmla="*/ 1122362 w 2316162"/>
                <a:gd name="connsiteY186" fmla="*/ 4762 h 2259012"/>
                <a:gd name="connsiteX187" fmla="*/ 1160462 w 2316162"/>
                <a:gd name="connsiteY187" fmla="*/ 0 h 225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316162" h="2259012">
                  <a:moveTo>
                    <a:pt x="1160462" y="0"/>
                  </a:moveTo>
                  <a:lnTo>
                    <a:pt x="1198562" y="4762"/>
                  </a:lnTo>
                  <a:lnTo>
                    <a:pt x="1231900" y="15875"/>
                  </a:lnTo>
                  <a:lnTo>
                    <a:pt x="1262062" y="34925"/>
                  </a:lnTo>
                  <a:lnTo>
                    <a:pt x="1289050" y="60325"/>
                  </a:lnTo>
                  <a:lnTo>
                    <a:pt x="1308100" y="88900"/>
                  </a:lnTo>
                  <a:lnTo>
                    <a:pt x="1320800" y="122237"/>
                  </a:lnTo>
                  <a:lnTo>
                    <a:pt x="1323975" y="158750"/>
                  </a:lnTo>
                  <a:lnTo>
                    <a:pt x="1322387" y="177800"/>
                  </a:lnTo>
                  <a:lnTo>
                    <a:pt x="1317625" y="200025"/>
                  </a:lnTo>
                  <a:lnTo>
                    <a:pt x="1311275" y="222250"/>
                  </a:lnTo>
                  <a:lnTo>
                    <a:pt x="1304925" y="244475"/>
                  </a:lnTo>
                  <a:lnTo>
                    <a:pt x="1296987" y="265112"/>
                  </a:lnTo>
                  <a:lnTo>
                    <a:pt x="1290637" y="280987"/>
                  </a:lnTo>
                  <a:lnTo>
                    <a:pt x="1285875" y="290512"/>
                  </a:lnTo>
                  <a:lnTo>
                    <a:pt x="1282700" y="295275"/>
                  </a:lnTo>
                  <a:lnTo>
                    <a:pt x="1274762" y="322262"/>
                  </a:lnTo>
                  <a:lnTo>
                    <a:pt x="1274762" y="346075"/>
                  </a:lnTo>
                  <a:lnTo>
                    <a:pt x="1285875" y="366712"/>
                  </a:lnTo>
                  <a:lnTo>
                    <a:pt x="1300162" y="382587"/>
                  </a:lnTo>
                  <a:lnTo>
                    <a:pt x="1322387" y="392112"/>
                  </a:lnTo>
                  <a:lnTo>
                    <a:pt x="1350962" y="395287"/>
                  </a:lnTo>
                  <a:lnTo>
                    <a:pt x="1908175" y="395287"/>
                  </a:lnTo>
                  <a:lnTo>
                    <a:pt x="1911350" y="477837"/>
                  </a:lnTo>
                  <a:lnTo>
                    <a:pt x="1911350" y="485775"/>
                  </a:lnTo>
                  <a:lnTo>
                    <a:pt x="1911350" y="496887"/>
                  </a:lnTo>
                  <a:lnTo>
                    <a:pt x="1911350" y="506412"/>
                  </a:lnTo>
                  <a:cubicBezTo>
                    <a:pt x="1910292" y="649816"/>
                    <a:pt x="1909233" y="793221"/>
                    <a:pt x="1908175" y="936625"/>
                  </a:cubicBezTo>
                  <a:lnTo>
                    <a:pt x="1909762" y="962025"/>
                  </a:lnTo>
                  <a:lnTo>
                    <a:pt x="1917700" y="981075"/>
                  </a:lnTo>
                  <a:lnTo>
                    <a:pt x="1930400" y="995362"/>
                  </a:lnTo>
                  <a:lnTo>
                    <a:pt x="1946275" y="1006475"/>
                  </a:lnTo>
                  <a:lnTo>
                    <a:pt x="1965325" y="1011237"/>
                  </a:lnTo>
                  <a:lnTo>
                    <a:pt x="1985962" y="1009650"/>
                  </a:lnTo>
                  <a:lnTo>
                    <a:pt x="2011362" y="1003300"/>
                  </a:lnTo>
                  <a:lnTo>
                    <a:pt x="2016125" y="1001712"/>
                  </a:lnTo>
                  <a:lnTo>
                    <a:pt x="2027237" y="996950"/>
                  </a:lnTo>
                  <a:lnTo>
                    <a:pt x="2043112" y="990600"/>
                  </a:lnTo>
                  <a:lnTo>
                    <a:pt x="2063750" y="982662"/>
                  </a:lnTo>
                  <a:lnTo>
                    <a:pt x="2087562" y="976312"/>
                  </a:lnTo>
                  <a:lnTo>
                    <a:pt x="2109787" y="969962"/>
                  </a:lnTo>
                  <a:lnTo>
                    <a:pt x="2132012" y="965200"/>
                  </a:lnTo>
                  <a:lnTo>
                    <a:pt x="2151062" y="963612"/>
                  </a:lnTo>
                  <a:lnTo>
                    <a:pt x="2190750" y="968375"/>
                  </a:lnTo>
                  <a:lnTo>
                    <a:pt x="2224087" y="979487"/>
                  </a:lnTo>
                  <a:lnTo>
                    <a:pt x="2254250" y="998537"/>
                  </a:lnTo>
                  <a:lnTo>
                    <a:pt x="2281237" y="1022350"/>
                  </a:lnTo>
                  <a:lnTo>
                    <a:pt x="2298700" y="1052512"/>
                  </a:lnTo>
                  <a:lnTo>
                    <a:pt x="2311400" y="1085850"/>
                  </a:lnTo>
                  <a:lnTo>
                    <a:pt x="2316162" y="1120775"/>
                  </a:lnTo>
                  <a:lnTo>
                    <a:pt x="2311400" y="1158875"/>
                  </a:lnTo>
                  <a:lnTo>
                    <a:pt x="2298700" y="1192212"/>
                  </a:lnTo>
                  <a:lnTo>
                    <a:pt x="2281237" y="1220787"/>
                  </a:lnTo>
                  <a:lnTo>
                    <a:pt x="2254250" y="1246187"/>
                  </a:lnTo>
                  <a:lnTo>
                    <a:pt x="2224087" y="1265237"/>
                  </a:lnTo>
                  <a:lnTo>
                    <a:pt x="2190750" y="1276350"/>
                  </a:lnTo>
                  <a:lnTo>
                    <a:pt x="2151062" y="1281112"/>
                  </a:lnTo>
                  <a:lnTo>
                    <a:pt x="2132012" y="1279525"/>
                  </a:lnTo>
                  <a:lnTo>
                    <a:pt x="2109787" y="1274762"/>
                  </a:lnTo>
                  <a:lnTo>
                    <a:pt x="2087562" y="1268412"/>
                  </a:lnTo>
                  <a:lnTo>
                    <a:pt x="2063750" y="1260475"/>
                  </a:lnTo>
                  <a:lnTo>
                    <a:pt x="2043112" y="1254125"/>
                  </a:lnTo>
                  <a:lnTo>
                    <a:pt x="2027237" y="1247775"/>
                  </a:lnTo>
                  <a:lnTo>
                    <a:pt x="2016125" y="1243012"/>
                  </a:lnTo>
                  <a:lnTo>
                    <a:pt x="2011362" y="1241425"/>
                  </a:lnTo>
                  <a:lnTo>
                    <a:pt x="1985962" y="1235075"/>
                  </a:lnTo>
                  <a:lnTo>
                    <a:pt x="1965325" y="1233487"/>
                  </a:lnTo>
                  <a:lnTo>
                    <a:pt x="1946275" y="1238250"/>
                  </a:lnTo>
                  <a:lnTo>
                    <a:pt x="1930400" y="1247775"/>
                  </a:lnTo>
                  <a:lnTo>
                    <a:pt x="1917700" y="1263650"/>
                  </a:lnTo>
                  <a:lnTo>
                    <a:pt x="1909762" y="1282700"/>
                  </a:lnTo>
                  <a:lnTo>
                    <a:pt x="1908175" y="1306512"/>
                  </a:lnTo>
                  <a:cubicBezTo>
                    <a:pt x="1908518" y="1491530"/>
                    <a:pt x="1908860" y="1676547"/>
                    <a:pt x="1909203" y="1861565"/>
                  </a:cubicBezTo>
                  <a:lnTo>
                    <a:pt x="1358900" y="1862137"/>
                  </a:lnTo>
                  <a:lnTo>
                    <a:pt x="1331912" y="1866900"/>
                  </a:lnTo>
                  <a:lnTo>
                    <a:pt x="1309687" y="1878012"/>
                  </a:lnTo>
                  <a:lnTo>
                    <a:pt x="1293812" y="1892300"/>
                  </a:lnTo>
                  <a:lnTo>
                    <a:pt x="1285875" y="1912937"/>
                  </a:lnTo>
                  <a:lnTo>
                    <a:pt x="1282700" y="1936750"/>
                  </a:lnTo>
                  <a:lnTo>
                    <a:pt x="1292225" y="1963737"/>
                  </a:lnTo>
                  <a:lnTo>
                    <a:pt x="1293812" y="1968500"/>
                  </a:lnTo>
                  <a:lnTo>
                    <a:pt x="1298575" y="1978025"/>
                  </a:lnTo>
                  <a:lnTo>
                    <a:pt x="1304925" y="1993900"/>
                  </a:lnTo>
                  <a:lnTo>
                    <a:pt x="1312862" y="2014537"/>
                  </a:lnTo>
                  <a:lnTo>
                    <a:pt x="1320800" y="2035175"/>
                  </a:lnTo>
                  <a:lnTo>
                    <a:pt x="1327150" y="2058987"/>
                  </a:lnTo>
                  <a:lnTo>
                    <a:pt x="1331912" y="2081212"/>
                  </a:lnTo>
                  <a:lnTo>
                    <a:pt x="1333500" y="2098675"/>
                  </a:lnTo>
                  <a:lnTo>
                    <a:pt x="1328737" y="2136775"/>
                  </a:lnTo>
                  <a:lnTo>
                    <a:pt x="1316037" y="2170112"/>
                  </a:lnTo>
                  <a:lnTo>
                    <a:pt x="1298575" y="2198687"/>
                  </a:lnTo>
                  <a:lnTo>
                    <a:pt x="1271587" y="2222500"/>
                  </a:lnTo>
                  <a:lnTo>
                    <a:pt x="1241425" y="2243137"/>
                  </a:lnTo>
                  <a:lnTo>
                    <a:pt x="1208087" y="2254250"/>
                  </a:lnTo>
                  <a:lnTo>
                    <a:pt x="1168400" y="2259012"/>
                  </a:lnTo>
                  <a:lnTo>
                    <a:pt x="1131887" y="2254250"/>
                  </a:lnTo>
                  <a:lnTo>
                    <a:pt x="1096962" y="2243137"/>
                  </a:lnTo>
                  <a:lnTo>
                    <a:pt x="1066800" y="2222500"/>
                  </a:lnTo>
                  <a:lnTo>
                    <a:pt x="1041400" y="2198687"/>
                  </a:lnTo>
                  <a:lnTo>
                    <a:pt x="1022350" y="2170112"/>
                  </a:lnTo>
                  <a:lnTo>
                    <a:pt x="1009650" y="2136775"/>
                  </a:lnTo>
                  <a:lnTo>
                    <a:pt x="1004887" y="2098675"/>
                  </a:lnTo>
                  <a:lnTo>
                    <a:pt x="1006475" y="2081212"/>
                  </a:lnTo>
                  <a:lnTo>
                    <a:pt x="1011237" y="2058987"/>
                  </a:lnTo>
                  <a:lnTo>
                    <a:pt x="1019175" y="2035175"/>
                  </a:lnTo>
                  <a:lnTo>
                    <a:pt x="1027112" y="2014537"/>
                  </a:lnTo>
                  <a:lnTo>
                    <a:pt x="1033462" y="1993900"/>
                  </a:lnTo>
                  <a:lnTo>
                    <a:pt x="1039812" y="1978025"/>
                  </a:lnTo>
                  <a:lnTo>
                    <a:pt x="1044575" y="1968500"/>
                  </a:lnTo>
                  <a:lnTo>
                    <a:pt x="1046162" y="1963737"/>
                  </a:lnTo>
                  <a:lnTo>
                    <a:pt x="1054100" y="1936750"/>
                  </a:lnTo>
                  <a:lnTo>
                    <a:pt x="1054100" y="1912937"/>
                  </a:lnTo>
                  <a:lnTo>
                    <a:pt x="1046162" y="1892300"/>
                  </a:lnTo>
                  <a:lnTo>
                    <a:pt x="1030287" y="1878012"/>
                  </a:lnTo>
                  <a:lnTo>
                    <a:pt x="1006475" y="1866900"/>
                  </a:lnTo>
                  <a:lnTo>
                    <a:pt x="979487" y="1862137"/>
                  </a:lnTo>
                  <a:lnTo>
                    <a:pt x="409209" y="1862137"/>
                  </a:lnTo>
                  <a:lnTo>
                    <a:pt x="411984" y="1368423"/>
                  </a:lnTo>
                  <a:lnTo>
                    <a:pt x="409575" y="1368423"/>
                  </a:lnTo>
                  <a:lnTo>
                    <a:pt x="409575" y="1306513"/>
                  </a:lnTo>
                  <a:lnTo>
                    <a:pt x="406400" y="1284288"/>
                  </a:lnTo>
                  <a:lnTo>
                    <a:pt x="398463" y="1266825"/>
                  </a:lnTo>
                  <a:lnTo>
                    <a:pt x="382588" y="1254125"/>
                  </a:lnTo>
                  <a:lnTo>
                    <a:pt x="365125" y="1247775"/>
                  </a:lnTo>
                  <a:lnTo>
                    <a:pt x="344488" y="1246188"/>
                  </a:lnTo>
                  <a:lnTo>
                    <a:pt x="320675" y="1249363"/>
                  </a:lnTo>
                  <a:lnTo>
                    <a:pt x="295275" y="1257300"/>
                  </a:lnTo>
                  <a:lnTo>
                    <a:pt x="292100" y="1258888"/>
                  </a:lnTo>
                  <a:lnTo>
                    <a:pt x="282575" y="1262063"/>
                  </a:lnTo>
                  <a:lnTo>
                    <a:pt x="266700" y="1265238"/>
                  </a:lnTo>
                  <a:lnTo>
                    <a:pt x="249238" y="1270000"/>
                  </a:lnTo>
                  <a:lnTo>
                    <a:pt x="227013" y="1273175"/>
                  </a:lnTo>
                  <a:lnTo>
                    <a:pt x="204788" y="1277938"/>
                  </a:lnTo>
                  <a:lnTo>
                    <a:pt x="184150" y="1279525"/>
                  </a:lnTo>
                  <a:lnTo>
                    <a:pt x="165100" y="1281113"/>
                  </a:lnTo>
                  <a:lnTo>
                    <a:pt x="127000" y="1276350"/>
                  </a:lnTo>
                  <a:lnTo>
                    <a:pt x="92075" y="1265238"/>
                  </a:lnTo>
                  <a:lnTo>
                    <a:pt x="61913" y="1246188"/>
                  </a:lnTo>
                  <a:lnTo>
                    <a:pt x="36513" y="1220788"/>
                  </a:lnTo>
                  <a:lnTo>
                    <a:pt x="17463" y="1192213"/>
                  </a:lnTo>
                  <a:lnTo>
                    <a:pt x="4763" y="1158875"/>
                  </a:lnTo>
                  <a:lnTo>
                    <a:pt x="0" y="1122362"/>
                  </a:lnTo>
                  <a:lnTo>
                    <a:pt x="4763" y="1085850"/>
                  </a:lnTo>
                  <a:lnTo>
                    <a:pt x="17463" y="1052512"/>
                  </a:lnTo>
                  <a:lnTo>
                    <a:pt x="36513" y="1022350"/>
                  </a:lnTo>
                  <a:lnTo>
                    <a:pt x="61913" y="998537"/>
                  </a:lnTo>
                  <a:lnTo>
                    <a:pt x="92075" y="979487"/>
                  </a:lnTo>
                  <a:lnTo>
                    <a:pt x="127000" y="968375"/>
                  </a:lnTo>
                  <a:lnTo>
                    <a:pt x="165100" y="963612"/>
                  </a:lnTo>
                  <a:lnTo>
                    <a:pt x="184150" y="965200"/>
                  </a:lnTo>
                  <a:lnTo>
                    <a:pt x="206375" y="969962"/>
                  </a:lnTo>
                  <a:lnTo>
                    <a:pt x="230188" y="976312"/>
                  </a:lnTo>
                  <a:lnTo>
                    <a:pt x="252413" y="984250"/>
                  </a:lnTo>
                  <a:lnTo>
                    <a:pt x="273050" y="990600"/>
                  </a:lnTo>
                  <a:lnTo>
                    <a:pt x="290513" y="996950"/>
                  </a:lnTo>
                  <a:lnTo>
                    <a:pt x="301625" y="1001712"/>
                  </a:lnTo>
                  <a:lnTo>
                    <a:pt x="304800" y="1003300"/>
                  </a:lnTo>
                  <a:lnTo>
                    <a:pt x="333375" y="1011237"/>
                  </a:lnTo>
                  <a:lnTo>
                    <a:pt x="358775" y="1009650"/>
                  </a:lnTo>
                  <a:lnTo>
                    <a:pt x="379413" y="1001712"/>
                  </a:lnTo>
                  <a:lnTo>
                    <a:pt x="396875" y="987425"/>
                  </a:lnTo>
                  <a:lnTo>
                    <a:pt x="406400" y="965200"/>
                  </a:lnTo>
                  <a:lnTo>
                    <a:pt x="409575" y="936625"/>
                  </a:lnTo>
                  <a:lnTo>
                    <a:pt x="409575" y="402374"/>
                  </a:lnTo>
                  <a:lnTo>
                    <a:pt x="412616" y="402374"/>
                  </a:lnTo>
                  <a:lnTo>
                    <a:pt x="412616" y="395287"/>
                  </a:lnTo>
                  <a:lnTo>
                    <a:pt x="969962" y="395287"/>
                  </a:lnTo>
                  <a:lnTo>
                    <a:pt x="996950" y="392112"/>
                  </a:lnTo>
                  <a:lnTo>
                    <a:pt x="1020762" y="382587"/>
                  </a:lnTo>
                  <a:lnTo>
                    <a:pt x="1036637" y="366712"/>
                  </a:lnTo>
                  <a:lnTo>
                    <a:pt x="1044575" y="346075"/>
                  </a:lnTo>
                  <a:lnTo>
                    <a:pt x="1046162" y="322262"/>
                  </a:lnTo>
                  <a:lnTo>
                    <a:pt x="1038225" y="295275"/>
                  </a:lnTo>
                  <a:lnTo>
                    <a:pt x="1036637" y="290512"/>
                  </a:lnTo>
                  <a:lnTo>
                    <a:pt x="1031875" y="280987"/>
                  </a:lnTo>
                  <a:lnTo>
                    <a:pt x="1025525" y="265112"/>
                  </a:lnTo>
                  <a:lnTo>
                    <a:pt x="1016000" y="244475"/>
                  </a:lnTo>
                  <a:lnTo>
                    <a:pt x="1008062" y="222250"/>
                  </a:lnTo>
                  <a:lnTo>
                    <a:pt x="1001712" y="200025"/>
                  </a:lnTo>
                  <a:lnTo>
                    <a:pt x="996950" y="177800"/>
                  </a:lnTo>
                  <a:lnTo>
                    <a:pt x="995362" y="158750"/>
                  </a:lnTo>
                  <a:lnTo>
                    <a:pt x="1000125" y="122237"/>
                  </a:lnTo>
                  <a:lnTo>
                    <a:pt x="1011237" y="88900"/>
                  </a:lnTo>
                  <a:lnTo>
                    <a:pt x="1031875" y="60325"/>
                  </a:lnTo>
                  <a:lnTo>
                    <a:pt x="1057275" y="34925"/>
                  </a:lnTo>
                  <a:lnTo>
                    <a:pt x="1087437" y="15875"/>
                  </a:lnTo>
                  <a:lnTo>
                    <a:pt x="1122362" y="4762"/>
                  </a:lnTo>
                  <a:lnTo>
                    <a:pt x="116046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 name="Group 2"/>
            <p:cNvGrpSpPr/>
            <p:nvPr/>
          </p:nvGrpSpPr>
          <p:grpSpPr>
            <a:xfrm rot="20700000">
              <a:off x="5276108" y="825083"/>
              <a:ext cx="1908175" cy="1846263"/>
              <a:chOff x="5274519" y="1295400"/>
              <a:chExt cx="1908175" cy="1846263"/>
            </a:xfrm>
          </p:grpSpPr>
          <p:sp>
            <p:nvSpPr>
              <p:cNvPr id="23" name="Freeform 11"/>
              <p:cNvSpPr>
                <a:spLocks/>
              </p:cNvSpPr>
              <p:nvPr/>
            </p:nvSpPr>
            <p:spPr bwMode="auto">
              <a:xfrm>
                <a:off x="5274519" y="1295400"/>
                <a:ext cx="1908175" cy="1846263"/>
              </a:xfrm>
              <a:custGeom>
                <a:avLst/>
                <a:gdLst>
                  <a:gd name="T0" fmla="*/ 530 w 1202"/>
                  <a:gd name="T1" fmla="*/ 17 h 1163"/>
                  <a:gd name="T2" fmla="*/ 569 w 1202"/>
                  <a:gd name="T3" fmla="*/ 64 h 1163"/>
                  <a:gd name="T4" fmla="*/ 572 w 1202"/>
                  <a:gd name="T5" fmla="*/ 124 h 1163"/>
                  <a:gd name="T6" fmla="*/ 555 w 1202"/>
                  <a:gd name="T7" fmla="*/ 174 h 1163"/>
                  <a:gd name="T8" fmla="*/ 544 w 1202"/>
                  <a:gd name="T9" fmla="*/ 203 h 1163"/>
                  <a:gd name="T10" fmla="*/ 574 w 1202"/>
                  <a:gd name="T11" fmla="*/ 247 h 1163"/>
                  <a:gd name="T12" fmla="*/ 945 w 1202"/>
                  <a:gd name="T13" fmla="*/ 249 h 1163"/>
                  <a:gd name="T14" fmla="*/ 959 w 1202"/>
                  <a:gd name="T15" fmla="*/ 627 h 1163"/>
                  <a:gd name="T16" fmla="*/ 1010 w 1202"/>
                  <a:gd name="T17" fmla="*/ 631 h 1163"/>
                  <a:gd name="T18" fmla="*/ 1043 w 1202"/>
                  <a:gd name="T19" fmla="*/ 619 h 1163"/>
                  <a:gd name="T20" fmla="*/ 1098 w 1202"/>
                  <a:gd name="T21" fmla="*/ 607 h 1163"/>
                  <a:gd name="T22" fmla="*/ 1180 w 1202"/>
                  <a:gd name="T23" fmla="*/ 644 h 1163"/>
                  <a:gd name="T24" fmla="*/ 1199 w 1202"/>
                  <a:gd name="T25" fmla="*/ 730 h 1163"/>
                  <a:gd name="T26" fmla="*/ 1144 w 1202"/>
                  <a:gd name="T27" fmla="*/ 796 h 1163"/>
                  <a:gd name="T28" fmla="*/ 1072 w 1202"/>
                  <a:gd name="T29" fmla="*/ 802 h 1163"/>
                  <a:gd name="T30" fmla="*/ 1020 w 1202"/>
                  <a:gd name="T31" fmla="*/ 786 h 1163"/>
                  <a:gd name="T32" fmla="*/ 981 w 1202"/>
                  <a:gd name="T33" fmla="*/ 777 h 1163"/>
                  <a:gd name="T34" fmla="*/ 946 w 1202"/>
                  <a:gd name="T35" fmla="*/ 808 h 1163"/>
                  <a:gd name="T36" fmla="*/ 574 w 1202"/>
                  <a:gd name="T37" fmla="*/ 1161 h 1163"/>
                  <a:gd name="T38" fmla="*/ 544 w 1202"/>
                  <a:gd name="T39" fmla="*/ 1117 h 1163"/>
                  <a:gd name="T40" fmla="*/ 558 w 1202"/>
                  <a:gd name="T41" fmla="*/ 1081 h 1163"/>
                  <a:gd name="T42" fmla="*/ 574 w 1202"/>
                  <a:gd name="T43" fmla="*/ 1026 h 1163"/>
                  <a:gd name="T44" fmla="*/ 553 w 1202"/>
                  <a:gd name="T45" fmla="*/ 952 h 1163"/>
                  <a:gd name="T46" fmla="*/ 472 w 1202"/>
                  <a:gd name="T47" fmla="*/ 914 h 1163"/>
                  <a:gd name="T48" fmla="*/ 391 w 1202"/>
                  <a:gd name="T49" fmla="*/ 952 h 1163"/>
                  <a:gd name="T50" fmla="*/ 369 w 1202"/>
                  <a:gd name="T51" fmla="*/ 1026 h 1163"/>
                  <a:gd name="T52" fmla="*/ 387 w 1202"/>
                  <a:gd name="T53" fmla="*/ 1081 h 1163"/>
                  <a:gd name="T54" fmla="*/ 400 w 1202"/>
                  <a:gd name="T55" fmla="*/ 1117 h 1163"/>
                  <a:gd name="T56" fmla="*/ 369 w 1202"/>
                  <a:gd name="T57" fmla="*/ 1161 h 1163"/>
                  <a:gd name="T58" fmla="*/ 1 w 1202"/>
                  <a:gd name="T59" fmla="*/ 1101 h 1163"/>
                  <a:gd name="T60" fmla="*/ 8 w 1202"/>
                  <a:gd name="T61" fmla="*/ 795 h 1163"/>
                  <a:gd name="T62" fmla="*/ 52 w 1202"/>
                  <a:gd name="T63" fmla="*/ 777 h 1163"/>
                  <a:gd name="T64" fmla="*/ 87 w 1202"/>
                  <a:gd name="T65" fmla="*/ 789 h 1163"/>
                  <a:gd name="T66" fmla="*/ 143 w 1202"/>
                  <a:gd name="T67" fmla="*/ 805 h 1163"/>
                  <a:gd name="T68" fmla="*/ 220 w 1202"/>
                  <a:gd name="T69" fmla="*/ 785 h 1163"/>
                  <a:gd name="T70" fmla="*/ 258 w 1202"/>
                  <a:gd name="T71" fmla="*/ 706 h 1163"/>
                  <a:gd name="T72" fmla="*/ 220 w 1202"/>
                  <a:gd name="T73" fmla="*/ 628 h 1163"/>
                  <a:gd name="T74" fmla="*/ 143 w 1202"/>
                  <a:gd name="T75" fmla="*/ 608 h 1163"/>
                  <a:gd name="T76" fmla="*/ 87 w 1202"/>
                  <a:gd name="T77" fmla="*/ 624 h 1163"/>
                  <a:gd name="T78" fmla="*/ 52 w 1202"/>
                  <a:gd name="T79" fmla="*/ 636 h 1163"/>
                  <a:gd name="T80" fmla="*/ 8 w 1202"/>
                  <a:gd name="T81" fmla="*/ 618 h 1163"/>
                  <a:gd name="T82" fmla="*/ 1 w 1202"/>
                  <a:gd name="T83" fmla="*/ 311 h 1163"/>
                  <a:gd name="T84" fmla="*/ 71 w 1202"/>
                  <a:gd name="T85" fmla="*/ 249 h 1163"/>
                  <a:gd name="T86" fmla="*/ 394 w 1202"/>
                  <a:gd name="T87" fmla="*/ 231 h 1163"/>
                  <a:gd name="T88" fmla="*/ 394 w 1202"/>
                  <a:gd name="T89" fmla="*/ 185 h 1163"/>
                  <a:gd name="T90" fmla="*/ 380 w 1202"/>
                  <a:gd name="T91" fmla="*/ 152 h 1163"/>
                  <a:gd name="T92" fmla="*/ 368 w 1202"/>
                  <a:gd name="T93" fmla="*/ 100 h 1163"/>
                  <a:gd name="T94" fmla="*/ 387 w 1202"/>
                  <a:gd name="T95" fmla="*/ 44 h 1163"/>
                  <a:gd name="T96" fmla="*/ 451 w 1202"/>
                  <a:gd name="T97" fmla="*/ 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2" h="1163">
                    <a:moveTo>
                      <a:pt x="472" y="0"/>
                    </a:moveTo>
                    <a:lnTo>
                      <a:pt x="492" y="2"/>
                    </a:lnTo>
                    <a:lnTo>
                      <a:pt x="512" y="8"/>
                    </a:lnTo>
                    <a:lnTo>
                      <a:pt x="530" y="17"/>
                    </a:lnTo>
                    <a:lnTo>
                      <a:pt x="545" y="30"/>
                    </a:lnTo>
                    <a:lnTo>
                      <a:pt x="558" y="44"/>
                    </a:lnTo>
                    <a:lnTo>
                      <a:pt x="561" y="48"/>
                    </a:lnTo>
                    <a:lnTo>
                      <a:pt x="569" y="64"/>
                    </a:lnTo>
                    <a:lnTo>
                      <a:pt x="574" y="81"/>
                    </a:lnTo>
                    <a:lnTo>
                      <a:pt x="575" y="100"/>
                    </a:lnTo>
                    <a:lnTo>
                      <a:pt x="574" y="111"/>
                    </a:lnTo>
                    <a:lnTo>
                      <a:pt x="572" y="124"/>
                    </a:lnTo>
                    <a:lnTo>
                      <a:pt x="568" y="138"/>
                    </a:lnTo>
                    <a:lnTo>
                      <a:pt x="563" y="152"/>
                    </a:lnTo>
                    <a:lnTo>
                      <a:pt x="559" y="164"/>
                    </a:lnTo>
                    <a:lnTo>
                      <a:pt x="555" y="174"/>
                    </a:lnTo>
                    <a:lnTo>
                      <a:pt x="552" y="181"/>
                    </a:lnTo>
                    <a:lnTo>
                      <a:pt x="549" y="185"/>
                    </a:lnTo>
                    <a:lnTo>
                      <a:pt x="549" y="186"/>
                    </a:lnTo>
                    <a:lnTo>
                      <a:pt x="544" y="203"/>
                    </a:lnTo>
                    <a:lnTo>
                      <a:pt x="544" y="218"/>
                    </a:lnTo>
                    <a:lnTo>
                      <a:pt x="551" y="231"/>
                    </a:lnTo>
                    <a:lnTo>
                      <a:pt x="560" y="240"/>
                    </a:lnTo>
                    <a:lnTo>
                      <a:pt x="574" y="247"/>
                    </a:lnTo>
                    <a:lnTo>
                      <a:pt x="592" y="249"/>
                    </a:lnTo>
                    <a:lnTo>
                      <a:pt x="872" y="249"/>
                    </a:lnTo>
                    <a:lnTo>
                      <a:pt x="873" y="249"/>
                    </a:lnTo>
                    <a:lnTo>
                      <a:pt x="945" y="249"/>
                    </a:lnTo>
                    <a:lnTo>
                      <a:pt x="945" y="590"/>
                    </a:lnTo>
                    <a:lnTo>
                      <a:pt x="946" y="605"/>
                    </a:lnTo>
                    <a:lnTo>
                      <a:pt x="951" y="618"/>
                    </a:lnTo>
                    <a:lnTo>
                      <a:pt x="959" y="627"/>
                    </a:lnTo>
                    <a:lnTo>
                      <a:pt x="969" y="633"/>
                    </a:lnTo>
                    <a:lnTo>
                      <a:pt x="981" y="636"/>
                    </a:lnTo>
                    <a:lnTo>
                      <a:pt x="994" y="636"/>
                    </a:lnTo>
                    <a:lnTo>
                      <a:pt x="1010" y="631"/>
                    </a:lnTo>
                    <a:lnTo>
                      <a:pt x="1013" y="630"/>
                    </a:lnTo>
                    <a:lnTo>
                      <a:pt x="1020" y="628"/>
                    </a:lnTo>
                    <a:lnTo>
                      <a:pt x="1030" y="624"/>
                    </a:lnTo>
                    <a:lnTo>
                      <a:pt x="1043" y="619"/>
                    </a:lnTo>
                    <a:lnTo>
                      <a:pt x="1058" y="615"/>
                    </a:lnTo>
                    <a:lnTo>
                      <a:pt x="1072" y="611"/>
                    </a:lnTo>
                    <a:lnTo>
                      <a:pt x="1086" y="608"/>
                    </a:lnTo>
                    <a:lnTo>
                      <a:pt x="1098" y="607"/>
                    </a:lnTo>
                    <a:lnTo>
                      <a:pt x="1123" y="609"/>
                    </a:lnTo>
                    <a:lnTo>
                      <a:pt x="1144" y="617"/>
                    </a:lnTo>
                    <a:lnTo>
                      <a:pt x="1163" y="628"/>
                    </a:lnTo>
                    <a:lnTo>
                      <a:pt x="1180" y="644"/>
                    </a:lnTo>
                    <a:lnTo>
                      <a:pt x="1192" y="663"/>
                    </a:lnTo>
                    <a:lnTo>
                      <a:pt x="1199" y="683"/>
                    </a:lnTo>
                    <a:lnTo>
                      <a:pt x="1202" y="706"/>
                    </a:lnTo>
                    <a:lnTo>
                      <a:pt x="1199" y="730"/>
                    </a:lnTo>
                    <a:lnTo>
                      <a:pt x="1192" y="750"/>
                    </a:lnTo>
                    <a:lnTo>
                      <a:pt x="1180" y="769"/>
                    </a:lnTo>
                    <a:lnTo>
                      <a:pt x="1163" y="785"/>
                    </a:lnTo>
                    <a:lnTo>
                      <a:pt x="1144" y="796"/>
                    </a:lnTo>
                    <a:lnTo>
                      <a:pt x="1123" y="804"/>
                    </a:lnTo>
                    <a:lnTo>
                      <a:pt x="1098" y="806"/>
                    </a:lnTo>
                    <a:lnTo>
                      <a:pt x="1086" y="805"/>
                    </a:lnTo>
                    <a:lnTo>
                      <a:pt x="1072" y="802"/>
                    </a:lnTo>
                    <a:lnTo>
                      <a:pt x="1058" y="799"/>
                    </a:lnTo>
                    <a:lnTo>
                      <a:pt x="1043" y="794"/>
                    </a:lnTo>
                    <a:lnTo>
                      <a:pt x="1030" y="789"/>
                    </a:lnTo>
                    <a:lnTo>
                      <a:pt x="1020" y="786"/>
                    </a:lnTo>
                    <a:lnTo>
                      <a:pt x="1013" y="783"/>
                    </a:lnTo>
                    <a:lnTo>
                      <a:pt x="1010" y="782"/>
                    </a:lnTo>
                    <a:lnTo>
                      <a:pt x="994" y="777"/>
                    </a:lnTo>
                    <a:lnTo>
                      <a:pt x="981" y="777"/>
                    </a:lnTo>
                    <a:lnTo>
                      <a:pt x="969" y="780"/>
                    </a:lnTo>
                    <a:lnTo>
                      <a:pt x="959" y="786"/>
                    </a:lnTo>
                    <a:lnTo>
                      <a:pt x="951" y="795"/>
                    </a:lnTo>
                    <a:lnTo>
                      <a:pt x="946" y="808"/>
                    </a:lnTo>
                    <a:lnTo>
                      <a:pt x="945" y="822"/>
                    </a:lnTo>
                    <a:lnTo>
                      <a:pt x="945" y="1163"/>
                    </a:lnTo>
                    <a:lnTo>
                      <a:pt x="592" y="1163"/>
                    </a:lnTo>
                    <a:lnTo>
                      <a:pt x="574" y="1161"/>
                    </a:lnTo>
                    <a:lnTo>
                      <a:pt x="560" y="1155"/>
                    </a:lnTo>
                    <a:lnTo>
                      <a:pt x="551" y="1145"/>
                    </a:lnTo>
                    <a:lnTo>
                      <a:pt x="544" y="1132"/>
                    </a:lnTo>
                    <a:lnTo>
                      <a:pt x="544" y="1117"/>
                    </a:lnTo>
                    <a:lnTo>
                      <a:pt x="549" y="1100"/>
                    </a:lnTo>
                    <a:lnTo>
                      <a:pt x="551" y="1097"/>
                    </a:lnTo>
                    <a:lnTo>
                      <a:pt x="554" y="1091"/>
                    </a:lnTo>
                    <a:lnTo>
                      <a:pt x="558" y="1081"/>
                    </a:lnTo>
                    <a:lnTo>
                      <a:pt x="563" y="1068"/>
                    </a:lnTo>
                    <a:lnTo>
                      <a:pt x="567" y="1054"/>
                    </a:lnTo>
                    <a:lnTo>
                      <a:pt x="571" y="1040"/>
                    </a:lnTo>
                    <a:lnTo>
                      <a:pt x="574" y="1026"/>
                    </a:lnTo>
                    <a:lnTo>
                      <a:pt x="575" y="1014"/>
                    </a:lnTo>
                    <a:lnTo>
                      <a:pt x="573" y="991"/>
                    </a:lnTo>
                    <a:lnTo>
                      <a:pt x="565" y="970"/>
                    </a:lnTo>
                    <a:lnTo>
                      <a:pt x="553" y="952"/>
                    </a:lnTo>
                    <a:lnTo>
                      <a:pt x="536" y="936"/>
                    </a:lnTo>
                    <a:lnTo>
                      <a:pt x="517" y="924"/>
                    </a:lnTo>
                    <a:lnTo>
                      <a:pt x="496" y="917"/>
                    </a:lnTo>
                    <a:lnTo>
                      <a:pt x="472" y="914"/>
                    </a:lnTo>
                    <a:lnTo>
                      <a:pt x="448" y="917"/>
                    </a:lnTo>
                    <a:lnTo>
                      <a:pt x="426" y="924"/>
                    </a:lnTo>
                    <a:lnTo>
                      <a:pt x="407" y="936"/>
                    </a:lnTo>
                    <a:lnTo>
                      <a:pt x="391" y="952"/>
                    </a:lnTo>
                    <a:lnTo>
                      <a:pt x="378" y="970"/>
                    </a:lnTo>
                    <a:lnTo>
                      <a:pt x="371" y="991"/>
                    </a:lnTo>
                    <a:lnTo>
                      <a:pt x="368" y="1014"/>
                    </a:lnTo>
                    <a:lnTo>
                      <a:pt x="369" y="1026"/>
                    </a:lnTo>
                    <a:lnTo>
                      <a:pt x="372" y="1040"/>
                    </a:lnTo>
                    <a:lnTo>
                      <a:pt x="376" y="1054"/>
                    </a:lnTo>
                    <a:lnTo>
                      <a:pt x="381" y="1068"/>
                    </a:lnTo>
                    <a:lnTo>
                      <a:pt x="387" y="1081"/>
                    </a:lnTo>
                    <a:lnTo>
                      <a:pt x="391" y="1091"/>
                    </a:lnTo>
                    <a:lnTo>
                      <a:pt x="394" y="1097"/>
                    </a:lnTo>
                    <a:lnTo>
                      <a:pt x="395" y="1100"/>
                    </a:lnTo>
                    <a:lnTo>
                      <a:pt x="400" y="1117"/>
                    </a:lnTo>
                    <a:lnTo>
                      <a:pt x="399" y="1132"/>
                    </a:lnTo>
                    <a:lnTo>
                      <a:pt x="394" y="1145"/>
                    </a:lnTo>
                    <a:lnTo>
                      <a:pt x="384" y="1155"/>
                    </a:lnTo>
                    <a:lnTo>
                      <a:pt x="369" y="1161"/>
                    </a:lnTo>
                    <a:lnTo>
                      <a:pt x="352" y="1163"/>
                    </a:lnTo>
                    <a:lnTo>
                      <a:pt x="0" y="1163"/>
                    </a:lnTo>
                    <a:lnTo>
                      <a:pt x="0" y="1108"/>
                    </a:lnTo>
                    <a:lnTo>
                      <a:pt x="1" y="1101"/>
                    </a:lnTo>
                    <a:lnTo>
                      <a:pt x="1" y="1094"/>
                    </a:lnTo>
                    <a:lnTo>
                      <a:pt x="1" y="822"/>
                    </a:lnTo>
                    <a:lnTo>
                      <a:pt x="3" y="808"/>
                    </a:lnTo>
                    <a:lnTo>
                      <a:pt x="8" y="795"/>
                    </a:lnTo>
                    <a:lnTo>
                      <a:pt x="15" y="786"/>
                    </a:lnTo>
                    <a:lnTo>
                      <a:pt x="25" y="780"/>
                    </a:lnTo>
                    <a:lnTo>
                      <a:pt x="37" y="777"/>
                    </a:lnTo>
                    <a:lnTo>
                      <a:pt x="52" y="777"/>
                    </a:lnTo>
                    <a:lnTo>
                      <a:pt x="67" y="782"/>
                    </a:lnTo>
                    <a:lnTo>
                      <a:pt x="69" y="783"/>
                    </a:lnTo>
                    <a:lnTo>
                      <a:pt x="76" y="786"/>
                    </a:lnTo>
                    <a:lnTo>
                      <a:pt x="87" y="789"/>
                    </a:lnTo>
                    <a:lnTo>
                      <a:pt x="99" y="794"/>
                    </a:lnTo>
                    <a:lnTo>
                      <a:pt x="114" y="799"/>
                    </a:lnTo>
                    <a:lnTo>
                      <a:pt x="129" y="802"/>
                    </a:lnTo>
                    <a:lnTo>
                      <a:pt x="143" y="805"/>
                    </a:lnTo>
                    <a:lnTo>
                      <a:pt x="155" y="806"/>
                    </a:lnTo>
                    <a:lnTo>
                      <a:pt x="179" y="804"/>
                    </a:lnTo>
                    <a:lnTo>
                      <a:pt x="200" y="796"/>
                    </a:lnTo>
                    <a:lnTo>
                      <a:pt x="220" y="785"/>
                    </a:lnTo>
                    <a:lnTo>
                      <a:pt x="236" y="769"/>
                    </a:lnTo>
                    <a:lnTo>
                      <a:pt x="248" y="750"/>
                    </a:lnTo>
                    <a:lnTo>
                      <a:pt x="256" y="730"/>
                    </a:lnTo>
                    <a:lnTo>
                      <a:pt x="258" y="706"/>
                    </a:lnTo>
                    <a:lnTo>
                      <a:pt x="256" y="683"/>
                    </a:lnTo>
                    <a:lnTo>
                      <a:pt x="248" y="663"/>
                    </a:lnTo>
                    <a:lnTo>
                      <a:pt x="236" y="644"/>
                    </a:lnTo>
                    <a:lnTo>
                      <a:pt x="220" y="628"/>
                    </a:lnTo>
                    <a:lnTo>
                      <a:pt x="200" y="617"/>
                    </a:lnTo>
                    <a:lnTo>
                      <a:pt x="179" y="609"/>
                    </a:lnTo>
                    <a:lnTo>
                      <a:pt x="155" y="607"/>
                    </a:lnTo>
                    <a:lnTo>
                      <a:pt x="143" y="608"/>
                    </a:lnTo>
                    <a:lnTo>
                      <a:pt x="129" y="611"/>
                    </a:lnTo>
                    <a:lnTo>
                      <a:pt x="114" y="615"/>
                    </a:lnTo>
                    <a:lnTo>
                      <a:pt x="99" y="619"/>
                    </a:lnTo>
                    <a:lnTo>
                      <a:pt x="87" y="624"/>
                    </a:lnTo>
                    <a:lnTo>
                      <a:pt x="76" y="628"/>
                    </a:lnTo>
                    <a:lnTo>
                      <a:pt x="69" y="630"/>
                    </a:lnTo>
                    <a:lnTo>
                      <a:pt x="67" y="631"/>
                    </a:lnTo>
                    <a:lnTo>
                      <a:pt x="52" y="636"/>
                    </a:lnTo>
                    <a:lnTo>
                      <a:pt x="37" y="636"/>
                    </a:lnTo>
                    <a:lnTo>
                      <a:pt x="25" y="633"/>
                    </a:lnTo>
                    <a:lnTo>
                      <a:pt x="15" y="627"/>
                    </a:lnTo>
                    <a:lnTo>
                      <a:pt x="8" y="618"/>
                    </a:lnTo>
                    <a:lnTo>
                      <a:pt x="3" y="605"/>
                    </a:lnTo>
                    <a:lnTo>
                      <a:pt x="1" y="590"/>
                    </a:lnTo>
                    <a:lnTo>
                      <a:pt x="1" y="319"/>
                    </a:lnTo>
                    <a:lnTo>
                      <a:pt x="1" y="311"/>
                    </a:lnTo>
                    <a:lnTo>
                      <a:pt x="0" y="304"/>
                    </a:lnTo>
                    <a:lnTo>
                      <a:pt x="0" y="249"/>
                    </a:lnTo>
                    <a:lnTo>
                      <a:pt x="71" y="249"/>
                    </a:lnTo>
                    <a:lnTo>
                      <a:pt x="71" y="249"/>
                    </a:lnTo>
                    <a:lnTo>
                      <a:pt x="352" y="249"/>
                    </a:lnTo>
                    <a:lnTo>
                      <a:pt x="369" y="247"/>
                    </a:lnTo>
                    <a:lnTo>
                      <a:pt x="384" y="240"/>
                    </a:lnTo>
                    <a:lnTo>
                      <a:pt x="394" y="231"/>
                    </a:lnTo>
                    <a:lnTo>
                      <a:pt x="399" y="218"/>
                    </a:lnTo>
                    <a:lnTo>
                      <a:pt x="400" y="203"/>
                    </a:lnTo>
                    <a:lnTo>
                      <a:pt x="395" y="186"/>
                    </a:lnTo>
                    <a:lnTo>
                      <a:pt x="394" y="185"/>
                    </a:lnTo>
                    <a:lnTo>
                      <a:pt x="393" y="181"/>
                    </a:lnTo>
                    <a:lnTo>
                      <a:pt x="390" y="174"/>
                    </a:lnTo>
                    <a:lnTo>
                      <a:pt x="386" y="164"/>
                    </a:lnTo>
                    <a:lnTo>
                      <a:pt x="380" y="152"/>
                    </a:lnTo>
                    <a:lnTo>
                      <a:pt x="376" y="138"/>
                    </a:lnTo>
                    <a:lnTo>
                      <a:pt x="372" y="124"/>
                    </a:lnTo>
                    <a:lnTo>
                      <a:pt x="369" y="111"/>
                    </a:lnTo>
                    <a:lnTo>
                      <a:pt x="368" y="100"/>
                    </a:lnTo>
                    <a:lnTo>
                      <a:pt x="370" y="81"/>
                    </a:lnTo>
                    <a:lnTo>
                      <a:pt x="375" y="64"/>
                    </a:lnTo>
                    <a:lnTo>
                      <a:pt x="384" y="48"/>
                    </a:lnTo>
                    <a:lnTo>
                      <a:pt x="387" y="44"/>
                    </a:lnTo>
                    <a:lnTo>
                      <a:pt x="399" y="30"/>
                    </a:lnTo>
                    <a:lnTo>
                      <a:pt x="414" y="17"/>
                    </a:lnTo>
                    <a:lnTo>
                      <a:pt x="431" y="8"/>
                    </a:lnTo>
                    <a:lnTo>
                      <a:pt x="451" y="2"/>
                    </a:lnTo>
                    <a:lnTo>
                      <a:pt x="47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nvGrpSpPr>
              <p:cNvPr id="24" name="Group 112"/>
              <p:cNvGrpSpPr/>
              <p:nvPr/>
            </p:nvGrpSpPr>
            <p:grpSpPr>
              <a:xfrm>
                <a:off x="5713412" y="1875810"/>
                <a:ext cx="650754" cy="714990"/>
                <a:chOff x="2171700" y="1574800"/>
                <a:chExt cx="739776" cy="812800"/>
              </a:xfrm>
              <a:solidFill>
                <a:schemeClr val="bg1"/>
              </a:solidFill>
            </p:grpSpPr>
            <p:sp>
              <p:nvSpPr>
                <p:cNvPr id="25" name="Freeform 33"/>
                <p:cNvSpPr>
                  <a:spLocks noEditPoints="1"/>
                </p:cNvSpPr>
                <p:nvPr/>
              </p:nvSpPr>
              <p:spPr bwMode="auto">
                <a:xfrm>
                  <a:off x="2292350" y="1700213"/>
                  <a:ext cx="498475" cy="687387"/>
                </a:xfrm>
                <a:custGeom>
                  <a:avLst/>
                  <a:gdLst>
                    <a:gd name="T0" fmla="*/ 813 w 2197"/>
                    <a:gd name="T1" fmla="*/ 324 h 3032"/>
                    <a:gd name="T2" fmla="*/ 519 w 2197"/>
                    <a:gd name="T3" fmla="*/ 505 h 3032"/>
                    <a:gd name="T4" fmla="*/ 329 w 2197"/>
                    <a:gd name="T5" fmla="*/ 783 h 3032"/>
                    <a:gd name="T6" fmla="*/ 281 w 2197"/>
                    <a:gd name="T7" fmla="*/ 1120 h 3032"/>
                    <a:gd name="T8" fmla="*/ 340 w 2197"/>
                    <a:gd name="T9" fmla="*/ 1390 h 3032"/>
                    <a:gd name="T10" fmla="*/ 449 w 2197"/>
                    <a:gd name="T11" fmla="*/ 1594 h 3032"/>
                    <a:gd name="T12" fmla="*/ 575 w 2197"/>
                    <a:gd name="T13" fmla="*/ 1783 h 3032"/>
                    <a:gd name="T14" fmla="*/ 653 w 2197"/>
                    <a:gd name="T15" fmla="*/ 1996 h 3032"/>
                    <a:gd name="T16" fmla="*/ 700 w 2197"/>
                    <a:gd name="T17" fmla="*/ 2142 h 3032"/>
                    <a:gd name="T18" fmla="*/ 1457 w 2197"/>
                    <a:gd name="T19" fmla="*/ 2178 h 3032"/>
                    <a:gd name="T20" fmla="*/ 1539 w 2197"/>
                    <a:gd name="T21" fmla="*/ 2071 h 3032"/>
                    <a:gd name="T22" fmla="*/ 1581 w 2197"/>
                    <a:gd name="T23" fmla="*/ 1864 h 3032"/>
                    <a:gd name="T24" fmla="*/ 1700 w 2197"/>
                    <a:gd name="T25" fmla="*/ 1666 h 3032"/>
                    <a:gd name="T26" fmla="*/ 1817 w 2197"/>
                    <a:gd name="T27" fmla="*/ 1478 h 3032"/>
                    <a:gd name="T28" fmla="*/ 1902 w 2197"/>
                    <a:gd name="T29" fmla="*/ 1238 h 3032"/>
                    <a:gd name="T30" fmla="*/ 1907 w 2197"/>
                    <a:gd name="T31" fmla="*/ 915 h 3032"/>
                    <a:gd name="T32" fmla="*/ 1769 w 2197"/>
                    <a:gd name="T33" fmla="*/ 606 h 3032"/>
                    <a:gd name="T34" fmla="*/ 1513 w 2197"/>
                    <a:gd name="T35" fmla="*/ 382 h 3032"/>
                    <a:gd name="T36" fmla="*/ 1174 w 2197"/>
                    <a:gd name="T37" fmla="*/ 279 h 3032"/>
                    <a:gd name="T38" fmla="*/ 1362 w 2197"/>
                    <a:gd name="T39" fmla="*/ 32 h 3032"/>
                    <a:gd name="T40" fmla="*/ 1747 w 2197"/>
                    <a:gd name="T41" fmla="*/ 204 h 3032"/>
                    <a:gd name="T42" fmla="*/ 2033 w 2197"/>
                    <a:gd name="T43" fmla="*/ 499 h 3032"/>
                    <a:gd name="T44" fmla="*/ 2182 w 2197"/>
                    <a:gd name="T45" fmla="*/ 883 h 3032"/>
                    <a:gd name="T46" fmla="*/ 2180 w 2197"/>
                    <a:gd name="T47" fmla="*/ 1263 h 3032"/>
                    <a:gd name="T48" fmla="*/ 2095 w 2197"/>
                    <a:gd name="T49" fmla="*/ 1542 h 3032"/>
                    <a:gd name="T50" fmla="*/ 1977 w 2197"/>
                    <a:gd name="T51" fmla="*/ 1752 h 3032"/>
                    <a:gd name="T52" fmla="*/ 1857 w 2197"/>
                    <a:gd name="T53" fmla="*/ 1933 h 3032"/>
                    <a:gd name="T54" fmla="*/ 1816 w 2197"/>
                    <a:gd name="T55" fmla="*/ 2095 h 3032"/>
                    <a:gd name="T56" fmla="*/ 1702 w 2197"/>
                    <a:gd name="T57" fmla="*/ 2328 h 3032"/>
                    <a:gd name="T58" fmla="*/ 1611 w 2197"/>
                    <a:gd name="T59" fmla="*/ 2485 h 3032"/>
                    <a:gd name="T60" fmla="*/ 1603 w 2197"/>
                    <a:gd name="T61" fmla="*/ 2631 h 3032"/>
                    <a:gd name="T62" fmla="*/ 1599 w 2197"/>
                    <a:gd name="T63" fmla="*/ 2699 h 3032"/>
                    <a:gd name="T64" fmla="*/ 1566 w 2197"/>
                    <a:gd name="T65" fmla="*/ 2789 h 3032"/>
                    <a:gd name="T66" fmla="*/ 1452 w 2197"/>
                    <a:gd name="T67" fmla="*/ 2888 h 3032"/>
                    <a:gd name="T68" fmla="*/ 1283 w 2197"/>
                    <a:gd name="T69" fmla="*/ 3010 h 3032"/>
                    <a:gd name="T70" fmla="*/ 965 w 2197"/>
                    <a:gd name="T71" fmla="*/ 3030 h 3032"/>
                    <a:gd name="T72" fmla="*/ 825 w 2197"/>
                    <a:gd name="T73" fmla="*/ 2922 h 3032"/>
                    <a:gd name="T74" fmla="*/ 657 w 2197"/>
                    <a:gd name="T75" fmla="*/ 2823 h 3032"/>
                    <a:gd name="T76" fmla="*/ 602 w 2197"/>
                    <a:gd name="T77" fmla="*/ 2718 h 3032"/>
                    <a:gd name="T78" fmla="*/ 597 w 2197"/>
                    <a:gd name="T79" fmla="*/ 2671 h 3032"/>
                    <a:gd name="T80" fmla="*/ 590 w 2197"/>
                    <a:gd name="T81" fmla="*/ 2546 h 3032"/>
                    <a:gd name="T82" fmla="*/ 582 w 2197"/>
                    <a:gd name="T83" fmla="*/ 2406 h 3032"/>
                    <a:gd name="T84" fmla="*/ 408 w 2197"/>
                    <a:gd name="T85" fmla="*/ 2193 h 3032"/>
                    <a:gd name="T86" fmla="*/ 368 w 2197"/>
                    <a:gd name="T87" fmla="*/ 1991 h 3032"/>
                    <a:gd name="T88" fmla="*/ 268 w 2197"/>
                    <a:gd name="T89" fmla="*/ 1821 h 3032"/>
                    <a:gd name="T90" fmla="*/ 149 w 2197"/>
                    <a:gd name="T91" fmla="*/ 1633 h 3032"/>
                    <a:gd name="T92" fmla="*/ 45 w 2197"/>
                    <a:gd name="T93" fmla="*/ 1384 h 3032"/>
                    <a:gd name="T94" fmla="*/ 0 w 2197"/>
                    <a:gd name="T95" fmla="*/ 1054 h 3032"/>
                    <a:gd name="T96" fmla="*/ 87 w 2197"/>
                    <a:gd name="T97" fmla="*/ 644 h 3032"/>
                    <a:gd name="T98" fmla="*/ 323 w 2197"/>
                    <a:gd name="T99" fmla="*/ 310 h 3032"/>
                    <a:gd name="T100" fmla="*/ 672 w 2197"/>
                    <a:gd name="T101" fmla="*/ 83 h 3032"/>
                    <a:gd name="T102" fmla="*/ 1099 w 2197"/>
                    <a:gd name="T103" fmla="*/ 0 h 3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97" h="3032">
                      <a:moveTo>
                        <a:pt x="1099" y="276"/>
                      </a:moveTo>
                      <a:lnTo>
                        <a:pt x="1024" y="279"/>
                      </a:lnTo>
                      <a:lnTo>
                        <a:pt x="951" y="288"/>
                      </a:lnTo>
                      <a:lnTo>
                        <a:pt x="881" y="304"/>
                      </a:lnTo>
                      <a:lnTo>
                        <a:pt x="813" y="324"/>
                      </a:lnTo>
                      <a:lnTo>
                        <a:pt x="747" y="352"/>
                      </a:lnTo>
                      <a:lnTo>
                        <a:pt x="685" y="383"/>
                      </a:lnTo>
                      <a:lnTo>
                        <a:pt x="626" y="419"/>
                      </a:lnTo>
                      <a:lnTo>
                        <a:pt x="571" y="460"/>
                      </a:lnTo>
                      <a:lnTo>
                        <a:pt x="519" y="505"/>
                      </a:lnTo>
                      <a:lnTo>
                        <a:pt x="471" y="553"/>
                      </a:lnTo>
                      <a:lnTo>
                        <a:pt x="429" y="606"/>
                      </a:lnTo>
                      <a:lnTo>
                        <a:pt x="391" y="662"/>
                      </a:lnTo>
                      <a:lnTo>
                        <a:pt x="358" y="721"/>
                      </a:lnTo>
                      <a:lnTo>
                        <a:pt x="329" y="783"/>
                      </a:lnTo>
                      <a:lnTo>
                        <a:pt x="308" y="848"/>
                      </a:lnTo>
                      <a:lnTo>
                        <a:pt x="292" y="915"/>
                      </a:lnTo>
                      <a:lnTo>
                        <a:pt x="282" y="983"/>
                      </a:lnTo>
                      <a:lnTo>
                        <a:pt x="278" y="1054"/>
                      </a:lnTo>
                      <a:lnTo>
                        <a:pt x="281" y="1120"/>
                      </a:lnTo>
                      <a:lnTo>
                        <a:pt x="286" y="1181"/>
                      </a:lnTo>
                      <a:lnTo>
                        <a:pt x="295" y="1238"/>
                      </a:lnTo>
                      <a:lnTo>
                        <a:pt x="308" y="1292"/>
                      </a:lnTo>
                      <a:lnTo>
                        <a:pt x="323" y="1343"/>
                      </a:lnTo>
                      <a:lnTo>
                        <a:pt x="340" y="1390"/>
                      </a:lnTo>
                      <a:lnTo>
                        <a:pt x="359" y="1435"/>
                      </a:lnTo>
                      <a:lnTo>
                        <a:pt x="380" y="1478"/>
                      </a:lnTo>
                      <a:lnTo>
                        <a:pt x="402" y="1518"/>
                      </a:lnTo>
                      <a:lnTo>
                        <a:pt x="426" y="1557"/>
                      </a:lnTo>
                      <a:lnTo>
                        <a:pt x="449" y="1594"/>
                      </a:lnTo>
                      <a:lnTo>
                        <a:pt x="474" y="1630"/>
                      </a:lnTo>
                      <a:lnTo>
                        <a:pt x="496" y="1665"/>
                      </a:lnTo>
                      <a:lnTo>
                        <a:pt x="523" y="1704"/>
                      </a:lnTo>
                      <a:lnTo>
                        <a:pt x="550" y="1744"/>
                      </a:lnTo>
                      <a:lnTo>
                        <a:pt x="575" y="1783"/>
                      </a:lnTo>
                      <a:lnTo>
                        <a:pt x="597" y="1823"/>
                      </a:lnTo>
                      <a:lnTo>
                        <a:pt x="617" y="1864"/>
                      </a:lnTo>
                      <a:lnTo>
                        <a:pt x="632" y="1906"/>
                      </a:lnTo>
                      <a:lnTo>
                        <a:pt x="645" y="1950"/>
                      </a:lnTo>
                      <a:lnTo>
                        <a:pt x="653" y="1996"/>
                      </a:lnTo>
                      <a:lnTo>
                        <a:pt x="655" y="2044"/>
                      </a:lnTo>
                      <a:lnTo>
                        <a:pt x="658" y="2071"/>
                      </a:lnTo>
                      <a:lnTo>
                        <a:pt x="669" y="2097"/>
                      </a:lnTo>
                      <a:lnTo>
                        <a:pt x="682" y="2121"/>
                      </a:lnTo>
                      <a:lnTo>
                        <a:pt x="700" y="2142"/>
                      </a:lnTo>
                      <a:lnTo>
                        <a:pt x="720" y="2162"/>
                      </a:lnTo>
                      <a:lnTo>
                        <a:pt x="740" y="2178"/>
                      </a:lnTo>
                      <a:lnTo>
                        <a:pt x="759" y="2193"/>
                      </a:lnTo>
                      <a:lnTo>
                        <a:pt x="1438" y="2193"/>
                      </a:lnTo>
                      <a:lnTo>
                        <a:pt x="1457" y="2178"/>
                      </a:lnTo>
                      <a:lnTo>
                        <a:pt x="1478" y="2162"/>
                      </a:lnTo>
                      <a:lnTo>
                        <a:pt x="1498" y="2142"/>
                      </a:lnTo>
                      <a:lnTo>
                        <a:pt x="1515" y="2121"/>
                      </a:lnTo>
                      <a:lnTo>
                        <a:pt x="1529" y="2097"/>
                      </a:lnTo>
                      <a:lnTo>
                        <a:pt x="1539" y="2071"/>
                      </a:lnTo>
                      <a:lnTo>
                        <a:pt x="1542" y="2044"/>
                      </a:lnTo>
                      <a:lnTo>
                        <a:pt x="1545" y="1996"/>
                      </a:lnTo>
                      <a:lnTo>
                        <a:pt x="1553" y="1950"/>
                      </a:lnTo>
                      <a:lnTo>
                        <a:pt x="1565" y="1906"/>
                      </a:lnTo>
                      <a:lnTo>
                        <a:pt x="1581" y="1864"/>
                      </a:lnTo>
                      <a:lnTo>
                        <a:pt x="1600" y="1824"/>
                      </a:lnTo>
                      <a:lnTo>
                        <a:pt x="1623" y="1783"/>
                      </a:lnTo>
                      <a:lnTo>
                        <a:pt x="1647" y="1744"/>
                      </a:lnTo>
                      <a:lnTo>
                        <a:pt x="1673" y="1705"/>
                      </a:lnTo>
                      <a:lnTo>
                        <a:pt x="1700" y="1666"/>
                      </a:lnTo>
                      <a:lnTo>
                        <a:pt x="1724" y="1631"/>
                      </a:lnTo>
                      <a:lnTo>
                        <a:pt x="1748" y="1595"/>
                      </a:lnTo>
                      <a:lnTo>
                        <a:pt x="1772" y="1558"/>
                      </a:lnTo>
                      <a:lnTo>
                        <a:pt x="1796" y="1518"/>
                      </a:lnTo>
                      <a:lnTo>
                        <a:pt x="1817" y="1478"/>
                      </a:lnTo>
                      <a:lnTo>
                        <a:pt x="1839" y="1435"/>
                      </a:lnTo>
                      <a:lnTo>
                        <a:pt x="1858" y="1390"/>
                      </a:lnTo>
                      <a:lnTo>
                        <a:pt x="1875" y="1343"/>
                      </a:lnTo>
                      <a:lnTo>
                        <a:pt x="1890" y="1292"/>
                      </a:lnTo>
                      <a:lnTo>
                        <a:pt x="1902" y="1238"/>
                      </a:lnTo>
                      <a:lnTo>
                        <a:pt x="1911" y="1181"/>
                      </a:lnTo>
                      <a:lnTo>
                        <a:pt x="1917" y="1120"/>
                      </a:lnTo>
                      <a:lnTo>
                        <a:pt x="1919" y="1054"/>
                      </a:lnTo>
                      <a:lnTo>
                        <a:pt x="1916" y="983"/>
                      </a:lnTo>
                      <a:lnTo>
                        <a:pt x="1907" y="915"/>
                      </a:lnTo>
                      <a:lnTo>
                        <a:pt x="1890" y="847"/>
                      </a:lnTo>
                      <a:lnTo>
                        <a:pt x="1868" y="783"/>
                      </a:lnTo>
                      <a:lnTo>
                        <a:pt x="1841" y="721"/>
                      </a:lnTo>
                      <a:lnTo>
                        <a:pt x="1807" y="661"/>
                      </a:lnTo>
                      <a:lnTo>
                        <a:pt x="1769" y="606"/>
                      </a:lnTo>
                      <a:lnTo>
                        <a:pt x="1726" y="553"/>
                      </a:lnTo>
                      <a:lnTo>
                        <a:pt x="1679" y="505"/>
                      </a:lnTo>
                      <a:lnTo>
                        <a:pt x="1628" y="460"/>
                      </a:lnTo>
                      <a:lnTo>
                        <a:pt x="1572" y="418"/>
                      </a:lnTo>
                      <a:lnTo>
                        <a:pt x="1513" y="382"/>
                      </a:lnTo>
                      <a:lnTo>
                        <a:pt x="1451" y="352"/>
                      </a:lnTo>
                      <a:lnTo>
                        <a:pt x="1385" y="324"/>
                      </a:lnTo>
                      <a:lnTo>
                        <a:pt x="1317" y="304"/>
                      </a:lnTo>
                      <a:lnTo>
                        <a:pt x="1246" y="288"/>
                      </a:lnTo>
                      <a:lnTo>
                        <a:pt x="1174" y="279"/>
                      </a:lnTo>
                      <a:lnTo>
                        <a:pt x="1099" y="276"/>
                      </a:lnTo>
                      <a:close/>
                      <a:moveTo>
                        <a:pt x="1099" y="0"/>
                      </a:moveTo>
                      <a:lnTo>
                        <a:pt x="1188" y="3"/>
                      </a:lnTo>
                      <a:lnTo>
                        <a:pt x="1277" y="15"/>
                      </a:lnTo>
                      <a:lnTo>
                        <a:pt x="1362" y="32"/>
                      </a:lnTo>
                      <a:lnTo>
                        <a:pt x="1446" y="54"/>
                      </a:lnTo>
                      <a:lnTo>
                        <a:pt x="1525" y="83"/>
                      </a:lnTo>
                      <a:lnTo>
                        <a:pt x="1603" y="118"/>
                      </a:lnTo>
                      <a:lnTo>
                        <a:pt x="1676" y="159"/>
                      </a:lnTo>
                      <a:lnTo>
                        <a:pt x="1747" y="204"/>
                      </a:lnTo>
                      <a:lnTo>
                        <a:pt x="1813" y="255"/>
                      </a:lnTo>
                      <a:lnTo>
                        <a:pt x="1875" y="310"/>
                      </a:lnTo>
                      <a:lnTo>
                        <a:pt x="1932" y="368"/>
                      </a:lnTo>
                      <a:lnTo>
                        <a:pt x="1985" y="433"/>
                      </a:lnTo>
                      <a:lnTo>
                        <a:pt x="2033" y="499"/>
                      </a:lnTo>
                      <a:lnTo>
                        <a:pt x="2075" y="570"/>
                      </a:lnTo>
                      <a:lnTo>
                        <a:pt x="2111" y="644"/>
                      </a:lnTo>
                      <a:lnTo>
                        <a:pt x="2140" y="722"/>
                      </a:lnTo>
                      <a:lnTo>
                        <a:pt x="2165" y="801"/>
                      </a:lnTo>
                      <a:lnTo>
                        <a:pt x="2182" y="883"/>
                      </a:lnTo>
                      <a:lnTo>
                        <a:pt x="2194" y="968"/>
                      </a:lnTo>
                      <a:lnTo>
                        <a:pt x="2197" y="1054"/>
                      </a:lnTo>
                      <a:lnTo>
                        <a:pt x="2195" y="1128"/>
                      </a:lnTo>
                      <a:lnTo>
                        <a:pt x="2189" y="1197"/>
                      </a:lnTo>
                      <a:lnTo>
                        <a:pt x="2180" y="1263"/>
                      </a:lnTo>
                      <a:lnTo>
                        <a:pt x="2168" y="1326"/>
                      </a:lnTo>
                      <a:lnTo>
                        <a:pt x="2153" y="1384"/>
                      </a:lnTo>
                      <a:lnTo>
                        <a:pt x="2136" y="1440"/>
                      </a:lnTo>
                      <a:lnTo>
                        <a:pt x="2116" y="1493"/>
                      </a:lnTo>
                      <a:lnTo>
                        <a:pt x="2095" y="1542"/>
                      </a:lnTo>
                      <a:lnTo>
                        <a:pt x="2072" y="1588"/>
                      </a:lnTo>
                      <a:lnTo>
                        <a:pt x="2050" y="1632"/>
                      </a:lnTo>
                      <a:lnTo>
                        <a:pt x="2025" y="1675"/>
                      </a:lnTo>
                      <a:lnTo>
                        <a:pt x="2001" y="1714"/>
                      </a:lnTo>
                      <a:lnTo>
                        <a:pt x="1977" y="1752"/>
                      </a:lnTo>
                      <a:lnTo>
                        <a:pt x="1953" y="1787"/>
                      </a:lnTo>
                      <a:lnTo>
                        <a:pt x="1929" y="1820"/>
                      </a:lnTo>
                      <a:lnTo>
                        <a:pt x="1902" y="1862"/>
                      </a:lnTo>
                      <a:lnTo>
                        <a:pt x="1877" y="1899"/>
                      </a:lnTo>
                      <a:lnTo>
                        <a:pt x="1857" y="1933"/>
                      </a:lnTo>
                      <a:lnTo>
                        <a:pt x="1841" y="1963"/>
                      </a:lnTo>
                      <a:lnTo>
                        <a:pt x="1830" y="1991"/>
                      </a:lnTo>
                      <a:lnTo>
                        <a:pt x="1822" y="2019"/>
                      </a:lnTo>
                      <a:lnTo>
                        <a:pt x="1819" y="2044"/>
                      </a:lnTo>
                      <a:lnTo>
                        <a:pt x="1816" y="2095"/>
                      </a:lnTo>
                      <a:lnTo>
                        <a:pt x="1806" y="2145"/>
                      </a:lnTo>
                      <a:lnTo>
                        <a:pt x="1790" y="2193"/>
                      </a:lnTo>
                      <a:lnTo>
                        <a:pt x="1766" y="2240"/>
                      </a:lnTo>
                      <a:lnTo>
                        <a:pt x="1738" y="2285"/>
                      </a:lnTo>
                      <a:lnTo>
                        <a:pt x="1702" y="2328"/>
                      </a:lnTo>
                      <a:lnTo>
                        <a:pt x="1662" y="2369"/>
                      </a:lnTo>
                      <a:lnTo>
                        <a:pt x="1615" y="2406"/>
                      </a:lnTo>
                      <a:lnTo>
                        <a:pt x="1614" y="2429"/>
                      </a:lnTo>
                      <a:lnTo>
                        <a:pt x="1613" y="2456"/>
                      </a:lnTo>
                      <a:lnTo>
                        <a:pt x="1611" y="2485"/>
                      </a:lnTo>
                      <a:lnTo>
                        <a:pt x="1609" y="2515"/>
                      </a:lnTo>
                      <a:lnTo>
                        <a:pt x="1607" y="2546"/>
                      </a:lnTo>
                      <a:lnTo>
                        <a:pt x="1606" y="2576"/>
                      </a:lnTo>
                      <a:lnTo>
                        <a:pt x="1604" y="2605"/>
                      </a:lnTo>
                      <a:lnTo>
                        <a:pt x="1603" y="2631"/>
                      </a:lnTo>
                      <a:lnTo>
                        <a:pt x="1601" y="2653"/>
                      </a:lnTo>
                      <a:lnTo>
                        <a:pt x="1600" y="2671"/>
                      </a:lnTo>
                      <a:lnTo>
                        <a:pt x="1600" y="2682"/>
                      </a:lnTo>
                      <a:lnTo>
                        <a:pt x="1599" y="2685"/>
                      </a:lnTo>
                      <a:lnTo>
                        <a:pt x="1599" y="2699"/>
                      </a:lnTo>
                      <a:lnTo>
                        <a:pt x="1597" y="2715"/>
                      </a:lnTo>
                      <a:lnTo>
                        <a:pt x="1592" y="2732"/>
                      </a:lnTo>
                      <a:lnTo>
                        <a:pt x="1587" y="2750"/>
                      </a:lnTo>
                      <a:lnTo>
                        <a:pt x="1578" y="2770"/>
                      </a:lnTo>
                      <a:lnTo>
                        <a:pt x="1566" y="2789"/>
                      </a:lnTo>
                      <a:lnTo>
                        <a:pt x="1552" y="2809"/>
                      </a:lnTo>
                      <a:lnTo>
                        <a:pt x="1533" y="2831"/>
                      </a:lnTo>
                      <a:lnTo>
                        <a:pt x="1511" y="2850"/>
                      </a:lnTo>
                      <a:lnTo>
                        <a:pt x="1483" y="2870"/>
                      </a:lnTo>
                      <a:lnTo>
                        <a:pt x="1452" y="2888"/>
                      </a:lnTo>
                      <a:lnTo>
                        <a:pt x="1415" y="2906"/>
                      </a:lnTo>
                      <a:lnTo>
                        <a:pt x="1372" y="2922"/>
                      </a:lnTo>
                      <a:lnTo>
                        <a:pt x="1347" y="2953"/>
                      </a:lnTo>
                      <a:lnTo>
                        <a:pt x="1317" y="2983"/>
                      </a:lnTo>
                      <a:lnTo>
                        <a:pt x="1283" y="3010"/>
                      </a:lnTo>
                      <a:lnTo>
                        <a:pt x="1259" y="3022"/>
                      </a:lnTo>
                      <a:lnTo>
                        <a:pt x="1233" y="3030"/>
                      </a:lnTo>
                      <a:lnTo>
                        <a:pt x="1205" y="3032"/>
                      </a:lnTo>
                      <a:lnTo>
                        <a:pt x="992" y="3032"/>
                      </a:lnTo>
                      <a:lnTo>
                        <a:pt x="965" y="3030"/>
                      </a:lnTo>
                      <a:lnTo>
                        <a:pt x="939" y="3022"/>
                      </a:lnTo>
                      <a:lnTo>
                        <a:pt x="915" y="3010"/>
                      </a:lnTo>
                      <a:lnTo>
                        <a:pt x="881" y="2983"/>
                      </a:lnTo>
                      <a:lnTo>
                        <a:pt x="850" y="2953"/>
                      </a:lnTo>
                      <a:lnTo>
                        <a:pt x="825" y="2922"/>
                      </a:lnTo>
                      <a:lnTo>
                        <a:pt x="780" y="2904"/>
                      </a:lnTo>
                      <a:lnTo>
                        <a:pt x="741" y="2886"/>
                      </a:lnTo>
                      <a:lnTo>
                        <a:pt x="707" y="2866"/>
                      </a:lnTo>
                      <a:lnTo>
                        <a:pt x="680" y="2844"/>
                      </a:lnTo>
                      <a:lnTo>
                        <a:pt x="657" y="2823"/>
                      </a:lnTo>
                      <a:lnTo>
                        <a:pt x="639" y="2800"/>
                      </a:lnTo>
                      <a:lnTo>
                        <a:pt x="626" y="2779"/>
                      </a:lnTo>
                      <a:lnTo>
                        <a:pt x="614" y="2757"/>
                      </a:lnTo>
                      <a:lnTo>
                        <a:pt x="607" y="2737"/>
                      </a:lnTo>
                      <a:lnTo>
                        <a:pt x="602" y="2718"/>
                      </a:lnTo>
                      <a:lnTo>
                        <a:pt x="599" y="2701"/>
                      </a:lnTo>
                      <a:lnTo>
                        <a:pt x="598" y="2685"/>
                      </a:lnTo>
                      <a:lnTo>
                        <a:pt x="598" y="2685"/>
                      </a:lnTo>
                      <a:lnTo>
                        <a:pt x="598" y="2682"/>
                      </a:lnTo>
                      <a:lnTo>
                        <a:pt x="597" y="2671"/>
                      </a:lnTo>
                      <a:lnTo>
                        <a:pt x="596" y="2653"/>
                      </a:lnTo>
                      <a:lnTo>
                        <a:pt x="595" y="2631"/>
                      </a:lnTo>
                      <a:lnTo>
                        <a:pt x="594" y="2605"/>
                      </a:lnTo>
                      <a:lnTo>
                        <a:pt x="592" y="2576"/>
                      </a:lnTo>
                      <a:lnTo>
                        <a:pt x="590" y="2546"/>
                      </a:lnTo>
                      <a:lnTo>
                        <a:pt x="588" y="2515"/>
                      </a:lnTo>
                      <a:lnTo>
                        <a:pt x="587" y="2485"/>
                      </a:lnTo>
                      <a:lnTo>
                        <a:pt x="585" y="2456"/>
                      </a:lnTo>
                      <a:lnTo>
                        <a:pt x="584" y="2429"/>
                      </a:lnTo>
                      <a:lnTo>
                        <a:pt x="582" y="2406"/>
                      </a:lnTo>
                      <a:lnTo>
                        <a:pt x="536" y="2369"/>
                      </a:lnTo>
                      <a:lnTo>
                        <a:pt x="495" y="2328"/>
                      </a:lnTo>
                      <a:lnTo>
                        <a:pt x="460" y="2285"/>
                      </a:lnTo>
                      <a:lnTo>
                        <a:pt x="432" y="2240"/>
                      </a:lnTo>
                      <a:lnTo>
                        <a:pt x="408" y="2193"/>
                      </a:lnTo>
                      <a:lnTo>
                        <a:pt x="392" y="2145"/>
                      </a:lnTo>
                      <a:lnTo>
                        <a:pt x="382" y="2095"/>
                      </a:lnTo>
                      <a:lnTo>
                        <a:pt x="378" y="2044"/>
                      </a:lnTo>
                      <a:lnTo>
                        <a:pt x="376" y="2019"/>
                      </a:lnTo>
                      <a:lnTo>
                        <a:pt x="368" y="1991"/>
                      </a:lnTo>
                      <a:lnTo>
                        <a:pt x="357" y="1963"/>
                      </a:lnTo>
                      <a:lnTo>
                        <a:pt x="341" y="1933"/>
                      </a:lnTo>
                      <a:lnTo>
                        <a:pt x="320" y="1899"/>
                      </a:lnTo>
                      <a:lnTo>
                        <a:pt x="297" y="1862"/>
                      </a:lnTo>
                      <a:lnTo>
                        <a:pt x="268" y="1821"/>
                      </a:lnTo>
                      <a:lnTo>
                        <a:pt x="245" y="1788"/>
                      </a:lnTo>
                      <a:lnTo>
                        <a:pt x="222" y="1752"/>
                      </a:lnTo>
                      <a:lnTo>
                        <a:pt x="197" y="1714"/>
                      </a:lnTo>
                      <a:lnTo>
                        <a:pt x="173" y="1675"/>
                      </a:lnTo>
                      <a:lnTo>
                        <a:pt x="149" y="1633"/>
                      </a:lnTo>
                      <a:lnTo>
                        <a:pt x="125" y="1588"/>
                      </a:lnTo>
                      <a:lnTo>
                        <a:pt x="102" y="1542"/>
                      </a:lnTo>
                      <a:lnTo>
                        <a:pt x="82" y="1493"/>
                      </a:lnTo>
                      <a:lnTo>
                        <a:pt x="62" y="1440"/>
                      </a:lnTo>
                      <a:lnTo>
                        <a:pt x="45" y="1384"/>
                      </a:lnTo>
                      <a:lnTo>
                        <a:pt x="30" y="1326"/>
                      </a:lnTo>
                      <a:lnTo>
                        <a:pt x="17" y="1263"/>
                      </a:lnTo>
                      <a:lnTo>
                        <a:pt x="8" y="1197"/>
                      </a:lnTo>
                      <a:lnTo>
                        <a:pt x="3" y="1128"/>
                      </a:lnTo>
                      <a:lnTo>
                        <a:pt x="0" y="1054"/>
                      </a:lnTo>
                      <a:lnTo>
                        <a:pt x="4" y="968"/>
                      </a:lnTo>
                      <a:lnTo>
                        <a:pt x="15" y="883"/>
                      </a:lnTo>
                      <a:lnTo>
                        <a:pt x="32" y="801"/>
                      </a:lnTo>
                      <a:lnTo>
                        <a:pt x="57" y="722"/>
                      </a:lnTo>
                      <a:lnTo>
                        <a:pt x="87" y="644"/>
                      </a:lnTo>
                      <a:lnTo>
                        <a:pt x="123" y="570"/>
                      </a:lnTo>
                      <a:lnTo>
                        <a:pt x="165" y="499"/>
                      </a:lnTo>
                      <a:lnTo>
                        <a:pt x="213" y="433"/>
                      </a:lnTo>
                      <a:lnTo>
                        <a:pt x="266" y="368"/>
                      </a:lnTo>
                      <a:lnTo>
                        <a:pt x="323" y="310"/>
                      </a:lnTo>
                      <a:lnTo>
                        <a:pt x="385" y="255"/>
                      </a:lnTo>
                      <a:lnTo>
                        <a:pt x="451" y="204"/>
                      </a:lnTo>
                      <a:lnTo>
                        <a:pt x="521" y="159"/>
                      </a:lnTo>
                      <a:lnTo>
                        <a:pt x="595" y="118"/>
                      </a:lnTo>
                      <a:lnTo>
                        <a:pt x="672" y="83"/>
                      </a:lnTo>
                      <a:lnTo>
                        <a:pt x="753" y="54"/>
                      </a:lnTo>
                      <a:lnTo>
                        <a:pt x="836" y="32"/>
                      </a:lnTo>
                      <a:lnTo>
                        <a:pt x="921" y="15"/>
                      </a:lnTo>
                      <a:lnTo>
                        <a:pt x="1009" y="3"/>
                      </a:lnTo>
                      <a:lnTo>
                        <a:pt x="10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26" name="Freeform 34"/>
                <p:cNvSpPr>
                  <a:spLocks/>
                </p:cNvSpPr>
                <p:nvPr/>
              </p:nvSpPr>
              <p:spPr bwMode="auto">
                <a:xfrm>
                  <a:off x="2525713" y="1574800"/>
                  <a:ext cx="31750" cy="79375"/>
                </a:xfrm>
                <a:custGeom>
                  <a:avLst/>
                  <a:gdLst>
                    <a:gd name="T0" fmla="*/ 69 w 138"/>
                    <a:gd name="T1" fmla="*/ 0 h 344"/>
                    <a:gd name="T2" fmla="*/ 69 w 138"/>
                    <a:gd name="T3" fmla="*/ 0 h 344"/>
                    <a:gd name="T4" fmla="*/ 87 w 138"/>
                    <a:gd name="T5" fmla="*/ 3 h 344"/>
                    <a:gd name="T6" fmla="*/ 104 w 138"/>
                    <a:gd name="T7" fmla="*/ 9 h 344"/>
                    <a:gd name="T8" fmla="*/ 118 w 138"/>
                    <a:gd name="T9" fmla="*/ 21 h 344"/>
                    <a:gd name="T10" fmla="*/ 129 w 138"/>
                    <a:gd name="T11" fmla="*/ 34 h 344"/>
                    <a:gd name="T12" fmla="*/ 136 w 138"/>
                    <a:gd name="T13" fmla="*/ 51 h 344"/>
                    <a:gd name="T14" fmla="*/ 138 w 138"/>
                    <a:gd name="T15" fmla="*/ 69 h 344"/>
                    <a:gd name="T16" fmla="*/ 138 w 138"/>
                    <a:gd name="T17" fmla="*/ 275 h 344"/>
                    <a:gd name="T18" fmla="*/ 136 w 138"/>
                    <a:gd name="T19" fmla="*/ 294 h 344"/>
                    <a:gd name="T20" fmla="*/ 129 w 138"/>
                    <a:gd name="T21" fmla="*/ 310 h 344"/>
                    <a:gd name="T22" fmla="*/ 118 w 138"/>
                    <a:gd name="T23" fmla="*/ 325 h 344"/>
                    <a:gd name="T24" fmla="*/ 104 w 138"/>
                    <a:gd name="T25" fmla="*/ 335 h 344"/>
                    <a:gd name="T26" fmla="*/ 87 w 138"/>
                    <a:gd name="T27" fmla="*/ 342 h 344"/>
                    <a:gd name="T28" fmla="*/ 69 w 138"/>
                    <a:gd name="T29" fmla="*/ 344 h 344"/>
                    <a:gd name="T30" fmla="*/ 51 w 138"/>
                    <a:gd name="T31" fmla="*/ 342 h 344"/>
                    <a:gd name="T32" fmla="*/ 34 w 138"/>
                    <a:gd name="T33" fmla="*/ 335 h 344"/>
                    <a:gd name="T34" fmla="*/ 20 w 138"/>
                    <a:gd name="T35" fmla="*/ 325 h 344"/>
                    <a:gd name="T36" fmla="*/ 9 w 138"/>
                    <a:gd name="T37" fmla="*/ 310 h 344"/>
                    <a:gd name="T38" fmla="*/ 2 w 138"/>
                    <a:gd name="T39" fmla="*/ 294 h 344"/>
                    <a:gd name="T40" fmla="*/ 0 w 138"/>
                    <a:gd name="T41" fmla="*/ 275 h 344"/>
                    <a:gd name="T42" fmla="*/ 0 w 138"/>
                    <a:gd name="T43" fmla="*/ 69 h 344"/>
                    <a:gd name="T44" fmla="*/ 2 w 138"/>
                    <a:gd name="T45" fmla="*/ 51 h 344"/>
                    <a:gd name="T46" fmla="*/ 9 w 138"/>
                    <a:gd name="T47" fmla="*/ 34 h 344"/>
                    <a:gd name="T48" fmla="*/ 20 w 138"/>
                    <a:gd name="T49" fmla="*/ 21 h 344"/>
                    <a:gd name="T50" fmla="*/ 34 w 138"/>
                    <a:gd name="T51" fmla="*/ 9 h 344"/>
                    <a:gd name="T52" fmla="*/ 51 w 138"/>
                    <a:gd name="T53" fmla="*/ 3 h 344"/>
                    <a:gd name="T54" fmla="*/ 69 w 138"/>
                    <a:gd name="T5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344">
                      <a:moveTo>
                        <a:pt x="69" y="0"/>
                      </a:moveTo>
                      <a:lnTo>
                        <a:pt x="69" y="0"/>
                      </a:lnTo>
                      <a:lnTo>
                        <a:pt x="87" y="3"/>
                      </a:lnTo>
                      <a:lnTo>
                        <a:pt x="104" y="9"/>
                      </a:lnTo>
                      <a:lnTo>
                        <a:pt x="118" y="21"/>
                      </a:lnTo>
                      <a:lnTo>
                        <a:pt x="129" y="34"/>
                      </a:lnTo>
                      <a:lnTo>
                        <a:pt x="136" y="51"/>
                      </a:lnTo>
                      <a:lnTo>
                        <a:pt x="138" y="69"/>
                      </a:lnTo>
                      <a:lnTo>
                        <a:pt x="138" y="275"/>
                      </a:lnTo>
                      <a:lnTo>
                        <a:pt x="136" y="294"/>
                      </a:lnTo>
                      <a:lnTo>
                        <a:pt x="129" y="310"/>
                      </a:lnTo>
                      <a:lnTo>
                        <a:pt x="118" y="325"/>
                      </a:lnTo>
                      <a:lnTo>
                        <a:pt x="104" y="335"/>
                      </a:lnTo>
                      <a:lnTo>
                        <a:pt x="87" y="342"/>
                      </a:lnTo>
                      <a:lnTo>
                        <a:pt x="69" y="344"/>
                      </a:lnTo>
                      <a:lnTo>
                        <a:pt x="51" y="342"/>
                      </a:lnTo>
                      <a:lnTo>
                        <a:pt x="34" y="335"/>
                      </a:lnTo>
                      <a:lnTo>
                        <a:pt x="20" y="325"/>
                      </a:lnTo>
                      <a:lnTo>
                        <a:pt x="9" y="310"/>
                      </a:lnTo>
                      <a:lnTo>
                        <a:pt x="2" y="294"/>
                      </a:lnTo>
                      <a:lnTo>
                        <a:pt x="0" y="275"/>
                      </a:lnTo>
                      <a:lnTo>
                        <a:pt x="0" y="69"/>
                      </a:lnTo>
                      <a:lnTo>
                        <a:pt x="2" y="51"/>
                      </a:lnTo>
                      <a:lnTo>
                        <a:pt x="9" y="34"/>
                      </a:lnTo>
                      <a:lnTo>
                        <a:pt x="20" y="21"/>
                      </a:lnTo>
                      <a:lnTo>
                        <a:pt x="34" y="9"/>
                      </a:lnTo>
                      <a:lnTo>
                        <a:pt x="51" y="3"/>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27" name="Freeform 35"/>
                <p:cNvSpPr>
                  <a:spLocks/>
                </p:cNvSpPr>
                <p:nvPr/>
              </p:nvSpPr>
              <p:spPr bwMode="auto">
                <a:xfrm>
                  <a:off x="2349500" y="1622425"/>
                  <a:ext cx="53975" cy="71437"/>
                </a:xfrm>
                <a:custGeom>
                  <a:avLst/>
                  <a:gdLst>
                    <a:gd name="T0" fmla="*/ 69 w 243"/>
                    <a:gd name="T1" fmla="*/ 0 h 317"/>
                    <a:gd name="T2" fmla="*/ 87 w 243"/>
                    <a:gd name="T3" fmla="*/ 2 h 317"/>
                    <a:gd name="T4" fmla="*/ 103 w 243"/>
                    <a:gd name="T5" fmla="*/ 9 h 317"/>
                    <a:gd name="T6" fmla="*/ 118 w 243"/>
                    <a:gd name="T7" fmla="*/ 20 h 317"/>
                    <a:gd name="T8" fmla="*/ 129 w 243"/>
                    <a:gd name="T9" fmla="*/ 34 h 317"/>
                    <a:gd name="T10" fmla="*/ 233 w 243"/>
                    <a:gd name="T11" fmla="*/ 214 h 317"/>
                    <a:gd name="T12" fmla="*/ 240 w 243"/>
                    <a:gd name="T13" fmla="*/ 230 h 317"/>
                    <a:gd name="T14" fmla="*/ 243 w 243"/>
                    <a:gd name="T15" fmla="*/ 248 h 317"/>
                    <a:gd name="T16" fmla="*/ 240 w 243"/>
                    <a:gd name="T17" fmla="*/ 265 h 317"/>
                    <a:gd name="T18" fmla="*/ 233 w 243"/>
                    <a:gd name="T19" fmla="*/ 282 h 317"/>
                    <a:gd name="T20" fmla="*/ 223 w 243"/>
                    <a:gd name="T21" fmla="*/ 297 h 317"/>
                    <a:gd name="T22" fmla="*/ 209 w 243"/>
                    <a:gd name="T23" fmla="*/ 308 h 317"/>
                    <a:gd name="T24" fmla="*/ 191 w 243"/>
                    <a:gd name="T25" fmla="*/ 315 h 317"/>
                    <a:gd name="T26" fmla="*/ 173 w 243"/>
                    <a:gd name="T27" fmla="*/ 317 h 317"/>
                    <a:gd name="T28" fmla="*/ 155 w 243"/>
                    <a:gd name="T29" fmla="*/ 315 h 317"/>
                    <a:gd name="T30" fmla="*/ 139 w 243"/>
                    <a:gd name="T31" fmla="*/ 308 h 317"/>
                    <a:gd name="T32" fmla="*/ 125 w 243"/>
                    <a:gd name="T33" fmla="*/ 297 h 317"/>
                    <a:gd name="T34" fmla="*/ 113 w 243"/>
                    <a:gd name="T35" fmla="*/ 282 h 317"/>
                    <a:gd name="T36" fmla="*/ 9 w 243"/>
                    <a:gd name="T37" fmla="*/ 103 h 317"/>
                    <a:gd name="T38" fmla="*/ 2 w 243"/>
                    <a:gd name="T39" fmla="*/ 86 h 317"/>
                    <a:gd name="T40" fmla="*/ 0 w 243"/>
                    <a:gd name="T41" fmla="*/ 68 h 317"/>
                    <a:gd name="T42" fmla="*/ 2 w 243"/>
                    <a:gd name="T43" fmla="*/ 51 h 317"/>
                    <a:gd name="T44" fmla="*/ 9 w 243"/>
                    <a:gd name="T45" fmla="*/ 34 h 317"/>
                    <a:gd name="T46" fmla="*/ 20 w 243"/>
                    <a:gd name="T47" fmla="*/ 21 h 317"/>
                    <a:gd name="T48" fmla="*/ 34 w 243"/>
                    <a:gd name="T49" fmla="*/ 10 h 317"/>
                    <a:gd name="T50" fmla="*/ 52 w 243"/>
                    <a:gd name="T51" fmla="*/ 2 h 317"/>
                    <a:gd name="T52" fmla="*/ 69 w 243"/>
                    <a:gd name="T53"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317">
                      <a:moveTo>
                        <a:pt x="69" y="0"/>
                      </a:moveTo>
                      <a:lnTo>
                        <a:pt x="87" y="2"/>
                      </a:lnTo>
                      <a:lnTo>
                        <a:pt x="103" y="9"/>
                      </a:lnTo>
                      <a:lnTo>
                        <a:pt x="118" y="20"/>
                      </a:lnTo>
                      <a:lnTo>
                        <a:pt x="129" y="34"/>
                      </a:lnTo>
                      <a:lnTo>
                        <a:pt x="233" y="214"/>
                      </a:lnTo>
                      <a:lnTo>
                        <a:pt x="240" y="230"/>
                      </a:lnTo>
                      <a:lnTo>
                        <a:pt x="243" y="248"/>
                      </a:lnTo>
                      <a:lnTo>
                        <a:pt x="240" y="265"/>
                      </a:lnTo>
                      <a:lnTo>
                        <a:pt x="233" y="282"/>
                      </a:lnTo>
                      <a:lnTo>
                        <a:pt x="223" y="297"/>
                      </a:lnTo>
                      <a:lnTo>
                        <a:pt x="209" y="308"/>
                      </a:lnTo>
                      <a:lnTo>
                        <a:pt x="191" y="315"/>
                      </a:lnTo>
                      <a:lnTo>
                        <a:pt x="173" y="317"/>
                      </a:lnTo>
                      <a:lnTo>
                        <a:pt x="155" y="315"/>
                      </a:lnTo>
                      <a:lnTo>
                        <a:pt x="139" y="308"/>
                      </a:lnTo>
                      <a:lnTo>
                        <a:pt x="125" y="297"/>
                      </a:lnTo>
                      <a:lnTo>
                        <a:pt x="113" y="282"/>
                      </a:lnTo>
                      <a:lnTo>
                        <a:pt x="9" y="103"/>
                      </a:lnTo>
                      <a:lnTo>
                        <a:pt x="2" y="86"/>
                      </a:lnTo>
                      <a:lnTo>
                        <a:pt x="0" y="68"/>
                      </a:lnTo>
                      <a:lnTo>
                        <a:pt x="2" y="51"/>
                      </a:lnTo>
                      <a:lnTo>
                        <a:pt x="9" y="34"/>
                      </a:lnTo>
                      <a:lnTo>
                        <a:pt x="20" y="21"/>
                      </a:lnTo>
                      <a:lnTo>
                        <a:pt x="34" y="10"/>
                      </a:lnTo>
                      <a:lnTo>
                        <a:pt x="52" y="2"/>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28" name="Freeform 36"/>
                <p:cNvSpPr>
                  <a:spLocks/>
                </p:cNvSpPr>
                <p:nvPr/>
              </p:nvSpPr>
              <p:spPr bwMode="auto">
                <a:xfrm>
                  <a:off x="2219325" y="1751013"/>
                  <a:ext cx="71438" cy="55562"/>
                </a:xfrm>
                <a:custGeom>
                  <a:avLst/>
                  <a:gdLst>
                    <a:gd name="T0" fmla="*/ 69 w 319"/>
                    <a:gd name="T1" fmla="*/ 0 h 241"/>
                    <a:gd name="T2" fmla="*/ 86 w 319"/>
                    <a:gd name="T3" fmla="*/ 3 h 241"/>
                    <a:gd name="T4" fmla="*/ 104 w 319"/>
                    <a:gd name="T5" fmla="*/ 9 h 241"/>
                    <a:gd name="T6" fmla="*/ 285 w 319"/>
                    <a:gd name="T7" fmla="*/ 112 h 241"/>
                    <a:gd name="T8" fmla="*/ 299 w 319"/>
                    <a:gd name="T9" fmla="*/ 124 h 241"/>
                    <a:gd name="T10" fmla="*/ 310 w 319"/>
                    <a:gd name="T11" fmla="*/ 138 h 241"/>
                    <a:gd name="T12" fmla="*/ 316 w 319"/>
                    <a:gd name="T13" fmla="*/ 155 h 241"/>
                    <a:gd name="T14" fmla="*/ 319 w 319"/>
                    <a:gd name="T15" fmla="*/ 172 h 241"/>
                    <a:gd name="T16" fmla="*/ 316 w 319"/>
                    <a:gd name="T17" fmla="*/ 190 h 241"/>
                    <a:gd name="T18" fmla="*/ 310 w 319"/>
                    <a:gd name="T19" fmla="*/ 206 h 241"/>
                    <a:gd name="T20" fmla="*/ 298 w 319"/>
                    <a:gd name="T21" fmla="*/ 221 h 241"/>
                    <a:gd name="T22" fmla="*/ 283 w 319"/>
                    <a:gd name="T23" fmla="*/ 232 h 241"/>
                    <a:gd name="T24" fmla="*/ 266 w 319"/>
                    <a:gd name="T25" fmla="*/ 239 h 241"/>
                    <a:gd name="T26" fmla="*/ 249 w 319"/>
                    <a:gd name="T27" fmla="*/ 241 h 241"/>
                    <a:gd name="T28" fmla="*/ 231 w 319"/>
                    <a:gd name="T29" fmla="*/ 239 h 241"/>
                    <a:gd name="T30" fmla="*/ 214 w 319"/>
                    <a:gd name="T31" fmla="*/ 231 h 241"/>
                    <a:gd name="T32" fmla="*/ 34 w 319"/>
                    <a:gd name="T33" fmla="*/ 129 h 241"/>
                    <a:gd name="T34" fmla="*/ 19 w 319"/>
                    <a:gd name="T35" fmla="*/ 118 h 241"/>
                    <a:gd name="T36" fmla="*/ 9 w 319"/>
                    <a:gd name="T37" fmla="*/ 103 h 241"/>
                    <a:gd name="T38" fmla="*/ 2 w 319"/>
                    <a:gd name="T39" fmla="*/ 87 h 241"/>
                    <a:gd name="T40" fmla="*/ 0 w 319"/>
                    <a:gd name="T41" fmla="*/ 69 h 241"/>
                    <a:gd name="T42" fmla="*/ 2 w 319"/>
                    <a:gd name="T43" fmla="*/ 51 h 241"/>
                    <a:gd name="T44" fmla="*/ 9 w 319"/>
                    <a:gd name="T45" fmla="*/ 34 h 241"/>
                    <a:gd name="T46" fmla="*/ 20 w 319"/>
                    <a:gd name="T47" fmla="*/ 20 h 241"/>
                    <a:gd name="T48" fmla="*/ 35 w 319"/>
                    <a:gd name="T49" fmla="*/ 9 h 241"/>
                    <a:gd name="T50" fmla="*/ 51 w 319"/>
                    <a:gd name="T51" fmla="*/ 3 h 241"/>
                    <a:gd name="T52" fmla="*/ 69 w 319"/>
                    <a:gd name="T5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1">
                      <a:moveTo>
                        <a:pt x="69" y="0"/>
                      </a:moveTo>
                      <a:lnTo>
                        <a:pt x="86" y="3"/>
                      </a:lnTo>
                      <a:lnTo>
                        <a:pt x="104" y="9"/>
                      </a:lnTo>
                      <a:lnTo>
                        <a:pt x="285" y="112"/>
                      </a:lnTo>
                      <a:lnTo>
                        <a:pt x="299" y="124"/>
                      </a:lnTo>
                      <a:lnTo>
                        <a:pt x="310" y="138"/>
                      </a:lnTo>
                      <a:lnTo>
                        <a:pt x="316" y="155"/>
                      </a:lnTo>
                      <a:lnTo>
                        <a:pt x="319" y="172"/>
                      </a:lnTo>
                      <a:lnTo>
                        <a:pt x="316" y="190"/>
                      </a:lnTo>
                      <a:lnTo>
                        <a:pt x="310" y="206"/>
                      </a:lnTo>
                      <a:lnTo>
                        <a:pt x="298" y="221"/>
                      </a:lnTo>
                      <a:lnTo>
                        <a:pt x="283" y="232"/>
                      </a:lnTo>
                      <a:lnTo>
                        <a:pt x="266" y="239"/>
                      </a:lnTo>
                      <a:lnTo>
                        <a:pt x="249" y="241"/>
                      </a:lnTo>
                      <a:lnTo>
                        <a:pt x="231" y="239"/>
                      </a:lnTo>
                      <a:lnTo>
                        <a:pt x="214" y="231"/>
                      </a:lnTo>
                      <a:lnTo>
                        <a:pt x="34" y="129"/>
                      </a:lnTo>
                      <a:lnTo>
                        <a:pt x="19" y="118"/>
                      </a:lnTo>
                      <a:lnTo>
                        <a:pt x="9" y="103"/>
                      </a:lnTo>
                      <a:lnTo>
                        <a:pt x="2" y="87"/>
                      </a:lnTo>
                      <a:lnTo>
                        <a:pt x="0" y="69"/>
                      </a:lnTo>
                      <a:lnTo>
                        <a:pt x="2" y="51"/>
                      </a:lnTo>
                      <a:lnTo>
                        <a:pt x="9" y="34"/>
                      </a:lnTo>
                      <a:lnTo>
                        <a:pt x="20" y="20"/>
                      </a:lnTo>
                      <a:lnTo>
                        <a:pt x="35" y="9"/>
                      </a:lnTo>
                      <a:lnTo>
                        <a:pt x="51" y="3"/>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29" name="Freeform 37"/>
                <p:cNvSpPr>
                  <a:spLocks/>
                </p:cNvSpPr>
                <p:nvPr/>
              </p:nvSpPr>
              <p:spPr bwMode="auto">
                <a:xfrm>
                  <a:off x="2171700" y="1927225"/>
                  <a:ext cx="77788" cy="31750"/>
                </a:xfrm>
                <a:custGeom>
                  <a:avLst/>
                  <a:gdLst>
                    <a:gd name="T0" fmla="*/ 69 w 347"/>
                    <a:gd name="T1" fmla="*/ 0 h 139"/>
                    <a:gd name="T2" fmla="*/ 278 w 347"/>
                    <a:gd name="T3" fmla="*/ 0 h 139"/>
                    <a:gd name="T4" fmla="*/ 296 w 347"/>
                    <a:gd name="T5" fmla="*/ 4 h 139"/>
                    <a:gd name="T6" fmla="*/ 313 w 347"/>
                    <a:gd name="T7" fmla="*/ 10 h 139"/>
                    <a:gd name="T8" fmla="*/ 327 w 347"/>
                    <a:gd name="T9" fmla="*/ 21 h 139"/>
                    <a:gd name="T10" fmla="*/ 338 w 347"/>
                    <a:gd name="T11" fmla="*/ 35 h 139"/>
                    <a:gd name="T12" fmla="*/ 345 w 347"/>
                    <a:gd name="T13" fmla="*/ 51 h 139"/>
                    <a:gd name="T14" fmla="*/ 347 w 347"/>
                    <a:gd name="T15" fmla="*/ 70 h 139"/>
                    <a:gd name="T16" fmla="*/ 345 w 347"/>
                    <a:gd name="T17" fmla="*/ 88 h 139"/>
                    <a:gd name="T18" fmla="*/ 338 w 347"/>
                    <a:gd name="T19" fmla="*/ 104 h 139"/>
                    <a:gd name="T20" fmla="*/ 327 w 347"/>
                    <a:gd name="T21" fmla="*/ 119 h 139"/>
                    <a:gd name="T22" fmla="*/ 313 w 347"/>
                    <a:gd name="T23" fmla="*/ 129 h 139"/>
                    <a:gd name="T24" fmla="*/ 296 w 347"/>
                    <a:gd name="T25" fmla="*/ 137 h 139"/>
                    <a:gd name="T26" fmla="*/ 278 w 347"/>
                    <a:gd name="T27" fmla="*/ 139 h 139"/>
                    <a:gd name="T28" fmla="*/ 69 w 347"/>
                    <a:gd name="T29" fmla="*/ 139 h 139"/>
                    <a:gd name="T30" fmla="*/ 51 w 347"/>
                    <a:gd name="T31" fmla="*/ 137 h 139"/>
                    <a:gd name="T32" fmla="*/ 35 w 347"/>
                    <a:gd name="T33" fmla="*/ 129 h 139"/>
                    <a:gd name="T34" fmla="*/ 20 w 347"/>
                    <a:gd name="T35" fmla="*/ 119 h 139"/>
                    <a:gd name="T36" fmla="*/ 10 w 347"/>
                    <a:gd name="T37" fmla="*/ 104 h 139"/>
                    <a:gd name="T38" fmla="*/ 2 w 347"/>
                    <a:gd name="T39" fmla="*/ 88 h 139"/>
                    <a:gd name="T40" fmla="*/ 0 w 347"/>
                    <a:gd name="T41" fmla="*/ 70 h 139"/>
                    <a:gd name="T42" fmla="*/ 2 w 347"/>
                    <a:gd name="T43" fmla="*/ 51 h 139"/>
                    <a:gd name="T44" fmla="*/ 10 w 347"/>
                    <a:gd name="T45" fmla="*/ 35 h 139"/>
                    <a:gd name="T46" fmla="*/ 20 w 347"/>
                    <a:gd name="T47" fmla="*/ 21 h 139"/>
                    <a:gd name="T48" fmla="*/ 35 w 347"/>
                    <a:gd name="T49" fmla="*/ 10 h 139"/>
                    <a:gd name="T50" fmla="*/ 51 w 347"/>
                    <a:gd name="T51" fmla="*/ 4 h 139"/>
                    <a:gd name="T52" fmla="*/ 69 w 347"/>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7" h="139">
                      <a:moveTo>
                        <a:pt x="69" y="0"/>
                      </a:moveTo>
                      <a:lnTo>
                        <a:pt x="278" y="0"/>
                      </a:lnTo>
                      <a:lnTo>
                        <a:pt x="296" y="4"/>
                      </a:lnTo>
                      <a:lnTo>
                        <a:pt x="313" y="10"/>
                      </a:lnTo>
                      <a:lnTo>
                        <a:pt x="327" y="21"/>
                      </a:lnTo>
                      <a:lnTo>
                        <a:pt x="338" y="35"/>
                      </a:lnTo>
                      <a:lnTo>
                        <a:pt x="345" y="51"/>
                      </a:lnTo>
                      <a:lnTo>
                        <a:pt x="347" y="70"/>
                      </a:lnTo>
                      <a:lnTo>
                        <a:pt x="345" y="88"/>
                      </a:lnTo>
                      <a:lnTo>
                        <a:pt x="338" y="104"/>
                      </a:lnTo>
                      <a:lnTo>
                        <a:pt x="327" y="119"/>
                      </a:lnTo>
                      <a:lnTo>
                        <a:pt x="313" y="129"/>
                      </a:lnTo>
                      <a:lnTo>
                        <a:pt x="296" y="137"/>
                      </a:lnTo>
                      <a:lnTo>
                        <a:pt x="278" y="139"/>
                      </a:lnTo>
                      <a:lnTo>
                        <a:pt x="69" y="139"/>
                      </a:lnTo>
                      <a:lnTo>
                        <a:pt x="51" y="137"/>
                      </a:lnTo>
                      <a:lnTo>
                        <a:pt x="35" y="129"/>
                      </a:lnTo>
                      <a:lnTo>
                        <a:pt x="20" y="119"/>
                      </a:lnTo>
                      <a:lnTo>
                        <a:pt x="10" y="104"/>
                      </a:lnTo>
                      <a:lnTo>
                        <a:pt x="2" y="88"/>
                      </a:lnTo>
                      <a:lnTo>
                        <a:pt x="0" y="70"/>
                      </a:lnTo>
                      <a:lnTo>
                        <a:pt x="2" y="51"/>
                      </a:lnTo>
                      <a:lnTo>
                        <a:pt x="10" y="35"/>
                      </a:lnTo>
                      <a:lnTo>
                        <a:pt x="20" y="21"/>
                      </a:lnTo>
                      <a:lnTo>
                        <a:pt x="35" y="10"/>
                      </a:lnTo>
                      <a:lnTo>
                        <a:pt x="51" y="4"/>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30" name="Freeform 38"/>
                <p:cNvSpPr>
                  <a:spLocks/>
                </p:cNvSpPr>
                <p:nvPr/>
              </p:nvSpPr>
              <p:spPr bwMode="auto">
                <a:xfrm>
                  <a:off x="2219325" y="2079625"/>
                  <a:ext cx="71438" cy="55562"/>
                </a:xfrm>
                <a:custGeom>
                  <a:avLst/>
                  <a:gdLst>
                    <a:gd name="T0" fmla="*/ 249 w 319"/>
                    <a:gd name="T1" fmla="*/ 0 h 242"/>
                    <a:gd name="T2" fmla="*/ 268 w 319"/>
                    <a:gd name="T3" fmla="*/ 3 h 242"/>
                    <a:gd name="T4" fmla="*/ 283 w 319"/>
                    <a:gd name="T5" fmla="*/ 9 h 242"/>
                    <a:gd name="T6" fmla="*/ 298 w 319"/>
                    <a:gd name="T7" fmla="*/ 20 h 242"/>
                    <a:gd name="T8" fmla="*/ 310 w 319"/>
                    <a:gd name="T9" fmla="*/ 35 h 242"/>
                    <a:gd name="T10" fmla="*/ 316 w 319"/>
                    <a:gd name="T11" fmla="*/ 52 h 242"/>
                    <a:gd name="T12" fmla="*/ 319 w 319"/>
                    <a:gd name="T13" fmla="*/ 70 h 242"/>
                    <a:gd name="T14" fmla="*/ 316 w 319"/>
                    <a:gd name="T15" fmla="*/ 86 h 242"/>
                    <a:gd name="T16" fmla="*/ 310 w 319"/>
                    <a:gd name="T17" fmla="*/ 103 h 242"/>
                    <a:gd name="T18" fmla="*/ 298 w 319"/>
                    <a:gd name="T19" fmla="*/ 118 h 242"/>
                    <a:gd name="T20" fmla="*/ 285 w 319"/>
                    <a:gd name="T21" fmla="*/ 129 h 242"/>
                    <a:gd name="T22" fmla="*/ 104 w 319"/>
                    <a:gd name="T23" fmla="*/ 232 h 242"/>
                    <a:gd name="T24" fmla="*/ 87 w 319"/>
                    <a:gd name="T25" fmla="*/ 239 h 242"/>
                    <a:gd name="T26" fmla="*/ 69 w 319"/>
                    <a:gd name="T27" fmla="*/ 242 h 242"/>
                    <a:gd name="T28" fmla="*/ 51 w 319"/>
                    <a:gd name="T29" fmla="*/ 239 h 242"/>
                    <a:gd name="T30" fmla="*/ 35 w 319"/>
                    <a:gd name="T31" fmla="*/ 233 h 242"/>
                    <a:gd name="T32" fmla="*/ 20 w 319"/>
                    <a:gd name="T33" fmla="*/ 222 h 242"/>
                    <a:gd name="T34" fmla="*/ 9 w 319"/>
                    <a:gd name="T35" fmla="*/ 207 h 242"/>
                    <a:gd name="T36" fmla="*/ 2 w 319"/>
                    <a:gd name="T37" fmla="*/ 190 h 242"/>
                    <a:gd name="T38" fmla="*/ 0 w 319"/>
                    <a:gd name="T39" fmla="*/ 172 h 242"/>
                    <a:gd name="T40" fmla="*/ 2 w 319"/>
                    <a:gd name="T41" fmla="*/ 155 h 242"/>
                    <a:gd name="T42" fmla="*/ 9 w 319"/>
                    <a:gd name="T43" fmla="*/ 138 h 242"/>
                    <a:gd name="T44" fmla="*/ 19 w 319"/>
                    <a:gd name="T45" fmla="*/ 125 h 242"/>
                    <a:gd name="T46" fmla="*/ 34 w 319"/>
                    <a:gd name="T47" fmla="*/ 114 h 242"/>
                    <a:gd name="T48" fmla="*/ 214 w 319"/>
                    <a:gd name="T49" fmla="*/ 10 h 242"/>
                    <a:gd name="T50" fmla="*/ 232 w 319"/>
                    <a:gd name="T51" fmla="*/ 2 h 242"/>
                    <a:gd name="T52" fmla="*/ 249 w 319"/>
                    <a:gd name="T5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2">
                      <a:moveTo>
                        <a:pt x="249" y="0"/>
                      </a:moveTo>
                      <a:lnTo>
                        <a:pt x="268" y="3"/>
                      </a:lnTo>
                      <a:lnTo>
                        <a:pt x="283" y="9"/>
                      </a:lnTo>
                      <a:lnTo>
                        <a:pt x="298" y="20"/>
                      </a:lnTo>
                      <a:lnTo>
                        <a:pt x="310" y="35"/>
                      </a:lnTo>
                      <a:lnTo>
                        <a:pt x="316" y="52"/>
                      </a:lnTo>
                      <a:lnTo>
                        <a:pt x="319" y="70"/>
                      </a:lnTo>
                      <a:lnTo>
                        <a:pt x="316" y="86"/>
                      </a:lnTo>
                      <a:lnTo>
                        <a:pt x="310" y="103"/>
                      </a:lnTo>
                      <a:lnTo>
                        <a:pt x="298" y="118"/>
                      </a:lnTo>
                      <a:lnTo>
                        <a:pt x="285" y="129"/>
                      </a:lnTo>
                      <a:lnTo>
                        <a:pt x="104" y="232"/>
                      </a:lnTo>
                      <a:lnTo>
                        <a:pt x="87" y="239"/>
                      </a:lnTo>
                      <a:lnTo>
                        <a:pt x="69" y="242"/>
                      </a:lnTo>
                      <a:lnTo>
                        <a:pt x="51" y="239"/>
                      </a:lnTo>
                      <a:lnTo>
                        <a:pt x="35" y="233"/>
                      </a:lnTo>
                      <a:lnTo>
                        <a:pt x="20" y="222"/>
                      </a:lnTo>
                      <a:lnTo>
                        <a:pt x="9" y="207"/>
                      </a:lnTo>
                      <a:lnTo>
                        <a:pt x="2" y="190"/>
                      </a:lnTo>
                      <a:lnTo>
                        <a:pt x="0" y="172"/>
                      </a:lnTo>
                      <a:lnTo>
                        <a:pt x="2" y="155"/>
                      </a:lnTo>
                      <a:lnTo>
                        <a:pt x="9" y="138"/>
                      </a:lnTo>
                      <a:lnTo>
                        <a:pt x="19" y="125"/>
                      </a:lnTo>
                      <a:lnTo>
                        <a:pt x="34" y="114"/>
                      </a:lnTo>
                      <a:lnTo>
                        <a:pt x="214" y="10"/>
                      </a:lnTo>
                      <a:lnTo>
                        <a:pt x="232" y="2"/>
                      </a:lnTo>
                      <a:lnTo>
                        <a:pt x="2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31" name="Freeform 39"/>
                <p:cNvSpPr>
                  <a:spLocks/>
                </p:cNvSpPr>
                <p:nvPr/>
              </p:nvSpPr>
              <p:spPr bwMode="auto">
                <a:xfrm>
                  <a:off x="2792413" y="2079625"/>
                  <a:ext cx="71438" cy="55562"/>
                </a:xfrm>
                <a:custGeom>
                  <a:avLst/>
                  <a:gdLst>
                    <a:gd name="T0" fmla="*/ 69 w 319"/>
                    <a:gd name="T1" fmla="*/ 0 h 242"/>
                    <a:gd name="T2" fmla="*/ 87 w 319"/>
                    <a:gd name="T3" fmla="*/ 2 h 242"/>
                    <a:gd name="T4" fmla="*/ 104 w 319"/>
                    <a:gd name="T5" fmla="*/ 10 h 242"/>
                    <a:gd name="T6" fmla="*/ 285 w 319"/>
                    <a:gd name="T7" fmla="*/ 114 h 242"/>
                    <a:gd name="T8" fmla="*/ 299 w 319"/>
                    <a:gd name="T9" fmla="*/ 125 h 242"/>
                    <a:gd name="T10" fmla="*/ 310 w 319"/>
                    <a:gd name="T11" fmla="*/ 138 h 242"/>
                    <a:gd name="T12" fmla="*/ 316 w 319"/>
                    <a:gd name="T13" fmla="*/ 155 h 242"/>
                    <a:gd name="T14" fmla="*/ 319 w 319"/>
                    <a:gd name="T15" fmla="*/ 172 h 242"/>
                    <a:gd name="T16" fmla="*/ 316 w 319"/>
                    <a:gd name="T17" fmla="*/ 190 h 242"/>
                    <a:gd name="T18" fmla="*/ 310 w 319"/>
                    <a:gd name="T19" fmla="*/ 207 h 242"/>
                    <a:gd name="T20" fmla="*/ 298 w 319"/>
                    <a:gd name="T21" fmla="*/ 222 h 242"/>
                    <a:gd name="T22" fmla="*/ 284 w 319"/>
                    <a:gd name="T23" fmla="*/ 233 h 242"/>
                    <a:gd name="T24" fmla="*/ 268 w 319"/>
                    <a:gd name="T25" fmla="*/ 239 h 242"/>
                    <a:gd name="T26" fmla="*/ 250 w 319"/>
                    <a:gd name="T27" fmla="*/ 242 h 242"/>
                    <a:gd name="T28" fmla="*/ 231 w 319"/>
                    <a:gd name="T29" fmla="*/ 239 h 242"/>
                    <a:gd name="T30" fmla="*/ 214 w 319"/>
                    <a:gd name="T31" fmla="*/ 232 h 242"/>
                    <a:gd name="T32" fmla="*/ 34 w 319"/>
                    <a:gd name="T33" fmla="*/ 129 h 242"/>
                    <a:gd name="T34" fmla="*/ 20 w 319"/>
                    <a:gd name="T35" fmla="*/ 118 h 242"/>
                    <a:gd name="T36" fmla="*/ 9 w 319"/>
                    <a:gd name="T37" fmla="*/ 103 h 242"/>
                    <a:gd name="T38" fmla="*/ 2 w 319"/>
                    <a:gd name="T39" fmla="*/ 86 h 242"/>
                    <a:gd name="T40" fmla="*/ 0 w 319"/>
                    <a:gd name="T41" fmla="*/ 70 h 242"/>
                    <a:gd name="T42" fmla="*/ 2 w 319"/>
                    <a:gd name="T43" fmla="*/ 52 h 242"/>
                    <a:gd name="T44" fmla="*/ 9 w 319"/>
                    <a:gd name="T45" fmla="*/ 35 h 242"/>
                    <a:gd name="T46" fmla="*/ 20 w 319"/>
                    <a:gd name="T47" fmla="*/ 20 h 242"/>
                    <a:gd name="T48" fmla="*/ 35 w 319"/>
                    <a:gd name="T49" fmla="*/ 9 h 242"/>
                    <a:gd name="T50" fmla="*/ 51 w 319"/>
                    <a:gd name="T51" fmla="*/ 3 h 242"/>
                    <a:gd name="T52" fmla="*/ 69 w 319"/>
                    <a:gd name="T5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2">
                      <a:moveTo>
                        <a:pt x="69" y="0"/>
                      </a:moveTo>
                      <a:lnTo>
                        <a:pt x="87" y="2"/>
                      </a:lnTo>
                      <a:lnTo>
                        <a:pt x="104" y="10"/>
                      </a:lnTo>
                      <a:lnTo>
                        <a:pt x="285" y="114"/>
                      </a:lnTo>
                      <a:lnTo>
                        <a:pt x="299" y="125"/>
                      </a:lnTo>
                      <a:lnTo>
                        <a:pt x="310" y="138"/>
                      </a:lnTo>
                      <a:lnTo>
                        <a:pt x="316" y="155"/>
                      </a:lnTo>
                      <a:lnTo>
                        <a:pt x="319" y="172"/>
                      </a:lnTo>
                      <a:lnTo>
                        <a:pt x="316" y="190"/>
                      </a:lnTo>
                      <a:lnTo>
                        <a:pt x="310" y="207"/>
                      </a:lnTo>
                      <a:lnTo>
                        <a:pt x="298" y="222"/>
                      </a:lnTo>
                      <a:lnTo>
                        <a:pt x="284" y="233"/>
                      </a:lnTo>
                      <a:lnTo>
                        <a:pt x="268" y="239"/>
                      </a:lnTo>
                      <a:lnTo>
                        <a:pt x="250" y="242"/>
                      </a:lnTo>
                      <a:lnTo>
                        <a:pt x="231" y="239"/>
                      </a:lnTo>
                      <a:lnTo>
                        <a:pt x="214" y="232"/>
                      </a:lnTo>
                      <a:lnTo>
                        <a:pt x="34" y="129"/>
                      </a:lnTo>
                      <a:lnTo>
                        <a:pt x="20" y="118"/>
                      </a:lnTo>
                      <a:lnTo>
                        <a:pt x="9" y="103"/>
                      </a:lnTo>
                      <a:lnTo>
                        <a:pt x="2" y="86"/>
                      </a:lnTo>
                      <a:lnTo>
                        <a:pt x="0" y="70"/>
                      </a:lnTo>
                      <a:lnTo>
                        <a:pt x="2" y="52"/>
                      </a:lnTo>
                      <a:lnTo>
                        <a:pt x="9" y="35"/>
                      </a:lnTo>
                      <a:lnTo>
                        <a:pt x="20" y="20"/>
                      </a:lnTo>
                      <a:lnTo>
                        <a:pt x="35" y="9"/>
                      </a:lnTo>
                      <a:lnTo>
                        <a:pt x="51" y="3"/>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32" name="Freeform 40"/>
                <p:cNvSpPr>
                  <a:spLocks/>
                </p:cNvSpPr>
                <p:nvPr/>
              </p:nvSpPr>
              <p:spPr bwMode="auto">
                <a:xfrm>
                  <a:off x="2833688" y="1927225"/>
                  <a:ext cx="77788" cy="31750"/>
                </a:xfrm>
                <a:custGeom>
                  <a:avLst/>
                  <a:gdLst>
                    <a:gd name="T0" fmla="*/ 70 w 348"/>
                    <a:gd name="T1" fmla="*/ 0 h 139"/>
                    <a:gd name="T2" fmla="*/ 278 w 348"/>
                    <a:gd name="T3" fmla="*/ 0 h 139"/>
                    <a:gd name="T4" fmla="*/ 297 w 348"/>
                    <a:gd name="T5" fmla="*/ 4 h 139"/>
                    <a:gd name="T6" fmla="*/ 314 w 348"/>
                    <a:gd name="T7" fmla="*/ 10 h 139"/>
                    <a:gd name="T8" fmla="*/ 327 w 348"/>
                    <a:gd name="T9" fmla="*/ 21 h 139"/>
                    <a:gd name="T10" fmla="*/ 337 w 348"/>
                    <a:gd name="T11" fmla="*/ 35 h 139"/>
                    <a:gd name="T12" fmla="*/ 345 w 348"/>
                    <a:gd name="T13" fmla="*/ 51 h 139"/>
                    <a:gd name="T14" fmla="*/ 348 w 348"/>
                    <a:gd name="T15" fmla="*/ 70 h 139"/>
                    <a:gd name="T16" fmla="*/ 345 w 348"/>
                    <a:gd name="T17" fmla="*/ 88 h 139"/>
                    <a:gd name="T18" fmla="*/ 337 w 348"/>
                    <a:gd name="T19" fmla="*/ 104 h 139"/>
                    <a:gd name="T20" fmla="*/ 327 w 348"/>
                    <a:gd name="T21" fmla="*/ 119 h 139"/>
                    <a:gd name="T22" fmla="*/ 314 w 348"/>
                    <a:gd name="T23" fmla="*/ 129 h 139"/>
                    <a:gd name="T24" fmla="*/ 297 w 348"/>
                    <a:gd name="T25" fmla="*/ 137 h 139"/>
                    <a:gd name="T26" fmla="*/ 278 w 348"/>
                    <a:gd name="T27" fmla="*/ 139 h 139"/>
                    <a:gd name="T28" fmla="*/ 70 w 348"/>
                    <a:gd name="T29" fmla="*/ 139 h 139"/>
                    <a:gd name="T30" fmla="*/ 52 w 348"/>
                    <a:gd name="T31" fmla="*/ 137 h 139"/>
                    <a:gd name="T32" fmla="*/ 34 w 348"/>
                    <a:gd name="T33" fmla="*/ 129 h 139"/>
                    <a:gd name="T34" fmla="*/ 21 w 348"/>
                    <a:gd name="T35" fmla="*/ 119 h 139"/>
                    <a:gd name="T36" fmla="*/ 10 w 348"/>
                    <a:gd name="T37" fmla="*/ 104 h 139"/>
                    <a:gd name="T38" fmla="*/ 3 w 348"/>
                    <a:gd name="T39" fmla="*/ 88 h 139"/>
                    <a:gd name="T40" fmla="*/ 0 w 348"/>
                    <a:gd name="T41" fmla="*/ 70 h 139"/>
                    <a:gd name="T42" fmla="*/ 3 w 348"/>
                    <a:gd name="T43" fmla="*/ 51 h 139"/>
                    <a:gd name="T44" fmla="*/ 10 w 348"/>
                    <a:gd name="T45" fmla="*/ 35 h 139"/>
                    <a:gd name="T46" fmla="*/ 21 w 348"/>
                    <a:gd name="T47" fmla="*/ 21 h 139"/>
                    <a:gd name="T48" fmla="*/ 34 w 348"/>
                    <a:gd name="T49" fmla="*/ 10 h 139"/>
                    <a:gd name="T50" fmla="*/ 52 w 348"/>
                    <a:gd name="T51" fmla="*/ 4 h 139"/>
                    <a:gd name="T52" fmla="*/ 70 w 348"/>
                    <a:gd name="T5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8" h="139">
                      <a:moveTo>
                        <a:pt x="70" y="0"/>
                      </a:moveTo>
                      <a:lnTo>
                        <a:pt x="278" y="0"/>
                      </a:lnTo>
                      <a:lnTo>
                        <a:pt x="297" y="4"/>
                      </a:lnTo>
                      <a:lnTo>
                        <a:pt x="314" y="10"/>
                      </a:lnTo>
                      <a:lnTo>
                        <a:pt x="327" y="21"/>
                      </a:lnTo>
                      <a:lnTo>
                        <a:pt x="337" y="35"/>
                      </a:lnTo>
                      <a:lnTo>
                        <a:pt x="345" y="51"/>
                      </a:lnTo>
                      <a:lnTo>
                        <a:pt x="348" y="70"/>
                      </a:lnTo>
                      <a:lnTo>
                        <a:pt x="345" y="88"/>
                      </a:lnTo>
                      <a:lnTo>
                        <a:pt x="337" y="104"/>
                      </a:lnTo>
                      <a:lnTo>
                        <a:pt x="327" y="119"/>
                      </a:lnTo>
                      <a:lnTo>
                        <a:pt x="314" y="129"/>
                      </a:lnTo>
                      <a:lnTo>
                        <a:pt x="297" y="137"/>
                      </a:lnTo>
                      <a:lnTo>
                        <a:pt x="278" y="139"/>
                      </a:lnTo>
                      <a:lnTo>
                        <a:pt x="70" y="139"/>
                      </a:lnTo>
                      <a:lnTo>
                        <a:pt x="52" y="137"/>
                      </a:lnTo>
                      <a:lnTo>
                        <a:pt x="34" y="129"/>
                      </a:lnTo>
                      <a:lnTo>
                        <a:pt x="21" y="119"/>
                      </a:lnTo>
                      <a:lnTo>
                        <a:pt x="10" y="104"/>
                      </a:lnTo>
                      <a:lnTo>
                        <a:pt x="3" y="88"/>
                      </a:lnTo>
                      <a:lnTo>
                        <a:pt x="0" y="70"/>
                      </a:lnTo>
                      <a:lnTo>
                        <a:pt x="3" y="51"/>
                      </a:lnTo>
                      <a:lnTo>
                        <a:pt x="10" y="35"/>
                      </a:lnTo>
                      <a:lnTo>
                        <a:pt x="21" y="21"/>
                      </a:lnTo>
                      <a:lnTo>
                        <a:pt x="34" y="10"/>
                      </a:lnTo>
                      <a:lnTo>
                        <a:pt x="52" y="4"/>
                      </a:lnTo>
                      <a:lnTo>
                        <a:pt x="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33" name="Freeform 41"/>
                <p:cNvSpPr>
                  <a:spLocks/>
                </p:cNvSpPr>
                <p:nvPr/>
              </p:nvSpPr>
              <p:spPr bwMode="auto">
                <a:xfrm>
                  <a:off x="2792413" y="1751013"/>
                  <a:ext cx="71438" cy="55562"/>
                </a:xfrm>
                <a:custGeom>
                  <a:avLst/>
                  <a:gdLst>
                    <a:gd name="T0" fmla="*/ 250 w 319"/>
                    <a:gd name="T1" fmla="*/ 0 h 241"/>
                    <a:gd name="T2" fmla="*/ 268 w 319"/>
                    <a:gd name="T3" fmla="*/ 3 h 241"/>
                    <a:gd name="T4" fmla="*/ 284 w 319"/>
                    <a:gd name="T5" fmla="*/ 9 h 241"/>
                    <a:gd name="T6" fmla="*/ 298 w 319"/>
                    <a:gd name="T7" fmla="*/ 20 h 241"/>
                    <a:gd name="T8" fmla="*/ 310 w 319"/>
                    <a:gd name="T9" fmla="*/ 34 h 241"/>
                    <a:gd name="T10" fmla="*/ 316 w 319"/>
                    <a:gd name="T11" fmla="*/ 51 h 241"/>
                    <a:gd name="T12" fmla="*/ 319 w 319"/>
                    <a:gd name="T13" fmla="*/ 69 h 241"/>
                    <a:gd name="T14" fmla="*/ 316 w 319"/>
                    <a:gd name="T15" fmla="*/ 87 h 241"/>
                    <a:gd name="T16" fmla="*/ 310 w 319"/>
                    <a:gd name="T17" fmla="*/ 103 h 241"/>
                    <a:gd name="T18" fmla="*/ 299 w 319"/>
                    <a:gd name="T19" fmla="*/ 118 h 241"/>
                    <a:gd name="T20" fmla="*/ 285 w 319"/>
                    <a:gd name="T21" fmla="*/ 129 h 241"/>
                    <a:gd name="T22" fmla="*/ 104 w 319"/>
                    <a:gd name="T23" fmla="*/ 231 h 241"/>
                    <a:gd name="T24" fmla="*/ 87 w 319"/>
                    <a:gd name="T25" fmla="*/ 239 h 241"/>
                    <a:gd name="T26" fmla="*/ 69 w 319"/>
                    <a:gd name="T27" fmla="*/ 241 h 241"/>
                    <a:gd name="T28" fmla="*/ 52 w 319"/>
                    <a:gd name="T29" fmla="*/ 239 h 241"/>
                    <a:gd name="T30" fmla="*/ 35 w 319"/>
                    <a:gd name="T31" fmla="*/ 232 h 241"/>
                    <a:gd name="T32" fmla="*/ 20 w 319"/>
                    <a:gd name="T33" fmla="*/ 221 h 241"/>
                    <a:gd name="T34" fmla="*/ 9 w 319"/>
                    <a:gd name="T35" fmla="*/ 206 h 241"/>
                    <a:gd name="T36" fmla="*/ 2 w 319"/>
                    <a:gd name="T37" fmla="*/ 190 h 241"/>
                    <a:gd name="T38" fmla="*/ 0 w 319"/>
                    <a:gd name="T39" fmla="*/ 172 h 241"/>
                    <a:gd name="T40" fmla="*/ 2 w 319"/>
                    <a:gd name="T41" fmla="*/ 155 h 241"/>
                    <a:gd name="T42" fmla="*/ 9 w 319"/>
                    <a:gd name="T43" fmla="*/ 138 h 241"/>
                    <a:gd name="T44" fmla="*/ 20 w 319"/>
                    <a:gd name="T45" fmla="*/ 124 h 241"/>
                    <a:gd name="T46" fmla="*/ 34 w 319"/>
                    <a:gd name="T47" fmla="*/ 112 h 241"/>
                    <a:gd name="T48" fmla="*/ 214 w 319"/>
                    <a:gd name="T49" fmla="*/ 9 h 241"/>
                    <a:gd name="T50" fmla="*/ 233 w 319"/>
                    <a:gd name="T51" fmla="*/ 3 h 241"/>
                    <a:gd name="T52" fmla="*/ 250 w 319"/>
                    <a:gd name="T5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9" h="241">
                      <a:moveTo>
                        <a:pt x="250" y="0"/>
                      </a:moveTo>
                      <a:lnTo>
                        <a:pt x="268" y="3"/>
                      </a:lnTo>
                      <a:lnTo>
                        <a:pt x="284" y="9"/>
                      </a:lnTo>
                      <a:lnTo>
                        <a:pt x="298" y="20"/>
                      </a:lnTo>
                      <a:lnTo>
                        <a:pt x="310" y="34"/>
                      </a:lnTo>
                      <a:lnTo>
                        <a:pt x="316" y="51"/>
                      </a:lnTo>
                      <a:lnTo>
                        <a:pt x="319" y="69"/>
                      </a:lnTo>
                      <a:lnTo>
                        <a:pt x="316" y="87"/>
                      </a:lnTo>
                      <a:lnTo>
                        <a:pt x="310" y="103"/>
                      </a:lnTo>
                      <a:lnTo>
                        <a:pt x="299" y="118"/>
                      </a:lnTo>
                      <a:lnTo>
                        <a:pt x="285" y="129"/>
                      </a:lnTo>
                      <a:lnTo>
                        <a:pt x="104" y="231"/>
                      </a:lnTo>
                      <a:lnTo>
                        <a:pt x="87" y="239"/>
                      </a:lnTo>
                      <a:lnTo>
                        <a:pt x="69" y="241"/>
                      </a:lnTo>
                      <a:lnTo>
                        <a:pt x="52" y="239"/>
                      </a:lnTo>
                      <a:lnTo>
                        <a:pt x="35" y="232"/>
                      </a:lnTo>
                      <a:lnTo>
                        <a:pt x="20" y="221"/>
                      </a:lnTo>
                      <a:lnTo>
                        <a:pt x="9" y="206"/>
                      </a:lnTo>
                      <a:lnTo>
                        <a:pt x="2" y="190"/>
                      </a:lnTo>
                      <a:lnTo>
                        <a:pt x="0" y="172"/>
                      </a:lnTo>
                      <a:lnTo>
                        <a:pt x="2" y="155"/>
                      </a:lnTo>
                      <a:lnTo>
                        <a:pt x="9" y="138"/>
                      </a:lnTo>
                      <a:lnTo>
                        <a:pt x="20" y="124"/>
                      </a:lnTo>
                      <a:lnTo>
                        <a:pt x="34" y="112"/>
                      </a:lnTo>
                      <a:lnTo>
                        <a:pt x="214" y="9"/>
                      </a:lnTo>
                      <a:lnTo>
                        <a:pt x="233" y="3"/>
                      </a:lnTo>
                      <a:lnTo>
                        <a:pt x="2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34" name="Freeform 42"/>
                <p:cNvSpPr>
                  <a:spLocks/>
                </p:cNvSpPr>
                <p:nvPr/>
              </p:nvSpPr>
              <p:spPr bwMode="auto">
                <a:xfrm>
                  <a:off x="2679700" y="1622425"/>
                  <a:ext cx="55563" cy="71437"/>
                </a:xfrm>
                <a:custGeom>
                  <a:avLst/>
                  <a:gdLst>
                    <a:gd name="T0" fmla="*/ 172 w 243"/>
                    <a:gd name="T1" fmla="*/ 0 h 316"/>
                    <a:gd name="T2" fmla="*/ 191 w 243"/>
                    <a:gd name="T3" fmla="*/ 2 h 316"/>
                    <a:gd name="T4" fmla="*/ 208 w 243"/>
                    <a:gd name="T5" fmla="*/ 10 h 316"/>
                    <a:gd name="T6" fmla="*/ 222 w 243"/>
                    <a:gd name="T7" fmla="*/ 21 h 316"/>
                    <a:gd name="T8" fmla="*/ 234 w 243"/>
                    <a:gd name="T9" fmla="*/ 34 h 316"/>
                    <a:gd name="T10" fmla="*/ 241 w 243"/>
                    <a:gd name="T11" fmla="*/ 51 h 316"/>
                    <a:gd name="T12" fmla="*/ 243 w 243"/>
                    <a:gd name="T13" fmla="*/ 68 h 316"/>
                    <a:gd name="T14" fmla="*/ 241 w 243"/>
                    <a:gd name="T15" fmla="*/ 86 h 316"/>
                    <a:gd name="T16" fmla="*/ 234 w 243"/>
                    <a:gd name="T17" fmla="*/ 103 h 316"/>
                    <a:gd name="T18" fmla="*/ 129 w 243"/>
                    <a:gd name="T19" fmla="*/ 282 h 316"/>
                    <a:gd name="T20" fmla="*/ 118 w 243"/>
                    <a:gd name="T21" fmla="*/ 297 h 316"/>
                    <a:gd name="T22" fmla="*/ 103 w 243"/>
                    <a:gd name="T23" fmla="*/ 308 h 316"/>
                    <a:gd name="T24" fmla="*/ 87 w 243"/>
                    <a:gd name="T25" fmla="*/ 314 h 316"/>
                    <a:gd name="T26" fmla="*/ 69 w 243"/>
                    <a:gd name="T27" fmla="*/ 316 h 316"/>
                    <a:gd name="T28" fmla="*/ 52 w 243"/>
                    <a:gd name="T29" fmla="*/ 314 h 316"/>
                    <a:gd name="T30" fmla="*/ 35 w 243"/>
                    <a:gd name="T31" fmla="*/ 307 h 316"/>
                    <a:gd name="T32" fmla="*/ 19 w 243"/>
                    <a:gd name="T33" fmla="*/ 296 h 316"/>
                    <a:gd name="T34" fmla="*/ 9 w 243"/>
                    <a:gd name="T35" fmla="*/ 282 h 316"/>
                    <a:gd name="T36" fmla="*/ 2 w 243"/>
                    <a:gd name="T37" fmla="*/ 265 h 316"/>
                    <a:gd name="T38" fmla="*/ 0 w 243"/>
                    <a:gd name="T39" fmla="*/ 248 h 316"/>
                    <a:gd name="T40" fmla="*/ 2 w 243"/>
                    <a:gd name="T41" fmla="*/ 230 h 316"/>
                    <a:gd name="T42" fmla="*/ 9 w 243"/>
                    <a:gd name="T43" fmla="*/ 214 h 316"/>
                    <a:gd name="T44" fmla="*/ 113 w 243"/>
                    <a:gd name="T45" fmla="*/ 34 h 316"/>
                    <a:gd name="T46" fmla="*/ 125 w 243"/>
                    <a:gd name="T47" fmla="*/ 20 h 316"/>
                    <a:gd name="T48" fmla="*/ 140 w 243"/>
                    <a:gd name="T49" fmla="*/ 9 h 316"/>
                    <a:gd name="T50" fmla="*/ 155 w 243"/>
                    <a:gd name="T51" fmla="*/ 2 h 316"/>
                    <a:gd name="T52" fmla="*/ 172 w 243"/>
                    <a:gd name="T53"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3" h="316">
                      <a:moveTo>
                        <a:pt x="172" y="0"/>
                      </a:moveTo>
                      <a:lnTo>
                        <a:pt x="191" y="2"/>
                      </a:lnTo>
                      <a:lnTo>
                        <a:pt x="208" y="10"/>
                      </a:lnTo>
                      <a:lnTo>
                        <a:pt x="222" y="21"/>
                      </a:lnTo>
                      <a:lnTo>
                        <a:pt x="234" y="34"/>
                      </a:lnTo>
                      <a:lnTo>
                        <a:pt x="241" y="51"/>
                      </a:lnTo>
                      <a:lnTo>
                        <a:pt x="243" y="68"/>
                      </a:lnTo>
                      <a:lnTo>
                        <a:pt x="241" y="86"/>
                      </a:lnTo>
                      <a:lnTo>
                        <a:pt x="234" y="103"/>
                      </a:lnTo>
                      <a:lnTo>
                        <a:pt x="129" y="282"/>
                      </a:lnTo>
                      <a:lnTo>
                        <a:pt x="118" y="297"/>
                      </a:lnTo>
                      <a:lnTo>
                        <a:pt x="103" y="308"/>
                      </a:lnTo>
                      <a:lnTo>
                        <a:pt x="87" y="314"/>
                      </a:lnTo>
                      <a:lnTo>
                        <a:pt x="69" y="316"/>
                      </a:lnTo>
                      <a:lnTo>
                        <a:pt x="52" y="314"/>
                      </a:lnTo>
                      <a:lnTo>
                        <a:pt x="35" y="307"/>
                      </a:lnTo>
                      <a:lnTo>
                        <a:pt x="19" y="296"/>
                      </a:lnTo>
                      <a:lnTo>
                        <a:pt x="9" y="282"/>
                      </a:lnTo>
                      <a:lnTo>
                        <a:pt x="2" y="265"/>
                      </a:lnTo>
                      <a:lnTo>
                        <a:pt x="0" y="248"/>
                      </a:lnTo>
                      <a:lnTo>
                        <a:pt x="2" y="230"/>
                      </a:lnTo>
                      <a:lnTo>
                        <a:pt x="9" y="214"/>
                      </a:lnTo>
                      <a:lnTo>
                        <a:pt x="113" y="34"/>
                      </a:lnTo>
                      <a:lnTo>
                        <a:pt x="125" y="20"/>
                      </a:lnTo>
                      <a:lnTo>
                        <a:pt x="140" y="9"/>
                      </a:lnTo>
                      <a:lnTo>
                        <a:pt x="155" y="2"/>
                      </a:lnTo>
                      <a:lnTo>
                        <a:pt x="1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35" name="Freeform 43"/>
                <p:cNvSpPr>
                  <a:spLocks/>
                </p:cNvSpPr>
                <p:nvPr/>
              </p:nvSpPr>
              <p:spPr bwMode="auto">
                <a:xfrm>
                  <a:off x="2503488" y="1811338"/>
                  <a:ext cx="76200" cy="242887"/>
                </a:xfrm>
                <a:custGeom>
                  <a:avLst/>
                  <a:gdLst>
                    <a:gd name="T0" fmla="*/ 167 w 334"/>
                    <a:gd name="T1" fmla="*/ 0 h 1073"/>
                    <a:gd name="T2" fmla="*/ 201 w 334"/>
                    <a:gd name="T3" fmla="*/ 2 h 1073"/>
                    <a:gd name="T4" fmla="*/ 230 w 334"/>
                    <a:gd name="T5" fmla="*/ 8 h 1073"/>
                    <a:gd name="T6" fmla="*/ 258 w 334"/>
                    <a:gd name="T7" fmla="*/ 18 h 1073"/>
                    <a:gd name="T8" fmla="*/ 280 w 334"/>
                    <a:gd name="T9" fmla="*/ 33 h 1073"/>
                    <a:gd name="T10" fmla="*/ 300 w 334"/>
                    <a:gd name="T11" fmla="*/ 51 h 1073"/>
                    <a:gd name="T12" fmla="*/ 314 w 334"/>
                    <a:gd name="T13" fmla="*/ 72 h 1073"/>
                    <a:gd name="T14" fmla="*/ 326 w 334"/>
                    <a:gd name="T15" fmla="*/ 98 h 1073"/>
                    <a:gd name="T16" fmla="*/ 331 w 334"/>
                    <a:gd name="T17" fmla="*/ 128 h 1073"/>
                    <a:gd name="T18" fmla="*/ 334 w 334"/>
                    <a:gd name="T19" fmla="*/ 162 h 1073"/>
                    <a:gd name="T20" fmla="*/ 334 w 334"/>
                    <a:gd name="T21" fmla="*/ 406 h 1073"/>
                    <a:gd name="T22" fmla="*/ 332 w 334"/>
                    <a:gd name="T23" fmla="*/ 438 h 1073"/>
                    <a:gd name="T24" fmla="*/ 329 w 334"/>
                    <a:gd name="T25" fmla="*/ 471 h 1073"/>
                    <a:gd name="T26" fmla="*/ 326 w 334"/>
                    <a:gd name="T27" fmla="*/ 505 h 1073"/>
                    <a:gd name="T28" fmla="*/ 260 w 334"/>
                    <a:gd name="T29" fmla="*/ 996 h 1073"/>
                    <a:gd name="T30" fmla="*/ 255 w 334"/>
                    <a:gd name="T31" fmla="*/ 1019 h 1073"/>
                    <a:gd name="T32" fmla="*/ 247 w 334"/>
                    <a:gd name="T33" fmla="*/ 1039 h 1073"/>
                    <a:gd name="T34" fmla="*/ 237 w 334"/>
                    <a:gd name="T35" fmla="*/ 1052 h 1073"/>
                    <a:gd name="T36" fmla="*/ 224 w 334"/>
                    <a:gd name="T37" fmla="*/ 1062 h 1073"/>
                    <a:gd name="T38" fmla="*/ 208 w 334"/>
                    <a:gd name="T39" fmla="*/ 1069 h 1073"/>
                    <a:gd name="T40" fmla="*/ 188 w 334"/>
                    <a:gd name="T41" fmla="*/ 1072 h 1073"/>
                    <a:gd name="T42" fmla="*/ 167 w 334"/>
                    <a:gd name="T43" fmla="*/ 1073 h 1073"/>
                    <a:gd name="T44" fmla="*/ 145 w 334"/>
                    <a:gd name="T45" fmla="*/ 1072 h 1073"/>
                    <a:gd name="T46" fmla="*/ 126 w 334"/>
                    <a:gd name="T47" fmla="*/ 1069 h 1073"/>
                    <a:gd name="T48" fmla="*/ 110 w 334"/>
                    <a:gd name="T49" fmla="*/ 1062 h 1073"/>
                    <a:gd name="T50" fmla="*/ 96 w 334"/>
                    <a:gd name="T51" fmla="*/ 1052 h 1073"/>
                    <a:gd name="T52" fmla="*/ 86 w 334"/>
                    <a:gd name="T53" fmla="*/ 1039 h 1073"/>
                    <a:gd name="T54" fmla="*/ 78 w 334"/>
                    <a:gd name="T55" fmla="*/ 1019 h 1073"/>
                    <a:gd name="T56" fmla="*/ 74 w 334"/>
                    <a:gd name="T57" fmla="*/ 996 h 1073"/>
                    <a:gd name="T58" fmla="*/ 8 w 334"/>
                    <a:gd name="T59" fmla="*/ 505 h 1073"/>
                    <a:gd name="T60" fmla="*/ 5 w 334"/>
                    <a:gd name="T61" fmla="*/ 471 h 1073"/>
                    <a:gd name="T62" fmla="*/ 1 w 334"/>
                    <a:gd name="T63" fmla="*/ 438 h 1073"/>
                    <a:gd name="T64" fmla="*/ 0 w 334"/>
                    <a:gd name="T65" fmla="*/ 406 h 1073"/>
                    <a:gd name="T66" fmla="*/ 0 w 334"/>
                    <a:gd name="T67" fmla="*/ 162 h 1073"/>
                    <a:gd name="T68" fmla="*/ 2 w 334"/>
                    <a:gd name="T69" fmla="*/ 128 h 1073"/>
                    <a:gd name="T70" fmla="*/ 8 w 334"/>
                    <a:gd name="T71" fmla="*/ 98 h 1073"/>
                    <a:gd name="T72" fmla="*/ 19 w 334"/>
                    <a:gd name="T73" fmla="*/ 72 h 1073"/>
                    <a:gd name="T74" fmla="*/ 34 w 334"/>
                    <a:gd name="T75" fmla="*/ 51 h 1073"/>
                    <a:gd name="T76" fmla="*/ 53 w 334"/>
                    <a:gd name="T77" fmla="*/ 33 h 1073"/>
                    <a:gd name="T78" fmla="*/ 76 w 334"/>
                    <a:gd name="T79" fmla="*/ 18 h 1073"/>
                    <a:gd name="T80" fmla="*/ 103 w 334"/>
                    <a:gd name="T81" fmla="*/ 8 h 1073"/>
                    <a:gd name="T82" fmla="*/ 133 w 334"/>
                    <a:gd name="T83" fmla="*/ 2 h 1073"/>
                    <a:gd name="T84" fmla="*/ 167 w 334"/>
                    <a:gd name="T85" fmla="*/ 0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 h="1073">
                      <a:moveTo>
                        <a:pt x="167" y="0"/>
                      </a:moveTo>
                      <a:lnTo>
                        <a:pt x="201" y="2"/>
                      </a:lnTo>
                      <a:lnTo>
                        <a:pt x="230" y="8"/>
                      </a:lnTo>
                      <a:lnTo>
                        <a:pt x="258" y="18"/>
                      </a:lnTo>
                      <a:lnTo>
                        <a:pt x="280" y="33"/>
                      </a:lnTo>
                      <a:lnTo>
                        <a:pt x="300" y="51"/>
                      </a:lnTo>
                      <a:lnTo>
                        <a:pt x="314" y="72"/>
                      </a:lnTo>
                      <a:lnTo>
                        <a:pt x="326" y="98"/>
                      </a:lnTo>
                      <a:lnTo>
                        <a:pt x="331" y="128"/>
                      </a:lnTo>
                      <a:lnTo>
                        <a:pt x="334" y="162"/>
                      </a:lnTo>
                      <a:lnTo>
                        <a:pt x="334" y="406"/>
                      </a:lnTo>
                      <a:lnTo>
                        <a:pt x="332" y="438"/>
                      </a:lnTo>
                      <a:lnTo>
                        <a:pt x="329" y="471"/>
                      </a:lnTo>
                      <a:lnTo>
                        <a:pt x="326" y="505"/>
                      </a:lnTo>
                      <a:lnTo>
                        <a:pt x="260" y="996"/>
                      </a:lnTo>
                      <a:lnTo>
                        <a:pt x="255" y="1019"/>
                      </a:lnTo>
                      <a:lnTo>
                        <a:pt x="247" y="1039"/>
                      </a:lnTo>
                      <a:lnTo>
                        <a:pt x="237" y="1052"/>
                      </a:lnTo>
                      <a:lnTo>
                        <a:pt x="224" y="1062"/>
                      </a:lnTo>
                      <a:lnTo>
                        <a:pt x="208" y="1069"/>
                      </a:lnTo>
                      <a:lnTo>
                        <a:pt x="188" y="1072"/>
                      </a:lnTo>
                      <a:lnTo>
                        <a:pt x="167" y="1073"/>
                      </a:lnTo>
                      <a:lnTo>
                        <a:pt x="145" y="1072"/>
                      </a:lnTo>
                      <a:lnTo>
                        <a:pt x="126" y="1069"/>
                      </a:lnTo>
                      <a:lnTo>
                        <a:pt x="110" y="1062"/>
                      </a:lnTo>
                      <a:lnTo>
                        <a:pt x="96" y="1052"/>
                      </a:lnTo>
                      <a:lnTo>
                        <a:pt x="86" y="1039"/>
                      </a:lnTo>
                      <a:lnTo>
                        <a:pt x="78" y="1019"/>
                      </a:lnTo>
                      <a:lnTo>
                        <a:pt x="74" y="996"/>
                      </a:lnTo>
                      <a:lnTo>
                        <a:pt x="8" y="505"/>
                      </a:lnTo>
                      <a:lnTo>
                        <a:pt x="5" y="471"/>
                      </a:lnTo>
                      <a:lnTo>
                        <a:pt x="1" y="438"/>
                      </a:lnTo>
                      <a:lnTo>
                        <a:pt x="0" y="406"/>
                      </a:lnTo>
                      <a:lnTo>
                        <a:pt x="0" y="162"/>
                      </a:lnTo>
                      <a:lnTo>
                        <a:pt x="2" y="128"/>
                      </a:lnTo>
                      <a:lnTo>
                        <a:pt x="8" y="98"/>
                      </a:lnTo>
                      <a:lnTo>
                        <a:pt x="19" y="72"/>
                      </a:lnTo>
                      <a:lnTo>
                        <a:pt x="34" y="51"/>
                      </a:lnTo>
                      <a:lnTo>
                        <a:pt x="53" y="33"/>
                      </a:lnTo>
                      <a:lnTo>
                        <a:pt x="76" y="18"/>
                      </a:lnTo>
                      <a:lnTo>
                        <a:pt x="103" y="8"/>
                      </a:lnTo>
                      <a:lnTo>
                        <a:pt x="133" y="2"/>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36" name="Freeform 44"/>
                <p:cNvSpPr>
                  <a:spLocks/>
                </p:cNvSpPr>
                <p:nvPr/>
              </p:nvSpPr>
              <p:spPr bwMode="auto">
                <a:xfrm>
                  <a:off x="2501900" y="2085975"/>
                  <a:ext cx="79375" cy="77787"/>
                </a:xfrm>
                <a:custGeom>
                  <a:avLst/>
                  <a:gdLst>
                    <a:gd name="T0" fmla="*/ 174 w 347"/>
                    <a:gd name="T1" fmla="*/ 0 h 344"/>
                    <a:gd name="T2" fmla="*/ 209 w 347"/>
                    <a:gd name="T3" fmla="*/ 4 h 344"/>
                    <a:gd name="T4" fmla="*/ 241 w 347"/>
                    <a:gd name="T5" fmla="*/ 14 h 344"/>
                    <a:gd name="T6" fmla="*/ 270 w 347"/>
                    <a:gd name="T7" fmla="*/ 30 h 344"/>
                    <a:gd name="T8" fmla="*/ 296 w 347"/>
                    <a:gd name="T9" fmla="*/ 50 h 344"/>
                    <a:gd name="T10" fmla="*/ 318 w 347"/>
                    <a:gd name="T11" fmla="*/ 76 h 344"/>
                    <a:gd name="T12" fmla="*/ 334 w 347"/>
                    <a:gd name="T13" fmla="*/ 106 h 344"/>
                    <a:gd name="T14" fmla="*/ 344 w 347"/>
                    <a:gd name="T15" fmla="*/ 138 h 344"/>
                    <a:gd name="T16" fmla="*/ 347 w 347"/>
                    <a:gd name="T17" fmla="*/ 172 h 344"/>
                    <a:gd name="T18" fmla="*/ 344 w 347"/>
                    <a:gd name="T19" fmla="*/ 207 h 344"/>
                    <a:gd name="T20" fmla="*/ 334 w 347"/>
                    <a:gd name="T21" fmla="*/ 240 h 344"/>
                    <a:gd name="T22" fmla="*/ 318 w 347"/>
                    <a:gd name="T23" fmla="*/ 269 h 344"/>
                    <a:gd name="T24" fmla="*/ 296 w 347"/>
                    <a:gd name="T25" fmla="*/ 294 h 344"/>
                    <a:gd name="T26" fmla="*/ 270 w 347"/>
                    <a:gd name="T27" fmla="*/ 315 h 344"/>
                    <a:gd name="T28" fmla="*/ 241 w 347"/>
                    <a:gd name="T29" fmla="*/ 331 h 344"/>
                    <a:gd name="T30" fmla="*/ 209 w 347"/>
                    <a:gd name="T31" fmla="*/ 341 h 344"/>
                    <a:gd name="T32" fmla="*/ 174 w 347"/>
                    <a:gd name="T33" fmla="*/ 344 h 344"/>
                    <a:gd name="T34" fmla="*/ 139 w 347"/>
                    <a:gd name="T35" fmla="*/ 341 h 344"/>
                    <a:gd name="T36" fmla="*/ 107 w 347"/>
                    <a:gd name="T37" fmla="*/ 331 h 344"/>
                    <a:gd name="T38" fmla="*/ 77 w 347"/>
                    <a:gd name="T39" fmla="*/ 315 h 344"/>
                    <a:gd name="T40" fmla="*/ 51 w 347"/>
                    <a:gd name="T41" fmla="*/ 294 h 344"/>
                    <a:gd name="T42" fmla="*/ 30 w 347"/>
                    <a:gd name="T43" fmla="*/ 269 h 344"/>
                    <a:gd name="T44" fmla="*/ 14 w 347"/>
                    <a:gd name="T45" fmla="*/ 240 h 344"/>
                    <a:gd name="T46" fmla="*/ 4 w 347"/>
                    <a:gd name="T47" fmla="*/ 207 h 344"/>
                    <a:gd name="T48" fmla="*/ 0 w 347"/>
                    <a:gd name="T49" fmla="*/ 172 h 344"/>
                    <a:gd name="T50" fmla="*/ 4 w 347"/>
                    <a:gd name="T51" fmla="*/ 138 h 344"/>
                    <a:gd name="T52" fmla="*/ 14 w 347"/>
                    <a:gd name="T53" fmla="*/ 106 h 344"/>
                    <a:gd name="T54" fmla="*/ 30 w 347"/>
                    <a:gd name="T55" fmla="*/ 76 h 344"/>
                    <a:gd name="T56" fmla="*/ 51 w 347"/>
                    <a:gd name="T57" fmla="*/ 50 h 344"/>
                    <a:gd name="T58" fmla="*/ 77 w 347"/>
                    <a:gd name="T59" fmla="*/ 30 h 344"/>
                    <a:gd name="T60" fmla="*/ 107 w 347"/>
                    <a:gd name="T61" fmla="*/ 14 h 344"/>
                    <a:gd name="T62" fmla="*/ 139 w 347"/>
                    <a:gd name="T63" fmla="*/ 4 h 344"/>
                    <a:gd name="T64" fmla="*/ 174 w 347"/>
                    <a:gd name="T65"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7" h="344">
                      <a:moveTo>
                        <a:pt x="174" y="0"/>
                      </a:moveTo>
                      <a:lnTo>
                        <a:pt x="209" y="4"/>
                      </a:lnTo>
                      <a:lnTo>
                        <a:pt x="241" y="14"/>
                      </a:lnTo>
                      <a:lnTo>
                        <a:pt x="270" y="30"/>
                      </a:lnTo>
                      <a:lnTo>
                        <a:pt x="296" y="50"/>
                      </a:lnTo>
                      <a:lnTo>
                        <a:pt x="318" y="76"/>
                      </a:lnTo>
                      <a:lnTo>
                        <a:pt x="334" y="106"/>
                      </a:lnTo>
                      <a:lnTo>
                        <a:pt x="344" y="138"/>
                      </a:lnTo>
                      <a:lnTo>
                        <a:pt x="347" y="172"/>
                      </a:lnTo>
                      <a:lnTo>
                        <a:pt x="344" y="207"/>
                      </a:lnTo>
                      <a:lnTo>
                        <a:pt x="334" y="240"/>
                      </a:lnTo>
                      <a:lnTo>
                        <a:pt x="318" y="269"/>
                      </a:lnTo>
                      <a:lnTo>
                        <a:pt x="296" y="294"/>
                      </a:lnTo>
                      <a:lnTo>
                        <a:pt x="270" y="315"/>
                      </a:lnTo>
                      <a:lnTo>
                        <a:pt x="241" y="331"/>
                      </a:lnTo>
                      <a:lnTo>
                        <a:pt x="209" y="341"/>
                      </a:lnTo>
                      <a:lnTo>
                        <a:pt x="174" y="344"/>
                      </a:lnTo>
                      <a:lnTo>
                        <a:pt x="139" y="341"/>
                      </a:lnTo>
                      <a:lnTo>
                        <a:pt x="107" y="331"/>
                      </a:lnTo>
                      <a:lnTo>
                        <a:pt x="77" y="315"/>
                      </a:lnTo>
                      <a:lnTo>
                        <a:pt x="51" y="294"/>
                      </a:lnTo>
                      <a:lnTo>
                        <a:pt x="30" y="269"/>
                      </a:lnTo>
                      <a:lnTo>
                        <a:pt x="14" y="240"/>
                      </a:lnTo>
                      <a:lnTo>
                        <a:pt x="4" y="207"/>
                      </a:lnTo>
                      <a:lnTo>
                        <a:pt x="0" y="172"/>
                      </a:lnTo>
                      <a:lnTo>
                        <a:pt x="4" y="138"/>
                      </a:lnTo>
                      <a:lnTo>
                        <a:pt x="14" y="106"/>
                      </a:lnTo>
                      <a:lnTo>
                        <a:pt x="30" y="76"/>
                      </a:lnTo>
                      <a:lnTo>
                        <a:pt x="51" y="50"/>
                      </a:lnTo>
                      <a:lnTo>
                        <a:pt x="77" y="30"/>
                      </a:lnTo>
                      <a:lnTo>
                        <a:pt x="107" y="14"/>
                      </a:lnTo>
                      <a:lnTo>
                        <a:pt x="139" y="4"/>
                      </a:lnTo>
                      <a:lnTo>
                        <a:pt x="1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grpSp>
        <p:grpSp>
          <p:nvGrpSpPr>
            <p:cNvPr id="8" name="Group 4"/>
            <p:cNvGrpSpPr/>
            <p:nvPr/>
          </p:nvGrpSpPr>
          <p:grpSpPr>
            <a:xfrm rot="900000">
              <a:off x="7256245" y="3141663"/>
              <a:ext cx="1909763" cy="1847850"/>
              <a:chOff x="6766769" y="3141663"/>
              <a:chExt cx="1909763" cy="1847850"/>
            </a:xfrm>
          </p:grpSpPr>
          <p:sp>
            <p:nvSpPr>
              <p:cNvPr id="21" name="Freeform 10"/>
              <p:cNvSpPr>
                <a:spLocks/>
              </p:cNvSpPr>
              <p:nvPr/>
            </p:nvSpPr>
            <p:spPr bwMode="auto">
              <a:xfrm>
                <a:off x="6766769" y="3141663"/>
                <a:ext cx="1909763" cy="1847850"/>
              </a:xfrm>
              <a:custGeom>
                <a:avLst/>
                <a:gdLst>
                  <a:gd name="T0" fmla="*/ 385 w 1203"/>
                  <a:gd name="T1" fmla="*/ 10 h 1164"/>
                  <a:gd name="T2" fmla="*/ 396 w 1203"/>
                  <a:gd name="T3" fmla="*/ 63 h 1164"/>
                  <a:gd name="T4" fmla="*/ 382 w 1203"/>
                  <a:gd name="T5" fmla="*/ 96 h 1164"/>
                  <a:gd name="T6" fmla="*/ 370 w 1203"/>
                  <a:gd name="T7" fmla="*/ 150 h 1164"/>
                  <a:gd name="T8" fmla="*/ 409 w 1203"/>
                  <a:gd name="T9" fmla="*/ 228 h 1164"/>
                  <a:gd name="T10" fmla="*/ 496 w 1203"/>
                  <a:gd name="T11" fmla="*/ 248 h 1164"/>
                  <a:gd name="T12" fmla="*/ 566 w 1203"/>
                  <a:gd name="T13" fmla="*/ 194 h 1164"/>
                  <a:gd name="T14" fmla="*/ 573 w 1203"/>
                  <a:gd name="T15" fmla="*/ 125 h 1164"/>
                  <a:gd name="T16" fmla="*/ 554 w 1203"/>
                  <a:gd name="T17" fmla="*/ 74 h 1164"/>
                  <a:gd name="T18" fmla="*/ 546 w 1203"/>
                  <a:gd name="T19" fmla="*/ 32 h 1164"/>
                  <a:gd name="T20" fmla="*/ 593 w 1203"/>
                  <a:gd name="T21" fmla="*/ 0 h 1164"/>
                  <a:gd name="T22" fmla="*/ 952 w 1203"/>
                  <a:gd name="T23" fmla="*/ 369 h 1164"/>
                  <a:gd name="T24" fmla="*/ 996 w 1203"/>
                  <a:gd name="T25" fmla="*/ 387 h 1164"/>
                  <a:gd name="T26" fmla="*/ 1031 w 1203"/>
                  <a:gd name="T27" fmla="*/ 375 h 1164"/>
                  <a:gd name="T28" fmla="*/ 1088 w 1203"/>
                  <a:gd name="T29" fmla="*/ 359 h 1164"/>
                  <a:gd name="T30" fmla="*/ 1164 w 1203"/>
                  <a:gd name="T31" fmla="*/ 380 h 1164"/>
                  <a:gd name="T32" fmla="*/ 1203 w 1203"/>
                  <a:gd name="T33" fmla="*/ 457 h 1164"/>
                  <a:gd name="T34" fmla="*/ 1164 w 1203"/>
                  <a:gd name="T35" fmla="*/ 536 h 1164"/>
                  <a:gd name="T36" fmla="*/ 1088 w 1203"/>
                  <a:gd name="T37" fmla="*/ 557 h 1164"/>
                  <a:gd name="T38" fmla="*/ 1031 w 1203"/>
                  <a:gd name="T39" fmla="*/ 541 h 1164"/>
                  <a:gd name="T40" fmla="*/ 996 w 1203"/>
                  <a:gd name="T41" fmla="*/ 529 h 1164"/>
                  <a:gd name="T42" fmla="*/ 952 w 1203"/>
                  <a:gd name="T43" fmla="*/ 547 h 1164"/>
                  <a:gd name="T44" fmla="*/ 593 w 1203"/>
                  <a:gd name="T45" fmla="*/ 914 h 1164"/>
                  <a:gd name="T46" fmla="*/ 546 w 1203"/>
                  <a:gd name="T47" fmla="*/ 946 h 1164"/>
                  <a:gd name="T48" fmla="*/ 552 w 1203"/>
                  <a:gd name="T49" fmla="*/ 983 h 1164"/>
                  <a:gd name="T50" fmla="*/ 569 w 1203"/>
                  <a:gd name="T51" fmla="*/ 1026 h 1164"/>
                  <a:gd name="T52" fmla="*/ 575 w 1203"/>
                  <a:gd name="T53" fmla="*/ 1082 h 1164"/>
                  <a:gd name="T54" fmla="*/ 546 w 1203"/>
                  <a:gd name="T55" fmla="*/ 1135 h 1164"/>
                  <a:gd name="T56" fmla="*/ 473 w 1203"/>
                  <a:gd name="T57" fmla="*/ 1164 h 1164"/>
                  <a:gd name="T58" fmla="*/ 400 w 1203"/>
                  <a:gd name="T59" fmla="*/ 1135 h 1164"/>
                  <a:gd name="T60" fmla="*/ 371 w 1203"/>
                  <a:gd name="T61" fmla="*/ 1082 h 1164"/>
                  <a:gd name="T62" fmla="*/ 377 w 1203"/>
                  <a:gd name="T63" fmla="*/ 1026 h 1164"/>
                  <a:gd name="T64" fmla="*/ 393 w 1203"/>
                  <a:gd name="T65" fmla="*/ 983 h 1164"/>
                  <a:gd name="T66" fmla="*/ 401 w 1203"/>
                  <a:gd name="T67" fmla="*/ 946 h 1164"/>
                  <a:gd name="T68" fmla="*/ 353 w 1203"/>
                  <a:gd name="T69" fmla="*/ 914 h 1164"/>
                  <a:gd name="T70" fmla="*/ 3 w 1203"/>
                  <a:gd name="T71" fmla="*/ 845 h 1164"/>
                  <a:gd name="T72" fmla="*/ 17 w 1203"/>
                  <a:gd name="T73" fmla="*/ 537 h 1164"/>
                  <a:gd name="T74" fmla="*/ 68 w 1203"/>
                  <a:gd name="T75" fmla="*/ 533 h 1164"/>
                  <a:gd name="T76" fmla="*/ 101 w 1203"/>
                  <a:gd name="T77" fmla="*/ 545 h 1164"/>
                  <a:gd name="T78" fmla="*/ 156 w 1203"/>
                  <a:gd name="T79" fmla="*/ 558 h 1164"/>
                  <a:gd name="T80" fmla="*/ 238 w 1203"/>
                  <a:gd name="T81" fmla="*/ 520 h 1164"/>
                  <a:gd name="T82" fmla="*/ 257 w 1203"/>
                  <a:gd name="T83" fmla="*/ 435 h 1164"/>
                  <a:gd name="T84" fmla="*/ 202 w 1203"/>
                  <a:gd name="T85" fmla="*/ 368 h 1164"/>
                  <a:gd name="T86" fmla="*/ 130 w 1203"/>
                  <a:gd name="T87" fmla="*/ 362 h 1164"/>
                  <a:gd name="T88" fmla="*/ 78 w 1203"/>
                  <a:gd name="T89" fmla="*/ 379 h 1164"/>
                  <a:gd name="T90" fmla="*/ 39 w 1203"/>
                  <a:gd name="T91" fmla="*/ 388 h 1164"/>
                  <a:gd name="T92" fmla="*/ 4 w 1203"/>
                  <a:gd name="T93" fmla="*/ 357 h 1164"/>
                  <a:gd name="T94" fmla="*/ 5 w 1203"/>
                  <a:gd name="T95" fmla="*/ 57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3" h="1164">
                    <a:moveTo>
                      <a:pt x="3" y="0"/>
                    </a:moveTo>
                    <a:lnTo>
                      <a:pt x="353" y="0"/>
                    </a:lnTo>
                    <a:lnTo>
                      <a:pt x="371" y="2"/>
                    </a:lnTo>
                    <a:lnTo>
                      <a:pt x="385" y="10"/>
                    </a:lnTo>
                    <a:lnTo>
                      <a:pt x="395" y="19"/>
                    </a:lnTo>
                    <a:lnTo>
                      <a:pt x="401" y="32"/>
                    </a:lnTo>
                    <a:lnTo>
                      <a:pt x="401" y="47"/>
                    </a:lnTo>
                    <a:lnTo>
                      <a:pt x="396" y="63"/>
                    </a:lnTo>
                    <a:lnTo>
                      <a:pt x="395" y="66"/>
                    </a:lnTo>
                    <a:lnTo>
                      <a:pt x="391" y="74"/>
                    </a:lnTo>
                    <a:lnTo>
                      <a:pt x="387" y="84"/>
                    </a:lnTo>
                    <a:lnTo>
                      <a:pt x="382" y="96"/>
                    </a:lnTo>
                    <a:lnTo>
                      <a:pt x="378" y="110"/>
                    </a:lnTo>
                    <a:lnTo>
                      <a:pt x="374" y="125"/>
                    </a:lnTo>
                    <a:lnTo>
                      <a:pt x="371" y="138"/>
                    </a:lnTo>
                    <a:lnTo>
                      <a:pt x="370" y="150"/>
                    </a:lnTo>
                    <a:lnTo>
                      <a:pt x="372" y="172"/>
                    </a:lnTo>
                    <a:lnTo>
                      <a:pt x="380" y="194"/>
                    </a:lnTo>
                    <a:lnTo>
                      <a:pt x="392" y="212"/>
                    </a:lnTo>
                    <a:lnTo>
                      <a:pt x="409" y="228"/>
                    </a:lnTo>
                    <a:lnTo>
                      <a:pt x="428" y="240"/>
                    </a:lnTo>
                    <a:lnTo>
                      <a:pt x="449" y="248"/>
                    </a:lnTo>
                    <a:lnTo>
                      <a:pt x="473" y="250"/>
                    </a:lnTo>
                    <a:lnTo>
                      <a:pt x="496" y="248"/>
                    </a:lnTo>
                    <a:lnTo>
                      <a:pt x="519" y="240"/>
                    </a:lnTo>
                    <a:lnTo>
                      <a:pt x="538" y="228"/>
                    </a:lnTo>
                    <a:lnTo>
                      <a:pt x="553" y="212"/>
                    </a:lnTo>
                    <a:lnTo>
                      <a:pt x="566" y="194"/>
                    </a:lnTo>
                    <a:lnTo>
                      <a:pt x="574" y="172"/>
                    </a:lnTo>
                    <a:lnTo>
                      <a:pt x="577" y="150"/>
                    </a:lnTo>
                    <a:lnTo>
                      <a:pt x="576" y="138"/>
                    </a:lnTo>
                    <a:lnTo>
                      <a:pt x="573" y="125"/>
                    </a:lnTo>
                    <a:lnTo>
                      <a:pt x="569" y="110"/>
                    </a:lnTo>
                    <a:lnTo>
                      <a:pt x="564" y="96"/>
                    </a:lnTo>
                    <a:lnTo>
                      <a:pt x="558" y="84"/>
                    </a:lnTo>
                    <a:lnTo>
                      <a:pt x="554" y="74"/>
                    </a:lnTo>
                    <a:lnTo>
                      <a:pt x="551" y="66"/>
                    </a:lnTo>
                    <a:lnTo>
                      <a:pt x="550" y="63"/>
                    </a:lnTo>
                    <a:lnTo>
                      <a:pt x="545" y="47"/>
                    </a:lnTo>
                    <a:lnTo>
                      <a:pt x="546" y="32"/>
                    </a:lnTo>
                    <a:lnTo>
                      <a:pt x="551" y="19"/>
                    </a:lnTo>
                    <a:lnTo>
                      <a:pt x="561" y="10"/>
                    </a:lnTo>
                    <a:lnTo>
                      <a:pt x="576" y="2"/>
                    </a:lnTo>
                    <a:lnTo>
                      <a:pt x="593" y="0"/>
                    </a:lnTo>
                    <a:lnTo>
                      <a:pt x="945" y="0"/>
                    </a:lnTo>
                    <a:lnTo>
                      <a:pt x="945" y="341"/>
                    </a:lnTo>
                    <a:lnTo>
                      <a:pt x="947" y="357"/>
                    </a:lnTo>
                    <a:lnTo>
                      <a:pt x="952" y="369"/>
                    </a:lnTo>
                    <a:lnTo>
                      <a:pt x="960" y="378"/>
                    </a:lnTo>
                    <a:lnTo>
                      <a:pt x="970" y="385"/>
                    </a:lnTo>
                    <a:lnTo>
                      <a:pt x="982" y="388"/>
                    </a:lnTo>
                    <a:lnTo>
                      <a:pt x="996" y="387"/>
                    </a:lnTo>
                    <a:lnTo>
                      <a:pt x="1012" y="383"/>
                    </a:lnTo>
                    <a:lnTo>
                      <a:pt x="1014" y="382"/>
                    </a:lnTo>
                    <a:lnTo>
                      <a:pt x="1021" y="379"/>
                    </a:lnTo>
                    <a:lnTo>
                      <a:pt x="1031" y="375"/>
                    </a:lnTo>
                    <a:lnTo>
                      <a:pt x="1044" y="370"/>
                    </a:lnTo>
                    <a:lnTo>
                      <a:pt x="1058" y="366"/>
                    </a:lnTo>
                    <a:lnTo>
                      <a:pt x="1074" y="362"/>
                    </a:lnTo>
                    <a:lnTo>
                      <a:pt x="1088" y="359"/>
                    </a:lnTo>
                    <a:lnTo>
                      <a:pt x="1100" y="358"/>
                    </a:lnTo>
                    <a:lnTo>
                      <a:pt x="1124" y="361"/>
                    </a:lnTo>
                    <a:lnTo>
                      <a:pt x="1145" y="368"/>
                    </a:lnTo>
                    <a:lnTo>
                      <a:pt x="1164" y="380"/>
                    </a:lnTo>
                    <a:lnTo>
                      <a:pt x="1181" y="395"/>
                    </a:lnTo>
                    <a:lnTo>
                      <a:pt x="1193" y="414"/>
                    </a:lnTo>
                    <a:lnTo>
                      <a:pt x="1201" y="435"/>
                    </a:lnTo>
                    <a:lnTo>
                      <a:pt x="1203" y="457"/>
                    </a:lnTo>
                    <a:lnTo>
                      <a:pt x="1201" y="481"/>
                    </a:lnTo>
                    <a:lnTo>
                      <a:pt x="1193" y="502"/>
                    </a:lnTo>
                    <a:lnTo>
                      <a:pt x="1181" y="520"/>
                    </a:lnTo>
                    <a:lnTo>
                      <a:pt x="1164" y="536"/>
                    </a:lnTo>
                    <a:lnTo>
                      <a:pt x="1145" y="548"/>
                    </a:lnTo>
                    <a:lnTo>
                      <a:pt x="1124" y="555"/>
                    </a:lnTo>
                    <a:lnTo>
                      <a:pt x="1100" y="558"/>
                    </a:lnTo>
                    <a:lnTo>
                      <a:pt x="1088" y="557"/>
                    </a:lnTo>
                    <a:lnTo>
                      <a:pt x="1074" y="554"/>
                    </a:lnTo>
                    <a:lnTo>
                      <a:pt x="1058" y="550"/>
                    </a:lnTo>
                    <a:lnTo>
                      <a:pt x="1044" y="545"/>
                    </a:lnTo>
                    <a:lnTo>
                      <a:pt x="1031" y="541"/>
                    </a:lnTo>
                    <a:lnTo>
                      <a:pt x="1021" y="537"/>
                    </a:lnTo>
                    <a:lnTo>
                      <a:pt x="1014" y="534"/>
                    </a:lnTo>
                    <a:lnTo>
                      <a:pt x="1012" y="533"/>
                    </a:lnTo>
                    <a:lnTo>
                      <a:pt x="996" y="529"/>
                    </a:lnTo>
                    <a:lnTo>
                      <a:pt x="982" y="528"/>
                    </a:lnTo>
                    <a:lnTo>
                      <a:pt x="970" y="531"/>
                    </a:lnTo>
                    <a:lnTo>
                      <a:pt x="960" y="537"/>
                    </a:lnTo>
                    <a:lnTo>
                      <a:pt x="952" y="547"/>
                    </a:lnTo>
                    <a:lnTo>
                      <a:pt x="947" y="559"/>
                    </a:lnTo>
                    <a:lnTo>
                      <a:pt x="945" y="574"/>
                    </a:lnTo>
                    <a:lnTo>
                      <a:pt x="945" y="914"/>
                    </a:lnTo>
                    <a:lnTo>
                      <a:pt x="593" y="914"/>
                    </a:lnTo>
                    <a:lnTo>
                      <a:pt x="576" y="917"/>
                    </a:lnTo>
                    <a:lnTo>
                      <a:pt x="561" y="923"/>
                    </a:lnTo>
                    <a:lnTo>
                      <a:pt x="551" y="934"/>
                    </a:lnTo>
                    <a:lnTo>
                      <a:pt x="546" y="946"/>
                    </a:lnTo>
                    <a:lnTo>
                      <a:pt x="545" y="961"/>
                    </a:lnTo>
                    <a:lnTo>
                      <a:pt x="550" y="977"/>
                    </a:lnTo>
                    <a:lnTo>
                      <a:pt x="550" y="978"/>
                    </a:lnTo>
                    <a:lnTo>
                      <a:pt x="552" y="983"/>
                    </a:lnTo>
                    <a:lnTo>
                      <a:pt x="555" y="990"/>
                    </a:lnTo>
                    <a:lnTo>
                      <a:pt x="559" y="1000"/>
                    </a:lnTo>
                    <a:lnTo>
                      <a:pt x="565" y="1013"/>
                    </a:lnTo>
                    <a:lnTo>
                      <a:pt x="569" y="1026"/>
                    </a:lnTo>
                    <a:lnTo>
                      <a:pt x="573" y="1040"/>
                    </a:lnTo>
                    <a:lnTo>
                      <a:pt x="576" y="1053"/>
                    </a:lnTo>
                    <a:lnTo>
                      <a:pt x="577" y="1064"/>
                    </a:lnTo>
                    <a:lnTo>
                      <a:pt x="575" y="1082"/>
                    </a:lnTo>
                    <a:lnTo>
                      <a:pt x="570" y="1100"/>
                    </a:lnTo>
                    <a:lnTo>
                      <a:pt x="561" y="1116"/>
                    </a:lnTo>
                    <a:lnTo>
                      <a:pt x="558" y="1120"/>
                    </a:lnTo>
                    <a:lnTo>
                      <a:pt x="546" y="1135"/>
                    </a:lnTo>
                    <a:lnTo>
                      <a:pt x="531" y="1147"/>
                    </a:lnTo>
                    <a:lnTo>
                      <a:pt x="514" y="1157"/>
                    </a:lnTo>
                    <a:lnTo>
                      <a:pt x="494" y="1162"/>
                    </a:lnTo>
                    <a:lnTo>
                      <a:pt x="473" y="1164"/>
                    </a:lnTo>
                    <a:lnTo>
                      <a:pt x="453" y="1162"/>
                    </a:lnTo>
                    <a:lnTo>
                      <a:pt x="433" y="1157"/>
                    </a:lnTo>
                    <a:lnTo>
                      <a:pt x="415" y="1147"/>
                    </a:lnTo>
                    <a:lnTo>
                      <a:pt x="400" y="1135"/>
                    </a:lnTo>
                    <a:lnTo>
                      <a:pt x="387" y="1120"/>
                    </a:lnTo>
                    <a:lnTo>
                      <a:pt x="384" y="1116"/>
                    </a:lnTo>
                    <a:lnTo>
                      <a:pt x="376" y="1100"/>
                    </a:lnTo>
                    <a:lnTo>
                      <a:pt x="371" y="1082"/>
                    </a:lnTo>
                    <a:lnTo>
                      <a:pt x="370" y="1064"/>
                    </a:lnTo>
                    <a:lnTo>
                      <a:pt x="371" y="1053"/>
                    </a:lnTo>
                    <a:lnTo>
                      <a:pt x="373" y="1040"/>
                    </a:lnTo>
                    <a:lnTo>
                      <a:pt x="377" y="1026"/>
                    </a:lnTo>
                    <a:lnTo>
                      <a:pt x="382" y="1013"/>
                    </a:lnTo>
                    <a:lnTo>
                      <a:pt x="386" y="1000"/>
                    </a:lnTo>
                    <a:lnTo>
                      <a:pt x="390" y="990"/>
                    </a:lnTo>
                    <a:lnTo>
                      <a:pt x="393" y="983"/>
                    </a:lnTo>
                    <a:lnTo>
                      <a:pt x="396" y="978"/>
                    </a:lnTo>
                    <a:lnTo>
                      <a:pt x="396" y="977"/>
                    </a:lnTo>
                    <a:lnTo>
                      <a:pt x="401" y="961"/>
                    </a:lnTo>
                    <a:lnTo>
                      <a:pt x="401" y="946"/>
                    </a:lnTo>
                    <a:lnTo>
                      <a:pt x="395" y="934"/>
                    </a:lnTo>
                    <a:lnTo>
                      <a:pt x="385" y="923"/>
                    </a:lnTo>
                    <a:lnTo>
                      <a:pt x="371" y="917"/>
                    </a:lnTo>
                    <a:lnTo>
                      <a:pt x="353" y="914"/>
                    </a:lnTo>
                    <a:lnTo>
                      <a:pt x="0" y="914"/>
                    </a:lnTo>
                    <a:lnTo>
                      <a:pt x="0" y="860"/>
                    </a:lnTo>
                    <a:lnTo>
                      <a:pt x="1" y="853"/>
                    </a:lnTo>
                    <a:lnTo>
                      <a:pt x="3" y="845"/>
                    </a:lnTo>
                    <a:lnTo>
                      <a:pt x="3" y="574"/>
                    </a:lnTo>
                    <a:lnTo>
                      <a:pt x="4" y="559"/>
                    </a:lnTo>
                    <a:lnTo>
                      <a:pt x="9" y="547"/>
                    </a:lnTo>
                    <a:lnTo>
                      <a:pt x="17" y="537"/>
                    </a:lnTo>
                    <a:lnTo>
                      <a:pt x="27" y="531"/>
                    </a:lnTo>
                    <a:lnTo>
                      <a:pt x="39" y="528"/>
                    </a:lnTo>
                    <a:lnTo>
                      <a:pt x="52" y="529"/>
                    </a:lnTo>
                    <a:lnTo>
                      <a:pt x="68" y="533"/>
                    </a:lnTo>
                    <a:lnTo>
                      <a:pt x="71" y="534"/>
                    </a:lnTo>
                    <a:lnTo>
                      <a:pt x="78" y="537"/>
                    </a:lnTo>
                    <a:lnTo>
                      <a:pt x="88" y="541"/>
                    </a:lnTo>
                    <a:lnTo>
                      <a:pt x="101" y="545"/>
                    </a:lnTo>
                    <a:lnTo>
                      <a:pt x="116" y="550"/>
                    </a:lnTo>
                    <a:lnTo>
                      <a:pt x="130" y="554"/>
                    </a:lnTo>
                    <a:lnTo>
                      <a:pt x="144" y="557"/>
                    </a:lnTo>
                    <a:lnTo>
                      <a:pt x="156" y="558"/>
                    </a:lnTo>
                    <a:lnTo>
                      <a:pt x="181" y="555"/>
                    </a:lnTo>
                    <a:lnTo>
                      <a:pt x="202" y="548"/>
                    </a:lnTo>
                    <a:lnTo>
                      <a:pt x="221" y="536"/>
                    </a:lnTo>
                    <a:lnTo>
                      <a:pt x="238" y="520"/>
                    </a:lnTo>
                    <a:lnTo>
                      <a:pt x="249" y="502"/>
                    </a:lnTo>
                    <a:lnTo>
                      <a:pt x="257" y="481"/>
                    </a:lnTo>
                    <a:lnTo>
                      <a:pt x="260" y="457"/>
                    </a:lnTo>
                    <a:lnTo>
                      <a:pt x="257" y="435"/>
                    </a:lnTo>
                    <a:lnTo>
                      <a:pt x="249" y="414"/>
                    </a:lnTo>
                    <a:lnTo>
                      <a:pt x="238" y="395"/>
                    </a:lnTo>
                    <a:lnTo>
                      <a:pt x="221" y="380"/>
                    </a:lnTo>
                    <a:lnTo>
                      <a:pt x="202" y="368"/>
                    </a:lnTo>
                    <a:lnTo>
                      <a:pt x="181" y="361"/>
                    </a:lnTo>
                    <a:lnTo>
                      <a:pt x="156" y="358"/>
                    </a:lnTo>
                    <a:lnTo>
                      <a:pt x="144" y="359"/>
                    </a:lnTo>
                    <a:lnTo>
                      <a:pt x="130" y="362"/>
                    </a:lnTo>
                    <a:lnTo>
                      <a:pt x="116" y="366"/>
                    </a:lnTo>
                    <a:lnTo>
                      <a:pt x="101" y="370"/>
                    </a:lnTo>
                    <a:lnTo>
                      <a:pt x="88" y="375"/>
                    </a:lnTo>
                    <a:lnTo>
                      <a:pt x="78" y="379"/>
                    </a:lnTo>
                    <a:lnTo>
                      <a:pt x="71" y="382"/>
                    </a:lnTo>
                    <a:lnTo>
                      <a:pt x="68" y="383"/>
                    </a:lnTo>
                    <a:lnTo>
                      <a:pt x="52" y="387"/>
                    </a:lnTo>
                    <a:lnTo>
                      <a:pt x="39" y="388"/>
                    </a:lnTo>
                    <a:lnTo>
                      <a:pt x="27" y="385"/>
                    </a:lnTo>
                    <a:lnTo>
                      <a:pt x="17" y="378"/>
                    </a:lnTo>
                    <a:lnTo>
                      <a:pt x="9" y="369"/>
                    </a:lnTo>
                    <a:lnTo>
                      <a:pt x="4" y="357"/>
                    </a:lnTo>
                    <a:lnTo>
                      <a:pt x="3" y="341"/>
                    </a:lnTo>
                    <a:lnTo>
                      <a:pt x="5" y="70"/>
                    </a:lnTo>
                    <a:lnTo>
                      <a:pt x="5" y="64"/>
                    </a:lnTo>
                    <a:lnTo>
                      <a:pt x="5" y="57"/>
                    </a:lnTo>
                    <a:lnTo>
                      <a:pt x="5" y="52"/>
                    </a:lnTo>
                    <a:lnTo>
                      <a:pt x="3"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22" name="Freeform 49"/>
              <p:cNvSpPr>
                <a:spLocks noEditPoints="1"/>
              </p:cNvSpPr>
              <p:nvPr/>
            </p:nvSpPr>
            <p:spPr bwMode="auto">
              <a:xfrm>
                <a:off x="7307263" y="3651251"/>
                <a:ext cx="615949" cy="615949"/>
              </a:xfrm>
              <a:custGeom>
                <a:avLst/>
                <a:gdLst>
                  <a:gd name="T0" fmla="*/ 2959 w 3962"/>
                  <a:gd name="T1" fmla="*/ 2546 h 3963"/>
                  <a:gd name="T2" fmla="*/ 3397 w 3962"/>
                  <a:gd name="T3" fmla="*/ 2984 h 3963"/>
                  <a:gd name="T4" fmla="*/ 3464 w 3962"/>
                  <a:gd name="T5" fmla="*/ 3124 h 3963"/>
                  <a:gd name="T6" fmla="*/ 3343 w 3962"/>
                  <a:gd name="T7" fmla="*/ 3219 h 3963"/>
                  <a:gd name="T8" fmla="*/ 2736 w 3962"/>
                  <a:gd name="T9" fmla="*/ 3150 h 3963"/>
                  <a:gd name="T10" fmla="*/ 2752 w 3962"/>
                  <a:gd name="T11" fmla="*/ 2523 h 3963"/>
                  <a:gd name="T12" fmla="*/ 2896 w 3962"/>
                  <a:gd name="T13" fmla="*/ 2232 h 3963"/>
                  <a:gd name="T14" fmla="*/ 2500 w 3962"/>
                  <a:gd name="T15" fmla="*/ 2399 h 3963"/>
                  <a:gd name="T16" fmla="*/ 2262 w 3962"/>
                  <a:gd name="T17" fmla="*/ 2752 h 3963"/>
                  <a:gd name="T18" fmla="*/ 2262 w 3962"/>
                  <a:gd name="T19" fmla="*/ 3193 h 3963"/>
                  <a:gd name="T20" fmla="*/ 2500 w 3962"/>
                  <a:gd name="T21" fmla="*/ 3544 h 3963"/>
                  <a:gd name="T22" fmla="*/ 2896 w 3962"/>
                  <a:gd name="T23" fmla="*/ 3711 h 3963"/>
                  <a:gd name="T24" fmla="*/ 3325 w 3962"/>
                  <a:gd name="T25" fmla="*/ 3625 h 3963"/>
                  <a:gd name="T26" fmla="*/ 3625 w 3962"/>
                  <a:gd name="T27" fmla="*/ 3325 h 3963"/>
                  <a:gd name="T28" fmla="*/ 3711 w 3962"/>
                  <a:gd name="T29" fmla="*/ 2896 h 3963"/>
                  <a:gd name="T30" fmla="*/ 3544 w 3962"/>
                  <a:gd name="T31" fmla="*/ 2500 h 3963"/>
                  <a:gd name="T32" fmla="*/ 3193 w 3962"/>
                  <a:gd name="T33" fmla="*/ 2262 h 3963"/>
                  <a:gd name="T34" fmla="*/ 1734 w 3962"/>
                  <a:gd name="T35" fmla="*/ 2724 h 3963"/>
                  <a:gd name="T36" fmla="*/ 495 w 3962"/>
                  <a:gd name="T37" fmla="*/ 2724 h 3963"/>
                  <a:gd name="T38" fmla="*/ 3300 w 3962"/>
                  <a:gd name="T39" fmla="*/ 2037 h 3963"/>
                  <a:gd name="T40" fmla="*/ 3700 w 3962"/>
                  <a:gd name="T41" fmla="*/ 2300 h 3963"/>
                  <a:gd name="T42" fmla="*/ 3930 w 3962"/>
                  <a:gd name="T43" fmla="*/ 2722 h 3963"/>
                  <a:gd name="T44" fmla="*/ 3930 w 3962"/>
                  <a:gd name="T45" fmla="*/ 3222 h 3963"/>
                  <a:gd name="T46" fmla="*/ 3700 w 3962"/>
                  <a:gd name="T47" fmla="*/ 3643 h 3963"/>
                  <a:gd name="T48" fmla="*/ 3300 w 3962"/>
                  <a:gd name="T49" fmla="*/ 3907 h 3963"/>
                  <a:gd name="T50" fmla="*/ 2802 w 3962"/>
                  <a:gd name="T51" fmla="*/ 3948 h 3963"/>
                  <a:gd name="T52" fmla="*/ 2361 w 3962"/>
                  <a:gd name="T53" fmla="*/ 3752 h 3963"/>
                  <a:gd name="T54" fmla="*/ 2067 w 3962"/>
                  <a:gd name="T55" fmla="*/ 3376 h 3963"/>
                  <a:gd name="T56" fmla="*/ 1984 w 3962"/>
                  <a:gd name="T57" fmla="*/ 2887 h 3963"/>
                  <a:gd name="T58" fmla="*/ 2144 w 3962"/>
                  <a:gd name="T59" fmla="*/ 2426 h 3963"/>
                  <a:gd name="T60" fmla="*/ 2495 w 3962"/>
                  <a:gd name="T61" fmla="*/ 2103 h 3963"/>
                  <a:gd name="T62" fmla="*/ 2972 w 3962"/>
                  <a:gd name="T63" fmla="*/ 1982 h 3963"/>
                  <a:gd name="T64" fmla="*/ 1238 w 3962"/>
                  <a:gd name="T65" fmla="*/ 1486 h 3963"/>
                  <a:gd name="T66" fmla="*/ 990 w 3962"/>
                  <a:gd name="T67" fmla="*/ 1486 h 3963"/>
                  <a:gd name="T68" fmla="*/ 371 w 3962"/>
                  <a:gd name="T69" fmla="*/ 619 h 3963"/>
                  <a:gd name="T70" fmla="*/ 473 w 3962"/>
                  <a:gd name="T71" fmla="*/ 819 h 3963"/>
                  <a:gd name="T72" fmla="*/ 697 w 3962"/>
                  <a:gd name="T73" fmla="*/ 854 h 3963"/>
                  <a:gd name="T74" fmla="*/ 854 w 3962"/>
                  <a:gd name="T75" fmla="*/ 697 h 3963"/>
                  <a:gd name="T76" fmla="*/ 2355 w 3962"/>
                  <a:gd name="T77" fmla="*/ 659 h 3963"/>
                  <a:gd name="T78" fmla="*/ 2487 w 3962"/>
                  <a:gd name="T79" fmla="*/ 839 h 3963"/>
                  <a:gd name="T80" fmla="*/ 2714 w 3962"/>
                  <a:gd name="T81" fmla="*/ 839 h 3963"/>
                  <a:gd name="T82" fmla="*/ 2844 w 3962"/>
                  <a:gd name="T83" fmla="*/ 659 h 3963"/>
                  <a:gd name="T84" fmla="*/ 3074 w 3962"/>
                  <a:gd name="T85" fmla="*/ 526 h 3963"/>
                  <a:gd name="T86" fmla="*/ 3215 w 3962"/>
                  <a:gd name="T87" fmla="*/ 724 h 3963"/>
                  <a:gd name="T88" fmla="*/ 248 w 3962"/>
                  <a:gd name="T89" fmla="*/ 2947 h 3963"/>
                  <a:gd name="T90" fmla="*/ 268 w 3962"/>
                  <a:gd name="T91" fmla="*/ 3219 h 3963"/>
                  <a:gd name="T92" fmla="*/ 52 w 3962"/>
                  <a:gd name="T93" fmla="*/ 3108 h 3963"/>
                  <a:gd name="T94" fmla="*/ 3 w 3962"/>
                  <a:gd name="T95" fmla="*/ 724 h 3963"/>
                  <a:gd name="T96" fmla="*/ 144 w 3962"/>
                  <a:gd name="T97" fmla="*/ 526 h 3963"/>
                  <a:gd name="T98" fmla="*/ 2654 w 3962"/>
                  <a:gd name="T99" fmla="*/ 13 h 3963"/>
                  <a:gd name="T100" fmla="*/ 2724 w 3962"/>
                  <a:gd name="T101" fmla="*/ 619 h 3963"/>
                  <a:gd name="T102" fmla="*/ 2629 w 3962"/>
                  <a:gd name="T103" fmla="*/ 739 h 3963"/>
                  <a:gd name="T104" fmla="*/ 2489 w 3962"/>
                  <a:gd name="T105" fmla="*/ 673 h 3963"/>
                  <a:gd name="T106" fmla="*/ 2503 w 3962"/>
                  <a:gd name="T107" fmla="*/ 47 h 3963"/>
                  <a:gd name="T108" fmla="*/ 647 w 3962"/>
                  <a:gd name="T109" fmla="*/ 3 h 3963"/>
                  <a:gd name="T110" fmla="*/ 743 w 3962"/>
                  <a:gd name="T111" fmla="*/ 124 h 3963"/>
                  <a:gd name="T112" fmla="*/ 673 w 3962"/>
                  <a:gd name="T113" fmla="*/ 730 h 3963"/>
                  <a:gd name="T114" fmla="*/ 523 w 3962"/>
                  <a:gd name="T115" fmla="*/ 696 h 3963"/>
                  <a:gd name="T116" fmla="*/ 508 w 3962"/>
                  <a:gd name="T117" fmla="*/ 69 h 3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2" h="3963">
                    <a:moveTo>
                      <a:pt x="2848" y="2477"/>
                    </a:moveTo>
                    <a:lnTo>
                      <a:pt x="2876" y="2479"/>
                    </a:lnTo>
                    <a:lnTo>
                      <a:pt x="2902" y="2489"/>
                    </a:lnTo>
                    <a:lnTo>
                      <a:pt x="2925" y="2503"/>
                    </a:lnTo>
                    <a:lnTo>
                      <a:pt x="2944" y="2523"/>
                    </a:lnTo>
                    <a:lnTo>
                      <a:pt x="2959" y="2546"/>
                    </a:lnTo>
                    <a:lnTo>
                      <a:pt x="2968" y="2572"/>
                    </a:lnTo>
                    <a:lnTo>
                      <a:pt x="2972" y="2600"/>
                    </a:lnTo>
                    <a:lnTo>
                      <a:pt x="2972" y="2972"/>
                    </a:lnTo>
                    <a:lnTo>
                      <a:pt x="3343" y="2972"/>
                    </a:lnTo>
                    <a:lnTo>
                      <a:pt x="3371" y="2975"/>
                    </a:lnTo>
                    <a:lnTo>
                      <a:pt x="3397" y="2984"/>
                    </a:lnTo>
                    <a:lnTo>
                      <a:pt x="3420" y="2999"/>
                    </a:lnTo>
                    <a:lnTo>
                      <a:pt x="3440" y="3018"/>
                    </a:lnTo>
                    <a:lnTo>
                      <a:pt x="3454" y="3041"/>
                    </a:lnTo>
                    <a:lnTo>
                      <a:pt x="3464" y="3067"/>
                    </a:lnTo>
                    <a:lnTo>
                      <a:pt x="3467" y="3096"/>
                    </a:lnTo>
                    <a:lnTo>
                      <a:pt x="3464" y="3124"/>
                    </a:lnTo>
                    <a:lnTo>
                      <a:pt x="3454" y="3150"/>
                    </a:lnTo>
                    <a:lnTo>
                      <a:pt x="3440" y="3173"/>
                    </a:lnTo>
                    <a:lnTo>
                      <a:pt x="3420" y="3193"/>
                    </a:lnTo>
                    <a:lnTo>
                      <a:pt x="3397" y="3207"/>
                    </a:lnTo>
                    <a:lnTo>
                      <a:pt x="3371" y="3217"/>
                    </a:lnTo>
                    <a:lnTo>
                      <a:pt x="3343" y="3219"/>
                    </a:lnTo>
                    <a:lnTo>
                      <a:pt x="2848" y="3219"/>
                    </a:lnTo>
                    <a:lnTo>
                      <a:pt x="2819" y="3217"/>
                    </a:lnTo>
                    <a:lnTo>
                      <a:pt x="2794" y="3207"/>
                    </a:lnTo>
                    <a:lnTo>
                      <a:pt x="2771" y="3193"/>
                    </a:lnTo>
                    <a:lnTo>
                      <a:pt x="2752" y="3173"/>
                    </a:lnTo>
                    <a:lnTo>
                      <a:pt x="2736" y="3150"/>
                    </a:lnTo>
                    <a:lnTo>
                      <a:pt x="2727" y="3124"/>
                    </a:lnTo>
                    <a:lnTo>
                      <a:pt x="2724" y="3096"/>
                    </a:lnTo>
                    <a:lnTo>
                      <a:pt x="2724" y="2600"/>
                    </a:lnTo>
                    <a:lnTo>
                      <a:pt x="2727" y="2572"/>
                    </a:lnTo>
                    <a:lnTo>
                      <a:pt x="2736" y="2546"/>
                    </a:lnTo>
                    <a:lnTo>
                      <a:pt x="2752" y="2523"/>
                    </a:lnTo>
                    <a:lnTo>
                      <a:pt x="2771" y="2503"/>
                    </a:lnTo>
                    <a:lnTo>
                      <a:pt x="2794" y="2489"/>
                    </a:lnTo>
                    <a:lnTo>
                      <a:pt x="2819" y="2479"/>
                    </a:lnTo>
                    <a:lnTo>
                      <a:pt x="2848" y="2477"/>
                    </a:lnTo>
                    <a:close/>
                    <a:moveTo>
                      <a:pt x="2972" y="2229"/>
                    </a:moveTo>
                    <a:lnTo>
                      <a:pt x="2896" y="2232"/>
                    </a:lnTo>
                    <a:lnTo>
                      <a:pt x="2821" y="2244"/>
                    </a:lnTo>
                    <a:lnTo>
                      <a:pt x="2750" y="2262"/>
                    </a:lnTo>
                    <a:lnTo>
                      <a:pt x="2683" y="2288"/>
                    </a:lnTo>
                    <a:lnTo>
                      <a:pt x="2618" y="2319"/>
                    </a:lnTo>
                    <a:lnTo>
                      <a:pt x="2556" y="2356"/>
                    </a:lnTo>
                    <a:lnTo>
                      <a:pt x="2500" y="2399"/>
                    </a:lnTo>
                    <a:lnTo>
                      <a:pt x="2447" y="2447"/>
                    </a:lnTo>
                    <a:lnTo>
                      <a:pt x="2399" y="2500"/>
                    </a:lnTo>
                    <a:lnTo>
                      <a:pt x="2355" y="2556"/>
                    </a:lnTo>
                    <a:lnTo>
                      <a:pt x="2318" y="2618"/>
                    </a:lnTo>
                    <a:lnTo>
                      <a:pt x="2287" y="2683"/>
                    </a:lnTo>
                    <a:lnTo>
                      <a:pt x="2262" y="2752"/>
                    </a:lnTo>
                    <a:lnTo>
                      <a:pt x="2243" y="2823"/>
                    </a:lnTo>
                    <a:lnTo>
                      <a:pt x="2232" y="2896"/>
                    </a:lnTo>
                    <a:lnTo>
                      <a:pt x="2229" y="2972"/>
                    </a:lnTo>
                    <a:lnTo>
                      <a:pt x="2232" y="3048"/>
                    </a:lnTo>
                    <a:lnTo>
                      <a:pt x="2243" y="3122"/>
                    </a:lnTo>
                    <a:lnTo>
                      <a:pt x="2262" y="3193"/>
                    </a:lnTo>
                    <a:lnTo>
                      <a:pt x="2287" y="3261"/>
                    </a:lnTo>
                    <a:lnTo>
                      <a:pt x="2318" y="3325"/>
                    </a:lnTo>
                    <a:lnTo>
                      <a:pt x="2355" y="3387"/>
                    </a:lnTo>
                    <a:lnTo>
                      <a:pt x="2399" y="3444"/>
                    </a:lnTo>
                    <a:lnTo>
                      <a:pt x="2447" y="3497"/>
                    </a:lnTo>
                    <a:lnTo>
                      <a:pt x="2500" y="3544"/>
                    </a:lnTo>
                    <a:lnTo>
                      <a:pt x="2556" y="3588"/>
                    </a:lnTo>
                    <a:lnTo>
                      <a:pt x="2618" y="3625"/>
                    </a:lnTo>
                    <a:lnTo>
                      <a:pt x="2683" y="3657"/>
                    </a:lnTo>
                    <a:lnTo>
                      <a:pt x="2750" y="3682"/>
                    </a:lnTo>
                    <a:lnTo>
                      <a:pt x="2821" y="3700"/>
                    </a:lnTo>
                    <a:lnTo>
                      <a:pt x="2896" y="3711"/>
                    </a:lnTo>
                    <a:lnTo>
                      <a:pt x="2972" y="3714"/>
                    </a:lnTo>
                    <a:lnTo>
                      <a:pt x="3048" y="3711"/>
                    </a:lnTo>
                    <a:lnTo>
                      <a:pt x="3121" y="3700"/>
                    </a:lnTo>
                    <a:lnTo>
                      <a:pt x="3193" y="3682"/>
                    </a:lnTo>
                    <a:lnTo>
                      <a:pt x="3260" y="3657"/>
                    </a:lnTo>
                    <a:lnTo>
                      <a:pt x="3325" y="3625"/>
                    </a:lnTo>
                    <a:lnTo>
                      <a:pt x="3386" y="3588"/>
                    </a:lnTo>
                    <a:lnTo>
                      <a:pt x="3444" y="3544"/>
                    </a:lnTo>
                    <a:lnTo>
                      <a:pt x="3496" y="3497"/>
                    </a:lnTo>
                    <a:lnTo>
                      <a:pt x="3544" y="3444"/>
                    </a:lnTo>
                    <a:lnTo>
                      <a:pt x="3588" y="3387"/>
                    </a:lnTo>
                    <a:lnTo>
                      <a:pt x="3625" y="3325"/>
                    </a:lnTo>
                    <a:lnTo>
                      <a:pt x="3656" y="3261"/>
                    </a:lnTo>
                    <a:lnTo>
                      <a:pt x="3680" y="3193"/>
                    </a:lnTo>
                    <a:lnTo>
                      <a:pt x="3700" y="3122"/>
                    </a:lnTo>
                    <a:lnTo>
                      <a:pt x="3711" y="3048"/>
                    </a:lnTo>
                    <a:lnTo>
                      <a:pt x="3714" y="2972"/>
                    </a:lnTo>
                    <a:lnTo>
                      <a:pt x="3711" y="2896"/>
                    </a:lnTo>
                    <a:lnTo>
                      <a:pt x="3700" y="2823"/>
                    </a:lnTo>
                    <a:lnTo>
                      <a:pt x="3680" y="2752"/>
                    </a:lnTo>
                    <a:lnTo>
                      <a:pt x="3656" y="2683"/>
                    </a:lnTo>
                    <a:lnTo>
                      <a:pt x="3625" y="2618"/>
                    </a:lnTo>
                    <a:lnTo>
                      <a:pt x="3588" y="2556"/>
                    </a:lnTo>
                    <a:lnTo>
                      <a:pt x="3544" y="2500"/>
                    </a:lnTo>
                    <a:lnTo>
                      <a:pt x="3496" y="2447"/>
                    </a:lnTo>
                    <a:lnTo>
                      <a:pt x="3444" y="2399"/>
                    </a:lnTo>
                    <a:lnTo>
                      <a:pt x="3386" y="2356"/>
                    </a:lnTo>
                    <a:lnTo>
                      <a:pt x="3325" y="2319"/>
                    </a:lnTo>
                    <a:lnTo>
                      <a:pt x="3260" y="2288"/>
                    </a:lnTo>
                    <a:lnTo>
                      <a:pt x="3193" y="2262"/>
                    </a:lnTo>
                    <a:lnTo>
                      <a:pt x="3121" y="2244"/>
                    </a:lnTo>
                    <a:lnTo>
                      <a:pt x="3048" y="2232"/>
                    </a:lnTo>
                    <a:lnTo>
                      <a:pt x="2972" y="2229"/>
                    </a:lnTo>
                    <a:close/>
                    <a:moveTo>
                      <a:pt x="1238" y="2229"/>
                    </a:moveTo>
                    <a:lnTo>
                      <a:pt x="1734" y="2229"/>
                    </a:lnTo>
                    <a:lnTo>
                      <a:pt x="1734" y="2724"/>
                    </a:lnTo>
                    <a:lnTo>
                      <a:pt x="1238" y="2724"/>
                    </a:lnTo>
                    <a:lnTo>
                      <a:pt x="1238" y="2229"/>
                    </a:lnTo>
                    <a:close/>
                    <a:moveTo>
                      <a:pt x="495" y="2229"/>
                    </a:moveTo>
                    <a:lnTo>
                      <a:pt x="990" y="2229"/>
                    </a:lnTo>
                    <a:lnTo>
                      <a:pt x="990" y="2724"/>
                    </a:lnTo>
                    <a:lnTo>
                      <a:pt x="495" y="2724"/>
                    </a:lnTo>
                    <a:lnTo>
                      <a:pt x="495" y="2229"/>
                    </a:lnTo>
                    <a:close/>
                    <a:moveTo>
                      <a:pt x="2972" y="1982"/>
                    </a:moveTo>
                    <a:lnTo>
                      <a:pt x="3058" y="1985"/>
                    </a:lnTo>
                    <a:lnTo>
                      <a:pt x="3141" y="1996"/>
                    </a:lnTo>
                    <a:lnTo>
                      <a:pt x="3221" y="2013"/>
                    </a:lnTo>
                    <a:lnTo>
                      <a:pt x="3300" y="2037"/>
                    </a:lnTo>
                    <a:lnTo>
                      <a:pt x="3376" y="2067"/>
                    </a:lnTo>
                    <a:lnTo>
                      <a:pt x="3448" y="2103"/>
                    </a:lnTo>
                    <a:lnTo>
                      <a:pt x="3517" y="2144"/>
                    </a:lnTo>
                    <a:lnTo>
                      <a:pt x="3582" y="2191"/>
                    </a:lnTo>
                    <a:lnTo>
                      <a:pt x="3643" y="2243"/>
                    </a:lnTo>
                    <a:lnTo>
                      <a:pt x="3700" y="2300"/>
                    </a:lnTo>
                    <a:lnTo>
                      <a:pt x="3752" y="2361"/>
                    </a:lnTo>
                    <a:lnTo>
                      <a:pt x="3799" y="2426"/>
                    </a:lnTo>
                    <a:lnTo>
                      <a:pt x="3841" y="2495"/>
                    </a:lnTo>
                    <a:lnTo>
                      <a:pt x="3876" y="2567"/>
                    </a:lnTo>
                    <a:lnTo>
                      <a:pt x="3906" y="2643"/>
                    </a:lnTo>
                    <a:lnTo>
                      <a:pt x="3930" y="2722"/>
                    </a:lnTo>
                    <a:lnTo>
                      <a:pt x="3948" y="2803"/>
                    </a:lnTo>
                    <a:lnTo>
                      <a:pt x="3959" y="2887"/>
                    </a:lnTo>
                    <a:lnTo>
                      <a:pt x="3962" y="2972"/>
                    </a:lnTo>
                    <a:lnTo>
                      <a:pt x="3959" y="3058"/>
                    </a:lnTo>
                    <a:lnTo>
                      <a:pt x="3948" y="3141"/>
                    </a:lnTo>
                    <a:lnTo>
                      <a:pt x="3930" y="3222"/>
                    </a:lnTo>
                    <a:lnTo>
                      <a:pt x="3906" y="3300"/>
                    </a:lnTo>
                    <a:lnTo>
                      <a:pt x="3876" y="3376"/>
                    </a:lnTo>
                    <a:lnTo>
                      <a:pt x="3841" y="3448"/>
                    </a:lnTo>
                    <a:lnTo>
                      <a:pt x="3799" y="3518"/>
                    </a:lnTo>
                    <a:lnTo>
                      <a:pt x="3752" y="3583"/>
                    </a:lnTo>
                    <a:lnTo>
                      <a:pt x="3700" y="3643"/>
                    </a:lnTo>
                    <a:lnTo>
                      <a:pt x="3643" y="3700"/>
                    </a:lnTo>
                    <a:lnTo>
                      <a:pt x="3582" y="3752"/>
                    </a:lnTo>
                    <a:lnTo>
                      <a:pt x="3517" y="3799"/>
                    </a:lnTo>
                    <a:lnTo>
                      <a:pt x="3448" y="3841"/>
                    </a:lnTo>
                    <a:lnTo>
                      <a:pt x="3376" y="3877"/>
                    </a:lnTo>
                    <a:lnTo>
                      <a:pt x="3300" y="3907"/>
                    </a:lnTo>
                    <a:lnTo>
                      <a:pt x="3221" y="3931"/>
                    </a:lnTo>
                    <a:lnTo>
                      <a:pt x="3141" y="3948"/>
                    </a:lnTo>
                    <a:lnTo>
                      <a:pt x="3058" y="3959"/>
                    </a:lnTo>
                    <a:lnTo>
                      <a:pt x="2972" y="3963"/>
                    </a:lnTo>
                    <a:lnTo>
                      <a:pt x="2886" y="3959"/>
                    </a:lnTo>
                    <a:lnTo>
                      <a:pt x="2802" y="3948"/>
                    </a:lnTo>
                    <a:lnTo>
                      <a:pt x="2721" y="3931"/>
                    </a:lnTo>
                    <a:lnTo>
                      <a:pt x="2643" y="3907"/>
                    </a:lnTo>
                    <a:lnTo>
                      <a:pt x="2567" y="3877"/>
                    </a:lnTo>
                    <a:lnTo>
                      <a:pt x="2495" y="3841"/>
                    </a:lnTo>
                    <a:lnTo>
                      <a:pt x="2426" y="3799"/>
                    </a:lnTo>
                    <a:lnTo>
                      <a:pt x="2361" y="3752"/>
                    </a:lnTo>
                    <a:lnTo>
                      <a:pt x="2300" y="3700"/>
                    </a:lnTo>
                    <a:lnTo>
                      <a:pt x="2243" y="3643"/>
                    </a:lnTo>
                    <a:lnTo>
                      <a:pt x="2191" y="3583"/>
                    </a:lnTo>
                    <a:lnTo>
                      <a:pt x="2144" y="3518"/>
                    </a:lnTo>
                    <a:lnTo>
                      <a:pt x="2103" y="3448"/>
                    </a:lnTo>
                    <a:lnTo>
                      <a:pt x="2067" y="3376"/>
                    </a:lnTo>
                    <a:lnTo>
                      <a:pt x="2037" y="3300"/>
                    </a:lnTo>
                    <a:lnTo>
                      <a:pt x="2013" y="3222"/>
                    </a:lnTo>
                    <a:lnTo>
                      <a:pt x="1995" y="3141"/>
                    </a:lnTo>
                    <a:lnTo>
                      <a:pt x="1984" y="3058"/>
                    </a:lnTo>
                    <a:lnTo>
                      <a:pt x="1980" y="2972"/>
                    </a:lnTo>
                    <a:lnTo>
                      <a:pt x="1984" y="2887"/>
                    </a:lnTo>
                    <a:lnTo>
                      <a:pt x="1995" y="2803"/>
                    </a:lnTo>
                    <a:lnTo>
                      <a:pt x="2013" y="2722"/>
                    </a:lnTo>
                    <a:lnTo>
                      <a:pt x="2037" y="2643"/>
                    </a:lnTo>
                    <a:lnTo>
                      <a:pt x="2067" y="2567"/>
                    </a:lnTo>
                    <a:lnTo>
                      <a:pt x="2103" y="2495"/>
                    </a:lnTo>
                    <a:lnTo>
                      <a:pt x="2144" y="2426"/>
                    </a:lnTo>
                    <a:lnTo>
                      <a:pt x="2191" y="2361"/>
                    </a:lnTo>
                    <a:lnTo>
                      <a:pt x="2243" y="2300"/>
                    </a:lnTo>
                    <a:lnTo>
                      <a:pt x="2300" y="2243"/>
                    </a:lnTo>
                    <a:lnTo>
                      <a:pt x="2361" y="2191"/>
                    </a:lnTo>
                    <a:lnTo>
                      <a:pt x="2426" y="2144"/>
                    </a:lnTo>
                    <a:lnTo>
                      <a:pt x="2495" y="2103"/>
                    </a:lnTo>
                    <a:lnTo>
                      <a:pt x="2567" y="2067"/>
                    </a:lnTo>
                    <a:lnTo>
                      <a:pt x="2643" y="2037"/>
                    </a:lnTo>
                    <a:lnTo>
                      <a:pt x="2721" y="2013"/>
                    </a:lnTo>
                    <a:lnTo>
                      <a:pt x="2802" y="1996"/>
                    </a:lnTo>
                    <a:lnTo>
                      <a:pt x="2886" y="1985"/>
                    </a:lnTo>
                    <a:lnTo>
                      <a:pt x="2972" y="1982"/>
                    </a:lnTo>
                    <a:close/>
                    <a:moveTo>
                      <a:pt x="1980" y="1486"/>
                    </a:moveTo>
                    <a:lnTo>
                      <a:pt x="2476" y="1486"/>
                    </a:lnTo>
                    <a:lnTo>
                      <a:pt x="2476" y="1982"/>
                    </a:lnTo>
                    <a:lnTo>
                      <a:pt x="1980" y="1982"/>
                    </a:lnTo>
                    <a:lnTo>
                      <a:pt x="1980" y="1486"/>
                    </a:lnTo>
                    <a:close/>
                    <a:moveTo>
                      <a:pt x="1238" y="1486"/>
                    </a:moveTo>
                    <a:lnTo>
                      <a:pt x="1734" y="1486"/>
                    </a:lnTo>
                    <a:lnTo>
                      <a:pt x="1734" y="1982"/>
                    </a:lnTo>
                    <a:lnTo>
                      <a:pt x="1238" y="1982"/>
                    </a:lnTo>
                    <a:lnTo>
                      <a:pt x="1238" y="1486"/>
                    </a:lnTo>
                    <a:close/>
                    <a:moveTo>
                      <a:pt x="495" y="1486"/>
                    </a:moveTo>
                    <a:lnTo>
                      <a:pt x="990" y="1486"/>
                    </a:lnTo>
                    <a:lnTo>
                      <a:pt x="990" y="1982"/>
                    </a:lnTo>
                    <a:lnTo>
                      <a:pt x="495" y="1982"/>
                    </a:lnTo>
                    <a:lnTo>
                      <a:pt x="495" y="1486"/>
                    </a:lnTo>
                    <a:close/>
                    <a:moveTo>
                      <a:pt x="268" y="495"/>
                    </a:moveTo>
                    <a:lnTo>
                      <a:pt x="371" y="495"/>
                    </a:lnTo>
                    <a:lnTo>
                      <a:pt x="371" y="619"/>
                    </a:lnTo>
                    <a:lnTo>
                      <a:pt x="374" y="659"/>
                    </a:lnTo>
                    <a:lnTo>
                      <a:pt x="384" y="697"/>
                    </a:lnTo>
                    <a:lnTo>
                      <a:pt x="399" y="732"/>
                    </a:lnTo>
                    <a:lnTo>
                      <a:pt x="419" y="765"/>
                    </a:lnTo>
                    <a:lnTo>
                      <a:pt x="444" y="794"/>
                    </a:lnTo>
                    <a:lnTo>
                      <a:pt x="473" y="819"/>
                    </a:lnTo>
                    <a:lnTo>
                      <a:pt x="505" y="839"/>
                    </a:lnTo>
                    <a:lnTo>
                      <a:pt x="541" y="854"/>
                    </a:lnTo>
                    <a:lnTo>
                      <a:pt x="579" y="864"/>
                    </a:lnTo>
                    <a:lnTo>
                      <a:pt x="619" y="867"/>
                    </a:lnTo>
                    <a:lnTo>
                      <a:pt x="659" y="864"/>
                    </a:lnTo>
                    <a:lnTo>
                      <a:pt x="697" y="854"/>
                    </a:lnTo>
                    <a:lnTo>
                      <a:pt x="732" y="839"/>
                    </a:lnTo>
                    <a:lnTo>
                      <a:pt x="765" y="819"/>
                    </a:lnTo>
                    <a:lnTo>
                      <a:pt x="794" y="794"/>
                    </a:lnTo>
                    <a:lnTo>
                      <a:pt x="819" y="765"/>
                    </a:lnTo>
                    <a:lnTo>
                      <a:pt x="838" y="732"/>
                    </a:lnTo>
                    <a:lnTo>
                      <a:pt x="854" y="697"/>
                    </a:lnTo>
                    <a:lnTo>
                      <a:pt x="864" y="659"/>
                    </a:lnTo>
                    <a:lnTo>
                      <a:pt x="866" y="619"/>
                    </a:lnTo>
                    <a:lnTo>
                      <a:pt x="866" y="495"/>
                    </a:lnTo>
                    <a:lnTo>
                      <a:pt x="2353" y="495"/>
                    </a:lnTo>
                    <a:lnTo>
                      <a:pt x="2353" y="619"/>
                    </a:lnTo>
                    <a:lnTo>
                      <a:pt x="2355" y="659"/>
                    </a:lnTo>
                    <a:lnTo>
                      <a:pt x="2365" y="697"/>
                    </a:lnTo>
                    <a:lnTo>
                      <a:pt x="2380" y="732"/>
                    </a:lnTo>
                    <a:lnTo>
                      <a:pt x="2400" y="765"/>
                    </a:lnTo>
                    <a:lnTo>
                      <a:pt x="2425" y="794"/>
                    </a:lnTo>
                    <a:lnTo>
                      <a:pt x="2454" y="819"/>
                    </a:lnTo>
                    <a:lnTo>
                      <a:pt x="2487" y="839"/>
                    </a:lnTo>
                    <a:lnTo>
                      <a:pt x="2521" y="854"/>
                    </a:lnTo>
                    <a:lnTo>
                      <a:pt x="2560" y="864"/>
                    </a:lnTo>
                    <a:lnTo>
                      <a:pt x="2600" y="867"/>
                    </a:lnTo>
                    <a:lnTo>
                      <a:pt x="2641" y="864"/>
                    </a:lnTo>
                    <a:lnTo>
                      <a:pt x="2678" y="854"/>
                    </a:lnTo>
                    <a:lnTo>
                      <a:pt x="2714" y="839"/>
                    </a:lnTo>
                    <a:lnTo>
                      <a:pt x="2747" y="819"/>
                    </a:lnTo>
                    <a:lnTo>
                      <a:pt x="2776" y="794"/>
                    </a:lnTo>
                    <a:lnTo>
                      <a:pt x="2800" y="765"/>
                    </a:lnTo>
                    <a:lnTo>
                      <a:pt x="2820" y="732"/>
                    </a:lnTo>
                    <a:lnTo>
                      <a:pt x="2835" y="697"/>
                    </a:lnTo>
                    <a:lnTo>
                      <a:pt x="2844" y="659"/>
                    </a:lnTo>
                    <a:lnTo>
                      <a:pt x="2848" y="619"/>
                    </a:lnTo>
                    <a:lnTo>
                      <a:pt x="2848" y="495"/>
                    </a:lnTo>
                    <a:lnTo>
                      <a:pt x="2952" y="495"/>
                    </a:lnTo>
                    <a:lnTo>
                      <a:pt x="2995" y="498"/>
                    </a:lnTo>
                    <a:lnTo>
                      <a:pt x="3036" y="509"/>
                    </a:lnTo>
                    <a:lnTo>
                      <a:pt x="3074" y="526"/>
                    </a:lnTo>
                    <a:lnTo>
                      <a:pt x="3109" y="548"/>
                    </a:lnTo>
                    <a:lnTo>
                      <a:pt x="3141" y="574"/>
                    </a:lnTo>
                    <a:lnTo>
                      <a:pt x="3167" y="607"/>
                    </a:lnTo>
                    <a:lnTo>
                      <a:pt x="3189" y="642"/>
                    </a:lnTo>
                    <a:lnTo>
                      <a:pt x="3206" y="682"/>
                    </a:lnTo>
                    <a:lnTo>
                      <a:pt x="3215" y="724"/>
                    </a:lnTo>
                    <a:lnTo>
                      <a:pt x="3219" y="767"/>
                    </a:lnTo>
                    <a:lnTo>
                      <a:pt x="3219" y="1733"/>
                    </a:lnTo>
                    <a:lnTo>
                      <a:pt x="2972" y="1733"/>
                    </a:lnTo>
                    <a:lnTo>
                      <a:pt x="2972" y="1238"/>
                    </a:lnTo>
                    <a:lnTo>
                      <a:pt x="248" y="1238"/>
                    </a:lnTo>
                    <a:lnTo>
                      <a:pt x="248" y="2947"/>
                    </a:lnTo>
                    <a:lnTo>
                      <a:pt x="250" y="2959"/>
                    </a:lnTo>
                    <a:lnTo>
                      <a:pt x="258" y="2969"/>
                    </a:lnTo>
                    <a:lnTo>
                      <a:pt x="268" y="2972"/>
                    </a:lnTo>
                    <a:lnTo>
                      <a:pt x="1734" y="2972"/>
                    </a:lnTo>
                    <a:lnTo>
                      <a:pt x="1734" y="3219"/>
                    </a:lnTo>
                    <a:lnTo>
                      <a:pt x="268" y="3219"/>
                    </a:lnTo>
                    <a:lnTo>
                      <a:pt x="225" y="3216"/>
                    </a:lnTo>
                    <a:lnTo>
                      <a:pt x="183" y="3206"/>
                    </a:lnTo>
                    <a:lnTo>
                      <a:pt x="144" y="3189"/>
                    </a:lnTo>
                    <a:lnTo>
                      <a:pt x="109" y="3167"/>
                    </a:lnTo>
                    <a:lnTo>
                      <a:pt x="78" y="3140"/>
                    </a:lnTo>
                    <a:lnTo>
                      <a:pt x="52" y="3108"/>
                    </a:lnTo>
                    <a:lnTo>
                      <a:pt x="30" y="3072"/>
                    </a:lnTo>
                    <a:lnTo>
                      <a:pt x="13" y="3034"/>
                    </a:lnTo>
                    <a:lnTo>
                      <a:pt x="3" y="2991"/>
                    </a:lnTo>
                    <a:lnTo>
                      <a:pt x="0" y="2947"/>
                    </a:lnTo>
                    <a:lnTo>
                      <a:pt x="0" y="767"/>
                    </a:lnTo>
                    <a:lnTo>
                      <a:pt x="3" y="724"/>
                    </a:lnTo>
                    <a:lnTo>
                      <a:pt x="13" y="682"/>
                    </a:lnTo>
                    <a:lnTo>
                      <a:pt x="30" y="642"/>
                    </a:lnTo>
                    <a:lnTo>
                      <a:pt x="52" y="607"/>
                    </a:lnTo>
                    <a:lnTo>
                      <a:pt x="78" y="574"/>
                    </a:lnTo>
                    <a:lnTo>
                      <a:pt x="109" y="548"/>
                    </a:lnTo>
                    <a:lnTo>
                      <a:pt x="144" y="526"/>
                    </a:lnTo>
                    <a:lnTo>
                      <a:pt x="183" y="509"/>
                    </a:lnTo>
                    <a:lnTo>
                      <a:pt x="225" y="498"/>
                    </a:lnTo>
                    <a:lnTo>
                      <a:pt x="268" y="495"/>
                    </a:lnTo>
                    <a:close/>
                    <a:moveTo>
                      <a:pt x="2600" y="0"/>
                    </a:moveTo>
                    <a:lnTo>
                      <a:pt x="2629" y="3"/>
                    </a:lnTo>
                    <a:lnTo>
                      <a:pt x="2654" y="13"/>
                    </a:lnTo>
                    <a:lnTo>
                      <a:pt x="2678" y="27"/>
                    </a:lnTo>
                    <a:lnTo>
                      <a:pt x="2696" y="47"/>
                    </a:lnTo>
                    <a:lnTo>
                      <a:pt x="2712" y="69"/>
                    </a:lnTo>
                    <a:lnTo>
                      <a:pt x="2720" y="95"/>
                    </a:lnTo>
                    <a:lnTo>
                      <a:pt x="2724" y="124"/>
                    </a:lnTo>
                    <a:lnTo>
                      <a:pt x="2724" y="619"/>
                    </a:lnTo>
                    <a:lnTo>
                      <a:pt x="2720" y="648"/>
                    </a:lnTo>
                    <a:lnTo>
                      <a:pt x="2712" y="673"/>
                    </a:lnTo>
                    <a:lnTo>
                      <a:pt x="2696" y="696"/>
                    </a:lnTo>
                    <a:lnTo>
                      <a:pt x="2678" y="715"/>
                    </a:lnTo>
                    <a:lnTo>
                      <a:pt x="2654" y="730"/>
                    </a:lnTo>
                    <a:lnTo>
                      <a:pt x="2629" y="739"/>
                    </a:lnTo>
                    <a:lnTo>
                      <a:pt x="2600" y="743"/>
                    </a:lnTo>
                    <a:lnTo>
                      <a:pt x="2572" y="739"/>
                    </a:lnTo>
                    <a:lnTo>
                      <a:pt x="2546" y="730"/>
                    </a:lnTo>
                    <a:lnTo>
                      <a:pt x="2523" y="715"/>
                    </a:lnTo>
                    <a:lnTo>
                      <a:pt x="2503" y="696"/>
                    </a:lnTo>
                    <a:lnTo>
                      <a:pt x="2489" y="673"/>
                    </a:lnTo>
                    <a:lnTo>
                      <a:pt x="2479" y="648"/>
                    </a:lnTo>
                    <a:lnTo>
                      <a:pt x="2476" y="619"/>
                    </a:lnTo>
                    <a:lnTo>
                      <a:pt x="2476" y="124"/>
                    </a:lnTo>
                    <a:lnTo>
                      <a:pt x="2479" y="95"/>
                    </a:lnTo>
                    <a:lnTo>
                      <a:pt x="2489" y="69"/>
                    </a:lnTo>
                    <a:lnTo>
                      <a:pt x="2503" y="47"/>
                    </a:lnTo>
                    <a:lnTo>
                      <a:pt x="2523" y="27"/>
                    </a:lnTo>
                    <a:lnTo>
                      <a:pt x="2546" y="13"/>
                    </a:lnTo>
                    <a:lnTo>
                      <a:pt x="2572" y="3"/>
                    </a:lnTo>
                    <a:lnTo>
                      <a:pt x="2600" y="0"/>
                    </a:lnTo>
                    <a:close/>
                    <a:moveTo>
                      <a:pt x="619" y="0"/>
                    </a:moveTo>
                    <a:lnTo>
                      <a:pt x="647" y="3"/>
                    </a:lnTo>
                    <a:lnTo>
                      <a:pt x="673" y="13"/>
                    </a:lnTo>
                    <a:lnTo>
                      <a:pt x="696" y="27"/>
                    </a:lnTo>
                    <a:lnTo>
                      <a:pt x="715" y="47"/>
                    </a:lnTo>
                    <a:lnTo>
                      <a:pt x="730" y="69"/>
                    </a:lnTo>
                    <a:lnTo>
                      <a:pt x="740" y="95"/>
                    </a:lnTo>
                    <a:lnTo>
                      <a:pt x="743" y="124"/>
                    </a:lnTo>
                    <a:lnTo>
                      <a:pt x="743" y="619"/>
                    </a:lnTo>
                    <a:lnTo>
                      <a:pt x="740" y="648"/>
                    </a:lnTo>
                    <a:lnTo>
                      <a:pt x="730" y="673"/>
                    </a:lnTo>
                    <a:lnTo>
                      <a:pt x="715" y="696"/>
                    </a:lnTo>
                    <a:lnTo>
                      <a:pt x="696" y="715"/>
                    </a:lnTo>
                    <a:lnTo>
                      <a:pt x="673" y="730"/>
                    </a:lnTo>
                    <a:lnTo>
                      <a:pt x="647" y="739"/>
                    </a:lnTo>
                    <a:lnTo>
                      <a:pt x="619" y="743"/>
                    </a:lnTo>
                    <a:lnTo>
                      <a:pt x="590" y="739"/>
                    </a:lnTo>
                    <a:lnTo>
                      <a:pt x="565" y="730"/>
                    </a:lnTo>
                    <a:lnTo>
                      <a:pt x="542" y="715"/>
                    </a:lnTo>
                    <a:lnTo>
                      <a:pt x="523" y="696"/>
                    </a:lnTo>
                    <a:lnTo>
                      <a:pt x="508" y="673"/>
                    </a:lnTo>
                    <a:lnTo>
                      <a:pt x="499" y="648"/>
                    </a:lnTo>
                    <a:lnTo>
                      <a:pt x="495" y="619"/>
                    </a:lnTo>
                    <a:lnTo>
                      <a:pt x="495" y="124"/>
                    </a:lnTo>
                    <a:lnTo>
                      <a:pt x="499" y="95"/>
                    </a:lnTo>
                    <a:lnTo>
                      <a:pt x="508" y="69"/>
                    </a:lnTo>
                    <a:lnTo>
                      <a:pt x="523" y="47"/>
                    </a:lnTo>
                    <a:lnTo>
                      <a:pt x="542" y="27"/>
                    </a:lnTo>
                    <a:lnTo>
                      <a:pt x="565" y="13"/>
                    </a:lnTo>
                    <a:lnTo>
                      <a:pt x="590" y="3"/>
                    </a:lnTo>
                    <a:lnTo>
                      <a:pt x="61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grpSp>
          <p:nvGrpSpPr>
            <p:cNvPr id="9" name="Group 1"/>
            <p:cNvGrpSpPr/>
            <p:nvPr/>
          </p:nvGrpSpPr>
          <p:grpSpPr>
            <a:xfrm rot="20700000">
              <a:off x="2873389" y="2747964"/>
              <a:ext cx="1909763" cy="1846263"/>
              <a:chOff x="3363169" y="2747963"/>
              <a:chExt cx="1909763" cy="1846263"/>
            </a:xfrm>
          </p:grpSpPr>
          <p:sp>
            <p:nvSpPr>
              <p:cNvPr id="13" name="Freeform 7"/>
              <p:cNvSpPr>
                <a:spLocks/>
              </p:cNvSpPr>
              <p:nvPr/>
            </p:nvSpPr>
            <p:spPr bwMode="auto">
              <a:xfrm>
                <a:off x="3363169" y="2747963"/>
                <a:ext cx="1909763" cy="1846263"/>
              </a:xfrm>
              <a:custGeom>
                <a:avLst/>
                <a:gdLst>
                  <a:gd name="T0" fmla="*/ 776 w 1203"/>
                  <a:gd name="T1" fmla="*/ 10 h 1163"/>
                  <a:gd name="T2" fmla="*/ 824 w 1203"/>
                  <a:gd name="T3" fmla="*/ 56 h 1163"/>
                  <a:gd name="T4" fmla="*/ 833 w 1203"/>
                  <a:gd name="T5" fmla="*/ 112 h 1163"/>
                  <a:gd name="T6" fmla="*/ 821 w 1203"/>
                  <a:gd name="T7" fmla="*/ 154 h 1163"/>
                  <a:gd name="T8" fmla="*/ 810 w 1203"/>
                  <a:gd name="T9" fmla="*/ 183 h 1163"/>
                  <a:gd name="T10" fmla="*/ 804 w 1203"/>
                  <a:gd name="T11" fmla="*/ 218 h 1163"/>
                  <a:gd name="T12" fmla="*/ 833 w 1203"/>
                  <a:gd name="T13" fmla="*/ 246 h 1163"/>
                  <a:gd name="T14" fmla="*/ 1203 w 1203"/>
                  <a:gd name="T15" fmla="*/ 589 h 1163"/>
                  <a:gd name="T16" fmla="*/ 1184 w 1203"/>
                  <a:gd name="T17" fmla="*/ 630 h 1163"/>
                  <a:gd name="T18" fmla="*/ 1137 w 1203"/>
                  <a:gd name="T19" fmla="*/ 631 h 1163"/>
                  <a:gd name="T20" fmla="*/ 1117 w 1203"/>
                  <a:gd name="T21" fmla="*/ 623 h 1163"/>
                  <a:gd name="T22" fmla="*/ 1075 w 1203"/>
                  <a:gd name="T23" fmla="*/ 610 h 1163"/>
                  <a:gd name="T24" fmla="*/ 1025 w 1203"/>
                  <a:gd name="T25" fmla="*/ 609 h 1163"/>
                  <a:gd name="T26" fmla="*/ 968 w 1203"/>
                  <a:gd name="T27" fmla="*/ 643 h 1163"/>
                  <a:gd name="T28" fmla="*/ 945 w 1203"/>
                  <a:gd name="T29" fmla="*/ 706 h 1163"/>
                  <a:gd name="T30" fmla="*/ 968 w 1203"/>
                  <a:gd name="T31" fmla="*/ 768 h 1163"/>
                  <a:gd name="T32" fmla="*/ 1025 w 1203"/>
                  <a:gd name="T33" fmla="*/ 803 h 1163"/>
                  <a:gd name="T34" fmla="*/ 1074 w 1203"/>
                  <a:gd name="T35" fmla="*/ 804 h 1163"/>
                  <a:gd name="T36" fmla="*/ 1113 w 1203"/>
                  <a:gd name="T37" fmla="*/ 796 h 1163"/>
                  <a:gd name="T38" fmla="*/ 1131 w 1203"/>
                  <a:gd name="T39" fmla="*/ 791 h 1163"/>
                  <a:gd name="T40" fmla="*/ 1175 w 1203"/>
                  <a:gd name="T41" fmla="*/ 785 h 1163"/>
                  <a:gd name="T42" fmla="*/ 1201 w 1203"/>
                  <a:gd name="T43" fmla="*/ 808 h 1163"/>
                  <a:gd name="T44" fmla="*/ 1147 w 1203"/>
                  <a:gd name="T45" fmla="*/ 1163 h 1163"/>
                  <a:gd name="T46" fmla="*/ 851 w 1203"/>
                  <a:gd name="T47" fmla="*/ 1161 h 1163"/>
                  <a:gd name="T48" fmla="*/ 809 w 1203"/>
                  <a:gd name="T49" fmla="*/ 1143 h 1163"/>
                  <a:gd name="T50" fmla="*/ 809 w 1203"/>
                  <a:gd name="T51" fmla="*/ 1098 h 1163"/>
                  <a:gd name="T52" fmla="*/ 817 w 1203"/>
                  <a:gd name="T53" fmla="*/ 1079 h 1163"/>
                  <a:gd name="T54" fmla="*/ 830 w 1203"/>
                  <a:gd name="T55" fmla="*/ 1038 h 1163"/>
                  <a:gd name="T56" fmla="*/ 831 w 1203"/>
                  <a:gd name="T57" fmla="*/ 989 h 1163"/>
                  <a:gd name="T58" fmla="*/ 795 w 1203"/>
                  <a:gd name="T59" fmla="*/ 934 h 1163"/>
                  <a:gd name="T60" fmla="*/ 730 w 1203"/>
                  <a:gd name="T61" fmla="*/ 912 h 1163"/>
                  <a:gd name="T62" fmla="*/ 666 w 1203"/>
                  <a:gd name="T63" fmla="*/ 934 h 1163"/>
                  <a:gd name="T64" fmla="*/ 630 w 1203"/>
                  <a:gd name="T65" fmla="*/ 989 h 1163"/>
                  <a:gd name="T66" fmla="*/ 631 w 1203"/>
                  <a:gd name="T67" fmla="*/ 1038 h 1163"/>
                  <a:gd name="T68" fmla="*/ 645 w 1203"/>
                  <a:gd name="T69" fmla="*/ 1079 h 1163"/>
                  <a:gd name="T70" fmla="*/ 653 w 1203"/>
                  <a:gd name="T71" fmla="*/ 1098 h 1163"/>
                  <a:gd name="T72" fmla="*/ 653 w 1203"/>
                  <a:gd name="T73" fmla="*/ 1143 h 1163"/>
                  <a:gd name="T74" fmla="*/ 610 w 1203"/>
                  <a:gd name="T75" fmla="*/ 1161 h 1163"/>
                  <a:gd name="T76" fmla="*/ 315 w 1203"/>
                  <a:gd name="T77" fmla="*/ 1163 h 1163"/>
                  <a:gd name="T78" fmla="*/ 256 w 1203"/>
                  <a:gd name="T79" fmla="*/ 805 h 1163"/>
                  <a:gd name="T80" fmla="*/ 226 w 1203"/>
                  <a:gd name="T81" fmla="*/ 777 h 1163"/>
                  <a:gd name="T82" fmla="*/ 193 w 1203"/>
                  <a:gd name="T83" fmla="*/ 781 h 1163"/>
                  <a:gd name="T84" fmla="*/ 170 w 1203"/>
                  <a:gd name="T85" fmla="*/ 790 h 1163"/>
                  <a:gd name="T86" fmla="*/ 129 w 1203"/>
                  <a:gd name="T87" fmla="*/ 802 h 1163"/>
                  <a:gd name="T88" fmla="*/ 85 w 1203"/>
                  <a:gd name="T89" fmla="*/ 804 h 1163"/>
                  <a:gd name="T90" fmla="*/ 46 w 1203"/>
                  <a:gd name="T91" fmla="*/ 789 h 1163"/>
                  <a:gd name="T92" fmla="*/ 8 w 1203"/>
                  <a:gd name="T93" fmla="*/ 745 h 1163"/>
                  <a:gd name="T94" fmla="*/ 2 w 1203"/>
                  <a:gd name="T95" fmla="*/ 686 h 1163"/>
                  <a:gd name="T96" fmla="*/ 31 w 1203"/>
                  <a:gd name="T97" fmla="*/ 635 h 1163"/>
                  <a:gd name="T98" fmla="*/ 66 w 1203"/>
                  <a:gd name="T99" fmla="*/ 613 h 1163"/>
                  <a:gd name="T100" fmla="*/ 116 w 1203"/>
                  <a:gd name="T101" fmla="*/ 607 h 1163"/>
                  <a:gd name="T102" fmla="*/ 157 w 1203"/>
                  <a:gd name="T103" fmla="*/ 618 h 1163"/>
                  <a:gd name="T104" fmla="*/ 189 w 1203"/>
                  <a:gd name="T105" fmla="*/ 629 h 1163"/>
                  <a:gd name="T106" fmla="*/ 210 w 1203"/>
                  <a:gd name="T107" fmla="*/ 636 h 1163"/>
                  <a:gd name="T108" fmla="*/ 250 w 1203"/>
                  <a:gd name="T109" fmla="*/ 621 h 1163"/>
                  <a:gd name="T110" fmla="*/ 258 w 1203"/>
                  <a:gd name="T111" fmla="*/ 249 h 1163"/>
                  <a:gd name="T112" fmla="*/ 643 w 1203"/>
                  <a:gd name="T113" fmla="*/ 240 h 1163"/>
                  <a:gd name="T114" fmla="*/ 658 w 1203"/>
                  <a:gd name="T115" fmla="*/ 203 h 1163"/>
                  <a:gd name="T116" fmla="*/ 649 w 1203"/>
                  <a:gd name="T117" fmla="*/ 176 h 1163"/>
                  <a:gd name="T118" fmla="*/ 636 w 1203"/>
                  <a:gd name="T119" fmla="*/ 139 h 1163"/>
                  <a:gd name="T120" fmla="*/ 627 w 1203"/>
                  <a:gd name="T121" fmla="*/ 100 h 1163"/>
                  <a:gd name="T122" fmla="*/ 650 w 1203"/>
                  <a:gd name="T123" fmla="*/ 37 h 1163"/>
                  <a:gd name="T124" fmla="*/ 707 w 1203"/>
                  <a:gd name="T125" fmla="*/ 2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3" h="1163">
                    <a:moveTo>
                      <a:pt x="730" y="0"/>
                    </a:moveTo>
                    <a:lnTo>
                      <a:pt x="755" y="2"/>
                    </a:lnTo>
                    <a:lnTo>
                      <a:pt x="776" y="10"/>
                    </a:lnTo>
                    <a:lnTo>
                      <a:pt x="795" y="21"/>
                    </a:lnTo>
                    <a:lnTo>
                      <a:pt x="812" y="37"/>
                    </a:lnTo>
                    <a:lnTo>
                      <a:pt x="824" y="56"/>
                    </a:lnTo>
                    <a:lnTo>
                      <a:pt x="831" y="76"/>
                    </a:lnTo>
                    <a:lnTo>
                      <a:pt x="834" y="100"/>
                    </a:lnTo>
                    <a:lnTo>
                      <a:pt x="833" y="112"/>
                    </a:lnTo>
                    <a:lnTo>
                      <a:pt x="830" y="125"/>
                    </a:lnTo>
                    <a:lnTo>
                      <a:pt x="826" y="139"/>
                    </a:lnTo>
                    <a:lnTo>
                      <a:pt x="821" y="154"/>
                    </a:lnTo>
                    <a:lnTo>
                      <a:pt x="817" y="166"/>
                    </a:lnTo>
                    <a:lnTo>
                      <a:pt x="813" y="176"/>
                    </a:lnTo>
                    <a:lnTo>
                      <a:pt x="810" y="183"/>
                    </a:lnTo>
                    <a:lnTo>
                      <a:pt x="809" y="185"/>
                    </a:lnTo>
                    <a:lnTo>
                      <a:pt x="804" y="203"/>
                    </a:lnTo>
                    <a:lnTo>
                      <a:pt x="804" y="218"/>
                    </a:lnTo>
                    <a:lnTo>
                      <a:pt x="809" y="230"/>
                    </a:lnTo>
                    <a:lnTo>
                      <a:pt x="819" y="240"/>
                    </a:lnTo>
                    <a:lnTo>
                      <a:pt x="833" y="246"/>
                    </a:lnTo>
                    <a:lnTo>
                      <a:pt x="851" y="249"/>
                    </a:lnTo>
                    <a:lnTo>
                      <a:pt x="1203" y="249"/>
                    </a:lnTo>
                    <a:lnTo>
                      <a:pt x="1203" y="589"/>
                    </a:lnTo>
                    <a:lnTo>
                      <a:pt x="1201" y="607"/>
                    </a:lnTo>
                    <a:lnTo>
                      <a:pt x="1195" y="621"/>
                    </a:lnTo>
                    <a:lnTo>
                      <a:pt x="1184" y="630"/>
                    </a:lnTo>
                    <a:lnTo>
                      <a:pt x="1171" y="635"/>
                    </a:lnTo>
                    <a:lnTo>
                      <a:pt x="1155" y="636"/>
                    </a:lnTo>
                    <a:lnTo>
                      <a:pt x="1137" y="631"/>
                    </a:lnTo>
                    <a:lnTo>
                      <a:pt x="1135" y="630"/>
                    </a:lnTo>
                    <a:lnTo>
                      <a:pt x="1128" y="627"/>
                    </a:lnTo>
                    <a:lnTo>
                      <a:pt x="1117" y="623"/>
                    </a:lnTo>
                    <a:lnTo>
                      <a:pt x="1104" y="619"/>
                    </a:lnTo>
                    <a:lnTo>
                      <a:pt x="1090" y="614"/>
                    </a:lnTo>
                    <a:lnTo>
                      <a:pt x="1075" y="610"/>
                    </a:lnTo>
                    <a:lnTo>
                      <a:pt x="1061" y="607"/>
                    </a:lnTo>
                    <a:lnTo>
                      <a:pt x="1049" y="606"/>
                    </a:lnTo>
                    <a:lnTo>
                      <a:pt x="1025" y="609"/>
                    </a:lnTo>
                    <a:lnTo>
                      <a:pt x="1003" y="616"/>
                    </a:lnTo>
                    <a:lnTo>
                      <a:pt x="984" y="628"/>
                    </a:lnTo>
                    <a:lnTo>
                      <a:pt x="968" y="643"/>
                    </a:lnTo>
                    <a:lnTo>
                      <a:pt x="956" y="662"/>
                    </a:lnTo>
                    <a:lnTo>
                      <a:pt x="948" y="683"/>
                    </a:lnTo>
                    <a:lnTo>
                      <a:pt x="945" y="706"/>
                    </a:lnTo>
                    <a:lnTo>
                      <a:pt x="948" y="729"/>
                    </a:lnTo>
                    <a:lnTo>
                      <a:pt x="956" y="750"/>
                    </a:lnTo>
                    <a:lnTo>
                      <a:pt x="968" y="768"/>
                    </a:lnTo>
                    <a:lnTo>
                      <a:pt x="984" y="784"/>
                    </a:lnTo>
                    <a:lnTo>
                      <a:pt x="1003" y="796"/>
                    </a:lnTo>
                    <a:lnTo>
                      <a:pt x="1025" y="803"/>
                    </a:lnTo>
                    <a:lnTo>
                      <a:pt x="1049" y="806"/>
                    </a:lnTo>
                    <a:lnTo>
                      <a:pt x="1061" y="805"/>
                    </a:lnTo>
                    <a:lnTo>
                      <a:pt x="1074" y="804"/>
                    </a:lnTo>
                    <a:lnTo>
                      <a:pt x="1088" y="801"/>
                    </a:lnTo>
                    <a:lnTo>
                      <a:pt x="1102" y="799"/>
                    </a:lnTo>
                    <a:lnTo>
                      <a:pt x="1113" y="796"/>
                    </a:lnTo>
                    <a:lnTo>
                      <a:pt x="1123" y="794"/>
                    </a:lnTo>
                    <a:lnTo>
                      <a:pt x="1129" y="792"/>
                    </a:lnTo>
                    <a:lnTo>
                      <a:pt x="1131" y="791"/>
                    </a:lnTo>
                    <a:lnTo>
                      <a:pt x="1147" y="786"/>
                    </a:lnTo>
                    <a:lnTo>
                      <a:pt x="1162" y="784"/>
                    </a:lnTo>
                    <a:lnTo>
                      <a:pt x="1175" y="785"/>
                    </a:lnTo>
                    <a:lnTo>
                      <a:pt x="1186" y="789"/>
                    </a:lnTo>
                    <a:lnTo>
                      <a:pt x="1196" y="797"/>
                    </a:lnTo>
                    <a:lnTo>
                      <a:pt x="1201" y="808"/>
                    </a:lnTo>
                    <a:lnTo>
                      <a:pt x="1203" y="822"/>
                    </a:lnTo>
                    <a:lnTo>
                      <a:pt x="1203" y="1163"/>
                    </a:lnTo>
                    <a:lnTo>
                      <a:pt x="1147" y="1163"/>
                    </a:lnTo>
                    <a:lnTo>
                      <a:pt x="1140" y="1162"/>
                    </a:lnTo>
                    <a:lnTo>
                      <a:pt x="1131" y="1161"/>
                    </a:lnTo>
                    <a:lnTo>
                      <a:pt x="851" y="1161"/>
                    </a:lnTo>
                    <a:lnTo>
                      <a:pt x="833" y="1159"/>
                    </a:lnTo>
                    <a:lnTo>
                      <a:pt x="819" y="1153"/>
                    </a:lnTo>
                    <a:lnTo>
                      <a:pt x="809" y="1143"/>
                    </a:lnTo>
                    <a:lnTo>
                      <a:pt x="804" y="1130"/>
                    </a:lnTo>
                    <a:lnTo>
                      <a:pt x="804" y="1114"/>
                    </a:lnTo>
                    <a:lnTo>
                      <a:pt x="809" y="1098"/>
                    </a:lnTo>
                    <a:lnTo>
                      <a:pt x="810" y="1095"/>
                    </a:lnTo>
                    <a:lnTo>
                      <a:pt x="813" y="1089"/>
                    </a:lnTo>
                    <a:lnTo>
                      <a:pt x="817" y="1079"/>
                    </a:lnTo>
                    <a:lnTo>
                      <a:pt x="821" y="1066"/>
                    </a:lnTo>
                    <a:lnTo>
                      <a:pt x="826" y="1052"/>
                    </a:lnTo>
                    <a:lnTo>
                      <a:pt x="830" y="1038"/>
                    </a:lnTo>
                    <a:lnTo>
                      <a:pt x="833" y="1024"/>
                    </a:lnTo>
                    <a:lnTo>
                      <a:pt x="834" y="1013"/>
                    </a:lnTo>
                    <a:lnTo>
                      <a:pt x="831" y="989"/>
                    </a:lnTo>
                    <a:lnTo>
                      <a:pt x="824" y="968"/>
                    </a:lnTo>
                    <a:lnTo>
                      <a:pt x="812" y="950"/>
                    </a:lnTo>
                    <a:lnTo>
                      <a:pt x="795" y="934"/>
                    </a:lnTo>
                    <a:lnTo>
                      <a:pt x="776" y="922"/>
                    </a:lnTo>
                    <a:lnTo>
                      <a:pt x="755" y="915"/>
                    </a:lnTo>
                    <a:lnTo>
                      <a:pt x="730" y="912"/>
                    </a:lnTo>
                    <a:lnTo>
                      <a:pt x="707" y="915"/>
                    </a:lnTo>
                    <a:lnTo>
                      <a:pt x="685" y="922"/>
                    </a:lnTo>
                    <a:lnTo>
                      <a:pt x="666" y="934"/>
                    </a:lnTo>
                    <a:lnTo>
                      <a:pt x="650" y="950"/>
                    </a:lnTo>
                    <a:lnTo>
                      <a:pt x="638" y="968"/>
                    </a:lnTo>
                    <a:lnTo>
                      <a:pt x="630" y="989"/>
                    </a:lnTo>
                    <a:lnTo>
                      <a:pt x="627" y="1013"/>
                    </a:lnTo>
                    <a:lnTo>
                      <a:pt x="628" y="1024"/>
                    </a:lnTo>
                    <a:lnTo>
                      <a:pt x="631" y="1038"/>
                    </a:lnTo>
                    <a:lnTo>
                      <a:pt x="636" y="1052"/>
                    </a:lnTo>
                    <a:lnTo>
                      <a:pt x="641" y="1066"/>
                    </a:lnTo>
                    <a:lnTo>
                      <a:pt x="645" y="1079"/>
                    </a:lnTo>
                    <a:lnTo>
                      <a:pt x="649" y="1089"/>
                    </a:lnTo>
                    <a:lnTo>
                      <a:pt x="652" y="1095"/>
                    </a:lnTo>
                    <a:lnTo>
                      <a:pt x="653" y="1098"/>
                    </a:lnTo>
                    <a:lnTo>
                      <a:pt x="658" y="1114"/>
                    </a:lnTo>
                    <a:lnTo>
                      <a:pt x="658" y="1130"/>
                    </a:lnTo>
                    <a:lnTo>
                      <a:pt x="653" y="1143"/>
                    </a:lnTo>
                    <a:lnTo>
                      <a:pt x="643" y="1153"/>
                    </a:lnTo>
                    <a:lnTo>
                      <a:pt x="628" y="1159"/>
                    </a:lnTo>
                    <a:lnTo>
                      <a:pt x="610" y="1161"/>
                    </a:lnTo>
                    <a:lnTo>
                      <a:pt x="330" y="1161"/>
                    </a:lnTo>
                    <a:lnTo>
                      <a:pt x="322" y="1162"/>
                    </a:lnTo>
                    <a:lnTo>
                      <a:pt x="315" y="1163"/>
                    </a:lnTo>
                    <a:lnTo>
                      <a:pt x="258" y="1163"/>
                    </a:lnTo>
                    <a:lnTo>
                      <a:pt x="258" y="822"/>
                    </a:lnTo>
                    <a:lnTo>
                      <a:pt x="256" y="805"/>
                    </a:lnTo>
                    <a:lnTo>
                      <a:pt x="250" y="792"/>
                    </a:lnTo>
                    <a:lnTo>
                      <a:pt x="239" y="782"/>
                    </a:lnTo>
                    <a:lnTo>
                      <a:pt x="226" y="777"/>
                    </a:lnTo>
                    <a:lnTo>
                      <a:pt x="210" y="776"/>
                    </a:lnTo>
                    <a:lnTo>
                      <a:pt x="193" y="781"/>
                    </a:lnTo>
                    <a:lnTo>
                      <a:pt x="193" y="781"/>
                    </a:lnTo>
                    <a:lnTo>
                      <a:pt x="189" y="783"/>
                    </a:lnTo>
                    <a:lnTo>
                      <a:pt x="180" y="786"/>
                    </a:lnTo>
                    <a:lnTo>
                      <a:pt x="170" y="790"/>
                    </a:lnTo>
                    <a:lnTo>
                      <a:pt x="157" y="794"/>
                    </a:lnTo>
                    <a:lnTo>
                      <a:pt x="143" y="799"/>
                    </a:lnTo>
                    <a:lnTo>
                      <a:pt x="129" y="802"/>
                    </a:lnTo>
                    <a:lnTo>
                      <a:pt x="116" y="805"/>
                    </a:lnTo>
                    <a:lnTo>
                      <a:pt x="104" y="806"/>
                    </a:lnTo>
                    <a:lnTo>
                      <a:pt x="85" y="804"/>
                    </a:lnTo>
                    <a:lnTo>
                      <a:pt x="66" y="799"/>
                    </a:lnTo>
                    <a:lnTo>
                      <a:pt x="50" y="792"/>
                    </a:lnTo>
                    <a:lnTo>
                      <a:pt x="46" y="789"/>
                    </a:lnTo>
                    <a:lnTo>
                      <a:pt x="31" y="777"/>
                    </a:lnTo>
                    <a:lnTo>
                      <a:pt x="19" y="762"/>
                    </a:lnTo>
                    <a:lnTo>
                      <a:pt x="8" y="745"/>
                    </a:lnTo>
                    <a:lnTo>
                      <a:pt x="2" y="726"/>
                    </a:lnTo>
                    <a:lnTo>
                      <a:pt x="0" y="706"/>
                    </a:lnTo>
                    <a:lnTo>
                      <a:pt x="2" y="686"/>
                    </a:lnTo>
                    <a:lnTo>
                      <a:pt x="8" y="667"/>
                    </a:lnTo>
                    <a:lnTo>
                      <a:pt x="19" y="650"/>
                    </a:lnTo>
                    <a:lnTo>
                      <a:pt x="31" y="635"/>
                    </a:lnTo>
                    <a:lnTo>
                      <a:pt x="46" y="623"/>
                    </a:lnTo>
                    <a:lnTo>
                      <a:pt x="50" y="621"/>
                    </a:lnTo>
                    <a:lnTo>
                      <a:pt x="66" y="613"/>
                    </a:lnTo>
                    <a:lnTo>
                      <a:pt x="85" y="608"/>
                    </a:lnTo>
                    <a:lnTo>
                      <a:pt x="104" y="606"/>
                    </a:lnTo>
                    <a:lnTo>
                      <a:pt x="116" y="607"/>
                    </a:lnTo>
                    <a:lnTo>
                      <a:pt x="129" y="610"/>
                    </a:lnTo>
                    <a:lnTo>
                      <a:pt x="143" y="614"/>
                    </a:lnTo>
                    <a:lnTo>
                      <a:pt x="157" y="618"/>
                    </a:lnTo>
                    <a:lnTo>
                      <a:pt x="170" y="622"/>
                    </a:lnTo>
                    <a:lnTo>
                      <a:pt x="180" y="626"/>
                    </a:lnTo>
                    <a:lnTo>
                      <a:pt x="189" y="629"/>
                    </a:lnTo>
                    <a:lnTo>
                      <a:pt x="193" y="631"/>
                    </a:lnTo>
                    <a:lnTo>
                      <a:pt x="193" y="631"/>
                    </a:lnTo>
                    <a:lnTo>
                      <a:pt x="210" y="636"/>
                    </a:lnTo>
                    <a:lnTo>
                      <a:pt x="226" y="635"/>
                    </a:lnTo>
                    <a:lnTo>
                      <a:pt x="239" y="630"/>
                    </a:lnTo>
                    <a:lnTo>
                      <a:pt x="250" y="621"/>
                    </a:lnTo>
                    <a:lnTo>
                      <a:pt x="256" y="607"/>
                    </a:lnTo>
                    <a:lnTo>
                      <a:pt x="258" y="589"/>
                    </a:lnTo>
                    <a:lnTo>
                      <a:pt x="258" y="249"/>
                    </a:lnTo>
                    <a:lnTo>
                      <a:pt x="610" y="249"/>
                    </a:lnTo>
                    <a:lnTo>
                      <a:pt x="628" y="246"/>
                    </a:lnTo>
                    <a:lnTo>
                      <a:pt x="643" y="240"/>
                    </a:lnTo>
                    <a:lnTo>
                      <a:pt x="653" y="230"/>
                    </a:lnTo>
                    <a:lnTo>
                      <a:pt x="658" y="218"/>
                    </a:lnTo>
                    <a:lnTo>
                      <a:pt x="658" y="203"/>
                    </a:lnTo>
                    <a:lnTo>
                      <a:pt x="653" y="185"/>
                    </a:lnTo>
                    <a:lnTo>
                      <a:pt x="652" y="183"/>
                    </a:lnTo>
                    <a:lnTo>
                      <a:pt x="649" y="176"/>
                    </a:lnTo>
                    <a:lnTo>
                      <a:pt x="645" y="166"/>
                    </a:lnTo>
                    <a:lnTo>
                      <a:pt x="641" y="154"/>
                    </a:lnTo>
                    <a:lnTo>
                      <a:pt x="636" y="139"/>
                    </a:lnTo>
                    <a:lnTo>
                      <a:pt x="631" y="125"/>
                    </a:lnTo>
                    <a:lnTo>
                      <a:pt x="628" y="112"/>
                    </a:lnTo>
                    <a:lnTo>
                      <a:pt x="627" y="100"/>
                    </a:lnTo>
                    <a:lnTo>
                      <a:pt x="630" y="76"/>
                    </a:lnTo>
                    <a:lnTo>
                      <a:pt x="638" y="56"/>
                    </a:lnTo>
                    <a:lnTo>
                      <a:pt x="650" y="37"/>
                    </a:lnTo>
                    <a:lnTo>
                      <a:pt x="666" y="21"/>
                    </a:lnTo>
                    <a:lnTo>
                      <a:pt x="685" y="10"/>
                    </a:lnTo>
                    <a:lnTo>
                      <a:pt x="707" y="2"/>
                    </a:lnTo>
                    <a:lnTo>
                      <a:pt x="730"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nvGrpSpPr>
              <p:cNvPr id="14" name="Group 126"/>
              <p:cNvGrpSpPr/>
              <p:nvPr/>
            </p:nvGrpSpPr>
            <p:grpSpPr>
              <a:xfrm>
                <a:off x="4305512" y="3452192"/>
                <a:ext cx="569700" cy="567814"/>
                <a:chOff x="4575175" y="3521076"/>
                <a:chExt cx="479425" cy="477838"/>
              </a:xfrm>
              <a:solidFill>
                <a:schemeClr val="bg1"/>
              </a:solidFill>
            </p:grpSpPr>
            <p:sp>
              <p:nvSpPr>
                <p:cNvPr id="15" name="Freeform 54"/>
                <p:cNvSpPr>
                  <a:spLocks/>
                </p:cNvSpPr>
                <p:nvPr/>
              </p:nvSpPr>
              <p:spPr bwMode="auto">
                <a:xfrm>
                  <a:off x="4657725" y="3606801"/>
                  <a:ext cx="206375" cy="42863"/>
                </a:xfrm>
                <a:custGeom>
                  <a:avLst/>
                  <a:gdLst>
                    <a:gd name="T0" fmla="*/ 151 w 1438"/>
                    <a:gd name="T1" fmla="*/ 0 h 302"/>
                    <a:gd name="T2" fmla="*/ 1287 w 1438"/>
                    <a:gd name="T3" fmla="*/ 0 h 302"/>
                    <a:gd name="T4" fmla="*/ 1318 w 1438"/>
                    <a:gd name="T5" fmla="*/ 3 h 302"/>
                    <a:gd name="T6" fmla="*/ 1346 w 1438"/>
                    <a:gd name="T7" fmla="*/ 12 h 302"/>
                    <a:gd name="T8" fmla="*/ 1372 w 1438"/>
                    <a:gd name="T9" fmla="*/ 26 h 302"/>
                    <a:gd name="T10" fmla="*/ 1394 w 1438"/>
                    <a:gd name="T11" fmla="*/ 45 h 302"/>
                    <a:gd name="T12" fmla="*/ 1413 w 1438"/>
                    <a:gd name="T13" fmla="*/ 67 h 302"/>
                    <a:gd name="T14" fmla="*/ 1426 w 1438"/>
                    <a:gd name="T15" fmla="*/ 93 h 302"/>
                    <a:gd name="T16" fmla="*/ 1435 w 1438"/>
                    <a:gd name="T17" fmla="*/ 121 h 302"/>
                    <a:gd name="T18" fmla="*/ 1438 w 1438"/>
                    <a:gd name="T19" fmla="*/ 151 h 302"/>
                    <a:gd name="T20" fmla="*/ 1435 w 1438"/>
                    <a:gd name="T21" fmla="*/ 181 h 302"/>
                    <a:gd name="T22" fmla="*/ 1426 w 1438"/>
                    <a:gd name="T23" fmla="*/ 209 h 302"/>
                    <a:gd name="T24" fmla="*/ 1413 w 1438"/>
                    <a:gd name="T25" fmla="*/ 235 h 302"/>
                    <a:gd name="T26" fmla="*/ 1394 w 1438"/>
                    <a:gd name="T27" fmla="*/ 257 h 302"/>
                    <a:gd name="T28" fmla="*/ 1372 w 1438"/>
                    <a:gd name="T29" fmla="*/ 276 h 302"/>
                    <a:gd name="T30" fmla="*/ 1346 w 1438"/>
                    <a:gd name="T31" fmla="*/ 289 h 302"/>
                    <a:gd name="T32" fmla="*/ 1318 w 1438"/>
                    <a:gd name="T33" fmla="*/ 298 h 302"/>
                    <a:gd name="T34" fmla="*/ 1287 w 1438"/>
                    <a:gd name="T35" fmla="*/ 302 h 302"/>
                    <a:gd name="T36" fmla="*/ 151 w 1438"/>
                    <a:gd name="T37" fmla="*/ 302 h 302"/>
                    <a:gd name="T38" fmla="*/ 121 w 1438"/>
                    <a:gd name="T39" fmla="*/ 298 h 302"/>
                    <a:gd name="T40" fmla="*/ 93 w 1438"/>
                    <a:gd name="T41" fmla="*/ 289 h 302"/>
                    <a:gd name="T42" fmla="*/ 66 w 1438"/>
                    <a:gd name="T43" fmla="*/ 276 h 302"/>
                    <a:gd name="T44" fmla="*/ 44 w 1438"/>
                    <a:gd name="T45" fmla="*/ 257 h 302"/>
                    <a:gd name="T46" fmla="*/ 26 w 1438"/>
                    <a:gd name="T47" fmla="*/ 235 h 302"/>
                    <a:gd name="T48" fmla="*/ 12 w 1438"/>
                    <a:gd name="T49" fmla="*/ 209 h 302"/>
                    <a:gd name="T50" fmla="*/ 4 w 1438"/>
                    <a:gd name="T51" fmla="*/ 181 h 302"/>
                    <a:gd name="T52" fmla="*/ 0 w 1438"/>
                    <a:gd name="T53" fmla="*/ 151 h 302"/>
                    <a:gd name="T54" fmla="*/ 4 w 1438"/>
                    <a:gd name="T55" fmla="*/ 121 h 302"/>
                    <a:gd name="T56" fmla="*/ 12 w 1438"/>
                    <a:gd name="T57" fmla="*/ 93 h 302"/>
                    <a:gd name="T58" fmla="*/ 26 w 1438"/>
                    <a:gd name="T59" fmla="*/ 67 h 302"/>
                    <a:gd name="T60" fmla="*/ 44 w 1438"/>
                    <a:gd name="T61" fmla="*/ 45 h 302"/>
                    <a:gd name="T62" fmla="*/ 66 w 1438"/>
                    <a:gd name="T63" fmla="*/ 26 h 302"/>
                    <a:gd name="T64" fmla="*/ 93 w 1438"/>
                    <a:gd name="T65" fmla="*/ 12 h 302"/>
                    <a:gd name="T66" fmla="*/ 121 w 1438"/>
                    <a:gd name="T67" fmla="*/ 3 h 302"/>
                    <a:gd name="T68" fmla="*/ 151 w 1438"/>
                    <a:gd name="T6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8" h="302">
                      <a:moveTo>
                        <a:pt x="151" y="0"/>
                      </a:moveTo>
                      <a:lnTo>
                        <a:pt x="1287" y="0"/>
                      </a:lnTo>
                      <a:lnTo>
                        <a:pt x="1318" y="3"/>
                      </a:lnTo>
                      <a:lnTo>
                        <a:pt x="1346" y="12"/>
                      </a:lnTo>
                      <a:lnTo>
                        <a:pt x="1372" y="26"/>
                      </a:lnTo>
                      <a:lnTo>
                        <a:pt x="1394" y="45"/>
                      </a:lnTo>
                      <a:lnTo>
                        <a:pt x="1413" y="67"/>
                      </a:lnTo>
                      <a:lnTo>
                        <a:pt x="1426" y="93"/>
                      </a:lnTo>
                      <a:lnTo>
                        <a:pt x="1435" y="121"/>
                      </a:lnTo>
                      <a:lnTo>
                        <a:pt x="1438" y="151"/>
                      </a:lnTo>
                      <a:lnTo>
                        <a:pt x="1435" y="181"/>
                      </a:lnTo>
                      <a:lnTo>
                        <a:pt x="1426" y="209"/>
                      </a:lnTo>
                      <a:lnTo>
                        <a:pt x="1413" y="235"/>
                      </a:lnTo>
                      <a:lnTo>
                        <a:pt x="1394" y="257"/>
                      </a:lnTo>
                      <a:lnTo>
                        <a:pt x="1372" y="276"/>
                      </a:lnTo>
                      <a:lnTo>
                        <a:pt x="1346" y="289"/>
                      </a:lnTo>
                      <a:lnTo>
                        <a:pt x="1318" y="298"/>
                      </a:lnTo>
                      <a:lnTo>
                        <a:pt x="1287" y="302"/>
                      </a:lnTo>
                      <a:lnTo>
                        <a:pt x="151" y="302"/>
                      </a:lnTo>
                      <a:lnTo>
                        <a:pt x="121" y="298"/>
                      </a:lnTo>
                      <a:lnTo>
                        <a:pt x="93" y="289"/>
                      </a:lnTo>
                      <a:lnTo>
                        <a:pt x="66" y="276"/>
                      </a:lnTo>
                      <a:lnTo>
                        <a:pt x="44" y="257"/>
                      </a:lnTo>
                      <a:lnTo>
                        <a:pt x="26" y="235"/>
                      </a:lnTo>
                      <a:lnTo>
                        <a:pt x="12" y="209"/>
                      </a:lnTo>
                      <a:lnTo>
                        <a:pt x="4" y="181"/>
                      </a:lnTo>
                      <a:lnTo>
                        <a:pt x="0" y="151"/>
                      </a:lnTo>
                      <a:lnTo>
                        <a:pt x="4" y="121"/>
                      </a:lnTo>
                      <a:lnTo>
                        <a:pt x="12" y="93"/>
                      </a:lnTo>
                      <a:lnTo>
                        <a:pt x="26" y="67"/>
                      </a:lnTo>
                      <a:lnTo>
                        <a:pt x="44" y="45"/>
                      </a:lnTo>
                      <a:lnTo>
                        <a:pt x="66" y="26"/>
                      </a:lnTo>
                      <a:lnTo>
                        <a:pt x="93" y="12"/>
                      </a:lnTo>
                      <a:lnTo>
                        <a:pt x="121"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6" name="Freeform 55"/>
                <p:cNvSpPr>
                  <a:spLocks/>
                </p:cNvSpPr>
                <p:nvPr/>
              </p:nvSpPr>
              <p:spPr bwMode="auto">
                <a:xfrm>
                  <a:off x="4657725" y="3687763"/>
                  <a:ext cx="206375" cy="42863"/>
                </a:xfrm>
                <a:custGeom>
                  <a:avLst/>
                  <a:gdLst>
                    <a:gd name="T0" fmla="*/ 151 w 1438"/>
                    <a:gd name="T1" fmla="*/ 0 h 301"/>
                    <a:gd name="T2" fmla="*/ 1287 w 1438"/>
                    <a:gd name="T3" fmla="*/ 0 h 301"/>
                    <a:gd name="T4" fmla="*/ 1318 w 1438"/>
                    <a:gd name="T5" fmla="*/ 3 h 301"/>
                    <a:gd name="T6" fmla="*/ 1346 w 1438"/>
                    <a:gd name="T7" fmla="*/ 12 h 301"/>
                    <a:gd name="T8" fmla="*/ 1372 w 1438"/>
                    <a:gd name="T9" fmla="*/ 26 h 301"/>
                    <a:gd name="T10" fmla="*/ 1394 w 1438"/>
                    <a:gd name="T11" fmla="*/ 44 h 301"/>
                    <a:gd name="T12" fmla="*/ 1413 w 1438"/>
                    <a:gd name="T13" fmla="*/ 66 h 301"/>
                    <a:gd name="T14" fmla="*/ 1426 w 1438"/>
                    <a:gd name="T15" fmla="*/ 92 h 301"/>
                    <a:gd name="T16" fmla="*/ 1435 w 1438"/>
                    <a:gd name="T17" fmla="*/ 120 h 301"/>
                    <a:gd name="T18" fmla="*/ 1438 w 1438"/>
                    <a:gd name="T19" fmla="*/ 150 h 301"/>
                    <a:gd name="T20" fmla="*/ 1435 w 1438"/>
                    <a:gd name="T21" fmla="*/ 181 h 301"/>
                    <a:gd name="T22" fmla="*/ 1426 w 1438"/>
                    <a:gd name="T23" fmla="*/ 210 h 301"/>
                    <a:gd name="T24" fmla="*/ 1413 w 1438"/>
                    <a:gd name="T25" fmla="*/ 235 h 301"/>
                    <a:gd name="T26" fmla="*/ 1394 w 1438"/>
                    <a:gd name="T27" fmla="*/ 258 h 301"/>
                    <a:gd name="T28" fmla="*/ 1372 w 1438"/>
                    <a:gd name="T29" fmla="*/ 275 h 301"/>
                    <a:gd name="T30" fmla="*/ 1346 w 1438"/>
                    <a:gd name="T31" fmla="*/ 290 h 301"/>
                    <a:gd name="T32" fmla="*/ 1318 w 1438"/>
                    <a:gd name="T33" fmla="*/ 298 h 301"/>
                    <a:gd name="T34" fmla="*/ 1287 w 1438"/>
                    <a:gd name="T35" fmla="*/ 301 h 301"/>
                    <a:gd name="T36" fmla="*/ 151 w 1438"/>
                    <a:gd name="T37" fmla="*/ 301 h 301"/>
                    <a:gd name="T38" fmla="*/ 121 w 1438"/>
                    <a:gd name="T39" fmla="*/ 298 h 301"/>
                    <a:gd name="T40" fmla="*/ 93 w 1438"/>
                    <a:gd name="T41" fmla="*/ 290 h 301"/>
                    <a:gd name="T42" fmla="*/ 66 w 1438"/>
                    <a:gd name="T43" fmla="*/ 275 h 301"/>
                    <a:gd name="T44" fmla="*/ 44 w 1438"/>
                    <a:gd name="T45" fmla="*/ 258 h 301"/>
                    <a:gd name="T46" fmla="*/ 26 w 1438"/>
                    <a:gd name="T47" fmla="*/ 235 h 301"/>
                    <a:gd name="T48" fmla="*/ 12 w 1438"/>
                    <a:gd name="T49" fmla="*/ 210 h 301"/>
                    <a:gd name="T50" fmla="*/ 4 w 1438"/>
                    <a:gd name="T51" fmla="*/ 181 h 301"/>
                    <a:gd name="T52" fmla="*/ 0 w 1438"/>
                    <a:gd name="T53" fmla="*/ 150 h 301"/>
                    <a:gd name="T54" fmla="*/ 4 w 1438"/>
                    <a:gd name="T55" fmla="*/ 120 h 301"/>
                    <a:gd name="T56" fmla="*/ 12 w 1438"/>
                    <a:gd name="T57" fmla="*/ 92 h 301"/>
                    <a:gd name="T58" fmla="*/ 26 w 1438"/>
                    <a:gd name="T59" fmla="*/ 66 h 301"/>
                    <a:gd name="T60" fmla="*/ 44 w 1438"/>
                    <a:gd name="T61" fmla="*/ 44 h 301"/>
                    <a:gd name="T62" fmla="*/ 66 w 1438"/>
                    <a:gd name="T63" fmla="*/ 26 h 301"/>
                    <a:gd name="T64" fmla="*/ 93 w 1438"/>
                    <a:gd name="T65" fmla="*/ 12 h 301"/>
                    <a:gd name="T66" fmla="*/ 121 w 1438"/>
                    <a:gd name="T67" fmla="*/ 3 h 301"/>
                    <a:gd name="T68" fmla="*/ 151 w 1438"/>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8" h="301">
                      <a:moveTo>
                        <a:pt x="151" y="0"/>
                      </a:moveTo>
                      <a:lnTo>
                        <a:pt x="1287" y="0"/>
                      </a:lnTo>
                      <a:lnTo>
                        <a:pt x="1318" y="3"/>
                      </a:lnTo>
                      <a:lnTo>
                        <a:pt x="1346" y="12"/>
                      </a:lnTo>
                      <a:lnTo>
                        <a:pt x="1372" y="26"/>
                      </a:lnTo>
                      <a:lnTo>
                        <a:pt x="1394" y="44"/>
                      </a:lnTo>
                      <a:lnTo>
                        <a:pt x="1413" y="66"/>
                      </a:lnTo>
                      <a:lnTo>
                        <a:pt x="1426" y="92"/>
                      </a:lnTo>
                      <a:lnTo>
                        <a:pt x="1435" y="120"/>
                      </a:lnTo>
                      <a:lnTo>
                        <a:pt x="1438" y="150"/>
                      </a:lnTo>
                      <a:lnTo>
                        <a:pt x="1435" y="181"/>
                      </a:lnTo>
                      <a:lnTo>
                        <a:pt x="1426" y="210"/>
                      </a:lnTo>
                      <a:lnTo>
                        <a:pt x="1413" y="235"/>
                      </a:lnTo>
                      <a:lnTo>
                        <a:pt x="1394" y="258"/>
                      </a:lnTo>
                      <a:lnTo>
                        <a:pt x="1372" y="275"/>
                      </a:lnTo>
                      <a:lnTo>
                        <a:pt x="1346" y="290"/>
                      </a:lnTo>
                      <a:lnTo>
                        <a:pt x="1318" y="298"/>
                      </a:lnTo>
                      <a:lnTo>
                        <a:pt x="1287" y="301"/>
                      </a:lnTo>
                      <a:lnTo>
                        <a:pt x="151" y="301"/>
                      </a:lnTo>
                      <a:lnTo>
                        <a:pt x="121" y="298"/>
                      </a:lnTo>
                      <a:lnTo>
                        <a:pt x="93" y="290"/>
                      </a:lnTo>
                      <a:lnTo>
                        <a:pt x="66" y="275"/>
                      </a:lnTo>
                      <a:lnTo>
                        <a:pt x="44" y="258"/>
                      </a:lnTo>
                      <a:lnTo>
                        <a:pt x="26" y="235"/>
                      </a:lnTo>
                      <a:lnTo>
                        <a:pt x="12" y="210"/>
                      </a:lnTo>
                      <a:lnTo>
                        <a:pt x="4" y="181"/>
                      </a:lnTo>
                      <a:lnTo>
                        <a:pt x="0" y="150"/>
                      </a:lnTo>
                      <a:lnTo>
                        <a:pt x="4" y="120"/>
                      </a:lnTo>
                      <a:lnTo>
                        <a:pt x="12" y="92"/>
                      </a:lnTo>
                      <a:lnTo>
                        <a:pt x="26" y="66"/>
                      </a:lnTo>
                      <a:lnTo>
                        <a:pt x="44" y="44"/>
                      </a:lnTo>
                      <a:lnTo>
                        <a:pt x="66" y="26"/>
                      </a:lnTo>
                      <a:lnTo>
                        <a:pt x="93" y="12"/>
                      </a:lnTo>
                      <a:lnTo>
                        <a:pt x="121" y="3"/>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7" name="Freeform 56"/>
                <p:cNvSpPr>
                  <a:spLocks/>
                </p:cNvSpPr>
                <p:nvPr/>
              </p:nvSpPr>
              <p:spPr bwMode="auto">
                <a:xfrm>
                  <a:off x="4657725" y="3768726"/>
                  <a:ext cx="125413" cy="44450"/>
                </a:xfrm>
                <a:custGeom>
                  <a:avLst/>
                  <a:gdLst>
                    <a:gd name="T0" fmla="*/ 151 w 870"/>
                    <a:gd name="T1" fmla="*/ 0 h 301"/>
                    <a:gd name="T2" fmla="*/ 720 w 870"/>
                    <a:gd name="T3" fmla="*/ 0 h 301"/>
                    <a:gd name="T4" fmla="*/ 750 w 870"/>
                    <a:gd name="T5" fmla="*/ 4 h 301"/>
                    <a:gd name="T6" fmla="*/ 778 w 870"/>
                    <a:gd name="T7" fmla="*/ 12 h 301"/>
                    <a:gd name="T8" fmla="*/ 805 w 870"/>
                    <a:gd name="T9" fmla="*/ 26 h 301"/>
                    <a:gd name="T10" fmla="*/ 827 w 870"/>
                    <a:gd name="T11" fmla="*/ 44 h 301"/>
                    <a:gd name="T12" fmla="*/ 845 w 870"/>
                    <a:gd name="T13" fmla="*/ 67 h 301"/>
                    <a:gd name="T14" fmla="*/ 859 w 870"/>
                    <a:gd name="T15" fmla="*/ 92 h 301"/>
                    <a:gd name="T16" fmla="*/ 867 w 870"/>
                    <a:gd name="T17" fmla="*/ 120 h 301"/>
                    <a:gd name="T18" fmla="*/ 870 w 870"/>
                    <a:gd name="T19" fmla="*/ 151 h 301"/>
                    <a:gd name="T20" fmla="*/ 867 w 870"/>
                    <a:gd name="T21" fmla="*/ 181 h 301"/>
                    <a:gd name="T22" fmla="*/ 859 w 870"/>
                    <a:gd name="T23" fmla="*/ 209 h 301"/>
                    <a:gd name="T24" fmla="*/ 845 w 870"/>
                    <a:gd name="T25" fmla="*/ 234 h 301"/>
                    <a:gd name="T26" fmla="*/ 827 w 870"/>
                    <a:gd name="T27" fmla="*/ 257 h 301"/>
                    <a:gd name="T28" fmla="*/ 805 w 870"/>
                    <a:gd name="T29" fmla="*/ 275 h 301"/>
                    <a:gd name="T30" fmla="*/ 778 w 870"/>
                    <a:gd name="T31" fmla="*/ 290 h 301"/>
                    <a:gd name="T32" fmla="*/ 750 w 870"/>
                    <a:gd name="T33" fmla="*/ 298 h 301"/>
                    <a:gd name="T34" fmla="*/ 720 w 870"/>
                    <a:gd name="T35" fmla="*/ 301 h 301"/>
                    <a:gd name="T36" fmla="*/ 151 w 870"/>
                    <a:gd name="T37" fmla="*/ 301 h 301"/>
                    <a:gd name="T38" fmla="*/ 121 w 870"/>
                    <a:gd name="T39" fmla="*/ 298 h 301"/>
                    <a:gd name="T40" fmla="*/ 93 w 870"/>
                    <a:gd name="T41" fmla="*/ 290 h 301"/>
                    <a:gd name="T42" fmla="*/ 66 w 870"/>
                    <a:gd name="T43" fmla="*/ 275 h 301"/>
                    <a:gd name="T44" fmla="*/ 44 w 870"/>
                    <a:gd name="T45" fmla="*/ 257 h 301"/>
                    <a:gd name="T46" fmla="*/ 26 w 870"/>
                    <a:gd name="T47" fmla="*/ 234 h 301"/>
                    <a:gd name="T48" fmla="*/ 12 w 870"/>
                    <a:gd name="T49" fmla="*/ 209 h 301"/>
                    <a:gd name="T50" fmla="*/ 4 w 870"/>
                    <a:gd name="T51" fmla="*/ 181 h 301"/>
                    <a:gd name="T52" fmla="*/ 0 w 870"/>
                    <a:gd name="T53" fmla="*/ 151 h 301"/>
                    <a:gd name="T54" fmla="*/ 4 w 870"/>
                    <a:gd name="T55" fmla="*/ 120 h 301"/>
                    <a:gd name="T56" fmla="*/ 12 w 870"/>
                    <a:gd name="T57" fmla="*/ 92 h 301"/>
                    <a:gd name="T58" fmla="*/ 26 w 870"/>
                    <a:gd name="T59" fmla="*/ 67 h 301"/>
                    <a:gd name="T60" fmla="*/ 44 w 870"/>
                    <a:gd name="T61" fmla="*/ 44 h 301"/>
                    <a:gd name="T62" fmla="*/ 66 w 870"/>
                    <a:gd name="T63" fmla="*/ 26 h 301"/>
                    <a:gd name="T64" fmla="*/ 93 w 870"/>
                    <a:gd name="T65" fmla="*/ 12 h 301"/>
                    <a:gd name="T66" fmla="*/ 121 w 870"/>
                    <a:gd name="T67" fmla="*/ 4 h 301"/>
                    <a:gd name="T68" fmla="*/ 151 w 870"/>
                    <a:gd name="T6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0" h="301">
                      <a:moveTo>
                        <a:pt x="151" y="0"/>
                      </a:moveTo>
                      <a:lnTo>
                        <a:pt x="720" y="0"/>
                      </a:lnTo>
                      <a:lnTo>
                        <a:pt x="750" y="4"/>
                      </a:lnTo>
                      <a:lnTo>
                        <a:pt x="778" y="12"/>
                      </a:lnTo>
                      <a:lnTo>
                        <a:pt x="805" y="26"/>
                      </a:lnTo>
                      <a:lnTo>
                        <a:pt x="827" y="44"/>
                      </a:lnTo>
                      <a:lnTo>
                        <a:pt x="845" y="67"/>
                      </a:lnTo>
                      <a:lnTo>
                        <a:pt x="859" y="92"/>
                      </a:lnTo>
                      <a:lnTo>
                        <a:pt x="867" y="120"/>
                      </a:lnTo>
                      <a:lnTo>
                        <a:pt x="870" y="151"/>
                      </a:lnTo>
                      <a:lnTo>
                        <a:pt x="867" y="181"/>
                      </a:lnTo>
                      <a:lnTo>
                        <a:pt x="859" y="209"/>
                      </a:lnTo>
                      <a:lnTo>
                        <a:pt x="845" y="234"/>
                      </a:lnTo>
                      <a:lnTo>
                        <a:pt x="827" y="257"/>
                      </a:lnTo>
                      <a:lnTo>
                        <a:pt x="805" y="275"/>
                      </a:lnTo>
                      <a:lnTo>
                        <a:pt x="778" y="290"/>
                      </a:lnTo>
                      <a:lnTo>
                        <a:pt x="750" y="298"/>
                      </a:lnTo>
                      <a:lnTo>
                        <a:pt x="720" y="301"/>
                      </a:lnTo>
                      <a:lnTo>
                        <a:pt x="151" y="301"/>
                      </a:lnTo>
                      <a:lnTo>
                        <a:pt x="121" y="298"/>
                      </a:lnTo>
                      <a:lnTo>
                        <a:pt x="93" y="290"/>
                      </a:lnTo>
                      <a:lnTo>
                        <a:pt x="66" y="275"/>
                      </a:lnTo>
                      <a:lnTo>
                        <a:pt x="44" y="257"/>
                      </a:lnTo>
                      <a:lnTo>
                        <a:pt x="26" y="234"/>
                      </a:lnTo>
                      <a:lnTo>
                        <a:pt x="12" y="209"/>
                      </a:lnTo>
                      <a:lnTo>
                        <a:pt x="4" y="181"/>
                      </a:lnTo>
                      <a:lnTo>
                        <a:pt x="0" y="151"/>
                      </a:lnTo>
                      <a:lnTo>
                        <a:pt x="4" y="120"/>
                      </a:lnTo>
                      <a:lnTo>
                        <a:pt x="12" y="92"/>
                      </a:lnTo>
                      <a:lnTo>
                        <a:pt x="26" y="67"/>
                      </a:lnTo>
                      <a:lnTo>
                        <a:pt x="44" y="44"/>
                      </a:lnTo>
                      <a:lnTo>
                        <a:pt x="66" y="26"/>
                      </a:lnTo>
                      <a:lnTo>
                        <a:pt x="93" y="12"/>
                      </a:lnTo>
                      <a:lnTo>
                        <a:pt x="121" y="4"/>
                      </a:lnTo>
                      <a:lnTo>
                        <a:pt x="1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8" name="Freeform 57"/>
                <p:cNvSpPr>
                  <a:spLocks/>
                </p:cNvSpPr>
                <p:nvPr/>
              </p:nvSpPr>
              <p:spPr bwMode="auto">
                <a:xfrm>
                  <a:off x="4575175" y="3521076"/>
                  <a:ext cx="371475" cy="477838"/>
                </a:xfrm>
                <a:custGeom>
                  <a:avLst/>
                  <a:gdLst>
                    <a:gd name="T0" fmla="*/ 152 w 2574"/>
                    <a:gd name="T1" fmla="*/ 0 h 3310"/>
                    <a:gd name="T2" fmla="*/ 2423 w 2574"/>
                    <a:gd name="T3" fmla="*/ 0 h 3310"/>
                    <a:gd name="T4" fmla="*/ 2453 w 2574"/>
                    <a:gd name="T5" fmla="*/ 3 h 3310"/>
                    <a:gd name="T6" fmla="*/ 2481 w 2574"/>
                    <a:gd name="T7" fmla="*/ 12 h 3310"/>
                    <a:gd name="T8" fmla="*/ 2507 w 2574"/>
                    <a:gd name="T9" fmla="*/ 26 h 3310"/>
                    <a:gd name="T10" fmla="*/ 2529 w 2574"/>
                    <a:gd name="T11" fmla="*/ 44 h 3310"/>
                    <a:gd name="T12" fmla="*/ 2548 w 2574"/>
                    <a:gd name="T13" fmla="*/ 67 h 3310"/>
                    <a:gd name="T14" fmla="*/ 2562 w 2574"/>
                    <a:gd name="T15" fmla="*/ 92 h 3310"/>
                    <a:gd name="T16" fmla="*/ 2571 w 2574"/>
                    <a:gd name="T17" fmla="*/ 120 h 3310"/>
                    <a:gd name="T18" fmla="*/ 2574 w 2574"/>
                    <a:gd name="T19" fmla="*/ 150 h 3310"/>
                    <a:gd name="T20" fmla="*/ 2574 w 2574"/>
                    <a:gd name="T21" fmla="*/ 374 h 3310"/>
                    <a:gd name="T22" fmla="*/ 2272 w 2574"/>
                    <a:gd name="T23" fmla="*/ 896 h 3310"/>
                    <a:gd name="T24" fmla="*/ 2272 w 2574"/>
                    <a:gd name="T25" fmla="*/ 301 h 3310"/>
                    <a:gd name="T26" fmla="*/ 304 w 2574"/>
                    <a:gd name="T27" fmla="*/ 301 h 3310"/>
                    <a:gd name="T28" fmla="*/ 304 w 2574"/>
                    <a:gd name="T29" fmla="*/ 3008 h 3310"/>
                    <a:gd name="T30" fmla="*/ 2272 w 2574"/>
                    <a:gd name="T31" fmla="*/ 3008 h 3310"/>
                    <a:gd name="T32" fmla="*/ 2272 w 2574"/>
                    <a:gd name="T33" fmla="*/ 2634 h 3310"/>
                    <a:gd name="T34" fmla="*/ 2430 w 2574"/>
                    <a:gd name="T35" fmla="*/ 2530 h 3310"/>
                    <a:gd name="T36" fmla="*/ 2458 w 2574"/>
                    <a:gd name="T37" fmla="*/ 2508 h 3310"/>
                    <a:gd name="T38" fmla="*/ 2482 w 2574"/>
                    <a:gd name="T39" fmla="*/ 2483 h 3310"/>
                    <a:gd name="T40" fmla="*/ 2502 w 2574"/>
                    <a:gd name="T41" fmla="*/ 2454 h 3310"/>
                    <a:gd name="T42" fmla="*/ 2574 w 2574"/>
                    <a:gd name="T43" fmla="*/ 2330 h 3310"/>
                    <a:gd name="T44" fmla="*/ 2574 w 2574"/>
                    <a:gd name="T45" fmla="*/ 3159 h 3310"/>
                    <a:gd name="T46" fmla="*/ 2571 w 2574"/>
                    <a:gd name="T47" fmla="*/ 3189 h 3310"/>
                    <a:gd name="T48" fmla="*/ 2562 w 2574"/>
                    <a:gd name="T49" fmla="*/ 3217 h 3310"/>
                    <a:gd name="T50" fmla="*/ 2548 w 2574"/>
                    <a:gd name="T51" fmla="*/ 3243 h 3310"/>
                    <a:gd name="T52" fmla="*/ 2529 w 2574"/>
                    <a:gd name="T53" fmla="*/ 3265 h 3310"/>
                    <a:gd name="T54" fmla="*/ 2507 w 2574"/>
                    <a:gd name="T55" fmla="*/ 3284 h 3310"/>
                    <a:gd name="T56" fmla="*/ 2481 w 2574"/>
                    <a:gd name="T57" fmla="*/ 3297 h 3310"/>
                    <a:gd name="T58" fmla="*/ 2453 w 2574"/>
                    <a:gd name="T59" fmla="*/ 3307 h 3310"/>
                    <a:gd name="T60" fmla="*/ 2423 w 2574"/>
                    <a:gd name="T61" fmla="*/ 3310 h 3310"/>
                    <a:gd name="T62" fmla="*/ 152 w 2574"/>
                    <a:gd name="T63" fmla="*/ 3310 h 3310"/>
                    <a:gd name="T64" fmla="*/ 121 w 2574"/>
                    <a:gd name="T65" fmla="*/ 3307 h 3310"/>
                    <a:gd name="T66" fmla="*/ 93 w 2574"/>
                    <a:gd name="T67" fmla="*/ 3297 h 3310"/>
                    <a:gd name="T68" fmla="*/ 67 w 2574"/>
                    <a:gd name="T69" fmla="*/ 3284 h 3310"/>
                    <a:gd name="T70" fmla="*/ 45 w 2574"/>
                    <a:gd name="T71" fmla="*/ 3265 h 3310"/>
                    <a:gd name="T72" fmla="*/ 26 w 2574"/>
                    <a:gd name="T73" fmla="*/ 3243 h 3310"/>
                    <a:gd name="T74" fmla="*/ 13 w 2574"/>
                    <a:gd name="T75" fmla="*/ 3217 h 3310"/>
                    <a:gd name="T76" fmla="*/ 3 w 2574"/>
                    <a:gd name="T77" fmla="*/ 3189 h 3310"/>
                    <a:gd name="T78" fmla="*/ 0 w 2574"/>
                    <a:gd name="T79" fmla="*/ 3159 h 3310"/>
                    <a:gd name="T80" fmla="*/ 0 w 2574"/>
                    <a:gd name="T81" fmla="*/ 150 h 3310"/>
                    <a:gd name="T82" fmla="*/ 3 w 2574"/>
                    <a:gd name="T83" fmla="*/ 120 h 3310"/>
                    <a:gd name="T84" fmla="*/ 13 w 2574"/>
                    <a:gd name="T85" fmla="*/ 92 h 3310"/>
                    <a:gd name="T86" fmla="*/ 26 w 2574"/>
                    <a:gd name="T87" fmla="*/ 67 h 3310"/>
                    <a:gd name="T88" fmla="*/ 45 w 2574"/>
                    <a:gd name="T89" fmla="*/ 44 h 3310"/>
                    <a:gd name="T90" fmla="*/ 67 w 2574"/>
                    <a:gd name="T91" fmla="*/ 26 h 3310"/>
                    <a:gd name="T92" fmla="*/ 93 w 2574"/>
                    <a:gd name="T93" fmla="*/ 12 h 3310"/>
                    <a:gd name="T94" fmla="*/ 121 w 2574"/>
                    <a:gd name="T95" fmla="*/ 3 h 3310"/>
                    <a:gd name="T96" fmla="*/ 152 w 2574"/>
                    <a:gd name="T97" fmla="*/ 0 h 3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74" h="3310">
                      <a:moveTo>
                        <a:pt x="152" y="0"/>
                      </a:moveTo>
                      <a:lnTo>
                        <a:pt x="2423" y="0"/>
                      </a:lnTo>
                      <a:lnTo>
                        <a:pt x="2453" y="3"/>
                      </a:lnTo>
                      <a:lnTo>
                        <a:pt x="2481" y="12"/>
                      </a:lnTo>
                      <a:lnTo>
                        <a:pt x="2507" y="26"/>
                      </a:lnTo>
                      <a:lnTo>
                        <a:pt x="2529" y="44"/>
                      </a:lnTo>
                      <a:lnTo>
                        <a:pt x="2548" y="67"/>
                      </a:lnTo>
                      <a:lnTo>
                        <a:pt x="2562" y="92"/>
                      </a:lnTo>
                      <a:lnTo>
                        <a:pt x="2571" y="120"/>
                      </a:lnTo>
                      <a:lnTo>
                        <a:pt x="2574" y="150"/>
                      </a:lnTo>
                      <a:lnTo>
                        <a:pt x="2574" y="374"/>
                      </a:lnTo>
                      <a:lnTo>
                        <a:pt x="2272" y="896"/>
                      </a:lnTo>
                      <a:lnTo>
                        <a:pt x="2272" y="301"/>
                      </a:lnTo>
                      <a:lnTo>
                        <a:pt x="304" y="301"/>
                      </a:lnTo>
                      <a:lnTo>
                        <a:pt x="304" y="3008"/>
                      </a:lnTo>
                      <a:lnTo>
                        <a:pt x="2272" y="3008"/>
                      </a:lnTo>
                      <a:lnTo>
                        <a:pt x="2272" y="2634"/>
                      </a:lnTo>
                      <a:lnTo>
                        <a:pt x="2430" y="2530"/>
                      </a:lnTo>
                      <a:lnTo>
                        <a:pt x="2458" y="2508"/>
                      </a:lnTo>
                      <a:lnTo>
                        <a:pt x="2482" y="2483"/>
                      </a:lnTo>
                      <a:lnTo>
                        <a:pt x="2502" y="2454"/>
                      </a:lnTo>
                      <a:lnTo>
                        <a:pt x="2574" y="2330"/>
                      </a:lnTo>
                      <a:lnTo>
                        <a:pt x="2574" y="3159"/>
                      </a:lnTo>
                      <a:lnTo>
                        <a:pt x="2571" y="3189"/>
                      </a:lnTo>
                      <a:lnTo>
                        <a:pt x="2562" y="3217"/>
                      </a:lnTo>
                      <a:lnTo>
                        <a:pt x="2548" y="3243"/>
                      </a:lnTo>
                      <a:lnTo>
                        <a:pt x="2529" y="3265"/>
                      </a:lnTo>
                      <a:lnTo>
                        <a:pt x="2507" y="3284"/>
                      </a:lnTo>
                      <a:lnTo>
                        <a:pt x="2481" y="3297"/>
                      </a:lnTo>
                      <a:lnTo>
                        <a:pt x="2453" y="3307"/>
                      </a:lnTo>
                      <a:lnTo>
                        <a:pt x="2423" y="3310"/>
                      </a:lnTo>
                      <a:lnTo>
                        <a:pt x="152" y="3310"/>
                      </a:lnTo>
                      <a:lnTo>
                        <a:pt x="121" y="3307"/>
                      </a:lnTo>
                      <a:lnTo>
                        <a:pt x="93" y="3297"/>
                      </a:lnTo>
                      <a:lnTo>
                        <a:pt x="67" y="3284"/>
                      </a:lnTo>
                      <a:lnTo>
                        <a:pt x="45" y="3265"/>
                      </a:lnTo>
                      <a:lnTo>
                        <a:pt x="26" y="3243"/>
                      </a:lnTo>
                      <a:lnTo>
                        <a:pt x="13" y="3217"/>
                      </a:lnTo>
                      <a:lnTo>
                        <a:pt x="3" y="3189"/>
                      </a:lnTo>
                      <a:lnTo>
                        <a:pt x="0" y="3159"/>
                      </a:lnTo>
                      <a:lnTo>
                        <a:pt x="0" y="150"/>
                      </a:lnTo>
                      <a:lnTo>
                        <a:pt x="3" y="120"/>
                      </a:lnTo>
                      <a:lnTo>
                        <a:pt x="13" y="92"/>
                      </a:lnTo>
                      <a:lnTo>
                        <a:pt x="26" y="67"/>
                      </a:lnTo>
                      <a:lnTo>
                        <a:pt x="45" y="44"/>
                      </a:lnTo>
                      <a:lnTo>
                        <a:pt x="67" y="26"/>
                      </a:lnTo>
                      <a:lnTo>
                        <a:pt x="93" y="12"/>
                      </a:lnTo>
                      <a:lnTo>
                        <a:pt x="121" y="3"/>
                      </a:lnTo>
                      <a:lnTo>
                        <a:pt x="1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9" name="Freeform 58"/>
                <p:cNvSpPr>
                  <a:spLocks noEditPoints="1"/>
                </p:cNvSpPr>
                <p:nvPr/>
              </p:nvSpPr>
              <p:spPr bwMode="auto">
                <a:xfrm>
                  <a:off x="4826000" y="3575051"/>
                  <a:ext cx="228600" cy="341313"/>
                </a:xfrm>
                <a:custGeom>
                  <a:avLst/>
                  <a:gdLst>
                    <a:gd name="T0" fmla="*/ 131 w 1591"/>
                    <a:gd name="T1" fmla="*/ 1996 h 2370"/>
                    <a:gd name="T2" fmla="*/ 223 w 1591"/>
                    <a:gd name="T3" fmla="*/ 2040 h 2370"/>
                    <a:gd name="T4" fmla="*/ 308 w 1591"/>
                    <a:gd name="T5" fmla="*/ 2097 h 2370"/>
                    <a:gd name="T6" fmla="*/ 439 w 1591"/>
                    <a:gd name="T7" fmla="*/ 1980 h 2370"/>
                    <a:gd name="T8" fmla="*/ 389 w 1591"/>
                    <a:gd name="T9" fmla="*/ 1934 h 2370"/>
                    <a:gd name="T10" fmla="*/ 314 w 1591"/>
                    <a:gd name="T11" fmla="*/ 1883 h 2370"/>
                    <a:gd name="T12" fmla="*/ 245 w 1591"/>
                    <a:gd name="T13" fmla="*/ 1849 h 2370"/>
                    <a:gd name="T14" fmla="*/ 187 w 1591"/>
                    <a:gd name="T15" fmla="*/ 1829 h 2370"/>
                    <a:gd name="T16" fmla="*/ 141 w 1591"/>
                    <a:gd name="T17" fmla="*/ 1820 h 2370"/>
                    <a:gd name="T18" fmla="*/ 1118 w 1591"/>
                    <a:gd name="T19" fmla="*/ 0 h 2370"/>
                    <a:gd name="T20" fmla="*/ 1173 w 1591"/>
                    <a:gd name="T21" fmla="*/ 7 h 2370"/>
                    <a:gd name="T22" fmla="*/ 1240 w 1591"/>
                    <a:gd name="T23" fmla="*/ 25 h 2370"/>
                    <a:gd name="T24" fmla="*/ 1319 w 1591"/>
                    <a:gd name="T25" fmla="*/ 57 h 2370"/>
                    <a:gd name="T26" fmla="*/ 1407 w 1591"/>
                    <a:gd name="T27" fmla="*/ 108 h 2370"/>
                    <a:gd name="T28" fmla="*/ 1478 w 1591"/>
                    <a:gd name="T29" fmla="*/ 163 h 2370"/>
                    <a:gd name="T30" fmla="*/ 1528 w 1591"/>
                    <a:gd name="T31" fmla="*/ 215 h 2370"/>
                    <a:gd name="T32" fmla="*/ 1561 w 1591"/>
                    <a:gd name="T33" fmla="*/ 261 h 2370"/>
                    <a:gd name="T34" fmla="*/ 1580 w 1591"/>
                    <a:gd name="T35" fmla="*/ 297 h 2370"/>
                    <a:gd name="T36" fmla="*/ 1588 w 1591"/>
                    <a:gd name="T37" fmla="*/ 320 h 2370"/>
                    <a:gd name="T38" fmla="*/ 1591 w 1591"/>
                    <a:gd name="T39" fmla="*/ 344 h 2370"/>
                    <a:gd name="T40" fmla="*/ 1581 w 1591"/>
                    <a:gd name="T41" fmla="*/ 379 h 2370"/>
                    <a:gd name="T42" fmla="*/ 625 w 1591"/>
                    <a:gd name="T43" fmla="*/ 2021 h 2370"/>
                    <a:gd name="T44" fmla="*/ 116 w 1591"/>
                    <a:gd name="T45" fmla="*/ 2357 h 2370"/>
                    <a:gd name="T46" fmla="*/ 77 w 1591"/>
                    <a:gd name="T47" fmla="*/ 2370 h 2370"/>
                    <a:gd name="T48" fmla="*/ 36 w 1591"/>
                    <a:gd name="T49" fmla="*/ 2359 h 2370"/>
                    <a:gd name="T50" fmla="*/ 12 w 1591"/>
                    <a:gd name="T51" fmla="*/ 2338 h 2370"/>
                    <a:gd name="T52" fmla="*/ 0 w 1591"/>
                    <a:gd name="T53" fmla="*/ 2306 h 2370"/>
                    <a:gd name="T54" fmla="*/ 34 w 1591"/>
                    <a:gd name="T55" fmla="*/ 1702 h 2370"/>
                    <a:gd name="T56" fmla="*/ 45 w 1591"/>
                    <a:gd name="T57" fmla="*/ 1670 h 2370"/>
                    <a:gd name="T58" fmla="*/ 1002 w 1591"/>
                    <a:gd name="T59" fmla="*/ 27 h 2370"/>
                    <a:gd name="T60" fmla="*/ 1034 w 1591"/>
                    <a:gd name="T61" fmla="*/ 7 h 2370"/>
                    <a:gd name="T62" fmla="*/ 1048 w 1591"/>
                    <a:gd name="T63" fmla="*/ 4 h 2370"/>
                    <a:gd name="T64" fmla="*/ 1076 w 1591"/>
                    <a:gd name="T65"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1" h="2370">
                      <a:moveTo>
                        <a:pt x="141" y="1820"/>
                      </a:moveTo>
                      <a:lnTo>
                        <a:pt x="131" y="1996"/>
                      </a:lnTo>
                      <a:lnTo>
                        <a:pt x="177" y="2016"/>
                      </a:lnTo>
                      <a:lnTo>
                        <a:pt x="223" y="2040"/>
                      </a:lnTo>
                      <a:lnTo>
                        <a:pt x="267" y="2067"/>
                      </a:lnTo>
                      <a:lnTo>
                        <a:pt x="308" y="2097"/>
                      </a:lnTo>
                      <a:lnTo>
                        <a:pt x="455" y="2000"/>
                      </a:lnTo>
                      <a:lnTo>
                        <a:pt x="439" y="1980"/>
                      </a:lnTo>
                      <a:lnTo>
                        <a:pt x="417" y="1958"/>
                      </a:lnTo>
                      <a:lnTo>
                        <a:pt x="389" y="1934"/>
                      </a:lnTo>
                      <a:lnTo>
                        <a:pt x="355" y="1909"/>
                      </a:lnTo>
                      <a:lnTo>
                        <a:pt x="314" y="1883"/>
                      </a:lnTo>
                      <a:lnTo>
                        <a:pt x="278" y="1864"/>
                      </a:lnTo>
                      <a:lnTo>
                        <a:pt x="245" y="1849"/>
                      </a:lnTo>
                      <a:lnTo>
                        <a:pt x="214" y="1837"/>
                      </a:lnTo>
                      <a:lnTo>
                        <a:pt x="187" y="1829"/>
                      </a:lnTo>
                      <a:lnTo>
                        <a:pt x="163" y="1824"/>
                      </a:lnTo>
                      <a:lnTo>
                        <a:pt x="141" y="1820"/>
                      </a:lnTo>
                      <a:close/>
                      <a:moveTo>
                        <a:pt x="1095" y="0"/>
                      </a:moveTo>
                      <a:lnTo>
                        <a:pt x="1118" y="0"/>
                      </a:lnTo>
                      <a:lnTo>
                        <a:pt x="1144" y="2"/>
                      </a:lnTo>
                      <a:lnTo>
                        <a:pt x="1173" y="7"/>
                      </a:lnTo>
                      <a:lnTo>
                        <a:pt x="1205" y="14"/>
                      </a:lnTo>
                      <a:lnTo>
                        <a:pt x="1240" y="25"/>
                      </a:lnTo>
                      <a:lnTo>
                        <a:pt x="1278" y="39"/>
                      </a:lnTo>
                      <a:lnTo>
                        <a:pt x="1319" y="57"/>
                      </a:lnTo>
                      <a:lnTo>
                        <a:pt x="1362" y="81"/>
                      </a:lnTo>
                      <a:lnTo>
                        <a:pt x="1407" y="108"/>
                      </a:lnTo>
                      <a:lnTo>
                        <a:pt x="1446" y="136"/>
                      </a:lnTo>
                      <a:lnTo>
                        <a:pt x="1478" y="163"/>
                      </a:lnTo>
                      <a:lnTo>
                        <a:pt x="1505" y="190"/>
                      </a:lnTo>
                      <a:lnTo>
                        <a:pt x="1528" y="215"/>
                      </a:lnTo>
                      <a:lnTo>
                        <a:pt x="1546" y="239"/>
                      </a:lnTo>
                      <a:lnTo>
                        <a:pt x="1561" y="261"/>
                      </a:lnTo>
                      <a:lnTo>
                        <a:pt x="1571" y="280"/>
                      </a:lnTo>
                      <a:lnTo>
                        <a:pt x="1580" y="297"/>
                      </a:lnTo>
                      <a:lnTo>
                        <a:pt x="1585" y="311"/>
                      </a:lnTo>
                      <a:lnTo>
                        <a:pt x="1588" y="320"/>
                      </a:lnTo>
                      <a:lnTo>
                        <a:pt x="1589" y="325"/>
                      </a:lnTo>
                      <a:lnTo>
                        <a:pt x="1591" y="344"/>
                      </a:lnTo>
                      <a:lnTo>
                        <a:pt x="1588" y="363"/>
                      </a:lnTo>
                      <a:lnTo>
                        <a:pt x="1581" y="379"/>
                      </a:lnTo>
                      <a:lnTo>
                        <a:pt x="634" y="2008"/>
                      </a:lnTo>
                      <a:lnTo>
                        <a:pt x="625" y="2021"/>
                      </a:lnTo>
                      <a:lnTo>
                        <a:pt x="611" y="2033"/>
                      </a:lnTo>
                      <a:lnTo>
                        <a:pt x="116" y="2357"/>
                      </a:lnTo>
                      <a:lnTo>
                        <a:pt x="97" y="2367"/>
                      </a:lnTo>
                      <a:lnTo>
                        <a:pt x="77" y="2370"/>
                      </a:lnTo>
                      <a:lnTo>
                        <a:pt x="56" y="2368"/>
                      </a:lnTo>
                      <a:lnTo>
                        <a:pt x="36" y="2359"/>
                      </a:lnTo>
                      <a:lnTo>
                        <a:pt x="23" y="2350"/>
                      </a:lnTo>
                      <a:lnTo>
                        <a:pt x="12" y="2338"/>
                      </a:lnTo>
                      <a:lnTo>
                        <a:pt x="5" y="2323"/>
                      </a:lnTo>
                      <a:lnTo>
                        <a:pt x="0" y="2306"/>
                      </a:lnTo>
                      <a:lnTo>
                        <a:pt x="0" y="2290"/>
                      </a:lnTo>
                      <a:lnTo>
                        <a:pt x="34" y="1702"/>
                      </a:lnTo>
                      <a:lnTo>
                        <a:pt x="38" y="1685"/>
                      </a:lnTo>
                      <a:lnTo>
                        <a:pt x="45" y="1670"/>
                      </a:lnTo>
                      <a:lnTo>
                        <a:pt x="991" y="41"/>
                      </a:lnTo>
                      <a:lnTo>
                        <a:pt x="1002" y="27"/>
                      </a:lnTo>
                      <a:lnTo>
                        <a:pt x="1016" y="15"/>
                      </a:lnTo>
                      <a:lnTo>
                        <a:pt x="1034" y="7"/>
                      </a:lnTo>
                      <a:lnTo>
                        <a:pt x="1038" y="6"/>
                      </a:lnTo>
                      <a:lnTo>
                        <a:pt x="1048" y="4"/>
                      </a:lnTo>
                      <a:lnTo>
                        <a:pt x="1060" y="2"/>
                      </a:lnTo>
                      <a:lnTo>
                        <a:pt x="1076" y="0"/>
                      </a:lnTo>
                      <a:lnTo>
                        <a:pt x="10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20" name="Freeform 59"/>
                <p:cNvSpPr>
                  <a:spLocks/>
                </p:cNvSpPr>
                <p:nvPr/>
              </p:nvSpPr>
              <p:spPr bwMode="auto">
                <a:xfrm>
                  <a:off x="4645025" y="3849688"/>
                  <a:ext cx="166688" cy="84138"/>
                </a:xfrm>
                <a:custGeom>
                  <a:avLst/>
                  <a:gdLst>
                    <a:gd name="T0" fmla="*/ 557 w 1155"/>
                    <a:gd name="T1" fmla="*/ 5 h 591"/>
                    <a:gd name="T2" fmla="*/ 583 w 1155"/>
                    <a:gd name="T3" fmla="*/ 28 h 591"/>
                    <a:gd name="T4" fmla="*/ 591 w 1155"/>
                    <a:gd name="T5" fmla="*/ 111 h 591"/>
                    <a:gd name="T6" fmla="*/ 560 w 1155"/>
                    <a:gd name="T7" fmla="*/ 199 h 591"/>
                    <a:gd name="T8" fmla="*/ 569 w 1155"/>
                    <a:gd name="T9" fmla="*/ 242 h 591"/>
                    <a:gd name="T10" fmla="*/ 587 w 1155"/>
                    <a:gd name="T11" fmla="*/ 270 h 591"/>
                    <a:gd name="T12" fmla="*/ 637 w 1155"/>
                    <a:gd name="T13" fmla="*/ 278 h 591"/>
                    <a:gd name="T14" fmla="*/ 681 w 1155"/>
                    <a:gd name="T15" fmla="*/ 323 h 591"/>
                    <a:gd name="T16" fmla="*/ 693 w 1155"/>
                    <a:gd name="T17" fmla="*/ 357 h 591"/>
                    <a:gd name="T18" fmla="*/ 847 w 1155"/>
                    <a:gd name="T19" fmla="*/ 351 h 591"/>
                    <a:gd name="T20" fmla="*/ 996 w 1155"/>
                    <a:gd name="T21" fmla="*/ 366 h 591"/>
                    <a:gd name="T22" fmla="*/ 1118 w 1155"/>
                    <a:gd name="T23" fmla="*/ 373 h 591"/>
                    <a:gd name="T24" fmla="*/ 1149 w 1155"/>
                    <a:gd name="T25" fmla="*/ 400 h 591"/>
                    <a:gd name="T26" fmla="*/ 1154 w 1155"/>
                    <a:gd name="T27" fmla="*/ 441 h 591"/>
                    <a:gd name="T28" fmla="*/ 1131 w 1155"/>
                    <a:gd name="T29" fmla="*/ 475 h 591"/>
                    <a:gd name="T30" fmla="*/ 1066 w 1155"/>
                    <a:gd name="T31" fmla="*/ 482 h 591"/>
                    <a:gd name="T32" fmla="*/ 957 w 1155"/>
                    <a:gd name="T33" fmla="*/ 467 h 591"/>
                    <a:gd name="T34" fmla="*/ 843 w 1155"/>
                    <a:gd name="T35" fmla="*/ 452 h 591"/>
                    <a:gd name="T36" fmla="*/ 738 w 1155"/>
                    <a:gd name="T37" fmla="*/ 461 h 591"/>
                    <a:gd name="T38" fmla="*/ 679 w 1155"/>
                    <a:gd name="T39" fmla="*/ 486 h 591"/>
                    <a:gd name="T40" fmla="*/ 636 w 1155"/>
                    <a:gd name="T41" fmla="*/ 492 h 591"/>
                    <a:gd name="T42" fmla="*/ 603 w 1155"/>
                    <a:gd name="T43" fmla="*/ 477 h 591"/>
                    <a:gd name="T44" fmla="*/ 576 w 1155"/>
                    <a:gd name="T45" fmla="*/ 454 h 591"/>
                    <a:gd name="T46" fmla="*/ 571 w 1155"/>
                    <a:gd name="T47" fmla="*/ 407 h 591"/>
                    <a:gd name="T48" fmla="*/ 537 w 1155"/>
                    <a:gd name="T49" fmla="*/ 457 h 591"/>
                    <a:gd name="T50" fmla="*/ 495 w 1155"/>
                    <a:gd name="T51" fmla="*/ 471 h 591"/>
                    <a:gd name="T52" fmla="*/ 455 w 1155"/>
                    <a:gd name="T53" fmla="*/ 456 h 591"/>
                    <a:gd name="T54" fmla="*/ 439 w 1155"/>
                    <a:gd name="T55" fmla="*/ 419 h 591"/>
                    <a:gd name="T56" fmla="*/ 450 w 1155"/>
                    <a:gd name="T57" fmla="*/ 390 h 591"/>
                    <a:gd name="T58" fmla="*/ 458 w 1155"/>
                    <a:gd name="T59" fmla="*/ 369 h 591"/>
                    <a:gd name="T60" fmla="*/ 422 w 1155"/>
                    <a:gd name="T61" fmla="*/ 404 h 591"/>
                    <a:gd name="T62" fmla="*/ 379 w 1155"/>
                    <a:gd name="T63" fmla="*/ 428 h 591"/>
                    <a:gd name="T64" fmla="*/ 335 w 1155"/>
                    <a:gd name="T65" fmla="*/ 417 h 591"/>
                    <a:gd name="T66" fmla="*/ 314 w 1155"/>
                    <a:gd name="T67" fmla="*/ 379 h 591"/>
                    <a:gd name="T68" fmla="*/ 364 w 1155"/>
                    <a:gd name="T69" fmla="*/ 288 h 591"/>
                    <a:gd name="T70" fmla="*/ 252 w 1155"/>
                    <a:gd name="T71" fmla="*/ 393 h 591"/>
                    <a:gd name="T72" fmla="*/ 96 w 1155"/>
                    <a:gd name="T73" fmla="*/ 581 h 591"/>
                    <a:gd name="T74" fmla="*/ 49 w 1155"/>
                    <a:gd name="T75" fmla="*/ 590 h 591"/>
                    <a:gd name="T76" fmla="*/ 9 w 1155"/>
                    <a:gd name="T77" fmla="*/ 569 h 591"/>
                    <a:gd name="T78" fmla="*/ 2 w 1155"/>
                    <a:gd name="T79" fmla="*/ 527 h 591"/>
                    <a:gd name="T80" fmla="*/ 138 w 1155"/>
                    <a:gd name="T81" fmla="*/ 351 h 591"/>
                    <a:gd name="T82" fmla="*/ 344 w 1155"/>
                    <a:gd name="T83" fmla="*/ 123 h 591"/>
                    <a:gd name="T84" fmla="*/ 398 w 1155"/>
                    <a:gd name="T85" fmla="*/ 70 h 591"/>
                    <a:gd name="T86" fmla="*/ 462 w 1155"/>
                    <a:gd name="T87" fmla="*/ 20 h 591"/>
                    <a:gd name="T88" fmla="*/ 534 w 1155"/>
                    <a:gd name="T89"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55" h="591">
                      <a:moveTo>
                        <a:pt x="534" y="0"/>
                      </a:moveTo>
                      <a:lnTo>
                        <a:pt x="545" y="2"/>
                      </a:lnTo>
                      <a:lnTo>
                        <a:pt x="557" y="5"/>
                      </a:lnTo>
                      <a:lnTo>
                        <a:pt x="567" y="10"/>
                      </a:lnTo>
                      <a:lnTo>
                        <a:pt x="576" y="18"/>
                      </a:lnTo>
                      <a:lnTo>
                        <a:pt x="583" y="28"/>
                      </a:lnTo>
                      <a:lnTo>
                        <a:pt x="591" y="54"/>
                      </a:lnTo>
                      <a:lnTo>
                        <a:pt x="593" y="82"/>
                      </a:lnTo>
                      <a:lnTo>
                        <a:pt x="591" y="111"/>
                      </a:lnTo>
                      <a:lnTo>
                        <a:pt x="584" y="140"/>
                      </a:lnTo>
                      <a:lnTo>
                        <a:pt x="573" y="170"/>
                      </a:lnTo>
                      <a:lnTo>
                        <a:pt x="560" y="199"/>
                      </a:lnTo>
                      <a:lnTo>
                        <a:pt x="543" y="230"/>
                      </a:lnTo>
                      <a:lnTo>
                        <a:pt x="557" y="235"/>
                      </a:lnTo>
                      <a:lnTo>
                        <a:pt x="569" y="242"/>
                      </a:lnTo>
                      <a:lnTo>
                        <a:pt x="579" y="254"/>
                      </a:lnTo>
                      <a:lnTo>
                        <a:pt x="583" y="263"/>
                      </a:lnTo>
                      <a:lnTo>
                        <a:pt x="587" y="270"/>
                      </a:lnTo>
                      <a:lnTo>
                        <a:pt x="604" y="269"/>
                      </a:lnTo>
                      <a:lnTo>
                        <a:pt x="620" y="272"/>
                      </a:lnTo>
                      <a:lnTo>
                        <a:pt x="637" y="278"/>
                      </a:lnTo>
                      <a:lnTo>
                        <a:pt x="653" y="289"/>
                      </a:lnTo>
                      <a:lnTo>
                        <a:pt x="668" y="303"/>
                      </a:lnTo>
                      <a:lnTo>
                        <a:pt x="681" y="323"/>
                      </a:lnTo>
                      <a:lnTo>
                        <a:pt x="689" y="338"/>
                      </a:lnTo>
                      <a:lnTo>
                        <a:pt x="692" y="349"/>
                      </a:lnTo>
                      <a:lnTo>
                        <a:pt x="693" y="357"/>
                      </a:lnTo>
                      <a:lnTo>
                        <a:pt x="746" y="351"/>
                      </a:lnTo>
                      <a:lnTo>
                        <a:pt x="797" y="350"/>
                      </a:lnTo>
                      <a:lnTo>
                        <a:pt x="847" y="351"/>
                      </a:lnTo>
                      <a:lnTo>
                        <a:pt x="897" y="355"/>
                      </a:lnTo>
                      <a:lnTo>
                        <a:pt x="946" y="361"/>
                      </a:lnTo>
                      <a:lnTo>
                        <a:pt x="996" y="366"/>
                      </a:lnTo>
                      <a:lnTo>
                        <a:pt x="1048" y="369"/>
                      </a:lnTo>
                      <a:lnTo>
                        <a:pt x="1101" y="371"/>
                      </a:lnTo>
                      <a:lnTo>
                        <a:pt x="1118" y="373"/>
                      </a:lnTo>
                      <a:lnTo>
                        <a:pt x="1131" y="379"/>
                      </a:lnTo>
                      <a:lnTo>
                        <a:pt x="1142" y="389"/>
                      </a:lnTo>
                      <a:lnTo>
                        <a:pt x="1149" y="400"/>
                      </a:lnTo>
                      <a:lnTo>
                        <a:pt x="1154" y="413"/>
                      </a:lnTo>
                      <a:lnTo>
                        <a:pt x="1155" y="427"/>
                      </a:lnTo>
                      <a:lnTo>
                        <a:pt x="1154" y="441"/>
                      </a:lnTo>
                      <a:lnTo>
                        <a:pt x="1149" y="454"/>
                      </a:lnTo>
                      <a:lnTo>
                        <a:pt x="1142" y="466"/>
                      </a:lnTo>
                      <a:lnTo>
                        <a:pt x="1131" y="475"/>
                      </a:lnTo>
                      <a:lnTo>
                        <a:pt x="1118" y="481"/>
                      </a:lnTo>
                      <a:lnTo>
                        <a:pt x="1101" y="483"/>
                      </a:lnTo>
                      <a:lnTo>
                        <a:pt x="1066" y="482"/>
                      </a:lnTo>
                      <a:lnTo>
                        <a:pt x="1031" y="478"/>
                      </a:lnTo>
                      <a:lnTo>
                        <a:pt x="993" y="473"/>
                      </a:lnTo>
                      <a:lnTo>
                        <a:pt x="957" y="467"/>
                      </a:lnTo>
                      <a:lnTo>
                        <a:pt x="919" y="460"/>
                      </a:lnTo>
                      <a:lnTo>
                        <a:pt x="881" y="455"/>
                      </a:lnTo>
                      <a:lnTo>
                        <a:pt x="843" y="452"/>
                      </a:lnTo>
                      <a:lnTo>
                        <a:pt x="807" y="451"/>
                      </a:lnTo>
                      <a:lnTo>
                        <a:pt x="771" y="454"/>
                      </a:lnTo>
                      <a:lnTo>
                        <a:pt x="738" y="461"/>
                      </a:lnTo>
                      <a:lnTo>
                        <a:pt x="705" y="474"/>
                      </a:lnTo>
                      <a:lnTo>
                        <a:pt x="693" y="480"/>
                      </a:lnTo>
                      <a:lnTo>
                        <a:pt x="679" y="486"/>
                      </a:lnTo>
                      <a:lnTo>
                        <a:pt x="664" y="492"/>
                      </a:lnTo>
                      <a:lnTo>
                        <a:pt x="651" y="494"/>
                      </a:lnTo>
                      <a:lnTo>
                        <a:pt x="636" y="492"/>
                      </a:lnTo>
                      <a:lnTo>
                        <a:pt x="626" y="487"/>
                      </a:lnTo>
                      <a:lnTo>
                        <a:pt x="614" y="482"/>
                      </a:lnTo>
                      <a:lnTo>
                        <a:pt x="603" y="477"/>
                      </a:lnTo>
                      <a:lnTo>
                        <a:pt x="592" y="471"/>
                      </a:lnTo>
                      <a:lnTo>
                        <a:pt x="584" y="464"/>
                      </a:lnTo>
                      <a:lnTo>
                        <a:pt x="576" y="454"/>
                      </a:lnTo>
                      <a:lnTo>
                        <a:pt x="572" y="442"/>
                      </a:lnTo>
                      <a:lnTo>
                        <a:pt x="571" y="423"/>
                      </a:lnTo>
                      <a:lnTo>
                        <a:pt x="571" y="407"/>
                      </a:lnTo>
                      <a:lnTo>
                        <a:pt x="560" y="427"/>
                      </a:lnTo>
                      <a:lnTo>
                        <a:pt x="547" y="446"/>
                      </a:lnTo>
                      <a:lnTo>
                        <a:pt x="537" y="457"/>
                      </a:lnTo>
                      <a:lnTo>
                        <a:pt x="524" y="466"/>
                      </a:lnTo>
                      <a:lnTo>
                        <a:pt x="509" y="470"/>
                      </a:lnTo>
                      <a:lnTo>
                        <a:pt x="495" y="471"/>
                      </a:lnTo>
                      <a:lnTo>
                        <a:pt x="480" y="469"/>
                      </a:lnTo>
                      <a:lnTo>
                        <a:pt x="467" y="464"/>
                      </a:lnTo>
                      <a:lnTo>
                        <a:pt x="455" y="456"/>
                      </a:lnTo>
                      <a:lnTo>
                        <a:pt x="446" y="446"/>
                      </a:lnTo>
                      <a:lnTo>
                        <a:pt x="440" y="433"/>
                      </a:lnTo>
                      <a:lnTo>
                        <a:pt x="439" y="419"/>
                      </a:lnTo>
                      <a:lnTo>
                        <a:pt x="444" y="402"/>
                      </a:lnTo>
                      <a:lnTo>
                        <a:pt x="447" y="396"/>
                      </a:lnTo>
                      <a:lnTo>
                        <a:pt x="450" y="390"/>
                      </a:lnTo>
                      <a:lnTo>
                        <a:pt x="450" y="390"/>
                      </a:lnTo>
                      <a:lnTo>
                        <a:pt x="449" y="390"/>
                      </a:lnTo>
                      <a:lnTo>
                        <a:pt x="458" y="369"/>
                      </a:lnTo>
                      <a:lnTo>
                        <a:pt x="445" y="378"/>
                      </a:lnTo>
                      <a:lnTo>
                        <a:pt x="432" y="390"/>
                      </a:lnTo>
                      <a:lnTo>
                        <a:pt x="422" y="404"/>
                      </a:lnTo>
                      <a:lnTo>
                        <a:pt x="409" y="417"/>
                      </a:lnTo>
                      <a:lnTo>
                        <a:pt x="394" y="425"/>
                      </a:lnTo>
                      <a:lnTo>
                        <a:pt x="379" y="428"/>
                      </a:lnTo>
                      <a:lnTo>
                        <a:pt x="363" y="428"/>
                      </a:lnTo>
                      <a:lnTo>
                        <a:pt x="348" y="424"/>
                      </a:lnTo>
                      <a:lnTo>
                        <a:pt x="335" y="417"/>
                      </a:lnTo>
                      <a:lnTo>
                        <a:pt x="324" y="406"/>
                      </a:lnTo>
                      <a:lnTo>
                        <a:pt x="317" y="394"/>
                      </a:lnTo>
                      <a:lnTo>
                        <a:pt x="314" y="379"/>
                      </a:lnTo>
                      <a:lnTo>
                        <a:pt x="316" y="364"/>
                      </a:lnTo>
                      <a:lnTo>
                        <a:pt x="323" y="347"/>
                      </a:lnTo>
                      <a:lnTo>
                        <a:pt x="364" y="288"/>
                      </a:lnTo>
                      <a:lnTo>
                        <a:pt x="404" y="226"/>
                      </a:lnTo>
                      <a:lnTo>
                        <a:pt x="326" y="309"/>
                      </a:lnTo>
                      <a:lnTo>
                        <a:pt x="252" y="393"/>
                      </a:lnTo>
                      <a:lnTo>
                        <a:pt x="179" y="480"/>
                      </a:lnTo>
                      <a:lnTo>
                        <a:pt x="108" y="569"/>
                      </a:lnTo>
                      <a:lnTo>
                        <a:pt x="96" y="581"/>
                      </a:lnTo>
                      <a:lnTo>
                        <a:pt x="80" y="588"/>
                      </a:lnTo>
                      <a:lnTo>
                        <a:pt x="65" y="591"/>
                      </a:lnTo>
                      <a:lnTo>
                        <a:pt x="49" y="590"/>
                      </a:lnTo>
                      <a:lnTo>
                        <a:pt x="33" y="586"/>
                      </a:lnTo>
                      <a:lnTo>
                        <a:pt x="21" y="579"/>
                      </a:lnTo>
                      <a:lnTo>
                        <a:pt x="9" y="569"/>
                      </a:lnTo>
                      <a:lnTo>
                        <a:pt x="2" y="556"/>
                      </a:lnTo>
                      <a:lnTo>
                        <a:pt x="0" y="542"/>
                      </a:lnTo>
                      <a:lnTo>
                        <a:pt x="2" y="527"/>
                      </a:lnTo>
                      <a:lnTo>
                        <a:pt x="11" y="511"/>
                      </a:lnTo>
                      <a:lnTo>
                        <a:pt x="74" y="431"/>
                      </a:lnTo>
                      <a:lnTo>
                        <a:pt x="138" y="351"/>
                      </a:lnTo>
                      <a:lnTo>
                        <a:pt x="204" y="273"/>
                      </a:lnTo>
                      <a:lnTo>
                        <a:pt x="273" y="196"/>
                      </a:lnTo>
                      <a:lnTo>
                        <a:pt x="344" y="123"/>
                      </a:lnTo>
                      <a:lnTo>
                        <a:pt x="361" y="107"/>
                      </a:lnTo>
                      <a:lnTo>
                        <a:pt x="380" y="89"/>
                      </a:lnTo>
                      <a:lnTo>
                        <a:pt x="398" y="70"/>
                      </a:lnTo>
                      <a:lnTo>
                        <a:pt x="418" y="52"/>
                      </a:lnTo>
                      <a:lnTo>
                        <a:pt x="439" y="35"/>
                      </a:lnTo>
                      <a:lnTo>
                        <a:pt x="462" y="20"/>
                      </a:lnTo>
                      <a:lnTo>
                        <a:pt x="485" y="9"/>
                      </a:lnTo>
                      <a:lnTo>
                        <a:pt x="509" y="2"/>
                      </a:lnTo>
                      <a:lnTo>
                        <a:pt x="5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grpSp>
        <p:grpSp>
          <p:nvGrpSpPr>
            <p:cNvPr id="10" name="Group 5"/>
            <p:cNvGrpSpPr/>
            <p:nvPr/>
          </p:nvGrpSpPr>
          <p:grpSpPr>
            <a:xfrm rot="900000">
              <a:off x="4854410" y="5026417"/>
              <a:ext cx="1908175" cy="1844675"/>
              <a:chOff x="4874469" y="4608513"/>
              <a:chExt cx="1908175" cy="1844675"/>
            </a:xfrm>
          </p:grpSpPr>
          <p:sp>
            <p:nvSpPr>
              <p:cNvPr id="11" name="Freeform 9"/>
              <p:cNvSpPr>
                <a:spLocks/>
              </p:cNvSpPr>
              <p:nvPr/>
            </p:nvSpPr>
            <p:spPr bwMode="auto">
              <a:xfrm>
                <a:off x="4874469" y="4608513"/>
                <a:ext cx="1908175" cy="1844675"/>
              </a:xfrm>
              <a:custGeom>
                <a:avLst/>
                <a:gdLst>
                  <a:gd name="T0" fmla="*/ 642 w 1202"/>
                  <a:gd name="T1" fmla="*/ 10 h 1162"/>
                  <a:gd name="T2" fmla="*/ 652 w 1202"/>
                  <a:gd name="T3" fmla="*/ 64 h 1162"/>
                  <a:gd name="T4" fmla="*/ 640 w 1202"/>
                  <a:gd name="T5" fmla="*/ 96 h 1162"/>
                  <a:gd name="T6" fmla="*/ 626 w 1202"/>
                  <a:gd name="T7" fmla="*/ 149 h 1162"/>
                  <a:gd name="T8" fmla="*/ 665 w 1202"/>
                  <a:gd name="T9" fmla="*/ 227 h 1162"/>
                  <a:gd name="T10" fmla="*/ 754 w 1202"/>
                  <a:gd name="T11" fmla="*/ 247 h 1162"/>
                  <a:gd name="T12" fmla="*/ 822 w 1202"/>
                  <a:gd name="T13" fmla="*/ 194 h 1162"/>
                  <a:gd name="T14" fmla="*/ 829 w 1202"/>
                  <a:gd name="T15" fmla="*/ 124 h 1162"/>
                  <a:gd name="T16" fmla="*/ 811 w 1202"/>
                  <a:gd name="T17" fmla="*/ 73 h 1162"/>
                  <a:gd name="T18" fmla="*/ 803 w 1202"/>
                  <a:gd name="T19" fmla="*/ 32 h 1162"/>
                  <a:gd name="T20" fmla="*/ 849 w 1202"/>
                  <a:gd name="T21" fmla="*/ 0 h 1162"/>
                  <a:gd name="T22" fmla="*/ 1200 w 1202"/>
                  <a:gd name="T23" fmla="*/ 70 h 1162"/>
                  <a:gd name="T24" fmla="*/ 1180 w 1202"/>
                  <a:gd name="T25" fmla="*/ 381 h 1162"/>
                  <a:gd name="T26" fmla="*/ 1131 w 1202"/>
                  <a:gd name="T27" fmla="*/ 381 h 1162"/>
                  <a:gd name="T28" fmla="*/ 1087 w 1202"/>
                  <a:gd name="T29" fmla="*/ 365 h 1162"/>
                  <a:gd name="T30" fmla="*/ 1022 w 1202"/>
                  <a:gd name="T31" fmla="*/ 360 h 1162"/>
                  <a:gd name="T32" fmla="*/ 953 w 1202"/>
                  <a:gd name="T33" fmla="*/ 413 h 1162"/>
                  <a:gd name="T34" fmla="*/ 953 w 1202"/>
                  <a:gd name="T35" fmla="*/ 501 h 1162"/>
                  <a:gd name="T36" fmla="*/ 1022 w 1202"/>
                  <a:gd name="T37" fmla="*/ 554 h 1162"/>
                  <a:gd name="T38" fmla="*/ 1087 w 1202"/>
                  <a:gd name="T39" fmla="*/ 549 h 1162"/>
                  <a:gd name="T40" fmla="*/ 1131 w 1202"/>
                  <a:gd name="T41" fmla="*/ 533 h 1162"/>
                  <a:gd name="T42" fmla="*/ 1175 w 1202"/>
                  <a:gd name="T43" fmla="*/ 530 h 1162"/>
                  <a:gd name="T44" fmla="*/ 1200 w 1202"/>
                  <a:gd name="T45" fmla="*/ 574 h 1162"/>
                  <a:gd name="T46" fmla="*/ 1202 w 1202"/>
                  <a:gd name="T47" fmla="*/ 913 h 1162"/>
                  <a:gd name="T48" fmla="*/ 832 w 1202"/>
                  <a:gd name="T49" fmla="*/ 915 h 1162"/>
                  <a:gd name="T50" fmla="*/ 801 w 1202"/>
                  <a:gd name="T51" fmla="*/ 959 h 1162"/>
                  <a:gd name="T52" fmla="*/ 812 w 1202"/>
                  <a:gd name="T53" fmla="*/ 989 h 1162"/>
                  <a:gd name="T54" fmla="*/ 829 w 1202"/>
                  <a:gd name="T55" fmla="*/ 1038 h 1162"/>
                  <a:gd name="T56" fmla="*/ 826 w 1202"/>
                  <a:gd name="T57" fmla="*/ 1099 h 1162"/>
                  <a:gd name="T58" fmla="*/ 787 w 1202"/>
                  <a:gd name="T59" fmla="*/ 1146 h 1162"/>
                  <a:gd name="T60" fmla="*/ 709 w 1202"/>
                  <a:gd name="T61" fmla="*/ 1160 h 1162"/>
                  <a:gd name="T62" fmla="*/ 644 w 1202"/>
                  <a:gd name="T63" fmla="*/ 1118 h 1162"/>
                  <a:gd name="T64" fmla="*/ 626 w 1202"/>
                  <a:gd name="T65" fmla="*/ 1062 h 1162"/>
                  <a:gd name="T66" fmla="*/ 639 w 1202"/>
                  <a:gd name="T67" fmla="*/ 1011 h 1162"/>
                  <a:gd name="T68" fmla="*/ 652 w 1202"/>
                  <a:gd name="T69" fmla="*/ 977 h 1162"/>
                  <a:gd name="T70" fmla="*/ 652 w 1202"/>
                  <a:gd name="T71" fmla="*/ 932 h 1162"/>
                  <a:gd name="T72" fmla="*/ 329 w 1202"/>
                  <a:gd name="T73" fmla="*/ 913 h 1162"/>
                  <a:gd name="T74" fmla="*/ 256 w 1202"/>
                  <a:gd name="T75" fmla="*/ 558 h 1162"/>
                  <a:gd name="T76" fmla="*/ 221 w 1202"/>
                  <a:gd name="T77" fmla="*/ 527 h 1162"/>
                  <a:gd name="T78" fmla="*/ 182 w 1202"/>
                  <a:gd name="T79" fmla="*/ 536 h 1162"/>
                  <a:gd name="T80" fmla="*/ 131 w 1202"/>
                  <a:gd name="T81" fmla="*/ 553 h 1162"/>
                  <a:gd name="T82" fmla="*/ 58 w 1202"/>
                  <a:gd name="T83" fmla="*/ 547 h 1162"/>
                  <a:gd name="T84" fmla="*/ 3 w 1202"/>
                  <a:gd name="T85" fmla="*/ 480 h 1162"/>
                  <a:gd name="T86" fmla="*/ 24 w 1202"/>
                  <a:gd name="T87" fmla="*/ 394 h 1162"/>
                  <a:gd name="T88" fmla="*/ 104 w 1202"/>
                  <a:gd name="T89" fmla="*/ 357 h 1162"/>
                  <a:gd name="T90" fmla="*/ 159 w 1202"/>
                  <a:gd name="T91" fmla="*/ 370 h 1162"/>
                  <a:gd name="T92" fmla="*/ 193 w 1202"/>
                  <a:gd name="T93" fmla="*/ 382 h 1162"/>
                  <a:gd name="T94" fmla="*/ 249 w 1202"/>
                  <a:gd name="T95" fmla="*/ 372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2" h="1162">
                    <a:moveTo>
                      <a:pt x="258" y="0"/>
                    </a:moveTo>
                    <a:lnTo>
                      <a:pt x="610" y="0"/>
                    </a:lnTo>
                    <a:lnTo>
                      <a:pt x="627" y="3"/>
                    </a:lnTo>
                    <a:lnTo>
                      <a:pt x="642" y="10"/>
                    </a:lnTo>
                    <a:lnTo>
                      <a:pt x="652" y="19"/>
                    </a:lnTo>
                    <a:lnTo>
                      <a:pt x="657" y="32"/>
                    </a:lnTo>
                    <a:lnTo>
                      <a:pt x="657" y="47"/>
                    </a:lnTo>
                    <a:lnTo>
                      <a:pt x="652" y="64"/>
                    </a:lnTo>
                    <a:lnTo>
                      <a:pt x="651" y="67"/>
                    </a:lnTo>
                    <a:lnTo>
                      <a:pt x="648" y="73"/>
                    </a:lnTo>
                    <a:lnTo>
                      <a:pt x="644" y="83"/>
                    </a:lnTo>
                    <a:lnTo>
                      <a:pt x="640" y="96"/>
                    </a:lnTo>
                    <a:lnTo>
                      <a:pt x="635" y="109"/>
                    </a:lnTo>
                    <a:lnTo>
                      <a:pt x="630" y="124"/>
                    </a:lnTo>
                    <a:lnTo>
                      <a:pt x="627" y="138"/>
                    </a:lnTo>
                    <a:lnTo>
                      <a:pt x="626" y="149"/>
                    </a:lnTo>
                    <a:lnTo>
                      <a:pt x="629" y="173"/>
                    </a:lnTo>
                    <a:lnTo>
                      <a:pt x="637" y="194"/>
                    </a:lnTo>
                    <a:lnTo>
                      <a:pt x="649" y="212"/>
                    </a:lnTo>
                    <a:lnTo>
                      <a:pt x="665" y="227"/>
                    </a:lnTo>
                    <a:lnTo>
                      <a:pt x="684" y="240"/>
                    </a:lnTo>
                    <a:lnTo>
                      <a:pt x="706" y="247"/>
                    </a:lnTo>
                    <a:lnTo>
                      <a:pt x="729" y="250"/>
                    </a:lnTo>
                    <a:lnTo>
                      <a:pt x="754" y="247"/>
                    </a:lnTo>
                    <a:lnTo>
                      <a:pt x="775" y="240"/>
                    </a:lnTo>
                    <a:lnTo>
                      <a:pt x="794" y="227"/>
                    </a:lnTo>
                    <a:lnTo>
                      <a:pt x="811" y="212"/>
                    </a:lnTo>
                    <a:lnTo>
                      <a:pt x="822" y="194"/>
                    </a:lnTo>
                    <a:lnTo>
                      <a:pt x="830" y="173"/>
                    </a:lnTo>
                    <a:lnTo>
                      <a:pt x="833" y="149"/>
                    </a:lnTo>
                    <a:lnTo>
                      <a:pt x="832" y="138"/>
                    </a:lnTo>
                    <a:lnTo>
                      <a:pt x="829" y="124"/>
                    </a:lnTo>
                    <a:lnTo>
                      <a:pt x="825" y="109"/>
                    </a:lnTo>
                    <a:lnTo>
                      <a:pt x="820" y="96"/>
                    </a:lnTo>
                    <a:lnTo>
                      <a:pt x="815" y="83"/>
                    </a:lnTo>
                    <a:lnTo>
                      <a:pt x="811" y="73"/>
                    </a:lnTo>
                    <a:lnTo>
                      <a:pt x="808" y="67"/>
                    </a:lnTo>
                    <a:lnTo>
                      <a:pt x="807" y="64"/>
                    </a:lnTo>
                    <a:lnTo>
                      <a:pt x="801" y="47"/>
                    </a:lnTo>
                    <a:lnTo>
                      <a:pt x="803" y="32"/>
                    </a:lnTo>
                    <a:lnTo>
                      <a:pt x="808" y="19"/>
                    </a:lnTo>
                    <a:lnTo>
                      <a:pt x="818" y="10"/>
                    </a:lnTo>
                    <a:lnTo>
                      <a:pt x="832" y="3"/>
                    </a:lnTo>
                    <a:lnTo>
                      <a:pt x="849" y="0"/>
                    </a:lnTo>
                    <a:lnTo>
                      <a:pt x="1202" y="0"/>
                    </a:lnTo>
                    <a:lnTo>
                      <a:pt x="1202" y="55"/>
                    </a:lnTo>
                    <a:lnTo>
                      <a:pt x="1201" y="63"/>
                    </a:lnTo>
                    <a:lnTo>
                      <a:pt x="1200" y="70"/>
                    </a:lnTo>
                    <a:lnTo>
                      <a:pt x="1200" y="340"/>
                    </a:lnTo>
                    <a:lnTo>
                      <a:pt x="1198" y="358"/>
                    </a:lnTo>
                    <a:lnTo>
                      <a:pt x="1190" y="372"/>
                    </a:lnTo>
                    <a:lnTo>
                      <a:pt x="1180" y="381"/>
                    </a:lnTo>
                    <a:lnTo>
                      <a:pt x="1167" y="386"/>
                    </a:lnTo>
                    <a:lnTo>
                      <a:pt x="1152" y="387"/>
                    </a:lnTo>
                    <a:lnTo>
                      <a:pt x="1134" y="382"/>
                    </a:lnTo>
                    <a:lnTo>
                      <a:pt x="1131" y="381"/>
                    </a:lnTo>
                    <a:lnTo>
                      <a:pt x="1124" y="378"/>
                    </a:lnTo>
                    <a:lnTo>
                      <a:pt x="1114" y="374"/>
                    </a:lnTo>
                    <a:lnTo>
                      <a:pt x="1101" y="370"/>
                    </a:lnTo>
                    <a:lnTo>
                      <a:pt x="1087" y="365"/>
                    </a:lnTo>
                    <a:lnTo>
                      <a:pt x="1072" y="361"/>
                    </a:lnTo>
                    <a:lnTo>
                      <a:pt x="1058" y="358"/>
                    </a:lnTo>
                    <a:lnTo>
                      <a:pt x="1046" y="357"/>
                    </a:lnTo>
                    <a:lnTo>
                      <a:pt x="1022" y="360"/>
                    </a:lnTo>
                    <a:lnTo>
                      <a:pt x="1000" y="367"/>
                    </a:lnTo>
                    <a:lnTo>
                      <a:pt x="981" y="379"/>
                    </a:lnTo>
                    <a:lnTo>
                      <a:pt x="965" y="394"/>
                    </a:lnTo>
                    <a:lnTo>
                      <a:pt x="953" y="413"/>
                    </a:lnTo>
                    <a:lnTo>
                      <a:pt x="945" y="434"/>
                    </a:lnTo>
                    <a:lnTo>
                      <a:pt x="942" y="456"/>
                    </a:lnTo>
                    <a:lnTo>
                      <a:pt x="945" y="480"/>
                    </a:lnTo>
                    <a:lnTo>
                      <a:pt x="953" y="501"/>
                    </a:lnTo>
                    <a:lnTo>
                      <a:pt x="965" y="520"/>
                    </a:lnTo>
                    <a:lnTo>
                      <a:pt x="981" y="535"/>
                    </a:lnTo>
                    <a:lnTo>
                      <a:pt x="1000" y="547"/>
                    </a:lnTo>
                    <a:lnTo>
                      <a:pt x="1022" y="554"/>
                    </a:lnTo>
                    <a:lnTo>
                      <a:pt x="1046" y="557"/>
                    </a:lnTo>
                    <a:lnTo>
                      <a:pt x="1058" y="556"/>
                    </a:lnTo>
                    <a:lnTo>
                      <a:pt x="1072" y="553"/>
                    </a:lnTo>
                    <a:lnTo>
                      <a:pt x="1087" y="549"/>
                    </a:lnTo>
                    <a:lnTo>
                      <a:pt x="1101" y="544"/>
                    </a:lnTo>
                    <a:lnTo>
                      <a:pt x="1114" y="540"/>
                    </a:lnTo>
                    <a:lnTo>
                      <a:pt x="1124" y="536"/>
                    </a:lnTo>
                    <a:lnTo>
                      <a:pt x="1131" y="533"/>
                    </a:lnTo>
                    <a:lnTo>
                      <a:pt x="1134" y="532"/>
                    </a:lnTo>
                    <a:lnTo>
                      <a:pt x="1150" y="528"/>
                    </a:lnTo>
                    <a:lnTo>
                      <a:pt x="1163" y="527"/>
                    </a:lnTo>
                    <a:lnTo>
                      <a:pt x="1175" y="530"/>
                    </a:lnTo>
                    <a:lnTo>
                      <a:pt x="1185" y="536"/>
                    </a:lnTo>
                    <a:lnTo>
                      <a:pt x="1193" y="546"/>
                    </a:lnTo>
                    <a:lnTo>
                      <a:pt x="1198" y="558"/>
                    </a:lnTo>
                    <a:lnTo>
                      <a:pt x="1200" y="574"/>
                    </a:lnTo>
                    <a:lnTo>
                      <a:pt x="1200" y="844"/>
                    </a:lnTo>
                    <a:lnTo>
                      <a:pt x="1201" y="851"/>
                    </a:lnTo>
                    <a:lnTo>
                      <a:pt x="1202" y="859"/>
                    </a:lnTo>
                    <a:lnTo>
                      <a:pt x="1202" y="913"/>
                    </a:lnTo>
                    <a:lnTo>
                      <a:pt x="1130" y="913"/>
                    </a:lnTo>
                    <a:lnTo>
                      <a:pt x="1129" y="913"/>
                    </a:lnTo>
                    <a:lnTo>
                      <a:pt x="849" y="913"/>
                    </a:lnTo>
                    <a:lnTo>
                      <a:pt x="832" y="915"/>
                    </a:lnTo>
                    <a:lnTo>
                      <a:pt x="818" y="922"/>
                    </a:lnTo>
                    <a:lnTo>
                      <a:pt x="808" y="932"/>
                    </a:lnTo>
                    <a:lnTo>
                      <a:pt x="803" y="945"/>
                    </a:lnTo>
                    <a:lnTo>
                      <a:pt x="801" y="959"/>
                    </a:lnTo>
                    <a:lnTo>
                      <a:pt x="807" y="977"/>
                    </a:lnTo>
                    <a:lnTo>
                      <a:pt x="808" y="977"/>
                    </a:lnTo>
                    <a:lnTo>
                      <a:pt x="809" y="981"/>
                    </a:lnTo>
                    <a:lnTo>
                      <a:pt x="812" y="989"/>
                    </a:lnTo>
                    <a:lnTo>
                      <a:pt x="816" y="999"/>
                    </a:lnTo>
                    <a:lnTo>
                      <a:pt x="821" y="1011"/>
                    </a:lnTo>
                    <a:lnTo>
                      <a:pt x="825" y="1024"/>
                    </a:lnTo>
                    <a:lnTo>
                      <a:pt x="829" y="1038"/>
                    </a:lnTo>
                    <a:lnTo>
                      <a:pt x="832" y="1051"/>
                    </a:lnTo>
                    <a:lnTo>
                      <a:pt x="833" y="1062"/>
                    </a:lnTo>
                    <a:lnTo>
                      <a:pt x="831" y="1080"/>
                    </a:lnTo>
                    <a:lnTo>
                      <a:pt x="826" y="1099"/>
                    </a:lnTo>
                    <a:lnTo>
                      <a:pt x="818" y="1114"/>
                    </a:lnTo>
                    <a:lnTo>
                      <a:pt x="815" y="1118"/>
                    </a:lnTo>
                    <a:lnTo>
                      <a:pt x="803" y="1133"/>
                    </a:lnTo>
                    <a:lnTo>
                      <a:pt x="787" y="1146"/>
                    </a:lnTo>
                    <a:lnTo>
                      <a:pt x="770" y="1155"/>
                    </a:lnTo>
                    <a:lnTo>
                      <a:pt x="751" y="1160"/>
                    </a:lnTo>
                    <a:lnTo>
                      <a:pt x="729" y="1162"/>
                    </a:lnTo>
                    <a:lnTo>
                      <a:pt x="709" y="1160"/>
                    </a:lnTo>
                    <a:lnTo>
                      <a:pt x="689" y="1155"/>
                    </a:lnTo>
                    <a:lnTo>
                      <a:pt x="672" y="1146"/>
                    </a:lnTo>
                    <a:lnTo>
                      <a:pt x="657" y="1133"/>
                    </a:lnTo>
                    <a:lnTo>
                      <a:pt x="644" y="1118"/>
                    </a:lnTo>
                    <a:lnTo>
                      <a:pt x="642" y="1114"/>
                    </a:lnTo>
                    <a:lnTo>
                      <a:pt x="633" y="1099"/>
                    </a:lnTo>
                    <a:lnTo>
                      <a:pt x="628" y="1080"/>
                    </a:lnTo>
                    <a:lnTo>
                      <a:pt x="626" y="1062"/>
                    </a:lnTo>
                    <a:lnTo>
                      <a:pt x="627" y="1051"/>
                    </a:lnTo>
                    <a:lnTo>
                      <a:pt x="630" y="1038"/>
                    </a:lnTo>
                    <a:lnTo>
                      <a:pt x="635" y="1024"/>
                    </a:lnTo>
                    <a:lnTo>
                      <a:pt x="639" y="1011"/>
                    </a:lnTo>
                    <a:lnTo>
                      <a:pt x="643" y="999"/>
                    </a:lnTo>
                    <a:lnTo>
                      <a:pt x="648" y="989"/>
                    </a:lnTo>
                    <a:lnTo>
                      <a:pt x="651" y="981"/>
                    </a:lnTo>
                    <a:lnTo>
                      <a:pt x="652" y="977"/>
                    </a:lnTo>
                    <a:lnTo>
                      <a:pt x="653" y="977"/>
                    </a:lnTo>
                    <a:lnTo>
                      <a:pt x="657" y="959"/>
                    </a:lnTo>
                    <a:lnTo>
                      <a:pt x="657" y="945"/>
                    </a:lnTo>
                    <a:lnTo>
                      <a:pt x="652" y="932"/>
                    </a:lnTo>
                    <a:lnTo>
                      <a:pt x="642" y="922"/>
                    </a:lnTo>
                    <a:lnTo>
                      <a:pt x="627" y="915"/>
                    </a:lnTo>
                    <a:lnTo>
                      <a:pt x="609" y="913"/>
                    </a:lnTo>
                    <a:lnTo>
                      <a:pt x="329" y="913"/>
                    </a:lnTo>
                    <a:lnTo>
                      <a:pt x="329" y="913"/>
                    </a:lnTo>
                    <a:lnTo>
                      <a:pt x="258" y="913"/>
                    </a:lnTo>
                    <a:lnTo>
                      <a:pt x="258" y="574"/>
                    </a:lnTo>
                    <a:lnTo>
                      <a:pt x="256" y="558"/>
                    </a:lnTo>
                    <a:lnTo>
                      <a:pt x="252" y="546"/>
                    </a:lnTo>
                    <a:lnTo>
                      <a:pt x="244" y="536"/>
                    </a:lnTo>
                    <a:lnTo>
                      <a:pt x="233" y="530"/>
                    </a:lnTo>
                    <a:lnTo>
                      <a:pt x="221" y="527"/>
                    </a:lnTo>
                    <a:lnTo>
                      <a:pt x="208" y="528"/>
                    </a:lnTo>
                    <a:lnTo>
                      <a:pt x="193" y="532"/>
                    </a:lnTo>
                    <a:lnTo>
                      <a:pt x="190" y="533"/>
                    </a:lnTo>
                    <a:lnTo>
                      <a:pt x="182" y="536"/>
                    </a:lnTo>
                    <a:lnTo>
                      <a:pt x="172" y="540"/>
                    </a:lnTo>
                    <a:lnTo>
                      <a:pt x="159" y="544"/>
                    </a:lnTo>
                    <a:lnTo>
                      <a:pt x="145" y="549"/>
                    </a:lnTo>
                    <a:lnTo>
                      <a:pt x="131" y="553"/>
                    </a:lnTo>
                    <a:lnTo>
                      <a:pt x="116" y="556"/>
                    </a:lnTo>
                    <a:lnTo>
                      <a:pt x="104" y="557"/>
                    </a:lnTo>
                    <a:lnTo>
                      <a:pt x="81" y="554"/>
                    </a:lnTo>
                    <a:lnTo>
                      <a:pt x="58" y="547"/>
                    </a:lnTo>
                    <a:lnTo>
                      <a:pt x="39" y="535"/>
                    </a:lnTo>
                    <a:lnTo>
                      <a:pt x="24" y="520"/>
                    </a:lnTo>
                    <a:lnTo>
                      <a:pt x="11" y="501"/>
                    </a:lnTo>
                    <a:lnTo>
                      <a:pt x="3" y="480"/>
                    </a:lnTo>
                    <a:lnTo>
                      <a:pt x="0" y="456"/>
                    </a:lnTo>
                    <a:lnTo>
                      <a:pt x="3" y="434"/>
                    </a:lnTo>
                    <a:lnTo>
                      <a:pt x="11" y="413"/>
                    </a:lnTo>
                    <a:lnTo>
                      <a:pt x="24" y="394"/>
                    </a:lnTo>
                    <a:lnTo>
                      <a:pt x="39" y="379"/>
                    </a:lnTo>
                    <a:lnTo>
                      <a:pt x="58" y="367"/>
                    </a:lnTo>
                    <a:lnTo>
                      <a:pt x="81" y="360"/>
                    </a:lnTo>
                    <a:lnTo>
                      <a:pt x="104" y="357"/>
                    </a:lnTo>
                    <a:lnTo>
                      <a:pt x="116" y="358"/>
                    </a:lnTo>
                    <a:lnTo>
                      <a:pt x="131" y="361"/>
                    </a:lnTo>
                    <a:lnTo>
                      <a:pt x="145" y="365"/>
                    </a:lnTo>
                    <a:lnTo>
                      <a:pt x="159" y="370"/>
                    </a:lnTo>
                    <a:lnTo>
                      <a:pt x="172" y="374"/>
                    </a:lnTo>
                    <a:lnTo>
                      <a:pt x="182" y="378"/>
                    </a:lnTo>
                    <a:lnTo>
                      <a:pt x="190" y="381"/>
                    </a:lnTo>
                    <a:lnTo>
                      <a:pt x="193" y="382"/>
                    </a:lnTo>
                    <a:lnTo>
                      <a:pt x="210" y="387"/>
                    </a:lnTo>
                    <a:lnTo>
                      <a:pt x="225" y="386"/>
                    </a:lnTo>
                    <a:lnTo>
                      <a:pt x="238" y="381"/>
                    </a:lnTo>
                    <a:lnTo>
                      <a:pt x="249" y="372"/>
                    </a:lnTo>
                    <a:lnTo>
                      <a:pt x="256" y="358"/>
                    </a:lnTo>
                    <a:lnTo>
                      <a:pt x="258" y="340"/>
                    </a:lnTo>
                    <a:lnTo>
                      <a:pt x="258"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sp>
            <p:nvSpPr>
              <p:cNvPr id="12" name="Freeform 74"/>
              <p:cNvSpPr>
                <a:spLocks noEditPoints="1"/>
              </p:cNvSpPr>
              <p:nvPr/>
            </p:nvSpPr>
            <p:spPr bwMode="auto">
              <a:xfrm>
                <a:off x="5812804" y="5078896"/>
                <a:ext cx="517525" cy="635000"/>
              </a:xfrm>
              <a:custGeom>
                <a:avLst/>
                <a:gdLst>
                  <a:gd name="T0" fmla="*/ 2003 w 2939"/>
                  <a:gd name="T1" fmla="*/ 2890 h 3600"/>
                  <a:gd name="T2" fmla="*/ 1859 w 2939"/>
                  <a:gd name="T3" fmla="*/ 2961 h 3600"/>
                  <a:gd name="T4" fmla="*/ 2195 w 2939"/>
                  <a:gd name="T5" fmla="*/ 3289 h 3600"/>
                  <a:gd name="T6" fmla="*/ 2729 w 2939"/>
                  <a:gd name="T7" fmla="*/ 2753 h 3600"/>
                  <a:gd name="T8" fmla="*/ 2634 w 2939"/>
                  <a:gd name="T9" fmla="*/ 2623 h 3600"/>
                  <a:gd name="T10" fmla="*/ 1495 w 2939"/>
                  <a:gd name="T11" fmla="*/ 2623 h 3600"/>
                  <a:gd name="T12" fmla="*/ 949 w 2939"/>
                  <a:gd name="T13" fmla="*/ 2664 h 3600"/>
                  <a:gd name="T14" fmla="*/ 963 w 2939"/>
                  <a:gd name="T15" fmla="*/ 2522 h 3600"/>
                  <a:gd name="T16" fmla="*/ 838 w 2939"/>
                  <a:gd name="T17" fmla="*/ 2470 h 3600"/>
                  <a:gd name="T18" fmla="*/ 456 w 2939"/>
                  <a:gd name="T19" fmla="*/ 2606 h 3600"/>
                  <a:gd name="T20" fmla="*/ 488 w 2939"/>
                  <a:gd name="T21" fmla="*/ 2522 h 3600"/>
                  <a:gd name="T22" fmla="*/ 2269 w 2939"/>
                  <a:gd name="T23" fmla="*/ 2263 h 3600"/>
                  <a:gd name="T24" fmla="*/ 2743 w 2939"/>
                  <a:gd name="T25" fmla="*/ 2459 h 3600"/>
                  <a:gd name="T26" fmla="*/ 2939 w 2939"/>
                  <a:gd name="T27" fmla="*/ 2931 h 3600"/>
                  <a:gd name="T28" fmla="*/ 2743 w 2939"/>
                  <a:gd name="T29" fmla="*/ 3404 h 3600"/>
                  <a:gd name="T30" fmla="*/ 2269 w 2939"/>
                  <a:gd name="T31" fmla="*/ 3600 h 3600"/>
                  <a:gd name="T32" fmla="*/ 1795 w 2939"/>
                  <a:gd name="T33" fmla="*/ 3404 h 3600"/>
                  <a:gd name="T34" fmla="*/ 1599 w 2939"/>
                  <a:gd name="T35" fmla="*/ 2931 h 3600"/>
                  <a:gd name="T36" fmla="*/ 1795 w 2939"/>
                  <a:gd name="T37" fmla="*/ 2459 h 3600"/>
                  <a:gd name="T38" fmla="*/ 2269 w 2939"/>
                  <a:gd name="T39" fmla="*/ 2263 h 3600"/>
                  <a:gd name="T40" fmla="*/ 1599 w 2939"/>
                  <a:gd name="T41" fmla="*/ 2160 h 3600"/>
                  <a:gd name="T42" fmla="*/ 949 w 2939"/>
                  <a:gd name="T43" fmla="*/ 2201 h 3600"/>
                  <a:gd name="T44" fmla="*/ 963 w 2939"/>
                  <a:gd name="T45" fmla="*/ 2060 h 3600"/>
                  <a:gd name="T46" fmla="*/ 838 w 2939"/>
                  <a:gd name="T47" fmla="*/ 2029 h 3600"/>
                  <a:gd name="T48" fmla="*/ 456 w 2939"/>
                  <a:gd name="T49" fmla="*/ 2165 h 3600"/>
                  <a:gd name="T50" fmla="*/ 488 w 2939"/>
                  <a:gd name="T51" fmla="*/ 2081 h 3600"/>
                  <a:gd name="T52" fmla="*/ 980 w 2939"/>
                  <a:gd name="T53" fmla="*/ 1646 h 3600"/>
                  <a:gd name="T54" fmla="*/ 1854 w 2939"/>
                  <a:gd name="T55" fmla="*/ 1765 h 3600"/>
                  <a:gd name="T56" fmla="*/ 938 w 2939"/>
                  <a:gd name="T57" fmla="*/ 1779 h 3600"/>
                  <a:gd name="T58" fmla="*/ 980 w 2939"/>
                  <a:gd name="T59" fmla="*/ 1646 h 3600"/>
                  <a:gd name="T60" fmla="*/ 830 w 2939"/>
                  <a:gd name="T61" fmla="*/ 1605 h 3600"/>
                  <a:gd name="T62" fmla="*/ 446 w 2939"/>
                  <a:gd name="T63" fmla="*/ 1717 h 3600"/>
                  <a:gd name="T64" fmla="*/ 502 w 2939"/>
                  <a:gd name="T65" fmla="*/ 1647 h 3600"/>
                  <a:gd name="T66" fmla="*/ 1804 w 2939"/>
                  <a:gd name="T67" fmla="*/ 1183 h 3600"/>
                  <a:gd name="T68" fmla="*/ 1846 w 2939"/>
                  <a:gd name="T69" fmla="*/ 1316 h 3600"/>
                  <a:gd name="T70" fmla="*/ 931 w 2939"/>
                  <a:gd name="T71" fmla="*/ 1301 h 3600"/>
                  <a:gd name="T72" fmla="*/ 798 w 2939"/>
                  <a:gd name="T73" fmla="*/ 1068 h 3600"/>
                  <a:gd name="T74" fmla="*/ 640 w 2939"/>
                  <a:gd name="T75" fmla="*/ 1360 h 3600"/>
                  <a:gd name="T76" fmla="*/ 440 w 2939"/>
                  <a:gd name="T77" fmla="*/ 1246 h 3600"/>
                  <a:gd name="T78" fmla="*/ 515 w 2939"/>
                  <a:gd name="T79" fmla="*/ 1197 h 3600"/>
                  <a:gd name="T80" fmla="*/ 569 w 2939"/>
                  <a:gd name="T81" fmla="*/ 386 h 3600"/>
                  <a:gd name="T82" fmla="*/ 706 w 2939"/>
                  <a:gd name="T83" fmla="*/ 640 h 3600"/>
                  <a:gd name="T84" fmla="*/ 1648 w 2939"/>
                  <a:gd name="T85" fmla="*/ 619 h 3600"/>
                  <a:gd name="T86" fmla="*/ 1748 w 2939"/>
                  <a:gd name="T87" fmla="*/ 360 h 3600"/>
                  <a:gd name="T88" fmla="*/ 2285 w 2939"/>
                  <a:gd name="T89" fmla="*/ 454 h 3600"/>
                  <a:gd name="T90" fmla="*/ 2198 w 2939"/>
                  <a:gd name="T91" fmla="*/ 2112 h 3600"/>
                  <a:gd name="T92" fmla="*/ 1465 w 2939"/>
                  <a:gd name="T93" fmla="*/ 3116 h 3600"/>
                  <a:gd name="T94" fmla="*/ 49 w 2939"/>
                  <a:gd name="T95" fmla="*/ 3167 h 3600"/>
                  <a:gd name="T96" fmla="*/ 22 w 2939"/>
                  <a:gd name="T97" fmla="*/ 471 h 3600"/>
                  <a:gd name="T98" fmla="*/ 1160 w 2939"/>
                  <a:gd name="T99" fmla="*/ 103 h 3600"/>
                  <a:gd name="T100" fmla="*/ 1094 w 2939"/>
                  <a:gd name="T101" fmla="*/ 219 h 3600"/>
                  <a:gd name="T102" fmla="*/ 1227 w 2939"/>
                  <a:gd name="T103" fmla="*/ 219 h 3600"/>
                  <a:gd name="T104" fmla="*/ 1160 w 2939"/>
                  <a:gd name="T105" fmla="*/ 103 h 3600"/>
                  <a:gd name="T106" fmla="*/ 1317 w 2939"/>
                  <a:gd name="T107" fmla="*/ 88 h 3600"/>
                  <a:gd name="T108" fmla="*/ 1379 w 2939"/>
                  <a:gd name="T109" fmla="*/ 247 h 3600"/>
                  <a:gd name="T110" fmla="*/ 1624 w 2939"/>
                  <a:gd name="T111" fmla="*/ 324 h 3600"/>
                  <a:gd name="T112" fmla="*/ 1605 w 2939"/>
                  <a:gd name="T113" fmla="*/ 521 h 3600"/>
                  <a:gd name="T114" fmla="*/ 738 w 2939"/>
                  <a:gd name="T115" fmla="*/ 540 h 3600"/>
                  <a:gd name="T116" fmla="*/ 682 w 2939"/>
                  <a:gd name="T117" fmla="*/ 350 h 3600"/>
                  <a:gd name="T118" fmla="*/ 923 w 2939"/>
                  <a:gd name="T119" fmla="*/ 254 h 3600"/>
                  <a:gd name="T120" fmla="*/ 991 w 2939"/>
                  <a:gd name="T121" fmla="*/ 116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9" h="3600">
                    <a:moveTo>
                      <a:pt x="2634" y="2623"/>
                    </a:moveTo>
                    <a:lnTo>
                      <a:pt x="2613" y="2625"/>
                    </a:lnTo>
                    <a:lnTo>
                      <a:pt x="2591" y="2630"/>
                    </a:lnTo>
                    <a:lnTo>
                      <a:pt x="2570" y="2641"/>
                    </a:lnTo>
                    <a:lnTo>
                      <a:pt x="2552" y="2657"/>
                    </a:lnTo>
                    <a:lnTo>
                      <a:pt x="2205" y="3047"/>
                    </a:lnTo>
                    <a:lnTo>
                      <a:pt x="2024" y="2903"/>
                    </a:lnTo>
                    <a:lnTo>
                      <a:pt x="2003" y="2890"/>
                    </a:lnTo>
                    <a:lnTo>
                      <a:pt x="1982" y="2882"/>
                    </a:lnTo>
                    <a:lnTo>
                      <a:pt x="1960" y="2880"/>
                    </a:lnTo>
                    <a:lnTo>
                      <a:pt x="1937" y="2882"/>
                    </a:lnTo>
                    <a:lnTo>
                      <a:pt x="1915" y="2890"/>
                    </a:lnTo>
                    <a:lnTo>
                      <a:pt x="1895" y="2902"/>
                    </a:lnTo>
                    <a:lnTo>
                      <a:pt x="1879" y="2918"/>
                    </a:lnTo>
                    <a:lnTo>
                      <a:pt x="1866" y="2939"/>
                    </a:lnTo>
                    <a:lnTo>
                      <a:pt x="1859" y="2961"/>
                    </a:lnTo>
                    <a:lnTo>
                      <a:pt x="1856" y="2983"/>
                    </a:lnTo>
                    <a:lnTo>
                      <a:pt x="1859" y="3005"/>
                    </a:lnTo>
                    <a:lnTo>
                      <a:pt x="1866" y="3027"/>
                    </a:lnTo>
                    <a:lnTo>
                      <a:pt x="1878" y="3046"/>
                    </a:lnTo>
                    <a:lnTo>
                      <a:pt x="1895" y="3063"/>
                    </a:lnTo>
                    <a:lnTo>
                      <a:pt x="2152" y="3268"/>
                    </a:lnTo>
                    <a:lnTo>
                      <a:pt x="2173" y="3281"/>
                    </a:lnTo>
                    <a:lnTo>
                      <a:pt x="2195" y="3289"/>
                    </a:lnTo>
                    <a:lnTo>
                      <a:pt x="2217" y="3291"/>
                    </a:lnTo>
                    <a:lnTo>
                      <a:pt x="2239" y="3289"/>
                    </a:lnTo>
                    <a:lnTo>
                      <a:pt x="2258" y="3283"/>
                    </a:lnTo>
                    <a:lnTo>
                      <a:pt x="2278" y="3272"/>
                    </a:lnTo>
                    <a:lnTo>
                      <a:pt x="2294" y="3257"/>
                    </a:lnTo>
                    <a:lnTo>
                      <a:pt x="2707" y="2794"/>
                    </a:lnTo>
                    <a:lnTo>
                      <a:pt x="2720" y="2774"/>
                    </a:lnTo>
                    <a:lnTo>
                      <a:pt x="2729" y="2753"/>
                    </a:lnTo>
                    <a:lnTo>
                      <a:pt x="2733" y="2731"/>
                    </a:lnTo>
                    <a:lnTo>
                      <a:pt x="2731" y="2709"/>
                    </a:lnTo>
                    <a:lnTo>
                      <a:pt x="2725" y="2687"/>
                    </a:lnTo>
                    <a:lnTo>
                      <a:pt x="2714" y="2666"/>
                    </a:lnTo>
                    <a:lnTo>
                      <a:pt x="2698" y="2649"/>
                    </a:lnTo>
                    <a:lnTo>
                      <a:pt x="2678" y="2636"/>
                    </a:lnTo>
                    <a:lnTo>
                      <a:pt x="2657" y="2627"/>
                    </a:lnTo>
                    <a:lnTo>
                      <a:pt x="2634" y="2623"/>
                    </a:lnTo>
                    <a:close/>
                    <a:moveTo>
                      <a:pt x="980" y="2520"/>
                    </a:moveTo>
                    <a:lnTo>
                      <a:pt x="1444" y="2520"/>
                    </a:lnTo>
                    <a:lnTo>
                      <a:pt x="1460" y="2522"/>
                    </a:lnTo>
                    <a:lnTo>
                      <a:pt x="1474" y="2530"/>
                    </a:lnTo>
                    <a:lnTo>
                      <a:pt x="1485" y="2541"/>
                    </a:lnTo>
                    <a:lnTo>
                      <a:pt x="1493" y="2555"/>
                    </a:lnTo>
                    <a:lnTo>
                      <a:pt x="1495" y="2571"/>
                    </a:lnTo>
                    <a:lnTo>
                      <a:pt x="1495" y="2623"/>
                    </a:lnTo>
                    <a:lnTo>
                      <a:pt x="1493" y="2639"/>
                    </a:lnTo>
                    <a:lnTo>
                      <a:pt x="1485" y="2653"/>
                    </a:lnTo>
                    <a:lnTo>
                      <a:pt x="1474" y="2664"/>
                    </a:lnTo>
                    <a:lnTo>
                      <a:pt x="1460" y="2672"/>
                    </a:lnTo>
                    <a:lnTo>
                      <a:pt x="1444" y="2674"/>
                    </a:lnTo>
                    <a:lnTo>
                      <a:pt x="980" y="2674"/>
                    </a:lnTo>
                    <a:lnTo>
                      <a:pt x="963" y="2672"/>
                    </a:lnTo>
                    <a:lnTo>
                      <a:pt x="949" y="2664"/>
                    </a:lnTo>
                    <a:lnTo>
                      <a:pt x="938" y="2653"/>
                    </a:lnTo>
                    <a:lnTo>
                      <a:pt x="931" y="2639"/>
                    </a:lnTo>
                    <a:lnTo>
                      <a:pt x="928" y="2623"/>
                    </a:lnTo>
                    <a:lnTo>
                      <a:pt x="928" y="2571"/>
                    </a:lnTo>
                    <a:lnTo>
                      <a:pt x="931" y="2555"/>
                    </a:lnTo>
                    <a:lnTo>
                      <a:pt x="938" y="2541"/>
                    </a:lnTo>
                    <a:lnTo>
                      <a:pt x="949" y="2530"/>
                    </a:lnTo>
                    <a:lnTo>
                      <a:pt x="963" y="2522"/>
                    </a:lnTo>
                    <a:lnTo>
                      <a:pt x="980" y="2520"/>
                    </a:lnTo>
                    <a:close/>
                    <a:moveTo>
                      <a:pt x="798" y="2404"/>
                    </a:moveTo>
                    <a:lnTo>
                      <a:pt x="812" y="2408"/>
                    </a:lnTo>
                    <a:lnTo>
                      <a:pt x="826" y="2416"/>
                    </a:lnTo>
                    <a:lnTo>
                      <a:pt x="835" y="2427"/>
                    </a:lnTo>
                    <a:lnTo>
                      <a:pt x="841" y="2441"/>
                    </a:lnTo>
                    <a:lnTo>
                      <a:pt x="841" y="2456"/>
                    </a:lnTo>
                    <a:lnTo>
                      <a:pt x="838" y="2470"/>
                    </a:lnTo>
                    <a:lnTo>
                      <a:pt x="830" y="2483"/>
                    </a:lnTo>
                    <a:lnTo>
                      <a:pt x="640" y="2696"/>
                    </a:lnTo>
                    <a:lnTo>
                      <a:pt x="629" y="2704"/>
                    </a:lnTo>
                    <a:lnTo>
                      <a:pt x="617" y="2710"/>
                    </a:lnTo>
                    <a:lnTo>
                      <a:pt x="604" y="2712"/>
                    </a:lnTo>
                    <a:lnTo>
                      <a:pt x="588" y="2709"/>
                    </a:lnTo>
                    <a:lnTo>
                      <a:pt x="574" y="2701"/>
                    </a:lnTo>
                    <a:lnTo>
                      <a:pt x="456" y="2606"/>
                    </a:lnTo>
                    <a:lnTo>
                      <a:pt x="446" y="2595"/>
                    </a:lnTo>
                    <a:lnTo>
                      <a:pt x="440" y="2582"/>
                    </a:lnTo>
                    <a:lnTo>
                      <a:pt x="438" y="2568"/>
                    </a:lnTo>
                    <a:lnTo>
                      <a:pt x="441" y="2554"/>
                    </a:lnTo>
                    <a:lnTo>
                      <a:pt x="448" y="2540"/>
                    </a:lnTo>
                    <a:lnTo>
                      <a:pt x="459" y="2530"/>
                    </a:lnTo>
                    <a:lnTo>
                      <a:pt x="473" y="2524"/>
                    </a:lnTo>
                    <a:lnTo>
                      <a:pt x="488" y="2522"/>
                    </a:lnTo>
                    <a:lnTo>
                      <a:pt x="502" y="2525"/>
                    </a:lnTo>
                    <a:lnTo>
                      <a:pt x="515" y="2533"/>
                    </a:lnTo>
                    <a:lnTo>
                      <a:pt x="598" y="2600"/>
                    </a:lnTo>
                    <a:lnTo>
                      <a:pt x="759" y="2420"/>
                    </a:lnTo>
                    <a:lnTo>
                      <a:pt x="770" y="2410"/>
                    </a:lnTo>
                    <a:lnTo>
                      <a:pt x="784" y="2405"/>
                    </a:lnTo>
                    <a:lnTo>
                      <a:pt x="798" y="2404"/>
                    </a:lnTo>
                    <a:close/>
                    <a:moveTo>
                      <a:pt x="2269" y="2263"/>
                    </a:moveTo>
                    <a:lnTo>
                      <a:pt x="2337" y="2266"/>
                    </a:lnTo>
                    <a:lnTo>
                      <a:pt x="2404" y="2277"/>
                    </a:lnTo>
                    <a:lnTo>
                      <a:pt x="2468" y="2293"/>
                    </a:lnTo>
                    <a:lnTo>
                      <a:pt x="2530" y="2315"/>
                    </a:lnTo>
                    <a:lnTo>
                      <a:pt x="2589" y="2343"/>
                    </a:lnTo>
                    <a:lnTo>
                      <a:pt x="2643" y="2377"/>
                    </a:lnTo>
                    <a:lnTo>
                      <a:pt x="2695" y="2415"/>
                    </a:lnTo>
                    <a:lnTo>
                      <a:pt x="2743" y="2459"/>
                    </a:lnTo>
                    <a:lnTo>
                      <a:pt x="2785" y="2506"/>
                    </a:lnTo>
                    <a:lnTo>
                      <a:pt x="2825" y="2557"/>
                    </a:lnTo>
                    <a:lnTo>
                      <a:pt x="2858" y="2613"/>
                    </a:lnTo>
                    <a:lnTo>
                      <a:pt x="2886" y="2672"/>
                    </a:lnTo>
                    <a:lnTo>
                      <a:pt x="2909" y="2733"/>
                    </a:lnTo>
                    <a:lnTo>
                      <a:pt x="2925" y="2797"/>
                    </a:lnTo>
                    <a:lnTo>
                      <a:pt x="2935" y="2863"/>
                    </a:lnTo>
                    <a:lnTo>
                      <a:pt x="2939" y="2931"/>
                    </a:lnTo>
                    <a:lnTo>
                      <a:pt x="2935" y="3000"/>
                    </a:lnTo>
                    <a:lnTo>
                      <a:pt x="2925" y="3067"/>
                    </a:lnTo>
                    <a:lnTo>
                      <a:pt x="2909" y="3130"/>
                    </a:lnTo>
                    <a:lnTo>
                      <a:pt x="2886" y="3192"/>
                    </a:lnTo>
                    <a:lnTo>
                      <a:pt x="2858" y="3250"/>
                    </a:lnTo>
                    <a:lnTo>
                      <a:pt x="2825" y="3305"/>
                    </a:lnTo>
                    <a:lnTo>
                      <a:pt x="2785" y="3357"/>
                    </a:lnTo>
                    <a:lnTo>
                      <a:pt x="2743" y="3404"/>
                    </a:lnTo>
                    <a:lnTo>
                      <a:pt x="2695" y="3447"/>
                    </a:lnTo>
                    <a:lnTo>
                      <a:pt x="2643" y="3485"/>
                    </a:lnTo>
                    <a:lnTo>
                      <a:pt x="2589" y="3519"/>
                    </a:lnTo>
                    <a:lnTo>
                      <a:pt x="2530" y="3548"/>
                    </a:lnTo>
                    <a:lnTo>
                      <a:pt x="2468" y="3569"/>
                    </a:lnTo>
                    <a:lnTo>
                      <a:pt x="2404" y="3587"/>
                    </a:lnTo>
                    <a:lnTo>
                      <a:pt x="2337" y="3597"/>
                    </a:lnTo>
                    <a:lnTo>
                      <a:pt x="2269" y="3600"/>
                    </a:lnTo>
                    <a:lnTo>
                      <a:pt x="2200" y="3597"/>
                    </a:lnTo>
                    <a:lnTo>
                      <a:pt x="2134" y="3587"/>
                    </a:lnTo>
                    <a:lnTo>
                      <a:pt x="2069" y="3569"/>
                    </a:lnTo>
                    <a:lnTo>
                      <a:pt x="2008" y="3548"/>
                    </a:lnTo>
                    <a:lnTo>
                      <a:pt x="1949" y="3519"/>
                    </a:lnTo>
                    <a:lnTo>
                      <a:pt x="1894" y="3485"/>
                    </a:lnTo>
                    <a:lnTo>
                      <a:pt x="1843" y="3447"/>
                    </a:lnTo>
                    <a:lnTo>
                      <a:pt x="1795" y="3404"/>
                    </a:lnTo>
                    <a:lnTo>
                      <a:pt x="1752" y="3357"/>
                    </a:lnTo>
                    <a:lnTo>
                      <a:pt x="1713" y="3305"/>
                    </a:lnTo>
                    <a:lnTo>
                      <a:pt x="1680" y="3250"/>
                    </a:lnTo>
                    <a:lnTo>
                      <a:pt x="1651" y="3192"/>
                    </a:lnTo>
                    <a:lnTo>
                      <a:pt x="1628" y="3130"/>
                    </a:lnTo>
                    <a:lnTo>
                      <a:pt x="1612" y="3067"/>
                    </a:lnTo>
                    <a:lnTo>
                      <a:pt x="1602" y="3000"/>
                    </a:lnTo>
                    <a:lnTo>
                      <a:pt x="1599" y="2931"/>
                    </a:lnTo>
                    <a:lnTo>
                      <a:pt x="1602" y="2863"/>
                    </a:lnTo>
                    <a:lnTo>
                      <a:pt x="1612" y="2797"/>
                    </a:lnTo>
                    <a:lnTo>
                      <a:pt x="1628" y="2733"/>
                    </a:lnTo>
                    <a:lnTo>
                      <a:pt x="1651" y="2672"/>
                    </a:lnTo>
                    <a:lnTo>
                      <a:pt x="1680" y="2613"/>
                    </a:lnTo>
                    <a:lnTo>
                      <a:pt x="1713" y="2557"/>
                    </a:lnTo>
                    <a:lnTo>
                      <a:pt x="1752" y="2506"/>
                    </a:lnTo>
                    <a:lnTo>
                      <a:pt x="1795" y="2459"/>
                    </a:lnTo>
                    <a:lnTo>
                      <a:pt x="1843" y="2415"/>
                    </a:lnTo>
                    <a:lnTo>
                      <a:pt x="1894" y="2377"/>
                    </a:lnTo>
                    <a:lnTo>
                      <a:pt x="1949" y="2343"/>
                    </a:lnTo>
                    <a:lnTo>
                      <a:pt x="2008" y="2315"/>
                    </a:lnTo>
                    <a:lnTo>
                      <a:pt x="2069" y="2293"/>
                    </a:lnTo>
                    <a:lnTo>
                      <a:pt x="2134" y="2277"/>
                    </a:lnTo>
                    <a:lnTo>
                      <a:pt x="2200" y="2266"/>
                    </a:lnTo>
                    <a:lnTo>
                      <a:pt x="2269" y="2263"/>
                    </a:lnTo>
                    <a:close/>
                    <a:moveTo>
                      <a:pt x="980" y="2057"/>
                    </a:moveTo>
                    <a:lnTo>
                      <a:pt x="1547" y="2057"/>
                    </a:lnTo>
                    <a:lnTo>
                      <a:pt x="1563" y="2060"/>
                    </a:lnTo>
                    <a:lnTo>
                      <a:pt x="1577" y="2067"/>
                    </a:lnTo>
                    <a:lnTo>
                      <a:pt x="1589" y="2078"/>
                    </a:lnTo>
                    <a:lnTo>
                      <a:pt x="1596" y="2092"/>
                    </a:lnTo>
                    <a:lnTo>
                      <a:pt x="1599" y="2109"/>
                    </a:lnTo>
                    <a:lnTo>
                      <a:pt x="1599" y="2160"/>
                    </a:lnTo>
                    <a:lnTo>
                      <a:pt x="1596" y="2176"/>
                    </a:lnTo>
                    <a:lnTo>
                      <a:pt x="1589" y="2191"/>
                    </a:lnTo>
                    <a:lnTo>
                      <a:pt x="1577" y="2201"/>
                    </a:lnTo>
                    <a:lnTo>
                      <a:pt x="1563" y="2209"/>
                    </a:lnTo>
                    <a:lnTo>
                      <a:pt x="1547" y="2211"/>
                    </a:lnTo>
                    <a:lnTo>
                      <a:pt x="980" y="2211"/>
                    </a:lnTo>
                    <a:lnTo>
                      <a:pt x="963" y="2209"/>
                    </a:lnTo>
                    <a:lnTo>
                      <a:pt x="949" y="2201"/>
                    </a:lnTo>
                    <a:lnTo>
                      <a:pt x="938" y="2191"/>
                    </a:lnTo>
                    <a:lnTo>
                      <a:pt x="931" y="2176"/>
                    </a:lnTo>
                    <a:lnTo>
                      <a:pt x="928" y="2160"/>
                    </a:lnTo>
                    <a:lnTo>
                      <a:pt x="928" y="2109"/>
                    </a:lnTo>
                    <a:lnTo>
                      <a:pt x="931" y="2092"/>
                    </a:lnTo>
                    <a:lnTo>
                      <a:pt x="938" y="2078"/>
                    </a:lnTo>
                    <a:lnTo>
                      <a:pt x="949" y="2067"/>
                    </a:lnTo>
                    <a:lnTo>
                      <a:pt x="963" y="2060"/>
                    </a:lnTo>
                    <a:lnTo>
                      <a:pt x="980" y="2057"/>
                    </a:lnTo>
                    <a:close/>
                    <a:moveTo>
                      <a:pt x="798" y="1964"/>
                    </a:moveTo>
                    <a:lnTo>
                      <a:pt x="812" y="1967"/>
                    </a:lnTo>
                    <a:lnTo>
                      <a:pt x="826" y="1976"/>
                    </a:lnTo>
                    <a:lnTo>
                      <a:pt x="835" y="1987"/>
                    </a:lnTo>
                    <a:lnTo>
                      <a:pt x="841" y="2001"/>
                    </a:lnTo>
                    <a:lnTo>
                      <a:pt x="841" y="2015"/>
                    </a:lnTo>
                    <a:lnTo>
                      <a:pt x="838" y="2029"/>
                    </a:lnTo>
                    <a:lnTo>
                      <a:pt x="830" y="2042"/>
                    </a:lnTo>
                    <a:lnTo>
                      <a:pt x="640" y="2255"/>
                    </a:lnTo>
                    <a:lnTo>
                      <a:pt x="629" y="2264"/>
                    </a:lnTo>
                    <a:lnTo>
                      <a:pt x="617" y="2269"/>
                    </a:lnTo>
                    <a:lnTo>
                      <a:pt x="604" y="2271"/>
                    </a:lnTo>
                    <a:lnTo>
                      <a:pt x="588" y="2268"/>
                    </a:lnTo>
                    <a:lnTo>
                      <a:pt x="574" y="2260"/>
                    </a:lnTo>
                    <a:lnTo>
                      <a:pt x="456" y="2165"/>
                    </a:lnTo>
                    <a:lnTo>
                      <a:pt x="446" y="2155"/>
                    </a:lnTo>
                    <a:lnTo>
                      <a:pt x="440" y="2141"/>
                    </a:lnTo>
                    <a:lnTo>
                      <a:pt x="438" y="2127"/>
                    </a:lnTo>
                    <a:lnTo>
                      <a:pt x="441" y="2113"/>
                    </a:lnTo>
                    <a:lnTo>
                      <a:pt x="448" y="2099"/>
                    </a:lnTo>
                    <a:lnTo>
                      <a:pt x="459" y="2089"/>
                    </a:lnTo>
                    <a:lnTo>
                      <a:pt x="473" y="2084"/>
                    </a:lnTo>
                    <a:lnTo>
                      <a:pt x="488" y="2081"/>
                    </a:lnTo>
                    <a:lnTo>
                      <a:pt x="502" y="2085"/>
                    </a:lnTo>
                    <a:lnTo>
                      <a:pt x="515" y="2092"/>
                    </a:lnTo>
                    <a:lnTo>
                      <a:pt x="598" y="2159"/>
                    </a:lnTo>
                    <a:lnTo>
                      <a:pt x="759" y="1979"/>
                    </a:lnTo>
                    <a:lnTo>
                      <a:pt x="770" y="1969"/>
                    </a:lnTo>
                    <a:lnTo>
                      <a:pt x="784" y="1965"/>
                    </a:lnTo>
                    <a:lnTo>
                      <a:pt x="798" y="1964"/>
                    </a:lnTo>
                    <a:close/>
                    <a:moveTo>
                      <a:pt x="980" y="1646"/>
                    </a:moveTo>
                    <a:lnTo>
                      <a:pt x="1804" y="1646"/>
                    </a:lnTo>
                    <a:lnTo>
                      <a:pt x="1821" y="1648"/>
                    </a:lnTo>
                    <a:lnTo>
                      <a:pt x="1835" y="1656"/>
                    </a:lnTo>
                    <a:lnTo>
                      <a:pt x="1846" y="1667"/>
                    </a:lnTo>
                    <a:lnTo>
                      <a:pt x="1854" y="1681"/>
                    </a:lnTo>
                    <a:lnTo>
                      <a:pt x="1856" y="1697"/>
                    </a:lnTo>
                    <a:lnTo>
                      <a:pt x="1856" y="1749"/>
                    </a:lnTo>
                    <a:lnTo>
                      <a:pt x="1854" y="1765"/>
                    </a:lnTo>
                    <a:lnTo>
                      <a:pt x="1846" y="1779"/>
                    </a:lnTo>
                    <a:lnTo>
                      <a:pt x="1835" y="1790"/>
                    </a:lnTo>
                    <a:lnTo>
                      <a:pt x="1821" y="1798"/>
                    </a:lnTo>
                    <a:lnTo>
                      <a:pt x="1804" y="1800"/>
                    </a:lnTo>
                    <a:lnTo>
                      <a:pt x="980" y="1800"/>
                    </a:lnTo>
                    <a:lnTo>
                      <a:pt x="963" y="1798"/>
                    </a:lnTo>
                    <a:lnTo>
                      <a:pt x="949" y="1790"/>
                    </a:lnTo>
                    <a:lnTo>
                      <a:pt x="938" y="1779"/>
                    </a:lnTo>
                    <a:lnTo>
                      <a:pt x="931" y="1765"/>
                    </a:lnTo>
                    <a:lnTo>
                      <a:pt x="928" y="1749"/>
                    </a:lnTo>
                    <a:lnTo>
                      <a:pt x="928" y="1697"/>
                    </a:lnTo>
                    <a:lnTo>
                      <a:pt x="931" y="1681"/>
                    </a:lnTo>
                    <a:lnTo>
                      <a:pt x="938" y="1667"/>
                    </a:lnTo>
                    <a:lnTo>
                      <a:pt x="949" y="1656"/>
                    </a:lnTo>
                    <a:lnTo>
                      <a:pt x="963" y="1648"/>
                    </a:lnTo>
                    <a:lnTo>
                      <a:pt x="980" y="1646"/>
                    </a:lnTo>
                    <a:close/>
                    <a:moveTo>
                      <a:pt x="798" y="1526"/>
                    </a:moveTo>
                    <a:lnTo>
                      <a:pt x="812" y="1529"/>
                    </a:lnTo>
                    <a:lnTo>
                      <a:pt x="826" y="1538"/>
                    </a:lnTo>
                    <a:lnTo>
                      <a:pt x="835" y="1549"/>
                    </a:lnTo>
                    <a:lnTo>
                      <a:pt x="841" y="1563"/>
                    </a:lnTo>
                    <a:lnTo>
                      <a:pt x="841" y="1577"/>
                    </a:lnTo>
                    <a:lnTo>
                      <a:pt x="838" y="1592"/>
                    </a:lnTo>
                    <a:lnTo>
                      <a:pt x="830" y="1605"/>
                    </a:lnTo>
                    <a:lnTo>
                      <a:pt x="640" y="1817"/>
                    </a:lnTo>
                    <a:lnTo>
                      <a:pt x="629" y="1826"/>
                    </a:lnTo>
                    <a:lnTo>
                      <a:pt x="617" y="1832"/>
                    </a:lnTo>
                    <a:lnTo>
                      <a:pt x="604" y="1834"/>
                    </a:lnTo>
                    <a:lnTo>
                      <a:pt x="588" y="1831"/>
                    </a:lnTo>
                    <a:lnTo>
                      <a:pt x="574" y="1823"/>
                    </a:lnTo>
                    <a:lnTo>
                      <a:pt x="456" y="1728"/>
                    </a:lnTo>
                    <a:lnTo>
                      <a:pt x="446" y="1717"/>
                    </a:lnTo>
                    <a:lnTo>
                      <a:pt x="440" y="1704"/>
                    </a:lnTo>
                    <a:lnTo>
                      <a:pt x="438" y="1690"/>
                    </a:lnTo>
                    <a:lnTo>
                      <a:pt x="441" y="1675"/>
                    </a:lnTo>
                    <a:lnTo>
                      <a:pt x="448" y="1661"/>
                    </a:lnTo>
                    <a:lnTo>
                      <a:pt x="459" y="1652"/>
                    </a:lnTo>
                    <a:lnTo>
                      <a:pt x="473" y="1646"/>
                    </a:lnTo>
                    <a:lnTo>
                      <a:pt x="488" y="1644"/>
                    </a:lnTo>
                    <a:lnTo>
                      <a:pt x="502" y="1647"/>
                    </a:lnTo>
                    <a:lnTo>
                      <a:pt x="515" y="1655"/>
                    </a:lnTo>
                    <a:lnTo>
                      <a:pt x="598" y="1721"/>
                    </a:lnTo>
                    <a:lnTo>
                      <a:pt x="759" y="1541"/>
                    </a:lnTo>
                    <a:lnTo>
                      <a:pt x="770" y="1532"/>
                    </a:lnTo>
                    <a:lnTo>
                      <a:pt x="784" y="1527"/>
                    </a:lnTo>
                    <a:lnTo>
                      <a:pt x="798" y="1526"/>
                    </a:lnTo>
                    <a:close/>
                    <a:moveTo>
                      <a:pt x="980" y="1183"/>
                    </a:moveTo>
                    <a:lnTo>
                      <a:pt x="1804" y="1183"/>
                    </a:lnTo>
                    <a:lnTo>
                      <a:pt x="1821" y="1186"/>
                    </a:lnTo>
                    <a:lnTo>
                      <a:pt x="1835" y="1192"/>
                    </a:lnTo>
                    <a:lnTo>
                      <a:pt x="1846" y="1204"/>
                    </a:lnTo>
                    <a:lnTo>
                      <a:pt x="1854" y="1219"/>
                    </a:lnTo>
                    <a:lnTo>
                      <a:pt x="1856" y="1234"/>
                    </a:lnTo>
                    <a:lnTo>
                      <a:pt x="1856" y="1286"/>
                    </a:lnTo>
                    <a:lnTo>
                      <a:pt x="1854" y="1301"/>
                    </a:lnTo>
                    <a:lnTo>
                      <a:pt x="1846" y="1316"/>
                    </a:lnTo>
                    <a:lnTo>
                      <a:pt x="1835" y="1328"/>
                    </a:lnTo>
                    <a:lnTo>
                      <a:pt x="1821" y="1334"/>
                    </a:lnTo>
                    <a:lnTo>
                      <a:pt x="1804" y="1337"/>
                    </a:lnTo>
                    <a:lnTo>
                      <a:pt x="980" y="1337"/>
                    </a:lnTo>
                    <a:lnTo>
                      <a:pt x="963" y="1334"/>
                    </a:lnTo>
                    <a:lnTo>
                      <a:pt x="949" y="1328"/>
                    </a:lnTo>
                    <a:lnTo>
                      <a:pt x="938" y="1316"/>
                    </a:lnTo>
                    <a:lnTo>
                      <a:pt x="931" y="1301"/>
                    </a:lnTo>
                    <a:lnTo>
                      <a:pt x="928" y="1286"/>
                    </a:lnTo>
                    <a:lnTo>
                      <a:pt x="928" y="1234"/>
                    </a:lnTo>
                    <a:lnTo>
                      <a:pt x="931" y="1219"/>
                    </a:lnTo>
                    <a:lnTo>
                      <a:pt x="938" y="1204"/>
                    </a:lnTo>
                    <a:lnTo>
                      <a:pt x="949" y="1192"/>
                    </a:lnTo>
                    <a:lnTo>
                      <a:pt x="963" y="1186"/>
                    </a:lnTo>
                    <a:lnTo>
                      <a:pt x="980" y="1183"/>
                    </a:lnTo>
                    <a:close/>
                    <a:moveTo>
                      <a:pt x="798" y="1068"/>
                    </a:moveTo>
                    <a:lnTo>
                      <a:pt x="812" y="1072"/>
                    </a:lnTo>
                    <a:lnTo>
                      <a:pt x="826" y="1080"/>
                    </a:lnTo>
                    <a:lnTo>
                      <a:pt x="835" y="1092"/>
                    </a:lnTo>
                    <a:lnTo>
                      <a:pt x="841" y="1105"/>
                    </a:lnTo>
                    <a:lnTo>
                      <a:pt x="841" y="1120"/>
                    </a:lnTo>
                    <a:lnTo>
                      <a:pt x="838" y="1135"/>
                    </a:lnTo>
                    <a:lnTo>
                      <a:pt x="830" y="1147"/>
                    </a:lnTo>
                    <a:lnTo>
                      <a:pt x="640" y="1360"/>
                    </a:lnTo>
                    <a:lnTo>
                      <a:pt x="629" y="1369"/>
                    </a:lnTo>
                    <a:lnTo>
                      <a:pt x="617" y="1375"/>
                    </a:lnTo>
                    <a:lnTo>
                      <a:pt x="604" y="1376"/>
                    </a:lnTo>
                    <a:lnTo>
                      <a:pt x="588" y="1373"/>
                    </a:lnTo>
                    <a:lnTo>
                      <a:pt x="574" y="1366"/>
                    </a:lnTo>
                    <a:lnTo>
                      <a:pt x="456" y="1271"/>
                    </a:lnTo>
                    <a:lnTo>
                      <a:pt x="446" y="1260"/>
                    </a:lnTo>
                    <a:lnTo>
                      <a:pt x="440" y="1246"/>
                    </a:lnTo>
                    <a:lnTo>
                      <a:pt x="438" y="1232"/>
                    </a:lnTo>
                    <a:lnTo>
                      <a:pt x="441" y="1217"/>
                    </a:lnTo>
                    <a:lnTo>
                      <a:pt x="448" y="1204"/>
                    </a:lnTo>
                    <a:lnTo>
                      <a:pt x="459" y="1195"/>
                    </a:lnTo>
                    <a:lnTo>
                      <a:pt x="473" y="1188"/>
                    </a:lnTo>
                    <a:lnTo>
                      <a:pt x="488" y="1187"/>
                    </a:lnTo>
                    <a:lnTo>
                      <a:pt x="502" y="1189"/>
                    </a:lnTo>
                    <a:lnTo>
                      <a:pt x="515" y="1197"/>
                    </a:lnTo>
                    <a:lnTo>
                      <a:pt x="598" y="1263"/>
                    </a:lnTo>
                    <a:lnTo>
                      <a:pt x="759" y="1084"/>
                    </a:lnTo>
                    <a:lnTo>
                      <a:pt x="770" y="1075"/>
                    </a:lnTo>
                    <a:lnTo>
                      <a:pt x="784" y="1069"/>
                    </a:lnTo>
                    <a:lnTo>
                      <a:pt x="798" y="1068"/>
                    </a:lnTo>
                    <a:close/>
                    <a:moveTo>
                      <a:pt x="155" y="360"/>
                    </a:moveTo>
                    <a:lnTo>
                      <a:pt x="573" y="360"/>
                    </a:lnTo>
                    <a:lnTo>
                      <a:pt x="569" y="386"/>
                    </a:lnTo>
                    <a:lnTo>
                      <a:pt x="568" y="413"/>
                    </a:lnTo>
                    <a:lnTo>
                      <a:pt x="571" y="455"/>
                    </a:lnTo>
                    <a:lnTo>
                      <a:pt x="581" y="494"/>
                    </a:lnTo>
                    <a:lnTo>
                      <a:pt x="596" y="530"/>
                    </a:lnTo>
                    <a:lnTo>
                      <a:pt x="617" y="564"/>
                    </a:lnTo>
                    <a:lnTo>
                      <a:pt x="642" y="593"/>
                    </a:lnTo>
                    <a:lnTo>
                      <a:pt x="672" y="620"/>
                    </a:lnTo>
                    <a:lnTo>
                      <a:pt x="706" y="640"/>
                    </a:lnTo>
                    <a:lnTo>
                      <a:pt x="742" y="656"/>
                    </a:lnTo>
                    <a:lnTo>
                      <a:pt x="782" y="665"/>
                    </a:lnTo>
                    <a:lnTo>
                      <a:pt x="823" y="669"/>
                    </a:lnTo>
                    <a:lnTo>
                      <a:pt x="1497" y="669"/>
                    </a:lnTo>
                    <a:lnTo>
                      <a:pt x="1539" y="665"/>
                    </a:lnTo>
                    <a:lnTo>
                      <a:pt x="1578" y="656"/>
                    </a:lnTo>
                    <a:lnTo>
                      <a:pt x="1614" y="640"/>
                    </a:lnTo>
                    <a:lnTo>
                      <a:pt x="1648" y="619"/>
                    </a:lnTo>
                    <a:lnTo>
                      <a:pt x="1678" y="593"/>
                    </a:lnTo>
                    <a:lnTo>
                      <a:pt x="1704" y="563"/>
                    </a:lnTo>
                    <a:lnTo>
                      <a:pt x="1725" y="529"/>
                    </a:lnTo>
                    <a:lnTo>
                      <a:pt x="1740" y="492"/>
                    </a:lnTo>
                    <a:lnTo>
                      <a:pt x="1750" y="452"/>
                    </a:lnTo>
                    <a:lnTo>
                      <a:pt x="1753" y="410"/>
                    </a:lnTo>
                    <a:lnTo>
                      <a:pt x="1752" y="385"/>
                    </a:lnTo>
                    <a:lnTo>
                      <a:pt x="1748" y="360"/>
                    </a:lnTo>
                    <a:lnTo>
                      <a:pt x="2063" y="360"/>
                    </a:lnTo>
                    <a:lnTo>
                      <a:pt x="2106" y="362"/>
                    </a:lnTo>
                    <a:lnTo>
                      <a:pt x="2146" y="369"/>
                    </a:lnTo>
                    <a:lnTo>
                      <a:pt x="2181" y="380"/>
                    </a:lnTo>
                    <a:lnTo>
                      <a:pt x="2213" y="393"/>
                    </a:lnTo>
                    <a:lnTo>
                      <a:pt x="2241" y="410"/>
                    </a:lnTo>
                    <a:lnTo>
                      <a:pt x="2265" y="431"/>
                    </a:lnTo>
                    <a:lnTo>
                      <a:pt x="2285" y="454"/>
                    </a:lnTo>
                    <a:lnTo>
                      <a:pt x="2300" y="479"/>
                    </a:lnTo>
                    <a:lnTo>
                      <a:pt x="2311" y="506"/>
                    </a:lnTo>
                    <a:lnTo>
                      <a:pt x="2318" y="536"/>
                    </a:lnTo>
                    <a:lnTo>
                      <a:pt x="2321" y="566"/>
                    </a:lnTo>
                    <a:lnTo>
                      <a:pt x="2321" y="2111"/>
                    </a:lnTo>
                    <a:lnTo>
                      <a:pt x="2294" y="2110"/>
                    </a:lnTo>
                    <a:lnTo>
                      <a:pt x="2269" y="2109"/>
                    </a:lnTo>
                    <a:lnTo>
                      <a:pt x="2198" y="2112"/>
                    </a:lnTo>
                    <a:lnTo>
                      <a:pt x="2129" y="2121"/>
                    </a:lnTo>
                    <a:lnTo>
                      <a:pt x="2063" y="2136"/>
                    </a:lnTo>
                    <a:lnTo>
                      <a:pt x="2063" y="926"/>
                    </a:lnTo>
                    <a:lnTo>
                      <a:pt x="258" y="926"/>
                    </a:lnTo>
                    <a:lnTo>
                      <a:pt x="258" y="2983"/>
                    </a:lnTo>
                    <a:lnTo>
                      <a:pt x="1447" y="2983"/>
                    </a:lnTo>
                    <a:lnTo>
                      <a:pt x="1453" y="3050"/>
                    </a:lnTo>
                    <a:lnTo>
                      <a:pt x="1465" y="3116"/>
                    </a:lnTo>
                    <a:lnTo>
                      <a:pt x="1483" y="3179"/>
                    </a:lnTo>
                    <a:lnTo>
                      <a:pt x="1505" y="3240"/>
                    </a:lnTo>
                    <a:lnTo>
                      <a:pt x="207" y="3240"/>
                    </a:lnTo>
                    <a:lnTo>
                      <a:pt x="169" y="3237"/>
                    </a:lnTo>
                    <a:lnTo>
                      <a:pt x="134" y="3227"/>
                    </a:lnTo>
                    <a:lnTo>
                      <a:pt x="103" y="3212"/>
                    </a:lnTo>
                    <a:lnTo>
                      <a:pt x="73" y="3192"/>
                    </a:lnTo>
                    <a:lnTo>
                      <a:pt x="49" y="3167"/>
                    </a:lnTo>
                    <a:lnTo>
                      <a:pt x="28" y="3139"/>
                    </a:lnTo>
                    <a:lnTo>
                      <a:pt x="13" y="3106"/>
                    </a:lnTo>
                    <a:lnTo>
                      <a:pt x="3" y="3071"/>
                    </a:lnTo>
                    <a:lnTo>
                      <a:pt x="0" y="3034"/>
                    </a:lnTo>
                    <a:lnTo>
                      <a:pt x="0" y="566"/>
                    </a:lnTo>
                    <a:lnTo>
                      <a:pt x="3" y="532"/>
                    </a:lnTo>
                    <a:lnTo>
                      <a:pt x="10" y="501"/>
                    </a:lnTo>
                    <a:lnTo>
                      <a:pt x="22" y="471"/>
                    </a:lnTo>
                    <a:lnTo>
                      <a:pt x="37" y="444"/>
                    </a:lnTo>
                    <a:lnTo>
                      <a:pt x="55" y="420"/>
                    </a:lnTo>
                    <a:lnTo>
                      <a:pt x="73" y="399"/>
                    </a:lnTo>
                    <a:lnTo>
                      <a:pt x="94" y="383"/>
                    </a:lnTo>
                    <a:lnTo>
                      <a:pt x="115" y="371"/>
                    </a:lnTo>
                    <a:lnTo>
                      <a:pt x="136" y="362"/>
                    </a:lnTo>
                    <a:lnTo>
                      <a:pt x="155" y="360"/>
                    </a:lnTo>
                    <a:close/>
                    <a:moveTo>
                      <a:pt x="1160" y="103"/>
                    </a:moveTo>
                    <a:lnTo>
                      <a:pt x="1139" y="106"/>
                    </a:lnTo>
                    <a:lnTo>
                      <a:pt x="1121" y="113"/>
                    </a:lnTo>
                    <a:lnTo>
                      <a:pt x="1106" y="125"/>
                    </a:lnTo>
                    <a:lnTo>
                      <a:pt x="1094" y="141"/>
                    </a:lnTo>
                    <a:lnTo>
                      <a:pt x="1086" y="159"/>
                    </a:lnTo>
                    <a:lnTo>
                      <a:pt x="1083" y="180"/>
                    </a:lnTo>
                    <a:lnTo>
                      <a:pt x="1086" y="201"/>
                    </a:lnTo>
                    <a:lnTo>
                      <a:pt x="1094" y="219"/>
                    </a:lnTo>
                    <a:lnTo>
                      <a:pt x="1106" y="235"/>
                    </a:lnTo>
                    <a:lnTo>
                      <a:pt x="1121" y="247"/>
                    </a:lnTo>
                    <a:lnTo>
                      <a:pt x="1139" y="254"/>
                    </a:lnTo>
                    <a:lnTo>
                      <a:pt x="1160" y="257"/>
                    </a:lnTo>
                    <a:lnTo>
                      <a:pt x="1181" y="254"/>
                    </a:lnTo>
                    <a:lnTo>
                      <a:pt x="1200" y="247"/>
                    </a:lnTo>
                    <a:lnTo>
                      <a:pt x="1215" y="235"/>
                    </a:lnTo>
                    <a:lnTo>
                      <a:pt x="1227" y="219"/>
                    </a:lnTo>
                    <a:lnTo>
                      <a:pt x="1235" y="201"/>
                    </a:lnTo>
                    <a:lnTo>
                      <a:pt x="1238" y="180"/>
                    </a:lnTo>
                    <a:lnTo>
                      <a:pt x="1235" y="159"/>
                    </a:lnTo>
                    <a:lnTo>
                      <a:pt x="1227" y="141"/>
                    </a:lnTo>
                    <a:lnTo>
                      <a:pt x="1215" y="125"/>
                    </a:lnTo>
                    <a:lnTo>
                      <a:pt x="1200" y="113"/>
                    </a:lnTo>
                    <a:lnTo>
                      <a:pt x="1181" y="106"/>
                    </a:lnTo>
                    <a:lnTo>
                      <a:pt x="1160" y="103"/>
                    </a:lnTo>
                    <a:close/>
                    <a:moveTo>
                      <a:pt x="1158" y="0"/>
                    </a:moveTo>
                    <a:lnTo>
                      <a:pt x="1162" y="0"/>
                    </a:lnTo>
                    <a:lnTo>
                      <a:pt x="1194" y="3"/>
                    </a:lnTo>
                    <a:lnTo>
                      <a:pt x="1225" y="11"/>
                    </a:lnTo>
                    <a:lnTo>
                      <a:pt x="1252" y="24"/>
                    </a:lnTo>
                    <a:lnTo>
                      <a:pt x="1277" y="41"/>
                    </a:lnTo>
                    <a:lnTo>
                      <a:pt x="1299" y="63"/>
                    </a:lnTo>
                    <a:lnTo>
                      <a:pt x="1317" y="88"/>
                    </a:lnTo>
                    <a:lnTo>
                      <a:pt x="1330" y="116"/>
                    </a:lnTo>
                    <a:lnTo>
                      <a:pt x="1337" y="146"/>
                    </a:lnTo>
                    <a:lnTo>
                      <a:pt x="1341" y="178"/>
                    </a:lnTo>
                    <a:lnTo>
                      <a:pt x="1341" y="180"/>
                    </a:lnTo>
                    <a:lnTo>
                      <a:pt x="1343" y="201"/>
                    </a:lnTo>
                    <a:lnTo>
                      <a:pt x="1352" y="219"/>
                    </a:lnTo>
                    <a:lnTo>
                      <a:pt x="1364" y="235"/>
                    </a:lnTo>
                    <a:lnTo>
                      <a:pt x="1379" y="247"/>
                    </a:lnTo>
                    <a:lnTo>
                      <a:pt x="1396" y="254"/>
                    </a:lnTo>
                    <a:lnTo>
                      <a:pt x="1417" y="257"/>
                    </a:lnTo>
                    <a:lnTo>
                      <a:pt x="1497" y="257"/>
                    </a:lnTo>
                    <a:lnTo>
                      <a:pt x="1528" y="261"/>
                    </a:lnTo>
                    <a:lnTo>
                      <a:pt x="1556" y="269"/>
                    </a:lnTo>
                    <a:lnTo>
                      <a:pt x="1582" y="284"/>
                    </a:lnTo>
                    <a:lnTo>
                      <a:pt x="1605" y="302"/>
                    </a:lnTo>
                    <a:lnTo>
                      <a:pt x="1624" y="324"/>
                    </a:lnTo>
                    <a:lnTo>
                      <a:pt x="1638" y="350"/>
                    </a:lnTo>
                    <a:lnTo>
                      <a:pt x="1647" y="380"/>
                    </a:lnTo>
                    <a:lnTo>
                      <a:pt x="1650" y="410"/>
                    </a:lnTo>
                    <a:lnTo>
                      <a:pt x="1650" y="413"/>
                    </a:lnTo>
                    <a:lnTo>
                      <a:pt x="1647" y="444"/>
                    </a:lnTo>
                    <a:lnTo>
                      <a:pt x="1638" y="472"/>
                    </a:lnTo>
                    <a:lnTo>
                      <a:pt x="1624" y="499"/>
                    </a:lnTo>
                    <a:lnTo>
                      <a:pt x="1605" y="521"/>
                    </a:lnTo>
                    <a:lnTo>
                      <a:pt x="1582" y="540"/>
                    </a:lnTo>
                    <a:lnTo>
                      <a:pt x="1556" y="554"/>
                    </a:lnTo>
                    <a:lnTo>
                      <a:pt x="1528" y="563"/>
                    </a:lnTo>
                    <a:lnTo>
                      <a:pt x="1497" y="566"/>
                    </a:lnTo>
                    <a:lnTo>
                      <a:pt x="823" y="566"/>
                    </a:lnTo>
                    <a:lnTo>
                      <a:pt x="793" y="563"/>
                    </a:lnTo>
                    <a:lnTo>
                      <a:pt x="764" y="554"/>
                    </a:lnTo>
                    <a:lnTo>
                      <a:pt x="738" y="540"/>
                    </a:lnTo>
                    <a:lnTo>
                      <a:pt x="715" y="521"/>
                    </a:lnTo>
                    <a:lnTo>
                      <a:pt x="697" y="499"/>
                    </a:lnTo>
                    <a:lnTo>
                      <a:pt x="682" y="472"/>
                    </a:lnTo>
                    <a:lnTo>
                      <a:pt x="674" y="444"/>
                    </a:lnTo>
                    <a:lnTo>
                      <a:pt x="670" y="413"/>
                    </a:lnTo>
                    <a:lnTo>
                      <a:pt x="670" y="410"/>
                    </a:lnTo>
                    <a:lnTo>
                      <a:pt x="674" y="380"/>
                    </a:lnTo>
                    <a:lnTo>
                      <a:pt x="682" y="350"/>
                    </a:lnTo>
                    <a:lnTo>
                      <a:pt x="697" y="324"/>
                    </a:lnTo>
                    <a:lnTo>
                      <a:pt x="715" y="302"/>
                    </a:lnTo>
                    <a:lnTo>
                      <a:pt x="738" y="284"/>
                    </a:lnTo>
                    <a:lnTo>
                      <a:pt x="764" y="269"/>
                    </a:lnTo>
                    <a:lnTo>
                      <a:pt x="793" y="261"/>
                    </a:lnTo>
                    <a:lnTo>
                      <a:pt x="823" y="257"/>
                    </a:lnTo>
                    <a:lnTo>
                      <a:pt x="903" y="257"/>
                    </a:lnTo>
                    <a:lnTo>
                      <a:pt x="923" y="254"/>
                    </a:lnTo>
                    <a:lnTo>
                      <a:pt x="942" y="247"/>
                    </a:lnTo>
                    <a:lnTo>
                      <a:pt x="957" y="235"/>
                    </a:lnTo>
                    <a:lnTo>
                      <a:pt x="969" y="219"/>
                    </a:lnTo>
                    <a:lnTo>
                      <a:pt x="977" y="201"/>
                    </a:lnTo>
                    <a:lnTo>
                      <a:pt x="980" y="180"/>
                    </a:lnTo>
                    <a:lnTo>
                      <a:pt x="980" y="178"/>
                    </a:lnTo>
                    <a:lnTo>
                      <a:pt x="983" y="146"/>
                    </a:lnTo>
                    <a:lnTo>
                      <a:pt x="991" y="116"/>
                    </a:lnTo>
                    <a:lnTo>
                      <a:pt x="1004" y="88"/>
                    </a:lnTo>
                    <a:lnTo>
                      <a:pt x="1021" y="63"/>
                    </a:lnTo>
                    <a:lnTo>
                      <a:pt x="1043" y="41"/>
                    </a:lnTo>
                    <a:lnTo>
                      <a:pt x="1068" y="24"/>
                    </a:lnTo>
                    <a:lnTo>
                      <a:pt x="1096" y="11"/>
                    </a:lnTo>
                    <a:lnTo>
                      <a:pt x="1126" y="3"/>
                    </a:lnTo>
                    <a:lnTo>
                      <a:pt x="115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459998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5007935" y="1222744"/>
            <a:ext cx="6517758" cy="3084990"/>
          </a:xfrm>
        </p:spPr>
        <p:txBody>
          <a:bodyPr>
            <a:normAutofit/>
          </a:bodyPr>
          <a:lstStyle/>
          <a:p>
            <a:pPr>
              <a:lnSpc>
                <a:spcPct val="100000"/>
              </a:lnSpc>
            </a:pPr>
            <a:r>
              <a:rPr lang="es-CO" sz="2200" dirty="0">
                <a:latin typeface="Montserrat" panose="00000500000000000000" pitchFamily="50" charset="0"/>
              </a:rPr>
              <a:t>Empeora con las comidas: SII. </a:t>
            </a:r>
          </a:p>
          <a:p>
            <a:pPr>
              <a:lnSpc>
                <a:spcPct val="100000"/>
              </a:lnSpc>
            </a:pPr>
            <a:r>
              <a:rPr lang="es-CO" sz="2200" dirty="0">
                <a:latin typeface="Montserrat" panose="00000500000000000000" pitchFamily="50" charset="0"/>
              </a:rPr>
              <a:t>Empeora con la defecación o la micción: endometriosis infiltrante profunda. </a:t>
            </a:r>
          </a:p>
          <a:p>
            <a:pPr>
              <a:lnSpc>
                <a:spcPct val="100000"/>
              </a:lnSpc>
            </a:pPr>
            <a:r>
              <a:rPr lang="es-CO" sz="2200" dirty="0">
                <a:latin typeface="Montserrat" panose="00000500000000000000" pitchFamily="50" charset="0"/>
              </a:rPr>
              <a:t>Empeora o disminuye con movimientos o cambios en posición: musculo esquelético.</a:t>
            </a:r>
          </a:p>
          <a:p>
            <a:pPr>
              <a:lnSpc>
                <a:spcPct val="100000"/>
              </a:lnSpc>
            </a:pPr>
            <a:r>
              <a:rPr lang="es-CO" sz="2200" dirty="0">
                <a:latin typeface="Montserrat" panose="00000500000000000000" pitchFamily="50" charset="0"/>
              </a:rPr>
              <a:t>Deterioro visceral: SII o síndrome de vejiga dolorosa.</a:t>
            </a:r>
          </a:p>
        </p:txBody>
      </p:sp>
      <p:sp>
        <p:nvSpPr>
          <p:cNvPr id="5" name="CuadroTexto 4"/>
          <p:cNvSpPr txBox="1"/>
          <p:nvPr/>
        </p:nvSpPr>
        <p:spPr>
          <a:xfrm>
            <a:off x="5570109" y="4607585"/>
            <a:ext cx="5393410" cy="1200329"/>
          </a:xfrm>
          <a:prstGeom prst="rect">
            <a:avLst/>
          </a:prstGeom>
          <a:noFill/>
        </p:spPr>
        <p:txBody>
          <a:bodyPr wrap="square" rtlCol="0">
            <a:spAutoFit/>
          </a:bodyPr>
          <a:lstStyle/>
          <a:p>
            <a:pPr algn="ctr"/>
            <a:r>
              <a:rPr lang="es-CO" sz="3600" b="1" dirty="0">
                <a:ln w="22225">
                  <a:solidFill>
                    <a:schemeClr val="accent2"/>
                  </a:solidFill>
                  <a:prstDash val="solid"/>
                </a:ln>
                <a:solidFill>
                  <a:schemeClr val="accent2">
                    <a:lumMod val="40000"/>
                    <a:lumOff val="60000"/>
                  </a:schemeClr>
                </a:solidFill>
                <a:latin typeface="Montserrat" panose="00000500000000000000" pitchFamily="50" charset="0"/>
              </a:rPr>
              <a:t>FACTORES DESENCADENANTES</a:t>
            </a:r>
          </a:p>
        </p:txBody>
      </p:sp>
      <p:sp>
        <p:nvSpPr>
          <p:cNvPr id="9" name="Título 1">
            <a:extLst>
              <a:ext uri="{FF2B5EF4-FFF2-40B4-BE49-F238E27FC236}">
                <a16:creationId xmlns:a16="http://schemas.microsoft.com/office/drawing/2014/main" id="{FC57D80C-8A20-416A-AC81-845E64A1F321}"/>
              </a:ext>
            </a:extLst>
          </p:cNvPr>
          <p:cNvSpPr>
            <a:spLocks noGrp="1"/>
          </p:cNvSpPr>
          <p:nvPr>
            <p:ph type="title"/>
          </p:nvPr>
        </p:nvSpPr>
        <p:spPr>
          <a:xfrm>
            <a:off x="838200" y="365125"/>
            <a:ext cx="3531781" cy="1325563"/>
          </a:xfrm>
        </p:spPr>
        <p:txBody>
          <a:bodyPr/>
          <a:lstStyle/>
          <a:p>
            <a:pPr algn="ctr"/>
            <a:r>
              <a:rPr lang="es-CO" b="0" dirty="0">
                <a:latin typeface="Montserrat" panose="00000500000000000000" pitchFamily="50" charset="0"/>
              </a:rPr>
              <a:t>Historia clínica</a:t>
            </a:r>
          </a:p>
        </p:txBody>
      </p:sp>
    </p:spTree>
    <p:extLst>
      <p:ext uri="{BB962C8B-B14F-4D97-AF65-F5344CB8AC3E}">
        <p14:creationId xmlns:p14="http://schemas.microsoft.com/office/powerpoint/2010/main" val="72268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4869712" y="753888"/>
            <a:ext cx="6762307" cy="2757008"/>
          </a:xfrm>
        </p:spPr>
        <p:txBody>
          <a:bodyPr>
            <a:normAutofit/>
          </a:bodyPr>
          <a:lstStyle/>
          <a:p>
            <a:r>
              <a:rPr lang="es-CO" sz="2400" dirty="0">
                <a:latin typeface="Montserrat" panose="00000500000000000000" pitchFamily="50" charset="0"/>
              </a:rPr>
              <a:t>Sangrado poscoital.</a:t>
            </a:r>
          </a:p>
          <a:p>
            <a:r>
              <a:rPr lang="es-CO" sz="2400" dirty="0">
                <a:latin typeface="Montserrat" panose="00000500000000000000" pitchFamily="50" charset="0"/>
              </a:rPr>
              <a:t>Sangrado posmenopáusico u origen del dolor en la posmenopausia.</a:t>
            </a:r>
          </a:p>
          <a:p>
            <a:r>
              <a:rPr lang="es-CO" sz="2400" dirty="0">
                <a:latin typeface="Montserrat" panose="00000500000000000000" pitchFamily="50" charset="0"/>
              </a:rPr>
              <a:t>Pérdida de peso inexplicada.</a:t>
            </a:r>
          </a:p>
          <a:p>
            <a:r>
              <a:rPr lang="es-CO" sz="2400" dirty="0">
                <a:latin typeface="Montserrat" panose="00000500000000000000" pitchFamily="50" charset="0"/>
              </a:rPr>
              <a:t>Hematuria.</a:t>
            </a:r>
          </a:p>
          <a:p>
            <a:r>
              <a:rPr lang="es-CO" sz="2400" dirty="0">
                <a:latin typeface="Montserrat" panose="00000500000000000000" pitchFamily="50" charset="0"/>
              </a:rPr>
              <a:t>Presencia de masa pélvica.</a:t>
            </a:r>
          </a:p>
          <a:p>
            <a:endParaRPr lang="es-CO" sz="2400" dirty="0">
              <a:latin typeface="Montserrat" panose="00000500000000000000" pitchFamily="50" charset="0"/>
            </a:endParaRPr>
          </a:p>
        </p:txBody>
      </p:sp>
      <p:pic>
        <p:nvPicPr>
          <p:cNvPr id="5" name="Picture 6" descr="Resultado de imagen para ALARM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9187" y="3572983"/>
            <a:ext cx="2153670" cy="3076672"/>
          </a:xfrm>
          <a:prstGeom prst="rect">
            <a:avLst/>
          </a:prstGeom>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927B2C2F-FDBB-4F15-BC06-315ABC1DE9A0}"/>
              </a:ext>
            </a:extLst>
          </p:cNvPr>
          <p:cNvSpPr>
            <a:spLocks noGrp="1"/>
          </p:cNvSpPr>
          <p:nvPr>
            <p:ph type="title"/>
          </p:nvPr>
        </p:nvSpPr>
        <p:spPr>
          <a:xfrm>
            <a:off x="838200" y="365125"/>
            <a:ext cx="3531781" cy="1325563"/>
          </a:xfrm>
        </p:spPr>
        <p:txBody>
          <a:bodyPr/>
          <a:lstStyle/>
          <a:p>
            <a:pPr algn="ctr"/>
            <a:r>
              <a:rPr lang="es-CO" b="0" dirty="0">
                <a:latin typeface="Montserrat" panose="00000500000000000000" pitchFamily="50" charset="0"/>
              </a:rPr>
              <a:t>Historia clínica</a:t>
            </a:r>
          </a:p>
        </p:txBody>
      </p:sp>
    </p:spTree>
    <p:extLst>
      <p:ext uri="{BB962C8B-B14F-4D97-AF65-F5344CB8AC3E}">
        <p14:creationId xmlns:p14="http://schemas.microsoft.com/office/powerpoint/2010/main" val="223266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712570" y="380005"/>
            <a:ext cx="3957084" cy="1325563"/>
          </a:xfrm>
        </p:spPr>
        <p:txBody>
          <a:bodyPr vert="horz" lIns="91440" tIns="45720" rIns="91440" bIns="45720" rtlCol="0" anchor="ctr">
            <a:normAutofit/>
          </a:bodyPr>
          <a:lstStyle/>
          <a:p>
            <a:pPr algn="ctr"/>
            <a:r>
              <a:rPr lang="es-CO" b="0" dirty="0">
                <a:latin typeface="Montserrat" panose="00000500000000000000" pitchFamily="50" charset="0"/>
              </a:rPr>
              <a:t>Examen físico las “4 s” </a:t>
            </a:r>
          </a:p>
        </p:txBody>
      </p:sp>
      <p:graphicFrame>
        <p:nvGraphicFramePr>
          <p:cNvPr id="5" name="Marcador de contenido 3"/>
          <p:cNvGraphicFramePr>
            <a:graphicFrameLocks/>
          </p:cNvGraphicFramePr>
          <p:nvPr>
            <p:extLst>
              <p:ext uri="{D42A27DB-BD31-4B8C-83A1-F6EECF244321}">
                <p14:modId xmlns:p14="http://schemas.microsoft.com/office/powerpoint/2010/main" val="3553128244"/>
              </p:ext>
            </p:extLst>
          </p:nvPr>
        </p:nvGraphicFramePr>
        <p:xfrm>
          <a:off x="4669654" y="2275479"/>
          <a:ext cx="7421673" cy="3539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439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06303" y="317528"/>
            <a:ext cx="4020879" cy="1325563"/>
          </a:xfrm>
        </p:spPr>
        <p:txBody>
          <a:bodyPr vert="horz" lIns="91440" tIns="45720" rIns="91440" bIns="45720" rtlCol="0" anchor="ctr">
            <a:normAutofit/>
          </a:bodyPr>
          <a:lstStyle/>
          <a:p>
            <a:pPr algn="ctr"/>
            <a:r>
              <a:rPr lang="es-CO" b="0" dirty="0">
                <a:latin typeface="Montserrat" panose="00000500000000000000" pitchFamily="50" charset="0"/>
              </a:rPr>
              <a:t>Examen físico: de pie</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p:txBody>
          <a:bodyPr>
            <a:normAutofit/>
          </a:bodyPr>
          <a:lstStyle/>
          <a:p>
            <a:r>
              <a:rPr lang="es-CO" sz="2400" dirty="0">
                <a:latin typeface="Montserrat" panose="00000500000000000000" pitchFamily="50" charset="0"/>
              </a:rPr>
              <a:t>Apariencia general.</a:t>
            </a:r>
          </a:p>
          <a:p>
            <a:r>
              <a:rPr lang="es-CO" sz="2400" dirty="0">
                <a:latin typeface="Montserrat" panose="00000500000000000000" pitchFamily="50" charset="0"/>
              </a:rPr>
              <a:t>Marcha y postura.</a:t>
            </a:r>
          </a:p>
          <a:p>
            <a:r>
              <a:rPr lang="es-CO" sz="2400" dirty="0">
                <a:latin typeface="Montserrat" panose="00000500000000000000" pitchFamily="50" charset="0"/>
              </a:rPr>
              <a:t>Discrepancia de MMI.</a:t>
            </a:r>
          </a:p>
          <a:p>
            <a:r>
              <a:rPr lang="es-CO" sz="2400" dirty="0">
                <a:latin typeface="Montserrat" panose="00000500000000000000" pitchFamily="50" charset="0"/>
              </a:rPr>
              <a:t>Puntos gatillo </a:t>
            </a:r>
            <a:r>
              <a:rPr lang="es-CO" sz="2400" dirty="0">
                <a:latin typeface="Montserrat" panose="00000500000000000000" pitchFamily="50" charset="0"/>
                <a:sym typeface="Wingdings" panose="05000000000000000000" pitchFamily="2" charset="2"/>
              </a:rPr>
              <a:t> f</a:t>
            </a:r>
            <a:r>
              <a:rPr lang="es-CO" sz="2400" dirty="0">
                <a:latin typeface="Montserrat" panose="00000500000000000000" pitchFamily="50" charset="0"/>
              </a:rPr>
              <a:t>ibromialgia. </a:t>
            </a:r>
          </a:p>
        </p:txBody>
      </p:sp>
      <p:sp>
        <p:nvSpPr>
          <p:cNvPr id="4" name="Marcador de contenido 3">
            <a:extLst>
              <a:ext uri="{FF2B5EF4-FFF2-40B4-BE49-F238E27FC236}">
                <a16:creationId xmlns:a16="http://schemas.microsoft.com/office/drawing/2014/main" id="{F7F2AF49-AC30-4DE3-A843-3437158D5656}"/>
              </a:ext>
            </a:extLst>
          </p:cNvPr>
          <p:cNvSpPr>
            <a:spLocks noGrp="1"/>
          </p:cNvSpPr>
          <p:nvPr>
            <p:ph idx="13"/>
          </p:nvPr>
        </p:nvSpPr>
        <p:spPr>
          <a:xfrm>
            <a:off x="4669653" y="5123400"/>
            <a:ext cx="6684145" cy="1137684"/>
          </a:xfrm>
        </p:spPr>
        <p:txBody>
          <a:bodyPr vert="horz" lIns="91440" tIns="45720" rIns="91440" bIns="45720" rtlCol="0">
            <a:normAutofit/>
          </a:bodyPr>
          <a:lstStyle/>
          <a:p>
            <a:r>
              <a:rPr lang="es-CO" sz="2400" dirty="0">
                <a:latin typeface="Montserrat" panose="00000500000000000000" pitchFamily="50" charset="0"/>
              </a:rPr>
              <a:t>Dolor lumbo sacro.</a:t>
            </a:r>
          </a:p>
          <a:p>
            <a:r>
              <a:rPr lang="es-CO" sz="2400" dirty="0">
                <a:latin typeface="Montserrat" panose="00000500000000000000" pitchFamily="50" charset="0"/>
              </a:rPr>
              <a:t>Disfunción sacro ilíaca y rotación pélvica.</a:t>
            </a:r>
          </a:p>
          <a:p>
            <a:endParaRPr lang="es-CO" sz="2400" dirty="0">
              <a:latin typeface="Montserrat" panose="00000500000000000000" pitchFamily="50" charset="0"/>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3125" y="317528"/>
            <a:ext cx="3225315" cy="4623338"/>
          </a:xfrm>
          <a:prstGeom prst="rect">
            <a:avLst/>
          </a:prstGeom>
        </p:spPr>
      </p:pic>
    </p:spTree>
    <p:extLst>
      <p:ext uri="{BB962C8B-B14F-4D97-AF65-F5344CB8AC3E}">
        <p14:creationId xmlns:p14="http://schemas.microsoft.com/office/powerpoint/2010/main" val="336974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1825625"/>
            <a:ext cx="10667997" cy="2090392"/>
          </a:xfrm>
        </p:spPr>
        <p:txBody>
          <a:bodyPr vert="horz" lIns="91440" tIns="45720" rIns="91440" bIns="45720" rtlCol="0">
            <a:normAutofit/>
          </a:bodyPr>
          <a:lstStyle/>
          <a:p>
            <a:r>
              <a:rPr lang="es-CO" sz="2400" dirty="0">
                <a:latin typeface="Montserrat" panose="00000500000000000000" pitchFamily="50" charset="0"/>
              </a:rPr>
              <a:t>Apariencia general.</a:t>
            </a:r>
          </a:p>
          <a:p>
            <a:r>
              <a:rPr lang="es-CO" sz="2400" dirty="0">
                <a:latin typeface="Montserrat" panose="00000500000000000000" pitchFamily="50" charset="0"/>
              </a:rPr>
              <a:t>Marcha y postura.</a:t>
            </a:r>
          </a:p>
          <a:p>
            <a:r>
              <a:rPr lang="es-CO" sz="2400" dirty="0">
                <a:latin typeface="Montserrat" panose="00000500000000000000" pitchFamily="50" charset="0"/>
              </a:rPr>
              <a:t>Discrepancia de MMI.</a:t>
            </a:r>
          </a:p>
          <a:p>
            <a:r>
              <a:rPr lang="es-CO" sz="2400" dirty="0">
                <a:latin typeface="Montserrat" panose="00000500000000000000" pitchFamily="50" charset="0"/>
              </a:rPr>
              <a:t>Puntos gatillo </a:t>
            </a:r>
            <a:r>
              <a:rPr lang="es-CO" sz="2400" dirty="0">
                <a:latin typeface="Montserrat" panose="00000500000000000000" pitchFamily="50" charset="0"/>
                <a:sym typeface="Wingdings" panose="05000000000000000000" pitchFamily="2" charset="2"/>
              </a:rPr>
              <a:t> f</a:t>
            </a:r>
            <a:r>
              <a:rPr lang="es-CO" sz="2400" dirty="0">
                <a:latin typeface="Montserrat" panose="00000500000000000000" pitchFamily="50" charset="0"/>
              </a:rPr>
              <a:t>ibromialgia. </a:t>
            </a:r>
          </a:p>
        </p:txBody>
      </p:sp>
      <p:sp>
        <p:nvSpPr>
          <p:cNvPr id="4" name="Marcador de contenido 3">
            <a:extLst>
              <a:ext uri="{FF2B5EF4-FFF2-40B4-BE49-F238E27FC236}">
                <a16:creationId xmlns:a16="http://schemas.microsoft.com/office/drawing/2014/main" id="{F7F2AF49-AC30-4DE3-A843-3437158D5656}"/>
              </a:ext>
            </a:extLst>
          </p:cNvPr>
          <p:cNvSpPr>
            <a:spLocks noGrp="1"/>
          </p:cNvSpPr>
          <p:nvPr>
            <p:ph idx="13"/>
          </p:nvPr>
        </p:nvSpPr>
        <p:spPr>
          <a:xfrm>
            <a:off x="4827182" y="5082902"/>
            <a:ext cx="6684145" cy="1166346"/>
          </a:xfrm>
        </p:spPr>
        <p:txBody>
          <a:bodyPr vert="horz" lIns="91440" tIns="45720" rIns="91440" bIns="45720" rtlCol="0">
            <a:normAutofit/>
          </a:bodyPr>
          <a:lstStyle/>
          <a:p>
            <a:r>
              <a:rPr lang="es-CO" sz="2400" dirty="0">
                <a:latin typeface="Montserrat" panose="00000500000000000000" pitchFamily="50" charset="0"/>
              </a:rPr>
              <a:t>Dolor lumbo sacro.</a:t>
            </a:r>
          </a:p>
          <a:p>
            <a:r>
              <a:rPr lang="es-CO" sz="2400" dirty="0">
                <a:latin typeface="Montserrat" panose="00000500000000000000" pitchFamily="50" charset="0"/>
              </a:rPr>
              <a:t>Disfunción sacro ilíaca y rotación pélvica.</a:t>
            </a:r>
          </a:p>
          <a:p>
            <a:endParaRPr lang="es-CO" sz="2400" dirty="0">
              <a:latin typeface="Montserrat" panose="00000500000000000000" pitchFamily="50" charset="0"/>
            </a:endParaRPr>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1060" y="1575589"/>
            <a:ext cx="5486456" cy="2808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ítulo 1">
            <a:extLst>
              <a:ext uri="{FF2B5EF4-FFF2-40B4-BE49-F238E27FC236}">
                <a16:creationId xmlns:a16="http://schemas.microsoft.com/office/drawing/2014/main" id="{5DCB414C-34C6-4A43-94A8-F09897777D5D}"/>
              </a:ext>
            </a:extLst>
          </p:cNvPr>
          <p:cNvSpPr>
            <a:spLocks noGrp="1"/>
          </p:cNvSpPr>
          <p:nvPr>
            <p:ph type="title"/>
          </p:nvPr>
        </p:nvSpPr>
        <p:spPr>
          <a:xfrm>
            <a:off x="806303" y="317528"/>
            <a:ext cx="4020879" cy="1325563"/>
          </a:xfrm>
        </p:spPr>
        <p:txBody>
          <a:bodyPr vert="horz" lIns="91440" tIns="45720" rIns="91440" bIns="45720" rtlCol="0" anchor="ctr">
            <a:normAutofit/>
          </a:bodyPr>
          <a:lstStyle/>
          <a:p>
            <a:pPr algn="ctr"/>
            <a:r>
              <a:rPr lang="es-CO" b="0" dirty="0">
                <a:latin typeface="Montserrat" panose="00000500000000000000" pitchFamily="50" charset="0"/>
              </a:rPr>
              <a:t>Examen físico: de pie</a:t>
            </a:r>
          </a:p>
        </p:txBody>
      </p:sp>
    </p:spTree>
    <p:extLst>
      <p:ext uri="{BB962C8B-B14F-4D97-AF65-F5344CB8AC3E}">
        <p14:creationId xmlns:p14="http://schemas.microsoft.com/office/powerpoint/2010/main" val="167625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1825625"/>
            <a:ext cx="10667997" cy="2090392"/>
          </a:xfrm>
        </p:spPr>
        <p:txBody>
          <a:bodyPr vert="horz" lIns="91440" tIns="45720" rIns="91440" bIns="45720" rtlCol="0">
            <a:normAutofit/>
          </a:bodyPr>
          <a:lstStyle/>
          <a:p>
            <a:r>
              <a:rPr lang="es-CO" sz="2400" dirty="0">
                <a:latin typeface="Montserrat" panose="00000500000000000000" pitchFamily="50" charset="0"/>
              </a:rPr>
              <a:t>Apariencia general.</a:t>
            </a:r>
          </a:p>
          <a:p>
            <a:r>
              <a:rPr lang="es-CO" sz="2400" dirty="0">
                <a:latin typeface="Montserrat" panose="00000500000000000000" pitchFamily="50" charset="0"/>
              </a:rPr>
              <a:t>Marcha y postura.</a:t>
            </a:r>
          </a:p>
          <a:p>
            <a:r>
              <a:rPr lang="es-CO" sz="2400" dirty="0">
                <a:latin typeface="Montserrat" panose="00000500000000000000" pitchFamily="50" charset="0"/>
              </a:rPr>
              <a:t>Discrepancia de MMI.</a:t>
            </a:r>
          </a:p>
          <a:p>
            <a:r>
              <a:rPr lang="es-CO" sz="2400" dirty="0">
                <a:latin typeface="Montserrat" panose="00000500000000000000" pitchFamily="50" charset="0"/>
              </a:rPr>
              <a:t>Puntos gatillo </a:t>
            </a:r>
            <a:r>
              <a:rPr lang="es-CO" sz="2400" dirty="0">
                <a:latin typeface="Montserrat" panose="00000500000000000000" pitchFamily="50" charset="0"/>
                <a:sym typeface="Wingdings" panose="05000000000000000000" pitchFamily="2" charset="2"/>
              </a:rPr>
              <a:t> f</a:t>
            </a:r>
            <a:r>
              <a:rPr lang="es-CO" sz="2400" dirty="0">
                <a:latin typeface="Montserrat" panose="00000500000000000000" pitchFamily="50" charset="0"/>
              </a:rPr>
              <a:t>ibromialgia. </a:t>
            </a:r>
          </a:p>
        </p:txBody>
      </p:sp>
      <p:sp>
        <p:nvSpPr>
          <p:cNvPr id="4" name="Marcador de contenido 3">
            <a:extLst>
              <a:ext uri="{FF2B5EF4-FFF2-40B4-BE49-F238E27FC236}">
                <a16:creationId xmlns:a16="http://schemas.microsoft.com/office/drawing/2014/main" id="{F7F2AF49-AC30-4DE3-A843-3437158D5656}"/>
              </a:ext>
            </a:extLst>
          </p:cNvPr>
          <p:cNvSpPr>
            <a:spLocks noGrp="1"/>
          </p:cNvSpPr>
          <p:nvPr>
            <p:ph idx="13"/>
          </p:nvPr>
        </p:nvSpPr>
        <p:spPr>
          <a:xfrm>
            <a:off x="4827182" y="5219460"/>
            <a:ext cx="6684145" cy="1166346"/>
          </a:xfrm>
        </p:spPr>
        <p:txBody>
          <a:bodyPr vert="horz" lIns="91440" tIns="45720" rIns="91440" bIns="45720" rtlCol="0">
            <a:normAutofit/>
          </a:bodyPr>
          <a:lstStyle/>
          <a:p>
            <a:r>
              <a:rPr lang="es-CO" sz="2400" dirty="0">
                <a:latin typeface="Montserrat" panose="00000500000000000000" pitchFamily="50" charset="0"/>
              </a:rPr>
              <a:t>Dolor lumbo sacro.</a:t>
            </a:r>
          </a:p>
          <a:p>
            <a:r>
              <a:rPr lang="es-CO" sz="2400" dirty="0">
                <a:latin typeface="Montserrat" panose="00000500000000000000" pitchFamily="50" charset="0"/>
              </a:rPr>
              <a:t>Disfunción sacro ilíaca y rotación pélvica.</a:t>
            </a:r>
          </a:p>
          <a:p>
            <a:endParaRPr lang="es-CO" sz="2400" dirty="0">
              <a:latin typeface="Montserrat" panose="00000500000000000000" pitchFamily="50" charset="0"/>
            </a:endParaRPr>
          </a:p>
        </p:txBody>
      </p:sp>
      <p:sp>
        <p:nvSpPr>
          <p:cNvPr id="9" name="Título 1">
            <a:extLst>
              <a:ext uri="{FF2B5EF4-FFF2-40B4-BE49-F238E27FC236}">
                <a16:creationId xmlns:a16="http://schemas.microsoft.com/office/drawing/2014/main" id="{5DCB414C-34C6-4A43-94A8-F09897777D5D}"/>
              </a:ext>
            </a:extLst>
          </p:cNvPr>
          <p:cNvSpPr>
            <a:spLocks noGrp="1"/>
          </p:cNvSpPr>
          <p:nvPr>
            <p:ph type="title"/>
          </p:nvPr>
        </p:nvSpPr>
        <p:spPr>
          <a:xfrm>
            <a:off x="806303" y="317528"/>
            <a:ext cx="4020879" cy="1325563"/>
          </a:xfrm>
        </p:spPr>
        <p:txBody>
          <a:bodyPr vert="horz" lIns="91440" tIns="45720" rIns="91440" bIns="45720" rtlCol="0" anchor="ctr">
            <a:normAutofit/>
          </a:bodyPr>
          <a:lstStyle/>
          <a:p>
            <a:pPr algn="ctr"/>
            <a:r>
              <a:rPr lang="es-CO" b="0" dirty="0">
                <a:latin typeface="Montserrat" panose="00000500000000000000" pitchFamily="50" charset="0"/>
              </a:rPr>
              <a:t>Examen físico: de pie</a:t>
            </a:r>
          </a:p>
        </p:txBody>
      </p:sp>
      <p:pic>
        <p:nvPicPr>
          <p:cNvPr id="7" name="Imagen 6">
            <a:extLst>
              <a:ext uri="{FF2B5EF4-FFF2-40B4-BE49-F238E27FC236}">
                <a16:creationId xmlns:a16="http://schemas.microsoft.com/office/drawing/2014/main" id="{EBD40D1E-10C1-44FA-978D-7893845C9B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8604" y="256968"/>
            <a:ext cx="4621666" cy="4606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977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p:txBody>
          <a:bodyPr vert="horz" lIns="91440" tIns="45720" rIns="91440" bIns="45720" rtlCol="0">
            <a:normAutofit/>
          </a:bodyPr>
          <a:lstStyle/>
          <a:p>
            <a:r>
              <a:rPr lang="es-CO" sz="2400" dirty="0">
                <a:latin typeface="Montserrat" panose="00000500000000000000" pitchFamily="50" charset="0"/>
              </a:rPr>
              <a:t>Cambios en la postura.</a:t>
            </a:r>
          </a:p>
          <a:p>
            <a:r>
              <a:rPr lang="es-CO" sz="2400" dirty="0">
                <a:latin typeface="Montserrat" panose="00000500000000000000" pitchFamily="50" charset="0"/>
              </a:rPr>
              <a:t>Asimetría.</a:t>
            </a:r>
          </a:p>
          <a:p>
            <a:r>
              <a:rPr lang="es-CO" sz="2400" dirty="0">
                <a:latin typeface="Montserrat" panose="00000500000000000000" pitchFamily="50" charset="0"/>
              </a:rPr>
              <a:t>Discrepancia de MMII o escoliosis.</a:t>
            </a:r>
          </a:p>
          <a:p>
            <a:r>
              <a:rPr lang="es-CO" sz="2400" dirty="0">
                <a:latin typeface="Montserrat" panose="00000500000000000000" pitchFamily="50" charset="0"/>
              </a:rPr>
              <a:t>Examen neurológico.</a:t>
            </a:r>
          </a:p>
        </p:txBody>
      </p:sp>
      <p:pic>
        <p:nvPicPr>
          <p:cNvPr id="5"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0162"/>
          <a:stretch/>
        </p:blipFill>
        <p:spPr bwMode="auto">
          <a:xfrm>
            <a:off x="5625505" y="3799515"/>
            <a:ext cx="2861766" cy="2313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Object 5">
            <a:hlinkClick r:id="" action="ppaction://ole?verb=0"/>
          </p:cNvPr>
          <p:cNvGraphicFramePr>
            <a:graphicFrameLocks/>
          </p:cNvGraphicFramePr>
          <p:nvPr>
            <p:extLst>
              <p:ext uri="{D42A27DB-BD31-4B8C-83A1-F6EECF244321}">
                <p14:modId xmlns:p14="http://schemas.microsoft.com/office/powerpoint/2010/main" val="3743359598"/>
              </p:ext>
            </p:extLst>
          </p:nvPr>
        </p:nvGraphicFramePr>
        <p:xfrm>
          <a:off x="8861808" y="1603405"/>
          <a:ext cx="3092731" cy="4510087"/>
        </p:xfrm>
        <a:graphic>
          <a:graphicData uri="http://schemas.openxmlformats.org/presentationml/2006/ole">
            <mc:AlternateContent xmlns:mc="http://schemas.openxmlformats.org/markup-compatibility/2006">
              <mc:Choice xmlns:v="urn:schemas-microsoft-com:vml" Requires="v">
                <p:oleObj name="Imagen de mapa de bits" r:id="rId3" imgW="1400040" imgH="2152800" progId="Paint.Picture">
                  <p:embed/>
                </p:oleObj>
              </mc:Choice>
              <mc:Fallback>
                <p:oleObj name="Imagen de mapa de bits" r:id="rId3" imgW="1400040" imgH="2152800" progId="Paint.Picture">
                  <p:embed/>
                  <p:pic>
                    <p:nvPicPr>
                      <p:cNvPr id="0" name=""/>
                      <p:cNvPicPr>
                        <a:picLocks noChangeArrowheads="1"/>
                      </p:cNvPicPr>
                      <p:nvPr/>
                    </p:nvPicPr>
                    <p:blipFill>
                      <a:blip r:embed="rId4"/>
                      <a:srcRect/>
                      <a:stretch>
                        <a:fillRect/>
                      </a:stretch>
                    </p:blipFill>
                    <p:spPr bwMode="auto">
                      <a:xfrm>
                        <a:off x="8861808" y="1603405"/>
                        <a:ext cx="3092731" cy="4510087"/>
                      </a:xfrm>
                      <a:prstGeom prst="rect">
                        <a:avLst/>
                      </a:prstGeom>
                      <a:noFill/>
                      <a:ln w="50800">
                        <a:solidFill>
                          <a:srgbClr val="33333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Título 1">
            <a:extLst>
              <a:ext uri="{FF2B5EF4-FFF2-40B4-BE49-F238E27FC236}">
                <a16:creationId xmlns:a16="http://schemas.microsoft.com/office/drawing/2014/main" id="{5793CA49-B468-4C41-853C-0B68191B9808}"/>
              </a:ext>
            </a:extLst>
          </p:cNvPr>
          <p:cNvSpPr>
            <a:spLocks noGrp="1"/>
          </p:cNvSpPr>
          <p:nvPr>
            <p:ph type="title"/>
          </p:nvPr>
        </p:nvSpPr>
        <p:spPr>
          <a:xfrm>
            <a:off x="806303" y="317528"/>
            <a:ext cx="4468327" cy="1325563"/>
          </a:xfrm>
        </p:spPr>
        <p:txBody>
          <a:bodyPr vert="horz" lIns="91440" tIns="45720" rIns="91440" bIns="45720" rtlCol="0" anchor="ctr">
            <a:normAutofit/>
          </a:bodyPr>
          <a:lstStyle/>
          <a:p>
            <a:pPr algn="ctr"/>
            <a:r>
              <a:rPr lang="es-CO" b="0" dirty="0">
                <a:latin typeface="Montserrat" panose="00000500000000000000" pitchFamily="50" charset="0"/>
              </a:rPr>
              <a:t>Examen físico: sentada</a:t>
            </a:r>
          </a:p>
        </p:txBody>
      </p:sp>
    </p:spTree>
    <p:extLst>
      <p:ext uri="{BB962C8B-B14F-4D97-AF65-F5344CB8AC3E}">
        <p14:creationId xmlns:p14="http://schemas.microsoft.com/office/powerpoint/2010/main" val="378527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762001" y="1723292"/>
            <a:ext cx="10667997" cy="2090392"/>
          </a:xfrm>
        </p:spPr>
        <p:txBody>
          <a:bodyPr vert="horz" lIns="91440" tIns="45720" rIns="91440" bIns="45720" rtlCol="0">
            <a:normAutofit lnSpcReduction="10000"/>
          </a:bodyPr>
          <a:lstStyle/>
          <a:p>
            <a:r>
              <a:rPr lang="es-CO" sz="2400" dirty="0">
                <a:latin typeface="Montserrat" panose="00000500000000000000" pitchFamily="50" charset="0"/>
              </a:rPr>
              <a:t>Inspección: masas y dolor abdominal, cicatrices, hernias.</a:t>
            </a:r>
          </a:p>
          <a:p>
            <a:r>
              <a:rPr lang="es-CO" sz="2400" dirty="0">
                <a:latin typeface="Montserrat" panose="00000500000000000000" pitchFamily="50" charset="0"/>
              </a:rPr>
              <a:t>Puntos gatillo, puntos ováricos.</a:t>
            </a:r>
          </a:p>
          <a:p>
            <a:r>
              <a:rPr lang="es-CO" sz="2400" dirty="0">
                <a:latin typeface="Montserrat" panose="00000500000000000000" pitchFamily="50" charset="0"/>
              </a:rPr>
              <a:t>Test de </a:t>
            </a:r>
            <a:r>
              <a:rPr lang="es-CO" sz="2400" dirty="0" err="1">
                <a:latin typeface="Montserrat" panose="00000500000000000000" pitchFamily="50" charset="0"/>
              </a:rPr>
              <a:t>Carnett</a:t>
            </a:r>
            <a:r>
              <a:rPr lang="es-CO" sz="2400" dirty="0">
                <a:latin typeface="Montserrat" panose="00000500000000000000" pitchFamily="50" charset="0"/>
              </a:rPr>
              <a:t>.</a:t>
            </a:r>
          </a:p>
          <a:p>
            <a:r>
              <a:rPr lang="es-CO" sz="2400" dirty="0">
                <a:latin typeface="Montserrat" panose="00000500000000000000" pitchFamily="50" charset="0"/>
              </a:rPr>
              <a:t>Neuropatía.</a:t>
            </a:r>
          </a:p>
          <a:p>
            <a:r>
              <a:rPr lang="es-CO" sz="2400" dirty="0">
                <a:latin typeface="Montserrat" panose="00000500000000000000" pitchFamily="50" charset="0"/>
              </a:rPr>
              <a:t>Signo de Laségue.</a:t>
            </a:r>
          </a:p>
          <a:p>
            <a:endParaRPr lang="es-CO" sz="2400" dirty="0">
              <a:latin typeface="Montserrat" panose="00000500000000000000" pitchFamily="50" charset="0"/>
            </a:endParaRPr>
          </a:p>
        </p:txBody>
      </p:sp>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44091" y="2619632"/>
            <a:ext cx="3195056" cy="3993819"/>
          </a:xfrm>
          <a:prstGeom prst="rect">
            <a:avLst/>
          </a:prstGeom>
        </p:spPr>
      </p:pic>
      <p:sp>
        <p:nvSpPr>
          <p:cNvPr id="9" name="Título 1">
            <a:extLst>
              <a:ext uri="{FF2B5EF4-FFF2-40B4-BE49-F238E27FC236}">
                <a16:creationId xmlns:a16="http://schemas.microsoft.com/office/drawing/2014/main" id="{F539C498-AE9F-4063-89DC-FAA5B6193E3A}"/>
              </a:ext>
            </a:extLst>
          </p:cNvPr>
          <p:cNvSpPr>
            <a:spLocks noGrp="1"/>
          </p:cNvSpPr>
          <p:nvPr>
            <p:ph type="title"/>
          </p:nvPr>
        </p:nvSpPr>
        <p:spPr>
          <a:xfrm>
            <a:off x="806303" y="317528"/>
            <a:ext cx="4468327" cy="1325563"/>
          </a:xfrm>
        </p:spPr>
        <p:txBody>
          <a:bodyPr vert="horz" lIns="91440" tIns="45720" rIns="91440" bIns="45720" rtlCol="0" anchor="ctr">
            <a:normAutofit/>
          </a:bodyPr>
          <a:lstStyle/>
          <a:p>
            <a:pPr algn="ctr"/>
            <a:r>
              <a:rPr lang="es-CO" b="0" dirty="0">
                <a:latin typeface="Montserrat" panose="00000500000000000000" pitchFamily="50" charset="0"/>
              </a:rPr>
              <a:t>Examen físico: acostada</a:t>
            </a:r>
          </a:p>
        </p:txBody>
      </p:sp>
    </p:spTree>
    <p:extLst>
      <p:ext uri="{BB962C8B-B14F-4D97-AF65-F5344CB8AC3E}">
        <p14:creationId xmlns:p14="http://schemas.microsoft.com/office/powerpoint/2010/main" val="92448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63838" y="1770656"/>
            <a:ext cx="8011631" cy="2090392"/>
          </a:xfrm>
        </p:spPr>
        <p:txBody>
          <a:bodyPr>
            <a:normAutofit fontScale="92500"/>
          </a:bodyPr>
          <a:lstStyle/>
          <a:p>
            <a:r>
              <a:rPr lang="es-CO" sz="2400" dirty="0">
                <a:latin typeface="Montserrat" panose="00000500000000000000" pitchFamily="50" charset="0"/>
              </a:rPr>
              <a:t>Palpación no profunda con  un solo dedo (pulpejo).</a:t>
            </a:r>
          </a:p>
          <a:p>
            <a:r>
              <a:rPr lang="es-CO" sz="2400" dirty="0">
                <a:latin typeface="Montserrat" panose="00000500000000000000" pitchFamily="50" charset="0"/>
              </a:rPr>
              <a:t>Presión 1 – 3 segundos.</a:t>
            </a:r>
          </a:p>
          <a:p>
            <a:r>
              <a:rPr lang="es-CO" sz="2400" dirty="0">
                <a:latin typeface="Montserrat" panose="00000500000000000000" pitchFamily="50" charset="0"/>
              </a:rPr>
              <a:t>Dermatomas.*</a:t>
            </a:r>
          </a:p>
          <a:p>
            <a:r>
              <a:rPr lang="es-CO" sz="2400" dirty="0">
                <a:latin typeface="Montserrat" panose="00000500000000000000" pitchFamily="50" charset="0"/>
              </a:rPr>
              <a:t>Reproducción total o parcial de los síntomas dolorosos a la palpación.</a:t>
            </a:r>
          </a:p>
          <a:p>
            <a:endParaRPr lang="es-CO" sz="2400" dirty="0">
              <a:latin typeface="Montserrat" panose="00000500000000000000" pitchFamily="50" charset="0"/>
            </a:endParaRPr>
          </a:p>
        </p:txBody>
      </p:sp>
      <p:sp>
        <p:nvSpPr>
          <p:cNvPr id="5" name="Rectángulo 4"/>
          <p:cNvSpPr/>
          <p:nvPr/>
        </p:nvSpPr>
        <p:spPr>
          <a:xfrm>
            <a:off x="5725878" y="5147818"/>
            <a:ext cx="3219450" cy="622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dirty="0">
                <a:latin typeface="Montserrat" panose="00000500000000000000" pitchFamily="50" charset="0"/>
              </a:rPr>
              <a:t>Punto gatillo</a:t>
            </a: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51654" y="1219938"/>
            <a:ext cx="2972130" cy="5282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ítulo 1">
            <a:extLst>
              <a:ext uri="{FF2B5EF4-FFF2-40B4-BE49-F238E27FC236}">
                <a16:creationId xmlns:a16="http://schemas.microsoft.com/office/drawing/2014/main" id="{909CA656-0E7D-4825-985A-D38B810DB24C}"/>
              </a:ext>
            </a:extLst>
          </p:cNvPr>
          <p:cNvSpPr>
            <a:spLocks noGrp="1"/>
          </p:cNvSpPr>
          <p:nvPr>
            <p:ph type="title"/>
          </p:nvPr>
        </p:nvSpPr>
        <p:spPr>
          <a:xfrm>
            <a:off x="806303" y="317528"/>
            <a:ext cx="4468327" cy="1325563"/>
          </a:xfrm>
        </p:spPr>
        <p:txBody>
          <a:bodyPr vert="horz" lIns="91440" tIns="45720" rIns="91440" bIns="45720" rtlCol="0" anchor="ctr">
            <a:normAutofit/>
          </a:bodyPr>
          <a:lstStyle/>
          <a:p>
            <a:pPr algn="ctr"/>
            <a:r>
              <a:rPr lang="es-CO" b="0" dirty="0">
                <a:latin typeface="Montserrat" panose="00000500000000000000" pitchFamily="50" charset="0"/>
              </a:rPr>
              <a:t>Examen físico: acostada</a:t>
            </a:r>
          </a:p>
        </p:txBody>
      </p:sp>
    </p:spTree>
    <p:extLst>
      <p:ext uri="{BB962C8B-B14F-4D97-AF65-F5344CB8AC3E}">
        <p14:creationId xmlns:p14="http://schemas.microsoft.com/office/powerpoint/2010/main" val="300802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6"/>
            <a:ext cx="3831454" cy="1123432"/>
          </a:xfrm>
        </p:spPr>
        <p:txBody>
          <a:bodyPr/>
          <a:lstStyle/>
          <a:p>
            <a:pPr algn="ctr"/>
            <a:r>
              <a:rPr lang="es-CO" b="0" dirty="0">
                <a:latin typeface="Montserrat" panose="00000500000000000000" pitchFamily="50" charset="0"/>
              </a:rPr>
              <a:t>Definición</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0" y="1538891"/>
            <a:ext cx="10712301" cy="2292522"/>
          </a:xfrm>
        </p:spPr>
        <p:txBody>
          <a:bodyPr>
            <a:normAutofit/>
          </a:bodyPr>
          <a:lstStyle/>
          <a:p>
            <a:pPr>
              <a:lnSpc>
                <a:spcPct val="100000"/>
              </a:lnSpc>
            </a:pPr>
            <a:r>
              <a:rPr lang="es-CO" sz="2400" dirty="0">
                <a:latin typeface="Montserrat" panose="00000500000000000000" pitchFamily="50" charset="0"/>
              </a:rPr>
              <a:t>Dolor no cíclico que se percibe en el área pélvica que ha persistido durante tres a seis meses o más, y no está relacionado con el embarazo. </a:t>
            </a:r>
          </a:p>
          <a:p>
            <a:pPr>
              <a:lnSpc>
                <a:spcPct val="100000"/>
              </a:lnSpc>
            </a:pPr>
            <a:r>
              <a:rPr lang="es-CO" sz="2400" dirty="0">
                <a:latin typeface="Montserrat" panose="00000500000000000000" pitchFamily="50" charset="0"/>
              </a:rPr>
              <a:t>Severidad.</a:t>
            </a:r>
          </a:p>
          <a:p>
            <a:pPr>
              <a:lnSpc>
                <a:spcPct val="100000"/>
              </a:lnSpc>
            </a:pPr>
            <a:r>
              <a:rPr lang="es-CO" sz="2400" dirty="0">
                <a:latin typeface="Montserrat" panose="00000500000000000000" pitchFamily="50" charset="0"/>
              </a:rPr>
              <a:t>Constante o episódico.</a:t>
            </a:r>
          </a:p>
        </p:txBody>
      </p:sp>
      <p:pic>
        <p:nvPicPr>
          <p:cNvPr id="5" name="Picture 2" descr="Resultado de imagen para pelvis anatÃ³mica (entre el ombligo y el ligamento inguin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86477" y="2870903"/>
            <a:ext cx="4192401" cy="355274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7181806" y="4102644"/>
            <a:ext cx="3201741" cy="106810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3944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test de carnet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2807" y="2081917"/>
            <a:ext cx="5847140" cy="3435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ángulo 5"/>
          <p:cNvSpPr/>
          <p:nvPr/>
        </p:nvSpPr>
        <p:spPr>
          <a:xfrm>
            <a:off x="6640127" y="1039593"/>
            <a:ext cx="3219450" cy="622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a:latin typeface="Montserrat" panose="00000500000000000000" pitchFamily="50" charset="0"/>
              </a:rPr>
              <a:t>Test de </a:t>
            </a:r>
            <a:r>
              <a:rPr lang="es-CO" sz="2400" dirty="0" err="1">
                <a:latin typeface="Montserrat" panose="00000500000000000000" pitchFamily="50" charset="0"/>
              </a:rPr>
              <a:t>Carnett</a:t>
            </a:r>
            <a:endParaRPr lang="es-CO" sz="2400" dirty="0">
              <a:latin typeface="Montserrat" panose="00000500000000000000" pitchFamily="50" charset="0"/>
            </a:endParaRPr>
          </a:p>
        </p:txBody>
      </p:sp>
      <p:sp>
        <p:nvSpPr>
          <p:cNvPr id="7" name="Rectángulo 6"/>
          <p:cNvSpPr/>
          <p:nvPr/>
        </p:nvSpPr>
        <p:spPr>
          <a:xfrm>
            <a:off x="2648535" y="2698791"/>
            <a:ext cx="2837865"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CO" sz="2000" b="1" dirty="0">
                <a:solidFill>
                  <a:srgbClr val="0B2F51"/>
                </a:solidFill>
                <a:latin typeface="Montserrat" panose="00000500000000000000" pitchFamily="50" charset="0"/>
              </a:rPr>
              <a:t>Dolor visceral </a:t>
            </a:r>
          </a:p>
          <a:p>
            <a:pPr algn="ctr"/>
            <a:r>
              <a:rPr lang="es-CO" sz="2000" b="1" dirty="0">
                <a:solidFill>
                  <a:srgbClr val="0B2F51"/>
                </a:solidFill>
                <a:latin typeface="Montserrat" panose="00000500000000000000" pitchFamily="50" charset="0"/>
              </a:rPr>
              <a:t>Vs. </a:t>
            </a:r>
          </a:p>
          <a:p>
            <a:pPr algn="ctr"/>
            <a:r>
              <a:rPr lang="es-CO" sz="2000" b="1" dirty="0">
                <a:solidFill>
                  <a:srgbClr val="0B2F51"/>
                </a:solidFill>
                <a:latin typeface="Montserrat" panose="00000500000000000000" pitchFamily="50" charset="0"/>
              </a:rPr>
              <a:t>Dolor miofascial</a:t>
            </a:r>
          </a:p>
        </p:txBody>
      </p:sp>
      <p:sp>
        <p:nvSpPr>
          <p:cNvPr id="11" name="Título 1">
            <a:extLst>
              <a:ext uri="{FF2B5EF4-FFF2-40B4-BE49-F238E27FC236}">
                <a16:creationId xmlns:a16="http://schemas.microsoft.com/office/drawing/2014/main" id="{D097F5F5-B8D9-4D7C-AABE-484729EC0C90}"/>
              </a:ext>
            </a:extLst>
          </p:cNvPr>
          <p:cNvSpPr>
            <a:spLocks noGrp="1"/>
          </p:cNvSpPr>
          <p:nvPr>
            <p:ph type="title"/>
          </p:nvPr>
        </p:nvSpPr>
        <p:spPr>
          <a:xfrm>
            <a:off x="806303" y="317528"/>
            <a:ext cx="4468327" cy="1325563"/>
          </a:xfrm>
        </p:spPr>
        <p:txBody>
          <a:bodyPr vert="horz" lIns="91440" tIns="45720" rIns="91440" bIns="45720" rtlCol="0" anchor="ctr">
            <a:normAutofit/>
          </a:bodyPr>
          <a:lstStyle/>
          <a:p>
            <a:pPr algn="ctr"/>
            <a:r>
              <a:rPr lang="es-CO" b="0" dirty="0">
                <a:latin typeface="Montserrat" panose="00000500000000000000" pitchFamily="50" charset="0"/>
              </a:rPr>
              <a:t>Examen físico: acostada</a:t>
            </a:r>
          </a:p>
        </p:txBody>
      </p:sp>
    </p:spTree>
    <p:extLst>
      <p:ext uri="{BB962C8B-B14F-4D97-AF65-F5344CB8AC3E}">
        <p14:creationId xmlns:p14="http://schemas.microsoft.com/office/powerpoint/2010/main" val="178872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para osteititis del pubi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92288" y="1643091"/>
            <a:ext cx="7424464" cy="3953286"/>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D4E03729-2C71-464C-A4FC-264AB7B29E01}"/>
              </a:ext>
            </a:extLst>
          </p:cNvPr>
          <p:cNvSpPr>
            <a:spLocks noGrp="1"/>
          </p:cNvSpPr>
          <p:nvPr>
            <p:ph type="title"/>
          </p:nvPr>
        </p:nvSpPr>
        <p:spPr>
          <a:xfrm>
            <a:off x="806303" y="317528"/>
            <a:ext cx="4468327" cy="1325563"/>
          </a:xfrm>
        </p:spPr>
        <p:txBody>
          <a:bodyPr vert="horz" lIns="91440" tIns="45720" rIns="91440" bIns="45720" rtlCol="0" anchor="ctr">
            <a:normAutofit/>
          </a:bodyPr>
          <a:lstStyle/>
          <a:p>
            <a:pPr algn="ctr"/>
            <a:r>
              <a:rPr lang="es-CO" b="0" dirty="0">
                <a:latin typeface="Montserrat" panose="00000500000000000000" pitchFamily="50" charset="0"/>
              </a:rPr>
              <a:t>Examen físico: acostada</a:t>
            </a:r>
          </a:p>
        </p:txBody>
      </p:sp>
    </p:spTree>
    <p:extLst>
      <p:ext uri="{BB962C8B-B14F-4D97-AF65-F5344CB8AC3E}">
        <p14:creationId xmlns:p14="http://schemas.microsoft.com/office/powerpoint/2010/main" val="119389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1977655"/>
            <a:ext cx="6331687" cy="1562987"/>
          </a:xfrm>
        </p:spPr>
        <p:txBody>
          <a:bodyPr>
            <a:normAutofit/>
          </a:bodyPr>
          <a:lstStyle/>
          <a:p>
            <a:r>
              <a:rPr lang="es-CO" sz="2400" dirty="0">
                <a:latin typeface="Montserrat" panose="00000500000000000000" pitchFamily="50" charset="0"/>
              </a:rPr>
              <a:t>Presión por 3 - 5 segundos.</a:t>
            </a:r>
          </a:p>
          <a:p>
            <a:r>
              <a:rPr lang="es-CO" sz="2400" dirty="0">
                <a:latin typeface="Montserrat" panose="00000500000000000000" pitchFamily="50" charset="0"/>
              </a:rPr>
              <a:t>Reproducción sistemática.</a:t>
            </a:r>
          </a:p>
          <a:p>
            <a:r>
              <a:rPr lang="es-CO" sz="2400" dirty="0">
                <a:latin typeface="Montserrat" panose="00000500000000000000" pitchFamily="50" charset="0"/>
              </a:rPr>
              <a:t>Para síndrome de congestión pélvica.</a:t>
            </a:r>
          </a:p>
        </p:txBody>
      </p:sp>
      <p:sp>
        <p:nvSpPr>
          <p:cNvPr id="5" name="Rectángulo 4"/>
          <p:cNvSpPr/>
          <p:nvPr/>
        </p:nvSpPr>
        <p:spPr>
          <a:xfrm>
            <a:off x="7843892" y="1256021"/>
            <a:ext cx="3219450" cy="622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dirty="0">
                <a:latin typeface="Montserrat" panose="02000505000000020004"/>
              </a:rPr>
              <a:t>Puntos ováricos</a:t>
            </a:r>
          </a:p>
        </p:txBody>
      </p:sp>
      <p:pic>
        <p:nvPicPr>
          <p:cNvPr id="6" name="Imagen 5"/>
          <p:cNvPicPr>
            <a:picLocks noChangeAspect="1"/>
          </p:cNvPicPr>
          <p:nvPr/>
        </p:nvPicPr>
        <p:blipFill>
          <a:blip r:embed="rId3"/>
          <a:stretch>
            <a:fillRect/>
          </a:stretch>
        </p:blipFill>
        <p:spPr>
          <a:xfrm>
            <a:off x="7401035" y="2457896"/>
            <a:ext cx="4105163" cy="3258065"/>
          </a:xfrm>
          <a:prstGeom prst="rect">
            <a:avLst/>
          </a:prstGeom>
        </p:spPr>
      </p:pic>
      <p:sp>
        <p:nvSpPr>
          <p:cNvPr id="10" name="Título 1">
            <a:extLst>
              <a:ext uri="{FF2B5EF4-FFF2-40B4-BE49-F238E27FC236}">
                <a16:creationId xmlns:a16="http://schemas.microsoft.com/office/drawing/2014/main" id="{ACCE16E5-ACE2-489F-8FF7-C2ADCC44FA15}"/>
              </a:ext>
            </a:extLst>
          </p:cNvPr>
          <p:cNvSpPr>
            <a:spLocks noGrp="1"/>
          </p:cNvSpPr>
          <p:nvPr>
            <p:ph type="title"/>
          </p:nvPr>
        </p:nvSpPr>
        <p:spPr>
          <a:xfrm>
            <a:off x="806303" y="317528"/>
            <a:ext cx="4468327" cy="1325563"/>
          </a:xfrm>
        </p:spPr>
        <p:txBody>
          <a:bodyPr vert="horz" lIns="91440" tIns="45720" rIns="91440" bIns="45720" rtlCol="0" anchor="ctr">
            <a:normAutofit/>
          </a:bodyPr>
          <a:lstStyle/>
          <a:p>
            <a:pPr algn="ctr"/>
            <a:r>
              <a:rPr lang="es-CO" b="0" dirty="0">
                <a:latin typeface="Montserrat" panose="00000500000000000000" pitchFamily="50" charset="0"/>
              </a:rPr>
              <a:t>Examen físico: acostada</a:t>
            </a:r>
          </a:p>
        </p:txBody>
      </p:sp>
    </p:spTree>
    <p:extLst>
      <p:ext uri="{BB962C8B-B14F-4D97-AF65-F5344CB8AC3E}">
        <p14:creationId xmlns:p14="http://schemas.microsoft.com/office/powerpoint/2010/main" val="4139794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1825625"/>
            <a:ext cx="5948915" cy="1603375"/>
          </a:xfrm>
        </p:spPr>
        <p:txBody>
          <a:bodyPr>
            <a:normAutofit/>
          </a:bodyPr>
          <a:lstStyle/>
          <a:p>
            <a:r>
              <a:rPr lang="es-CO" sz="2400" dirty="0">
                <a:latin typeface="Montserrat" panose="00000500000000000000" pitchFamily="50" charset="0"/>
              </a:rPr>
              <a:t>Atrapamiento neural.</a:t>
            </a:r>
          </a:p>
          <a:p>
            <a:r>
              <a:rPr lang="es-CO" sz="2400" dirty="0">
                <a:latin typeface="Montserrat" panose="00000500000000000000" pitchFamily="50" charset="0"/>
              </a:rPr>
              <a:t>Alodinia, hipoestesia, anestesia.</a:t>
            </a:r>
          </a:p>
          <a:p>
            <a:r>
              <a:rPr lang="es-CO" sz="2400" dirty="0">
                <a:latin typeface="Montserrat" panose="00000500000000000000" pitchFamily="50" charset="0"/>
              </a:rPr>
              <a:t>Sensación de quemadura.</a:t>
            </a:r>
          </a:p>
          <a:p>
            <a:endParaRPr lang="es-CO" sz="2400" dirty="0">
              <a:latin typeface="Montserrat" panose="00000500000000000000" pitchFamily="50" charset="0"/>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47955" y="1323451"/>
            <a:ext cx="2815961" cy="1743810"/>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9764" y="3202198"/>
            <a:ext cx="4728556" cy="3550123"/>
          </a:xfrm>
          <a:prstGeom prst="rect">
            <a:avLst/>
          </a:prstGeom>
        </p:spPr>
      </p:pic>
      <p:sp>
        <p:nvSpPr>
          <p:cNvPr id="10" name="Título 1">
            <a:extLst>
              <a:ext uri="{FF2B5EF4-FFF2-40B4-BE49-F238E27FC236}">
                <a16:creationId xmlns:a16="http://schemas.microsoft.com/office/drawing/2014/main" id="{28AD004C-FABB-4CED-B75E-A675D117DC13}"/>
              </a:ext>
            </a:extLst>
          </p:cNvPr>
          <p:cNvSpPr>
            <a:spLocks noGrp="1"/>
          </p:cNvSpPr>
          <p:nvPr>
            <p:ph type="title"/>
          </p:nvPr>
        </p:nvSpPr>
        <p:spPr>
          <a:xfrm>
            <a:off x="806303" y="317528"/>
            <a:ext cx="4468327" cy="1325563"/>
          </a:xfrm>
        </p:spPr>
        <p:txBody>
          <a:bodyPr vert="horz" lIns="91440" tIns="45720" rIns="91440" bIns="45720" rtlCol="0" anchor="ctr">
            <a:normAutofit/>
          </a:bodyPr>
          <a:lstStyle/>
          <a:p>
            <a:pPr algn="ctr"/>
            <a:r>
              <a:rPr lang="es-CO" b="0" dirty="0">
                <a:latin typeface="Montserrat" panose="00000500000000000000" pitchFamily="50" charset="0"/>
              </a:rPr>
              <a:t>Examen físico: acostada</a:t>
            </a:r>
          </a:p>
        </p:txBody>
      </p:sp>
    </p:spTree>
    <p:extLst>
      <p:ext uri="{BB962C8B-B14F-4D97-AF65-F5344CB8AC3E}">
        <p14:creationId xmlns:p14="http://schemas.microsoft.com/office/powerpoint/2010/main" val="76808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1"/>
          <p:cNvGraphicFramePr>
            <a:graphicFrameLocks/>
          </p:cNvGraphicFramePr>
          <p:nvPr>
            <p:extLst>
              <p:ext uri="{D42A27DB-BD31-4B8C-83A1-F6EECF244321}">
                <p14:modId xmlns:p14="http://schemas.microsoft.com/office/powerpoint/2010/main" val="826161071"/>
              </p:ext>
            </p:extLst>
          </p:nvPr>
        </p:nvGraphicFramePr>
        <p:xfrm>
          <a:off x="3527577" y="1690688"/>
          <a:ext cx="8582907" cy="4339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1">
            <a:extLst>
              <a:ext uri="{FF2B5EF4-FFF2-40B4-BE49-F238E27FC236}">
                <a16:creationId xmlns:a16="http://schemas.microsoft.com/office/drawing/2014/main" id="{F3E6EA07-2025-4EDB-9A93-6DC4E9B1ACAF}"/>
              </a:ext>
            </a:extLst>
          </p:cNvPr>
          <p:cNvSpPr>
            <a:spLocks noGrp="1"/>
          </p:cNvSpPr>
          <p:nvPr>
            <p:ph type="title"/>
          </p:nvPr>
        </p:nvSpPr>
        <p:spPr>
          <a:xfrm>
            <a:off x="806303" y="317528"/>
            <a:ext cx="4468327" cy="1325563"/>
          </a:xfrm>
        </p:spPr>
        <p:txBody>
          <a:bodyPr vert="horz" lIns="91440" tIns="45720" rIns="91440" bIns="45720" rtlCol="0" anchor="ctr">
            <a:normAutofit/>
          </a:bodyPr>
          <a:lstStyle/>
          <a:p>
            <a:pPr algn="ctr"/>
            <a:r>
              <a:rPr lang="es-CO" b="0" dirty="0">
                <a:latin typeface="Montserrat" panose="00000500000000000000" pitchFamily="50" charset="0"/>
              </a:rPr>
              <a:t>Examen físico: litotomía</a:t>
            </a:r>
          </a:p>
        </p:txBody>
      </p:sp>
    </p:spTree>
    <p:extLst>
      <p:ext uri="{BB962C8B-B14F-4D97-AF65-F5344CB8AC3E}">
        <p14:creationId xmlns:p14="http://schemas.microsoft.com/office/powerpoint/2010/main" val="1143405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1825625"/>
            <a:ext cx="4300869" cy="2090392"/>
          </a:xfrm>
        </p:spPr>
        <p:txBody>
          <a:bodyPr>
            <a:normAutofit/>
          </a:bodyPr>
          <a:lstStyle/>
          <a:p>
            <a:r>
              <a:rPr lang="es-CO" sz="2400" dirty="0">
                <a:latin typeface="Montserrat" panose="00000500000000000000" pitchFamily="50" charset="0"/>
              </a:rPr>
              <a:t>Vestibulodinia</a:t>
            </a:r>
          </a:p>
          <a:p>
            <a:r>
              <a:rPr lang="es-CO" sz="2400" dirty="0" err="1">
                <a:latin typeface="Montserrat" panose="00000500000000000000" pitchFamily="50" charset="0"/>
              </a:rPr>
              <a:t>Clitorodinia</a:t>
            </a:r>
            <a:r>
              <a:rPr lang="es-CO" sz="2400" dirty="0">
                <a:latin typeface="Montserrat" panose="00000500000000000000" pitchFamily="50" charset="0"/>
              </a:rPr>
              <a:t>.</a:t>
            </a:r>
          </a:p>
          <a:p>
            <a:r>
              <a:rPr lang="es-CO" sz="2400" dirty="0" err="1">
                <a:latin typeface="Montserrat" panose="00000500000000000000" pitchFamily="50" charset="0"/>
              </a:rPr>
              <a:t>Hemivulvodinia</a:t>
            </a:r>
            <a:r>
              <a:rPr lang="es-CO" sz="2400" dirty="0">
                <a:latin typeface="Montserrat" panose="00000500000000000000" pitchFamily="50" charset="0"/>
              </a:rPr>
              <a:t>.</a:t>
            </a:r>
          </a:p>
          <a:p>
            <a:r>
              <a:rPr lang="es-CO" sz="2400" dirty="0">
                <a:latin typeface="Montserrat" panose="00000500000000000000" pitchFamily="50" charset="0"/>
              </a:rPr>
              <a:t>Lesiones específicas</a:t>
            </a:r>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63908" y="2141739"/>
            <a:ext cx="5589892" cy="3315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ítulo 1">
            <a:extLst>
              <a:ext uri="{FF2B5EF4-FFF2-40B4-BE49-F238E27FC236}">
                <a16:creationId xmlns:a16="http://schemas.microsoft.com/office/drawing/2014/main" id="{F8EE37C4-D009-4AE2-A7AC-9D548B9BB55F}"/>
              </a:ext>
            </a:extLst>
          </p:cNvPr>
          <p:cNvSpPr>
            <a:spLocks noGrp="1"/>
          </p:cNvSpPr>
          <p:nvPr>
            <p:ph type="title"/>
          </p:nvPr>
        </p:nvSpPr>
        <p:spPr>
          <a:xfrm>
            <a:off x="806303" y="317528"/>
            <a:ext cx="4468327" cy="1325563"/>
          </a:xfrm>
        </p:spPr>
        <p:txBody>
          <a:bodyPr vert="horz" lIns="91440" tIns="45720" rIns="91440" bIns="45720" rtlCol="0" anchor="ctr">
            <a:normAutofit/>
          </a:bodyPr>
          <a:lstStyle/>
          <a:p>
            <a:pPr algn="ctr"/>
            <a:r>
              <a:rPr lang="es-CO" b="0" dirty="0">
                <a:latin typeface="Montserrat" panose="00000500000000000000" pitchFamily="50" charset="0"/>
              </a:rPr>
              <a:t>Examen físico: litotomía</a:t>
            </a:r>
          </a:p>
        </p:txBody>
      </p:sp>
    </p:spTree>
    <p:extLst>
      <p:ext uri="{BB962C8B-B14F-4D97-AF65-F5344CB8AC3E}">
        <p14:creationId xmlns:p14="http://schemas.microsoft.com/office/powerpoint/2010/main" val="3180430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1825625"/>
            <a:ext cx="9038398" cy="2090392"/>
          </a:xfrm>
        </p:spPr>
        <p:txBody>
          <a:bodyPr>
            <a:normAutofit/>
          </a:bodyPr>
          <a:lstStyle/>
          <a:p>
            <a:r>
              <a:rPr lang="es-CO" sz="2400" dirty="0">
                <a:latin typeface="Montserrat" panose="00000500000000000000" pitchFamily="50" charset="0"/>
              </a:rPr>
              <a:t>Neuralgia del pudendo.</a:t>
            </a:r>
          </a:p>
          <a:p>
            <a:r>
              <a:rPr lang="es-CO" sz="2400" dirty="0">
                <a:latin typeface="Montserrat" panose="00000500000000000000" pitchFamily="50" charset="0"/>
              </a:rPr>
              <a:t>3 ramas del N. pudendo (anal, perineal y </a:t>
            </a:r>
            <a:r>
              <a:rPr lang="es-CO" sz="2400" dirty="0" err="1">
                <a:latin typeface="Montserrat" panose="00000500000000000000" pitchFamily="50" charset="0"/>
              </a:rPr>
              <a:t>clitoridia</a:t>
            </a:r>
            <a:r>
              <a:rPr lang="es-CO" sz="2400" dirty="0">
                <a:latin typeface="Montserrat" panose="00000500000000000000" pitchFamily="50" charset="0"/>
              </a:rPr>
              <a:t>).</a:t>
            </a:r>
          </a:p>
          <a:p>
            <a:r>
              <a:rPr lang="es-CO" sz="2400" dirty="0">
                <a:latin typeface="Montserrat" panose="00000500000000000000" pitchFamily="50" charset="0"/>
              </a:rPr>
              <a:t>Se compara con 6 puntos en la cara medial del muslo.</a:t>
            </a:r>
          </a:p>
        </p:txBody>
      </p:sp>
      <p:pic>
        <p:nvPicPr>
          <p:cNvPr id="5" name="Picture 2" descr="https://lh5.googleusercontent.com/rQ8GvS1oizR4x7m7V_MqgoBiRsC0dVdLXlh_8qvgcayD1tYyqj8XcfxGW8mVeE2lUptA5K7FLzMvwEGMHU_1e2hsYaKgMfbJnUHK4270eQl15T3K9zLeXxkz6x0TNNw3Y6ZSLklJ"/>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73649" y="3789321"/>
            <a:ext cx="4550550" cy="275115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9724199" y="4719711"/>
            <a:ext cx="2248062" cy="622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a:latin typeface="Montserrat" panose="00000500000000000000" pitchFamily="50" charset="0"/>
              </a:rPr>
              <a:t>Pinprick</a:t>
            </a:r>
          </a:p>
        </p:txBody>
      </p:sp>
      <p:sp>
        <p:nvSpPr>
          <p:cNvPr id="10" name="Título 1">
            <a:extLst>
              <a:ext uri="{FF2B5EF4-FFF2-40B4-BE49-F238E27FC236}">
                <a16:creationId xmlns:a16="http://schemas.microsoft.com/office/drawing/2014/main" id="{90BF34B6-31B4-4153-B1CA-7025A98FEA39}"/>
              </a:ext>
            </a:extLst>
          </p:cNvPr>
          <p:cNvSpPr>
            <a:spLocks noGrp="1"/>
          </p:cNvSpPr>
          <p:nvPr>
            <p:ph type="title"/>
          </p:nvPr>
        </p:nvSpPr>
        <p:spPr>
          <a:xfrm>
            <a:off x="806303" y="317528"/>
            <a:ext cx="4468327" cy="1325563"/>
          </a:xfrm>
        </p:spPr>
        <p:txBody>
          <a:bodyPr vert="horz" lIns="91440" tIns="45720" rIns="91440" bIns="45720" rtlCol="0" anchor="ctr">
            <a:normAutofit/>
          </a:bodyPr>
          <a:lstStyle/>
          <a:p>
            <a:pPr algn="ctr"/>
            <a:r>
              <a:rPr lang="es-CO" b="0" dirty="0">
                <a:latin typeface="Montserrat" panose="00000500000000000000" pitchFamily="50" charset="0"/>
              </a:rPr>
              <a:t>Examen físico: litotomía</a:t>
            </a:r>
          </a:p>
        </p:txBody>
      </p:sp>
    </p:spTree>
    <p:extLst>
      <p:ext uri="{BB962C8B-B14F-4D97-AF65-F5344CB8AC3E}">
        <p14:creationId xmlns:p14="http://schemas.microsoft.com/office/powerpoint/2010/main" val="2112659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2" y="1825625"/>
            <a:ext cx="5860276" cy="2090392"/>
          </a:xfrm>
        </p:spPr>
        <p:txBody>
          <a:bodyPr>
            <a:normAutofit/>
          </a:bodyPr>
          <a:lstStyle/>
          <a:p>
            <a:r>
              <a:rPr lang="es-CO" sz="2400" dirty="0">
                <a:latin typeface="Montserrat" panose="00000500000000000000" pitchFamily="50" charset="0"/>
              </a:rPr>
              <a:t>Percusión / presión Canal pudendo.</a:t>
            </a:r>
          </a:p>
          <a:p>
            <a:r>
              <a:rPr lang="es-CO" sz="2400" dirty="0">
                <a:latin typeface="Montserrat" panose="00000500000000000000" pitchFamily="50" charset="0"/>
              </a:rPr>
              <a:t>Medial a la espina isquiática.</a:t>
            </a:r>
          </a:p>
          <a:p>
            <a:r>
              <a:rPr lang="es-CO" sz="2400" dirty="0">
                <a:latin typeface="Montserrat" panose="00000500000000000000" pitchFamily="50" charset="0"/>
              </a:rPr>
              <a:t>Neuralgia del pudendo.</a:t>
            </a:r>
          </a:p>
        </p:txBody>
      </p:sp>
      <p:pic>
        <p:nvPicPr>
          <p:cNvPr id="5" name="Picture 2" descr="Resultado de imagen para nervio pudend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31880" y="2010261"/>
            <a:ext cx="4059897" cy="473654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7385403" y="1257629"/>
            <a:ext cx="3752850" cy="567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latin typeface="Montserrat" panose="00000500000000000000" pitchFamily="50" charset="0"/>
              </a:rPr>
              <a:t>Fenómeno de </a:t>
            </a:r>
            <a:r>
              <a:rPr lang="es-CO" sz="2000" b="1" dirty="0" err="1">
                <a:latin typeface="Montserrat" panose="00000500000000000000" pitchFamily="50" charset="0"/>
              </a:rPr>
              <a:t>Valleix</a:t>
            </a:r>
            <a:endParaRPr lang="es-CO" sz="2000" b="1" dirty="0">
              <a:latin typeface="Montserrat" panose="00000500000000000000" pitchFamily="50" charset="0"/>
            </a:endParaRPr>
          </a:p>
        </p:txBody>
      </p:sp>
      <p:sp>
        <p:nvSpPr>
          <p:cNvPr id="12" name="Título 1">
            <a:extLst>
              <a:ext uri="{FF2B5EF4-FFF2-40B4-BE49-F238E27FC236}">
                <a16:creationId xmlns:a16="http://schemas.microsoft.com/office/drawing/2014/main" id="{719A221C-FC33-4881-8BC6-48B3DA54022E}"/>
              </a:ext>
            </a:extLst>
          </p:cNvPr>
          <p:cNvSpPr>
            <a:spLocks noGrp="1"/>
          </p:cNvSpPr>
          <p:nvPr>
            <p:ph type="title"/>
          </p:nvPr>
        </p:nvSpPr>
        <p:spPr>
          <a:xfrm>
            <a:off x="806303" y="317528"/>
            <a:ext cx="4468327" cy="1325563"/>
          </a:xfrm>
        </p:spPr>
        <p:txBody>
          <a:bodyPr vert="horz" lIns="91440" tIns="45720" rIns="91440" bIns="45720" rtlCol="0" anchor="ctr">
            <a:normAutofit/>
          </a:bodyPr>
          <a:lstStyle/>
          <a:p>
            <a:pPr algn="ctr"/>
            <a:r>
              <a:rPr lang="es-CO" b="0" dirty="0">
                <a:latin typeface="Montserrat" panose="00000500000000000000" pitchFamily="50" charset="0"/>
              </a:rPr>
              <a:t>Examen físico: litotomía</a:t>
            </a:r>
          </a:p>
        </p:txBody>
      </p:sp>
    </p:spTree>
    <p:extLst>
      <p:ext uri="{BB962C8B-B14F-4D97-AF65-F5344CB8AC3E}">
        <p14:creationId xmlns:p14="http://schemas.microsoft.com/office/powerpoint/2010/main" val="3100889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n relacionad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5225" y="1941918"/>
            <a:ext cx="3881438" cy="3191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4032" y="1941917"/>
            <a:ext cx="3463540" cy="3191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ángulo 6"/>
          <p:cNvSpPr/>
          <p:nvPr/>
        </p:nvSpPr>
        <p:spPr>
          <a:xfrm>
            <a:off x="5028614" y="5238981"/>
            <a:ext cx="6896098" cy="512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latin typeface="Montserrat" panose="00000500000000000000" pitchFamily="50" charset="0"/>
              </a:rPr>
              <a:t>Especuloscopia, examen tradicional y TR</a:t>
            </a:r>
          </a:p>
        </p:txBody>
      </p:sp>
      <p:sp>
        <p:nvSpPr>
          <p:cNvPr id="11" name="Título 1">
            <a:extLst>
              <a:ext uri="{FF2B5EF4-FFF2-40B4-BE49-F238E27FC236}">
                <a16:creationId xmlns:a16="http://schemas.microsoft.com/office/drawing/2014/main" id="{6E6F6841-EF06-422C-A2B5-E559FA7A3961}"/>
              </a:ext>
            </a:extLst>
          </p:cNvPr>
          <p:cNvSpPr>
            <a:spLocks noGrp="1"/>
          </p:cNvSpPr>
          <p:nvPr>
            <p:ph type="title"/>
          </p:nvPr>
        </p:nvSpPr>
        <p:spPr>
          <a:xfrm>
            <a:off x="806303" y="317528"/>
            <a:ext cx="4468327" cy="1325563"/>
          </a:xfrm>
        </p:spPr>
        <p:txBody>
          <a:bodyPr vert="horz" lIns="91440" tIns="45720" rIns="91440" bIns="45720" rtlCol="0" anchor="ctr">
            <a:normAutofit/>
          </a:bodyPr>
          <a:lstStyle/>
          <a:p>
            <a:pPr algn="ctr"/>
            <a:r>
              <a:rPr lang="es-CO" b="0" dirty="0">
                <a:latin typeface="Montserrat" panose="00000500000000000000" pitchFamily="50" charset="0"/>
              </a:rPr>
              <a:t>Examen físico: litotomía</a:t>
            </a:r>
          </a:p>
        </p:txBody>
      </p:sp>
    </p:spTree>
    <p:extLst>
      <p:ext uri="{BB962C8B-B14F-4D97-AF65-F5344CB8AC3E}">
        <p14:creationId xmlns:p14="http://schemas.microsoft.com/office/powerpoint/2010/main" val="3882911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90419" y="1677467"/>
            <a:ext cx="7315898" cy="2090392"/>
          </a:xfrm>
        </p:spPr>
        <p:txBody>
          <a:bodyPr>
            <a:normAutofit fontScale="92500" lnSpcReduction="10000"/>
          </a:bodyPr>
          <a:lstStyle/>
          <a:p>
            <a:r>
              <a:rPr lang="es-CO" sz="2400" dirty="0">
                <a:latin typeface="Montserrat" panose="00000500000000000000" pitchFamily="50" charset="0"/>
              </a:rPr>
              <a:t>Orientadas a los hallazgos en la anamnesis y examen físico.</a:t>
            </a:r>
          </a:p>
          <a:p>
            <a:r>
              <a:rPr lang="es-CO" sz="2400" dirty="0">
                <a:latin typeface="Montserrat" panose="00000500000000000000" pitchFamily="50" charset="0"/>
              </a:rPr>
              <a:t>ITS.</a:t>
            </a:r>
          </a:p>
          <a:p>
            <a:r>
              <a:rPr lang="es-CO" sz="2400" dirty="0">
                <a:latin typeface="Montserrat" panose="00000500000000000000" pitchFamily="50" charset="0"/>
              </a:rPr>
              <a:t>Masa pélvica o EPI complicada </a:t>
            </a:r>
            <a:r>
              <a:rPr lang="es-CO" sz="2400" dirty="0">
                <a:latin typeface="Montserrat" panose="00000500000000000000" pitchFamily="50" charset="0"/>
                <a:sym typeface="Wingdings" panose="05000000000000000000" pitchFamily="2" charset="2"/>
              </a:rPr>
              <a:t></a:t>
            </a:r>
            <a:r>
              <a:rPr lang="es-CO" sz="2400" dirty="0">
                <a:latin typeface="Montserrat" panose="00000500000000000000" pitchFamily="50" charset="0"/>
              </a:rPr>
              <a:t> eco TV. </a:t>
            </a:r>
          </a:p>
          <a:p>
            <a:r>
              <a:rPr lang="es-CO" sz="2400" dirty="0">
                <a:latin typeface="Montserrat" panose="00000500000000000000" pitchFamily="50" charset="0"/>
              </a:rPr>
              <a:t>Origen no ginecológico </a:t>
            </a:r>
            <a:r>
              <a:rPr lang="es-CO" sz="2400" dirty="0">
                <a:latin typeface="Montserrat" panose="00000500000000000000" pitchFamily="50" charset="0"/>
                <a:sym typeface="Wingdings" panose="05000000000000000000" pitchFamily="2" charset="2"/>
              </a:rPr>
              <a:t></a:t>
            </a:r>
            <a:r>
              <a:rPr lang="es-CO" sz="2400" dirty="0">
                <a:latin typeface="Montserrat" panose="00000500000000000000" pitchFamily="50" charset="0"/>
              </a:rPr>
              <a:t> pruebas diagnósticas de acuerdo a las sospechas.</a:t>
            </a:r>
          </a:p>
        </p:txBody>
      </p:sp>
      <p:sp>
        <p:nvSpPr>
          <p:cNvPr id="4" name="Marcador de contenido 3">
            <a:extLst>
              <a:ext uri="{FF2B5EF4-FFF2-40B4-BE49-F238E27FC236}">
                <a16:creationId xmlns:a16="http://schemas.microsoft.com/office/drawing/2014/main" id="{F7F2AF49-AC30-4DE3-A843-3437158D5656}"/>
              </a:ext>
            </a:extLst>
          </p:cNvPr>
          <p:cNvSpPr>
            <a:spLocks noGrp="1"/>
          </p:cNvSpPr>
          <p:nvPr>
            <p:ph idx="13"/>
          </p:nvPr>
        </p:nvSpPr>
        <p:spPr>
          <a:xfrm>
            <a:off x="4669653" y="4135337"/>
            <a:ext cx="6684145" cy="2413346"/>
          </a:xfrm>
        </p:spPr>
        <p:txBody>
          <a:bodyPr>
            <a:normAutofit/>
          </a:bodyPr>
          <a:lstStyle/>
          <a:p>
            <a:r>
              <a:rPr lang="es-CO" sz="2200" dirty="0">
                <a:latin typeface="Montserrat" panose="00000500000000000000" pitchFamily="50" charset="0"/>
              </a:rPr>
              <a:t>La RM: útil en sospecha de endometriosis infiltrativa profunda, (normal no se descarta el diagnostico).</a:t>
            </a:r>
          </a:p>
          <a:p>
            <a:r>
              <a:rPr lang="es-CO" sz="2200" dirty="0">
                <a:latin typeface="Montserrat" panose="00000500000000000000" pitchFamily="50" charset="0"/>
              </a:rPr>
              <a:t>Laparoscopia método diagnostico y terapéutico </a:t>
            </a:r>
            <a:r>
              <a:rPr lang="es-CO" sz="2200" dirty="0">
                <a:latin typeface="Montserrat" panose="00000500000000000000" pitchFamily="50" charset="0"/>
                <a:sym typeface="Wingdings" panose="05000000000000000000" pitchFamily="2" charset="2"/>
              </a:rPr>
              <a:t></a:t>
            </a:r>
            <a:r>
              <a:rPr lang="es-CO" sz="2200" dirty="0">
                <a:latin typeface="Montserrat" panose="00000500000000000000" pitchFamily="50" charset="0"/>
              </a:rPr>
              <a:t> endometriosis y adherencias.</a:t>
            </a:r>
          </a:p>
          <a:p>
            <a:endParaRPr lang="es-CO" sz="2200" dirty="0">
              <a:latin typeface="Montserrat" panose="00000500000000000000" pitchFamily="50" charset="0"/>
            </a:endParaRPr>
          </a:p>
        </p:txBody>
      </p:sp>
      <p:pic>
        <p:nvPicPr>
          <p:cNvPr id="5" name="Imagen 4"/>
          <p:cNvPicPr>
            <a:picLocks noChangeAspect="1"/>
          </p:cNvPicPr>
          <p:nvPr/>
        </p:nvPicPr>
        <p:blipFill>
          <a:blip r:embed="rId3"/>
          <a:stretch>
            <a:fillRect/>
          </a:stretch>
        </p:blipFill>
        <p:spPr>
          <a:xfrm>
            <a:off x="8386354" y="736200"/>
            <a:ext cx="3373255" cy="3031659"/>
          </a:xfrm>
          <a:prstGeom prst="rect">
            <a:avLst/>
          </a:prstGeom>
        </p:spPr>
      </p:pic>
      <p:sp>
        <p:nvSpPr>
          <p:cNvPr id="9" name="Título 1">
            <a:extLst>
              <a:ext uri="{FF2B5EF4-FFF2-40B4-BE49-F238E27FC236}">
                <a16:creationId xmlns:a16="http://schemas.microsoft.com/office/drawing/2014/main" id="{8B045654-C38F-462A-B234-750950D0079E}"/>
              </a:ext>
            </a:extLst>
          </p:cNvPr>
          <p:cNvSpPr>
            <a:spLocks noGrp="1"/>
          </p:cNvSpPr>
          <p:nvPr>
            <p:ph type="title"/>
          </p:nvPr>
        </p:nvSpPr>
        <p:spPr>
          <a:xfrm>
            <a:off x="806303" y="201026"/>
            <a:ext cx="4468327" cy="1325563"/>
          </a:xfrm>
        </p:spPr>
        <p:txBody>
          <a:bodyPr vert="horz" lIns="91440" tIns="45720" rIns="91440" bIns="45720" rtlCol="0" anchor="ctr">
            <a:normAutofit/>
          </a:bodyPr>
          <a:lstStyle/>
          <a:p>
            <a:pPr algn="ctr"/>
            <a:r>
              <a:rPr lang="es-CO" b="0" dirty="0">
                <a:latin typeface="Montserrat" panose="00000500000000000000" pitchFamily="50" charset="0"/>
              </a:rPr>
              <a:t>Estudios adicionales</a:t>
            </a:r>
          </a:p>
        </p:txBody>
      </p:sp>
    </p:spTree>
    <p:extLst>
      <p:ext uri="{BB962C8B-B14F-4D97-AF65-F5344CB8AC3E}">
        <p14:creationId xmlns:p14="http://schemas.microsoft.com/office/powerpoint/2010/main" val="321265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4297326" cy="1325563"/>
          </a:xfrm>
        </p:spPr>
        <p:txBody>
          <a:bodyPr vert="horz" lIns="91440" tIns="45720" rIns="91440" bIns="45720" rtlCol="0" anchor="ctr">
            <a:normAutofit/>
          </a:bodyPr>
          <a:lstStyle/>
          <a:p>
            <a:r>
              <a:rPr lang="es-CO" b="0" dirty="0">
                <a:latin typeface="Montserrat" panose="00000500000000000000" pitchFamily="50" charset="0"/>
              </a:rPr>
              <a:t>Epidemiología</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1825624"/>
            <a:ext cx="5885119" cy="1725649"/>
          </a:xfrm>
        </p:spPr>
        <p:txBody>
          <a:bodyPr>
            <a:normAutofit/>
          </a:bodyPr>
          <a:lstStyle/>
          <a:p>
            <a:r>
              <a:rPr lang="es-CO" sz="2400" dirty="0">
                <a:latin typeface="Montserrat" panose="00000500000000000000" pitchFamily="50" charset="0"/>
              </a:rPr>
              <a:t>2.1% - 24% para dolor no cíclico.</a:t>
            </a:r>
          </a:p>
          <a:p>
            <a:r>
              <a:rPr lang="es-CO" sz="2400" dirty="0">
                <a:latin typeface="Montserrat" panose="00000500000000000000" pitchFamily="50" charset="0"/>
              </a:rPr>
              <a:t>8% - 21% dispareunia.</a:t>
            </a:r>
          </a:p>
          <a:p>
            <a:r>
              <a:rPr lang="es-CO" sz="2400" dirty="0">
                <a:latin typeface="Montserrat" panose="00000500000000000000" pitchFamily="50" charset="0"/>
              </a:rPr>
              <a:t>16% - 81% para dismenorrea.</a:t>
            </a:r>
          </a:p>
        </p:txBody>
      </p:sp>
      <p:grpSp>
        <p:nvGrpSpPr>
          <p:cNvPr id="5" name="Group 4"/>
          <p:cNvGrpSpPr>
            <a:grpSpLocks noChangeAspect="1"/>
          </p:cNvGrpSpPr>
          <p:nvPr/>
        </p:nvGrpSpPr>
        <p:grpSpPr bwMode="auto">
          <a:xfrm>
            <a:off x="5928652" y="2704362"/>
            <a:ext cx="5577547" cy="2941143"/>
            <a:chOff x="918" y="582"/>
            <a:chExt cx="5840" cy="3160"/>
          </a:xfrm>
          <a:gradFill>
            <a:gsLst>
              <a:gs pos="77000">
                <a:schemeClr val="accent5"/>
              </a:gs>
              <a:gs pos="53975">
                <a:schemeClr val="accent3"/>
              </a:gs>
              <a:gs pos="30000">
                <a:schemeClr val="accent2"/>
              </a:gs>
              <a:gs pos="0">
                <a:schemeClr val="accent1"/>
              </a:gs>
              <a:gs pos="100000">
                <a:schemeClr val="accent3">
                  <a:lumMod val="60000"/>
                  <a:lumOff val="40000"/>
                </a:schemeClr>
              </a:gs>
            </a:gsLst>
            <a:path path="circle">
              <a:fillToRect r="100000" b="100000"/>
            </a:path>
          </a:gradFill>
        </p:grpSpPr>
        <p:sp>
          <p:nvSpPr>
            <p:cNvPr id="6" name="Freeform 5"/>
            <p:cNvSpPr>
              <a:spLocks noEditPoints="1"/>
            </p:cNvSpPr>
            <p:nvPr/>
          </p:nvSpPr>
          <p:spPr bwMode="auto">
            <a:xfrm>
              <a:off x="918" y="582"/>
              <a:ext cx="5840" cy="3160"/>
            </a:xfrm>
            <a:custGeom>
              <a:avLst/>
              <a:gdLst>
                <a:gd name="T0" fmla="*/ 609 w 2787"/>
                <a:gd name="T1" fmla="*/ 204 h 1508"/>
                <a:gd name="T2" fmla="*/ 798 w 2787"/>
                <a:gd name="T3" fmla="*/ 348 h 1508"/>
                <a:gd name="T4" fmla="*/ 534 w 2787"/>
                <a:gd name="T5" fmla="*/ 165 h 1508"/>
                <a:gd name="T6" fmla="*/ 430 w 2787"/>
                <a:gd name="T7" fmla="*/ 244 h 1508"/>
                <a:gd name="T8" fmla="*/ 659 w 2787"/>
                <a:gd name="T9" fmla="*/ 331 h 1508"/>
                <a:gd name="T10" fmla="*/ 648 w 2787"/>
                <a:gd name="T11" fmla="*/ 65 h 1508"/>
                <a:gd name="T12" fmla="*/ 724 w 2787"/>
                <a:gd name="T13" fmla="*/ 94 h 1508"/>
                <a:gd name="T14" fmla="*/ 1257 w 2787"/>
                <a:gd name="T15" fmla="*/ 471 h 1508"/>
                <a:gd name="T16" fmla="*/ 482 w 2787"/>
                <a:gd name="T17" fmla="*/ 125 h 1508"/>
                <a:gd name="T18" fmla="*/ 457 w 2787"/>
                <a:gd name="T19" fmla="*/ 166 h 1508"/>
                <a:gd name="T20" fmla="*/ 560 w 2787"/>
                <a:gd name="T21" fmla="*/ 67 h 1508"/>
                <a:gd name="T22" fmla="*/ 608 w 2787"/>
                <a:gd name="T23" fmla="*/ 140 h 1508"/>
                <a:gd name="T24" fmla="*/ 1753 w 2787"/>
                <a:gd name="T25" fmla="*/ 58 h 1508"/>
                <a:gd name="T26" fmla="*/ 1255 w 2787"/>
                <a:gd name="T27" fmla="*/ 441 h 1508"/>
                <a:gd name="T28" fmla="*/ 2013 w 2787"/>
                <a:gd name="T29" fmla="*/ 68 h 1508"/>
                <a:gd name="T30" fmla="*/ 1264 w 2787"/>
                <a:gd name="T31" fmla="*/ 427 h 1508"/>
                <a:gd name="T32" fmla="*/ 1280 w 2787"/>
                <a:gd name="T33" fmla="*/ 404 h 1508"/>
                <a:gd name="T34" fmla="*/ 1455 w 2787"/>
                <a:gd name="T35" fmla="*/ 251 h 1508"/>
                <a:gd name="T36" fmla="*/ 2293 w 2787"/>
                <a:gd name="T37" fmla="*/ 957 h 1508"/>
                <a:gd name="T38" fmla="*/ 2292 w 2787"/>
                <a:gd name="T39" fmla="*/ 1259 h 1508"/>
                <a:gd name="T40" fmla="*/ 2402 w 2787"/>
                <a:gd name="T41" fmla="*/ 997 h 1508"/>
                <a:gd name="T42" fmla="*/ 2409 w 2787"/>
                <a:gd name="T43" fmla="*/ 466 h 1508"/>
                <a:gd name="T44" fmla="*/ 2256 w 2787"/>
                <a:gd name="T45" fmla="*/ 1010 h 1508"/>
                <a:gd name="T46" fmla="*/ 1554 w 2787"/>
                <a:gd name="T47" fmla="*/ 659 h 1508"/>
                <a:gd name="T48" fmla="*/ 2505 w 2787"/>
                <a:gd name="T49" fmla="*/ 1024 h 1508"/>
                <a:gd name="T50" fmla="*/ 2663 w 2787"/>
                <a:gd name="T51" fmla="*/ 1334 h 1508"/>
                <a:gd name="T52" fmla="*/ 2534 w 2787"/>
                <a:gd name="T53" fmla="*/ 365 h 1508"/>
                <a:gd name="T54" fmla="*/ 2238 w 2787"/>
                <a:gd name="T55" fmla="*/ 707 h 1508"/>
                <a:gd name="T56" fmla="*/ 1926 w 2787"/>
                <a:gd name="T57" fmla="*/ 863 h 1508"/>
                <a:gd name="T58" fmla="*/ 1658 w 2787"/>
                <a:gd name="T59" fmla="*/ 858 h 1508"/>
                <a:gd name="T60" fmla="*/ 1440 w 2787"/>
                <a:gd name="T61" fmla="*/ 1246 h 1508"/>
                <a:gd name="T62" fmla="*/ 1381 w 2787"/>
                <a:gd name="T63" fmla="*/ 668 h 1508"/>
                <a:gd name="T64" fmla="*/ 1603 w 2787"/>
                <a:gd name="T65" fmla="*/ 537 h 1508"/>
                <a:gd name="T66" fmla="*/ 1427 w 2787"/>
                <a:gd name="T67" fmla="*/ 595 h 1508"/>
                <a:gd name="T68" fmla="*/ 1284 w 2787"/>
                <a:gd name="T69" fmla="*/ 534 h 1508"/>
                <a:gd name="T70" fmla="*/ 1469 w 2787"/>
                <a:gd name="T71" fmla="*/ 425 h 1508"/>
                <a:gd name="T72" fmla="*/ 1406 w 2787"/>
                <a:gd name="T73" fmla="*/ 301 h 1508"/>
                <a:gd name="T74" fmla="*/ 1719 w 2787"/>
                <a:gd name="T75" fmla="*/ 265 h 1508"/>
                <a:gd name="T76" fmla="*/ 1983 w 2787"/>
                <a:gd name="T77" fmla="*/ 166 h 1508"/>
                <a:gd name="T78" fmla="*/ 2607 w 2787"/>
                <a:gd name="T79" fmla="*/ 255 h 1508"/>
                <a:gd name="T80" fmla="*/ 1713 w 2787"/>
                <a:gd name="T81" fmla="*/ 603 h 1508"/>
                <a:gd name="T82" fmla="*/ 719 w 2787"/>
                <a:gd name="T83" fmla="*/ 801 h 1508"/>
                <a:gd name="T84" fmla="*/ 779 w 2787"/>
                <a:gd name="T85" fmla="*/ 1397 h 1508"/>
                <a:gd name="T86" fmla="*/ 486 w 2787"/>
                <a:gd name="T87" fmla="*/ 787 h 1508"/>
                <a:gd name="T88" fmla="*/ 128 w 2787"/>
                <a:gd name="T89" fmla="*/ 392 h 1508"/>
                <a:gd name="T90" fmla="*/ 42 w 2787"/>
                <a:gd name="T91" fmla="*/ 248 h 1508"/>
                <a:gd name="T92" fmla="*/ 570 w 2787"/>
                <a:gd name="T93" fmla="*/ 255 h 1508"/>
                <a:gd name="T94" fmla="*/ 629 w 2787"/>
                <a:gd name="T95" fmla="*/ 318 h 1508"/>
                <a:gd name="T96" fmla="*/ 829 w 2787"/>
                <a:gd name="T97" fmla="*/ 435 h 1508"/>
                <a:gd name="T98" fmla="*/ 805 w 2787"/>
                <a:gd name="T99" fmla="*/ 559 h 1508"/>
                <a:gd name="T100" fmla="*/ 669 w 2787"/>
                <a:gd name="T101" fmla="*/ 746 h 1508"/>
                <a:gd name="T102" fmla="*/ 693 w 2787"/>
                <a:gd name="T103" fmla="*/ 893 h 1508"/>
                <a:gd name="T104" fmla="*/ 621 w 2787"/>
                <a:gd name="T105" fmla="*/ 564 h 1508"/>
                <a:gd name="T106" fmla="*/ 350 w 2787"/>
                <a:gd name="T107" fmla="*/ 304 h 1508"/>
                <a:gd name="T108" fmla="*/ 553 w 2787"/>
                <a:gd name="T109" fmla="*/ 487 h 1508"/>
                <a:gd name="T110" fmla="*/ 386 w 2787"/>
                <a:gd name="T111" fmla="*/ 137 h 1508"/>
                <a:gd name="T112" fmla="*/ 1645 w 2787"/>
                <a:gd name="T113" fmla="*/ 1191 h 1508"/>
                <a:gd name="T114" fmla="*/ 2263 w 2787"/>
                <a:gd name="T115" fmla="*/ 904 h 1508"/>
                <a:gd name="T116" fmla="*/ 2159 w 2787"/>
                <a:gd name="T117" fmla="*/ 997 h 1508"/>
                <a:gd name="T118" fmla="*/ 734 w 2787"/>
                <a:gd name="T119" fmla="*/ 803 h 1508"/>
                <a:gd name="T120" fmla="*/ 1155 w 2787"/>
                <a:gd name="T121" fmla="*/ 122 h 1508"/>
                <a:gd name="T122" fmla="*/ 909 w 2787"/>
                <a:gd name="T123" fmla="*/ 264 h 1508"/>
                <a:gd name="T124" fmla="*/ 2094 w 2787"/>
                <a:gd name="T125" fmla="*/ 1003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7" h="1508">
                  <a:moveTo>
                    <a:pt x="1256" y="418"/>
                  </a:moveTo>
                  <a:cubicBezTo>
                    <a:pt x="1255" y="420"/>
                    <a:pt x="1257" y="421"/>
                    <a:pt x="1260" y="421"/>
                  </a:cubicBezTo>
                  <a:cubicBezTo>
                    <a:pt x="1257" y="426"/>
                    <a:pt x="1253" y="420"/>
                    <a:pt x="1251" y="418"/>
                  </a:cubicBezTo>
                  <a:cubicBezTo>
                    <a:pt x="1251" y="418"/>
                    <a:pt x="1251" y="417"/>
                    <a:pt x="1252" y="416"/>
                  </a:cubicBezTo>
                  <a:cubicBezTo>
                    <a:pt x="1253" y="417"/>
                    <a:pt x="1253" y="417"/>
                    <a:pt x="1254" y="418"/>
                  </a:cubicBezTo>
                  <a:cubicBezTo>
                    <a:pt x="1254" y="417"/>
                    <a:pt x="1254" y="416"/>
                    <a:pt x="1254" y="416"/>
                  </a:cubicBezTo>
                  <a:cubicBezTo>
                    <a:pt x="1255" y="416"/>
                    <a:pt x="1255" y="416"/>
                    <a:pt x="1256" y="418"/>
                  </a:cubicBezTo>
                  <a:close/>
                  <a:moveTo>
                    <a:pt x="554" y="204"/>
                  </a:moveTo>
                  <a:cubicBezTo>
                    <a:pt x="553" y="205"/>
                    <a:pt x="552" y="205"/>
                    <a:pt x="551" y="206"/>
                  </a:cubicBezTo>
                  <a:cubicBezTo>
                    <a:pt x="548" y="199"/>
                    <a:pt x="546" y="200"/>
                    <a:pt x="539" y="200"/>
                  </a:cubicBezTo>
                  <a:cubicBezTo>
                    <a:pt x="543" y="198"/>
                    <a:pt x="546" y="196"/>
                    <a:pt x="550" y="193"/>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1" y="186"/>
                  </a:cubicBezTo>
                  <a:cubicBezTo>
                    <a:pt x="520" y="186"/>
                    <a:pt x="517" y="190"/>
                    <a:pt x="516" y="192"/>
                  </a:cubicBezTo>
                  <a:cubicBezTo>
                    <a:pt x="517" y="192"/>
                    <a:pt x="525" y="195"/>
                    <a:pt x="525" y="196"/>
                  </a:cubicBezTo>
                  <a:cubicBezTo>
                    <a:pt x="525" y="200"/>
                    <a:pt x="525" y="206"/>
                    <a:pt x="520" y="205"/>
                  </a:cubicBezTo>
                  <a:cubicBezTo>
                    <a:pt x="517" y="204"/>
                    <a:pt x="514" y="198"/>
                    <a:pt x="511" y="199"/>
                  </a:cubicBezTo>
                  <a:cubicBezTo>
                    <a:pt x="509" y="200"/>
                    <a:pt x="505" y="202"/>
                    <a:pt x="508" y="205"/>
                  </a:cubicBezTo>
                  <a:cubicBezTo>
                    <a:pt x="515" y="210"/>
                    <a:pt x="522" y="212"/>
                    <a:pt x="528" y="219"/>
                  </a:cubicBezTo>
                  <a:cubicBezTo>
                    <a:pt x="530" y="222"/>
                    <a:pt x="532" y="226"/>
                    <a:pt x="536" y="227"/>
                  </a:cubicBezTo>
                  <a:cubicBezTo>
                    <a:pt x="539" y="228"/>
                    <a:pt x="544" y="225"/>
                    <a:pt x="542" y="221"/>
                  </a:cubicBezTo>
                  <a:cubicBezTo>
                    <a:pt x="547" y="223"/>
                    <a:pt x="561" y="214"/>
                    <a:pt x="552" y="211"/>
                  </a:cubicBezTo>
                  <a:cubicBezTo>
                    <a:pt x="554" y="210"/>
                    <a:pt x="555" y="210"/>
                    <a:pt x="556" y="209"/>
                  </a:cubicBezTo>
                  <a:cubicBezTo>
                    <a:pt x="556" y="208"/>
                    <a:pt x="555" y="206"/>
                    <a:pt x="554" y="204"/>
                  </a:cubicBezTo>
                  <a:close/>
                  <a:moveTo>
                    <a:pt x="1246" y="417"/>
                  </a:moveTo>
                  <a:cubicBezTo>
                    <a:pt x="1247" y="418"/>
                    <a:pt x="1245" y="421"/>
                    <a:pt x="1247" y="423"/>
                  </a:cubicBezTo>
                  <a:cubicBezTo>
                    <a:pt x="1247" y="420"/>
                    <a:pt x="1247" y="419"/>
                    <a:pt x="1249" y="416"/>
                  </a:cubicBezTo>
                  <a:cubicBezTo>
                    <a:pt x="1248" y="416"/>
                    <a:pt x="1246" y="416"/>
                    <a:pt x="1245" y="416"/>
                  </a:cubicBezTo>
                  <a:cubicBezTo>
                    <a:pt x="1245" y="417"/>
                    <a:pt x="1246" y="417"/>
                    <a:pt x="1246" y="417"/>
                  </a:cubicBezTo>
                  <a:close/>
                  <a:moveTo>
                    <a:pt x="706" y="285"/>
                  </a:moveTo>
                  <a:cubicBezTo>
                    <a:pt x="708" y="287"/>
                    <a:pt x="716" y="292"/>
                    <a:pt x="719" y="287"/>
                  </a:cubicBezTo>
                  <a:cubicBezTo>
                    <a:pt x="722" y="282"/>
                    <a:pt x="719" y="280"/>
                    <a:pt x="721" y="275"/>
                  </a:cubicBezTo>
                  <a:cubicBezTo>
                    <a:pt x="715" y="266"/>
                    <a:pt x="699" y="279"/>
                    <a:pt x="706" y="285"/>
                  </a:cubicBezTo>
                  <a:close/>
                  <a:moveTo>
                    <a:pt x="751" y="228"/>
                  </a:moveTo>
                  <a:cubicBezTo>
                    <a:pt x="749" y="221"/>
                    <a:pt x="740" y="222"/>
                    <a:pt x="735" y="224"/>
                  </a:cubicBezTo>
                  <a:cubicBezTo>
                    <a:pt x="732" y="225"/>
                    <a:pt x="725" y="213"/>
                    <a:pt x="722" y="211"/>
                  </a:cubicBezTo>
                  <a:cubicBezTo>
                    <a:pt x="719" y="207"/>
                    <a:pt x="711" y="204"/>
                    <a:pt x="706" y="204"/>
                  </a:cubicBezTo>
                  <a:cubicBezTo>
                    <a:pt x="704" y="205"/>
                    <a:pt x="699" y="204"/>
                    <a:pt x="697" y="206"/>
                  </a:cubicBezTo>
                  <a:cubicBezTo>
                    <a:pt x="696" y="207"/>
                    <a:pt x="691" y="212"/>
                    <a:pt x="690" y="211"/>
                  </a:cubicBezTo>
                  <a:cubicBezTo>
                    <a:pt x="685" y="208"/>
                    <a:pt x="685" y="208"/>
                    <a:pt x="681" y="212"/>
                  </a:cubicBezTo>
                  <a:cubicBezTo>
                    <a:pt x="679" y="215"/>
                    <a:pt x="675" y="215"/>
                    <a:pt x="678" y="211"/>
                  </a:cubicBezTo>
                  <a:cubicBezTo>
                    <a:pt x="680" y="206"/>
                    <a:pt x="681" y="206"/>
                    <a:pt x="678" y="201"/>
                  </a:cubicBezTo>
                  <a:cubicBezTo>
                    <a:pt x="677" y="197"/>
                    <a:pt x="675" y="198"/>
                    <a:pt x="673" y="195"/>
                  </a:cubicBezTo>
                  <a:cubicBezTo>
                    <a:pt x="672" y="193"/>
                    <a:pt x="672" y="188"/>
                    <a:pt x="669" y="188"/>
                  </a:cubicBezTo>
                  <a:cubicBezTo>
                    <a:pt x="667" y="188"/>
                    <a:pt x="663" y="187"/>
                    <a:pt x="660" y="188"/>
                  </a:cubicBezTo>
                  <a:cubicBezTo>
                    <a:pt x="655" y="190"/>
                    <a:pt x="649" y="193"/>
                    <a:pt x="643" y="194"/>
                  </a:cubicBezTo>
                  <a:cubicBezTo>
                    <a:pt x="643" y="192"/>
                    <a:pt x="644" y="189"/>
                    <a:pt x="644" y="187"/>
                  </a:cubicBezTo>
                  <a:cubicBezTo>
                    <a:pt x="635" y="186"/>
                    <a:pt x="631" y="186"/>
                    <a:pt x="622" y="190"/>
                  </a:cubicBezTo>
                  <a:cubicBezTo>
                    <a:pt x="616" y="192"/>
                    <a:pt x="612" y="196"/>
                    <a:pt x="609" y="204"/>
                  </a:cubicBezTo>
                  <a:cubicBezTo>
                    <a:pt x="608" y="207"/>
                    <a:pt x="604" y="213"/>
                    <a:pt x="605" y="216"/>
                  </a:cubicBezTo>
                  <a:cubicBezTo>
                    <a:pt x="605" y="217"/>
                    <a:pt x="606" y="226"/>
                    <a:pt x="607" y="226"/>
                  </a:cubicBezTo>
                  <a:cubicBezTo>
                    <a:pt x="615" y="227"/>
                    <a:pt x="621" y="226"/>
                    <a:pt x="627" y="233"/>
                  </a:cubicBezTo>
                  <a:cubicBezTo>
                    <a:pt x="621" y="232"/>
                    <a:pt x="615" y="232"/>
                    <a:pt x="609" y="231"/>
                  </a:cubicBezTo>
                  <a:cubicBezTo>
                    <a:pt x="611" y="236"/>
                    <a:pt x="616" y="239"/>
                    <a:pt x="620" y="242"/>
                  </a:cubicBezTo>
                  <a:cubicBezTo>
                    <a:pt x="623" y="244"/>
                    <a:pt x="625" y="241"/>
                    <a:pt x="628" y="241"/>
                  </a:cubicBezTo>
                  <a:cubicBezTo>
                    <a:pt x="634" y="240"/>
                    <a:pt x="630" y="242"/>
                    <a:pt x="633" y="245"/>
                  </a:cubicBezTo>
                  <a:cubicBezTo>
                    <a:pt x="635" y="247"/>
                    <a:pt x="640" y="247"/>
                    <a:pt x="642" y="247"/>
                  </a:cubicBezTo>
                  <a:cubicBezTo>
                    <a:pt x="648" y="248"/>
                    <a:pt x="656" y="246"/>
                    <a:pt x="661" y="249"/>
                  </a:cubicBezTo>
                  <a:cubicBezTo>
                    <a:pt x="663" y="249"/>
                    <a:pt x="665" y="250"/>
                    <a:pt x="667" y="251"/>
                  </a:cubicBezTo>
                  <a:cubicBezTo>
                    <a:pt x="668" y="251"/>
                    <a:pt x="669" y="248"/>
                    <a:pt x="670" y="248"/>
                  </a:cubicBezTo>
                  <a:cubicBezTo>
                    <a:pt x="673" y="249"/>
                    <a:pt x="673" y="253"/>
                    <a:pt x="676" y="251"/>
                  </a:cubicBezTo>
                  <a:cubicBezTo>
                    <a:pt x="674" y="249"/>
                    <a:pt x="672" y="247"/>
                    <a:pt x="669" y="245"/>
                  </a:cubicBezTo>
                  <a:cubicBezTo>
                    <a:pt x="679" y="248"/>
                    <a:pt x="685" y="250"/>
                    <a:pt x="694" y="247"/>
                  </a:cubicBezTo>
                  <a:cubicBezTo>
                    <a:pt x="692" y="244"/>
                    <a:pt x="692" y="242"/>
                    <a:pt x="688" y="241"/>
                  </a:cubicBezTo>
                  <a:cubicBezTo>
                    <a:pt x="693" y="236"/>
                    <a:pt x="692" y="243"/>
                    <a:pt x="696" y="245"/>
                  </a:cubicBezTo>
                  <a:cubicBezTo>
                    <a:pt x="697" y="245"/>
                    <a:pt x="700" y="243"/>
                    <a:pt x="701" y="245"/>
                  </a:cubicBezTo>
                  <a:cubicBezTo>
                    <a:pt x="701" y="247"/>
                    <a:pt x="701" y="249"/>
                    <a:pt x="702" y="251"/>
                  </a:cubicBezTo>
                  <a:cubicBezTo>
                    <a:pt x="706" y="247"/>
                    <a:pt x="714" y="257"/>
                    <a:pt x="717" y="260"/>
                  </a:cubicBezTo>
                  <a:cubicBezTo>
                    <a:pt x="711" y="261"/>
                    <a:pt x="709" y="260"/>
                    <a:pt x="709" y="268"/>
                  </a:cubicBezTo>
                  <a:cubicBezTo>
                    <a:pt x="712" y="267"/>
                    <a:pt x="715" y="266"/>
                    <a:pt x="718" y="264"/>
                  </a:cubicBezTo>
                  <a:cubicBezTo>
                    <a:pt x="722" y="263"/>
                    <a:pt x="722" y="263"/>
                    <a:pt x="724" y="267"/>
                  </a:cubicBezTo>
                  <a:cubicBezTo>
                    <a:pt x="727" y="272"/>
                    <a:pt x="734" y="270"/>
                    <a:pt x="737" y="276"/>
                  </a:cubicBezTo>
                  <a:cubicBezTo>
                    <a:pt x="739" y="280"/>
                    <a:pt x="741" y="283"/>
                    <a:pt x="743" y="287"/>
                  </a:cubicBezTo>
                  <a:cubicBezTo>
                    <a:pt x="744" y="289"/>
                    <a:pt x="742" y="290"/>
                    <a:pt x="740" y="291"/>
                  </a:cubicBezTo>
                  <a:cubicBezTo>
                    <a:pt x="735" y="296"/>
                    <a:pt x="731" y="301"/>
                    <a:pt x="726" y="306"/>
                  </a:cubicBezTo>
                  <a:cubicBezTo>
                    <a:pt x="727" y="307"/>
                    <a:pt x="733" y="310"/>
                    <a:pt x="732" y="313"/>
                  </a:cubicBezTo>
                  <a:cubicBezTo>
                    <a:pt x="732" y="314"/>
                    <a:pt x="723" y="315"/>
                    <a:pt x="722" y="316"/>
                  </a:cubicBezTo>
                  <a:cubicBezTo>
                    <a:pt x="716" y="317"/>
                    <a:pt x="709" y="315"/>
                    <a:pt x="704" y="315"/>
                  </a:cubicBezTo>
                  <a:cubicBezTo>
                    <a:pt x="704" y="318"/>
                    <a:pt x="699" y="319"/>
                    <a:pt x="697" y="323"/>
                  </a:cubicBezTo>
                  <a:cubicBezTo>
                    <a:pt x="696" y="325"/>
                    <a:pt x="700" y="330"/>
                    <a:pt x="703" y="330"/>
                  </a:cubicBezTo>
                  <a:cubicBezTo>
                    <a:pt x="707" y="330"/>
                    <a:pt x="711" y="331"/>
                    <a:pt x="714" y="328"/>
                  </a:cubicBezTo>
                  <a:cubicBezTo>
                    <a:pt x="717" y="325"/>
                    <a:pt x="721" y="328"/>
                    <a:pt x="725" y="328"/>
                  </a:cubicBezTo>
                  <a:cubicBezTo>
                    <a:pt x="725" y="327"/>
                    <a:pt x="725" y="326"/>
                    <a:pt x="725" y="325"/>
                  </a:cubicBezTo>
                  <a:cubicBezTo>
                    <a:pt x="728" y="324"/>
                    <a:pt x="729" y="326"/>
                    <a:pt x="729" y="328"/>
                  </a:cubicBezTo>
                  <a:cubicBezTo>
                    <a:pt x="735" y="324"/>
                    <a:pt x="735" y="328"/>
                    <a:pt x="739" y="334"/>
                  </a:cubicBezTo>
                  <a:cubicBezTo>
                    <a:pt x="742" y="338"/>
                    <a:pt x="746" y="337"/>
                    <a:pt x="749" y="339"/>
                  </a:cubicBezTo>
                  <a:cubicBezTo>
                    <a:pt x="747" y="340"/>
                    <a:pt x="745" y="341"/>
                    <a:pt x="743" y="342"/>
                  </a:cubicBezTo>
                  <a:cubicBezTo>
                    <a:pt x="747" y="345"/>
                    <a:pt x="749" y="346"/>
                    <a:pt x="753" y="346"/>
                  </a:cubicBezTo>
                  <a:cubicBezTo>
                    <a:pt x="753" y="347"/>
                    <a:pt x="752" y="348"/>
                    <a:pt x="752" y="348"/>
                  </a:cubicBezTo>
                  <a:cubicBezTo>
                    <a:pt x="756" y="349"/>
                    <a:pt x="760" y="350"/>
                    <a:pt x="764" y="351"/>
                  </a:cubicBezTo>
                  <a:cubicBezTo>
                    <a:pt x="765" y="352"/>
                    <a:pt x="765" y="355"/>
                    <a:pt x="768" y="356"/>
                  </a:cubicBezTo>
                  <a:cubicBezTo>
                    <a:pt x="776" y="358"/>
                    <a:pt x="784" y="360"/>
                    <a:pt x="791" y="362"/>
                  </a:cubicBezTo>
                  <a:cubicBezTo>
                    <a:pt x="792" y="358"/>
                    <a:pt x="793" y="357"/>
                    <a:pt x="790" y="355"/>
                  </a:cubicBezTo>
                  <a:cubicBezTo>
                    <a:pt x="787" y="353"/>
                    <a:pt x="784" y="351"/>
                    <a:pt x="781" y="349"/>
                  </a:cubicBezTo>
                  <a:cubicBezTo>
                    <a:pt x="780" y="347"/>
                    <a:pt x="775" y="348"/>
                    <a:pt x="774" y="346"/>
                  </a:cubicBezTo>
                  <a:cubicBezTo>
                    <a:pt x="773" y="343"/>
                    <a:pt x="771" y="340"/>
                    <a:pt x="769" y="338"/>
                  </a:cubicBezTo>
                  <a:cubicBezTo>
                    <a:pt x="772" y="339"/>
                    <a:pt x="775" y="340"/>
                    <a:pt x="778" y="341"/>
                  </a:cubicBezTo>
                  <a:cubicBezTo>
                    <a:pt x="777" y="340"/>
                    <a:pt x="777" y="339"/>
                    <a:pt x="777" y="337"/>
                  </a:cubicBezTo>
                  <a:cubicBezTo>
                    <a:pt x="781" y="340"/>
                    <a:pt x="786" y="343"/>
                    <a:pt x="791" y="346"/>
                  </a:cubicBezTo>
                  <a:cubicBezTo>
                    <a:pt x="793" y="348"/>
                    <a:pt x="798" y="354"/>
                    <a:pt x="800" y="353"/>
                  </a:cubicBezTo>
                  <a:cubicBezTo>
                    <a:pt x="799" y="351"/>
                    <a:pt x="798" y="350"/>
                    <a:pt x="798" y="348"/>
                  </a:cubicBezTo>
                  <a:cubicBezTo>
                    <a:pt x="798" y="349"/>
                    <a:pt x="800" y="349"/>
                    <a:pt x="801" y="349"/>
                  </a:cubicBezTo>
                  <a:cubicBezTo>
                    <a:pt x="802" y="345"/>
                    <a:pt x="796" y="344"/>
                    <a:pt x="799" y="340"/>
                  </a:cubicBezTo>
                  <a:cubicBezTo>
                    <a:pt x="800" y="341"/>
                    <a:pt x="801" y="343"/>
                    <a:pt x="803" y="345"/>
                  </a:cubicBezTo>
                  <a:cubicBezTo>
                    <a:pt x="802" y="342"/>
                    <a:pt x="803" y="337"/>
                    <a:pt x="801" y="334"/>
                  </a:cubicBezTo>
                  <a:cubicBezTo>
                    <a:pt x="800" y="332"/>
                    <a:pt x="796" y="333"/>
                    <a:pt x="796" y="329"/>
                  </a:cubicBezTo>
                  <a:cubicBezTo>
                    <a:pt x="795" y="325"/>
                    <a:pt x="795" y="324"/>
                    <a:pt x="792" y="322"/>
                  </a:cubicBezTo>
                  <a:cubicBezTo>
                    <a:pt x="789" y="321"/>
                    <a:pt x="786" y="319"/>
                    <a:pt x="785" y="323"/>
                  </a:cubicBezTo>
                  <a:cubicBezTo>
                    <a:pt x="784" y="320"/>
                    <a:pt x="783" y="317"/>
                    <a:pt x="782" y="314"/>
                  </a:cubicBezTo>
                  <a:cubicBezTo>
                    <a:pt x="781" y="310"/>
                    <a:pt x="780" y="312"/>
                    <a:pt x="777" y="313"/>
                  </a:cubicBezTo>
                  <a:cubicBezTo>
                    <a:pt x="776" y="311"/>
                    <a:pt x="775" y="309"/>
                    <a:pt x="775" y="306"/>
                  </a:cubicBezTo>
                  <a:cubicBezTo>
                    <a:pt x="777" y="307"/>
                    <a:pt x="779" y="307"/>
                    <a:pt x="781" y="307"/>
                  </a:cubicBezTo>
                  <a:cubicBezTo>
                    <a:pt x="781" y="303"/>
                    <a:pt x="776" y="303"/>
                    <a:pt x="779" y="299"/>
                  </a:cubicBezTo>
                  <a:cubicBezTo>
                    <a:pt x="781" y="297"/>
                    <a:pt x="783" y="297"/>
                    <a:pt x="786" y="299"/>
                  </a:cubicBezTo>
                  <a:cubicBezTo>
                    <a:pt x="788" y="300"/>
                    <a:pt x="791" y="305"/>
                    <a:pt x="793" y="306"/>
                  </a:cubicBezTo>
                  <a:cubicBezTo>
                    <a:pt x="795" y="306"/>
                    <a:pt x="799" y="303"/>
                    <a:pt x="801" y="303"/>
                  </a:cubicBezTo>
                  <a:cubicBezTo>
                    <a:pt x="803" y="307"/>
                    <a:pt x="798" y="308"/>
                    <a:pt x="795" y="309"/>
                  </a:cubicBezTo>
                  <a:cubicBezTo>
                    <a:pt x="800" y="316"/>
                    <a:pt x="803" y="318"/>
                    <a:pt x="810" y="321"/>
                  </a:cubicBezTo>
                  <a:cubicBezTo>
                    <a:pt x="812" y="317"/>
                    <a:pt x="810" y="312"/>
                    <a:pt x="810" y="308"/>
                  </a:cubicBezTo>
                  <a:cubicBezTo>
                    <a:pt x="816" y="312"/>
                    <a:pt x="818" y="309"/>
                    <a:pt x="824" y="306"/>
                  </a:cubicBezTo>
                  <a:cubicBezTo>
                    <a:pt x="822" y="305"/>
                    <a:pt x="820" y="304"/>
                    <a:pt x="818" y="303"/>
                  </a:cubicBezTo>
                  <a:cubicBezTo>
                    <a:pt x="820" y="301"/>
                    <a:pt x="824" y="302"/>
                    <a:pt x="826" y="303"/>
                  </a:cubicBezTo>
                  <a:cubicBezTo>
                    <a:pt x="827" y="297"/>
                    <a:pt x="829" y="294"/>
                    <a:pt x="824" y="291"/>
                  </a:cubicBezTo>
                  <a:cubicBezTo>
                    <a:pt x="821" y="290"/>
                    <a:pt x="814" y="292"/>
                    <a:pt x="811" y="292"/>
                  </a:cubicBezTo>
                  <a:cubicBezTo>
                    <a:pt x="812" y="290"/>
                    <a:pt x="813" y="288"/>
                    <a:pt x="814" y="287"/>
                  </a:cubicBezTo>
                  <a:cubicBezTo>
                    <a:pt x="809" y="286"/>
                    <a:pt x="807" y="286"/>
                    <a:pt x="803" y="282"/>
                  </a:cubicBezTo>
                  <a:cubicBezTo>
                    <a:pt x="800" y="279"/>
                    <a:pt x="799" y="277"/>
                    <a:pt x="795" y="276"/>
                  </a:cubicBezTo>
                  <a:cubicBezTo>
                    <a:pt x="786" y="273"/>
                    <a:pt x="778" y="269"/>
                    <a:pt x="769" y="266"/>
                  </a:cubicBezTo>
                  <a:cubicBezTo>
                    <a:pt x="772" y="265"/>
                    <a:pt x="774" y="265"/>
                    <a:pt x="777" y="265"/>
                  </a:cubicBezTo>
                  <a:cubicBezTo>
                    <a:pt x="776" y="263"/>
                    <a:pt x="776" y="260"/>
                    <a:pt x="775" y="258"/>
                  </a:cubicBezTo>
                  <a:cubicBezTo>
                    <a:pt x="779" y="259"/>
                    <a:pt x="782" y="259"/>
                    <a:pt x="785" y="260"/>
                  </a:cubicBezTo>
                  <a:cubicBezTo>
                    <a:pt x="783" y="255"/>
                    <a:pt x="784" y="255"/>
                    <a:pt x="779" y="256"/>
                  </a:cubicBezTo>
                  <a:cubicBezTo>
                    <a:pt x="776" y="256"/>
                    <a:pt x="773" y="255"/>
                    <a:pt x="771" y="254"/>
                  </a:cubicBezTo>
                  <a:cubicBezTo>
                    <a:pt x="775" y="251"/>
                    <a:pt x="777" y="250"/>
                    <a:pt x="782" y="251"/>
                  </a:cubicBezTo>
                  <a:cubicBezTo>
                    <a:pt x="782" y="247"/>
                    <a:pt x="778" y="245"/>
                    <a:pt x="775" y="243"/>
                  </a:cubicBezTo>
                  <a:cubicBezTo>
                    <a:pt x="774" y="247"/>
                    <a:pt x="770" y="248"/>
                    <a:pt x="767" y="249"/>
                  </a:cubicBezTo>
                  <a:cubicBezTo>
                    <a:pt x="768" y="245"/>
                    <a:pt x="765" y="246"/>
                    <a:pt x="762" y="245"/>
                  </a:cubicBezTo>
                  <a:cubicBezTo>
                    <a:pt x="766" y="244"/>
                    <a:pt x="772" y="244"/>
                    <a:pt x="773" y="239"/>
                  </a:cubicBezTo>
                  <a:cubicBezTo>
                    <a:pt x="770" y="238"/>
                    <a:pt x="754" y="227"/>
                    <a:pt x="752" y="232"/>
                  </a:cubicBezTo>
                  <a:cubicBezTo>
                    <a:pt x="750" y="235"/>
                    <a:pt x="744" y="239"/>
                    <a:pt x="743" y="234"/>
                  </a:cubicBezTo>
                  <a:cubicBezTo>
                    <a:pt x="742" y="232"/>
                    <a:pt x="750" y="229"/>
                    <a:pt x="751" y="228"/>
                  </a:cubicBezTo>
                  <a:close/>
                  <a:moveTo>
                    <a:pt x="507" y="150"/>
                  </a:moveTo>
                  <a:cubicBezTo>
                    <a:pt x="505" y="150"/>
                    <a:pt x="503" y="151"/>
                    <a:pt x="502" y="153"/>
                  </a:cubicBezTo>
                  <a:cubicBezTo>
                    <a:pt x="504" y="153"/>
                    <a:pt x="506" y="153"/>
                    <a:pt x="508" y="153"/>
                  </a:cubicBezTo>
                  <a:cubicBezTo>
                    <a:pt x="501" y="158"/>
                    <a:pt x="511" y="158"/>
                    <a:pt x="514" y="157"/>
                  </a:cubicBezTo>
                  <a:cubicBezTo>
                    <a:pt x="520" y="156"/>
                    <a:pt x="525" y="156"/>
                    <a:pt x="530" y="155"/>
                  </a:cubicBezTo>
                  <a:cubicBezTo>
                    <a:pt x="529" y="157"/>
                    <a:pt x="528" y="158"/>
                    <a:pt x="526" y="158"/>
                  </a:cubicBezTo>
                  <a:cubicBezTo>
                    <a:pt x="526" y="158"/>
                    <a:pt x="527" y="158"/>
                    <a:pt x="527" y="159"/>
                  </a:cubicBezTo>
                  <a:cubicBezTo>
                    <a:pt x="525" y="158"/>
                    <a:pt x="523" y="159"/>
                    <a:pt x="522" y="161"/>
                  </a:cubicBezTo>
                  <a:cubicBezTo>
                    <a:pt x="524" y="161"/>
                    <a:pt x="526" y="161"/>
                    <a:pt x="528" y="162"/>
                  </a:cubicBezTo>
                  <a:cubicBezTo>
                    <a:pt x="527" y="162"/>
                    <a:pt x="525" y="163"/>
                    <a:pt x="524" y="163"/>
                  </a:cubicBezTo>
                  <a:cubicBezTo>
                    <a:pt x="524" y="166"/>
                    <a:pt x="527" y="166"/>
                    <a:pt x="530" y="167"/>
                  </a:cubicBezTo>
                  <a:cubicBezTo>
                    <a:pt x="531" y="168"/>
                    <a:pt x="532" y="165"/>
                    <a:pt x="534" y="165"/>
                  </a:cubicBezTo>
                  <a:cubicBezTo>
                    <a:pt x="538" y="165"/>
                    <a:pt x="543" y="167"/>
                    <a:pt x="547" y="164"/>
                  </a:cubicBezTo>
                  <a:cubicBezTo>
                    <a:pt x="546" y="163"/>
                    <a:pt x="545" y="162"/>
                    <a:pt x="543" y="161"/>
                  </a:cubicBezTo>
                  <a:cubicBezTo>
                    <a:pt x="545" y="160"/>
                    <a:pt x="545" y="159"/>
                    <a:pt x="545" y="157"/>
                  </a:cubicBezTo>
                  <a:cubicBezTo>
                    <a:pt x="546" y="157"/>
                    <a:pt x="547" y="158"/>
                    <a:pt x="548" y="158"/>
                  </a:cubicBezTo>
                  <a:cubicBezTo>
                    <a:pt x="549" y="155"/>
                    <a:pt x="547" y="155"/>
                    <a:pt x="546" y="152"/>
                  </a:cubicBezTo>
                  <a:cubicBezTo>
                    <a:pt x="546" y="150"/>
                    <a:pt x="548" y="148"/>
                    <a:pt x="547" y="145"/>
                  </a:cubicBezTo>
                  <a:cubicBezTo>
                    <a:pt x="547" y="144"/>
                    <a:pt x="545" y="140"/>
                    <a:pt x="544" y="140"/>
                  </a:cubicBezTo>
                  <a:cubicBezTo>
                    <a:pt x="542" y="139"/>
                    <a:pt x="539" y="137"/>
                    <a:pt x="537" y="138"/>
                  </a:cubicBezTo>
                  <a:cubicBezTo>
                    <a:pt x="533" y="141"/>
                    <a:pt x="529" y="137"/>
                    <a:pt x="523" y="139"/>
                  </a:cubicBezTo>
                  <a:cubicBezTo>
                    <a:pt x="516" y="141"/>
                    <a:pt x="527" y="142"/>
                    <a:pt x="528" y="145"/>
                  </a:cubicBezTo>
                  <a:cubicBezTo>
                    <a:pt x="527" y="144"/>
                    <a:pt x="525" y="145"/>
                    <a:pt x="524" y="145"/>
                  </a:cubicBezTo>
                  <a:cubicBezTo>
                    <a:pt x="526" y="147"/>
                    <a:pt x="528" y="149"/>
                    <a:pt x="529" y="151"/>
                  </a:cubicBezTo>
                  <a:cubicBezTo>
                    <a:pt x="527" y="150"/>
                    <a:pt x="511" y="134"/>
                    <a:pt x="511" y="145"/>
                  </a:cubicBezTo>
                  <a:cubicBezTo>
                    <a:pt x="513" y="145"/>
                    <a:pt x="515" y="145"/>
                    <a:pt x="516" y="145"/>
                  </a:cubicBezTo>
                  <a:cubicBezTo>
                    <a:pt x="513" y="147"/>
                    <a:pt x="513" y="151"/>
                    <a:pt x="517" y="149"/>
                  </a:cubicBezTo>
                  <a:cubicBezTo>
                    <a:pt x="516" y="153"/>
                    <a:pt x="510" y="150"/>
                    <a:pt x="507" y="150"/>
                  </a:cubicBezTo>
                  <a:close/>
                  <a:moveTo>
                    <a:pt x="507" y="254"/>
                  </a:moveTo>
                  <a:cubicBezTo>
                    <a:pt x="508" y="248"/>
                    <a:pt x="511" y="250"/>
                    <a:pt x="515" y="252"/>
                  </a:cubicBezTo>
                  <a:cubicBezTo>
                    <a:pt x="515" y="251"/>
                    <a:pt x="516" y="251"/>
                    <a:pt x="516" y="250"/>
                  </a:cubicBezTo>
                  <a:cubicBezTo>
                    <a:pt x="521" y="257"/>
                    <a:pt x="520" y="247"/>
                    <a:pt x="520" y="244"/>
                  </a:cubicBezTo>
                  <a:cubicBezTo>
                    <a:pt x="515" y="245"/>
                    <a:pt x="509" y="241"/>
                    <a:pt x="503" y="238"/>
                  </a:cubicBezTo>
                  <a:cubicBezTo>
                    <a:pt x="501" y="237"/>
                    <a:pt x="493" y="234"/>
                    <a:pt x="492" y="231"/>
                  </a:cubicBezTo>
                  <a:cubicBezTo>
                    <a:pt x="491" y="229"/>
                    <a:pt x="494" y="225"/>
                    <a:pt x="493" y="222"/>
                  </a:cubicBezTo>
                  <a:cubicBezTo>
                    <a:pt x="490" y="214"/>
                    <a:pt x="488" y="203"/>
                    <a:pt x="481" y="199"/>
                  </a:cubicBezTo>
                  <a:cubicBezTo>
                    <a:pt x="478" y="198"/>
                    <a:pt x="475" y="193"/>
                    <a:pt x="473" y="197"/>
                  </a:cubicBezTo>
                  <a:cubicBezTo>
                    <a:pt x="472" y="198"/>
                    <a:pt x="467" y="194"/>
                    <a:pt x="465" y="194"/>
                  </a:cubicBezTo>
                  <a:cubicBezTo>
                    <a:pt x="467" y="197"/>
                    <a:pt x="463" y="197"/>
                    <a:pt x="464" y="199"/>
                  </a:cubicBezTo>
                  <a:cubicBezTo>
                    <a:pt x="465" y="201"/>
                    <a:pt x="465" y="203"/>
                    <a:pt x="466" y="205"/>
                  </a:cubicBezTo>
                  <a:cubicBezTo>
                    <a:pt x="468" y="210"/>
                    <a:pt x="469" y="215"/>
                    <a:pt x="471" y="219"/>
                  </a:cubicBezTo>
                  <a:cubicBezTo>
                    <a:pt x="468" y="221"/>
                    <a:pt x="466" y="223"/>
                    <a:pt x="465" y="219"/>
                  </a:cubicBezTo>
                  <a:cubicBezTo>
                    <a:pt x="463" y="215"/>
                    <a:pt x="462" y="211"/>
                    <a:pt x="461" y="206"/>
                  </a:cubicBezTo>
                  <a:cubicBezTo>
                    <a:pt x="459" y="200"/>
                    <a:pt x="449" y="200"/>
                    <a:pt x="444" y="201"/>
                  </a:cubicBezTo>
                  <a:cubicBezTo>
                    <a:pt x="447" y="203"/>
                    <a:pt x="449" y="206"/>
                    <a:pt x="452" y="208"/>
                  </a:cubicBezTo>
                  <a:cubicBezTo>
                    <a:pt x="450" y="208"/>
                    <a:pt x="445" y="206"/>
                    <a:pt x="444" y="207"/>
                  </a:cubicBezTo>
                  <a:cubicBezTo>
                    <a:pt x="441" y="211"/>
                    <a:pt x="441" y="211"/>
                    <a:pt x="437" y="211"/>
                  </a:cubicBezTo>
                  <a:cubicBezTo>
                    <a:pt x="438" y="209"/>
                    <a:pt x="439" y="208"/>
                    <a:pt x="440" y="206"/>
                  </a:cubicBezTo>
                  <a:cubicBezTo>
                    <a:pt x="437" y="205"/>
                    <a:pt x="429" y="199"/>
                    <a:pt x="426" y="200"/>
                  </a:cubicBezTo>
                  <a:cubicBezTo>
                    <a:pt x="424" y="200"/>
                    <a:pt x="424" y="205"/>
                    <a:pt x="422" y="205"/>
                  </a:cubicBezTo>
                  <a:cubicBezTo>
                    <a:pt x="419" y="205"/>
                    <a:pt x="417" y="206"/>
                    <a:pt x="415" y="206"/>
                  </a:cubicBezTo>
                  <a:cubicBezTo>
                    <a:pt x="418" y="203"/>
                    <a:pt x="422" y="199"/>
                    <a:pt x="417" y="195"/>
                  </a:cubicBezTo>
                  <a:cubicBezTo>
                    <a:pt x="413" y="193"/>
                    <a:pt x="411" y="195"/>
                    <a:pt x="407" y="196"/>
                  </a:cubicBezTo>
                  <a:cubicBezTo>
                    <a:pt x="397" y="200"/>
                    <a:pt x="391" y="203"/>
                    <a:pt x="383" y="209"/>
                  </a:cubicBezTo>
                  <a:cubicBezTo>
                    <a:pt x="385" y="209"/>
                    <a:pt x="386" y="211"/>
                    <a:pt x="387" y="211"/>
                  </a:cubicBezTo>
                  <a:cubicBezTo>
                    <a:pt x="384" y="214"/>
                    <a:pt x="379" y="216"/>
                    <a:pt x="379" y="222"/>
                  </a:cubicBezTo>
                  <a:cubicBezTo>
                    <a:pt x="382" y="222"/>
                    <a:pt x="385" y="222"/>
                    <a:pt x="387" y="222"/>
                  </a:cubicBezTo>
                  <a:cubicBezTo>
                    <a:pt x="387" y="222"/>
                    <a:pt x="387" y="224"/>
                    <a:pt x="386" y="225"/>
                  </a:cubicBezTo>
                  <a:cubicBezTo>
                    <a:pt x="392" y="224"/>
                    <a:pt x="397" y="224"/>
                    <a:pt x="403" y="224"/>
                  </a:cubicBezTo>
                  <a:cubicBezTo>
                    <a:pt x="397" y="227"/>
                    <a:pt x="391" y="229"/>
                    <a:pt x="385" y="232"/>
                  </a:cubicBezTo>
                  <a:cubicBezTo>
                    <a:pt x="389" y="235"/>
                    <a:pt x="390" y="237"/>
                    <a:pt x="394" y="237"/>
                  </a:cubicBezTo>
                  <a:cubicBezTo>
                    <a:pt x="400" y="237"/>
                    <a:pt x="406" y="237"/>
                    <a:pt x="412" y="237"/>
                  </a:cubicBezTo>
                  <a:cubicBezTo>
                    <a:pt x="420" y="237"/>
                    <a:pt x="427" y="239"/>
                    <a:pt x="436" y="241"/>
                  </a:cubicBezTo>
                  <a:cubicBezTo>
                    <a:pt x="442" y="242"/>
                    <a:pt x="432" y="244"/>
                    <a:pt x="430" y="244"/>
                  </a:cubicBezTo>
                  <a:cubicBezTo>
                    <a:pt x="426" y="244"/>
                    <a:pt x="421" y="243"/>
                    <a:pt x="417" y="242"/>
                  </a:cubicBezTo>
                  <a:cubicBezTo>
                    <a:pt x="410" y="241"/>
                    <a:pt x="401" y="245"/>
                    <a:pt x="394" y="247"/>
                  </a:cubicBezTo>
                  <a:cubicBezTo>
                    <a:pt x="398" y="261"/>
                    <a:pt x="411" y="258"/>
                    <a:pt x="422" y="259"/>
                  </a:cubicBezTo>
                  <a:cubicBezTo>
                    <a:pt x="422" y="266"/>
                    <a:pt x="423" y="270"/>
                    <a:pt x="430" y="269"/>
                  </a:cubicBezTo>
                  <a:cubicBezTo>
                    <a:pt x="438" y="269"/>
                    <a:pt x="445" y="268"/>
                    <a:pt x="453" y="267"/>
                  </a:cubicBezTo>
                  <a:cubicBezTo>
                    <a:pt x="459" y="267"/>
                    <a:pt x="461" y="263"/>
                    <a:pt x="466" y="262"/>
                  </a:cubicBezTo>
                  <a:cubicBezTo>
                    <a:pt x="469" y="262"/>
                    <a:pt x="471" y="261"/>
                    <a:pt x="473" y="259"/>
                  </a:cubicBezTo>
                  <a:cubicBezTo>
                    <a:pt x="476" y="257"/>
                    <a:pt x="476" y="254"/>
                    <a:pt x="479" y="256"/>
                  </a:cubicBezTo>
                  <a:cubicBezTo>
                    <a:pt x="478" y="256"/>
                    <a:pt x="479" y="258"/>
                    <a:pt x="478" y="259"/>
                  </a:cubicBezTo>
                  <a:cubicBezTo>
                    <a:pt x="482" y="260"/>
                    <a:pt x="486" y="260"/>
                    <a:pt x="489" y="261"/>
                  </a:cubicBezTo>
                  <a:cubicBezTo>
                    <a:pt x="489" y="262"/>
                    <a:pt x="488" y="262"/>
                    <a:pt x="487" y="263"/>
                  </a:cubicBezTo>
                  <a:cubicBezTo>
                    <a:pt x="494" y="263"/>
                    <a:pt x="500" y="266"/>
                    <a:pt x="506" y="266"/>
                  </a:cubicBezTo>
                  <a:cubicBezTo>
                    <a:pt x="508" y="266"/>
                    <a:pt x="514" y="263"/>
                    <a:pt x="514" y="262"/>
                  </a:cubicBezTo>
                  <a:cubicBezTo>
                    <a:pt x="514" y="259"/>
                    <a:pt x="510" y="260"/>
                    <a:pt x="513" y="256"/>
                  </a:cubicBezTo>
                  <a:cubicBezTo>
                    <a:pt x="508" y="255"/>
                    <a:pt x="506" y="257"/>
                    <a:pt x="503" y="260"/>
                  </a:cubicBezTo>
                  <a:cubicBezTo>
                    <a:pt x="503" y="257"/>
                    <a:pt x="503" y="255"/>
                    <a:pt x="501" y="252"/>
                  </a:cubicBezTo>
                  <a:cubicBezTo>
                    <a:pt x="502" y="252"/>
                    <a:pt x="503" y="252"/>
                    <a:pt x="504" y="253"/>
                  </a:cubicBezTo>
                  <a:cubicBezTo>
                    <a:pt x="505" y="253"/>
                    <a:pt x="506" y="254"/>
                    <a:pt x="507" y="254"/>
                  </a:cubicBezTo>
                  <a:close/>
                  <a:moveTo>
                    <a:pt x="531" y="262"/>
                  </a:moveTo>
                  <a:cubicBezTo>
                    <a:pt x="532" y="263"/>
                    <a:pt x="533" y="264"/>
                    <a:pt x="534" y="265"/>
                  </a:cubicBezTo>
                  <a:cubicBezTo>
                    <a:pt x="535" y="264"/>
                    <a:pt x="536" y="264"/>
                    <a:pt x="536" y="263"/>
                  </a:cubicBezTo>
                  <a:cubicBezTo>
                    <a:pt x="536" y="265"/>
                    <a:pt x="538" y="266"/>
                    <a:pt x="539" y="266"/>
                  </a:cubicBezTo>
                  <a:cubicBezTo>
                    <a:pt x="540" y="266"/>
                    <a:pt x="540" y="265"/>
                    <a:pt x="540" y="265"/>
                  </a:cubicBezTo>
                  <a:cubicBezTo>
                    <a:pt x="542" y="269"/>
                    <a:pt x="549" y="270"/>
                    <a:pt x="553" y="270"/>
                  </a:cubicBezTo>
                  <a:cubicBezTo>
                    <a:pt x="557" y="271"/>
                    <a:pt x="561" y="267"/>
                    <a:pt x="565" y="265"/>
                  </a:cubicBezTo>
                  <a:cubicBezTo>
                    <a:pt x="560" y="260"/>
                    <a:pt x="555" y="257"/>
                    <a:pt x="550" y="253"/>
                  </a:cubicBezTo>
                  <a:cubicBezTo>
                    <a:pt x="547" y="251"/>
                    <a:pt x="545" y="248"/>
                    <a:pt x="542" y="251"/>
                  </a:cubicBezTo>
                  <a:cubicBezTo>
                    <a:pt x="540" y="253"/>
                    <a:pt x="537" y="255"/>
                    <a:pt x="540" y="258"/>
                  </a:cubicBezTo>
                  <a:cubicBezTo>
                    <a:pt x="539" y="258"/>
                    <a:pt x="539" y="258"/>
                    <a:pt x="538" y="258"/>
                  </a:cubicBezTo>
                  <a:cubicBezTo>
                    <a:pt x="536" y="262"/>
                    <a:pt x="533" y="259"/>
                    <a:pt x="531" y="262"/>
                  </a:cubicBezTo>
                  <a:close/>
                  <a:moveTo>
                    <a:pt x="1250" y="413"/>
                  </a:moveTo>
                  <a:cubicBezTo>
                    <a:pt x="1249" y="413"/>
                    <a:pt x="1249" y="413"/>
                    <a:pt x="1248" y="413"/>
                  </a:cubicBezTo>
                  <a:cubicBezTo>
                    <a:pt x="1249" y="414"/>
                    <a:pt x="1249" y="414"/>
                    <a:pt x="1249" y="415"/>
                  </a:cubicBezTo>
                  <a:cubicBezTo>
                    <a:pt x="1251" y="413"/>
                    <a:pt x="1252" y="412"/>
                    <a:pt x="1254" y="412"/>
                  </a:cubicBezTo>
                  <a:cubicBezTo>
                    <a:pt x="1254" y="411"/>
                    <a:pt x="1253" y="411"/>
                    <a:pt x="1253" y="410"/>
                  </a:cubicBezTo>
                  <a:cubicBezTo>
                    <a:pt x="1256" y="410"/>
                    <a:pt x="1256" y="405"/>
                    <a:pt x="1254" y="406"/>
                  </a:cubicBezTo>
                  <a:cubicBezTo>
                    <a:pt x="1252" y="407"/>
                    <a:pt x="1245" y="409"/>
                    <a:pt x="1250" y="413"/>
                  </a:cubicBezTo>
                  <a:close/>
                  <a:moveTo>
                    <a:pt x="681" y="337"/>
                  </a:moveTo>
                  <a:cubicBezTo>
                    <a:pt x="676" y="333"/>
                    <a:pt x="675" y="333"/>
                    <a:pt x="669" y="334"/>
                  </a:cubicBezTo>
                  <a:cubicBezTo>
                    <a:pt x="674" y="328"/>
                    <a:pt x="660" y="321"/>
                    <a:pt x="657" y="319"/>
                  </a:cubicBezTo>
                  <a:cubicBezTo>
                    <a:pt x="655" y="318"/>
                    <a:pt x="652" y="318"/>
                    <a:pt x="650" y="317"/>
                  </a:cubicBezTo>
                  <a:cubicBezTo>
                    <a:pt x="648" y="314"/>
                    <a:pt x="647" y="312"/>
                    <a:pt x="644" y="316"/>
                  </a:cubicBezTo>
                  <a:cubicBezTo>
                    <a:pt x="643" y="316"/>
                    <a:pt x="642" y="314"/>
                    <a:pt x="642" y="313"/>
                  </a:cubicBezTo>
                  <a:cubicBezTo>
                    <a:pt x="648" y="312"/>
                    <a:pt x="646" y="304"/>
                    <a:pt x="641" y="306"/>
                  </a:cubicBezTo>
                  <a:cubicBezTo>
                    <a:pt x="636" y="309"/>
                    <a:pt x="637" y="313"/>
                    <a:pt x="635" y="318"/>
                  </a:cubicBezTo>
                  <a:cubicBezTo>
                    <a:pt x="634" y="321"/>
                    <a:pt x="634" y="323"/>
                    <a:pt x="634" y="325"/>
                  </a:cubicBezTo>
                  <a:cubicBezTo>
                    <a:pt x="633" y="327"/>
                    <a:pt x="635" y="330"/>
                    <a:pt x="634" y="331"/>
                  </a:cubicBezTo>
                  <a:cubicBezTo>
                    <a:pt x="634" y="333"/>
                    <a:pt x="628" y="337"/>
                    <a:pt x="627" y="339"/>
                  </a:cubicBezTo>
                  <a:cubicBezTo>
                    <a:pt x="628" y="339"/>
                    <a:pt x="637" y="337"/>
                    <a:pt x="638" y="337"/>
                  </a:cubicBezTo>
                  <a:cubicBezTo>
                    <a:pt x="639" y="338"/>
                    <a:pt x="640" y="347"/>
                    <a:pt x="642" y="346"/>
                  </a:cubicBezTo>
                  <a:cubicBezTo>
                    <a:pt x="645" y="344"/>
                    <a:pt x="647" y="339"/>
                    <a:pt x="650" y="338"/>
                  </a:cubicBezTo>
                  <a:cubicBezTo>
                    <a:pt x="655" y="337"/>
                    <a:pt x="654" y="333"/>
                    <a:pt x="659" y="331"/>
                  </a:cubicBezTo>
                  <a:cubicBezTo>
                    <a:pt x="658" y="338"/>
                    <a:pt x="670" y="340"/>
                    <a:pt x="675" y="341"/>
                  </a:cubicBezTo>
                  <a:cubicBezTo>
                    <a:pt x="677" y="340"/>
                    <a:pt x="679" y="338"/>
                    <a:pt x="681" y="337"/>
                  </a:cubicBezTo>
                  <a:close/>
                  <a:moveTo>
                    <a:pt x="590" y="170"/>
                  </a:moveTo>
                  <a:cubicBezTo>
                    <a:pt x="591" y="174"/>
                    <a:pt x="597" y="170"/>
                    <a:pt x="599" y="168"/>
                  </a:cubicBezTo>
                  <a:cubicBezTo>
                    <a:pt x="601" y="172"/>
                    <a:pt x="601" y="173"/>
                    <a:pt x="605" y="173"/>
                  </a:cubicBezTo>
                  <a:cubicBezTo>
                    <a:pt x="608" y="174"/>
                    <a:pt x="611" y="175"/>
                    <a:pt x="612" y="170"/>
                  </a:cubicBezTo>
                  <a:cubicBezTo>
                    <a:pt x="612" y="171"/>
                    <a:pt x="613" y="172"/>
                    <a:pt x="614" y="173"/>
                  </a:cubicBezTo>
                  <a:cubicBezTo>
                    <a:pt x="614" y="171"/>
                    <a:pt x="615" y="170"/>
                    <a:pt x="615" y="168"/>
                  </a:cubicBezTo>
                  <a:cubicBezTo>
                    <a:pt x="619" y="170"/>
                    <a:pt x="614" y="175"/>
                    <a:pt x="619" y="175"/>
                  </a:cubicBezTo>
                  <a:cubicBezTo>
                    <a:pt x="624" y="175"/>
                    <a:pt x="629" y="176"/>
                    <a:pt x="634" y="176"/>
                  </a:cubicBezTo>
                  <a:cubicBezTo>
                    <a:pt x="633" y="175"/>
                    <a:pt x="634" y="173"/>
                    <a:pt x="633" y="172"/>
                  </a:cubicBezTo>
                  <a:cubicBezTo>
                    <a:pt x="636" y="176"/>
                    <a:pt x="642" y="177"/>
                    <a:pt x="644" y="172"/>
                  </a:cubicBezTo>
                  <a:cubicBezTo>
                    <a:pt x="645" y="177"/>
                    <a:pt x="652" y="174"/>
                    <a:pt x="656" y="173"/>
                  </a:cubicBezTo>
                  <a:cubicBezTo>
                    <a:pt x="656" y="171"/>
                    <a:pt x="655" y="169"/>
                    <a:pt x="655" y="167"/>
                  </a:cubicBezTo>
                  <a:cubicBezTo>
                    <a:pt x="660" y="167"/>
                    <a:pt x="657" y="173"/>
                    <a:pt x="661" y="174"/>
                  </a:cubicBezTo>
                  <a:cubicBezTo>
                    <a:pt x="664" y="175"/>
                    <a:pt x="666" y="176"/>
                    <a:pt x="669" y="176"/>
                  </a:cubicBezTo>
                  <a:cubicBezTo>
                    <a:pt x="671" y="176"/>
                    <a:pt x="680" y="175"/>
                    <a:pt x="681" y="173"/>
                  </a:cubicBezTo>
                  <a:cubicBezTo>
                    <a:pt x="682" y="169"/>
                    <a:pt x="684" y="169"/>
                    <a:pt x="688" y="168"/>
                  </a:cubicBezTo>
                  <a:cubicBezTo>
                    <a:pt x="686" y="166"/>
                    <a:pt x="684" y="166"/>
                    <a:pt x="681" y="165"/>
                  </a:cubicBezTo>
                  <a:cubicBezTo>
                    <a:pt x="683" y="164"/>
                    <a:pt x="685" y="162"/>
                    <a:pt x="687" y="161"/>
                  </a:cubicBezTo>
                  <a:cubicBezTo>
                    <a:pt x="679" y="155"/>
                    <a:pt x="670" y="150"/>
                    <a:pt x="660" y="153"/>
                  </a:cubicBezTo>
                  <a:cubicBezTo>
                    <a:pt x="656" y="154"/>
                    <a:pt x="653" y="152"/>
                    <a:pt x="649" y="154"/>
                  </a:cubicBezTo>
                  <a:cubicBezTo>
                    <a:pt x="644" y="155"/>
                    <a:pt x="640" y="156"/>
                    <a:pt x="636" y="157"/>
                  </a:cubicBezTo>
                  <a:cubicBezTo>
                    <a:pt x="637" y="158"/>
                    <a:pt x="638" y="159"/>
                    <a:pt x="639" y="159"/>
                  </a:cubicBezTo>
                  <a:cubicBezTo>
                    <a:pt x="634" y="158"/>
                    <a:pt x="628" y="155"/>
                    <a:pt x="624" y="156"/>
                  </a:cubicBezTo>
                  <a:cubicBezTo>
                    <a:pt x="622" y="156"/>
                    <a:pt x="620" y="159"/>
                    <a:pt x="618" y="158"/>
                  </a:cubicBezTo>
                  <a:cubicBezTo>
                    <a:pt x="616" y="156"/>
                    <a:pt x="614" y="155"/>
                    <a:pt x="612" y="154"/>
                  </a:cubicBezTo>
                  <a:cubicBezTo>
                    <a:pt x="611" y="153"/>
                    <a:pt x="602" y="148"/>
                    <a:pt x="602" y="148"/>
                  </a:cubicBezTo>
                  <a:cubicBezTo>
                    <a:pt x="601" y="145"/>
                    <a:pt x="610" y="148"/>
                    <a:pt x="611" y="144"/>
                  </a:cubicBezTo>
                  <a:cubicBezTo>
                    <a:pt x="608" y="144"/>
                    <a:pt x="606" y="143"/>
                    <a:pt x="603" y="142"/>
                  </a:cubicBezTo>
                  <a:cubicBezTo>
                    <a:pt x="600" y="141"/>
                    <a:pt x="602" y="140"/>
                    <a:pt x="599" y="138"/>
                  </a:cubicBezTo>
                  <a:cubicBezTo>
                    <a:pt x="595" y="135"/>
                    <a:pt x="590" y="139"/>
                    <a:pt x="585" y="138"/>
                  </a:cubicBezTo>
                  <a:cubicBezTo>
                    <a:pt x="581" y="137"/>
                    <a:pt x="578" y="133"/>
                    <a:pt x="574" y="132"/>
                  </a:cubicBezTo>
                  <a:cubicBezTo>
                    <a:pt x="569" y="132"/>
                    <a:pt x="563" y="129"/>
                    <a:pt x="559" y="131"/>
                  </a:cubicBezTo>
                  <a:cubicBezTo>
                    <a:pt x="551" y="133"/>
                    <a:pt x="553" y="136"/>
                    <a:pt x="558" y="141"/>
                  </a:cubicBezTo>
                  <a:cubicBezTo>
                    <a:pt x="563" y="146"/>
                    <a:pt x="566" y="145"/>
                    <a:pt x="572" y="144"/>
                  </a:cubicBezTo>
                  <a:cubicBezTo>
                    <a:pt x="577" y="143"/>
                    <a:pt x="580" y="141"/>
                    <a:pt x="583" y="146"/>
                  </a:cubicBezTo>
                  <a:cubicBezTo>
                    <a:pt x="586" y="148"/>
                    <a:pt x="592" y="153"/>
                    <a:pt x="588" y="157"/>
                  </a:cubicBezTo>
                  <a:cubicBezTo>
                    <a:pt x="586" y="163"/>
                    <a:pt x="587" y="164"/>
                    <a:pt x="590" y="170"/>
                  </a:cubicBezTo>
                  <a:close/>
                  <a:moveTo>
                    <a:pt x="724" y="277"/>
                  </a:moveTo>
                  <a:cubicBezTo>
                    <a:pt x="722" y="281"/>
                    <a:pt x="733" y="281"/>
                    <a:pt x="735" y="281"/>
                  </a:cubicBezTo>
                  <a:cubicBezTo>
                    <a:pt x="733" y="275"/>
                    <a:pt x="728" y="274"/>
                    <a:pt x="724" y="277"/>
                  </a:cubicBezTo>
                  <a:close/>
                  <a:moveTo>
                    <a:pt x="615" y="44"/>
                  </a:moveTo>
                  <a:cubicBezTo>
                    <a:pt x="611" y="47"/>
                    <a:pt x="607" y="50"/>
                    <a:pt x="603" y="53"/>
                  </a:cubicBezTo>
                  <a:cubicBezTo>
                    <a:pt x="610" y="58"/>
                    <a:pt x="616" y="54"/>
                    <a:pt x="624" y="54"/>
                  </a:cubicBezTo>
                  <a:cubicBezTo>
                    <a:pt x="631" y="53"/>
                    <a:pt x="638" y="51"/>
                    <a:pt x="644" y="49"/>
                  </a:cubicBezTo>
                  <a:cubicBezTo>
                    <a:pt x="638" y="52"/>
                    <a:pt x="634" y="55"/>
                    <a:pt x="627" y="55"/>
                  </a:cubicBezTo>
                  <a:cubicBezTo>
                    <a:pt x="620" y="56"/>
                    <a:pt x="616" y="55"/>
                    <a:pt x="610" y="58"/>
                  </a:cubicBezTo>
                  <a:cubicBezTo>
                    <a:pt x="617" y="60"/>
                    <a:pt x="623" y="64"/>
                    <a:pt x="629" y="60"/>
                  </a:cubicBezTo>
                  <a:cubicBezTo>
                    <a:pt x="637" y="55"/>
                    <a:pt x="640" y="55"/>
                    <a:pt x="649" y="54"/>
                  </a:cubicBezTo>
                  <a:cubicBezTo>
                    <a:pt x="641" y="56"/>
                    <a:pt x="637" y="58"/>
                    <a:pt x="631" y="64"/>
                  </a:cubicBezTo>
                  <a:cubicBezTo>
                    <a:pt x="637" y="64"/>
                    <a:pt x="642" y="65"/>
                    <a:pt x="648" y="65"/>
                  </a:cubicBezTo>
                  <a:cubicBezTo>
                    <a:pt x="652" y="65"/>
                    <a:pt x="653" y="66"/>
                    <a:pt x="653" y="61"/>
                  </a:cubicBezTo>
                  <a:cubicBezTo>
                    <a:pt x="653" y="60"/>
                    <a:pt x="658" y="59"/>
                    <a:pt x="660" y="59"/>
                  </a:cubicBezTo>
                  <a:cubicBezTo>
                    <a:pt x="659" y="59"/>
                    <a:pt x="658" y="61"/>
                    <a:pt x="657" y="61"/>
                  </a:cubicBezTo>
                  <a:cubicBezTo>
                    <a:pt x="661" y="60"/>
                    <a:pt x="664" y="59"/>
                    <a:pt x="668" y="58"/>
                  </a:cubicBezTo>
                  <a:cubicBezTo>
                    <a:pt x="665" y="61"/>
                    <a:pt x="663" y="63"/>
                    <a:pt x="660" y="65"/>
                  </a:cubicBezTo>
                  <a:cubicBezTo>
                    <a:pt x="664" y="64"/>
                    <a:pt x="669" y="63"/>
                    <a:pt x="673" y="62"/>
                  </a:cubicBezTo>
                  <a:cubicBezTo>
                    <a:pt x="676" y="62"/>
                    <a:pt x="682" y="62"/>
                    <a:pt x="684" y="60"/>
                  </a:cubicBezTo>
                  <a:cubicBezTo>
                    <a:pt x="691" y="54"/>
                    <a:pt x="697" y="51"/>
                    <a:pt x="705" y="47"/>
                  </a:cubicBezTo>
                  <a:cubicBezTo>
                    <a:pt x="701" y="51"/>
                    <a:pt x="698" y="54"/>
                    <a:pt x="694" y="57"/>
                  </a:cubicBezTo>
                  <a:cubicBezTo>
                    <a:pt x="697" y="58"/>
                    <a:pt x="699" y="59"/>
                    <a:pt x="701" y="60"/>
                  </a:cubicBezTo>
                  <a:cubicBezTo>
                    <a:pt x="687" y="63"/>
                    <a:pt x="673" y="66"/>
                    <a:pt x="659" y="69"/>
                  </a:cubicBezTo>
                  <a:cubicBezTo>
                    <a:pt x="664" y="73"/>
                    <a:pt x="669" y="78"/>
                    <a:pt x="673" y="82"/>
                  </a:cubicBezTo>
                  <a:cubicBezTo>
                    <a:pt x="667" y="78"/>
                    <a:pt x="660" y="72"/>
                    <a:pt x="653" y="70"/>
                  </a:cubicBezTo>
                  <a:cubicBezTo>
                    <a:pt x="652" y="70"/>
                    <a:pt x="633" y="70"/>
                    <a:pt x="634" y="69"/>
                  </a:cubicBezTo>
                  <a:cubicBezTo>
                    <a:pt x="628" y="80"/>
                    <a:pt x="639" y="79"/>
                    <a:pt x="645" y="84"/>
                  </a:cubicBezTo>
                  <a:cubicBezTo>
                    <a:pt x="651" y="88"/>
                    <a:pt x="656" y="94"/>
                    <a:pt x="659" y="100"/>
                  </a:cubicBezTo>
                  <a:cubicBezTo>
                    <a:pt x="650" y="96"/>
                    <a:pt x="636" y="94"/>
                    <a:pt x="628" y="102"/>
                  </a:cubicBezTo>
                  <a:cubicBezTo>
                    <a:pt x="620" y="110"/>
                    <a:pt x="627" y="110"/>
                    <a:pt x="634" y="112"/>
                  </a:cubicBezTo>
                  <a:cubicBezTo>
                    <a:pt x="639" y="113"/>
                    <a:pt x="643" y="106"/>
                    <a:pt x="646" y="103"/>
                  </a:cubicBezTo>
                  <a:cubicBezTo>
                    <a:pt x="644" y="111"/>
                    <a:pt x="637" y="116"/>
                    <a:pt x="645" y="121"/>
                  </a:cubicBezTo>
                  <a:cubicBezTo>
                    <a:pt x="652" y="126"/>
                    <a:pt x="660" y="116"/>
                    <a:pt x="663" y="112"/>
                  </a:cubicBezTo>
                  <a:cubicBezTo>
                    <a:pt x="657" y="121"/>
                    <a:pt x="653" y="128"/>
                    <a:pt x="642" y="125"/>
                  </a:cubicBezTo>
                  <a:cubicBezTo>
                    <a:pt x="637" y="124"/>
                    <a:pt x="637" y="117"/>
                    <a:pt x="633" y="117"/>
                  </a:cubicBezTo>
                  <a:cubicBezTo>
                    <a:pt x="627" y="116"/>
                    <a:pt x="625" y="116"/>
                    <a:pt x="619" y="118"/>
                  </a:cubicBezTo>
                  <a:cubicBezTo>
                    <a:pt x="623" y="124"/>
                    <a:pt x="623" y="124"/>
                    <a:pt x="629" y="125"/>
                  </a:cubicBezTo>
                  <a:cubicBezTo>
                    <a:pt x="625" y="129"/>
                    <a:pt x="622" y="128"/>
                    <a:pt x="617" y="130"/>
                  </a:cubicBezTo>
                  <a:cubicBezTo>
                    <a:pt x="615" y="131"/>
                    <a:pt x="610" y="132"/>
                    <a:pt x="609" y="134"/>
                  </a:cubicBezTo>
                  <a:cubicBezTo>
                    <a:pt x="608" y="135"/>
                    <a:pt x="611" y="137"/>
                    <a:pt x="609" y="138"/>
                  </a:cubicBezTo>
                  <a:cubicBezTo>
                    <a:pt x="612" y="143"/>
                    <a:pt x="613" y="140"/>
                    <a:pt x="616" y="136"/>
                  </a:cubicBezTo>
                  <a:cubicBezTo>
                    <a:pt x="617" y="142"/>
                    <a:pt x="624" y="145"/>
                    <a:pt x="626" y="139"/>
                  </a:cubicBezTo>
                  <a:cubicBezTo>
                    <a:pt x="626" y="145"/>
                    <a:pt x="630" y="142"/>
                    <a:pt x="633" y="142"/>
                  </a:cubicBezTo>
                  <a:cubicBezTo>
                    <a:pt x="637" y="142"/>
                    <a:pt x="640" y="143"/>
                    <a:pt x="643" y="143"/>
                  </a:cubicBezTo>
                  <a:cubicBezTo>
                    <a:pt x="648" y="143"/>
                    <a:pt x="649" y="139"/>
                    <a:pt x="652" y="140"/>
                  </a:cubicBezTo>
                  <a:cubicBezTo>
                    <a:pt x="654" y="141"/>
                    <a:pt x="658" y="143"/>
                    <a:pt x="657" y="138"/>
                  </a:cubicBezTo>
                  <a:cubicBezTo>
                    <a:pt x="659" y="142"/>
                    <a:pt x="666" y="145"/>
                    <a:pt x="667" y="139"/>
                  </a:cubicBezTo>
                  <a:cubicBezTo>
                    <a:pt x="670" y="143"/>
                    <a:pt x="672" y="138"/>
                    <a:pt x="674" y="140"/>
                  </a:cubicBezTo>
                  <a:cubicBezTo>
                    <a:pt x="677" y="142"/>
                    <a:pt x="676" y="144"/>
                    <a:pt x="675" y="148"/>
                  </a:cubicBezTo>
                  <a:cubicBezTo>
                    <a:pt x="680" y="146"/>
                    <a:pt x="684" y="145"/>
                    <a:pt x="689" y="144"/>
                  </a:cubicBezTo>
                  <a:cubicBezTo>
                    <a:pt x="690" y="143"/>
                    <a:pt x="691" y="141"/>
                    <a:pt x="692" y="140"/>
                  </a:cubicBezTo>
                  <a:cubicBezTo>
                    <a:pt x="693" y="140"/>
                    <a:pt x="694" y="142"/>
                    <a:pt x="696" y="141"/>
                  </a:cubicBezTo>
                  <a:cubicBezTo>
                    <a:pt x="697" y="141"/>
                    <a:pt x="701" y="141"/>
                    <a:pt x="700" y="139"/>
                  </a:cubicBezTo>
                  <a:cubicBezTo>
                    <a:pt x="700" y="137"/>
                    <a:pt x="701" y="134"/>
                    <a:pt x="699" y="133"/>
                  </a:cubicBezTo>
                  <a:cubicBezTo>
                    <a:pt x="696" y="131"/>
                    <a:pt x="696" y="130"/>
                    <a:pt x="693" y="132"/>
                  </a:cubicBezTo>
                  <a:cubicBezTo>
                    <a:pt x="691" y="133"/>
                    <a:pt x="690" y="134"/>
                    <a:pt x="688" y="131"/>
                  </a:cubicBezTo>
                  <a:cubicBezTo>
                    <a:pt x="687" y="129"/>
                    <a:pt x="695" y="123"/>
                    <a:pt x="697" y="121"/>
                  </a:cubicBezTo>
                  <a:cubicBezTo>
                    <a:pt x="701" y="117"/>
                    <a:pt x="694" y="115"/>
                    <a:pt x="696" y="113"/>
                  </a:cubicBezTo>
                  <a:cubicBezTo>
                    <a:pt x="698" y="112"/>
                    <a:pt x="704" y="116"/>
                    <a:pt x="707" y="115"/>
                  </a:cubicBezTo>
                  <a:cubicBezTo>
                    <a:pt x="713" y="113"/>
                    <a:pt x="714" y="112"/>
                    <a:pt x="718" y="107"/>
                  </a:cubicBezTo>
                  <a:cubicBezTo>
                    <a:pt x="715" y="106"/>
                    <a:pt x="712" y="104"/>
                    <a:pt x="710" y="103"/>
                  </a:cubicBezTo>
                  <a:cubicBezTo>
                    <a:pt x="714" y="102"/>
                    <a:pt x="719" y="102"/>
                    <a:pt x="723" y="101"/>
                  </a:cubicBezTo>
                  <a:cubicBezTo>
                    <a:pt x="724" y="95"/>
                    <a:pt x="712" y="95"/>
                    <a:pt x="708" y="94"/>
                  </a:cubicBezTo>
                  <a:cubicBezTo>
                    <a:pt x="713" y="94"/>
                    <a:pt x="719" y="94"/>
                    <a:pt x="724" y="94"/>
                  </a:cubicBezTo>
                  <a:cubicBezTo>
                    <a:pt x="725" y="88"/>
                    <a:pt x="710" y="89"/>
                    <a:pt x="706" y="89"/>
                  </a:cubicBezTo>
                  <a:cubicBezTo>
                    <a:pt x="716" y="88"/>
                    <a:pt x="725" y="87"/>
                    <a:pt x="735" y="85"/>
                  </a:cubicBezTo>
                  <a:cubicBezTo>
                    <a:pt x="734" y="83"/>
                    <a:pt x="734" y="82"/>
                    <a:pt x="733" y="80"/>
                  </a:cubicBezTo>
                  <a:cubicBezTo>
                    <a:pt x="737" y="81"/>
                    <a:pt x="741" y="83"/>
                    <a:pt x="745" y="82"/>
                  </a:cubicBezTo>
                  <a:cubicBezTo>
                    <a:pt x="749" y="79"/>
                    <a:pt x="752" y="77"/>
                    <a:pt x="755" y="73"/>
                  </a:cubicBezTo>
                  <a:cubicBezTo>
                    <a:pt x="752" y="73"/>
                    <a:pt x="748" y="73"/>
                    <a:pt x="745" y="73"/>
                  </a:cubicBezTo>
                  <a:cubicBezTo>
                    <a:pt x="750" y="72"/>
                    <a:pt x="756" y="70"/>
                    <a:pt x="762" y="69"/>
                  </a:cubicBezTo>
                  <a:cubicBezTo>
                    <a:pt x="766" y="68"/>
                    <a:pt x="772" y="63"/>
                    <a:pt x="777" y="60"/>
                  </a:cubicBezTo>
                  <a:cubicBezTo>
                    <a:pt x="782" y="57"/>
                    <a:pt x="801" y="52"/>
                    <a:pt x="802" y="45"/>
                  </a:cubicBezTo>
                  <a:cubicBezTo>
                    <a:pt x="787" y="48"/>
                    <a:pt x="773" y="51"/>
                    <a:pt x="759" y="53"/>
                  </a:cubicBezTo>
                  <a:cubicBezTo>
                    <a:pt x="767" y="51"/>
                    <a:pt x="776" y="48"/>
                    <a:pt x="785" y="46"/>
                  </a:cubicBezTo>
                  <a:cubicBezTo>
                    <a:pt x="780" y="45"/>
                    <a:pt x="775" y="44"/>
                    <a:pt x="770" y="43"/>
                  </a:cubicBezTo>
                  <a:cubicBezTo>
                    <a:pt x="781" y="42"/>
                    <a:pt x="792" y="41"/>
                    <a:pt x="803" y="41"/>
                  </a:cubicBezTo>
                  <a:cubicBezTo>
                    <a:pt x="811" y="40"/>
                    <a:pt x="821" y="32"/>
                    <a:pt x="829" y="28"/>
                  </a:cubicBezTo>
                  <a:cubicBezTo>
                    <a:pt x="819" y="24"/>
                    <a:pt x="810" y="22"/>
                    <a:pt x="799" y="20"/>
                  </a:cubicBezTo>
                  <a:cubicBezTo>
                    <a:pt x="791" y="18"/>
                    <a:pt x="783" y="21"/>
                    <a:pt x="774" y="23"/>
                  </a:cubicBezTo>
                  <a:cubicBezTo>
                    <a:pt x="779" y="20"/>
                    <a:pt x="783" y="18"/>
                    <a:pt x="788" y="15"/>
                  </a:cubicBezTo>
                  <a:cubicBezTo>
                    <a:pt x="779" y="14"/>
                    <a:pt x="770" y="11"/>
                    <a:pt x="761" y="11"/>
                  </a:cubicBezTo>
                  <a:cubicBezTo>
                    <a:pt x="753" y="11"/>
                    <a:pt x="743" y="14"/>
                    <a:pt x="735" y="15"/>
                  </a:cubicBezTo>
                  <a:cubicBezTo>
                    <a:pt x="736" y="17"/>
                    <a:pt x="737" y="20"/>
                    <a:pt x="738" y="22"/>
                  </a:cubicBezTo>
                  <a:cubicBezTo>
                    <a:pt x="734" y="19"/>
                    <a:pt x="729" y="14"/>
                    <a:pt x="724" y="13"/>
                  </a:cubicBezTo>
                  <a:cubicBezTo>
                    <a:pt x="717" y="13"/>
                    <a:pt x="710" y="13"/>
                    <a:pt x="703" y="13"/>
                  </a:cubicBezTo>
                  <a:cubicBezTo>
                    <a:pt x="707" y="17"/>
                    <a:pt x="712" y="20"/>
                    <a:pt x="716" y="23"/>
                  </a:cubicBezTo>
                  <a:cubicBezTo>
                    <a:pt x="711" y="21"/>
                    <a:pt x="706" y="19"/>
                    <a:pt x="701" y="17"/>
                  </a:cubicBezTo>
                  <a:cubicBezTo>
                    <a:pt x="698" y="16"/>
                    <a:pt x="690" y="14"/>
                    <a:pt x="688" y="15"/>
                  </a:cubicBezTo>
                  <a:cubicBezTo>
                    <a:pt x="686" y="16"/>
                    <a:pt x="685" y="18"/>
                    <a:pt x="683" y="19"/>
                  </a:cubicBezTo>
                  <a:cubicBezTo>
                    <a:pt x="680" y="19"/>
                    <a:pt x="676" y="19"/>
                    <a:pt x="673" y="19"/>
                  </a:cubicBezTo>
                  <a:cubicBezTo>
                    <a:pt x="670" y="19"/>
                    <a:pt x="666" y="25"/>
                    <a:pt x="663" y="27"/>
                  </a:cubicBezTo>
                  <a:cubicBezTo>
                    <a:pt x="671" y="31"/>
                    <a:pt x="679" y="36"/>
                    <a:pt x="688" y="40"/>
                  </a:cubicBezTo>
                  <a:cubicBezTo>
                    <a:pt x="678" y="38"/>
                    <a:pt x="669" y="36"/>
                    <a:pt x="660" y="34"/>
                  </a:cubicBezTo>
                  <a:cubicBezTo>
                    <a:pt x="656" y="32"/>
                    <a:pt x="652" y="28"/>
                    <a:pt x="648" y="26"/>
                  </a:cubicBezTo>
                  <a:cubicBezTo>
                    <a:pt x="645" y="24"/>
                    <a:pt x="641" y="25"/>
                    <a:pt x="638" y="25"/>
                  </a:cubicBezTo>
                  <a:cubicBezTo>
                    <a:pt x="638" y="26"/>
                    <a:pt x="639" y="28"/>
                    <a:pt x="640" y="30"/>
                  </a:cubicBezTo>
                  <a:cubicBezTo>
                    <a:pt x="636" y="30"/>
                    <a:pt x="633" y="30"/>
                    <a:pt x="629" y="30"/>
                  </a:cubicBezTo>
                  <a:cubicBezTo>
                    <a:pt x="632" y="32"/>
                    <a:pt x="634" y="33"/>
                    <a:pt x="637" y="34"/>
                  </a:cubicBezTo>
                  <a:cubicBezTo>
                    <a:pt x="628" y="34"/>
                    <a:pt x="615" y="29"/>
                    <a:pt x="610" y="40"/>
                  </a:cubicBezTo>
                  <a:cubicBezTo>
                    <a:pt x="604" y="34"/>
                    <a:pt x="596" y="39"/>
                    <a:pt x="589" y="42"/>
                  </a:cubicBezTo>
                  <a:cubicBezTo>
                    <a:pt x="594" y="45"/>
                    <a:pt x="598" y="47"/>
                    <a:pt x="602" y="49"/>
                  </a:cubicBezTo>
                  <a:cubicBezTo>
                    <a:pt x="606" y="47"/>
                    <a:pt x="610" y="45"/>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6" y="365"/>
                    <a:pt x="693" y="358"/>
                    <a:pt x="687" y="355"/>
                  </a:cubicBezTo>
                  <a:cubicBezTo>
                    <a:pt x="684" y="354"/>
                    <a:pt x="681" y="358"/>
                    <a:pt x="681" y="360"/>
                  </a:cubicBezTo>
                  <a:cubicBezTo>
                    <a:pt x="680" y="364"/>
                    <a:pt x="682" y="364"/>
                    <a:pt x="684" y="367"/>
                  </a:cubicBezTo>
                  <a:close/>
                  <a:moveTo>
                    <a:pt x="1228" y="485"/>
                  </a:moveTo>
                  <a:cubicBezTo>
                    <a:pt x="1227" y="486"/>
                    <a:pt x="1227" y="487"/>
                    <a:pt x="1226" y="488"/>
                  </a:cubicBezTo>
                  <a:cubicBezTo>
                    <a:pt x="1233" y="494"/>
                    <a:pt x="1242" y="482"/>
                    <a:pt x="1249" y="481"/>
                  </a:cubicBezTo>
                  <a:cubicBezTo>
                    <a:pt x="1252" y="480"/>
                    <a:pt x="1253" y="482"/>
                    <a:pt x="1254" y="479"/>
                  </a:cubicBezTo>
                  <a:cubicBezTo>
                    <a:pt x="1255" y="477"/>
                    <a:pt x="1256" y="474"/>
                    <a:pt x="1257" y="471"/>
                  </a:cubicBezTo>
                  <a:cubicBezTo>
                    <a:pt x="1258" y="468"/>
                    <a:pt x="1256" y="464"/>
                    <a:pt x="1254" y="461"/>
                  </a:cubicBezTo>
                  <a:cubicBezTo>
                    <a:pt x="1258" y="458"/>
                    <a:pt x="1260" y="458"/>
                    <a:pt x="1260" y="452"/>
                  </a:cubicBezTo>
                  <a:cubicBezTo>
                    <a:pt x="1258" y="452"/>
                    <a:pt x="1257" y="448"/>
                    <a:pt x="1255" y="446"/>
                  </a:cubicBezTo>
                  <a:cubicBezTo>
                    <a:pt x="1254" y="444"/>
                    <a:pt x="1250" y="446"/>
                    <a:pt x="1248" y="447"/>
                  </a:cubicBezTo>
                  <a:cubicBezTo>
                    <a:pt x="1249" y="446"/>
                    <a:pt x="1249" y="445"/>
                    <a:pt x="1249" y="445"/>
                  </a:cubicBezTo>
                  <a:cubicBezTo>
                    <a:pt x="1244" y="441"/>
                    <a:pt x="1238" y="448"/>
                    <a:pt x="1236" y="452"/>
                  </a:cubicBezTo>
                  <a:cubicBezTo>
                    <a:pt x="1238" y="453"/>
                    <a:pt x="1239" y="453"/>
                    <a:pt x="1241" y="454"/>
                  </a:cubicBezTo>
                  <a:cubicBezTo>
                    <a:pt x="1239" y="456"/>
                    <a:pt x="1238" y="457"/>
                    <a:pt x="1235" y="457"/>
                  </a:cubicBezTo>
                  <a:cubicBezTo>
                    <a:pt x="1233" y="456"/>
                    <a:pt x="1231" y="455"/>
                    <a:pt x="1229" y="456"/>
                  </a:cubicBezTo>
                  <a:cubicBezTo>
                    <a:pt x="1226" y="457"/>
                    <a:pt x="1227" y="458"/>
                    <a:pt x="1228" y="461"/>
                  </a:cubicBezTo>
                  <a:cubicBezTo>
                    <a:pt x="1229" y="463"/>
                    <a:pt x="1226" y="465"/>
                    <a:pt x="1225" y="466"/>
                  </a:cubicBezTo>
                  <a:cubicBezTo>
                    <a:pt x="1228" y="467"/>
                    <a:pt x="1230" y="468"/>
                    <a:pt x="1234" y="469"/>
                  </a:cubicBezTo>
                  <a:cubicBezTo>
                    <a:pt x="1231" y="471"/>
                    <a:pt x="1229" y="473"/>
                    <a:pt x="1226" y="476"/>
                  </a:cubicBezTo>
                  <a:cubicBezTo>
                    <a:pt x="1229" y="476"/>
                    <a:pt x="1233" y="474"/>
                    <a:pt x="1236" y="475"/>
                  </a:cubicBezTo>
                  <a:cubicBezTo>
                    <a:pt x="1234" y="476"/>
                    <a:pt x="1229" y="476"/>
                    <a:pt x="1228" y="478"/>
                  </a:cubicBezTo>
                  <a:cubicBezTo>
                    <a:pt x="1227" y="480"/>
                    <a:pt x="1225" y="480"/>
                    <a:pt x="1223" y="481"/>
                  </a:cubicBezTo>
                  <a:cubicBezTo>
                    <a:pt x="1224" y="481"/>
                    <a:pt x="1225" y="482"/>
                    <a:pt x="1227" y="482"/>
                  </a:cubicBezTo>
                  <a:cubicBezTo>
                    <a:pt x="1225" y="483"/>
                    <a:pt x="1224" y="484"/>
                    <a:pt x="1223" y="484"/>
                  </a:cubicBezTo>
                  <a:cubicBezTo>
                    <a:pt x="1225" y="485"/>
                    <a:pt x="1226" y="485"/>
                    <a:pt x="1228" y="485"/>
                  </a:cubicBezTo>
                  <a:close/>
                  <a:moveTo>
                    <a:pt x="652" y="355"/>
                  </a:moveTo>
                  <a:cubicBezTo>
                    <a:pt x="653" y="356"/>
                    <a:pt x="653" y="359"/>
                    <a:pt x="654" y="359"/>
                  </a:cubicBezTo>
                  <a:cubicBezTo>
                    <a:pt x="661" y="359"/>
                    <a:pt x="668" y="356"/>
                    <a:pt x="669" y="348"/>
                  </a:cubicBezTo>
                  <a:cubicBezTo>
                    <a:pt x="667" y="348"/>
                    <a:pt x="666" y="348"/>
                    <a:pt x="664" y="347"/>
                  </a:cubicBezTo>
                  <a:cubicBezTo>
                    <a:pt x="660" y="348"/>
                    <a:pt x="657" y="348"/>
                    <a:pt x="654" y="351"/>
                  </a:cubicBezTo>
                  <a:cubicBezTo>
                    <a:pt x="652" y="353"/>
                    <a:pt x="651" y="352"/>
                    <a:pt x="652" y="355"/>
                  </a:cubicBezTo>
                  <a:close/>
                  <a:moveTo>
                    <a:pt x="578" y="165"/>
                  </a:moveTo>
                  <a:cubicBezTo>
                    <a:pt x="577" y="161"/>
                    <a:pt x="572" y="154"/>
                    <a:pt x="568" y="156"/>
                  </a:cubicBezTo>
                  <a:cubicBezTo>
                    <a:pt x="565" y="156"/>
                    <a:pt x="552" y="159"/>
                    <a:pt x="554" y="166"/>
                  </a:cubicBezTo>
                  <a:cubicBezTo>
                    <a:pt x="555" y="168"/>
                    <a:pt x="565" y="172"/>
                    <a:pt x="568" y="173"/>
                  </a:cubicBezTo>
                  <a:cubicBezTo>
                    <a:pt x="574" y="173"/>
                    <a:pt x="580" y="173"/>
                    <a:pt x="578" y="165"/>
                  </a:cubicBezTo>
                  <a:close/>
                  <a:moveTo>
                    <a:pt x="489" y="98"/>
                  </a:moveTo>
                  <a:cubicBezTo>
                    <a:pt x="493" y="99"/>
                    <a:pt x="494" y="93"/>
                    <a:pt x="498" y="96"/>
                  </a:cubicBezTo>
                  <a:cubicBezTo>
                    <a:pt x="497" y="97"/>
                    <a:pt x="496" y="98"/>
                    <a:pt x="495" y="98"/>
                  </a:cubicBezTo>
                  <a:cubicBezTo>
                    <a:pt x="497" y="99"/>
                    <a:pt x="500" y="99"/>
                    <a:pt x="502" y="99"/>
                  </a:cubicBezTo>
                  <a:cubicBezTo>
                    <a:pt x="502" y="106"/>
                    <a:pt x="493" y="101"/>
                    <a:pt x="489" y="104"/>
                  </a:cubicBezTo>
                  <a:cubicBezTo>
                    <a:pt x="490" y="115"/>
                    <a:pt x="503" y="104"/>
                    <a:pt x="506" y="107"/>
                  </a:cubicBezTo>
                  <a:cubicBezTo>
                    <a:pt x="508" y="110"/>
                    <a:pt x="513" y="109"/>
                    <a:pt x="517" y="110"/>
                  </a:cubicBezTo>
                  <a:cubicBezTo>
                    <a:pt x="520" y="110"/>
                    <a:pt x="521" y="112"/>
                    <a:pt x="523" y="116"/>
                  </a:cubicBezTo>
                  <a:cubicBezTo>
                    <a:pt x="524" y="119"/>
                    <a:pt x="541" y="118"/>
                    <a:pt x="533" y="109"/>
                  </a:cubicBezTo>
                  <a:cubicBezTo>
                    <a:pt x="531" y="108"/>
                    <a:pt x="529" y="106"/>
                    <a:pt x="529" y="104"/>
                  </a:cubicBezTo>
                  <a:cubicBezTo>
                    <a:pt x="530" y="101"/>
                    <a:pt x="530" y="102"/>
                    <a:pt x="528" y="100"/>
                  </a:cubicBezTo>
                  <a:cubicBezTo>
                    <a:pt x="525" y="97"/>
                    <a:pt x="524" y="98"/>
                    <a:pt x="519" y="99"/>
                  </a:cubicBezTo>
                  <a:cubicBezTo>
                    <a:pt x="521" y="90"/>
                    <a:pt x="510" y="94"/>
                    <a:pt x="507" y="96"/>
                  </a:cubicBezTo>
                  <a:cubicBezTo>
                    <a:pt x="505" y="91"/>
                    <a:pt x="502" y="87"/>
                    <a:pt x="496" y="88"/>
                  </a:cubicBezTo>
                  <a:cubicBezTo>
                    <a:pt x="490" y="89"/>
                    <a:pt x="486" y="87"/>
                    <a:pt x="484" y="94"/>
                  </a:cubicBezTo>
                  <a:cubicBezTo>
                    <a:pt x="486" y="94"/>
                    <a:pt x="488" y="94"/>
                    <a:pt x="491" y="94"/>
                  </a:cubicBezTo>
                  <a:cubicBezTo>
                    <a:pt x="490" y="95"/>
                    <a:pt x="489" y="97"/>
                    <a:pt x="489" y="98"/>
                  </a:cubicBezTo>
                  <a:close/>
                  <a:moveTo>
                    <a:pt x="490" y="129"/>
                  </a:moveTo>
                  <a:cubicBezTo>
                    <a:pt x="492" y="131"/>
                    <a:pt x="495" y="128"/>
                    <a:pt x="493" y="126"/>
                  </a:cubicBezTo>
                  <a:cubicBezTo>
                    <a:pt x="491" y="124"/>
                    <a:pt x="490" y="122"/>
                    <a:pt x="488" y="121"/>
                  </a:cubicBezTo>
                  <a:cubicBezTo>
                    <a:pt x="486" y="119"/>
                    <a:pt x="484" y="117"/>
                    <a:pt x="481" y="118"/>
                  </a:cubicBezTo>
                  <a:cubicBezTo>
                    <a:pt x="481" y="120"/>
                    <a:pt x="482" y="123"/>
                    <a:pt x="482" y="125"/>
                  </a:cubicBezTo>
                  <a:cubicBezTo>
                    <a:pt x="485" y="127"/>
                    <a:pt x="489" y="127"/>
                    <a:pt x="490" y="129"/>
                  </a:cubicBezTo>
                  <a:close/>
                  <a:moveTo>
                    <a:pt x="537" y="75"/>
                  </a:moveTo>
                  <a:cubicBezTo>
                    <a:pt x="535" y="70"/>
                    <a:pt x="524" y="72"/>
                    <a:pt x="527" y="78"/>
                  </a:cubicBezTo>
                  <a:cubicBezTo>
                    <a:pt x="532" y="80"/>
                    <a:pt x="541" y="85"/>
                    <a:pt x="537" y="75"/>
                  </a:cubicBezTo>
                  <a:close/>
                  <a:moveTo>
                    <a:pt x="552" y="111"/>
                  </a:moveTo>
                  <a:cubicBezTo>
                    <a:pt x="550" y="112"/>
                    <a:pt x="547" y="112"/>
                    <a:pt x="545" y="113"/>
                  </a:cubicBezTo>
                  <a:cubicBezTo>
                    <a:pt x="547" y="114"/>
                    <a:pt x="551" y="117"/>
                    <a:pt x="551" y="117"/>
                  </a:cubicBezTo>
                  <a:cubicBezTo>
                    <a:pt x="554" y="117"/>
                    <a:pt x="556" y="116"/>
                    <a:pt x="558" y="116"/>
                  </a:cubicBezTo>
                  <a:cubicBezTo>
                    <a:pt x="561" y="115"/>
                    <a:pt x="565" y="115"/>
                    <a:pt x="567" y="113"/>
                  </a:cubicBezTo>
                  <a:cubicBezTo>
                    <a:pt x="568" y="110"/>
                    <a:pt x="565" y="109"/>
                    <a:pt x="568" y="106"/>
                  </a:cubicBezTo>
                  <a:cubicBezTo>
                    <a:pt x="565" y="105"/>
                    <a:pt x="561" y="105"/>
                    <a:pt x="559" y="104"/>
                  </a:cubicBezTo>
                  <a:cubicBezTo>
                    <a:pt x="557" y="103"/>
                    <a:pt x="555" y="101"/>
                    <a:pt x="552" y="100"/>
                  </a:cubicBezTo>
                  <a:cubicBezTo>
                    <a:pt x="549" y="98"/>
                    <a:pt x="536" y="96"/>
                    <a:pt x="543" y="103"/>
                  </a:cubicBezTo>
                  <a:cubicBezTo>
                    <a:pt x="542" y="104"/>
                    <a:pt x="541" y="104"/>
                    <a:pt x="540" y="104"/>
                  </a:cubicBezTo>
                  <a:cubicBezTo>
                    <a:pt x="542" y="111"/>
                    <a:pt x="548" y="107"/>
                    <a:pt x="552" y="111"/>
                  </a:cubicBezTo>
                  <a:close/>
                  <a:moveTo>
                    <a:pt x="434" y="114"/>
                  </a:moveTo>
                  <a:cubicBezTo>
                    <a:pt x="427" y="115"/>
                    <a:pt x="424" y="113"/>
                    <a:pt x="425" y="122"/>
                  </a:cubicBezTo>
                  <a:cubicBezTo>
                    <a:pt x="429" y="122"/>
                    <a:pt x="431" y="127"/>
                    <a:pt x="434" y="126"/>
                  </a:cubicBezTo>
                  <a:cubicBezTo>
                    <a:pt x="438" y="125"/>
                    <a:pt x="443" y="124"/>
                    <a:pt x="447" y="123"/>
                  </a:cubicBezTo>
                  <a:cubicBezTo>
                    <a:pt x="450" y="122"/>
                    <a:pt x="449" y="121"/>
                    <a:pt x="449" y="118"/>
                  </a:cubicBezTo>
                  <a:cubicBezTo>
                    <a:pt x="450" y="117"/>
                    <a:pt x="445" y="118"/>
                    <a:pt x="443" y="116"/>
                  </a:cubicBezTo>
                  <a:cubicBezTo>
                    <a:pt x="447" y="115"/>
                    <a:pt x="451" y="115"/>
                    <a:pt x="453" y="112"/>
                  </a:cubicBezTo>
                  <a:cubicBezTo>
                    <a:pt x="448" y="110"/>
                    <a:pt x="440" y="113"/>
                    <a:pt x="434" y="114"/>
                  </a:cubicBezTo>
                  <a:close/>
                  <a:moveTo>
                    <a:pt x="447" y="144"/>
                  </a:moveTo>
                  <a:cubicBezTo>
                    <a:pt x="450" y="145"/>
                    <a:pt x="453" y="147"/>
                    <a:pt x="456" y="149"/>
                  </a:cubicBezTo>
                  <a:cubicBezTo>
                    <a:pt x="454" y="150"/>
                    <a:pt x="452" y="150"/>
                    <a:pt x="450" y="151"/>
                  </a:cubicBezTo>
                  <a:cubicBezTo>
                    <a:pt x="452" y="152"/>
                    <a:pt x="459" y="154"/>
                    <a:pt x="459" y="156"/>
                  </a:cubicBezTo>
                  <a:cubicBezTo>
                    <a:pt x="458" y="160"/>
                    <a:pt x="454" y="158"/>
                    <a:pt x="450" y="158"/>
                  </a:cubicBezTo>
                  <a:cubicBezTo>
                    <a:pt x="448" y="158"/>
                    <a:pt x="440" y="159"/>
                    <a:pt x="440" y="156"/>
                  </a:cubicBezTo>
                  <a:cubicBezTo>
                    <a:pt x="439" y="151"/>
                    <a:pt x="438" y="152"/>
                    <a:pt x="433" y="152"/>
                  </a:cubicBezTo>
                  <a:cubicBezTo>
                    <a:pt x="434" y="152"/>
                    <a:pt x="435" y="152"/>
                    <a:pt x="436" y="151"/>
                  </a:cubicBezTo>
                  <a:cubicBezTo>
                    <a:pt x="433" y="149"/>
                    <a:pt x="429" y="144"/>
                    <a:pt x="425" y="144"/>
                  </a:cubicBezTo>
                  <a:cubicBezTo>
                    <a:pt x="418" y="146"/>
                    <a:pt x="421" y="143"/>
                    <a:pt x="415" y="140"/>
                  </a:cubicBezTo>
                  <a:cubicBezTo>
                    <a:pt x="414" y="140"/>
                    <a:pt x="405" y="141"/>
                    <a:pt x="405" y="143"/>
                  </a:cubicBezTo>
                  <a:cubicBezTo>
                    <a:pt x="405" y="145"/>
                    <a:pt x="412" y="146"/>
                    <a:pt x="414" y="146"/>
                  </a:cubicBezTo>
                  <a:cubicBezTo>
                    <a:pt x="408" y="146"/>
                    <a:pt x="404" y="145"/>
                    <a:pt x="398" y="148"/>
                  </a:cubicBezTo>
                  <a:cubicBezTo>
                    <a:pt x="398" y="151"/>
                    <a:pt x="398" y="151"/>
                    <a:pt x="398" y="151"/>
                  </a:cubicBezTo>
                  <a:cubicBezTo>
                    <a:pt x="402" y="153"/>
                    <a:pt x="408" y="151"/>
                    <a:pt x="413" y="151"/>
                  </a:cubicBezTo>
                  <a:cubicBezTo>
                    <a:pt x="411" y="152"/>
                    <a:pt x="394" y="151"/>
                    <a:pt x="394" y="155"/>
                  </a:cubicBezTo>
                  <a:cubicBezTo>
                    <a:pt x="395" y="159"/>
                    <a:pt x="409" y="155"/>
                    <a:pt x="411" y="154"/>
                  </a:cubicBezTo>
                  <a:cubicBezTo>
                    <a:pt x="405" y="159"/>
                    <a:pt x="394" y="156"/>
                    <a:pt x="391" y="162"/>
                  </a:cubicBezTo>
                  <a:cubicBezTo>
                    <a:pt x="395" y="164"/>
                    <a:pt x="397" y="164"/>
                    <a:pt x="402" y="163"/>
                  </a:cubicBezTo>
                  <a:cubicBezTo>
                    <a:pt x="402" y="164"/>
                    <a:pt x="402" y="165"/>
                    <a:pt x="401" y="165"/>
                  </a:cubicBezTo>
                  <a:cubicBezTo>
                    <a:pt x="403" y="166"/>
                    <a:pt x="405" y="167"/>
                    <a:pt x="407" y="167"/>
                  </a:cubicBezTo>
                  <a:cubicBezTo>
                    <a:pt x="406" y="163"/>
                    <a:pt x="410" y="164"/>
                    <a:pt x="411" y="167"/>
                  </a:cubicBezTo>
                  <a:cubicBezTo>
                    <a:pt x="416" y="164"/>
                    <a:pt x="417" y="164"/>
                    <a:pt x="418" y="158"/>
                  </a:cubicBezTo>
                  <a:cubicBezTo>
                    <a:pt x="422" y="159"/>
                    <a:pt x="421" y="162"/>
                    <a:pt x="420" y="165"/>
                  </a:cubicBezTo>
                  <a:cubicBezTo>
                    <a:pt x="423" y="165"/>
                    <a:pt x="429" y="166"/>
                    <a:pt x="430" y="162"/>
                  </a:cubicBezTo>
                  <a:cubicBezTo>
                    <a:pt x="431" y="166"/>
                    <a:pt x="438" y="164"/>
                    <a:pt x="441" y="162"/>
                  </a:cubicBezTo>
                  <a:cubicBezTo>
                    <a:pt x="435" y="168"/>
                    <a:pt x="424" y="169"/>
                    <a:pt x="416" y="172"/>
                  </a:cubicBezTo>
                  <a:cubicBezTo>
                    <a:pt x="425" y="178"/>
                    <a:pt x="429" y="176"/>
                    <a:pt x="440" y="173"/>
                  </a:cubicBezTo>
                  <a:cubicBezTo>
                    <a:pt x="446" y="171"/>
                    <a:pt x="451" y="168"/>
                    <a:pt x="457" y="166"/>
                  </a:cubicBezTo>
                  <a:cubicBezTo>
                    <a:pt x="461" y="165"/>
                    <a:pt x="462" y="168"/>
                    <a:pt x="466" y="168"/>
                  </a:cubicBezTo>
                  <a:cubicBezTo>
                    <a:pt x="467" y="168"/>
                    <a:pt x="467" y="165"/>
                    <a:pt x="470" y="165"/>
                  </a:cubicBezTo>
                  <a:cubicBezTo>
                    <a:pt x="473" y="165"/>
                    <a:pt x="476" y="165"/>
                    <a:pt x="478" y="165"/>
                  </a:cubicBezTo>
                  <a:cubicBezTo>
                    <a:pt x="482" y="165"/>
                    <a:pt x="484" y="161"/>
                    <a:pt x="485" y="157"/>
                  </a:cubicBezTo>
                  <a:cubicBezTo>
                    <a:pt x="486" y="152"/>
                    <a:pt x="485" y="148"/>
                    <a:pt x="479" y="148"/>
                  </a:cubicBezTo>
                  <a:cubicBezTo>
                    <a:pt x="471" y="149"/>
                    <a:pt x="478" y="152"/>
                    <a:pt x="474" y="156"/>
                  </a:cubicBezTo>
                  <a:cubicBezTo>
                    <a:pt x="473" y="152"/>
                    <a:pt x="472" y="151"/>
                    <a:pt x="469" y="150"/>
                  </a:cubicBezTo>
                  <a:cubicBezTo>
                    <a:pt x="467" y="149"/>
                    <a:pt x="466" y="145"/>
                    <a:pt x="464" y="144"/>
                  </a:cubicBezTo>
                  <a:cubicBezTo>
                    <a:pt x="460" y="141"/>
                    <a:pt x="463" y="132"/>
                    <a:pt x="456" y="135"/>
                  </a:cubicBezTo>
                  <a:cubicBezTo>
                    <a:pt x="453" y="139"/>
                    <a:pt x="451" y="141"/>
                    <a:pt x="447" y="144"/>
                  </a:cubicBezTo>
                  <a:close/>
                  <a:moveTo>
                    <a:pt x="553" y="74"/>
                  </a:moveTo>
                  <a:cubicBezTo>
                    <a:pt x="554" y="83"/>
                    <a:pt x="564" y="83"/>
                    <a:pt x="570" y="80"/>
                  </a:cubicBezTo>
                  <a:cubicBezTo>
                    <a:pt x="568" y="84"/>
                    <a:pt x="565" y="83"/>
                    <a:pt x="562" y="84"/>
                  </a:cubicBezTo>
                  <a:cubicBezTo>
                    <a:pt x="559" y="84"/>
                    <a:pt x="560" y="87"/>
                    <a:pt x="563" y="87"/>
                  </a:cubicBezTo>
                  <a:cubicBezTo>
                    <a:pt x="565" y="87"/>
                    <a:pt x="565" y="91"/>
                    <a:pt x="567" y="89"/>
                  </a:cubicBezTo>
                  <a:cubicBezTo>
                    <a:pt x="569" y="88"/>
                    <a:pt x="571" y="86"/>
                    <a:pt x="573" y="87"/>
                  </a:cubicBezTo>
                  <a:cubicBezTo>
                    <a:pt x="573" y="88"/>
                    <a:pt x="573" y="88"/>
                    <a:pt x="573" y="89"/>
                  </a:cubicBezTo>
                  <a:cubicBezTo>
                    <a:pt x="576" y="90"/>
                    <a:pt x="576" y="88"/>
                    <a:pt x="579" y="87"/>
                  </a:cubicBezTo>
                  <a:cubicBezTo>
                    <a:pt x="579" y="87"/>
                    <a:pt x="582" y="90"/>
                    <a:pt x="581" y="86"/>
                  </a:cubicBezTo>
                  <a:cubicBezTo>
                    <a:pt x="586" y="87"/>
                    <a:pt x="593" y="85"/>
                    <a:pt x="596" y="88"/>
                  </a:cubicBezTo>
                  <a:cubicBezTo>
                    <a:pt x="593" y="88"/>
                    <a:pt x="589" y="89"/>
                    <a:pt x="585" y="89"/>
                  </a:cubicBezTo>
                  <a:cubicBezTo>
                    <a:pt x="591" y="91"/>
                    <a:pt x="596" y="90"/>
                    <a:pt x="602" y="90"/>
                  </a:cubicBezTo>
                  <a:cubicBezTo>
                    <a:pt x="591" y="92"/>
                    <a:pt x="582" y="91"/>
                    <a:pt x="572" y="95"/>
                  </a:cubicBezTo>
                  <a:cubicBezTo>
                    <a:pt x="575" y="97"/>
                    <a:pt x="578" y="98"/>
                    <a:pt x="582" y="99"/>
                  </a:cubicBezTo>
                  <a:cubicBezTo>
                    <a:pt x="580" y="99"/>
                    <a:pt x="578" y="99"/>
                    <a:pt x="576" y="99"/>
                  </a:cubicBezTo>
                  <a:cubicBezTo>
                    <a:pt x="579" y="104"/>
                    <a:pt x="587" y="102"/>
                    <a:pt x="592" y="103"/>
                  </a:cubicBezTo>
                  <a:cubicBezTo>
                    <a:pt x="589" y="103"/>
                    <a:pt x="585" y="104"/>
                    <a:pt x="582" y="104"/>
                  </a:cubicBezTo>
                  <a:cubicBezTo>
                    <a:pt x="587" y="111"/>
                    <a:pt x="596" y="110"/>
                    <a:pt x="603" y="110"/>
                  </a:cubicBezTo>
                  <a:cubicBezTo>
                    <a:pt x="603" y="109"/>
                    <a:pt x="601" y="107"/>
                    <a:pt x="600" y="107"/>
                  </a:cubicBezTo>
                  <a:cubicBezTo>
                    <a:pt x="604" y="106"/>
                    <a:pt x="606" y="108"/>
                    <a:pt x="609" y="111"/>
                  </a:cubicBezTo>
                  <a:cubicBezTo>
                    <a:pt x="608" y="108"/>
                    <a:pt x="606" y="105"/>
                    <a:pt x="605" y="101"/>
                  </a:cubicBezTo>
                  <a:cubicBezTo>
                    <a:pt x="608" y="105"/>
                    <a:pt x="611" y="108"/>
                    <a:pt x="614" y="111"/>
                  </a:cubicBezTo>
                  <a:cubicBezTo>
                    <a:pt x="616" y="107"/>
                    <a:pt x="617" y="105"/>
                    <a:pt x="614" y="102"/>
                  </a:cubicBezTo>
                  <a:cubicBezTo>
                    <a:pt x="628" y="109"/>
                    <a:pt x="613" y="96"/>
                    <a:pt x="622" y="93"/>
                  </a:cubicBezTo>
                  <a:cubicBezTo>
                    <a:pt x="622" y="96"/>
                    <a:pt x="623" y="99"/>
                    <a:pt x="624" y="101"/>
                  </a:cubicBezTo>
                  <a:cubicBezTo>
                    <a:pt x="626" y="99"/>
                    <a:pt x="630" y="98"/>
                    <a:pt x="629" y="94"/>
                  </a:cubicBezTo>
                  <a:cubicBezTo>
                    <a:pt x="631" y="96"/>
                    <a:pt x="641" y="91"/>
                    <a:pt x="645" y="89"/>
                  </a:cubicBezTo>
                  <a:cubicBezTo>
                    <a:pt x="643" y="86"/>
                    <a:pt x="640" y="85"/>
                    <a:pt x="638" y="82"/>
                  </a:cubicBezTo>
                  <a:cubicBezTo>
                    <a:pt x="638" y="84"/>
                    <a:pt x="637" y="85"/>
                    <a:pt x="636" y="86"/>
                  </a:cubicBezTo>
                  <a:cubicBezTo>
                    <a:pt x="636" y="79"/>
                    <a:pt x="628" y="83"/>
                    <a:pt x="625" y="85"/>
                  </a:cubicBezTo>
                  <a:cubicBezTo>
                    <a:pt x="629" y="78"/>
                    <a:pt x="630" y="75"/>
                    <a:pt x="622" y="74"/>
                  </a:cubicBezTo>
                  <a:cubicBezTo>
                    <a:pt x="627" y="69"/>
                    <a:pt x="620" y="63"/>
                    <a:pt x="615" y="67"/>
                  </a:cubicBezTo>
                  <a:cubicBezTo>
                    <a:pt x="616" y="69"/>
                    <a:pt x="617" y="71"/>
                    <a:pt x="618" y="73"/>
                  </a:cubicBezTo>
                  <a:cubicBezTo>
                    <a:pt x="615" y="73"/>
                    <a:pt x="613" y="72"/>
                    <a:pt x="611" y="70"/>
                  </a:cubicBezTo>
                  <a:cubicBezTo>
                    <a:pt x="610" y="68"/>
                    <a:pt x="613" y="63"/>
                    <a:pt x="609" y="65"/>
                  </a:cubicBezTo>
                  <a:cubicBezTo>
                    <a:pt x="605" y="66"/>
                    <a:pt x="601" y="64"/>
                    <a:pt x="598" y="61"/>
                  </a:cubicBezTo>
                  <a:cubicBezTo>
                    <a:pt x="593" y="55"/>
                    <a:pt x="590" y="51"/>
                    <a:pt x="584" y="49"/>
                  </a:cubicBezTo>
                  <a:cubicBezTo>
                    <a:pt x="580" y="48"/>
                    <a:pt x="574" y="46"/>
                    <a:pt x="571" y="50"/>
                  </a:cubicBezTo>
                  <a:cubicBezTo>
                    <a:pt x="574" y="51"/>
                    <a:pt x="578" y="50"/>
                    <a:pt x="581" y="52"/>
                  </a:cubicBezTo>
                  <a:cubicBezTo>
                    <a:pt x="578" y="58"/>
                    <a:pt x="566" y="49"/>
                    <a:pt x="563" y="59"/>
                  </a:cubicBezTo>
                  <a:cubicBezTo>
                    <a:pt x="566" y="60"/>
                    <a:pt x="570" y="59"/>
                    <a:pt x="572" y="61"/>
                  </a:cubicBezTo>
                  <a:cubicBezTo>
                    <a:pt x="569" y="62"/>
                    <a:pt x="556" y="62"/>
                    <a:pt x="560" y="67"/>
                  </a:cubicBezTo>
                  <a:cubicBezTo>
                    <a:pt x="558" y="67"/>
                    <a:pt x="556" y="68"/>
                    <a:pt x="554" y="69"/>
                  </a:cubicBezTo>
                  <a:cubicBezTo>
                    <a:pt x="557" y="71"/>
                    <a:pt x="560" y="70"/>
                    <a:pt x="563" y="71"/>
                  </a:cubicBezTo>
                  <a:cubicBezTo>
                    <a:pt x="563" y="71"/>
                    <a:pt x="562" y="71"/>
                    <a:pt x="561" y="72"/>
                  </a:cubicBezTo>
                  <a:cubicBezTo>
                    <a:pt x="565" y="73"/>
                    <a:pt x="568" y="70"/>
                    <a:pt x="571" y="72"/>
                  </a:cubicBezTo>
                  <a:cubicBezTo>
                    <a:pt x="570" y="72"/>
                    <a:pt x="569" y="73"/>
                    <a:pt x="568" y="73"/>
                  </a:cubicBezTo>
                  <a:cubicBezTo>
                    <a:pt x="569" y="74"/>
                    <a:pt x="570" y="75"/>
                    <a:pt x="570" y="76"/>
                  </a:cubicBezTo>
                  <a:cubicBezTo>
                    <a:pt x="569" y="75"/>
                    <a:pt x="568" y="75"/>
                    <a:pt x="567" y="75"/>
                  </a:cubicBezTo>
                  <a:cubicBezTo>
                    <a:pt x="562" y="74"/>
                    <a:pt x="558" y="74"/>
                    <a:pt x="553" y="74"/>
                  </a:cubicBezTo>
                  <a:close/>
                  <a:moveTo>
                    <a:pt x="493" y="146"/>
                  </a:moveTo>
                  <a:cubicBezTo>
                    <a:pt x="496" y="150"/>
                    <a:pt x="509" y="151"/>
                    <a:pt x="507" y="144"/>
                  </a:cubicBezTo>
                  <a:cubicBezTo>
                    <a:pt x="504" y="143"/>
                    <a:pt x="496" y="144"/>
                    <a:pt x="493" y="146"/>
                  </a:cubicBezTo>
                  <a:close/>
                  <a:moveTo>
                    <a:pt x="391" y="147"/>
                  </a:moveTo>
                  <a:cubicBezTo>
                    <a:pt x="389" y="148"/>
                    <a:pt x="377" y="153"/>
                    <a:pt x="378" y="156"/>
                  </a:cubicBezTo>
                  <a:cubicBezTo>
                    <a:pt x="379" y="159"/>
                    <a:pt x="385" y="158"/>
                    <a:pt x="386" y="156"/>
                  </a:cubicBezTo>
                  <a:cubicBezTo>
                    <a:pt x="388" y="154"/>
                    <a:pt x="392" y="150"/>
                    <a:pt x="391" y="147"/>
                  </a:cubicBezTo>
                  <a:close/>
                  <a:moveTo>
                    <a:pt x="1255" y="423"/>
                  </a:moveTo>
                  <a:cubicBezTo>
                    <a:pt x="1254" y="424"/>
                    <a:pt x="1254" y="424"/>
                    <a:pt x="1254" y="424"/>
                  </a:cubicBezTo>
                  <a:cubicBezTo>
                    <a:pt x="1254" y="425"/>
                    <a:pt x="1254" y="425"/>
                    <a:pt x="1254" y="425"/>
                  </a:cubicBezTo>
                  <a:cubicBezTo>
                    <a:pt x="1254" y="424"/>
                    <a:pt x="1255" y="424"/>
                    <a:pt x="1255" y="423"/>
                  </a:cubicBezTo>
                  <a:close/>
                  <a:moveTo>
                    <a:pt x="473" y="192"/>
                  </a:moveTo>
                  <a:cubicBezTo>
                    <a:pt x="477" y="194"/>
                    <a:pt x="478" y="194"/>
                    <a:pt x="481" y="197"/>
                  </a:cubicBezTo>
                  <a:cubicBezTo>
                    <a:pt x="483" y="199"/>
                    <a:pt x="485" y="202"/>
                    <a:pt x="488" y="201"/>
                  </a:cubicBezTo>
                  <a:cubicBezTo>
                    <a:pt x="490" y="200"/>
                    <a:pt x="493" y="196"/>
                    <a:pt x="493" y="193"/>
                  </a:cubicBezTo>
                  <a:cubicBezTo>
                    <a:pt x="492" y="189"/>
                    <a:pt x="490" y="189"/>
                    <a:pt x="487" y="187"/>
                  </a:cubicBezTo>
                  <a:cubicBezTo>
                    <a:pt x="482" y="188"/>
                    <a:pt x="476" y="186"/>
                    <a:pt x="473" y="192"/>
                  </a:cubicBezTo>
                  <a:close/>
                  <a:moveTo>
                    <a:pt x="500" y="164"/>
                  </a:moveTo>
                  <a:cubicBezTo>
                    <a:pt x="498" y="158"/>
                    <a:pt x="495" y="159"/>
                    <a:pt x="491" y="161"/>
                  </a:cubicBezTo>
                  <a:cubicBezTo>
                    <a:pt x="486" y="168"/>
                    <a:pt x="497" y="165"/>
                    <a:pt x="500" y="164"/>
                  </a:cubicBezTo>
                  <a:close/>
                  <a:moveTo>
                    <a:pt x="491" y="139"/>
                  </a:moveTo>
                  <a:cubicBezTo>
                    <a:pt x="493" y="141"/>
                    <a:pt x="493" y="141"/>
                    <a:pt x="494" y="143"/>
                  </a:cubicBezTo>
                  <a:cubicBezTo>
                    <a:pt x="497" y="144"/>
                    <a:pt x="502" y="145"/>
                    <a:pt x="505" y="142"/>
                  </a:cubicBezTo>
                  <a:cubicBezTo>
                    <a:pt x="503" y="141"/>
                    <a:pt x="501" y="139"/>
                    <a:pt x="499" y="138"/>
                  </a:cubicBezTo>
                  <a:cubicBezTo>
                    <a:pt x="497" y="137"/>
                    <a:pt x="494" y="138"/>
                    <a:pt x="491" y="139"/>
                  </a:cubicBezTo>
                  <a:close/>
                  <a:moveTo>
                    <a:pt x="577" y="124"/>
                  </a:moveTo>
                  <a:cubicBezTo>
                    <a:pt x="578" y="122"/>
                    <a:pt x="580" y="120"/>
                    <a:pt x="581" y="118"/>
                  </a:cubicBezTo>
                  <a:cubicBezTo>
                    <a:pt x="573" y="116"/>
                    <a:pt x="564" y="116"/>
                    <a:pt x="557" y="120"/>
                  </a:cubicBezTo>
                  <a:cubicBezTo>
                    <a:pt x="558" y="126"/>
                    <a:pt x="573" y="123"/>
                    <a:pt x="577" y="124"/>
                  </a:cubicBezTo>
                  <a:close/>
                  <a:moveTo>
                    <a:pt x="681" y="201"/>
                  </a:moveTo>
                  <a:cubicBezTo>
                    <a:pt x="682" y="202"/>
                    <a:pt x="685" y="203"/>
                    <a:pt x="687" y="204"/>
                  </a:cubicBezTo>
                  <a:cubicBezTo>
                    <a:pt x="689" y="206"/>
                    <a:pt x="698" y="202"/>
                    <a:pt x="701" y="201"/>
                  </a:cubicBezTo>
                  <a:cubicBezTo>
                    <a:pt x="705" y="201"/>
                    <a:pt x="709" y="202"/>
                    <a:pt x="713" y="202"/>
                  </a:cubicBezTo>
                  <a:cubicBezTo>
                    <a:pt x="708" y="195"/>
                    <a:pt x="704" y="193"/>
                    <a:pt x="697" y="189"/>
                  </a:cubicBezTo>
                  <a:cubicBezTo>
                    <a:pt x="695" y="188"/>
                    <a:pt x="692" y="190"/>
                    <a:pt x="689" y="189"/>
                  </a:cubicBezTo>
                  <a:cubicBezTo>
                    <a:pt x="686" y="188"/>
                    <a:pt x="683" y="187"/>
                    <a:pt x="680" y="185"/>
                  </a:cubicBezTo>
                  <a:cubicBezTo>
                    <a:pt x="675" y="186"/>
                    <a:pt x="674" y="193"/>
                    <a:pt x="679" y="195"/>
                  </a:cubicBezTo>
                  <a:cubicBezTo>
                    <a:pt x="682" y="197"/>
                    <a:pt x="679" y="198"/>
                    <a:pt x="681" y="201"/>
                  </a:cubicBezTo>
                  <a:close/>
                  <a:moveTo>
                    <a:pt x="596" y="122"/>
                  </a:moveTo>
                  <a:cubicBezTo>
                    <a:pt x="594" y="124"/>
                    <a:pt x="599" y="126"/>
                    <a:pt x="601" y="127"/>
                  </a:cubicBezTo>
                  <a:cubicBezTo>
                    <a:pt x="603" y="129"/>
                    <a:pt x="606" y="127"/>
                    <a:pt x="609" y="126"/>
                  </a:cubicBezTo>
                  <a:cubicBezTo>
                    <a:pt x="608" y="120"/>
                    <a:pt x="600" y="118"/>
                    <a:pt x="596" y="122"/>
                  </a:cubicBezTo>
                  <a:close/>
                  <a:moveTo>
                    <a:pt x="602" y="135"/>
                  </a:moveTo>
                  <a:cubicBezTo>
                    <a:pt x="599" y="137"/>
                    <a:pt x="605" y="141"/>
                    <a:pt x="608" y="140"/>
                  </a:cubicBezTo>
                  <a:cubicBezTo>
                    <a:pt x="607" y="140"/>
                    <a:pt x="607" y="138"/>
                    <a:pt x="607" y="138"/>
                  </a:cubicBezTo>
                  <a:cubicBezTo>
                    <a:pt x="610" y="135"/>
                    <a:pt x="604" y="133"/>
                    <a:pt x="602" y="135"/>
                  </a:cubicBezTo>
                  <a:close/>
                  <a:moveTo>
                    <a:pt x="2449" y="172"/>
                  </a:moveTo>
                  <a:cubicBezTo>
                    <a:pt x="2458" y="172"/>
                    <a:pt x="2464" y="172"/>
                    <a:pt x="2473" y="169"/>
                  </a:cubicBezTo>
                  <a:cubicBezTo>
                    <a:pt x="2474" y="169"/>
                    <a:pt x="2474" y="164"/>
                    <a:pt x="2474" y="164"/>
                  </a:cubicBezTo>
                  <a:cubicBezTo>
                    <a:pt x="2473" y="163"/>
                    <a:pt x="2469" y="162"/>
                    <a:pt x="2468" y="162"/>
                  </a:cubicBezTo>
                  <a:cubicBezTo>
                    <a:pt x="2463" y="160"/>
                    <a:pt x="2461" y="161"/>
                    <a:pt x="2456" y="162"/>
                  </a:cubicBezTo>
                  <a:cubicBezTo>
                    <a:pt x="2457" y="161"/>
                    <a:pt x="2456" y="160"/>
                    <a:pt x="2457" y="159"/>
                  </a:cubicBezTo>
                  <a:cubicBezTo>
                    <a:pt x="2452" y="159"/>
                    <a:pt x="2448" y="158"/>
                    <a:pt x="2445" y="161"/>
                  </a:cubicBezTo>
                  <a:cubicBezTo>
                    <a:pt x="2445" y="153"/>
                    <a:pt x="2435" y="158"/>
                    <a:pt x="2436" y="163"/>
                  </a:cubicBezTo>
                  <a:cubicBezTo>
                    <a:pt x="2437" y="165"/>
                    <a:pt x="2447" y="170"/>
                    <a:pt x="2449" y="172"/>
                  </a:cubicBezTo>
                  <a:close/>
                  <a:moveTo>
                    <a:pt x="1708" y="227"/>
                  </a:moveTo>
                  <a:cubicBezTo>
                    <a:pt x="1713" y="232"/>
                    <a:pt x="1719" y="236"/>
                    <a:pt x="1726" y="236"/>
                  </a:cubicBezTo>
                  <a:cubicBezTo>
                    <a:pt x="1732" y="237"/>
                    <a:pt x="1744" y="241"/>
                    <a:pt x="1750" y="236"/>
                  </a:cubicBezTo>
                  <a:cubicBezTo>
                    <a:pt x="1741" y="230"/>
                    <a:pt x="1734" y="225"/>
                    <a:pt x="1734" y="214"/>
                  </a:cubicBezTo>
                  <a:cubicBezTo>
                    <a:pt x="1734" y="205"/>
                    <a:pt x="1743" y="197"/>
                    <a:pt x="1748" y="191"/>
                  </a:cubicBezTo>
                  <a:cubicBezTo>
                    <a:pt x="1751" y="187"/>
                    <a:pt x="1754" y="183"/>
                    <a:pt x="1757" y="179"/>
                  </a:cubicBezTo>
                  <a:cubicBezTo>
                    <a:pt x="1759" y="176"/>
                    <a:pt x="1765" y="174"/>
                    <a:pt x="1769" y="171"/>
                  </a:cubicBezTo>
                  <a:cubicBezTo>
                    <a:pt x="1776" y="167"/>
                    <a:pt x="1780" y="161"/>
                    <a:pt x="1788" y="159"/>
                  </a:cubicBezTo>
                  <a:cubicBezTo>
                    <a:pt x="1797" y="156"/>
                    <a:pt x="1806" y="154"/>
                    <a:pt x="1816" y="151"/>
                  </a:cubicBezTo>
                  <a:cubicBezTo>
                    <a:pt x="1820" y="149"/>
                    <a:pt x="1839" y="146"/>
                    <a:pt x="1839" y="137"/>
                  </a:cubicBezTo>
                  <a:cubicBezTo>
                    <a:pt x="1840" y="128"/>
                    <a:pt x="1821" y="132"/>
                    <a:pt x="1818" y="135"/>
                  </a:cubicBezTo>
                  <a:cubicBezTo>
                    <a:pt x="1810" y="141"/>
                    <a:pt x="1802" y="142"/>
                    <a:pt x="1793" y="145"/>
                  </a:cubicBezTo>
                  <a:cubicBezTo>
                    <a:pt x="1784" y="145"/>
                    <a:pt x="1779" y="145"/>
                    <a:pt x="1771" y="148"/>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5" y="200"/>
                    <a:pt x="1714" y="201"/>
                  </a:cubicBezTo>
                  <a:cubicBezTo>
                    <a:pt x="1709" y="204"/>
                    <a:pt x="1714" y="205"/>
                    <a:pt x="1711" y="209"/>
                  </a:cubicBezTo>
                  <a:cubicBezTo>
                    <a:pt x="1710" y="213"/>
                    <a:pt x="1704" y="211"/>
                    <a:pt x="1704" y="216"/>
                  </a:cubicBezTo>
                  <a:cubicBezTo>
                    <a:pt x="1704" y="222"/>
                    <a:pt x="1704" y="223"/>
                    <a:pt x="1708" y="227"/>
                  </a:cubicBezTo>
                  <a:close/>
                  <a:moveTo>
                    <a:pt x="1725" y="69"/>
                  </a:moveTo>
                  <a:cubicBezTo>
                    <a:pt x="1716" y="66"/>
                    <a:pt x="1716" y="66"/>
                    <a:pt x="1709" y="72"/>
                  </a:cubicBezTo>
                  <a:cubicBezTo>
                    <a:pt x="1712" y="73"/>
                    <a:pt x="1716" y="73"/>
                    <a:pt x="1719" y="73"/>
                  </a:cubicBezTo>
                  <a:cubicBezTo>
                    <a:pt x="1721" y="72"/>
                    <a:pt x="1723" y="70"/>
                    <a:pt x="1725" y="69"/>
                  </a:cubicBezTo>
                  <a:close/>
                  <a:moveTo>
                    <a:pt x="1758" y="48"/>
                  </a:moveTo>
                  <a:cubicBezTo>
                    <a:pt x="1756" y="47"/>
                    <a:pt x="1754" y="45"/>
                    <a:pt x="1751" y="43"/>
                  </a:cubicBezTo>
                  <a:cubicBezTo>
                    <a:pt x="1756" y="42"/>
                    <a:pt x="1760" y="41"/>
                    <a:pt x="1764" y="40"/>
                  </a:cubicBezTo>
                  <a:cubicBezTo>
                    <a:pt x="1757" y="39"/>
                    <a:pt x="1754" y="37"/>
                    <a:pt x="1749" y="41"/>
                  </a:cubicBezTo>
                  <a:cubicBezTo>
                    <a:pt x="1744" y="45"/>
                    <a:pt x="1739" y="48"/>
                    <a:pt x="1735" y="51"/>
                  </a:cubicBezTo>
                  <a:cubicBezTo>
                    <a:pt x="1739" y="51"/>
                    <a:pt x="1743" y="52"/>
                    <a:pt x="1747" y="52"/>
                  </a:cubicBezTo>
                  <a:cubicBezTo>
                    <a:pt x="1751" y="51"/>
                    <a:pt x="1754" y="50"/>
                    <a:pt x="1758" y="48"/>
                  </a:cubicBezTo>
                  <a:close/>
                  <a:moveTo>
                    <a:pt x="1757" y="243"/>
                  </a:moveTo>
                  <a:cubicBezTo>
                    <a:pt x="1759" y="246"/>
                    <a:pt x="1768" y="254"/>
                    <a:pt x="1772" y="251"/>
                  </a:cubicBezTo>
                  <a:cubicBezTo>
                    <a:pt x="1775" y="248"/>
                    <a:pt x="1763" y="242"/>
                    <a:pt x="1762" y="240"/>
                  </a:cubicBezTo>
                  <a:cubicBezTo>
                    <a:pt x="1760" y="241"/>
                    <a:pt x="1759" y="242"/>
                    <a:pt x="1757" y="243"/>
                  </a:cubicBezTo>
                  <a:close/>
                  <a:moveTo>
                    <a:pt x="1768" y="75"/>
                  </a:moveTo>
                  <a:cubicBezTo>
                    <a:pt x="1767" y="72"/>
                    <a:pt x="1763" y="74"/>
                    <a:pt x="1760" y="75"/>
                  </a:cubicBezTo>
                  <a:cubicBezTo>
                    <a:pt x="1762" y="75"/>
                    <a:pt x="1763" y="77"/>
                    <a:pt x="1764" y="77"/>
                  </a:cubicBezTo>
                  <a:cubicBezTo>
                    <a:pt x="1765" y="77"/>
                    <a:pt x="1767" y="76"/>
                    <a:pt x="1768" y="75"/>
                  </a:cubicBezTo>
                  <a:close/>
                  <a:moveTo>
                    <a:pt x="1753" y="58"/>
                  </a:moveTo>
                  <a:cubicBezTo>
                    <a:pt x="1748" y="56"/>
                    <a:pt x="1743" y="54"/>
                    <a:pt x="1738" y="54"/>
                  </a:cubicBezTo>
                  <a:cubicBezTo>
                    <a:pt x="1730" y="55"/>
                    <a:pt x="1727" y="54"/>
                    <a:pt x="1722" y="60"/>
                  </a:cubicBezTo>
                  <a:cubicBezTo>
                    <a:pt x="1727" y="61"/>
                    <a:pt x="1732" y="62"/>
                    <a:pt x="1737" y="64"/>
                  </a:cubicBezTo>
                  <a:cubicBezTo>
                    <a:pt x="1744" y="63"/>
                    <a:pt x="1748" y="62"/>
                    <a:pt x="1753" y="58"/>
                  </a:cubicBezTo>
                  <a:close/>
                  <a:moveTo>
                    <a:pt x="1677" y="62"/>
                  </a:moveTo>
                  <a:cubicBezTo>
                    <a:pt x="1673" y="65"/>
                    <a:pt x="1670" y="67"/>
                    <a:pt x="1666" y="70"/>
                  </a:cubicBezTo>
                  <a:cubicBezTo>
                    <a:pt x="1673" y="72"/>
                    <a:pt x="1677" y="73"/>
                    <a:pt x="1684" y="73"/>
                  </a:cubicBezTo>
                  <a:cubicBezTo>
                    <a:pt x="1684" y="71"/>
                    <a:pt x="1683" y="69"/>
                    <a:pt x="1683" y="67"/>
                  </a:cubicBezTo>
                  <a:cubicBezTo>
                    <a:pt x="1690" y="65"/>
                    <a:pt x="1697" y="63"/>
                    <a:pt x="1704" y="61"/>
                  </a:cubicBezTo>
                  <a:cubicBezTo>
                    <a:pt x="1700" y="59"/>
                    <a:pt x="1698" y="56"/>
                    <a:pt x="1693" y="58"/>
                  </a:cubicBezTo>
                  <a:cubicBezTo>
                    <a:pt x="1688" y="59"/>
                    <a:pt x="1684" y="61"/>
                    <a:pt x="1679" y="60"/>
                  </a:cubicBezTo>
                  <a:cubicBezTo>
                    <a:pt x="1669" y="57"/>
                    <a:pt x="1663" y="60"/>
                    <a:pt x="1653" y="63"/>
                  </a:cubicBezTo>
                  <a:cubicBezTo>
                    <a:pt x="1656" y="64"/>
                    <a:pt x="1660" y="65"/>
                    <a:pt x="1663" y="66"/>
                  </a:cubicBezTo>
                  <a:cubicBezTo>
                    <a:pt x="1668" y="65"/>
                    <a:pt x="1673" y="64"/>
                    <a:pt x="1677" y="62"/>
                  </a:cubicBezTo>
                  <a:close/>
                  <a:moveTo>
                    <a:pt x="1681" y="266"/>
                  </a:moveTo>
                  <a:cubicBezTo>
                    <a:pt x="1684" y="268"/>
                    <a:pt x="1691" y="261"/>
                    <a:pt x="1693" y="260"/>
                  </a:cubicBezTo>
                  <a:cubicBezTo>
                    <a:pt x="1690" y="257"/>
                    <a:pt x="1688" y="256"/>
                    <a:pt x="1683" y="255"/>
                  </a:cubicBezTo>
                  <a:cubicBezTo>
                    <a:pt x="1678" y="257"/>
                    <a:pt x="1676" y="260"/>
                    <a:pt x="1681" y="266"/>
                  </a:cubicBezTo>
                  <a:close/>
                  <a:moveTo>
                    <a:pt x="1471" y="245"/>
                  </a:moveTo>
                  <a:cubicBezTo>
                    <a:pt x="1479" y="244"/>
                    <a:pt x="1483" y="242"/>
                    <a:pt x="1488" y="236"/>
                  </a:cubicBezTo>
                  <a:cubicBezTo>
                    <a:pt x="1485" y="236"/>
                    <a:pt x="1485" y="239"/>
                    <a:pt x="1482" y="240"/>
                  </a:cubicBezTo>
                  <a:cubicBezTo>
                    <a:pt x="1480" y="242"/>
                    <a:pt x="1476" y="241"/>
                    <a:pt x="1473" y="241"/>
                  </a:cubicBezTo>
                  <a:cubicBezTo>
                    <a:pt x="1475" y="243"/>
                    <a:pt x="1473" y="245"/>
                    <a:pt x="1471" y="245"/>
                  </a:cubicBezTo>
                  <a:close/>
                  <a:moveTo>
                    <a:pt x="435" y="107"/>
                  </a:moveTo>
                  <a:cubicBezTo>
                    <a:pt x="439" y="109"/>
                    <a:pt x="438" y="106"/>
                    <a:pt x="441" y="106"/>
                  </a:cubicBezTo>
                  <a:cubicBezTo>
                    <a:pt x="444" y="106"/>
                    <a:pt x="457" y="111"/>
                    <a:pt x="456" y="104"/>
                  </a:cubicBezTo>
                  <a:cubicBezTo>
                    <a:pt x="455" y="99"/>
                    <a:pt x="444" y="99"/>
                    <a:pt x="441" y="100"/>
                  </a:cubicBezTo>
                  <a:cubicBezTo>
                    <a:pt x="436" y="102"/>
                    <a:pt x="428" y="102"/>
                    <a:pt x="425" y="107"/>
                  </a:cubicBezTo>
                  <a:cubicBezTo>
                    <a:pt x="425" y="107"/>
                    <a:pt x="426" y="108"/>
                    <a:pt x="426" y="108"/>
                  </a:cubicBezTo>
                  <a:cubicBezTo>
                    <a:pt x="429" y="108"/>
                    <a:pt x="433" y="106"/>
                    <a:pt x="435" y="107"/>
                  </a:cubicBezTo>
                  <a:close/>
                  <a:moveTo>
                    <a:pt x="1757" y="66"/>
                  </a:moveTo>
                  <a:cubicBezTo>
                    <a:pt x="1755" y="66"/>
                    <a:pt x="1735" y="66"/>
                    <a:pt x="1737" y="72"/>
                  </a:cubicBezTo>
                  <a:cubicBezTo>
                    <a:pt x="1739" y="78"/>
                    <a:pt x="1753" y="73"/>
                    <a:pt x="1758" y="72"/>
                  </a:cubicBezTo>
                  <a:cubicBezTo>
                    <a:pt x="1757" y="72"/>
                    <a:pt x="1757" y="70"/>
                    <a:pt x="1756" y="70"/>
                  </a:cubicBezTo>
                  <a:cubicBezTo>
                    <a:pt x="1758" y="69"/>
                    <a:pt x="1761" y="69"/>
                    <a:pt x="1763" y="69"/>
                  </a:cubicBezTo>
                  <a:cubicBezTo>
                    <a:pt x="1761" y="68"/>
                    <a:pt x="1759" y="67"/>
                    <a:pt x="1757" y="66"/>
                  </a:cubicBezTo>
                  <a:close/>
                  <a:moveTo>
                    <a:pt x="2372" y="168"/>
                  </a:moveTo>
                  <a:cubicBezTo>
                    <a:pt x="2374" y="170"/>
                    <a:pt x="2377" y="173"/>
                    <a:pt x="2380" y="173"/>
                  </a:cubicBezTo>
                  <a:cubicBezTo>
                    <a:pt x="2386" y="172"/>
                    <a:pt x="2385" y="172"/>
                    <a:pt x="2388" y="166"/>
                  </a:cubicBezTo>
                  <a:cubicBezTo>
                    <a:pt x="2392" y="173"/>
                    <a:pt x="2398" y="168"/>
                    <a:pt x="2404" y="165"/>
                  </a:cubicBezTo>
                  <a:cubicBezTo>
                    <a:pt x="2406" y="165"/>
                    <a:pt x="2408" y="170"/>
                    <a:pt x="2409" y="170"/>
                  </a:cubicBezTo>
                  <a:cubicBezTo>
                    <a:pt x="2412" y="169"/>
                    <a:pt x="2415" y="169"/>
                    <a:pt x="2418" y="168"/>
                  </a:cubicBezTo>
                  <a:cubicBezTo>
                    <a:pt x="2417" y="166"/>
                    <a:pt x="2416" y="165"/>
                    <a:pt x="2415" y="163"/>
                  </a:cubicBezTo>
                  <a:cubicBezTo>
                    <a:pt x="2419" y="165"/>
                    <a:pt x="2420" y="166"/>
                    <a:pt x="2424" y="164"/>
                  </a:cubicBezTo>
                  <a:cubicBezTo>
                    <a:pt x="2426" y="162"/>
                    <a:pt x="2429" y="161"/>
                    <a:pt x="2431" y="158"/>
                  </a:cubicBezTo>
                  <a:cubicBezTo>
                    <a:pt x="2423" y="155"/>
                    <a:pt x="2415" y="152"/>
                    <a:pt x="2407" y="149"/>
                  </a:cubicBezTo>
                  <a:cubicBezTo>
                    <a:pt x="2405" y="148"/>
                    <a:pt x="2401" y="146"/>
                    <a:pt x="2399" y="147"/>
                  </a:cubicBezTo>
                  <a:cubicBezTo>
                    <a:pt x="2395" y="148"/>
                    <a:pt x="2397" y="151"/>
                    <a:pt x="2398" y="156"/>
                  </a:cubicBezTo>
                  <a:cubicBezTo>
                    <a:pt x="2392" y="153"/>
                    <a:pt x="2381" y="142"/>
                    <a:pt x="2375" y="147"/>
                  </a:cubicBezTo>
                  <a:cubicBezTo>
                    <a:pt x="2370" y="151"/>
                    <a:pt x="2368" y="152"/>
                    <a:pt x="2366" y="159"/>
                  </a:cubicBezTo>
                  <a:cubicBezTo>
                    <a:pt x="2365" y="162"/>
                    <a:pt x="2369" y="166"/>
                    <a:pt x="2372" y="168"/>
                  </a:cubicBezTo>
                  <a:close/>
                  <a:moveTo>
                    <a:pt x="1255" y="441"/>
                  </a:moveTo>
                  <a:cubicBezTo>
                    <a:pt x="1257" y="441"/>
                    <a:pt x="1257" y="439"/>
                    <a:pt x="1256" y="437"/>
                  </a:cubicBezTo>
                  <a:cubicBezTo>
                    <a:pt x="1255" y="437"/>
                    <a:pt x="1254" y="438"/>
                    <a:pt x="1253" y="439"/>
                  </a:cubicBezTo>
                  <a:cubicBezTo>
                    <a:pt x="1255" y="439"/>
                    <a:pt x="1254" y="440"/>
                    <a:pt x="1255" y="441"/>
                  </a:cubicBezTo>
                  <a:close/>
                  <a:moveTo>
                    <a:pt x="2402" y="194"/>
                  </a:moveTo>
                  <a:cubicBezTo>
                    <a:pt x="2407" y="198"/>
                    <a:pt x="2411" y="197"/>
                    <a:pt x="2417" y="197"/>
                  </a:cubicBezTo>
                  <a:cubicBezTo>
                    <a:pt x="2416" y="191"/>
                    <a:pt x="2415" y="191"/>
                    <a:pt x="2411" y="188"/>
                  </a:cubicBezTo>
                  <a:cubicBezTo>
                    <a:pt x="2409" y="187"/>
                    <a:pt x="2401" y="183"/>
                    <a:pt x="2401" y="183"/>
                  </a:cubicBezTo>
                  <a:cubicBezTo>
                    <a:pt x="2401" y="179"/>
                    <a:pt x="2397" y="175"/>
                    <a:pt x="2393" y="178"/>
                  </a:cubicBezTo>
                  <a:cubicBezTo>
                    <a:pt x="2387" y="182"/>
                    <a:pt x="2394" y="185"/>
                    <a:pt x="2396" y="187"/>
                  </a:cubicBezTo>
                  <a:cubicBezTo>
                    <a:pt x="2393" y="189"/>
                    <a:pt x="2390" y="192"/>
                    <a:pt x="2387" y="194"/>
                  </a:cubicBezTo>
                  <a:cubicBezTo>
                    <a:pt x="2391" y="193"/>
                    <a:pt x="2399" y="191"/>
                    <a:pt x="2402" y="194"/>
                  </a:cubicBezTo>
                  <a:close/>
                  <a:moveTo>
                    <a:pt x="1808" y="59"/>
                  </a:moveTo>
                  <a:cubicBezTo>
                    <a:pt x="1813" y="58"/>
                    <a:pt x="1811" y="56"/>
                    <a:pt x="1811" y="50"/>
                  </a:cubicBezTo>
                  <a:cubicBezTo>
                    <a:pt x="1809" y="51"/>
                    <a:pt x="1805" y="50"/>
                    <a:pt x="1804" y="51"/>
                  </a:cubicBezTo>
                  <a:cubicBezTo>
                    <a:pt x="1802" y="52"/>
                    <a:pt x="1802" y="56"/>
                    <a:pt x="1801" y="56"/>
                  </a:cubicBezTo>
                  <a:cubicBezTo>
                    <a:pt x="1797" y="59"/>
                    <a:pt x="1792" y="53"/>
                    <a:pt x="1789" y="59"/>
                  </a:cubicBezTo>
                  <a:cubicBezTo>
                    <a:pt x="1790" y="60"/>
                    <a:pt x="1792" y="61"/>
                    <a:pt x="1793" y="62"/>
                  </a:cubicBezTo>
                  <a:cubicBezTo>
                    <a:pt x="1798" y="61"/>
                    <a:pt x="1803" y="60"/>
                    <a:pt x="1808" y="59"/>
                  </a:cubicBezTo>
                  <a:close/>
                  <a:moveTo>
                    <a:pt x="1766" y="66"/>
                  </a:moveTo>
                  <a:cubicBezTo>
                    <a:pt x="1769" y="66"/>
                    <a:pt x="1770" y="65"/>
                    <a:pt x="1772" y="68"/>
                  </a:cubicBezTo>
                  <a:cubicBezTo>
                    <a:pt x="1775" y="71"/>
                    <a:pt x="1783" y="66"/>
                    <a:pt x="1786" y="63"/>
                  </a:cubicBezTo>
                  <a:cubicBezTo>
                    <a:pt x="1789" y="59"/>
                    <a:pt x="1782" y="54"/>
                    <a:pt x="1778" y="55"/>
                  </a:cubicBezTo>
                  <a:cubicBezTo>
                    <a:pt x="1772" y="56"/>
                    <a:pt x="1768" y="58"/>
                    <a:pt x="1762" y="61"/>
                  </a:cubicBezTo>
                  <a:cubicBezTo>
                    <a:pt x="1763" y="63"/>
                    <a:pt x="1763" y="66"/>
                    <a:pt x="1766" y="66"/>
                  </a:cubicBezTo>
                  <a:close/>
                  <a:moveTo>
                    <a:pt x="2074" y="112"/>
                  </a:moveTo>
                  <a:cubicBezTo>
                    <a:pt x="2078" y="118"/>
                    <a:pt x="2089" y="110"/>
                    <a:pt x="2094" y="108"/>
                  </a:cubicBezTo>
                  <a:cubicBezTo>
                    <a:pt x="2096" y="108"/>
                    <a:pt x="2099" y="111"/>
                    <a:pt x="2101" y="111"/>
                  </a:cubicBezTo>
                  <a:cubicBezTo>
                    <a:pt x="2106" y="110"/>
                    <a:pt x="2110" y="109"/>
                    <a:pt x="2115" y="108"/>
                  </a:cubicBezTo>
                  <a:cubicBezTo>
                    <a:pt x="2118" y="108"/>
                    <a:pt x="2119" y="107"/>
                    <a:pt x="2122" y="104"/>
                  </a:cubicBezTo>
                  <a:cubicBezTo>
                    <a:pt x="2124" y="103"/>
                    <a:pt x="2120" y="98"/>
                    <a:pt x="2118" y="98"/>
                  </a:cubicBezTo>
                  <a:cubicBezTo>
                    <a:pt x="2114" y="97"/>
                    <a:pt x="2113" y="95"/>
                    <a:pt x="2110" y="92"/>
                  </a:cubicBezTo>
                  <a:cubicBezTo>
                    <a:pt x="2109" y="90"/>
                    <a:pt x="2103" y="92"/>
                    <a:pt x="2101" y="92"/>
                  </a:cubicBezTo>
                  <a:cubicBezTo>
                    <a:pt x="2102" y="91"/>
                    <a:pt x="2103" y="90"/>
                    <a:pt x="2105" y="88"/>
                  </a:cubicBezTo>
                  <a:cubicBezTo>
                    <a:pt x="2098" y="86"/>
                    <a:pt x="2094" y="86"/>
                    <a:pt x="2089" y="91"/>
                  </a:cubicBezTo>
                  <a:cubicBezTo>
                    <a:pt x="2085" y="96"/>
                    <a:pt x="2082" y="102"/>
                    <a:pt x="2078" y="108"/>
                  </a:cubicBezTo>
                  <a:cubicBezTo>
                    <a:pt x="2077" y="109"/>
                    <a:pt x="2075" y="110"/>
                    <a:pt x="2074" y="112"/>
                  </a:cubicBezTo>
                  <a:close/>
                  <a:moveTo>
                    <a:pt x="2015" y="82"/>
                  </a:moveTo>
                  <a:cubicBezTo>
                    <a:pt x="2020" y="82"/>
                    <a:pt x="2029" y="79"/>
                    <a:pt x="2032" y="83"/>
                  </a:cubicBezTo>
                  <a:cubicBezTo>
                    <a:pt x="2036" y="88"/>
                    <a:pt x="2038" y="95"/>
                    <a:pt x="2044" y="94"/>
                  </a:cubicBezTo>
                  <a:cubicBezTo>
                    <a:pt x="2052" y="93"/>
                    <a:pt x="2055" y="93"/>
                    <a:pt x="2062" y="96"/>
                  </a:cubicBezTo>
                  <a:cubicBezTo>
                    <a:pt x="2069" y="98"/>
                    <a:pt x="2072" y="97"/>
                    <a:pt x="2078" y="95"/>
                  </a:cubicBezTo>
                  <a:cubicBezTo>
                    <a:pt x="2078" y="93"/>
                    <a:pt x="2075" y="88"/>
                    <a:pt x="2076" y="86"/>
                  </a:cubicBezTo>
                  <a:cubicBezTo>
                    <a:pt x="2077" y="83"/>
                    <a:pt x="2080" y="80"/>
                    <a:pt x="2077" y="78"/>
                  </a:cubicBezTo>
                  <a:cubicBezTo>
                    <a:pt x="2071" y="75"/>
                    <a:pt x="2068" y="78"/>
                    <a:pt x="2061" y="80"/>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39" y="53"/>
                  </a:cubicBezTo>
                  <a:cubicBezTo>
                    <a:pt x="2035" y="55"/>
                    <a:pt x="2032" y="56"/>
                    <a:pt x="2028" y="57"/>
                  </a:cubicBezTo>
                  <a:cubicBezTo>
                    <a:pt x="2023" y="58"/>
                    <a:pt x="2024" y="60"/>
                    <a:pt x="2022" y="65"/>
                  </a:cubicBezTo>
                  <a:cubicBezTo>
                    <a:pt x="2022" y="67"/>
                    <a:pt x="2015" y="67"/>
                    <a:pt x="2013" y="68"/>
                  </a:cubicBezTo>
                  <a:cubicBezTo>
                    <a:pt x="2012" y="68"/>
                    <a:pt x="2010" y="75"/>
                    <a:pt x="2009" y="77"/>
                  </a:cubicBezTo>
                  <a:cubicBezTo>
                    <a:pt x="2009" y="78"/>
                    <a:pt x="2014" y="81"/>
                    <a:pt x="2015" y="82"/>
                  </a:cubicBezTo>
                  <a:close/>
                  <a:moveTo>
                    <a:pt x="2699" y="234"/>
                  </a:moveTo>
                  <a:cubicBezTo>
                    <a:pt x="2701" y="233"/>
                    <a:pt x="2703" y="235"/>
                    <a:pt x="2705" y="235"/>
                  </a:cubicBezTo>
                  <a:cubicBezTo>
                    <a:pt x="2712" y="233"/>
                    <a:pt x="2717" y="233"/>
                    <a:pt x="2722" y="228"/>
                  </a:cubicBezTo>
                  <a:cubicBezTo>
                    <a:pt x="2719" y="226"/>
                    <a:pt x="2717" y="223"/>
                    <a:pt x="2713" y="222"/>
                  </a:cubicBezTo>
                  <a:cubicBezTo>
                    <a:pt x="2709" y="222"/>
                    <a:pt x="2704" y="222"/>
                    <a:pt x="2699" y="222"/>
                  </a:cubicBezTo>
                  <a:cubicBezTo>
                    <a:pt x="2696" y="222"/>
                    <a:pt x="2691" y="225"/>
                    <a:pt x="2688" y="226"/>
                  </a:cubicBezTo>
                  <a:cubicBezTo>
                    <a:pt x="2687" y="227"/>
                    <a:pt x="2690" y="235"/>
                    <a:pt x="2690" y="237"/>
                  </a:cubicBezTo>
                  <a:cubicBezTo>
                    <a:pt x="2693" y="236"/>
                    <a:pt x="2696" y="235"/>
                    <a:pt x="2699" y="234"/>
                  </a:cubicBezTo>
                  <a:close/>
                  <a:moveTo>
                    <a:pt x="1429" y="258"/>
                  </a:moveTo>
                  <a:cubicBezTo>
                    <a:pt x="1427" y="260"/>
                    <a:pt x="1423" y="260"/>
                    <a:pt x="1424" y="264"/>
                  </a:cubicBezTo>
                  <a:cubicBezTo>
                    <a:pt x="1426" y="263"/>
                    <a:pt x="1427" y="261"/>
                    <a:pt x="1428" y="260"/>
                  </a:cubicBezTo>
                  <a:cubicBezTo>
                    <a:pt x="1429" y="260"/>
                    <a:pt x="1429" y="259"/>
                    <a:pt x="1429" y="258"/>
                  </a:cubicBezTo>
                  <a:close/>
                  <a:moveTo>
                    <a:pt x="1409" y="276"/>
                  </a:moveTo>
                  <a:cubicBezTo>
                    <a:pt x="1411" y="276"/>
                    <a:pt x="1413" y="275"/>
                    <a:pt x="1413"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8"/>
                    <a:pt x="1420" y="269"/>
                  </a:cubicBezTo>
                  <a:cubicBezTo>
                    <a:pt x="1424" y="267"/>
                    <a:pt x="1423" y="264"/>
                    <a:pt x="1420" y="262"/>
                  </a:cubicBezTo>
                  <a:close/>
                  <a:moveTo>
                    <a:pt x="1279" y="401"/>
                  </a:moveTo>
                  <a:cubicBezTo>
                    <a:pt x="1281" y="401"/>
                    <a:pt x="1281" y="401"/>
                    <a:pt x="1283" y="400"/>
                  </a:cubicBezTo>
                  <a:cubicBezTo>
                    <a:pt x="1281" y="400"/>
                    <a:pt x="1281" y="399"/>
                    <a:pt x="1279" y="399"/>
                  </a:cubicBezTo>
                  <a:cubicBezTo>
                    <a:pt x="1280" y="399"/>
                    <a:pt x="1280" y="399"/>
                    <a:pt x="1280" y="399"/>
                  </a:cubicBezTo>
                  <a:cubicBezTo>
                    <a:pt x="1278" y="397"/>
                    <a:pt x="1277" y="399"/>
                    <a:pt x="1277" y="401"/>
                  </a:cubicBezTo>
                  <a:cubicBezTo>
                    <a:pt x="1278" y="401"/>
                    <a:pt x="1278" y="402"/>
                    <a:pt x="1278" y="402"/>
                  </a:cubicBezTo>
                  <a:cubicBezTo>
                    <a:pt x="1278" y="402"/>
                    <a:pt x="1279" y="401"/>
                    <a:pt x="1279" y="401"/>
                  </a:cubicBezTo>
                  <a:close/>
                  <a:moveTo>
                    <a:pt x="1482" y="240"/>
                  </a:moveTo>
                  <a:cubicBezTo>
                    <a:pt x="1483" y="238"/>
                    <a:pt x="1485" y="237"/>
                    <a:pt x="1485" y="235"/>
                  </a:cubicBezTo>
                  <a:cubicBezTo>
                    <a:pt x="1483" y="236"/>
                    <a:pt x="1483" y="237"/>
                    <a:pt x="1480" y="237"/>
                  </a:cubicBezTo>
                  <a:cubicBezTo>
                    <a:pt x="1478" y="236"/>
                    <a:pt x="1476" y="236"/>
                    <a:pt x="1474" y="236"/>
                  </a:cubicBezTo>
                  <a:cubicBezTo>
                    <a:pt x="1475" y="241"/>
                    <a:pt x="1478" y="240"/>
                    <a:pt x="1482" y="240"/>
                  </a:cubicBezTo>
                  <a:close/>
                  <a:moveTo>
                    <a:pt x="1257" y="439"/>
                  </a:moveTo>
                  <a:cubicBezTo>
                    <a:pt x="1258" y="437"/>
                    <a:pt x="1259" y="436"/>
                    <a:pt x="1259" y="435"/>
                  </a:cubicBezTo>
                  <a:cubicBezTo>
                    <a:pt x="1258" y="435"/>
                    <a:pt x="1256" y="436"/>
                    <a:pt x="1257" y="439"/>
                  </a:cubicBezTo>
                  <a:close/>
                  <a:moveTo>
                    <a:pt x="1421" y="270"/>
                  </a:moveTo>
                  <a:cubicBezTo>
                    <a:pt x="1418" y="270"/>
                    <a:pt x="1415" y="269"/>
                    <a:pt x="1415" y="274"/>
                  </a:cubicBezTo>
                  <a:cubicBezTo>
                    <a:pt x="1417" y="273"/>
                    <a:pt x="1419" y="271"/>
                    <a:pt x="1421" y="270"/>
                  </a:cubicBezTo>
                  <a:close/>
                  <a:moveTo>
                    <a:pt x="1262" y="440"/>
                  </a:moveTo>
                  <a:cubicBezTo>
                    <a:pt x="1262" y="441"/>
                    <a:pt x="1263" y="442"/>
                    <a:pt x="1263" y="443"/>
                  </a:cubicBezTo>
                  <a:cubicBezTo>
                    <a:pt x="1264" y="441"/>
                    <a:pt x="1264" y="440"/>
                    <a:pt x="1262" y="440"/>
                  </a:cubicBezTo>
                  <a:close/>
                  <a:moveTo>
                    <a:pt x="1260" y="419"/>
                  </a:moveTo>
                  <a:cubicBezTo>
                    <a:pt x="1260" y="420"/>
                    <a:pt x="1259" y="420"/>
                    <a:pt x="1259" y="420"/>
                  </a:cubicBezTo>
                  <a:cubicBezTo>
                    <a:pt x="1260" y="420"/>
                    <a:pt x="1260" y="420"/>
                    <a:pt x="1261" y="421"/>
                  </a:cubicBezTo>
                  <a:cubicBezTo>
                    <a:pt x="1259" y="422"/>
                    <a:pt x="1259" y="424"/>
                    <a:pt x="1258" y="426"/>
                  </a:cubicBezTo>
                  <a:cubicBezTo>
                    <a:pt x="1258" y="427"/>
                    <a:pt x="1255" y="428"/>
                    <a:pt x="1254" y="429"/>
                  </a:cubicBezTo>
                  <a:cubicBezTo>
                    <a:pt x="1258" y="430"/>
                    <a:pt x="1258" y="431"/>
                    <a:pt x="1254" y="432"/>
                  </a:cubicBezTo>
                  <a:cubicBezTo>
                    <a:pt x="1256" y="434"/>
                    <a:pt x="1262" y="432"/>
                    <a:pt x="1257" y="429"/>
                  </a:cubicBezTo>
                  <a:cubicBezTo>
                    <a:pt x="1260" y="431"/>
                    <a:pt x="1261" y="428"/>
                    <a:pt x="1263" y="426"/>
                  </a:cubicBezTo>
                  <a:cubicBezTo>
                    <a:pt x="1264" y="427"/>
                    <a:pt x="1264" y="427"/>
                    <a:pt x="1264" y="427"/>
                  </a:cubicBezTo>
                  <a:cubicBezTo>
                    <a:pt x="1261" y="429"/>
                    <a:pt x="1261" y="433"/>
                    <a:pt x="1260" y="436"/>
                  </a:cubicBezTo>
                  <a:cubicBezTo>
                    <a:pt x="1259" y="438"/>
                    <a:pt x="1261" y="439"/>
                    <a:pt x="1259" y="441"/>
                  </a:cubicBezTo>
                  <a:cubicBezTo>
                    <a:pt x="1259" y="443"/>
                    <a:pt x="1258" y="444"/>
                    <a:pt x="1259" y="445"/>
                  </a:cubicBezTo>
                  <a:cubicBezTo>
                    <a:pt x="1261" y="447"/>
                    <a:pt x="1261" y="442"/>
                    <a:pt x="1261" y="440"/>
                  </a:cubicBezTo>
                  <a:cubicBezTo>
                    <a:pt x="1261" y="437"/>
                    <a:pt x="1261" y="434"/>
                    <a:pt x="1265" y="433"/>
                  </a:cubicBezTo>
                  <a:cubicBezTo>
                    <a:pt x="1261" y="436"/>
                    <a:pt x="1264" y="439"/>
                    <a:pt x="1266" y="434"/>
                  </a:cubicBezTo>
                  <a:cubicBezTo>
                    <a:pt x="1267" y="435"/>
                    <a:pt x="1267" y="436"/>
                    <a:pt x="1267" y="437"/>
                  </a:cubicBezTo>
                  <a:cubicBezTo>
                    <a:pt x="1265" y="437"/>
                    <a:pt x="1266" y="438"/>
                    <a:pt x="1266" y="440"/>
                  </a:cubicBezTo>
                  <a:cubicBezTo>
                    <a:pt x="1267" y="443"/>
                    <a:pt x="1267" y="442"/>
                    <a:pt x="1266" y="445"/>
                  </a:cubicBezTo>
                  <a:cubicBezTo>
                    <a:pt x="1265" y="449"/>
                    <a:pt x="1262" y="449"/>
                    <a:pt x="1266" y="452"/>
                  </a:cubicBezTo>
                  <a:cubicBezTo>
                    <a:pt x="1266" y="452"/>
                    <a:pt x="1266" y="451"/>
                    <a:pt x="1265" y="450"/>
                  </a:cubicBezTo>
                  <a:cubicBezTo>
                    <a:pt x="1267" y="451"/>
                    <a:pt x="1270" y="453"/>
                    <a:pt x="1269" y="450"/>
                  </a:cubicBezTo>
                  <a:cubicBezTo>
                    <a:pt x="1272" y="452"/>
                    <a:pt x="1276" y="448"/>
                    <a:pt x="1280" y="448"/>
                  </a:cubicBezTo>
                  <a:cubicBezTo>
                    <a:pt x="1273" y="450"/>
                    <a:pt x="1277" y="461"/>
                    <a:pt x="1281" y="458"/>
                  </a:cubicBezTo>
                  <a:cubicBezTo>
                    <a:pt x="1279" y="461"/>
                    <a:pt x="1279" y="466"/>
                    <a:pt x="1282" y="468"/>
                  </a:cubicBezTo>
                  <a:cubicBezTo>
                    <a:pt x="1281" y="468"/>
                    <a:pt x="1281" y="468"/>
                    <a:pt x="1281" y="468"/>
                  </a:cubicBezTo>
                  <a:cubicBezTo>
                    <a:pt x="1280" y="467"/>
                    <a:pt x="1280" y="468"/>
                    <a:pt x="1279" y="467"/>
                  </a:cubicBezTo>
                  <a:cubicBezTo>
                    <a:pt x="1279" y="468"/>
                    <a:pt x="1279" y="468"/>
                    <a:pt x="1279" y="469"/>
                  </a:cubicBezTo>
                  <a:cubicBezTo>
                    <a:pt x="1277" y="468"/>
                    <a:pt x="1274" y="467"/>
                    <a:pt x="1272" y="469"/>
                  </a:cubicBezTo>
                  <a:cubicBezTo>
                    <a:pt x="1271" y="467"/>
                    <a:pt x="1270" y="466"/>
                    <a:pt x="1268" y="467"/>
                  </a:cubicBezTo>
                  <a:cubicBezTo>
                    <a:pt x="1271" y="470"/>
                    <a:pt x="1269" y="472"/>
                    <a:pt x="1267" y="474"/>
                  </a:cubicBezTo>
                  <a:cubicBezTo>
                    <a:pt x="1268" y="473"/>
                    <a:pt x="1270" y="473"/>
                    <a:pt x="1272" y="473"/>
                  </a:cubicBezTo>
                  <a:cubicBezTo>
                    <a:pt x="1271" y="476"/>
                    <a:pt x="1273" y="477"/>
                    <a:pt x="1271" y="481"/>
                  </a:cubicBezTo>
                  <a:cubicBezTo>
                    <a:pt x="1270" y="482"/>
                    <a:pt x="1265" y="483"/>
                    <a:pt x="1263" y="484"/>
                  </a:cubicBezTo>
                  <a:cubicBezTo>
                    <a:pt x="1263" y="485"/>
                    <a:pt x="1263" y="486"/>
                    <a:pt x="1263" y="486"/>
                  </a:cubicBezTo>
                  <a:cubicBezTo>
                    <a:pt x="1265" y="490"/>
                    <a:pt x="1268" y="485"/>
                    <a:pt x="1272" y="487"/>
                  </a:cubicBezTo>
                  <a:cubicBezTo>
                    <a:pt x="1271" y="487"/>
                    <a:pt x="1271" y="487"/>
                    <a:pt x="1270" y="488"/>
                  </a:cubicBezTo>
                  <a:cubicBezTo>
                    <a:pt x="1272" y="488"/>
                    <a:pt x="1275" y="490"/>
                    <a:pt x="1276" y="490"/>
                  </a:cubicBezTo>
                  <a:cubicBezTo>
                    <a:pt x="1278" y="489"/>
                    <a:pt x="1281" y="488"/>
                    <a:pt x="1284" y="487"/>
                  </a:cubicBezTo>
                  <a:cubicBezTo>
                    <a:pt x="1282" y="489"/>
                    <a:pt x="1280" y="490"/>
                    <a:pt x="1280" y="493"/>
                  </a:cubicBezTo>
                  <a:cubicBezTo>
                    <a:pt x="1275" y="492"/>
                    <a:pt x="1270" y="490"/>
                    <a:pt x="1268" y="496"/>
                  </a:cubicBezTo>
                  <a:cubicBezTo>
                    <a:pt x="1268" y="500"/>
                    <a:pt x="1262" y="502"/>
                    <a:pt x="1260" y="505"/>
                  </a:cubicBezTo>
                  <a:cubicBezTo>
                    <a:pt x="1264" y="508"/>
                    <a:pt x="1269" y="499"/>
                    <a:pt x="1275" y="504"/>
                  </a:cubicBezTo>
                  <a:cubicBezTo>
                    <a:pt x="1278" y="495"/>
                    <a:pt x="1279" y="502"/>
                    <a:pt x="1286" y="499"/>
                  </a:cubicBezTo>
                  <a:cubicBezTo>
                    <a:pt x="1287" y="498"/>
                    <a:pt x="1291" y="495"/>
                    <a:pt x="1293" y="495"/>
                  </a:cubicBezTo>
                  <a:cubicBezTo>
                    <a:pt x="1296" y="495"/>
                    <a:pt x="1296" y="498"/>
                    <a:pt x="1299" y="497"/>
                  </a:cubicBezTo>
                  <a:cubicBezTo>
                    <a:pt x="1304" y="496"/>
                    <a:pt x="1308" y="496"/>
                    <a:pt x="1313" y="494"/>
                  </a:cubicBezTo>
                  <a:cubicBezTo>
                    <a:pt x="1320" y="491"/>
                    <a:pt x="1309" y="489"/>
                    <a:pt x="1307" y="489"/>
                  </a:cubicBezTo>
                  <a:cubicBezTo>
                    <a:pt x="1313" y="485"/>
                    <a:pt x="1316" y="483"/>
                    <a:pt x="1317" y="476"/>
                  </a:cubicBezTo>
                  <a:cubicBezTo>
                    <a:pt x="1318" y="469"/>
                    <a:pt x="1306" y="474"/>
                    <a:pt x="1304" y="473"/>
                  </a:cubicBezTo>
                  <a:cubicBezTo>
                    <a:pt x="1309" y="469"/>
                    <a:pt x="1302" y="463"/>
                    <a:pt x="1299" y="463"/>
                  </a:cubicBezTo>
                  <a:cubicBezTo>
                    <a:pt x="1301" y="462"/>
                    <a:pt x="1303" y="463"/>
                    <a:pt x="1304" y="465"/>
                  </a:cubicBezTo>
                  <a:cubicBezTo>
                    <a:pt x="1303" y="456"/>
                    <a:pt x="1295" y="455"/>
                    <a:pt x="1293" y="448"/>
                  </a:cubicBezTo>
                  <a:cubicBezTo>
                    <a:pt x="1290" y="438"/>
                    <a:pt x="1286" y="437"/>
                    <a:pt x="1277" y="436"/>
                  </a:cubicBezTo>
                  <a:cubicBezTo>
                    <a:pt x="1278" y="434"/>
                    <a:pt x="1280" y="433"/>
                    <a:pt x="1283" y="434"/>
                  </a:cubicBezTo>
                  <a:cubicBezTo>
                    <a:pt x="1280" y="428"/>
                    <a:pt x="1292" y="422"/>
                    <a:pt x="1289" y="417"/>
                  </a:cubicBezTo>
                  <a:cubicBezTo>
                    <a:pt x="1287" y="413"/>
                    <a:pt x="1273" y="415"/>
                    <a:pt x="1271" y="418"/>
                  </a:cubicBezTo>
                  <a:cubicBezTo>
                    <a:pt x="1270" y="418"/>
                    <a:pt x="1270" y="418"/>
                    <a:pt x="1270" y="418"/>
                  </a:cubicBezTo>
                  <a:cubicBezTo>
                    <a:pt x="1271" y="417"/>
                    <a:pt x="1272" y="415"/>
                    <a:pt x="1273" y="414"/>
                  </a:cubicBezTo>
                  <a:cubicBezTo>
                    <a:pt x="1272" y="414"/>
                    <a:pt x="1271" y="413"/>
                    <a:pt x="1269" y="413"/>
                  </a:cubicBezTo>
                  <a:cubicBezTo>
                    <a:pt x="1270" y="413"/>
                    <a:pt x="1271" y="413"/>
                    <a:pt x="1272" y="413"/>
                  </a:cubicBezTo>
                  <a:cubicBezTo>
                    <a:pt x="1273" y="410"/>
                    <a:pt x="1279" y="409"/>
                    <a:pt x="1280" y="404"/>
                  </a:cubicBezTo>
                  <a:cubicBezTo>
                    <a:pt x="1277" y="403"/>
                    <a:pt x="1272" y="404"/>
                    <a:pt x="1269" y="406"/>
                  </a:cubicBezTo>
                  <a:cubicBezTo>
                    <a:pt x="1267" y="405"/>
                    <a:pt x="1269" y="405"/>
                    <a:pt x="1267" y="406"/>
                  </a:cubicBezTo>
                  <a:cubicBezTo>
                    <a:pt x="1266" y="402"/>
                    <a:pt x="1263" y="405"/>
                    <a:pt x="1264" y="408"/>
                  </a:cubicBezTo>
                  <a:cubicBezTo>
                    <a:pt x="1264" y="408"/>
                    <a:pt x="1263" y="409"/>
                    <a:pt x="1262" y="409"/>
                  </a:cubicBezTo>
                  <a:cubicBezTo>
                    <a:pt x="1262" y="410"/>
                    <a:pt x="1262" y="410"/>
                    <a:pt x="1261" y="411"/>
                  </a:cubicBezTo>
                  <a:cubicBezTo>
                    <a:pt x="1262" y="412"/>
                    <a:pt x="1263" y="413"/>
                    <a:pt x="1264" y="414"/>
                  </a:cubicBezTo>
                  <a:cubicBezTo>
                    <a:pt x="1263" y="413"/>
                    <a:pt x="1261" y="413"/>
                    <a:pt x="1259" y="413"/>
                  </a:cubicBezTo>
                  <a:cubicBezTo>
                    <a:pt x="1260" y="415"/>
                    <a:pt x="1260" y="416"/>
                    <a:pt x="1260" y="418"/>
                  </a:cubicBezTo>
                  <a:cubicBezTo>
                    <a:pt x="1260" y="417"/>
                    <a:pt x="1259" y="417"/>
                    <a:pt x="1258" y="417"/>
                  </a:cubicBezTo>
                  <a:cubicBezTo>
                    <a:pt x="1258" y="419"/>
                    <a:pt x="1259" y="419"/>
                    <a:pt x="1260" y="419"/>
                  </a:cubicBezTo>
                  <a:close/>
                  <a:moveTo>
                    <a:pt x="1270" y="455"/>
                  </a:moveTo>
                  <a:cubicBezTo>
                    <a:pt x="1268" y="456"/>
                    <a:pt x="1267" y="457"/>
                    <a:pt x="1267" y="459"/>
                  </a:cubicBezTo>
                  <a:cubicBezTo>
                    <a:pt x="1267" y="459"/>
                    <a:pt x="1268" y="459"/>
                    <a:pt x="1268" y="459"/>
                  </a:cubicBezTo>
                  <a:cubicBezTo>
                    <a:pt x="1270" y="458"/>
                    <a:pt x="1270" y="457"/>
                    <a:pt x="1270" y="455"/>
                  </a:cubicBezTo>
                  <a:close/>
                  <a:moveTo>
                    <a:pt x="1434" y="267"/>
                  </a:moveTo>
                  <a:cubicBezTo>
                    <a:pt x="1436" y="264"/>
                    <a:pt x="1439" y="261"/>
                    <a:pt x="1442" y="258"/>
                  </a:cubicBezTo>
                  <a:cubicBezTo>
                    <a:pt x="1440" y="260"/>
                    <a:pt x="1438" y="261"/>
                    <a:pt x="1436" y="263"/>
                  </a:cubicBezTo>
                  <a:cubicBezTo>
                    <a:pt x="1434" y="263"/>
                    <a:pt x="1433" y="265"/>
                    <a:pt x="1434" y="267"/>
                  </a:cubicBezTo>
                  <a:close/>
                  <a:moveTo>
                    <a:pt x="1449" y="249"/>
                  </a:moveTo>
                  <a:cubicBezTo>
                    <a:pt x="1448" y="251"/>
                    <a:pt x="1446" y="251"/>
                    <a:pt x="1444" y="254"/>
                  </a:cubicBezTo>
                  <a:cubicBezTo>
                    <a:pt x="1446" y="254"/>
                    <a:pt x="1447" y="254"/>
                    <a:pt x="1449" y="254"/>
                  </a:cubicBezTo>
                  <a:cubicBezTo>
                    <a:pt x="1451" y="251"/>
                    <a:pt x="1453" y="250"/>
                    <a:pt x="1449" y="249"/>
                  </a:cubicBezTo>
                  <a:close/>
                  <a:moveTo>
                    <a:pt x="1439" y="254"/>
                  </a:moveTo>
                  <a:cubicBezTo>
                    <a:pt x="1435" y="255"/>
                    <a:pt x="1435" y="255"/>
                    <a:pt x="1435" y="259"/>
                  </a:cubicBezTo>
                  <a:cubicBezTo>
                    <a:pt x="1434" y="265"/>
                    <a:pt x="1443" y="257"/>
                    <a:pt x="1444" y="256"/>
                  </a:cubicBezTo>
                  <a:cubicBezTo>
                    <a:pt x="1443" y="252"/>
                    <a:pt x="1441" y="253"/>
                    <a:pt x="1439" y="254"/>
                  </a:cubicBezTo>
                  <a:close/>
                  <a:moveTo>
                    <a:pt x="1456" y="247"/>
                  </a:moveTo>
                  <a:cubicBezTo>
                    <a:pt x="1454" y="246"/>
                    <a:pt x="1451" y="245"/>
                    <a:pt x="1450" y="249"/>
                  </a:cubicBezTo>
                  <a:cubicBezTo>
                    <a:pt x="1451" y="249"/>
                    <a:pt x="1452" y="250"/>
                    <a:pt x="1453" y="250"/>
                  </a:cubicBezTo>
                  <a:cubicBezTo>
                    <a:pt x="1454" y="250"/>
                    <a:pt x="1456" y="249"/>
                    <a:pt x="1456" y="247"/>
                  </a:cubicBezTo>
                  <a:close/>
                  <a:moveTo>
                    <a:pt x="1430" y="264"/>
                  </a:moveTo>
                  <a:cubicBezTo>
                    <a:pt x="1428" y="265"/>
                    <a:pt x="1429" y="267"/>
                    <a:pt x="1426" y="269"/>
                  </a:cubicBezTo>
                  <a:cubicBezTo>
                    <a:pt x="1427" y="267"/>
                    <a:pt x="1427" y="265"/>
                    <a:pt x="1427" y="263"/>
                  </a:cubicBezTo>
                  <a:cubicBezTo>
                    <a:pt x="1425" y="263"/>
                    <a:pt x="1424" y="265"/>
                    <a:pt x="1425" y="268"/>
                  </a:cubicBezTo>
                  <a:cubicBezTo>
                    <a:pt x="1424" y="268"/>
                    <a:pt x="1423" y="268"/>
                    <a:pt x="1422" y="268"/>
                  </a:cubicBezTo>
                  <a:cubicBezTo>
                    <a:pt x="1422" y="271"/>
                    <a:pt x="1423" y="270"/>
                    <a:pt x="1421" y="272"/>
                  </a:cubicBezTo>
                  <a:cubicBezTo>
                    <a:pt x="1424" y="272"/>
                    <a:pt x="1425" y="273"/>
                    <a:pt x="1427" y="271"/>
                  </a:cubicBezTo>
                  <a:cubicBezTo>
                    <a:pt x="1428" y="269"/>
                    <a:pt x="1430" y="268"/>
                    <a:pt x="1432" y="268"/>
                  </a:cubicBezTo>
                  <a:cubicBezTo>
                    <a:pt x="1433" y="266"/>
                    <a:pt x="1432" y="262"/>
                    <a:pt x="1430" y="264"/>
                  </a:cubicBezTo>
                  <a:close/>
                  <a:moveTo>
                    <a:pt x="1423" y="275"/>
                  </a:moveTo>
                  <a:cubicBezTo>
                    <a:pt x="1423" y="279"/>
                    <a:pt x="1421" y="279"/>
                    <a:pt x="1418" y="280"/>
                  </a:cubicBezTo>
                  <a:cubicBezTo>
                    <a:pt x="1419" y="281"/>
                    <a:pt x="1419" y="281"/>
                    <a:pt x="1420" y="282"/>
                  </a:cubicBezTo>
                  <a:cubicBezTo>
                    <a:pt x="1420" y="283"/>
                    <a:pt x="1419" y="284"/>
                    <a:pt x="1418" y="284"/>
                  </a:cubicBezTo>
                  <a:cubicBezTo>
                    <a:pt x="1422" y="281"/>
                    <a:pt x="1423" y="280"/>
                    <a:pt x="1423" y="275"/>
                  </a:cubicBezTo>
                  <a:close/>
                  <a:moveTo>
                    <a:pt x="1426" y="274"/>
                  </a:moveTo>
                  <a:cubicBezTo>
                    <a:pt x="1425" y="273"/>
                    <a:pt x="1424" y="274"/>
                    <a:pt x="1424" y="273"/>
                  </a:cubicBezTo>
                  <a:cubicBezTo>
                    <a:pt x="1423" y="275"/>
                    <a:pt x="1424" y="276"/>
                    <a:pt x="1424" y="277"/>
                  </a:cubicBezTo>
                  <a:cubicBezTo>
                    <a:pt x="1426" y="275"/>
                    <a:pt x="1429" y="272"/>
                    <a:pt x="1431" y="270"/>
                  </a:cubicBezTo>
                  <a:cubicBezTo>
                    <a:pt x="1429" y="270"/>
                    <a:pt x="1427" y="271"/>
                    <a:pt x="1426" y="274"/>
                  </a:cubicBezTo>
                  <a:close/>
                  <a:moveTo>
                    <a:pt x="1462" y="248"/>
                  </a:moveTo>
                  <a:cubicBezTo>
                    <a:pt x="1459" y="246"/>
                    <a:pt x="1453" y="250"/>
                    <a:pt x="1451" y="253"/>
                  </a:cubicBezTo>
                  <a:cubicBezTo>
                    <a:pt x="1452" y="253"/>
                    <a:pt x="1454" y="252"/>
                    <a:pt x="1455" y="251"/>
                  </a:cubicBezTo>
                  <a:cubicBezTo>
                    <a:pt x="1458" y="250"/>
                    <a:pt x="1460" y="249"/>
                    <a:pt x="1462" y="248"/>
                  </a:cubicBezTo>
                  <a:close/>
                  <a:moveTo>
                    <a:pt x="1465" y="244"/>
                  </a:moveTo>
                  <a:cubicBezTo>
                    <a:pt x="1464" y="244"/>
                    <a:pt x="1462" y="244"/>
                    <a:pt x="1462" y="244"/>
                  </a:cubicBezTo>
                  <a:cubicBezTo>
                    <a:pt x="1462" y="245"/>
                    <a:pt x="1462" y="246"/>
                    <a:pt x="1462" y="246"/>
                  </a:cubicBezTo>
                  <a:cubicBezTo>
                    <a:pt x="1464" y="248"/>
                    <a:pt x="1465" y="247"/>
                    <a:pt x="1465" y="244"/>
                  </a:cubicBezTo>
                  <a:close/>
                  <a:moveTo>
                    <a:pt x="1850" y="192"/>
                  </a:moveTo>
                  <a:cubicBezTo>
                    <a:pt x="1845" y="192"/>
                    <a:pt x="1846" y="194"/>
                    <a:pt x="1846" y="200"/>
                  </a:cubicBezTo>
                  <a:cubicBezTo>
                    <a:pt x="1850" y="199"/>
                    <a:pt x="1855" y="198"/>
                    <a:pt x="1859" y="197"/>
                  </a:cubicBezTo>
                  <a:cubicBezTo>
                    <a:pt x="1857" y="193"/>
                    <a:pt x="1854" y="191"/>
                    <a:pt x="1850" y="192"/>
                  </a:cubicBezTo>
                  <a:close/>
                  <a:moveTo>
                    <a:pt x="2309" y="678"/>
                  </a:moveTo>
                  <a:cubicBezTo>
                    <a:pt x="2309" y="680"/>
                    <a:pt x="2309" y="682"/>
                    <a:pt x="2310" y="684"/>
                  </a:cubicBezTo>
                  <a:cubicBezTo>
                    <a:pt x="2314" y="684"/>
                    <a:pt x="2311" y="679"/>
                    <a:pt x="2314" y="679"/>
                  </a:cubicBezTo>
                  <a:cubicBezTo>
                    <a:pt x="2319" y="680"/>
                    <a:pt x="2316" y="685"/>
                    <a:pt x="2315" y="687"/>
                  </a:cubicBezTo>
                  <a:cubicBezTo>
                    <a:pt x="2313" y="691"/>
                    <a:pt x="2312" y="702"/>
                    <a:pt x="2319" y="698"/>
                  </a:cubicBezTo>
                  <a:cubicBezTo>
                    <a:pt x="2324" y="694"/>
                    <a:pt x="2325" y="687"/>
                    <a:pt x="2328" y="682"/>
                  </a:cubicBezTo>
                  <a:cubicBezTo>
                    <a:pt x="2329" y="680"/>
                    <a:pt x="2326" y="676"/>
                    <a:pt x="2325" y="675"/>
                  </a:cubicBezTo>
                  <a:cubicBezTo>
                    <a:pt x="2324" y="672"/>
                    <a:pt x="2322" y="676"/>
                    <a:pt x="2320" y="672"/>
                  </a:cubicBezTo>
                  <a:cubicBezTo>
                    <a:pt x="2324" y="669"/>
                    <a:pt x="2328" y="674"/>
                    <a:pt x="2330" y="667"/>
                  </a:cubicBezTo>
                  <a:cubicBezTo>
                    <a:pt x="2332" y="671"/>
                    <a:pt x="2334" y="669"/>
                    <a:pt x="2336" y="668"/>
                  </a:cubicBezTo>
                  <a:cubicBezTo>
                    <a:pt x="2337" y="667"/>
                    <a:pt x="2342" y="666"/>
                    <a:pt x="2342" y="665"/>
                  </a:cubicBezTo>
                  <a:cubicBezTo>
                    <a:pt x="2345" y="662"/>
                    <a:pt x="2351" y="664"/>
                    <a:pt x="2354" y="664"/>
                  </a:cubicBezTo>
                  <a:cubicBezTo>
                    <a:pt x="2349" y="669"/>
                    <a:pt x="2352" y="673"/>
                    <a:pt x="2356" y="677"/>
                  </a:cubicBezTo>
                  <a:cubicBezTo>
                    <a:pt x="2359" y="673"/>
                    <a:pt x="2361" y="667"/>
                    <a:pt x="2365" y="668"/>
                  </a:cubicBezTo>
                  <a:cubicBezTo>
                    <a:pt x="2363" y="666"/>
                    <a:pt x="2362" y="663"/>
                    <a:pt x="2365" y="661"/>
                  </a:cubicBezTo>
                  <a:cubicBezTo>
                    <a:pt x="2369" y="667"/>
                    <a:pt x="2376" y="664"/>
                    <a:pt x="2380" y="659"/>
                  </a:cubicBezTo>
                  <a:cubicBezTo>
                    <a:pt x="2381" y="661"/>
                    <a:pt x="2381" y="663"/>
                    <a:pt x="2382" y="664"/>
                  </a:cubicBezTo>
                  <a:cubicBezTo>
                    <a:pt x="2384" y="661"/>
                    <a:pt x="2386" y="658"/>
                    <a:pt x="2389" y="656"/>
                  </a:cubicBezTo>
                  <a:cubicBezTo>
                    <a:pt x="2388" y="658"/>
                    <a:pt x="2388" y="660"/>
                    <a:pt x="2387" y="662"/>
                  </a:cubicBezTo>
                  <a:cubicBezTo>
                    <a:pt x="2391" y="660"/>
                    <a:pt x="2392" y="657"/>
                    <a:pt x="2395" y="655"/>
                  </a:cubicBezTo>
                  <a:cubicBezTo>
                    <a:pt x="2396" y="655"/>
                    <a:pt x="2395" y="647"/>
                    <a:pt x="2395" y="645"/>
                  </a:cubicBezTo>
                  <a:cubicBezTo>
                    <a:pt x="2396" y="641"/>
                    <a:pt x="2398" y="641"/>
                    <a:pt x="2398" y="635"/>
                  </a:cubicBezTo>
                  <a:cubicBezTo>
                    <a:pt x="2397" y="632"/>
                    <a:pt x="2397" y="627"/>
                    <a:pt x="2401" y="629"/>
                  </a:cubicBezTo>
                  <a:cubicBezTo>
                    <a:pt x="2401" y="626"/>
                    <a:pt x="2401" y="623"/>
                    <a:pt x="2403" y="622"/>
                  </a:cubicBezTo>
                  <a:cubicBezTo>
                    <a:pt x="2406" y="620"/>
                    <a:pt x="2405" y="616"/>
                    <a:pt x="2405" y="613"/>
                  </a:cubicBezTo>
                  <a:cubicBezTo>
                    <a:pt x="2405" y="610"/>
                    <a:pt x="2402" y="607"/>
                    <a:pt x="2401" y="604"/>
                  </a:cubicBezTo>
                  <a:cubicBezTo>
                    <a:pt x="2400" y="602"/>
                    <a:pt x="2401" y="600"/>
                    <a:pt x="2402" y="597"/>
                  </a:cubicBezTo>
                  <a:cubicBezTo>
                    <a:pt x="2398" y="595"/>
                    <a:pt x="2395" y="598"/>
                    <a:pt x="2397" y="603"/>
                  </a:cubicBezTo>
                  <a:cubicBezTo>
                    <a:pt x="2394" y="593"/>
                    <a:pt x="2389" y="605"/>
                    <a:pt x="2388" y="609"/>
                  </a:cubicBezTo>
                  <a:cubicBezTo>
                    <a:pt x="2387" y="612"/>
                    <a:pt x="2390" y="613"/>
                    <a:pt x="2390" y="615"/>
                  </a:cubicBezTo>
                  <a:cubicBezTo>
                    <a:pt x="2389" y="618"/>
                    <a:pt x="2387" y="622"/>
                    <a:pt x="2386" y="626"/>
                  </a:cubicBezTo>
                  <a:cubicBezTo>
                    <a:pt x="2385" y="631"/>
                    <a:pt x="2381" y="636"/>
                    <a:pt x="2377" y="638"/>
                  </a:cubicBezTo>
                  <a:cubicBezTo>
                    <a:pt x="2374" y="640"/>
                    <a:pt x="2371" y="641"/>
                    <a:pt x="2368" y="642"/>
                  </a:cubicBezTo>
                  <a:cubicBezTo>
                    <a:pt x="2365" y="642"/>
                    <a:pt x="2369" y="636"/>
                    <a:pt x="2370" y="636"/>
                  </a:cubicBezTo>
                  <a:cubicBezTo>
                    <a:pt x="2366" y="637"/>
                    <a:pt x="2364" y="637"/>
                    <a:pt x="2364" y="641"/>
                  </a:cubicBezTo>
                  <a:cubicBezTo>
                    <a:pt x="2364" y="644"/>
                    <a:pt x="2360" y="647"/>
                    <a:pt x="2359" y="649"/>
                  </a:cubicBezTo>
                  <a:cubicBezTo>
                    <a:pt x="2357" y="651"/>
                    <a:pt x="2359" y="653"/>
                    <a:pt x="2356" y="655"/>
                  </a:cubicBezTo>
                  <a:cubicBezTo>
                    <a:pt x="2352" y="657"/>
                    <a:pt x="2354" y="653"/>
                    <a:pt x="2351" y="653"/>
                  </a:cubicBezTo>
                  <a:cubicBezTo>
                    <a:pt x="2346" y="654"/>
                    <a:pt x="2336" y="653"/>
                    <a:pt x="2333" y="657"/>
                  </a:cubicBezTo>
                  <a:cubicBezTo>
                    <a:pt x="2329" y="663"/>
                    <a:pt x="2325" y="666"/>
                    <a:pt x="2319" y="666"/>
                  </a:cubicBezTo>
                  <a:cubicBezTo>
                    <a:pt x="2321" y="672"/>
                    <a:pt x="2313" y="675"/>
                    <a:pt x="2309" y="678"/>
                  </a:cubicBezTo>
                  <a:close/>
                  <a:moveTo>
                    <a:pt x="2301" y="950"/>
                  </a:moveTo>
                  <a:cubicBezTo>
                    <a:pt x="2299" y="952"/>
                    <a:pt x="2295" y="955"/>
                    <a:pt x="2293" y="957"/>
                  </a:cubicBezTo>
                  <a:cubicBezTo>
                    <a:pt x="2291" y="961"/>
                    <a:pt x="2293" y="962"/>
                    <a:pt x="2293" y="966"/>
                  </a:cubicBezTo>
                  <a:cubicBezTo>
                    <a:pt x="2294" y="968"/>
                    <a:pt x="2294" y="972"/>
                    <a:pt x="2294" y="975"/>
                  </a:cubicBezTo>
                  <a:cubicBezTo>
                    <a:pt x="2293" y="977"/>
                    <a:pt x="2298" y="980"/>
                    <a:pt x="2300" y="981"/>
                  </a:cubicBezTo>
                  <a:cubicBezTo>
                    <a:pt x="2299" y="977"/>
                    <a:pt x="2297" y="968"/>
                    <a:pt x="2304" y="971"/>
                  </a:cubicBezTo>
                  <a:cubicBezTo>
                    <a:pt x="2303" y="970"/>
                    <a:pt x="2296" y="966"/>
                    <a:pt x="2300" y="965"/>
                  </a:cubicBezTo>
                  <a:cubicBezTo>
                    <a:pt x="2303" y="964"/>
                    <a:pt x="2304" y="960"/>
                    <a:pt x="2300" y="959"/>
                  </a:cubicBezTo>
                  <a:cubicBezTo>
                    <a:pt x="2300" y="957"/>
                    <a:pt x="2301" y="956"/>
                    <a:pt x="2302" y="955"/>
                  </a:cubicBezTo>
                  <a:cubicBezTo>
                    <a:pt x="2302" y="953"/>
                    <a:pt x="2301" y="952"/>
                    <a:pt x="2301" y="950"/>
                  </a:cubicBezTo>
                  <a:close/>
                  <a:moveTo>
                    <a:pt x="2474" y="1179"/>
                  </a:moveTo>
                  <a:cubicBezTo>
                    <a:pt x="2470" y="1175"/>
                    <a:pt x="2476" y="1170"/>
                    <a:pt x="2469" y="1167"/>
                  </a:cubicBezTo>
                  <a:cubicBezTo>
                    <a:pt x="2468" y="1167"/>
                    <a:pt x="2464" y="1172"/>
                    <a:pt x="2464" y="1169"/>
                  </a:cubicBezTo>
                  <a:cubicBezTo>
                    <a:pt x="2463" y="1166"/>
                    <a:pt x="2462" y="1162"/>
                    <a:pt x="2461" y="1159"/>
                  </a:cubicBezTo>
                  <a:cubicBezTo>
                    <a:pt x="2459" y="1153"/>
                    <a:pt x="2459" y="1149"/>
                    <a:pt x="2454" y="1146"/>
                  </a:cubicBezTo>
                  <a:cubicBezTo>
                    <a:pt x="2452" y="1145"/>
                    <a:pt x="2438" y="1139"/>
                    <a:pt x="2438" y="1137"/>
                  </a:cubicBezTo>
                  <a:cubicBezTo>
                    <a:pt x="2438" y="1131"/>
                    <a:pt x="2439" y="1124"/>
                    <a:pt x="2435" y="1120"/>
                  </a:cubicBezTo>
                  <a:cubicBezTo>
                    <a:pt x="2430" y="1114"/>
                    <a:pt x="2430" y="1111"/>
                    <a:pt x="2430" y="1103"/>
                  </a:cubicBezTo>
                  <a:cubicBezTo>
                    <a:pt x="2430" y="1097"/>
                    <a:pt x="2423" y="1094"/>
                    <a:pt x="2419" y="1097"/>
                  </a:cubicBezTo>
                  <a:cubicBezTo>
                    <a:pt x="2418" y="1085"/>
                    <a:pt x="2414" y="1076"/>
                    <a:pt x="2409" y="1064"/>
                  </a:cubicBezTo>
                  <a:cubicBezTo>
                    <a:pt x="2404" y="1066"/>
                    <a:pt x="2403" y="1076"/>
                    <a:pt x="2402" y="1082"/>
                  </a:cubicBezTo>
                  <a:cubicBezTo>
                    <a:pt x="2400" y="1087"/>
                    <a:pt x="2401" y="1094"/>
                    <a:pt x="2402" y="1100"/>
                  </a:cubicBezTo>
                  <a:cubicBezTo>
                    <a:pt x="2402" y="1107"/>
                    <a:pt x="2398" y="1129"/>
                    <a:pt x="2388" y="1126"/>
                  </a:cubicBezTo>
                  <a:cubicBezTo>
                    <a:pt x="2385" y="1125"/>
                    <a:pt x="2382" y="1119"/>
                    <a:pt x="2378" y="1116"/>
                  </a:cubicBezTo>
                  <a:cubicBezTo>
                    <a:pt x="2372" y="1113"/>
                    <a:pt x="2365" y="1109"/>
                    <a:pt x="2359" y="1105"/>
                  </a:cubicBezTo>
                  <a:cubicBezTo>
                    <a:pt x="2353" y="1101"/>
                    <a:pt x="2355" y="1099"/>
                    <a:pt x="2357" y="1092"/>
                  </a:cubicBezTo>
                  <a:cubicBezTo>
                    <a:pt x="2358" y="1086"/>
                    <a:pt x="2362" y="1083"/>
                    <a:pt x="2366" y="1079"/>
                  </a:cubicBezTo>
                  <a:cubicBezTo>
                    <a:pt x="2359" y="1073"/>
                    <a:pt x="2358" y="1072"/>
                    <a:pt x="2350" y="1072"/>
                  </a:cubicBezTo>
                  <a:cubicBezTo>
                    <a:pt x="2344" y="1071"/>
                    <a:pt x="2337" y="1070"/>
                    <a:pt x="2331" y="1070"/>
                  </a:cubicBezTo>
                  <a:cubicBezTo>
                    <a:pt x="2331" y="1073"/>
                    <a:pt x="2331" y="1076"/>
                    <a:pt x="2332" y="1079"/>
                  </a:cubicBezTo>
                  <a:cubicBezTo>
                    <a:pt x="2325" y="1078"/>
                    <a:pt x="2318" y="1074"/>
                    <a:pt x="2314" y="1081"/>
                  </a:cubicBezTo>
                  <a:cubicBezTo>
                    <a:pt x="2310" y="1087"/>
                    <a:pt x="2309" y="1093"/>
                    <a:pt x="2307" y="1101"/>
                  </a:cubicBezTo>
                  <a:cubicBezTo>
                    <a:pt x="2301" y="1098"/>
                    <a:pt x="2295" y="1094"/>
                    <a:pt x="2289" y="1091"/>
                  </a:cubicBezTo>
                  <a:cubicBezTo>
                    <a:pt x="2286" y="1090"/>
                    <a:pt x="2279" y="1099"/>
                    <a:pt x="2277" y="1100"/>
                  </a:cubicBezTo>
                  <a:cubicBezTo>
                    <a:pt x="2267" y="1108"/>
                    <a:pt x="2254" y="1116"/>
                    <a:pt x="2249" y="1128"/>
                  </a:cubicBezTo>
                  <a:cubicBezTo>
                    <a:pt x="2247" y="1135"/>
                    <a:pt x="2247" y="1140"/>
                    <a:pt x="2241" y="1142"/>
                  </a:cubicBezTo>
                  <a:cubicBezTo>
                    <a:pt x="2232" y="1144"/>
                    <a:pt x="2224" y="1146"/>
                    <a:pt x="2216" y="1148"/>
                  </a:cubicBezTo>
                  <a:cubicBezTo>
                    <a:pt x="2210" y="1149"/>
                    <a:pt x="2207" y="1151"/>
                    <a:pt x="2202" y="1155"/>
                  </a:cubicBezTo>
                  <a:cubicBezTo>
                    <a:pt x="2196" y="1160"/>
                    <a:pt x="2194" y="1161"/>
                    <a:pt x="2191" y="1169"/>
                  </a:cubicBezTo>
                  <a:cubicBezTo>
                    <a:pt x="2190" y="1166"/>
                    <a:pt x="2189" y="1164"/>
                    <a:pt x="2188" y="1161"/>
                  </a:cubicBezTo>
                  <a:cubicBezTo>
                    <a:pt x="2184" y="1171"/>
                    <a:pt x="2181" y="1180"/>
                    <a:pt x="2186" y="1190"/>
                  </a:cubicBezTo>
                  <a:cubicBezTo>
                    <a:pt x="2188" y="1197"/>
                    <a:pt x="2187" y="1198"/>
                    <a:pt x="2185" y="1204"/>
                  </a:cubicBezTo>
                  <a:cubicBezTo>
                    <a:pt x="2184" y="1209"/>
                    <a:pt x="2187" y="1212"/>
                    <a:pt x="2189" y="1216"/>
                  </a:cubicBezTo>
                  <a:cubicBezTo>
                    <a:pt x="2193" y="1226"/>
                    <a:pt x="2197" y="1236"/>
                    <a:pt x="2198" y="1248"/>
                  </a:cubicBezTo>
                  <a:cubicBezTo>
                    <a:pt x="2199" y="1252"/>
                    <a:pt x="2203" y="1263"/>
                    <a:pt x="2201" y="1267"/>
                  </a:cubicBezTo>
                  <a:cubicBezTo>
                    <a:pt x="2201" y="1268"/>
                    <a:pt x="2191" y="1274"/>
                    <a:pt x="2196" y="1277"/>
                  </a:cubicBezTo>
                  <a:cubicBezTo>
                    <a:pt x="2200" y="1280"/>
                    <a:pt x="2204" y="1286"/>
                    <a:pt x="2209" y="1286"/>
                  </a:cubicBezTo>
                  <a:cubicBezTo>
                    <a:pt x="2213" y="1286"/>
                    <a:pt x="2219" y="1287"/>
                    <a:pt x="2223" y="1284"/>
                  </a:cubicBezTo>
                  <a:cubicBezTo>
                    <a:pt x="2228" y="1278"/>
                    <a:pt x="2229" y="1276"/>
                    <a:pt x="2236" y="1276"/>
                  </a:cubicBezTo>
                  <a:cubicBezTo>
                    <a:pt x="2241" y="1275"/>
                    <a:pt x="2246" y="1275"/>
                    <a:pt x="2251" y="1274"/>
                  </a:cubicBezTo>
                  <a:cubicBezTo>
                    <a:pt x="2255" y="1274"/>
                    <a:pt x="2258" y="1274"/>
                    <a:pt x="2262" y="1274"/>
                  </a:cubicBezTo>
                  <a:cubicBezTo>
                    <a:pt x="2263" y="1274"/>
                    <a:pt x="2265" y="1269"/>
                    <a:pt x="2266" y="1268"/>
                  </a:cubicBezTo>
                  <a:cubicBezTo>
                    <a:pt x="2267" y="1263"/>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7"/>
                    <a:pt x="2366" y="1285"/>
                  </a:cubicBezTo>
                  <a:cubicBezTo>
                    <a:pt x="2373" y="1286"/>
                    <a:pt x="2373" y="1282"/>
                    <a:pt x="2376" y="1275"/>
                  </a:cubicBezTo>
                  <a:cubicBezTo>
                    <a:pt x="2376" y="1280"/>
                    <a:pt x="2375" y="1291"/>
                    <a:pt x="2380" y="1291"/>
                  </a:cubicBezTo>
                  <a:cubicBezTo>
                    <a:pt x="2384" y="1291"/>
                    <a:pt x="2387" y="1299"/>
                    <a:pt x="2387" y="1303"/>
                  </a:cubicBezTo>
                  <a:cubicBezTo>
                    <a:pt x="2390" y="1315"/>
                    <a:pt x="2399" y="1319"/>
                    <a:pt x="2410" y="1320"/>
                  </a:cubicBezTo>
                  <a:cubicBezTo>
                    <a:pt x="2416" y="1321"/>
                    <a:pt x="2417" y="1322"/>
                    <a:pt x="2423" y="1318"/>
                  </a:cubicBezTo>
                  <a:cubicBezTo>
                    <a:pt x="2429" y="1312"/>
                    <a:pt x="2428" y="1315"/>
                    <a:pt x="2434" y="1321"/>
                  </a:cubicBezTo>
                  <a:cubicBezTo>
                    <a:pt x="2436" y="1324"/>
                    <a:pt x="2443" y="1322"/>
                    <a:pt x="2445" y="1319"/>
                  </a:cubicBezTo>
                  <a:cubicBezTo>
                    <a:pt x="2450" y="1314"/>
                    <a:pt x="2451" y="1313"/>
                    <a:pt x="2458" y="1313"/>
                  </a:cubicBezTo>
                  <a:cubicBezTo>
                    <a:pt x="2471" y="1313"/>
                    <a:pt x="2470" y="1296"/>
                    <a:pt x="2472" y="1285"/>
                  </a:cubicBezTo>
                  <a:cubicBezTo>
                    <a:pt x="2473" y="1276"/>
                    <a:pt x="2483" y="1269"/>
                    <a:pt x="2485" y="1260"/>
                  </a:cubicBezTo>
                  <a:cubicBezTo>
                    <a:pt x="2488" y="1250"/>
                    <a:pt x="2494" y="1237"/>
                    <a:pt x="2494" y="1226"/>
                  </a:cubicBezTo>
                  <a:cubicBezTo>
                    <a:pt x="2494" y="1215"/>
                    <a:pt x="2491" y="1203"/>
                    <a:pt x="2489" y="1193"/>
                  </a:cubicBezTo>
                  <a:cubicBezTo>
                    <a:pt x="2484" y="1188"/>
                    <a:pt x="2479" y="1184"/>
                    <a:pt x="2474"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5" y="1074"/>
                    <a:pt x="2319" y="1076"/>
                    <a:pt x="2321" y="1074"/>
                  </a:cubicBezTo>
                  <a:cubicBezTo>
                    <a:pt x="2324" y="1072"/>
                    <a:pt x="2325" y="1068"/>
                    <a:pt x="2321" y="1070"/>
                  </a:cubicBezTo>
                  <a:close/>
                  <a:moveTo>
                    <a:pt x="2490" y="1014"/>
                  </a:moveTo>
                  <a:cubicBezTo>
                    <a:pt x="2492" y="1010"/>
                    <a:pt x="2492" y="1010"/>
                    <a:pt x="2490" y="1006"/>
                  </a:cubicBezTo>
                  <a:cubicBezTo>
                    <a:pt x="2490" y="1006"/>
                    <a:pt x="2488" y="1007"/>
                    <a:pt x="2487" y="1006"/>
                  </a:cubicBezTo>
                  <a:cubicBezTo>
                    <a:pt x="2487" y="1005"/>
                    <a:pt x="2486" y="1003"/>
                    <a:pt x="2485" y="1003"/>
                  </a:cubicBezTo>
                  <a:cubicBezTo>
                    <a:pt x="2482" y="1000"/>
                    <a:pt x="2477" y="997"/>
                    <a:pt x="2473" y="995"/>
                  </a:cubicBezTo>
                  <a:cubicBezTo>
                    <a:pt x="2472" y="999"/>
                    <a:pt x="2490" y="1002"/>
                    <a:pt x="2488" y="1011"/>
                  </a:cubicBezTo>
                  <a:cubicBezTo>
                    <a:pt x="2488" y="1012"/>
                    <a:pt x="2489" y="1013"/>
                    <a:pt x="2490" y="1014"/>
                  </a:cubicBezTo>
                  <a:close/>
                  <a:moveTo>
                    <a:pt x="2450" y="1341"/>
                  </a:moveTo>
                  <a:cubicBezTo>
                    <a:pt x="2448" y="1342"/>
                    <a:pt x="2441" y="1347"/>
                    <a:pt x="2439" y="1346"/>
                  </a:cubicBezTo>
                  <a:cubicBezTo>
                    <a:pt x="2434" y="1344"/>
                    <a:pt x="2430" y="1342"/>
                    <a:pt x="2426" y="1340"/>
                  </a:cubicBezTo>
                  <a:cubicBezTo>
                    <a:pt x="2425" y="1346"/>
                    <a:pt x="2426" y="1354"/>
                    <a:pt x="2429" y="1360"/>
                  </a:cubicBezTo>
                  <a:cubicBezTo>
                    <a:pt x="2432" y="1368"/>
                    <a:pt x="2435" y="1370"/>
                    <a:pt x="2442" y="1371"/>
                  </a:cubicBezTo>
                  <a:cubicBezTo>
                    <a:pt x="2451" y="1373"/>
                    <a:pt x="2459" y="1344"/>
                    <a:pt x="2450" y="1341"/>
                  </a:cubicBezTo>
                  <a:close/>
                  <a:moveTo>
                    <a:pt x="2463" y="1020"/>
                  </a:moveTo>
                  <a:cubicBezTo>
                    <a:pt x="2460" y="1020"/>
                    <a:pt x="2457" y="1019"/>
                    <a:pt x="2454" y="1021"/>
                  </a:cubicBezTo>
                  <a:cubicBezTo>
                    <a:pt x="2456" y="1025"/>
                    <a:pt x="2465" y="1028"/>
                    <a:pt x="2470" y="1027"/>
                  </a:cubicBezTo>
                  <a:cubicBezTo>
                    <a:pt x="2473" y="1026"/>
                    <a:pt x="2478" y="1024"/>
                    <a:pt x="2479" y="1021"/>
                  </a:cubicBezTo>
                  <a:cubicBezTo>
                    <a:pt x="2480" y="1020"/>
                    <a:pt x="2487" y="1020"/>
                    <a:pt x="2482" y="1016"/>
                  </a:cubicBezTo>
                  <a:cubicBezTo>
                    <a:pt x="2488" y="1015"/>
                    <a:pt x="2485" y="1010"/>
                    <a:pt x="2482" y="1008"/>
                  </a:cubicBezTo>
                  <a:cubicBezTo>
                    <a:pt x="2478" y="1005"/>
                    <a:pt x="2479" y="1013"/>
                    <a:pt x="2479" y="1015"/>
                  </a:cubicBezTo>
                  <a:cubicBezTo>
                    <a:pt x="2479" y="1015"/>
                    <a:pt x="2465" y="1025"/>
                    <a:pt x="2468" y="1017"/>
                  </a:cubicBezTo>
                  <a:cubicBezTo>
                    <a:pt x="2468" y="1016"/>
                    <a:pt x="2466" y="1020"/>
                    <a:pt x="2463" y="1020"/>
                  </a:cubicBezTo>
                  <a:close/>
                  <a:moveTo>
                    <a:pt x="2434" y="1019"/>
                  </a:moveTo>
                  <a:cubicBezTo>
                    <a:pt x="2432" y="1017"/>
                    <a:pt x="2433" y="1012"/>
                    <a:pt x="2430" y="1010"/>
                  </a:cubicBezTo>
                  <a:cubicBezTo>
                    <a:pt x="2426" y="1008"/>
                    <a:pt x="2423" y="1006"/>
                    <a:pt x="2420" y="1004"/>
                  </a:cubicBezTo>
                  <a:cubicBezTo>
                    <a:pt x="2414" y="1000"/>
                    <a:pt x="2408" y="999"/>
                    <a:pt x="2402" y="997"/>
                  </a:cubicBezTo>
                  <a:cubicBezTo>
                    <a:pt x="2393" y="994"/>
                    <a:pt x="2384" y="990"/>
                    <a:pt x="2375" y="987"/>
                  </a:cubicBezTo>
                  <a:cubicBezTo>
                    <a:pt x="2371" y="985"/>
                    <a:pt x="2364" y="988"/>
                    <a:pt x="2361" y="992"/>
                  </a:cubicBezTo>
                  <a:cubicBezTo>
                    <a:pt x="2360" y="994"/>
                    <a:pt x="2356" y="1001"/>
                    <a:pt x="2354" y="1001"/>
                  </a:cubicBezTo>
                  <a:cubicBezTo>
                    <a:pt x="2350" y="999"/>
                    <a:pt x="2349" y="999"/>
                    <a:pt x="2347" y="995"/>
                  </a:cubicBezTo>
                  <a:cubicBezTo>
                    <a:pt x="2345" y="990"/>
                    <a:pt x="2344" y="987"/>
                    <a:pt x="2344" y="982"/>
                  </a:cubicBezTo>
                  <a:cubicBezTo>
                    <a:pt x="2343" y="977"/>
                    <a:pt x="2342" y="978"/>
                    <a:pt x="2337" y="977"/>
                  </a:cubicBezTo>
                  <a:cubicBezTo>
                    <a:pt x="2330" y="975"/>
                    <a:pt x="2323" y="977"/>
                    <a:pt x="2319" y="984"/>
                  </a:cubicBezTo>
                  <a:cubicBezTo>
                    <a:pt x="2321" y="985"/>
                    <a:pt x="2324" y="985"/>
                    <a:pt x="2326" y="985"/>
                  </a:cubicBezTo>
                  <a:cubicBezTo>
                    <a:pt x="2328" y="986"/>
                    <a:pt x="2326" y="990"/>
                    <a:pt x="2328" y="990"/>
                  </a:cubicBezTo>
                  <a:cubicBezTo>
                    <a:pt x="2332" y="993"/>
                    <a:pt x="2338" y="991"/>
                    <a:pt x="2342" y="991"/>
                  </a:cubicBezTo>
                  <a:cubicBezTo>
                    <a:pt x="2342" y="992"/>
                    <a:pt x="2342" y="994"/>
                    <a:pt x="2342" y="995"/>
                  </a:cubicBezTo>
                  <a:cubicBezTo>
                    <a:pt x="2336" y="993"/>
                    <a:pt x="2333" y="994"/>
                    <a:pt x="2327" y="995"/>
                  </a:cubicBezTo>
                  <a:cubicBezTo>
                    <a:pt x="2329" y="1000"/>
                    <a:pt x="2332" y="1004"/>
                    <a:pt x="2334" y="1008"/>
                  </a:cubicBezTo>
                  <a:cubicBezTo>
                    <a:pt x="2336" y="1005"/>
                    <a:pt x="2339" y="1003"/>
                    <a:pt x="2341" y="1000"/>
                  </a:cubicBezTo>
                  <a:cubicBezTo>
                    <a:pt x="2342" y="1006"/>
                    <a:pt x="2342" y="1006"/>
                    <a:pt x="2347" y="1008"/>
                  </a:cubicBezTo>
                  <a:cubicBezTo>
                    <a:pt x="2353" y="1011"/>
                    <a:pt x="2359" y="1013"/>
                    <a:pt x="2365" y="1016"/>
                  </a:cubicBezTo>
                  <a:cubicBezTo>
                    <a:pt x="2368" y="1017"/>
                    <a:pt x="2374" y="1018"/>
                    <a:pt x="2375" y="1021"/>
                  </a:cubicBezTo>
                  <a:cubicBezTo>
                    <a:pt x="2378" y="1026"/>
                    <a:pt x="2380" y="1031"/>
                    <a:pt x="2382" y="1036"/>
                  </a:cubicBezTo>
                  <a:cubicBezTo>
                    <a:pt x="2374" y="1038"/>
                    <a:pt x="2374" y="1037"/>
                    <a:pt x="2373" y="1045"/>
                  </a:cubicBezTo>
                  <a:cubicBezTo>
                    <a:pt x="2378" y="1045"/>
                    <a:pt x="2384" y="1044"/>
                    <a:pt x="2389" y="1044"/>
                  </a:cubicBezTo>
                  <a:cubicBezTo>
                    <a:pt x="2392" y="1043"/>
                    <a:pt x="2394" y="1052"/>
                    <a:pt x="2398" y="1052"/>
                  </a:cubicBezTo>
                  <a:cubicBezTo>
                    <a:pt x="2403" y="1052"/>
                    <a:pt x="2409" y="1054"/>
                    <a:pt x="2414" y="1051"/>
                  </a:cubicBezTo>
                  <a:cubicBezTo>
                    <a:pt x="2417" y="1049"/>
                    <a:pt x="2418" y="1040"/>
                    <a:pt x="2420" y="1040"/>
                  </a:cubicBezTo>
                  <a:cubicBezTo>
                    <a:pt x="2424" y="1041"/>
                    <a:pt x="2433" y="1040"/>
                    <a:pt x="2435" y="1043"/>
                  </a:cubicBezTo>
                  <a:cubicBezTo>
                    <a:pt x="2440" y="1047"/>
                    <a:pt x="2444" y="1052"/>
                    <a:pt x="2448" y="1057"/>
                  </a:cubicBezTo>
                  <a:cubicBezTo>
                    <a:pt x="2452" y="1060"/>
                    <a:pt x="2456" y="1060"/>
                    <a:pt x="2461" y="1061"/>
                  </a:cubicBezTo>
                  <a:cubicBezTo>
                    <a:pt x="2464" y="1061"/>
                    <a:pt x="2469" y="1065"/>
                    <a:pt x="2472" y="1064"/>
                  </a:cubicBezTo>
                  <a:cubicBezTo>
                    <a:pt x="2470" y="1062"/>
                    <a:pt x="2464" y="1058"/>
                    <a:pt x="2467" y="1055"/>
                  </a:cubicBezTo>
                  <a:cubicBezTo>
                    <a:pt x="2464" y="1055"/>
                    <a:pt x="2460" y="1055"/>
                    <a:pt x="2462" y="1050"/>
                  </a:cubicBezTo>
                  <a:cubicBezTo>
                    <a:pt x="2454" y="1050"/>
                    <a:pt x="2455" y="1048"/>
                    <a:pt x="2451" y="1041"/>
                  </a:cubicBezTo>
                  <a:cubicBezTo>
                    <a:pt x="2451" y="1040"/>
                    <a:pt x="2447" y="1039"/>
                    <a:pt x="2446" y="1037"/>
                  </a:cubicBezTo>
                  <a:cubicBezTo>
                    <a:pt x="2444" y="1037"/>
                    <a:pt x="2444" y="1033"/>
                    <a:pt x="2443" y="1031"/>
                  </a:cubicBezTo>
                  <a:cubicBezTo>
                    <a:pt x="2445" y="1031"/>
                    <a:pt x="2448" y="1031"/>
                    <a:pt x="2450" y="1030"/>
                  </a:cubicBezTo>
                  <a:cubicBezTo>
                    <a:pt x="2451" y="1020"/>
                    <a:pt x="2438" y="1023"/>
                    <a:pt x="2434" y="1019"/>
                  </a:cubicBezTo>
                  <a:close/>
                  <a:moveTo>
                    <a:pt x="2406" y="496"/>
                  </a:moveTo>
                  <a:cubicBezTo>
                    <a:pt x="2406" y="501"/>
                    <a:pt x="2407" y="506"/>
                    <a:pt x="2404" y="511"/>
                  </a:cubicBezTo>
                  <a:cubicBezTo>
                    <a:pt x="2401" y="517"/>
                    <a:pt x="2404" y="517"/>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39"/>
                    <a:pt x="2413" y="536"/>
                  </a:cubicBezTo>
                  <a:cubicBezTo>
                    <a:pt x="2410" y="531"/>
                    <a:pt x="2408" y="530"/>
                    <a:pt x="2410" y="525"/>
                  </a:cubicBezTo>
                  <a:cubicBezTo>
                    <a:pt x="2412" y="517"/>
                    <a:pt x="2412" y="515"/>
                    <a:pt x="2419" y="514"/>
                  </a:cubicBezTo>
                  <a:cubicBezTo>
                    <a:pt x="2423" y="513"/>
                    <a:pt x="2423" y="521"/>
                    <a:pt x="2427" y="521"/>
                  </a:cubicBezTo>
                  <a:cubicBezTo>
                    <a:pt x="2424" y="514"/>
                    <a:pt x="2422" y="509"/>
                    <a:pt x="2420" y="501"/>
                  </a:cubicBezTo>
                  <a:cubicBezTo>
                    <a:pt x="2419" y="498"/>
                    <a:pt x="2418" y="495"/>
                    <a:pt x="2417" y="491"/>
                  </a:cubicBezTo>
                  <a:cubicBezTo>
                    <a:pt x="2417" y="489"/>
                    <a:pt x="2414" y="487"/>
                    <a:pt x="2414" y="484"/>
                  </a:cubicBezTo>
                  <a:cubicBezTo>
                    <a:pt x="2412" y="477"/>
                    <a:pt x="2418" y="473"/>
                    <a:pt x="2415" y="466"/>
                  </a:cubicBezTo>
                  <a:cubicBezTo>
                    <a:pt x="2413" y="462"/>
                    <a:pt x="2415" y="451"/>
                    <a:pt x="2408" y="456"/>
                  </a:cubicBezTo>
                  <a:cubicBezTo>
                    <a:pt x="2411" y="459"/>
                    <a:pt x="2412" y="463"/>
                    <a:pt x="2409" y="466"/>
                  </a:cubicBezTo>
                  <a:cubicBezTo>
                    <a:pt x="2408" y="467"/>
                    <a:pt x="2408" y="465"/>
                    <a:pt x="2405" y="467"/>
                  </a:cubicBezTo>
                  <a:cubicBezTo>
                    <a:pt x="2403" y="468"/>
                    <a:pt x="2404" y="469"/>
                    <a:pt x="2405" y="472"/>
                  </a:cubicBezTo>
                  <a:cubicBezTo>
                    <a:pt x="2406" y="475"/>
                    <a:pt x="2403" y="482"/>
                    <a:pt x="2403" y="485"/>
                  </a:cubicBezTo>
                  <a:cubicBezTo>
                    <a:pt x="2402" y="489"/>
                    <a:pt x="2410" y="491"/>
                    <a:pt x="2406" y="496"/>
                  </a:cubicBezTo>
                  <a:close/>
                  <a:moveTo>
                    <a:pt x="2266" y="891"/>
                  </a:moveTo>
                  <a:cubicBezTo>
                    <a:pt x="2269" y="892"/>
                    <a:pt x="2272" y="886"/>
                    <a:pt x="2267" y="886"/>
                  </a:cubicBezTo>
                  <a:cubicBezTo>
                    <a:pt x="2266" y="887"/>
                    <a:pt x="2261" y="890"/>
                    <a:pt x="2266" y="891"/>
                  </a:cubicBezTo>
                  <a:close/>
                  <a:moveTo>
                    <a:pt x="2260" y="892"/>
                  </a:moveTo>
                  <a:cubicBezTo>
                    <a:pt x="2261" y="889"/>
                    <a:pt x="2263" y="886"/>
                    <a:pt x="2265" y="884"/>
                  </a:cubicBezTo>
                  <a:cubicBezTo>
                    <a:pt x="2267" y="882"/>
                    <a:pt x="2266" y="878"/>
                    <a:pt x="2266" y="876"/>
                  </a:cubicBezTo>
                  <a:cubicBezTo>
                    <a:pt x="2266" y="876"/>
                    <a:pt x="2266" y="876"/>
                    <a:pt x="2265" y="876"/>
                  </a:cubicBezTo>
                  <a:cubicBezTo>
                    <a:pt x="2264" y="881"/>
                    <a:pt x="2260" y="887"/>
                    <a:pt x="2260" y="892"/>
                  </a:cubicBezTo>
                  <a:close/>
                  <a:moveTo>
                    <a:pt x="2273" y="875"/>
                  </a:moveTo>
                  <a:cubicBezTo>
                    <a:pt x="2271" y="876"/>
                    <a:pt x="2269" y="875"/>
                    <a:pt x="2268" y="874"/>
                  </a:cubicBezTo>
                  <a:cubicBezTo>
                    <a:pt x="2268" y="876"/>
                    <a:pt x="2268" y="878"/>
                    <a:pt x="2269" y="880"/>
                  </a:cubicBezTo>
                  <a:cubicBezTo>
                    <a:pt x="2272" y="877"/>
                    <a:pt x="2270" y="885"/>
                    <a:pt x="2273" y="887"/>
                  </a:cubicBezTo>
                  <a:cubicBezTo>
                    <a:pt x="2273" y="886"/>
                    <a:pt x="2273" y="884"/>
                    <a:pt x="2273" y="883"/>
                  </a:cubicBezTo>
                  <a:cubicBezTo>
                    <a:pt x="2274" y="884"/>
                    <a:pt x="2274" y="885"/>
                    <a:pt x="2275" y="887"/>
                  </a:cubicBezTo>
                  <a:cubicBezTo>
                    <a:pt x="2277" y="884"/>
                    <a:pt x="2273" y="879"/>
                    <a:pt x="2273" y="875"/>
                  </a:cubicBezTo>
                  <a:close/>
                  <a:moveTo>
                    <a:pt x="2262" y="868"/>
                  </a:moveTo>
                  <a:cubicBezTo>
                    <a:pt x="2262" y="870"/>
                    <a:pt x="2264" y="871"/>
                    <a:pt x="2266" y="873"/>
                  </a:cubicBezTo>
                  <a:cubicBezTo>
                    <a:pt x="2266" y="871"/>
                    <a:pt x="2266" y="869"/>
                    <a:pt x="2266" y="868"/>
                  </a:cubicBezTo>
                  <a:cubicBezTo>
                    <a:pt x="2263" y="868"/>
                    <a:pt x="2264" y="864"/>
                    <a:pt x="2259" y="865"/>
                  </a:cubicBezTo>
                  <a:cubicBezTo>
                    <a:pt x="2260" y="867"/>
                    <a:pt x="2260" y="869"/>
                    <a:pt x="2258" y="871"/>
                  </a:cubicBezTo>
                  <a:cubicBezTo>
                    <a:pt x="2259" y="870"/>
                    <a:pt x="2261" y="869"/>
                    <a:pt x="2262" y="868"/>
                  </a:cubicBezTo>
                  <a:close/>
                  <a:moveTo>
                    <a:pt x="2267" y="865"/>
                  </a:moveTo>
                  <a:cubicBezTo>
                    <a:pt x="2267" y="868"/>
                    <a:pt x="2270" y="869"/>
                    <a:pt x="2272" y="871"/>
                  </a:cubicBezTo>
                  <a:cubicBezTo>
                    <a:pt x="2274" y="873"/>
                    <a:pt x="2272" y="873"/>
                    <a:pt x="2273" y="875"/>
                  </a:cubicBezTo>
                  <a:cubicBezTo>
                    <a:pt x="2278" y="882"/>
                    <a:pt x="2278" y="873"/>
                    <a:pt x="2277" y="868"/>
                  </a:cubicBezTo>
                  <a:cubicBezTo>
                    <a:pt x="2276" y="863"/>
                    <a:pt x="2271" y="865"/>
                    <a:pt x="2267" y="865"/>
                  </a:cubicBezTo>
                  <a:close/>
                  <a:moveTo>
                    <a:pt x="2249" y="872"/>
                  </a:moveTo>
                  <a:cubicBezTo>
                    <a:pt x="2249" y="880"/>
                    <a:pt x="2248" y="887"/>
                    <a:pt x="2257" y="882"/>
                  </a:cubicBezTo>
                  <a:cubicBezTo>
                    <a:pt x="2255" y="885"/>
                    <a:pt x="2250" y="891"/>
                    <a:pt x="2255" y="893"/>
                  </a:cubicBezTo>
                  <a:cubicBezTo>
                    <a:pt x="2257" y="894"/>
                    <a:pt x="2256" y="896"/>
                    <a:pt x="2258" y="896"/>
                  </a:cubicBezTo>
                  <a:cubicBezTo>
                    <a:pt x="2261" y="896"/>
                    <a:pt x="2260" y="892"/>
                    <a:pt x="2260" y="890"/>
                  </a:cubicBezTo>
                  <a:cubicBezTo>
                    <a:pt x="2260" y="887"/>
                    <a:pt x="2263" y="881"/>
                    <a:pt x="2262" y="879"/>
                  </a:cubicBezTo>
                  <a:cubicBezTo>
                    <a:pt x="2259" y="874"/>
                    <a:pt x="2258" y="873"/>
                    <a:pt x="2253" y="871"/>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7"/>
                  </a:cubicBezTo>
                  <a:cubicBezTo>
                    <a:pt x="2231" y="1010"/>
                    <a:pt x="2228" y="1019"/>
                    <a:pt x="2229" y="1021"/>
                  </a:cubicBezTo>
                  <a:cubicBezTo>
                    <a:pt x="2230" y="1022"/>
                    <a:pt x="2237" y="1023"/>
                    <a:pt x="2238" y="1021"/>
                  </a:cubicBezTo>
                  <a:cubicBezTo>
                    <a:pt x="2238" y="1020"/>
                    <a:pt x="2236" y="1017"/>
                    <a:pt x="2237" y="1016"/>
                  </a:cubicBezTo>
                  <a:cubicBezTo>
                    <a:pt x="2237" y="1015"/>
                    <a:pt x="2238" y="1013"/>
                    <a:pt x="2238" y="1012"/>
                  </a:cubicBezTo>
                  <a:cubicBezTo>
                    <a:pt x="2239" y="1009"/>
                    <a:pt x="2238" y="1005"/>
                    <a:pt x="2238" y="1002"/>
                  </a:cubicBezTo>
                  <a:cubicBezTo>
                    <a:pt x="2239" y="999"/>
                    <a:pt x="2234" y="996"/>
                    <a:pt x="2241" y="996"/>
                  </a:cubicBezTo>
                  <a:cubicBezTo>
                    <a:pt x="2244" y="995"/>
                    <a:pt x="2241" y="1002"/>
                    <a:pt x="2242" y="1003"/>
                  </a:cubicBezTo>
                  <a:cubicBezTo>
                    <a:pt x="2243" y="1007"/>
                    <a:pt x="2247" y="1006"/>
                    <a:pt x="2246" y="1010"/>
                  </a:cubicBezTo>
                  <a:cubicBezTo>
                    <a:pt x="2245" y="1014"/>
                    <a:pt x="2248" y="1015"/>
                    <a:pt x="2251" y="1014"/>
                  </a:cubicBezTo>
                  <a:cubicBezTo>
                    <a:pt x="2249" y="1015"/>
                    <a:pt x="2257" y="1008"/>
                    <a:pt x="2256" y="1010"/>
                  </a:cubicBezTo>
                  <a:cubicBezTo>
                    <a:pt x="2258" y="1005"/>
                    <a:pt x="2253" y="1008"/>
                    <a:pt x="2252" y="1004"/>
                  </a:cubicBezTo>
                  <a:cubicBezTo>
                    <a:pt x="2251" y="1003"/>
                    <a:pt x="2254" y="1001"/>
                    <a:pt x="2253" y="1000"/>
                  </a:cubicBezTo>
                  <a:cubicBezTo>
                    <a:pt x="2252" y="998"/>
                    <a:pt x="2251" y="996"/>
                    <a:pt x="2250" y="994"/>
                  </a:cubicBezTo>
                  <a:cubicBezTo>
                    <a:pt x="2249" y="991"/>
                    <a:pt x="2247" y="991"/>
                    <a:pt x="2245" y="989"/>
                  </a:cubicBezTo>
                  <a:cubicBezTo>
                    <a:pt x="2252" y="992"/>
                    <a:pt x="2255" y="978"/>
                    <a:pt x="2261" y="982"/>
                  </a:cubicBezTo>
                  <a:cubicBezTo>
                    <a:pt x="2263" y="975"/>
                    <a:pt x="2257" y="979"/>
                    <a:pt x="2255" y="979"/>
                  </a:cubicBezTo>
                  <a:cubicBezTo>
                    <a:pt x="2252" y="979"/>
                    <a:pt x="2252" y="980"/>
                    <a:pt x="2250" y="981"/>
                  </a:cubicBezTo>
                  <a:cubicBezTo>
                    <a:pt x="2247" y="982"/>
                    <a:pt x="2248" y="979"/>
                    <a:pt x="2246" y="982"/>
                  </a:cubicBezTo>
                  <a:cubicBezTo>
                    <a:pt x="2239" y="989"/>
                    <a:pt x="2232" y="976"/>
                    <a:pt x="2237" y="970"/>
                  </a:cubicBezTo>
                  <a:cubicBezTo>
                    <a:pt x="2239" y="967"/>
                    <a:pt x="2243" y="970"/>
                    <a:pt x="2246" y="970"/>
                  </a:cubicBezTo>
                  <a:cubicBezTo>
                    <a:pt x="2250" y="969"/>
                    <a:pt x="2255" y="968"/>
                    <a:pt x="2259" y="970"/>
                  </a:cubicBezTo>
                  <a:cubicBezTo>
                    <a:pt x="2267" y="975"/>
                    <a:pt x="2272" y="965"/>
                    <a:pt x="2275" y="958"/>
                  </a:cubicBezTo>
                  <a:cubicBezTo>
                    <a:pt x="2271" y="958"/>
                    <a:pt x="2268" y="963"/>
                    <a:pt x="2265" y="965"/>
                  </a:cubicBezTo>
                  <a:cubicBezTo>
                    <a:pt x="2263" y="967"/>
                    <a:pt x="2260" y="965"/>
                    <a:pt x="2258" y="964"/>
                  </a:cubicBezTo>
                  <a:cubicBezTo>
                    <a:pt x="2256" y="964"/>
                    <a:pt x="2256" y="966"/>
                    <a:pt x="2254" y="965"/>
                  </a:cubicBezTo>
                  <a:cubicBezTo>
                    <a:pt x="2250" y="964"/>
                    <a:pt x="2243" y="960"/>
                    <a:pt x="2240" y="962"/>
                  </a:cubicBezTo>
                  <a:cubicBezTo>
                    <a:pt x="2235" y="965"/>
                    <a:pt x="2234" y="968"/>
                    <a:pt x="2232" y="973"/>
                  </a:cubicBezTo>
                  <a:cubicBezTo>
                    <a:pt x="2235" y="978"/>
                    <a:pt x="2230" y="980"/>
                    <a:pt x="2229" y="984"/>
                  </a:cubicBezTo>
                  <a:close/>
                  <a:moveTo>
                    <a:pt x="2237" y="857"/>
                  </a:moveTo>
                  <a:cubicBezTo>
                    <a:pt x="2239" y="861"/>
                    <a:pt x="2241" y="865"/>
                    <a:pt x="2244" y="869"/>
                  </a:cubicBezTo>
                  <a:cubicBezTo>
                    <a:pt x="2248" y="863"/>
                    <a:pt x="2248" y="861"/>
                    <a:pt x="2242" y="857"/>
                  </a:cubicBezTo>
                  <a:cubicBezTo>
                    <a:pt x="2241" y="857"/>
                    <a:pt x="2239" y="857"/>
                    <a:pt x="2237" y="857"/>
                  </a:cubicBezTo>
                  <a:close/>
                  <a:moveTo>
                    <a:pt x="2193" y="1042"/>
                  </a:moveTo>
                  <a:cubicBezTo>
                    <a:pt x="2193" y="1047"/>
                    <a:pt x="2197" y="1051"/>
                    <a:pt x="2200" y="1046"/>
                  </a:cubicBezTo>
                  <a:cubicBezTo>
                    <a:pt x="2203" y="1042"/>
                    <a:pt x="2196" y="1041"/>
                    <a:pt x="2193" y="1042"/>
                  </a:cubicBezTo>
                  <a:close/>
                  <a:moveTo>
                    <a:pt x="2393" y="576"/>
                  </a:moveTo>
                  <a:cubicBezTo>
                    <a:pt x="2393" y="578"/>
                    <a:pt x="2393" y="581"/>
                    <a:pt x="2391" y="582"/>
                  </a:cubicBezTo>
                  <a:cubicBezTo>
                    <a:pt x="2389" y="584"/>
                    <a:pt x="2388" y="584"/>
                    <a:pt x="2387" y="587"/>
                  </a:cubicBezTo>
                  <a:cubicBezTo>
                    <a:pt x="2387" y="588"/>
                    <a:pt x="2390" y="597"/>
                    <a:pt x="2391" y="597"/>
                  </a:cubicBezTo>
                  <a:cubicBezTo>
                    <a:pt x="2392" y="597"/>
                    <a:pt x="2393" y="593"/>
                    <a:pt x="2395" y="594"/>
                  </a:cubicBezTo>
                  <a:cubicBezTo>
                    <a:pt x="2396" y="594"/>
                    <a:pt x="2399" y="594"/>
                    <a:pt x="2398" y="592"/>
                  </a:cubicBezTo>
                  <a:cubicBezTo>
                    <a:pt x="2396" y="589"/>
                    <a:pt x="2391" y="591"/>
                    <a:pt x="2392" y="586"/>
                  </a:cubicBezTo>
                  <a:cubicBezTo>
                    <a:pt x="2394" y="585"/>
                    <a:pt x="2397" y="588"/>
                    <a:pt x="2398" y="587"/>
                  </a:cubicBezTo>
                  <a:cubicBezTo>
                    <a:pt x="2400" y="587"/>
                    <a:pt x="2403" y="584"/>
                    <a:pt x="2404" y="586"/>
                  </a:cubicBezTo>
                  <a:cubicBezTo>
                    <a:pt x="2406" y="588"/>
                    <a:pt x="2413" y="593"/>
                    <a:pt x="2415" y="592"/>
                  </a:cubicBezTo>
                  <a:cubicBezTo>
                    <a:pt x="2415" y="592"/>
                    <a:pt x="2417" y="586"/>
                    <a:pt x="2417" y="585"/>
                  </a:cubicBezTo>
                  <a:cubicBezTo>
                    <a:pt x="2418" y="584"/>
                    <a:pt x="2421" y="582"/>
                    <a:pt x="2423" y="582"/>
                  </a:cubicBezTo>
                  <a:cubicBezTo>
                    <a:pt x="2428" y="582"/>
                    <a:pt x="2431" y="581"/>
                    <a:pt x="2434" y="577"/>
                  </a:cubicBezTo>
                  <a:cubicBezTo>
                    <a:pt x="2426" y="578"/>
                    <a:pt x="2432" y="570"/>
                    <a:pt x="2431" y="567"/>
                  </a:cubicBezTo>
                  <a:cubicBezTo>
                    <a:pt x="2425" y="573"/>
                    <a:pt x="2425" y="571"/>
                    <a:pt x="2417" y="568"/>
                  </a:cubicBezTo>
                  <a:cubicBezTo>
                    <a:pt x="2412" y="565"/>
                    <a:pt x="2410" y="560"/>
                    <a:pt x="2406" y="555"/>
                  </a:cubicBezTo>
                  <a:cubicBezTo>
                    <a:pt x="2401" y="549"/>
                    <a:pt x="2403" y="563"/>
                    <a:pt x="2404" y="565"/>
                  </a:cubicBezTo>
                  <a:cubicBezTo>
                    <a:pt x="2405" y="567"/>
                    <a:pt x="2401" y="569"/>
                    <a:pt x="2401" y="572"/>
                  </a:cubicBezTo>
                  <a:cubicBezTo>
                    <a:pt x="2401" y="574"/>
                    <a:pt x="2401" y="576"/>
                    <a:pt x="2400" y="578"/>
                  </a:cubicBezTo>
                  <a:cubicBezTo>
                    <a:pt x="2398" y="577"/>
                    <a:pt x="2395" y="577"/>
                    <a:pt x="2393" y="576"/>
                  </a:cubicBezTo>
                  <a:close/>
                  <a:moveTo>
                    <a:pt x="1380" y="442"/>
                  </a:moveTo>
                  <a:cubicBezTo>
                    <a:pt x="1380" y="444"/>
                    <a:pt x="1383" y="449"/>
                    <a:pt x="1385" y="448"/>
                  </a:cubicBezTo>
                  <a:cubicBezTo>
                    <a:pt x="1388" y="448"/>
                    <a:pt x="1387" y="444"/>
                    <a:pt x="1385" y="443"/>
                  </a:cubicBezTo>
                  <a:cubicBezTo>
                    <a:pt x="1384" y="440"/>
                    <a:pt x="1382" y="441"/>
                    <a:pt x="1380" y="442"/>
                  </a:cubicBezTo>
                  <a:close/>
                  <a:moveTo>
                    <a:pt x="1572" y="654"/>
                  </a:moveTo>
                  <a:cubicBezTo>
                    <a:pt x="1569" y="655"/>
                    <a:pt x="1566" y="658"/>
                    <a:pt x="1563" y="658"/>
                  </a:cubicBezTo>
                  <a:cubicBezTo>
                    <a:pt x="1561" y="658"/>
                    <a:pt x="1555" y="656"/>
                    <a:pt x="1554" y="659"/>
                  </a:cubicBezTo>
                  <a:cubicBezTo>
                    <a:pt x="1550" y="667"/>
                    <a:pt x="1566" y="662"/>
                    <a:pt x="1568" y="662"/>
                  </a:cubicBezTo>
                  <a:cubicBezTo>
                    <a:pt x="1566" y="658"/>
                    <a:pt x="1570" y="656"/>
                    <a:pt x="1572" y="654"/>
                  </a:cubicBezTo>
                  <a:close/>
                  <a:moveTo>
                    <a:pt x="1508" y="661"/>
                  </a:moveTo>
                  <a:cubicBezTo>
                    <a:pt x="1508" y="658"/>
                    <a:pt x="1502" y="657"/>
                    <a:pt x="1499" y="657"/>
                  </a:cubicBezTo>
                  <a:cubicBezTo>
                    <a:pt x="1494" y="658"/>
                    <a:pt x="1493" y="657"/>
                    <a:pt x="1488" y="654"/>
                  </a:cubicBezTo>
                  <a:cubicBezTo>
                    <a:pt x="1487" y="655"/>
                    <a:pt x="1486" y="657"/>
                    <a:pt x="1486" y="658"/>
                  </a:cubicBezTo>
                  <a:cubicBezTo>
                    <a:pt x="1494" y="660"/>
                    <a:pt x="1500" y="661"/>
                    <a:pt x="1508" y="661"/>
                  </a:cubicBezTo>
                  <a:close/>
                  <a:moveTo>
                    <a:pt x="1390" y="441"/>
                  </a:moveTo>
                  <a:cubicBezTo>
                    <a:pt x="1389" y="443"/>
                    <a:pt x="1390" y="447"/>
                    <a:pt x="1393" y="447"/>
                  </a:cubicBezTo>
                  <a:cubicBezTo>
                    <a:pt x="1396" y="446"/>
                    <a:pt x="1395" y="449"/>
                    <a:pt x="1396" y="452"/>
                  </a:cubicBezTo>
                  <a:cubicBezTo>
                    <a:pt x="1397" y="449"/>
                    <a:pt x="1396" y="445"/>
                    <a:pt x="1400" y="444"/>
                  </a:cubicBezTo>
                  <a:cubicBezTo>
                    <a:pt x="1399" y="444"/>
                    <a:pt x="1399" y="442"/>
                    <a:pt x="1398" y="442"/>
                  </a:cubicBezTo>
                  <a:cubicBezTo>
                    <a:pt x="1409" y="440"/>
                    <a:pt x="1391" y="430"/>
                    <a:pt x="1396" y="440"/>
                  </a:cubicBezTo>
                  <a:cubicBezTo>
                    <a:pt x="1394" y="440"/>
                    <a:pt x="1393" y="439"/>
                    <a:pt x="1395" y="437"/>
                  </a:cubicBezTo>
                  <a:cubicBezTo>
                    <a:pt x="1394" y="437"/>
                    <a:pt x="1393" y="437"/>
                    <a:pt x="1392" y="437"/>
                  </a:cubicBezTo>
                  <a:cubicBezTo>
                    <a:pt x="1392" y="439"/>
                    <a:pt x="1392" y="440"/>
                    <a:pt x="1390" y="441"/>
                  </a:cubicBezTo>
                  <a:close/>
                  <a:moveTo>
                    <a:pt x="1485" y="406"/>
                  </a:moveTo>
                  <a:cubicBezTo>
                    <a:pt x="1480" y="404"/>
                    <a:pt x="1478" y="404"/>
                    <a:pt x="1472" y="406"/>
                  </a:cubicBezTo>
                  <a:cubicBezTo>
                    <a:pt x="1474" y="408"/>
                    <a:pt x="1476" y="410"/>
                    <a:pt x="1474" y="413"/>
                  </a:cubicBezTo>
                  <a:cubicBezTo>
                    <a:pt x="1477" y="409"/>
                    <a:pt x="1481" y="408"/>
                    <a:pt x="1485" y="406"/>
                  </a:cubicBezTo>
                  <a:close/>
                  <a:moveTo>
                    <a:pt x="1370" y="608"/>
                  </a:moveTo>
                  <a:cubicBezTo>
                    <a:pt x="1370" y="609"/>
                    <a:pt x="1368" y="612"/>
                    <a:pt x="1368" y="613"/>
                  </a:cubicBezTo>
                  <a:cubicBezTo>
                    <a:pt x="1368" y="613"/>
                    <a:pt x="1370" y="614"/>
                    <a:pt x="1370" y="615"/>
                  </a:cubicBezTo>
                  <a:cubicBezTo>
                    <a:pt x="1369" y="619"/>
                    <a:pt x="1366" y="619"/>
                    <a:pt x="1369" y="622"/>
                  </a:cubicBezTo>
                  <a:cubicBezTo>
                    <a:pt x="1372" y="624"/>
                    <a:pt x="1374" y="624"/>
                    <a:pt x="1374" y="621"/>
                  </a:cubicBezTo>
                  <a:cubicBezTo>
                    <a:pt x="1374" y="618"/>
                    <a:pt x="1378" y="620"/>
                    <a:pt x="1378" y="617"/>
                  </a:cubicBezTo>
                  <a:cubicBezTo>
                    <a:pt x="1379" y="613"/>
                    <a:pt x="1379" y="609"/>
                    <a:pt x="1380" y="605"/>
                  </a:cubicBezTo>
                  <a:cubicBezTo>
                    <a:pt x="1381" y="597"/>
                    <a:pt x="1371" y="602"/>
                    <a:pt x="1369" y="603"/>
                  </a:cubicBezTo>
                  <a:cubicBezTo>
                    <a:pt x="1368" y="603"/>
                    <a:pt x="1368" y="602"/>
                    <a:pt x="1367" y="602"/>
                  </a:cubicBezTo>
                  <a:cubicBezTo>
                    <a:pt x="1365" y="606"/>
                    <a:pt x="1370" y="605"/>
                    <a:pt x="1370" y="608"/>
                  </a:cubicBezTo>
                  <a:close/>
                  <a:moveTo>
                    <a:pt x="2772" y="338"/>
                  </a:moveTo>
                  <a:cubicBezTo>
                    <a:pt x="2771" y="338"/>
                    <a:pt x="2764" y="336"/>
                    <a:pt x="2763" y="337"/>
                  </a:cubicBezTo>
                  <a:cubicBezTo>
                    <a:pt x="2761" y="339"/>
                    <a:pt x="2763" y="342"/>
                    <a:pt x="2764" y="343"/>
                  </a:cubicBezTo>
                  <a:cubicBezTo>
                    <a:pt x="2768" y="347"/>
                    <a:pt x="2774" y="342"/>
                    <a:pt x="2777" y="345"/>
                  </a:cubicBezTo>
                  <a:cubicBezTo>
                    <a:pt x="2780" y="349"/>
                    <a:pt x="2785" y="351"/>
                    <a:pt x="2787" y="344"/>
                  </a:cubicBezTo>
                  <a:cubicBezTo>
                    <a:pt x="2783" y="342"/>
                    <a:pt x="2777" y="338"/>
                    <a:pt x="2772" y="338"/>
                  </a:cubicBezTo>
                  <a:close/>
                  <a:moveTo>
                    <a:pt x="1444" y="425"/>
                  </a:moveTo>
                  <a:cubicBezTo>
                    <a:pt x="1446" y="423"/>
                    <a:pt x="1448" y="421"/>
                    <a:pt x="1450" y="420"/>
                  </a:cubicBezTo>
                  <a:cubicBezTo>
                    <a:pt x="1448" y="417"/>
                    <a:pt x="1450" y="415"/>
                    <a:pt x="1452" y="413"/>
                  </a:cubicBezTo>
                  <a:cubicBezTo>
                    <a:pt x="1444" y="411"/>
                    <a:pt x="1444" y="419"/>
                    <a:pt x="1444" y="425"/>
                  </a:cubicBezTo>
                  <a:close/>
                  <a:moveTo>
                    <a:pt x="1460" y="387"/>
                  </a:moveTo>
                  <a:cubicBezTo>
                    <a:pt x="1460" y="386"/>
                    <a:pt x="1460" y="385"/>
                    <a:pt x="1460" y="384"/>
                  </a:cubicBezTo>
                  <a:cubicBezTo>
                    <a:pt x="1460" y="384"/>
                    <a:pt x="1460" y="384"/>
                    <a:pt x="1461" y="384"/>
                  </a:cubicBezTo>
                  <a:cubicBezTo>
                    <a:pt x="1460" y="379"/>
                    <a:pt x="1453" y="383"/>
                    <a:pt x="1460" y="387"/>
                  </a:cubicBezTo>
                  <a:close/>
                  <a:moveTo>
                    <a:pt x="1370" y="589"/>
                  </a:moveTo>
                  <a:cubicBezTo>
                    <a:pt x="1367" y="591"/>
                    <a:pt x="1372" y="596"/>
                    <a:pt x="1375" y="596"/>
                  </a:cubicBezTo>
                  <a:cubicBezTo>
                    <a:pt x="1377" y="590"/>
                    <a:pt x="1377" y="587"/>
                    <a:pt x="1376" y="581"/>
                  </a:cubicBezTo>
                  <a:cubicBezTo>
                    <a:pt x="1374" y="581"/>
                    <a:pt x="1376" y="583"/>
                    <a:pt x="1375" y="585"/>
                  </a:cubicBezTo>
                  <a:cubicBezTo>
                    <a:pt x="1374" y="587"/>
                    <a:pt x="1371" y="588"/>
                    <a:pt x="1370" y="589"/>
                  </a:cubicBezTo>
                  <a:close/>
                  <a:moveTo>
                    <a:pt x="2508" y="1024"/>
                  </a:moveTo>
                  <a:cubicBezTo>
                    <a:pt x="2506" y="1023"/>
                    <a:pt x="2506" y="1019"/>
                    <a:pt x="2503" y="1018"/>
                  </a:cubicBezTo>
                  <a:cubicBezTo>
                    <a:pt x="2503" y="1021"/>
                    <a:pt x="2503" y="1023"/>
                    <a:pt x="2505" y="1024"/>
                  </a:cubicBezTo>
                  <a:cubicBezTo>
                    <a:pt x="2506" y="1026"/>
                    <a:pt x="2505" y="1028"/>
                    <a:pt x="2506" y="1029"/>
                  </a:cubicBezTo>
                  <a:cubicBezTo>
                    <a:pt x="2508" y="1031"/>
                    <a:pt x="2515" y="1033"/>
                    <a:pt x="2513" y="1028"/>
                  </a:cubicBezTo>
                  <a:cubicBezTo>
                    <a:pt x="2512" y="1026"/>
                    <a:pt x="2510" y="1024"/>
                    <a:pt x="2508" y="1024"/>
                  </a:cubicBezTo>
                  <a:close/>
                  <a:moveTo>
                    <a:pt x="2341" y="676"/>
                  </a:moveTo>
                  <a:cubicBezTo>
                    <a:pt x="2342" y="675"/>
                    <a:pt x="2344" y="679"/>
                    <a:pt x="2345" y="678"/>
                  </a:cubicBezTo>
                  <a:cubicBezTo>
                    <a:pt x="2346" y="676"/>
                    <a:pt x="2349" y="674"/>
                    <a:pt x="2349" y="672"/>
                  </a:cubicBezTo>
                  <a:cubicBezTo>
                    <a:pt x="2349" y="663"/>
                    <a:pt x="2337" y="671"/>
                    <a:pt x="2335" y="670"/>
                  </a:cubicBezTo>
                  <a:cubicBezTo>
                    <a:pt x="2332" y="676"/>
                    <a:pt x="2329" y="674"/>
                    <a:pt x="2332" y="682"/>
                  </a:cubicBezTo>
                  <a:cubicBezTo>
                    <a:pt x="2337" y="685"/>
                    <a:pt x="2337" y="677"/>
                    <a:pt x="2341" y="676"/>
                  </a:cubicBezTo>
                  <a:close/>
                  <a:moveTo>
                    <a:pt x="2295" y="1000"/>
                  </a:moveTo>
                  <a:cubicBezTo>
                    <a:pt x="2292" y="1005"/>
                    <a:pt x="2299" y="1005"/>
                    <a:pt x="2301" y="1004"/>
                  </a:cubicBezTo>
                  <a:cubicBezTo>
                    <a:pt x="2302" y="1004"/>
                    <a:pt x="2302" y="1001"/>
                    <a:pt x="2303" y="1002"/>
                  </a:cubicBezTo>
                  <a:cubicBezTo>
                    <a:pt x="2305" y="1002"/>
                    <a:pt x="2307" y="1003"/>
                    <a:pt x="2308" y="1003"/>
                  </a:cubicBezTo>
                  <a:cubicBezTo>
                    <a:pt x="2313" y="1002"/>
                    <a:pt x="2314" y="1004"/>
                    <a:pt x="2319" y="1006"/>
                  </a:cubicBezTo>
                  <a:cubicBezTo>
                    <a:pt x="2320" y="998"/>
                    <a:pt x="2311" y="997"/>
                    <a:pt x="2306" y="996"/>
                  </a:cubicBezTo>
                  <a:cubicBezTo>
                    <a:pt x="2302" y="997"/>
                    <a:pt x="2298" y="996"/>
                    <a:pt x="2295" y="1000"/>
                  </a:cubicBezTo>
                  <a:close/>
                  <a:moveTo>
                    <a:pt x="2647" y="1348"/>
                  </a:moveTo>
                  <a:cubicBezTo>
                    <a:pt x="2647" y="1345"/>
                    <a:pt x="2646" y="1342"/>
                    <a:pt x="2644" y="1339"/>
                  </a:cubicBezTo>
                  <a:cubicBezTo>
                    <a:pt x="2641" y="1341"/>
                    <a:pt x="2639" y="1341"/>
                    <a:pt x="2638" y="1346"/>
                  </a:cubicBezTo>
                  <a:cubicBezTo>
                    <a:pt x="2637" y="1350"/>
                    <a:pt x="2636" y="1348"/>
                    <a:pt x="2634" y="1351"/>
                  </a:cubicBezTo>
                  <a:cubicBezTo>
                    <a:pt x="2632" y="1354"/>
                    <a:pt x="2632" y="1358"/>
                    <a:pt x="2631" y="1360"/>
                  </a:cubicBezTo>
                  <a:cubicBezTo>
                    <a:pt x="2629" y="1363"/>
                    <a:pt x="2626" y="1365"/>
                    <a:pt x="2624" y="1366"/>
                  </a:cubicBezTo>
                  <a:cubicBezTo>
                    <a:pt x="2622" y="1368"/>
                    <a:pt x="2619" y="1371"/>
                    <a:pt x="2617" y="1372"/>
                  </a:cubicBezTo>
                  <a:cubicBezTo>
                    <a:pt x="2615" y="1373"/>
                    <a:pt x="2610" y="1374"/>
                    <a:pt x="2609" y="1376"/>
                  </a:cubicBezTo>
                  <a:cubicBezTo>
                    <a:pt x="2604" y="1382"/>
                    <a:pt x="2600" y="1387"/>
                    <a:pt x="2596" y="1393"/>
                  </a:cubicBezTo>
                  <a:cubicBezTo>
                    <a:pt x="2591" y="1399"/>
                    <a:pt x="2604" y="1398"/>
                    <a:pt x="2606" y="1400"/>
                  </a:cubicBezTo>
                  <a:cubicBezTo>
                    <a:pt x="2609" y="1403"/>
                    <a:pt x="2618" y="1406"/>
                    <a:pt x="2621" y="1402"/>
                  </a:cubicBezTo>
                  <a:cubicBezTo>
                    <a:pt x="2624" y="1397"/>
                    <a:pt x="2629" y="1391"/>
                    <a:pt x="2631" y="1385"/>
                  </a:cubicBezTo>
                  <a:cubicBezTo>
                    <a:pt x="2633" y="1377"/>
                    <a:pt x="2636" y="1376"/>
                    <a:pt x="2642" y="1371"/>
                  </a:cubicBezTo>
                  <a:cubicBezTo>
                    <a:pt x="2643" y="1373"/>
                    <a:pt x="2644" y="1374"/>
                    <a:pt x="2646" y="1375"/>
                  </a:cubicBezTo>
                  <a:cubicBezTo>
                    <a:pt x="2643" y="1370"/>
                    <a:pt x="2643" y="1369"/>
                    <a:pt x="2646" y="1365"/>
                  </a:cubicBezTo>
                  <a:cubicBezTo>
                    <a:pt x="2649" y="1361"/>
                    <a:pt x="2652" y="1357"/>
                    <a:pt x="2656" y="1353"/>
                  </a:cubicBezTo>
                  <a:cubicBezTo>
                    <a:pt x="2655" y="1349"/>
                    <a:pt x="2654" y="1346"/>
                    <a:pt x="2653" y="1343"/>
                  </a:cubicBezTo>
                  <a:cubicBezTo>
                    <a:pt x="2651" y="1345"/>
                    <a:pt x="2649" y="1347"/>
                    <a:pt x="2647" y="1348"/>
                  </a:cubicBezTo>
                  <a:close/>
                  <a:moveTo>
                    <a:pt x="2606" y="1403"/>
                  </a:moveTo>
                  <a:cubicBezTo>
                    <a:pt x="2603" y="1404"/>
                    <a:pt x="2605" y="1407"/>
                    <a:pt x="2603" y="1410"/>
                  </a:cubicBezTo>
                  <a:cubicBezTo>
                    <a:pt x="2606" y="1407"/>
                    <a:pt x="2613" y="1409"/>
                    <a:pt x="2606" y="1403"/>
                  </a:cubicBezTo>
                  <a:close/>
                  <a:moveTo>
                    <a:pt x="2685" y="1310"/>
                  </a:moveTo>
                  <a:cubicBezTo>
                    <a:pt x="2679" y="1314"/>
                    <a:pt x="2678" y="1313"/>
                    <a:pt x="2671" y="1312"/>
                  </a:cubicBezTo>
                  <a:cubicBezTo>
                    <a:pt x="2666" y="1310"/>
                    <a:pt x="2669" y="1302"/>
                    <a:pt x="2665" y="1300"/>
                  </a:cubicBezTo>
                  <a:cubicBezTo>
                    <a:pt x="2665" y="1305"/>
                    <a:pt x="2662" y="1308"/>
                    <a:pt x="2660" y="1303"/>
                  </a:cubicBezTo>
                  <a:cubicBezTo>
                    <a:pt x="2659" y="1301"/>
                    <a:pt x="2660" y="1299"/>
                    <a:pt x="2659" y="1297"/>
                  </a:cubicBezTo>
                  <a:cubicBezTo>
                    <a:pt x="2658" y="1296"/>
                    <a:pt x="2657" y="1294"/>
                    <a:pt x="2656" y="1293"/>
                  </a:cubicBezTo>
                  <a:cubicBezTo>
                    <a:pt x="2654" y="1287"/>
                    <a:pt x="2658" y="1287"/>
                    <a:pt x="2651" y="1285"/>
                  </a:cubicBezTo>
                  <a:cubicBezTo>
                    <a:pt x="2648" y="1284"/>
                    <a:pt x="2646" y="1280"/>
                    <a:pt x="2643" y="1279"/>
                  </a:cubicBezTo>
                  <a:cubicBezTo>
                    <a:pt x="2645" y="1283"/>
                    <a:pt x="2646" y="1286"/>
                    <a:pt x="2648" y="1290"/>
                  </a:cubicBezTo>
                  <a:cubicBezTo>
                    <a:pt x="2649" y="1289"/>
                    <a:pt x="2649" y="1289"/>
                    <a:pt x="2650" y="1288"/>
                  </a:cubicBezTo>
                  <a:cubicBezTo>
                    <a:pt x="2652" y="1292"/>
                    <a:pt x="2655" y="1306"/>
                    <a:pt x="2659" y="1304"/>
                  </a:cubicBezTo>
                  <a:cubicBezTo>
                    <a:pt x="2658" y="1308"/>
                    <a:pt x="2661" y="1313"/>
                    <a:pt x="2659" y="1317"/>
                  </a:cubicBezTo>
                  <a:cubicBezTo>
                    <a:pt x="2657" y="1322"/>
                    <a:pt x="2656" y="1324"/>
                    <a:pt x="2652" y="1327"/>
                  </a:cubicBezTo>
                  <a:cubicBezTo>
                    <a:pt x="2653" y="1329"/>
                    <a:pt x="2655" y="1331"/>
                    <a:pt x="2657" y="1332"/>
                  </a:cubicBezTo>
                  <a:cubicBezTo>
                    <a:pt x="2658" y="1333"/>
                    <a:pt x="2662" y="1333"/>
                    <a:pt x="2663" y="1334"/>
                  </a:cubicBezTo>
                  <a:cubicBezTo>
                    <a:pt x="2665" y="1339"/>
                    <a:pt x="2660" y="1344"/>
                    <a:pt x="2658" y="1347"/>
                  </a:cubicBezTo>
                  <a:cubicBezTo>
                    <a:pt x="2662" y="1349"/>
                    <a:pt x="2666" y="1351"/>
                    <a:pt x="2669" y="1345"/>
                  </a:cubicBezTo>
                  <a:cubicBezTo>
                    <a:pt x="2672" y="1340"/>
                    <a:pt x="2677" y="1334"/>
                    <a:pt x="2676" y="1328"/>
                  </a:cubicBezTo>
                  <a:cubicBezTo>
                    <a:pt x="2676" y="1325"/>
                    <a:pt x="2681" y="1324"/>
                    <a:pt x="2683" y="1325"/>
                  </a:cubicBezTo>
                  <a:cubicBezTo>
                    <a:pt x="2685" y="1327"/>
                    <a:pt x="2683" y="1323"/>
                    <a:pt x="2684" y="1323"/>
                  </a:cubicBezTo>
                  <a:cubicBezTo>
                    <a:pt x="2687" y="1320"/>
                    <a:pt x="2691" y="1311"/>
                    <a:pt x="2685" y="1310"/>
                  </a:cubicBezTo>
                  <a:close/>
                  <a:moveTo>
                    <a:pt x="1322" y="615"/>
                  </a:moveTo>
                  <a:cubicBezTo>
                    <a:pt x="1324" y="616"/>
                    <a:pt x="1326" y="618"/>
                    <a:pt x="1327" y="619"/>
                  </a:cubicBezTo>
                  <a:cubicBezTo>
                    <a:pt x="1329" y="618"/>
                    <a:pt x="1330" y="617"/>
                    <a:pt x="1331" y="615"/>
                  </a:cubicBezTo>
                  <a:cubicBezTo>
                    <a:pt x="1328" y="610"/>
                    <a:pt x="1327" y="613"/>
                    <a:pt x="1322" y="615"/>
                  </a:cubicBezTo>
                  <a:close/>
                  <a:moveTo>
                    <a:pt x="2759" y="312"/>
                  </a:moveTo>
                  <a:cubicBezTo>
                    <a:pt x="2759" y="317"/>
                    <a:pt x="2760" y="318"/>
                    <a:pt x="2756" y="320"/>
                  </a:cubicBezTo>
                  <a:cubicBezTo>
                    <a:pt x="2752" y="322"/>
                    <a:pt x="2755" y="327"/>
                    <a:pt x="2756" y="330"/>
                  </a:cubicBezTo>
                  <a:cubicBezTo>
                    <a:pt x="2750" y="329"/>
                    <a:pt x="2748" y="328"/>
                    <a:pt x="2743" y="325"/>
                  </a:cubicBezTo>
                  <a:cubicBezTo>
                    <a:pt x="2741" y="323"/>
                    <a:pt x="2734" y="326"/>
                    <a:pt x="2733" y="323"/>
                  </a:cubicBezTo>
                  <a:cubicBezTo>
                    <a:pt x="2732" y="318"/>
                    <a:pt x="2733" y="313"/>
                    <a:pt x="2728" y="313"/>
                  </a:cubicBezTo>
                  <a:cubicBezTo>
                    <a:pt x="2722" y="312"/>
                    <a:pt x="2717" y="312"/>
                    <a:pt x="2711" y="311"/>
                  </a:cubicBezTo>
                  <a:cubicBezTo>
                    <a:pt x="2708" y="311"/>
                    <a:pt x="2714" y="301"/>
                    <a:pt x="2706" y="302"/>
                  </a:cubicBezTo>
                  <a:cubicBezTo>
                    <a:pt x="2703" y="303"/>
                    <a:pt x="2704" y="312"/>
                    <a:pt x="2704" y="316"/>
                  </a:cubicBezTo>
                  <a:cubicBezTo>
                    <a:pt x="2704" y="322"/>
                    <a:pt x="2685" y="324"/>
                    <a:pt x="2680" y="325"/>
                  </a:cubicBezTo>
                  <a:cubicBezTo>
                    <a:pt x="2684" y="328"/>
                    <a:pt x="2689" y="329"/>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4"/>
                    <a:pt x="2645" y="371"/>
                  </a:cubicBezTo>
                  <a:cubicBezTo>
                    <a:pt x="2637" y="375"/>
                    <a:pt x="2628" y="378"/>
                    <a:pt x="2625" y="387"/>
                  </a:cubicBezTo>
                  <a:cubicBezTo>
                    <a:pt x="2617" y="380"/>
                    <a:pt x="2617" y="379"/>
                    <a:pt x="2608" y="380"/>
                  </a:cubicBezTo>
                  <a:cubicBezTo>
                    <a:pt x="2599" y="382"/>
                    <a:pt x="2599" y="382"/>
                    <a:pt x="2593" y="390"/>
                  </a:cubicBezTo>
                  <a:cubicBezTo>
                    <a:pt x="2593" y="387"/>
                    <a:pt x="2593" y="384"/>
                    <a:pt x="2593" y="382"/>
                  </a:cubicBezTo>
                  <a:cubicBezTo>
                    <a:pt x="2590" y="383"/>
                    <a:pt x="2585" y="387"/>
                    <a:pt x="2582" y="386"/>
                  </a:cubicBezTo>
                  <a:cubicBezTo>
                    <a:pt x="2579" y="386"/>
                    <a:pt x="2575" y="384"/>
                    <a:pt x="2573" y="387"/>
                  </a:cubicBezTo>
                  <a:cubicBezTo>
                    <a:pt x="2568" y="396"/>
                    <a:pt x="2563" y="404"/>
                    <a:pt x="2558" y="412"/>
                  </a:cubicBezTo>
                  <a:cubicBezTo>
                    <a:pt x="2560" y="413"/>
                    <a:pt x="2570" y="414"/>
                    <a:pt x="2569" y="417"/>
                  </a:cubicBezTo>
                  <a:cubicBezTo>
                    <a:pt x="2567" y="425"/>
                    <a:pt x="2567" y="425"/>
                    <a:pt x="2571" y="432"/>
                  </a:cubicBezTo>
                  <a:cubicBezTo>
                    <a:pt x="2563" y="435"/>
                    <a:pt x="2556" y="439"/>
                    <a:pt x="2561" y="449"/>
                  </a:cubicBezTo>
                  <a:cubicBezTo>
                    <a:pt x="2561" y="451"/>
                    <a:pt x="2554" y="453"/>
                    <a:pt x="2553" y="454"/>
                  </a:cubicBezTo>
                  <a:cubicBezTo>
                    <a:pt x="2549" y="455"/>
                    <a:pt x="2546" y="455"/>
                    <a:pt x="2545" y="459"/>
                  </a:cubicBezTo>
                  <a:cubicBezTo>
                    <a:pt x="2545" y="465"/>
                    <a:pt x="2546" y="469"/>
                    <a:pt x="2541" y="471"/>
                  </a:cubicBezTo>
                  <a:cubicBezTo>
                    <a:pt x="2535" y="472"/>
                    <a:pt x="2535" y="471"/>
                    <a:pt x="2533" y="478"/>
                  </a:cubicBezTo>
                  <a:cubicBezTo>
                    <a:pt x="2532" y="485"/>
                    <a:pt x="2524" y="492"/>
                    <a:pt x="2520" y="498"/>
                  </a:cubicBezTo>
                  <a:cubicBezTo>
                    <a:pt x="2514" y="473"/>
                    <a:pt x="2497" y="427"/>
                    <a:pt x="2526" y="413"/>
                  </a:cubicBezTo>
                  <a:cubicBezTo>
                    <a:pt x="2534" y="409"/>
                    <a:pt x="2539" y="408"/>
                    <a:pt x="2544" y="399"/>
                  </a:cubicBezTo>
                  <a:cubicBezTo>
                    <a:pt x="2548" y="392"/>
                    <a:pt x="2554" y="388"/>
                    <a:pt x="2561" y="383"/>
                  </a:cubicBezTo>
                  <a:cubicBezTo>
                    <a:pt x="2566" y="379"/>
                    <a:pt x="2572" y="377"/>
                    <a:pt x="2574" y="371"/>
                  </a:cubicBezTo>
                  <a:cubicBezTo>
                    <a:pt x="2575" y="366"/>
                    <a:pt x="2576" y="361"/>
                    <a:pt x="2577" y="356"/>
                  </a:cubicBezTo>
                  <a:cubicBezTo>
                    <a:pt x="2577" y="355"/>
                    <a:pt x="2584" y="355"/>
                    <a:pt x="2585" y="354"/>
                  </a:cubicBezTo>
                  <a:cubicBezTo>
                    <a:pt x="2581" y="353"/>
                    <a:pt x="2578" y="353"/>
                    <a:pt x="2573" y="353"/>
                  </a:cubicBezTo>
                  <a:cubicBezTo>
                    <a:pt x="2569" y="354"/>
                    <a:pt x="2568" y="359"/>
                    <a:pt x="2566" y="362"/>
                  </a:cubicBezTo>
                  <a:cubicBezTo>
                    <a:pt x="2562" y="369"/>
                    <a:pt x="2553" y="373"/>
                    <a:pt x="2547" y="378"/>
                  </a:cubicBezTo>
                  <a:cubicBezTo>
                    <a:pt x="2545" y="371"/>
                    <a:pt x="2545" y="368"/>
                    <a:pt x="2547" y="360"/>
                  </a:cubicBezTo>
                  <a:cubicBezTo>
                    <a:pt x="2542" y="363"/>
                    <a:pt x="2539" y="365"/>
                    <a:pt x="2534" y="365"/>
                  </a:cubicBezTo>
                  <a:cubicBezTo>
                    <a:pt x="2527" y="364"/>
                    <a:pt x="2526" y="364"/>
                    <a:pt x="2521" y="368"/>
                  </a:cubicBezTo>
                  <a:cubicBezTo>
                    <a:pt x="2513" y="374"/>
                    <a:pt x="2507" y="381"/>
                    <a:pt x="2501" y="389"/>
                  </a:cubicBezTo>
                  <a:cubicBezTo>
                    <a:pt x="2503" y="391"/>
                    <a:pt x="2508" y="393"/>
                    <a:pt x="2506" y="396"/>
                  </a:cubicBezTo>
                  <a:cubicBezTo>
                    <a:pt x="2506" y="397"/>
                    <a:pt x="2499" y="397"/>
                    <a:pt x="2497" y="397"/>
                  </a:cubicBezTo>
                  <a:cubicBezTo>
                    <a:pt x="2490" y="398"/>
                    <a:pt x="2483" y="399"/>
                    <a:pt x="2476" y="400"/>
                  </a:cubicBezTo>
                  <a:cubicBezTo>
                    <a:pt x="2479" y="398"/>
                    <a:pt x="2481" y="396"/>
                    <a:pt x="2484" y="395"/>
                  </a:cubicBezTo>
                  <a:cubicBezTo>
                    <a:pt x="2477" y="393"/>
                    <a:pt x="2470" y="392"/>
                    <a:pt x="2464" y="391"/>
                  </a:cubicBezTo>
                  <a:cubicBezTo>
                    <a:pt x="2462" y="390"/>
                    <a:pt x="2457" y="394"/>
                    <a:pt x="2455" y="395"/>
                  </a:cubicBezTo>
                  <a:cubicBezTo>
                    <a:pt x="2453" y="397"/>
                    <a:pt x="2451" y="395"/>
                    <a:pt x="2448" y="395"/>
                  </a:cubicBezTo>
                  <a:cubicBezTo>
                    <a:pt x="2442" y="394"/>
                    <a:pt x="2437" y="394"/>
                    <a:pt x="2430" y="394"/>
                  </a:cubicBezTo>
                  <a:cubicBezTo>
                    <a:pt x="2426" y="394"/>
                    <a:pt x="2415" y="393"/>
                    <a:pt x="2412" y="395"/>
                  </a:cubicBezTo>
                  <a:cubicBezTo>
                    <a:pt x="2402" y="405"/>
                    <a:pt x="2391" y="415"/>
                    <a:pt x="2382" y="425"/>
                  </a:cubicBezTo>
                  <a:cubicBezTo>
                    <a:pt x="2372" y="435"/>
                    <a:pt x="2362" y="442"/>
                    <a:pt x="2351" y="449"/>
                  </a:cubicBezTo>
                  <a:cubicBezTo>
                    <a:pt x="2353" y="453"/>
                    <a:pt x="2355" y="453"/>
                    <a:pt x="2358" y="453"/>
                  </a:cubicBezTo>
                  <a:cubicBezTo>
                    <a:pt x="2362" y="453"/>
                    <a:pt x="2363" y="453"/>
                    <a:pt x="2364" y="457"/>
                  </a:cubicBezTo>
                  <a:cubicBezTo>
                    <a:pt x="2364" y="458"/>
                    <a:pt x="2366" y="464"/>
                    <a:pt x="2367" y="464"/>
                  </a:cubicBezTo>
                  <a:cubicBezTo>
                    <a:pt x="2375" y="464"/>
                    <a:pt x="2376" y="466"/>
                    <a:pt x="2380" y="458"/>
                  </a:cubicBezTo>
                  <a:cubicBezTo>
                    <a:pt x="2383" y="451"/>
                    <a:pt x="2402" y="467"/>
                    <a:pt x="2401" y="472"/>
                  </a:cubicBezTo>
                  <a:cubicBezTo>
                    <a:pt x="2399" y="485"/>
                    <a:pt x="2396" y="497"/>
                    <a:pt x="2393" y="510"/>
                  </a:cubicBezTo>
                  <a:cubicBezTo>
                    <a:pt x="2391" y="521"/>
                    <a:pt x="2386" y="528"/>
                    <a:pt x="2380" y="538"/>
                  </a:cubicBezTo>
                  <a:cubicBezTo>
                    <a:pt x="2374" y="547"/>
                    <a:pt x="2369" y="557"/>
                    <a:pt x="2361" y="564"/>
                  </a:cubicBezTo>
                  <a:cubicBezTo>
                    <a:pt x="2356" y="569"/>
                    <a:pt x="2351" y="575"/>
                    <a:pt x="2346" y="580"/>
                  </a:cubicBezTo>
                  <a:cubicBezTo>
                    <a:pt x="2343" y="583"/>
                    <a:pt x="2337" y="583"/>
                    <a:pt x="2333" y="584"/>
                  </a:cubicBezTo>
                  <a:cubicBezTo>
                    <a:pt x="2331" y="584"/>
                    <a:pt x="2329" y="579"/>
                    <a:pt x="2328" y="578"/>
                  </a:cubicBezTo>
                  <a:cubicBezTo>
                    <a:pt x="2326" y="578"/>
                    <a:pt x="2322" y="582"/>
                    <a:pt x="2321" y="582"/>
                  </a:cubicBezTo>
                  <a:cubicBezTo>
                    <a:pt x="2315" y="586"/>
                    <a:pt x="2315" y="587"/>
                    <a:pt x="2312" y="595"/>
                  </a:cubicBezTo>
                  <a:cubicBezTo>
                    <a:pt x="2308" y="606"/>
                    <a:pt x="2300" y="612"/>
                    <a:pt x="2292" y="619"/>
                  </a:cubicBezTo>
                  <a:cubicBezTo>
                    <a:pt x="2301" y="627"/>
                    <a:pt x="2308" y="635"/>
                    <a:pt x="2307" y="648"/>
                  </a:cubicBezTo>
                  <a:cubicBezTo>
                    <a:pt x="2305" y="657"/>
                    <a:pt x="2306" y="659"/>
                    <a:pt x="2299" y="663"/>
                  </a:cubicBezTo>
                  <a:cubicBezTo>
                    <a:pt x="2293" y="666"/>
                    <a:pt x="2290" y="666"/>
                    <a:pt x="2283" y="666"/>
                  </a:cubicBezTo>
                  <a:cubicBezTo>
                    <a:pt x="2284" y="661"/>
                    <a:pt x="2285" y="656"/>
                    <a:pt x="2285" y="651"/>
                  </a:cubicBezTo>
                  <a:cubicBezTo>
                    <a:pt x="2286" y="645"/>
                    <a:pt x="2281" y="645"/>
                    <a:pt x="2285" y="640"/>
                  </a:cubicBezTo>
                  <a:cubicBezTo>
                    <a:pt x="2288" y="637"/>
                    <a:pt x="2287" y="633"/>
                    <a:pt x="2283" y="633"/>
                  </a:cubicBezTo>
                  <a:cubicBezTo>
                    <a:pt x="2279" y="633"/>
                    <a:pt x="2273" y="636"/>
                    <a:pt x="2272" y="630"/>
                  </a:cubicBezTo>
                  <a:cubicBezTo>
                    <a:pt x="2271" y="627"/>
                    <a:pt x="2275" y="620"/>
                    <a:pt x="2276" y="617"/>
                  </a:cubicBezTo>
                  <a:cubicBezTo>
                    <a:pt x="2276" y="616"/>
                    <a:pt x="2268" y="611"/>
                    <a:pt x="2267" y="611"/>
                  </a:cubicBezTo>
                  <a:cubicBezTo>
                    <a:pt x="2264" y="611"/>
                    <a:pt x="2258" y="616"/>
                    <a:pt x="2255" y="618"/>
                  </a:cubicBezTo>
                  <a:cubicBezTo>
                    <a:pt x="2252" y="620"/>
                    <a:pt x="2248" y="622"/>
                    <a:pt x="2244" y="625"/>
                  </a:cubicBezTo>
                  <a:cubicBezTo>
                    <a:pt x="2241" y="617"/>
                    <a:pt x="2248" y="612"/>
                    <a:pt x="2253" y="607"/>
                  </a:cubicBezTo>
                  <a:cubicBezTo>
                    <a:pt x="2248" y="603"/>
                    <a:pt x="2248" y="602"/>
                    <a:pt x="2243" y="605"/>
                  </a:cubicBezTo>
                  <a:cubicBezTo>
                    <a:pt x="2239" y="606"/>
                    <a:pt x="2237" y="609"/>
                    <a:pt x="2234" y="611"/>
                  </a:cubicBezTo>
                  <a:cubicBezTo>
                    <a:pt x="2230" y="615"/>
                    <a:pt x="2227" y="617"/>
                    <a:pt x="2223" y="618"/>
                  </a:cubicBezTo>
                  <a:cubicBezTo>
                    <a:pt x="2222" y="618"/>
                    <a:pt x="2214" y="621"/>
                    <a:pt x="2216" y="624"/>
                  </a:cubicBezTo>
                  <a:cubicBezTo>
                    <a:pt x="2219" y="627"/>
                    <a:pt x="2222" y="630"/>
                    <a:pt x="2225" y="634"/>
                  </a:cubicBezTo>
                  <a:cubicBezTo>
                    <a:pt x="2228" y="639"/>
                    <a:pt x="2228" y="639"/>
                    <a:pt x="2233" y="636"/>
                  </a:cubicBezTo>
                  <a:cubicBezTo>
                    <a:pt x="2241" y="632"/>
                    <a:pt x="2247" y="635"/>
                    <a:pt x="2255" y="638"/>
                  </a:cubicBezTo>
                  <a:cubicBezTo>
                    <a:pt x="2246" y="645"/>
                    <a:pt x="2237" y="653"/>
                    <a:pt x="2228" y="661"/>
                  </a:cubicBezTo>
                  <a:cubicBezTo>
                    <a:pt x="2232" y="664"/>
                    <a:pt x="2237" y="667"/>
                    <a:pt x="2239" y="672"/>
                  </a:cubicBezTo>
                  <a:cubicBezTo>
                    <a:pt x="2242" y="678"/>
                    <a:pt x="2245" y="684"/>
                    <a:pt x="2248" y="691"/>
                  </a:cubicBezTo>
                  <a:cubicBezTo>
                    <a:pt x="2243" y="690"/>
                    <a:pt x="2238" y="689"/>
                    <a:pt x="2234" y="688"/>
                  </a:cubicBezTo>
                  <a:cubicBezTo>
                    <a:pt x="2239" y="692"/>
                    <a:pt x="2244" y="695"/>
                    <a:pt x="2249" y="699"/>
                  </a:cubicBezTo>
                  <a:cubicBezTo>
                    <a:pt x="2245" y="701"/>
                    <a:pt x="2241" y="704"/>
                    <a:pt x="2238" y="707"/>
                  </a:cubicBezTo>
                  <a:cubicBezTo>
                    <a:pt x="2242" y="708"/>
                    <a:pt x="2247" y="709"/>
                    <a:pt x="2251" y="711"/>
                  </a:cubicBezTo>
                  <a:cubicBezTo>
                    <a:pt x="2246" y="721"/>
                    <a:pt x="2241" y="734"/>
                    <a:pt x="2234" y="743"/>
                  </a:cubicBezTo>
                  <a:cubicBezTo>
                    <a:pt x="2226" y="753"/>
                    <a:pt x="2220" y="764"/>
                    <a:pt x="2209" y="769"/>
                  </a:cubicBezTo>
                  <a:cubicBezTo>
                    <a:pt x="2197" y="774"/>
                    <a:pt x="2185" y="778"/>
                    <a:pt x="2173" y="783"/>
                  </a:cubicBezTo>
                  <a:cubicBezTo>
                    <a:pt x="2169" y="784"/>
                    <a:pt x="2166" y="786"/>
                    <a:pt x="2162" y="787"/>
                  </a:cubicBezTo>
                  <a:cubicBezTo>
                    <a:pt x="2159" y="788"/>
                    <a:pt x="2160" y="788"/>
                    <a:pt x="2160" y="792"/>
                  </a:cubicBezTo>
                  <a:cubicBezTo>
                    <a:pt x="2161" y="794"/>
                    <a:pt x="2161" y="799"/>
                    <a:pt x="2157" y="797"/>
                  </a:cubicBezTo>
                  <a:cubicBezTo>
                    <a:pt x="2156" y="796"/>
                    <a:pt x="2154" y="791"/>
                    <a:pt x="2154" y="789"/>
                  </a:cubicBezTo>
                  <a:cubicBezTo>
                    <a:pt x="2155" y="789"/>
                    <a:pt x="2156" y="788"/>
                    <a:pt x="2158" y="788"/>
                  </a:cubicBezTo>
                  <a:cubicBezTo>
                    <a:pt x="2154" y="784"/>
                    <a:pt x="2146" y="782"/>
                    <a:pt x="2141" y="786"/>
                  </a:cubicBezTo>
                  <a:cubicBezTo>
                    <a:pt x="2137" y="789"/>
                    <a:pt x="2128" y="793"/>
                    <a:pt x="2126" y="799"/>
                  </a:cubicBezTo>
                  <a:cubicBezTo>
                    <a:pt x="2126" y="800"/>
                    <a:pt x="2123" y="807"/>
                    <a:pt x="2123" y="809"/>
                  </a:cubicBezTo>
                  <a:cubicBezTo>
                    <a:pt x="2126" y="812"/>
                    <a:pt x="2128" y="816"/>
                    <a:pt x="2131" y="820"/>
                  </a:cubicBezTo>
                  <a:cubicBezTo>
                    <a:pt x="2134" y="825"/>
                    <a:pt x="2138" y="830"/>
                    <a:pt x="2142" y="835"/>
                  </a:cubicBezTo>
                  <a:cubicBezTo>
                    <a:pt x="2147" y="841"/>
                    <a:pt x="2150" y="844"/>
                    <a:pt x="2150" y="852"/>
                  </a:cubicBezTo>
                  <a:cubicBezTo>
                    <a:pt x="2150" y="857"/>
                    <a:pt x="2153" y="868"/>
                    <a:pt x="2149" y="872"/>
                  </a:cubicBezTo>
                  <a:cubicBezTo>
                    <a:pt x="2139" y="881"/>
                    <a:pt x="2129" y="890"/>
                    <a:pt x="2118" y="898"/>
                  </a:cubicBezTo>
                  <a:cubicBezTo>
                    <a:pt x="2114" y="895"/>
                    <a:pt x="2119" y="889"/>
                    <a:pt x="2116" y="886"/>
                  </a:cubicBezTo>
                  <a:cubicBezTo>
                    <a:pt x="2113" y="882"/>
                    <a:pt x="2109" y="878"/>
                    <a:pt x="2106" y="875"/>
                  </a:cubicBezTo>
                  <a:cubicBezTo>
                    <a:pt x="2099" y="868"/>
                    <a:pt x="2094" y="864"/>
                    <a:pt x="2086" y="864"/>
                  </a:cubicBezTo>
                  <a:cubicBezTo>
                    <a:pt x="2086" y="861"/>
                    <a:pt x="2086" y="859"/>
                    <a:pt x="2086" y="857"/>
                  </a:cubicBezTo>
                  <a:cubicBezTo>
                    <a:pt x="2078" y="858"/>
                    <a:pt x="2080" y="859"/>
                    <a:pt x="2079" y="868"/>
                  </a:cubicBezTo>
                  <a:cubicBezTo>
                    <a:pt x="2078" y="873"/>
                    <a:pt x="2076" y="878"/>
                    <a:pt x="2074" y="884"/>
                  </a:cubicBezTo>
                  <a:cubicBezTo>
                    <a:pt x="2073" y="886"/>
                    <a:pt x="2074" y="888"/>
                    <a:pt x="2074" y="891"/>
                  </a:cubicBezTo>
                  <a:cubicBezTo>
                    <a:pt x="2074" y="895"/>
                    <a:pt x="2074" y="894"/>
                    <a:pt x="2078" y="894"/>
                  </a:cubicBezTo>
                  <a:cubicBezTo>
                    <a:pt x="2080" y="894"/>
                    <a:pt x="2083" y="907"/>
                    <a:pt x="2084" y="910"/>
                  </a:cubicBezTo>
                  <a:cubicBezTo>
                    <a:pt x="2085" y="914"/>
                    <a:pt x="2093" y="918"/>
                    <a:pt x="2096" y="920"/>
                  </a:cubicBezTo>
                  <a:cubicBezTo>
                    <a:pt x="2099" y="922"/>
                    <a:pt x="2104" y="927"/>
                    <a:pt x="2105" y="931"/>
                  </a:cubicBezTo>
                  <a:cubicBezTo>
                    <a:pt x="2107" y="935"/>
                    <a:pt x="2105" y="942"/>
                    <a:pt x="2106" y="947"/>
                  </a:cubicBezTo>
                  <a:cubicBezTo>
                    <a:pt x="2107" y="952"/>
                    <a:pt x="2110" y="957"/>
                    <a:pt x="2112" y="962"/>
                  </a:cubicBezTo>
                  <a:cubicBezTo>
                    <a:pt x="2105" y="961"/>
                    <a:pt x="2101" y="956"/>
                    <a:pt x="2095" y="951"/>
                  </a:cubicBezTo>
                  <a:cubicBezTo>
                    <a:pt x="2089" y="947"/>
                    <a:pt x="2089" y="945"/>
                    <a:pt x="2087" y="938"/>
                  </a:cubicBezTo>
                  <a:cubicBezTo>
                    <a:pt x="2085" y="933"/>
                    <a:pt x="2083" y="921"/>
                    <a:pt x="2080" y="918"/>
                  </a:cubicBezTo>
                  <a:cubicBezTo>
                    <a:pt x="2075" y="912"/>
                    <a:pt x="2070" y="907"/>
                    <a:pt x="2065" y="902"/>
                  </a:cubicBezTo>
                  <a:cubicBezTo>
                    <a:pt x="2062" y="899"/>
                    <a:pt x="2066" y="886"/>
                    <a:pt x="2066" y="882"/>
                  </a:cubicBezTo>
                  <a:cubicBezTo>
                    <a:pt x="2067" y="875"/>
                    <a:pt x="2065" y="867"/>
                    <a:pt x="2065" y="860"/>
                  </a:cubicBezTo>
                  <a:cubicBezTo>
                    <a:pt x="2064" y="847"/>
                    <a:pt x="2059" y="835"/>
                    <a:pt x="2055" y="822"/>
                  </a:cubicBezTo>
                  <a:cubicBezTo>
                    <a:pt x="2053" y="825"/>
                    <a:pt x="2050" y="829"/>
                    <a:pt x="2047" y="832"/>
                  </a:cubicBezTo>
                  <a:cubicBezTo>
                    <a:pt x="2044" y="836"/>
                    <a:pt x="2044" y="836"/>
                    <a:pt x="2039" y="835"/>
                  </a:cubicBezTo>
                  <a:cubicBezTo>
                    <a:pt x="2033" y="834"/>
                    <a:pt x="2034" y="834"/>
                    <a:pt x="2035" y="828"/>
                  </a:cubicBezTo>
                  <a:cubicBezTo>
                    <a:pt x="2035" y="826"/>
                    <a:pt x="2037" y="819"/>
                    <a:pt x="2036" y="817"/>
                  </a:cubicBezTo>
                  <a:cubicBezTo>
                    <a:pt x="2033" y="808"/>
                    <a:pt x="2031" y="801"/>
                    <a:pt x="2024" y="795"/>
                  </a:cubicBezTo>
                  <a:cubicBezTo>
                    <a:pt x="2018" y="790"/>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5"/>
                    <a:pt x="1971" y="799"/>
                    <a:pt x="1968" y="802"/>
                  </a:cubicBezTo>
                  <a:cubicBezTo>
                    <a:pt x="1959" y="811"/>
                    <a:pt x="1950" y="820"/>
                    <a:pt x="1941" y="829"/>
                  </a:cubicBezTo>
                  <a:cubicBezTo>
                    <a:pt x="1938" y="832"/>
                    <a:pt x="1932" y="833"/>
                    <a:pt x="1929" y="835"/>
                  </a:cubicBezTo>
                  <a:cubicBezTo>
                    <a:pt x="1924" y="838"/>
                    <a:pt x="1926" y="841"/>
                    <a:pt x="1926" y="847"/>
                  </a:cubicBezTo>
                  <a:cubicBezTo>
                    <a:pt x="1926" y="851"/>
                    <a:pt x="1927" y="858"/>
                    <a:pt x="1926" y="863"/>
                  </a:cubicBezTo>
                  <a:cubicBezTo>
                    <a:pt x="1925" y="867"/>
                    <a:pt x="1921" y="874"/>
                    <a:pt x="1923" y="878"/>
                  </a:cubicBezTo>
                  <a:cubicBezTo>
                    <a:pt x="1924" y="885"/>
                    <a:pt x="1925" y="888"/>
                    <a:pt x="1930" y="894"/>
                  </a:cubicBezTo>
                  <a:cubicBezTo>
                    <a:pt x="1933" y="898"/>
                    <a:pt x="1935" y="903"/>
                    <a:pt x="1938" y="909"/>
                  </a:cubicBezTo>
                  <a:cubicBezTo>
                    <a:pt x="1942" y="919"/>
                    <a:pt x="1925" y="927"/>
                    <a:pt x="1924" y="914"/>
                  </a:cubicBezTo>
                  <a:cubicBezTo>
                    <a:pt x="1923" y="908"/>
                    <a:pt x="1923" y="902"/>
                    <a:pt x="1923" y="896"/>
                  </a:cubicBezTo>
                  <a:cubicBezTo>
                    <a:pt x="1923" y="890"/>
                    <a:pt x="1921" y="890"/>
                    <a:pt x="1917" y="885"/>
                  </a:cubicBezTo>
                  <a:cubicBezTo>
                    <a:pt x="1917" y="889"/>
                    <a:pt x="1917" y="894"/>
                    <a:pt x="1914" y="896"/>
                  </a:cubicBezTo>
                  <a:cubicBezTo>
                    <a:pt x="1911" y="898"/>
                    <a:pt x="1907" y="901"/>
                    <a:pt x="1903" y="903"/>
                  </a:cubicBezTo>
                  <a:cubicBezTo>
                    <a:pt x="1893" y="884"/>
                    <a:pt x="1885" y="865"/>
                    <a:pt x="1876" y="845"/>
                  </a:cubicBezTo>
                  <a:cubicBezTo>
                    <a:pt x="1874" y="840"/>
                    <a:pt x="1870" y="834"/>
                    <a:pt x="1869" y="829"/>
                  </a:cubicBezTo>
                  <a:cubicBezTo>
                    <a:pt x="1868" y="825"/>
                    <a:pt x="1869" y="820"/>
                    <a:pt x="1869" y="816"/>
                  </a:cubicBezTo>
                  <a:cubicBezTo>
                    <a:pt x="1868" y="803"/>
                    <a:pt x="1868" y="791"/>
                    <a:pt x="1868" y="778"/>
                  </a:cubicBezTo>
                  <a:cubicBezTo>
                    <a:pt x="1865" y="782"/>
                    <a:pt x="1862" y="785"/>
                    <a:pt x="1860" y="789"/>
                  </a:cubicBezTo>
                  <a:cubicBezTo>
                    <a:pt x="1857" y="793"/>
                    <a:pt x="1857" y="792"/>
                    <a:pt x="1852" y="792"/>
                  </a:cubicBezTo>
                  <a:cubicBezTo>
                    <a:pt x="1847" y="792"/>
                    <a:pt x="1842" y="782"/>
                    <a:pt x="1838" y="779"/>
                  </a:cubicBezTo>
                  <a:cubicBezTo>
                    <a:pt x="1842" y="778"/>
                    <a:pt x="1849" y="778"/>
                    <a:pt x="1850" y="773"/>
                  </a:cubicBezTo>
                  <a:cubicBezTo>
                    <a:pt x="1848" y="774"/>
                    <a:pt x="1845" y="774"/>
                    <a:pt x="1844" y="774"/>
                  </a:cubicBezTo>
                  <a:cubicBezTo>
                    <a:pt x="1838" y="773"/>
                    <a:pt x="1833" y="768"/>
                    <a:pt x="1828" y="765"/>
                  </a:cubicBezTo>
                  <a:cubicBezTo>
                    <a:pt x="1825" y="763"/>
                    <a:pt x="1823" y="755"/>
                    <a:pt x="1821" y="752"/>
                  </a:cubicBezTo>
                  <a:cubicBezTo>
                    <a:pt x="1820" y="748"/>
                    <a:pt x="1793" y="754"/>
                    <a:pt x="1789" y="754"/>
                  </a:cubicBezTo>
                  <a:cubicBezTo>
                    <a:pt x="1779" y="756"/>
                    <a:pt x="1769" y="752"/>
                    <a:pt x="1759" y="749"/>
                  </a:cubicBezTo>
                  <a:cubicBezTo>
                    <a:pt x="1755" y="749"/>
                    <a:pt x="1750" y="749"/>
                    <a:pt x="1748" y="745"/>
                  </a:cubicBezTo>
                  <a:cubicBezTo>
                    <a:pt x="1744" y="737"/>
                    <a:pt x="1745" y="735"/>
                    <a:pt x="1737" y="738"/>
                  </a:cubicBezTo>
                  <a:cubicBezTo>
                    <a:pt x="1731" y="740"/>
                    <a:pt x="1727" y="739"/>
                    <a:pt x="1720" y="738"/>
                  </a:cubicBezTo>
                  <a:cubicBezTo>
                    <a:pt x="1716" y="737"/>
                    <a:pt x="1713" y="732"/>
                    <a:pt x="1710" y="730"/>
                  </a:cubicBezTo>
                  <a:cubicBezTo>
                    <a:pt x="1703" y="727"/>
                    <a:pt x="1702" y="726"/>
                    <a:pt x="1699" y="719"/>
                  </a:cubicBezTo>
                  <a:cubicBezTo>
                    <a:pt x="1696" y="714"/>
                    <a:pt x="1695" y="708"/>
                    <a:pt x="1690" y="707"/>
                  </a:cubicBezTo>
                  <a:cubicBezTo>
                    <a:pt x="1681" y="706"/>
                    <a:pt x="1682" y="706"/>
                    <a:pt x="1675" y="713"/>
                  </a:cubicBezTo>
                  <a:cubicBezTo>
                    <a:pt x="1673" y="716"/>
                    <a:pt x="1681" y="725"/>
                    <a:pt x="1682" y="727"/>
                  </a:cubicBezTo>
                  <a:cubicBezTo>
                    <a:pt x="1688" y="737"/>
                    <a:pt x="1693" y="746"/>
                    <a:pt x="1698" y="756"/>
                  </a:cubicBezTo>
                  <a:cubicBezTo>
                    <a:pt x="1698" y="752"/>
                    <a:pt x="1699" y="747"/>
                    <a:pt x="1700" y="743"/>
                  </a:cubicBezTo>
                  <a:cubicBezTo>
                    <a:pt x="1703" y="749"/>
                    <a:pt x="1702" y="756"/>
                    <a:pt x="1703" y="763"/>
                  </a:cubicBezTo>
                  <a:cubicBezTo>
                    <a:pt x="1709" y="763"/>
                    <a:pt x="1720" y="764"/>
                    <a:pt x="1725" y="760"/>
                  </a:cubicBezTo>
                  <a:cubicBezTo>
                    <a:pt x="1731" y="757"/>
                    <a:pt x="1737" y="748"/>
                    <a:pt x="1741" y="743"/>
                  </a:cubicBezTo>
                  <a:cubicBezTo>
                    <a:pt x="1742" y="748"/>
                    <a:pt x="1740" y="757"/>
                    <a:pt x="1745" y="760"/>
                  </a:cubicBezTo>
                  <a:cubicBezTo>
                    <a:pt x="1747" y="762"/>
                    <a:pt x="1750" y="764"/>
                    <a:pt x="1753" y="766"/>
                  </a:cubicBezTo>
                  <a:cubicBezTo>
                    <a:pt x="1755" y="767"/>
                    <a:pt x="1758" y="766"/>
                    <a:pt x="1760" y="769"/>
                  </a:cubicBezTo>
                  <a:cubicBezTo>
                    <a:pt x="1761" y="771"/>
                    <a:pt x="1763" y="776"/>
                    <a:pt x="1765" y="776"/>
                  </a:cubicBezTo>
                  <a:cubicBezTo>
                    <a:pt x="1769" y="777"/>
                    <a:pt x="1767" y="780"/>
                    <a:pt x="1767" y="784"/>
                  </a:cubicBezTo>
                  <a:cubicBezTo>
                    <a:pt x="1767" y="788"/>
                    <a:pt x="1759" y="795"/>
                    <a:pt x="1756" y="798"/>
                  </a:cubicBezTo>
                  <a:cubicBezTo>
                    <a:pt x="1756" y="796"/>
                    <a:pt x="1755" y="795"/>
                    <a:pt x="1755" y="794"/>
                  </a:cubicBezTo>
                  <a:cubicBezTo>
                    <a:pt x="1753" y="799"/>
                    <a:pt x="1751" y="801"/>
                    <a:pt x="1751" y="807"/>
                  </a:cubicBezTo>
                  <a:cubicBezTo>
                    <a:pt x="1751" y="811"/>
                    <a:pt x="1750" y="811"/>
                    <a:pt x="1746" y="813"/>
                  </a:cubicBezTo>
                  <a:cubicBezTo>
                    <a:pt x="1742" y="815"/>
                    <a:pt x="1738" y="817"/>
                    <a:pt x="1734" y="819"/>
                  </a:cubicBezTo>
                  <a:cubicBezTo>
                    <a:pt x="1731" y="820"/>
                    <a:pt x="1731" y="826"/>
                    <a:pt x="1729" y="828"/>
                  </a:cubicBezTo>
                  <a:cubicBezTo>
                    <a:pt x="1727" y="828"/>
                    <a:pt x="1724" y="826"/>
                    <a:pt x="1722" y="827"/>
                  </a:cubicBezTo>
                  <a:cubicBezTo>
                    <a:pt x="1719" y="828"/>
                    <a:pt x="1716" y="829"/>
                    <a:pt x="1713" y="831"/>
                  </a:cubicBezTo>
                  <a:cubicBezTo>
                    <a:pt x="1709" y="833"/>
                    <a:pt x="1710" y="838"/>
                    <a:pt x="1706" y="839"/>
                  </a:cubicBezTo>
                  <a:cubicBezTo>
                    <a:pt x="1699" y="842"/>
                    <a:pt x="1692" y="844"/>
                    <a:pt x="1686" y="847"/>
                  </a:cubicBezTo>
                  <a:cubicBezTo>
                    <a:pt x="1684" y="847"/>
                    <a:pt x="1683" y="848"/>
                    <a:pt x="1682" y="850"/>
                  </a:cubicBezTo>
                  <a:cubicBezTo>
                    <a:pt x="1681" y="853"/>
                    <a:pt x="1678" y="853"/>
                    <a:pt x="1676" y="853"/>
                  </a:cubicBezTo>
                  <a:cubicBezTo>
                    <a:pt x="1670" y="854"/>
                    <a:pt x="1664" y="856"/>
                    <a:pt x="1658" y="858"/>
                  </a:cubicBezTo>
                  <a:cubicBezTo>
                    <a:pt x="1654" y="859"/>
                    <a:pt x="1653" y="864"/>
                    <a:pt x="1649" y="864"/>
                  </a:cubicBezTo>
                  <a:cubicBezTo>
                    <a:pt x="1641" y="864"/>
                    <a:pt x="1641" y="865"/>
                    <a:pt x="1639" y="858"/>
                  </a:cubicBezTo>
                  <a:cubicBezTo>
                    <a:pt x="1638" y="850"/>
                    <a:pt x="1637" y="843"/>
                    <a:pt x="1635" y="835"/>
                  </a:cubicBezTo>
                  <a:cubicBezTo>
                    <a:pt x="1633" y="823"/>
                    <a:pt x="1627" y="815"/>
                    <a:pt x="1621" y="805"/>
                  </a:cubicBezTo>
                  <a:cubicBezTo>
                    <a:pt x="1618" y="799"/>
                    <a:pt x="1617" y="798"/>
                    <a:pt x="1611" y="796"/>
                  </a:cubicBezTo>
                  <a:cubicBezTo>
                    <a:pt x="1607" y="795"/>
                    <a:pt x="1607" y="784"/>
                    <a:pt x="1607" y="780"/>
                  </a:cubicBezTo>
                  <a:cubicBezTo>
                    <a:pt x="1606" y="774"/>
                    <a:pt x="1602" y="769"/>
                    <a:pt x="1600" y="764"/>
                  </a:cubicBezTo>
                  <a:cubicBezTo>
                    <a:pt x="1598" y="761"/>
                    <a:pt x="1595" y="759"/>
                    <a:pt x="1593" y="756"/>
                  </a:cubicBezTo>
                  <a:cubicBezTo>
                    <a:pt x="1589" y="749"/>
                    <a:pt x="1585" y="742"/>
                    <a:pt x="1581" y="734"/>
                  </a:cubicBezTo>
                  <a:cubicBezTo>
                    <a:pt x="1579" y="731"/>
                    <a:pt x="1577" y="725"/>
                    <a:pt x="1572" y="726"/>
                  </a:cubicBezTo>
                  <a:cubicBezTo>
                    <a:pt x="1573" y="722"/>
                    <a:pt x="1574" y="717"/>
                    <a:pt x="1574" y="713"/>
                  </a:cubicBezTo>
                  <a:cubicBezTo>
                    <a:pt x="1572" y="718"/>
                    <a:pt x="1571" y="723"/>
                    <a:pt x="1569" y="728"/>
                  </a:cubicBezTo>
                  <a:cubicBezTo>
                    <a:pt x="1563" y="722"/>
                    <a:pt x="1560" y="717"/>
                    <a:pt x="1556" y="709"/>
                  </a:cubicBezTo>
                  <a:cubicBezTo>
                    <a:pt x="1552" y="714"/>
                    <a:pt x="1559" y="723"/>
                    <a:pt x="1562" y="728"/>
                  </a:cubicBezTo>
                  <a:cubicBezTo>
                    <a:pt x="1566" y="738"/>
                    <a:pt x="1571" y="748"/>
                    <a:pt x="1576" y="758"/>
                  </a:cubicBezTo>
                  <a:cubicBezTo>
                    <a:pt x="1579" y="764"/>
                    <a:pt x="1578" y="771"/>
                    <a:pt x="1583" y="775"/>
                  </a:cubicBezTo>
                  <a:cubicBezTo>
                    <a:pt x="1584" y="777"/>
                    <a:pt x="1589" y="781"/>
                    <a:pt x="1590" y="784"/>
                  </a:cubicBezTo>
                  <a:cubicBezTo>
                    <a:pt x="1590" y="789"/>
                    <a:pt x="1591" y="794"/>
                    <a:pt x="1592" y="799"/>
                  </a:cubicBezTo>
                  <a:cubicBezTo>
                    <a:pt x="1592" y="802"/>
                    <a:pt x="1592" y="807"/>
                    <a:pt x="1594" y="809"/>
                  </a:cubicBezTo>
                  <a:cubicBezTo>
                    <a:pt x="1597" y="812"/>
                    <a:pt x="1601" y="815"/>
                    <a:pt x="1603" y="818"/>
                  </a:cubicBezTo>
                  <a:cubicBezTo>
                    <a:pt x="1607" y="825"/>
                    <a:pt x="1609" y="835"/>
                    <a:pt x="1612" y="842"/>
                  </a:cubicBezTo>
                  <a:cubicBezTo>
                    <a:pt x="1613" y="844"/>
                    <a:pt x="1620" y="844"/>
                    <a:pt x="1622" y="846"/>
                  </a:cubicBezTo>
                  <a:cubicBezTo>
                    <a:pt x="1624" y="849"/>
                    <a:pt x="1627" y="852"/>
                    <a:pt x="1630" y="856"/>
                  </a:cubicBezTo>
                  <a:cubicBezTo>
                    <a:pt x="1634" y="861"/>
                    <a:pt x="1644" y="867"/>
                    <a:pt x="1637" y="874"/>
                  </a:cubicBezTo>
                  <a:cubicBezTo>
                    <a:pt x="1641" y="875"/>
                    <a:pt x="1647" y="885"/>
                    <a:pt x="1650" y="884"/>
                  </a:cubicBezTo>
                  <a:cubicBezTo>
                    <a:pt x="1664" y="880"/>
                    <a:pt x="1677" y="877"/>
                    <a:pt x="1690" y="873"/>
                  </a:cubicBezTo>
                  <a:cubicBezTo>
                    <a:pt x="1692" y="873"/>
                    <a:pt x="1699" y="870"/>
                    <a:pt x="1701" y="873"/>
                  </a:cubicBezTo>
                  <a:cubicBezTo>
                    <a:pt x="1702" y="875"/>
                    <a:pt x="1698" y="888"/>
                    <a:pt x="1697" y="891"/>
                  </a:cubicBezTo>
                  <a:cubicBezTo>
                    <a:pt x="1695" y="901"/>
                    <a:pt x="1687" y="911"/>
                    <a:pt x="1682" y="920"/>
                  </a:cubicBezTo>
                  <a:cubicBezTo>
                    <a:pt x="1678" y="928"/>
                    <a:pt x="1675" y="937"/>
                    <a:pt x="1669" y="943"/>
                  </a:cubicBezTo>
                  <a:cubicBezTo>
                    <a:pt x="1653" y="960"/>
                    <a:pt x="1634" y="975"/>
                    <a:pt x="1622" y="995"/>
                  </a:cubicBezTo>
                  <a:cubicBezTo>
                    <a:pt x="1620" y="1000"/>
                    <a:pt x="1603" y="1023"/>
                    <a:pt x="1605" y="1027"/>
                  </a:cubicBezTo>
                  <a:cubicBezTo>
                    <a:pt x="1610" y="1034"/>
                    <a:pt x="1610" y="1036"/>
                    <a:pt x="1610" y="1044"/>
                  </a:cubicBezTo>
                  <a:cubicBezTo>
                    <a:pt x="1609" y="1052"/>
                    <a:pt x="1610" y="1053"/>
                    <a:pt x="1614" y="1059"/>
                  </a:cubicBezTo>
                  <a:cubicBezTo>
                    <a:pt x="1621" y="1069"/>
                    <a:pt x="1619" y="1084"/>
                    <a:pt x="1620" y="1096"/>
                  </a:cubicBezTo>
                  <a:cubicBezTo>
                    <a:pt x="1620" y="1105"/>
                    <a:pt x="1613" y="1115"/>
                    <a:pt x="1605" y="1119"/>
                  </a:cubicBezTo>
                  <a:cubicBezTo>
                    <a:pt x="1601" y="1121"/>
                    <a:pt x="1593" y="1123"/>
                    <a:pt x="1590" y="1126"/>
                  </a:cubicBezTo>
                  <a:cubicBezTo>
                    <a:pt x="1586" y="1131"/>
                    <a:pt x="1582" y="1135"/>
                    <a:pt x="1578" y="1140"/>
                  </a:cubicBezTo>
                  <a:cubicBezTo>
                    <a:pt x="1575" y="1144"/>
                    <a:pt x="1571" y="1146"/>
                    <a:pt x="1573" y="1151"/>
                  </a:cubicBezTo>
                  <a:cubicBezTo>
                    <a:pt x="1574" y="1155"/>
                    <a:pt x="1580" y="1163"/>
                    <a:pt x="1579" y="1167"/>
                  </a:cubicBezTo>
                  <a:cubicBezTo>
                    <a:pt x="1579" y="1171"/>
                    <a:pt x="1580" y="1182"/>
                    <a:pt x="1577" y="1185"/>
                  </a:cubicBezTo>
                  <a:cubicBezTo>
                    <a:pt x="1575" y="1189"/>
                    <a:pt x="1565" y="1191"/>
                    <a:pt x="1562" y="1193"/>
                  </a:cubicBezTo>
                  <a:cubicBezTo>
                    <a:pt x="1556" y="1195"/>
                    <a:pt x="1558" y="1198"/>
                    <a:pt x="1557" y="1205"/>
                  </a:cubicBezTo>
                  <a:cubicBezTo>
                    <a:pt x="1557" y="1208"/>
                    <a:pt x="1557"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7" y="1276"/>
                    <a:pt x="1476" y="1278"/>
                  </a:cubicBezTo>
                  <a:cubicBezTo>
                    <a:pt x="1470" y="1279"/>
                    <a:pt x="1465" y="1280"/>
                    <a:pt x="1460" y="1281"/>
                  </a:cubicBezTo>
                  <a:cubicBezTo>
                    <a:pt x="1457" y="1282"/>
                    <a:pt x="1452" y="1275"/>
                    <a:pt x="1450" y="1273"/>
                  </a:cubicBezTo>
                  <a:cubicBezTo>
                    <a:pt x="1443" y="1268"/>
                    <a:pt x="1444" y="1268"/>
                    <a:pt x="1445" y="1258"/>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7"/>
                  </a:cubicBezTo>
                  <a:cubicBezTo>
                    <a:pt x="1414" y="1167"/>
                    <a:pt x="1409" y="1159"/>
                    <a:pt x="1405" y="1149"/>
                  </a:cubicBezTo>
                  <a:cubicBezTo>
                    <a:pt x="1401" y="1143"/>
                    <a:pt x="1398" y="1137"/>
                    <a:pt x="1396" y="1131"/>
                  </a:cubicBezTo>
                  <a:cubicBezTo>
                    <a:pt x="1394" y="1128"/>
                    <a:pt x="1396" y="1123"/>
                    <a:pt x="1396" y="1121"/>
                  </a:cubicBezTo>
                  <a:cubicBezTo>
                    <a:pt x="1398" y="1107"/>
                    <a:pt x="1399" y="1095"/>
                    <a:pt x="1405" y="1083"/>
                  </a:cubicBezTo>
                  <a:cubicBezTo>
                    <a:pt x="1411" y="1072"/>
                    <a:pt x="1408" y="1063"/>
                    <a:pt x="1405" y="1052"/>
                  </a:cubicBezTo>
                  <a:cubicBezTo>
                    <a:pt x="1402" y="1039"/>
                    <a:pt x="1399" y="1027"/>
                    <a:pt x="1396" y="1014"/>
                  </a:cubicBezTo>
                  <a:cubicBezTo>
                    <a:pt x="1395" y="1011"/>
                    <a:pt x="1390" y="1006"/>
                    <a:pt x="1388" y="1003"/>
                  </a:cubicBezTo>
                  <a:cubicBezTo>
                    <a:pt x="1384" y="997"/>
                    <a:pt x="1380" y="992"/>
                    <a:pt x="1375" y="986"/>
                  </a:cubicBezTo>
                  <a:cubicBezTo>
                    <a:pt x="1373" y="983"/>
                    <a:pt x="1375" y="979"/>
                    <a:pt x="1375" y="975"/>
                  </a:cubicBezTo>
                  <a:cubicBezTo>
                    <a:pt x="1376" y="968"/>
                    <a:pt x="1377" y="960"/>
                    <a:pt x="1378" y="952"/>
                  </a:cubicBezTo>
                  <a:cubicBezTo>
                    <a:pt x="1379" y="945"/>
                    <a:pt x="1379" y="945"/>
                    <a:pt x="1375" y="940"/>
                  </a:cubicBezTo>
                  <a:cubicBezTo>
                    <a:pt x="1371" y="934"/>
                    <a:pt x="1371" y="933"/>
                    <a:pt x="1364" y="934"/>
                  </a:cubicBezTo>
                  <a:cubicBezTo>
                    <a:pt x="1360" y="934"/>
                    <a:pt x="1352" y="936"/>
                    <a:pt x="1349" y="933"/>
                  </a:cubicBezTo>
                  <a:cubicBezTo>
                    <a:pt x="1345" y="928"/>
                    <a:pt x="1341" y="923"/>
                    <a:pt x="1337" y="918"/>
                  </a:cubicBezTo>
                  <a:cubicBezTo>
                    <a:pt x="1335" y="916"/>
                    <a:pt x="1311" y="920"/>
                    <a:pt x="1308" y="921"/>
                  </a:cubicBezTo>
                  <a:cubicBezTo>
                    <a:pt x="1302" y="924"/>
                    <a:pt x="1296" y="927"/>
                    <a:pt x="1290" y="930"/>
                  </a:cubicBezTo>
                  <a:cubicBezTo>
                    <a:pt x="1285" y="933"/>
                    <a:pt x="1283" y="931"/>
                    <a:pt x="1278" y="930"/>
                  </a:cubicBezTo>
                  <a:cubicBezTo>
                    <a:pt x="1273" y="929"/>
                    <a:pt x="1270" y="927"/>
                    <a:pt x="1265" y="929"/>
                  </a:cubicBezTo>
                  <a:cubicBezTo>
                    <a:pt x="1258" y="931"/>
                    <a:pt x="1252" y="933"/>
                    <a:pt x="1246" y="936"/>
                  </a:cubicBezTo>
                  <a:cubicBezTo>
                    <a:pt x="1243" y="937"/>
                    <a:pt x="1239" y="933"/>
                    <a:pt x="1237" y="931"/>
                  </a:cubicBezTo>
                  <a:cubicBezTo>
                    <a:pt x="1230" y="926"/>
                    <a:pt x="1224" y="922"/>
                    <a:pt x="1218" y="917"/>
                  </a:cubicBezTo>
                  <a:cubicBezTo>
                    <a:pt x="1210" y="912"/>
                    <a:pt x="1207" y="909"/>
                    <a:pt x="1202" y="901"/>
                  </a:cubicBezTo>
                  <a:cubicBezTo>
                    <a:pt x="1194" y="887"/>
                    <a:pt x="1186" y="874"/>
                    <a:pt x="1178" y="860"/>
                  </a:cubicBezTo>
                  <a:cubicBezTo>
                    <a:pt x="1176" y="856"/>
                    <a:pt x="1173" y="851"/>
                    <a:pt x="1171" y="847"/>
                  </a:cubicBezTo>
                  <a:cubicBezTo>
                    <a:pt x="1170" y="845"/>
                    <a:pt x="1174" y="837"/>
                    <a:pt x="1174" y="835"/>
                  </a:cubicBezTo>
                  <a:cubicBezTo>
                    <a:pt x="1176" y="831"/>
                    <a:pt x="1180" y="825"/>
                    <a:pt x="1179" y="821"/>
                  </a:cubicBezTo>
                  <a:cubicBezTo>
                    <a:pt x="1178" y="814"/>
                    <a:pt x="1176" y="808"/>
                    <a:pt x="1175" y="801"/>
                  </a:cubicBezTo>
                  <a:cubicBezTo>
                    <a:pt x="1174" y="797"/>
                    <a:pt x="1170" y="789"/>
                    <a:pt x="1171" y="785"/>
                  </a:cubicBezTo>
                  <a:cubicBezTo>
                    <a:pt x="1171" y="782"/>
                    <a:pt x="1175" y="778"/>
                    <a:pt x="1176" y="776"/>
                  </a:cubicBezTo>
                  <a:cubicBezTo>
                    <a:pt x="1183" y="762"/>
                    <a:pt x="1191" y="748"/>
                    <a:pt x="1199" y="735"/>
                  </a:cubicBezTo>
                  <a:cubicBezTo>
                    <a:pt x="1204" y="725"/>
                    <a:pt x="1210" y="722"/>
                    <a:pt x="1219" y="717"/>
                  </a:cubicBezTo>
                  <a:cubicBezTo>
                    <a:pt x="1224" y="714"/>
                    <a:pt x="1226" y="714"/>
                    <a:pt x="1227" y="708"/>
                  </a:cubicBezTo>
                  <a:cubicBezTo>
                    <a:pt x="1228" y="701"/>
                    <a:pt x="1229" y="693"/>
                    <a:pt x="1230" y="686"/>
                  </a:cubicBezTo>
                  <a:cubicBezTo>
                    <a:pt x="1232" y="678"/>
                    <a:pt x="1248" y="676"/>
                    <a:pt x="1252" y="668"/>
                  </a:cubicBezTo>
                  <a:cubicBezTo>
                    <a:pt x="1254" y="662"/>
                    <a:pt x="1255" y="654"/>
                    <a:pt x="1261" y="652"/>
                  </a:cubicBezTo>
                  <a:cubicBezTo>
                    <a:pt x="1262" y="652"/>
                    <a:pt x="1267" y="660"/>
                    <a:pt x="1271" y="659"/>
                  </a:cubicBezTo>
                  <a:cubicBezTo>
                    <a:pt x="1273" y="658"/>
                    <a:pt x="1278" y="656"/>
                    <a:pt x="1280" y="657"/>
                  </a:cubicBezTo>
                  <a:cubicBezTo>
                    <a:pt x="1281" y="658"/>
                    <a:pt x="1286" y="661"/>
                    <a:pt x="1287" y="660"/>
                  </a:cubicBezTo>
                  <a:cubicBezTo>
                    <a:pt x="1291" y="658"/>
                    <a:pt x="1296" y="654"/>
                    <a:pt x="1301" y="652"/>
                  </a:cubicBezTo>
                  <a:cubicBezTo>
                    <a:pt x="1309" y="648"/>
                    <a:pt x="1320" y="644"/>
                    <a:pt x="1330" y="643"/>
                  </a:cubicBezTo>
                  <a:cubicBezTo>
                    <a:pt x="1332" y="643"/>
                    <a:pt x="1336" y="642"/>
                    <a:pt x="1339" y="642"/>
                  </a:cubicBezTo>
                  <a:cubicBezTo>
                    <a:pt x="1341" y="643"/>
                    <a:pt x="1344" y="645"/>
                    <a:pt x="1346" y="645"/>
                  </a:cubicBezTo>
                  <a:cubicBezTo>
                    <a:pt x="1348" y="644"/>
                    <a:pt x="1350" y="642"/>
                    <a:pt x="1353" y="641"/>
                  </a:cubicBezTo>
                  <a:cubicBezTo>
                    <a:pt x="1355" y="641"/>
                    <a:pt x="1357" y="642"/>
                    <a:pt x="1359" y="642"/>
                  </a:cubicBezTo>
                  <a:cubicBezTo>
                    <a:pt x="1366" y="642"/>
                    <a:pt x="1370" y="643"/>
                    <a:pt x="1376" y="640"/>
                  </a:cubicBezTo>
                  <a:cubicBezTo>
                    <a:pt x="1380" y="637"/>
                    <a:pt x="1384" y="641"/>
                    <a:pt x="1389" y="643"/>
                  </a:cubicBezTo>
                  <a:cubicBezTo>
                    <a:pt x="1385" y="650"/>
                    <a:pt x="1385" y="650"/>
                    <a:pt x="1389" y="658"/>
                  </a:cubicBezTo>
                  <a:cubicBezTo>
                    <a:pt x="1390" y="661"/>
                    <a:pt x="1383" y="666"/>
                    <a:pt x="1381" y="668"/>
                  </a:cubicBezTo>
                  <a:cubicBezTo>
                    <a:pt x="1385" y="672"/>
                    <a:pt x="1389" y="678"/>
                    <a:pt x="1394" y="679"/>
                  </a:cubicBezTo>
                  <a:cubicBezTo>
                    <a:pt x="1402" y="681"/>
                    <a:pt x="1410" y="683"/>
                    <a:pt x="1418" y="686"/>
                  </a:cubicBezTo>
                  <a:cubicBezTo>
                    <a:pt x="1424" y="687"/>
                    <a:pt x="1423" y="694"/>
                    <a:pt x="1429" y="697"/>
                  </a:cubicBezTo>
                  <a:cubicBezTo>
                    <a:pt x="1434" y="699"/>
                    <a:pt x="1439" y="698"/>
                    <a:pt x="1444" y="702"/>
                  </a:cubicBezTo>
                  <a:cubicBezTo>
                    <a:pt x="1451" y="707"/>
                    <a:pt x="1455" y="708"/>
                    <a:pt x="1459" y="699"/>
                  </a:cubicBezTo>
                  <a:cubicBezTo>
                    <a:pt x="1460" y="697"/>
                    <a:pt x="1457" y="694"/>
                    <a:pt x="1458" y="692"/>
                  </a:cubicBezTo>
                  <a:cubicBezTo>
                    <a:pt x="1459" y="690"/>
                    <a:pt x="1461" y="685"/>
                    <a:pt x="1462" y="685"/>
                  </a:cubicBezTo>
                  <a:cubicBezTo>
                    <a:pt x="1470" y="682"/>
                    <a:pt x="1474" y="681"/>
                    <a:pt x="1482" y="683"/>
                  </a:cubicBezTo>
                  <a:cubicBezTo>
                    <a:pt x="1484" y="684"/>
                    <a:pt x="1482" y="687"/>
                    <a:pt x="1484" y="688"/>
                  </a:cubicBezTo>
                  <a:cubicBezTo>
                    <a:pt x="1488" y="689"/>
                    <a:pt x="1491" y="689"/>
                    <a:pt x="1495" y="690"/>
                  </a:cubicBezTo>
                  <a:cubicBezTo>
                    <a:pt x="1498" y="691"/>
                    <a:pt x="1498" y="692"/>
                    <a:pt x="1500" y="695"/>
                  </a:cubicBezTo>
                  <a:cubicBezTo>
                    <a:pt x="1500" y="697"/>
                    <a:pt x="1503" y="693"/>
                    <a:pt x="1505" y="694"/>
                  </a:cubicBezTo>
                  <a:cubicBezTo>
                    <a:pt x="1510" y="695"/>
                    <a:pt x="1516" y="697"/>
                    <a:pt x="1522" y="699"/>
                  </a:cubicBezTo>
                  <a:cubicBezTo>
                    <a:pt x="1528" y="701"/>
                    <a:pt x="1529" y="701"/>
                    <a:pt x="1535" y="698"/>
                  </a:cubicBezTo>
                  <a:cubicBezTo>
                    <a:pt x="1542" y="694"/>
                    <a:pt x="1543" y="693"/>
                    <a:pt x="1549" y="697"/>
                  </a:cubicBezTo>
                  <a:cubicBezTo>
                    <a:pt x="1557" y="700"/>
                    <a:pt x="1569" y="699"/>
                    <a:pt x="1573" y="689"/>
                  </a:cubicBezTo>
                  <a:cubicBezTo>
                    <a:pt x="1575" y="683"/>
                    <a:pt x="1586" y="664"/>
                    <a:pt x="1582" y="657"/>
                  </a:cubicBezTo>
                  <a:cubicBezTo>
                    <a:pt x="1579" y="653"/>
                    <a:pt x="1585" y="645"/>
                    <a:pt x="1584" y="643"/>
                  </a:cubicBezTo>
                  <a:cubicBezTo>
                    <a:pt x="1582" y="641"/>
                    <a:pt x="1580" y="644"/>
                    <a:pt x="1578"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3"/>
                    <a:pt x="1541" y="642"/>
                    <a:pt x="1540" y="645"/>
                  </a:cubicBezTo>
                  <a:cubicBezTo>
                    <a:pt x="1539" y="649"/>
                    <a:pt x="1539" y="649"/>
                    <a:pt x="1535" y="650"/>
                  </a:cubicBezTo>
                  <a:cubicBezTo>
                    <a:pt x="1531" y="650"/>
                    <a:pt x="1525" y="645"/>
                    <a:pt x="1522" y="643"/>
                  </a:cubicBezTo>
                  <a:cubicBezTo>
                    <a:pt x="1516" y="640"/>
                    <a:pt x="1506" y="623"/>
                    <a:pt x="1512" y="616"/>
                  </a:cubicBezTo>
                  <a:cubicBezTo>
                    <a:pt x="1510" y="617"/>
                    <a:pt x="1508" y="617"/>
                    <a:pt x="1506" y="617"/>
                  </a:cubicBezTo>
                  <a:cubicBezTo>
                    <a:pt x="1505" y="610"/>
                    <a:pt x="1514" y="608"/>
                    <a:pt x="1518" y="608"/>
                  </a:cubicBezTo>
                  <a:cubicBezTo>
                    <a:pt x="1525" y="608"/>
                    <a:pt x="1528" y="608"/>
                    <a:pt x="1535" y="604"/>
                  </a:cubicBezTo>
                  <a:cubicBezTo>
                    <a:pt x="1533" y="603"/>
                    <a:pt x="1531" y="602"/>
                    <a:pt x="1529" y="601"/>
                  </a:cubicBezTo>
                  <a:cubicBezTo>
                    <a:pt x="1530" y="598"/>
                    <a:pt x="1537" y="600"/>
                    <a:pt x="1541" y="600"/>
                  </a:cubicBezTo>
                  <a:cubicBezTo>
                    <a:pt x="1546" y="601"/>
                    <a:pt x="1547" y="599"/>
                    <a:pt x="1552" y="596"/>
                  </a:cubicBezTo>
                  <a:cubicBezTo>
                    <a:pt x="1555" y="594"/>
                    <a:pt x="1559" y="591"/>
                    <a:pt x="1563" y="591"/>
                  </a:cubicBezTo>
                  <a:cubicBezTo>
                    <a:pt x="1567" y="592"/>
                    <a:pt x="1572" y="592"/>
                    <a:pt x="1577" y="591"/>
                  </a:cubicBezTo>
                  <a:cubicBezTo>
                    <a:pt x="1575" y="593"/>
                    <a:pt x="1577" y="594"/>
                    <a:pt x="1579" y="595"/>
                  </a:cubicBezTo>
                  <a:cubicBezTo>
                    <a:pt x="1583" y="597"/>
                    <a:pt x="1582" y="593"/>
                    <a:pt x="1585" y="597"/>
                  </a:cubicBezTo>
                  <a:cubicBezTo>
                    <a:pt x="1586" y="599"/>
                    <a:pt x="1595" y="600"/>
                    <a:pt x="1598" y="602"/>
                  </a:cubicBezTo>
                  <a:cubicBezTo>
                    <a:pt x="1603" y="604"/>
                    <a:pt x="1606" y="601"/>
                    <a:pt x="1611" y="601"/>
                  </a:cubicBezTo>
                  <a:cubicBezTo>
                    <a:pt x="1617" y="602"/>
                    <a:pt x="1620" y="600"/>
                    <a:pt x="1625" y="597"/>
                  </a:cubicBezTo>
                  <a:cubicBezTo>
                    <a:pt x="1629" y="594"/>
                    <a:pt x="1627" y="587"/>
                    <a:pt x="1625" y="585"/>
                  </a:cubicBezTo>
                  <a:cubicBezTo>
                    <a:pt x="1621" y="581"/>
                    <a:pt x="1617" y="580"/>
                    <a:pt x="1613" y="576"/>
                  </a:cubicBezTo>
                  <a:cubicBezTo>
                    <a:pt x="1609" y="572"/>
                    <a:pt x="1605" y="567"/>
                    <a:pt x="1600" y="567"/>
                  </a:cubicBezTo>
                  <a:cubicBezTo>
                    <a:pt x="1599" y="567"/>
                    <a:pt x="1595" y="564"/>
                    <a:pt x="1595" y="563"/>
                  </a:cubicBezTo>
                  <a:cubicBezTo>
                    <a:pt x="1592" y="562"/>
                    <a:pt x="1590" y="560"/>
                    <a:pt x="1588" y="559"/>
                  </a:cubicBezTo>
                  <a:cubicBezTo>
                    <a:pt x="1588" y="558"/>
                    <a:pt x="1590" y="556"/>
                    <a:pt x="1590" y="556"/>
                  </a:cubicBezTo>
                  <a:cubicBezTo>
                    <a:pt x="1592" y="557"/>
                    <a:pt x="1594" y="557"/>
                    <a:pt x="1596" y="557"/>
                  </a:cubicBezTo>
                  <a:cubicBezTo>
                    <a:pt x="1594" y="551"/>
                    <a:pt x="1598" y="549"/>
                    <a:pt x="1603" y="549"/>
                  </a:cubicBezTo>
                  <a:cubicBezTo>
                    <a:pt x="1601" y="547"/>
                    <a:pt x="1598" y="545"/>
                    <a:pt x="1597" y="543"/>
                  </a:cubicBezTo>
                  <a:cubicBezTo>
                    <a:pt x="1599" y="543"/>
                    <a:pt x="1601" y="543"/>
                    <a:pt x="1603" y="543"/>
                  </a:cubicBezTo>
                  <a:cubicBezTo>
                    <a:pt x="1601" y="538"/>
                    <a:pt x="1607" y="541"/>
                    <a:pt x="1608" y="538"/>
                  </a:cubicBezTo>
                  <a:cubicBezTo>
                    <a:pt x="1609" y="535"/>
                    <a:pt x="1604" y="537"/>
                    <a:pt x="1603" y="537"/>
                  </a:cubicBezTo>
                  <a:cubicBezTo>
                    <a:pt x="1598" y="538"/>
                    <a:pt x="1592" y="538"/>
                    <a:pt x="1589" y="542"/>
                  </a:cubicBezTo>
                  <a:cubicBezTo>
                    <a:pt x="1589" y="542"/>
                    <a:pt x="1589" y="541"/>
                    <a:pt x="1589" y="541"/>
                  </a:cubicBezTo>
                  <a:cubicBezTo>
                    <a:pt x="1583" y="542"/>
                    <a:pt x="1581" y="543"/>
                    <a:pt x="1577" y="547"/>
                  </a:cubicBezTo>
                  <a:cubicBezTo>
                    <a:pt x="1577" y="546"/>
                    <a:pt x="1577" y="546"/>
                    <a:pt x="1578" y="545"/>
                  </a:cubicBezTo>
                  <a:cubicBezTo>
                    <a:pt x="1572" y="544"/>
                    <a:pt x="1574" y="552"/>
                    <a:pt x="1577" y="554"/>
                  </a:cubicBezTo>
                  <a:cubicBezTo>
                    <a:pt x="1580" y="558"/>
                    <a:pt x="1584" y="556"/>
                    <a:pt x="1589" y="556"/>
                  </a:cubicBezTo>
                  <a:cubicBezTo>
                    <a:pt x="1586" y="562"/>
                    <a:pt x="1582" y="558"/>
                    <a:pt x="1578" y="560"/>
                  </a:cubicBezTo>
                  <a:cubicBezTo>
                    <a:pt x="1574" y="562"/>
                    <a:pt x="1567" y="568"/>
                    <a:pt x="1563" y="565"/>
                  </a:cubicBezTo>
                  <a:cubicBezTo>
                    <a:pt x="1565" y="558"/>
                    <a:pt x="1562" y="559"/>
                    <a:pt x="1556" y="556"/>
                  </a:cubicBezTo>
                  <a:cubicBezTo>
                    <a:pt x="1559" y="554"/>
                    <a:pt x="1570" y="550"/>
                    <a:pt x="1562" y="548"/>
                  </a:cubicBezTo>
                  <a:cubicBezTo>
                    <a:pt x="1560" y="547"/>
                    <a:pt x="1557" y="548"/>
                    <a:pt x="1555" y="548"/>
                  </a:cubicBezTo>
                  <a:cubicBezTo>
                    <a:pt x="1553" y="548"/>
                    <a:pt x="1551" y="545"/>
                    <a:pt x="1549" y="544"/>
                  </a:cubicBezTo>
                  <a:cubicBezTo>
                    <a:pt x="1552" y="544"/>
                    <a:pt x="1556" y="546"/>
                    <a:pt x="1558" y="542"/>
                  </a:cubicBezTo>
                  <a:cubicBezTo>
                    <a:pt x="1554" y="544"/>
                    <a:pt x="1546" y="540"/>
                    <a:pt x="1544" y="542"/>
                  </a:cubicBezTo>
                  <a:cubicBezTo>
                    <a:pt x="1542" y="545"/>
                    <a:pt x="1535" y="550"/>
                    <a:pt x="1535" y="553"/>
                  </a:cubicBezTo>
                  <a:cubicBezTo>
                    <a:pt x="1534" y="555"/>
                    <a:pt x="1534" y="560"/>
                    <a:pt x="1533" y="562"/>
                  </a:cubicBezTo>
                  <a:cubicBezTo>
                    <a:pt x="1532" y="563"/>
                    <a:pt x="1528" y="563"/>
                    <a:pt x="1527" y="565"/>
                  </a:cubicBezTo>
                  <a:cubicBezTo>
                    <a:pt x="1526" y="571"/>
                    <a:pt x="1526" y="576"/>
                    <a:pt x="1521" y="579"/>
                  </a:cubicBezTo>
                  <a:cubicBezTo>
                    <a:pt x="1517" y="582"/>
                    <a:pt x="1518" y="588"/>
                    <a:pt x="1520" y="592"/>
                  </a:cubicBezTo>
                  <a:cubicBezTo>
                    <a:pt x="1522" y="595"/>
                    <a:pt x="1529" y="599"/>
                    <a:pt x="1529" y="600"/>
                  </a:cubicBezTo>
                  <a:cubicBezTo>
                    <a:pt x="1528" y="604"/>
                    <a:pt x="1520" y="599"/>
                    <a:pt x="1518" y="602"/>
                  </a:cubicBezTo>
                  <a:cubicBezTo>
                    <a:pt x="1514" y="605"/>
                    <a:pt x="1510" y="609"/>
                    <a:pt x="1506" y="612"/>
                  </a:cubicBezTo>
                  <a:cubicBezTo>
                    <a:pt x="1506" y="608"/>
                    <a:pt x="1508" y="607"/>
                    <a:pt x="1511" y="606"/>
                  </a:cubicBezTo>
                  <a:cubicBezTo>
                    <a:pt x="1509" y="605"/>
                    <a:pt x="1506" y="605"/>
                    <a:pt x="1504" y="604"/>
                  </a:cubicBezTo>
                  <a:cubicBezTo>
                    <a:pt x="1500" y="602"/>
                    <a:pt x="1497" y="603"/>
                    <a:pt x="1494" y="602"/>
                  </a:cubicBezTo>
                  <a:cubicBezTo>
                    <a:pt x="1492" y="602"/>
                    <a:pt x="1490" y="603"/>
                    <a:pt x="1488" y="604"/>
                  </a:cubicBezTo>
                  <a:cubicBezTo>
                    <a:pt x="1487" y="604"/>
                    <a:pt x="1489" y="607"/>
                    <a:pt x="1488" y="608"/>
                  </a:cubicBezTo>
                  <a:cubicBezTo>
                    <a:pt x="1485" y="611"/>
                    <a:pt x="1483" y="608"/>
                    <a:pt x="1480" y="606"/>
                  </a:cubicBezTo>
                  <a:cubicBezTo>
                    <a:pt x="1477" y="610"/>
                    <a:pt x="1480" y="613"/>
                    <a:pt x="1482" y="616"/>
                  </a:cubicBezTo>
                  <a:cubicBezTo>
                    <a:pt x="1484" y="620"/>
                    <a:pt x="1485" y="620"/>
                    <a:pt x="1481" y="624"/>
                  </a:cubicBezTo>
                  <a:cubicBezTo>
                    <a:pt x="1486" y="627"/>
                    <a:pt x="1491" y="628"/>
                    <a:pt x="1490" y="635"/>
                  </a:cubicBezTo>
                  <a:cubicBezTo>
                    <a:pt x="1487" y="633"/>
                    <a:pt x="1485" y="630"/>
                    <a:pt x="1482" y="634"/>
                  </a:cubicBezTo>
                  <a:cubicBezTo>
                    <a:pt x="1486" y="635"/>
                    <a:pt x="1486" y="637"/>
                    <a:pt x="1483" y="639"/>
                  </a:cubicBezTo>
                  <a:cubicBezTo>
                    <a:pt x="1481" y="642"/>
                    <a:pt x="1482" y="643"/>
                    <a:pt x="1483" y="646"/>
                  </a:cubicBezTo>
                  <a:cubicBezTo>
                    <a:pt x="1480" y="646"/>
                    <a:pt x="1477" y="646"/>
                    <a:pt x="1476" y="643"/>
                  </a:cubicBezTo>
                  <a:cubicBezTo>
                    <a:pt x="1475" y="640"/>
                    <a:pt x="1473" y="641"/>
                    <a:pt x="1471" y="643"/>
                  </a:cubicBezTo>
                  <a:cubicBezTo>
                    <a:pt x="1468" y="635"/>
                    <a:pt x="1467" y="634"/>
                    <a:pt x="1473" y="628"/>
                  </a:cubicBezTo>
                  <a:cubicBezTo>
                    <a:pt x="1467" y="628"/>
                    <a:pt x="1467" y="628"/>
                    <a:pt x="1463" y="622"/>
                  </a:cubicBezTo>
                  <a:cubicBezTo>
                    <a:pt x="1461" y="619"/>
                    <a:pt x="1460" y="614"/>
                    <a:pt x="1457" y="611"/>
                  </a:cubicBezTo>
                  <a:cubicBezTo>
                    <a:pt x="1452" y="607"/>
                    <a:pt x="1454" y="604"/>
                    <a:pt x="1455" y="598"/>
                  </a:cubicBezTo>
                  <a:cubicBezTo>
                    <a:pt x="1455" y="592"/>
                    <a:pt x="1453" y="592"/>
                    <a:pt x="1449" y="588"/>
                  </a:cubicBezTo>
                  <a:cubicBezTo>
                    <a:pt x="1443" y="583"/>
                    <a:pt x="1436" y="577"/>
                    <a:pt x="1428" y="576"/>
                  </a:cubicBezTo>
                  <a:cubicBezTo>
                    <a:pt x="1426" y="575"/>
                    <a:pt x="1422" y="570"/>
                    <a:pt x="1421" y="568"/>
                  </a:cubicBezTo>
                  <a:cubicBezTo>
                    <a:pt x="1419" y="562"/>
                    <a:pt x="1419" y="560"/>
                    <a:pt x="1414" y="557"/>
                  </a:cubicBezTo>
                  <a:cubicBezTo>
                    <a:pt x="1412" y="563"/>
                    <a:pt x="1410" y="560"/>
                    <a:pt x="1409" y="555"/>
                  </a:cubicBezTo>
                  <a:cubicBezTo>
                    <a:pt x="1408" y="551"/>
                    <a:pt x="1409" y="552"/>
                    <a:pt x="1404" y="553"/>
                  </a:cubicBezTo>
                  <a:cubicBezTo>
                    <a:pt x="1400" y="554"/>
                    <a:pt x="1397" y="555"/>
                    <a:pt x="1400" y="560"/>
                  </a:cubicBezTo>
                  <a:cubicBezTo>
                    <a:pt x="1401" y="562"/>
                    <a:pt x="1397" y="567"/>
                    <a:pt x="1400" y="569"/>
                  </a:cubicBezTo>
                  <a:cubicBezTo>
                    <a:pt x="1403" y="571"/>
                    <a:pt x="1408" y="573"/>
                    <a:pt x="1410" y="576"/>
                  </a:cubicBezTo>
                  <a:cubicBezTo>
                    <a:pt x="1412" y="579"/>
                    <a:pt x="1412" y="584"/>
                    <a:pt x="1414" y="586"/>
                  </a:cubicBezTo>
                  <a:cubicBezTo>
                    <a:pt x="1418" y="589"/>
                    <a:pt x="1420" y="592"/>
                    <a:pt x="1424" y="592"/>
                  </a:cubicBezTo>
                  <a:cubicBezTo>
                    <a:pt x="1427" y="592"/>
                    <a:pt x="1431" y="592"/>
                    <a:pt x="1427" y="595"/>
                  </a:cubicBezTo>
                  <a:cubicBezTo>
                    <a:pt x="1431" y="599"/>
                    <a:pt x="1451" y="607"/>
                    <a:pt x="1446" y="614"/>
                  </a:cubicBezTo>
                  <a:cubicBezTo>
                    <a:pt x="1444" y="613"/>
                    <a:pt x="1438" y="605"/>
                    <a:pt x="1436" y="607"/>
                  </a:cubicBezTo>
                  <a:cubicBezTo>
                    <a:pt x="1433" y="609"/>
                    <a:pt x="1433" y="610"/>
                    <a:pt x="1432" y="613"/>
                  </a:cubicBezTo>
                  <a:cubicBezTo>
                    <a:pt x="1432" y="616"/>
                    <a:pt x="1433" y="616"/>
                    <a:pt x="1435" y="617"/>
                  </a:cubicBezTo>
                  <a:cubicBezTo>
                    <a:pt x="1441" y="622"/>
                    <a:pt x="1432" y="623"/>
                    <a:pt x="1432" y="626"/>
                  </a:cubicBezTo>
                  <a:cubicBezTo>
                    <a:pt x="1432" y="629"/>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3" y="632"/>
                    <a:pt x="1416" y="631"/>
                  </a:cubicBezTo>
                  <a:cubicBezTo>
                    <a:pt x="1418" y="631"/>
                    <a:pt x="1423" y="631"/>
                    <a:pt x="1426" y="629"/>
                  </a:cubicBezTo>
                  <a:cubicBezTo>
                    <a:pt x="1428" y="627"/>
                    <a:pt x="1426" y="626"/>
                    <a:pt x="1428" y="624"/>
                  </a:cubicBezTo>
                  <a:cubicBezTo>
                    <a:pt x="1430" y="623"/>
                    <a:pt x="1426" y="612"/>
                    <a:pt x="1424" y="611"/>
                  </a:cubicBezTo>
                  <a:cubicBezTo>
                    <a:pt x="1423" y="611"/>
                    <a:pt x="1419" y="611"/>
                    <a:pt x="1420" y="609"/>
                  </a:cubicBezTo>
                  <a:cubicBezTo>
                    <a:pt x="1420" y="606"/>
                    <a:pt x="1417" y="605"/>
                    <a:pt x="1415" y="606"/>
                  </a:cubicBezTo>
                  <a:cubicBezTo>
                    <a:pt x="1415" y="603"/>
                    <a:pt x="1410" y="599"/>
                    <a:pt x="1407" y="599"/>
                  </a:cubicBezTo>
                  <a:cubicBezTo>
                    <a:pt x="1403" y="600"/>
                    <a:pt x="1401" y="596"/>
                    <a:pt x="1398" y="593"/>
                  </a:cubicBezTo>
                  <a:cubicBezTo>
                    <a:pt x="1393" y="588"/>
                    <a:pt x="1386" y="585"/>
                    <a:pt x="1384" y="578"/>
                  </a:cubicBezTo>
                  <a:cubicBezTo>
                    <a:pt x="1383" y="572"/>
                    <a:pt x="1383" y="571"/>
                    <a:pt x="1377" y="568"/>
                  </a:cubicBezTo>
                  <a:cubicBezTo>
                    <a:pt x="1374" y="567"/>
                    <a:pt x="1371" y="566"/>
                    <a:pt x="1369" y="568"/>
                  </a:cubicBezTo>
                  <a:cubicBezTo>
                    <a:pt x="1367" y="570"/>
                    <a:pt x="1353" y="581"/>
                    <a:pt x="1351" y="581"/>
                  </a:cubicBezTo>
                  <a:cubicBezTo>
                    <a:pt x="1346" y="579"/>
                    <a:pt x="1341" y="577"/>
                    <a:pt x="1336" y="576"/>
                  </a:cubicBezTo>
                  <a:cubicBezTo>
                    <a:pt x="1333" y="575"/>
                    <a:pt x="1329" y="580"/>
                    <a:pt x="1328" y="582"/>
                  </a:cubicBezTo>
                  <a:cubicBezTo>
                    <a:pt x="1327" y="583"/>
                    <a:pt x="1330" y="590"/>
                    <a:pt x="1328" y="593"/>
                  </a:cubicBezTo>
                  <a:cubicBezTo>
                    <a:pt x="1326" y="596"/>
                    <a:pt x="1319" y="597"/>
                    <a:pt x="1316" y="599"/>
                  </a:cubicBezTo>
                  <a:cubicBezTo>
                    <a:pt x="1308" y="603"/>
                    <a:pt x="1306" y="609"/>
                    <a:pt x="1301" y="618"/>
                  </a:cubicBezTo>
                  <a:cubicBezTo>
                    <a:pt x="1300" y="620"/>
                    <a:pt x="1306" y="622"/>
                    <a:pt x="1303" y="626"/>
                  </a:cubicBezTo>
                  <a:cubicBezTo>
                    <a:pt x="1301" y="629"/>
                    <a:pt x="1296" y="633"/>
                    <a:pt x="1298" y="636"/>
                  </a:cubicBezTo>
                  <a:cubicBezTo>
                    <a:pt x="1296" y="636"/>
                    <a:pt x="1292" y="636"/>
                    <a:pt x="1291" y="638"/>
                  </a:cubicBezTo>
                  <a:cubicBezTo>
                    <a:pt x="1290" y="639"/>
                    <a:pt x="1288" y="644"/>
                    <a:pt x="1286" y="644"/>
                  </a:cubicBezTo>
                  <a:cubicBezTo>
                    <a:pt x="1281" y="645"/>
                    <a:pt x="1276" y="644"/>
                    <a:pt x="1271" y="644"/>
                  </a:cubicBezTo>
                  <a:cubicBezTo>
                    <a:pt x="1267" y="644"/>
                    <a:pt x="1264" y="650"/>
                    <a:pt x="1260" y="651"/>
                  </a:cubicBezTo>
                  <a:cubicBezTo>
                    <a:pt x="1257" y="652"/>
                    <a:pt x="1251" y="645"/>
                    <a:pt x="1255" y="642"/>
                  </a:cubicBezTo>
                  <a:cubicBezTo>
                    <a:pt x="1251" y="644"/>
                    <a:pt x="1249" y="637"/>
                    <a:pt x="1244" y="640"/>
                  </a:cubicBezTo>
                  <a:cubicBezTo>
                    <a:pt x="1240" y="642"/>
                    <a:pt x="1238" y="639"/>
                    <a:pt x="1234" y="641"/>
                  </a:cubicBezTo>
                  <a:cubicBezTo>
                    <a:pt x="1235" y="638"/>
                    <a:pt x="1235" y="636"/>
                    <a:pt x="1235" y="633"/>
                  </a:cubicBezTo>
                  <a:cubicBezTo>
                    <a:pt x="1235" y="631"/>
                    <a:pt x="1235" y="629"/>
                    <a:pt x="1235" y="628"/>
                  </a:cubicBezTo>
                  <a:cubicBezTo>
                    <a:pt x="1235" y="626"/>
                    <a:pt x="1233" y="628"/>
                    <a:pt x="1232" y="627"/>
                  </a:cubicBezTo>
                  <a:cubicBezTo>
                    <a:pt x="1229" y="622"/>
                    <a:pt x="1231" y="621"/>
                    <a:pt x="1233" y="616"/>
                  </a:cubicBezTo>
                  <a:cubicBezTo>
                    <a:pt x="1234" y="611"/>
                    <a:pt x="1238" y="603"/>
                    <a:pt x="1235" y="598"/>
                  </a:cubicBezTo>
                  <a:cubicBezTo>
                    <a:pt x="1234" y="594"/>
                    <a:pt x="1234" y="589"/>
                    <a:pt x="1235" y="584"/>
                  </a:cubicBezTo>
                  <a:cubicBezTo>
                    <a:pt x="1233" y="586"/>
                    <a:pt x="1231" y="582"/>
                    <a:pt x="1232" y="579"/>
                  </a:cubicBezTo>
                  <a:cubicBezTo>
                    <a:pt x="1233" y="577"/>
                    <a:pt x="1238" y="577"/>
                    <a:pt x="1240" y="577"/>
                  </a:cubicBezTo>
                  <a:cubicBezTo>
                    <a:pt x="1240" y="576"/>
                    <a:pt x="1239" y="575"/>
                    <a:pt x="1239" y="575"/>
                  </a:cubicBezTo>
                  <a:cubicBezTo>
                    <a:pt x="1244" y="571"/>
                    <a:pt x="1246" y="577"/>
                    <a:pt x="1250" y="575"/>
                  </a:cubicBezTo>
                  <a:cubicBezTo>
                    <a:pt x="1256" y="574"/>
                    <a:pt x="1258" y="574"/>
                    <a:pt x="1264" y="576"/>
                  </a:cubicBezTo>
                  <a:cubicBezTo>
                    <a:pt x="1269" y="577"/>
                    <a:pt x="1273" y="575"/>
                    <a:pt x="1277" y="576"/>
                  </a:cubicBezTo>
                  <a:cubicBezTo>
                    <a:pt x="1280" y="577"/>
                    <a:pt x="1285" y="578"/>
                    <a:pt x="1288" y="577"/>
                  </a:cubicBezTo>
                  <a:cubicBezTo>
                    <a:pt x="1296" y="576"/>
                    <a:pt x="1295" y="560"/>
                    <a:pt x="1295" y="554"/>
                  </a:cubicBezTo>
                  <a:cubicBezTo>
                    <a:pt x="1295" y="548"/>
                    <a:pt x="1296" y="546"/>
                    <a:pt x="1290" y="544"/>
                  </a:cubicBezTo>
                  <a:cubicBezTo>
                    <a:pt x="1287" y="543"/>
                    <a:pt x="1286" y="537"/>
                    <a:pt x="1287" y="535"/>
                  </a:cubicBezTo>
                  <a:cubicBezTo>
                    <a:pt x="1284" y="536"/>
                    <a:pt x="1285" y="534"/>
                    <a:pt x="1284" y="534"/>
                  </a:cubicBezTo>
                  <a:cubicBezTo>
                    <a:pt x="1283" y="533"/>
                    <a:pt x="1279" y="533"/>
                    <a:pt x="1279" y="532"/>
                  </a:cubicBezTo>
                  <a:cubicBezTo>
                    <a:pt x="1276" y="530"/>
                    <a:pt x="1275" y="529"/>
                    <a:pt x="1272" y="529"/>
                  </a:cubicBezTo>
                  <a:cubicBezTo>
                    <a:pt x="1270" y="530"/>
                    <a:pt x="1269" y="529"/>
                    <a:pt x="1267" y="527"/>
                  </a:cubicBezTo>
                  <a:cubicBezTo>
                    <a:pt x="1268" y="527"/>
                    <a:pt x="1269" y="526"/>
                    <a:pt x="1270" y="526"/>
                  </a:cubicBezTo>
                  <a:cubicBezTo>
                    <a:pt x="1268" y="525"/>
                    <a:pt x="1266" y="524"/>
                    <a:pt x="1266" y="521"/>
                  </a:cubicBezTo>
                  <a:cubicBezTo>
                    <a:pt x="1270" y="521"/>
                    <a:pt x="1274" y="522"/>
                    <a:pt x="1276" y="520"/>
                  </a:cubicBezTo>
                  <a:cubicBezTo>
                    <a:pt x="1283" y="515"/>
                    <a:pt x="1279" y="523"/>
                    <a:pt x="1283" y="522"/>
                  </a:cubicBezTo>
                  <a:cubicBezTo>
                    <a:pt x="1284" y="522"/>
                    <a:pt x="1292" y="520"/>
                    <a:pt x="1292" y="518"/>
                  </a:cubicBezTo>
                  <a:cubicBezTo>
                    <a:pt x="1291" y="515"/>
                    <a:pt x="1290" y="512"/>
                    <a:pt x="1289" y="509"/>
                  </a:cubicBezTo>
                  <a:cubicBezTo>
                    <a:pt x="1290" y="509"/>
                    <a:pt x="1293" y="509"/>
                    <a:pt x="1294" y="510"/>
                  </a:cubicBezTo>
                  <a:cubicBezTo>
                    <a:pt x="1295" y="513"/>
                    <a:pt x="1294" y="513"/>
                    <a:pt x="1296" y="513"/>
                  </a:cubicBezTo>
                  <a:cubicBezTo>
                    <a:pt x="1301" y="514"/>
                    <a:pt x="1303" y="514"/>
                    <a:pt x="1307" y="512"/>
                  </a:cubicBezTo>
                  <a:cubicBezTo>
                    <a:pt x="1306" y="512"/>
                    <a:pt x="1305" y="511"/>
                    <a:pt x="1304" y="511"/>
                  </a:cubicBezTo>
                  <a:cubicBezTo>
                    <a:pt x="1306" y="508"/>
                    <a:pt x="1311" y="507"/>
                    <a:pt x="1314" y="505"/>
                  </a:cubicBezTo>
                  <a:cubicBezTo>
                    <a:pt x="1319" y="503"/>
                    <a:pt x="1314" y="500"/>
                    <a:pt x="1316" y="496"/>
                  </a:cubicBezTo>
                  <a:cubicBezTo>
                    <a:pt x="1317" y="494"/>
                    <a:pt x="1324" y="493"/>
                    <a:pt x="1326" y="492"/>
                  </a:cubicBezTo>
                  <a:cubicBezTo>
                    <a:pt x="1330" y="490"/>
                    <a:pt x="1332" y="490"/>
                    <a:pt x="1336" y="491"/>
                  </a:cubicBezTo>
                  <a:cubicBezTo>
                    <a:pt x="1335" y="490"/>
                    <a:pt x="1331" y="490"/>
                    <a:pt x="1331" y="488"/>
                  </a:cubicBezTo>
                  <a:cubicBezTo>
                    <a:pt x="1331" y="488"/>
                    <a:pt x="1334" y="487"/>
                    <a:pt x="1335" y="487"/>
                  </a:cubicBezTo>
                  <a:cubicBezTo>
                    <a:pt x="1335" y="486"/>
                    <a:pt x="1335" y="484"/>
                    <a:pt x="1336" y="483"/>
                  </a:cubicBezTo>
                  <a:cubicBezTo>
                    <a:pt x="1338" y="480"/>
                    <a:pt x="1339" y="478"/>
                    <a:pt x="1339" y="474"/>
                  </a:cubicBezTo>
                  <a:cubicBezTo>
                    <a:pt x="1340" y="472"/>
                    <a:pt x="1343" y="473"/>
                    <a:pt x="1344" y="471"/>
                  </a:cubicBezTo>
                  <a:cubicBezTo>
                    <a:pt x="1349" y="466"/>
                    <a:pt x="1353" y="469"/>
                    <a:pt x="1358" y="467"/>
                  </a:cubicBezTo>
                  <a:cubicBezTo>
                    <a:pt x="1358" y="467"/>
                    <a:pt x="1358" y="465"/>
                    <a:pt x="1359" y="464"/>
                  </a:cubicBezTo>
                  <a:cubicBezTo>
                    <a:pt x="1360" y="464"/>
                    <a:pt x="1362" y="464"/>
                    <a:pt x="1363" y="464"/>
                  </a:cubicBezTo>
                  <a:cubicBezTo>
                    <a:pt x="1365" y="464"/>
                    <a:pt x="1368" y="464"/>
                    <a:pt x="1370" y="465"/>
                  </a:cubicBezTo>
                  <a:cubicBezTo>
                    <a:pt x="1369" y="461"/>
                    <a:pt x="1372" y="462"/>
                    <a:pt x="1375" y="461"/>
                  </a:cubicBezTo>
                  <a:cubicBezTo>
                    <a:pt x="1373" y="461"/>
                    <a:pt x="1369" y="457"/>
                    <a:pt x="1371" y="456"/>
                  </a:cubicBezTo>
                  <a:cubicBezTo>
                    <a:pt x="1375" y="453"/>
                    <a:pt x="1372" y="453"/>
                    <a:pt x="1371" y="450"/>
                  </a:cubicBezTo>
                  <a:cubicBezTo>
                    <a:pt x="1369" y="446"/>
                    <a:pt x="1372" y="444"/>
                    <a:pt x="1369" y="442"/>
                  </a:cubicBezTo>
                  <a:cubicBezTo>
                    <a:pt x="1366" y="439"/>
                    <a:pt x="1367" y="438"/>
                    <a:pt x="1367" y="435"/>
                  </a:cubicBezTo>
                  <a:cubicBezTo>
                    <a:pt x="1366" y="429"/>
                    <a:pt x="1367" y="423"/>
                    <a:pt x="1373" y="422"/>
                  </a:cubicBezTo>
                  <a:cubicBezTo>
                    <a:pt x="1378" y="422"/>
                    <a:pt x="1382" y="417"/>
                    <a:pt x="1386" y="415"/>
                  </a:cubicBezTo>
                  <a:cubicBezTo>
                    <a:pt x="1383" y="419"/>
                    <a:pt x="1381" y="429"/>
                    <a:pt x="1388" y="431"/>
                  </a:cubicBezTo>
                  <a:cubicBezTo>
                    <a:pt x="1384" y="437"/>
                    <a:pt x="1377" y="439"/>
                    <a:pt x="1378" y="447"/>
                  </a:cubicBezTo>
                  <a:cubicBezTo>
                    <a:pt x="1379" y="453"/>
                    <a:pt x="1385" y="458"/>
                    <a:pt x="1390" y="456"/>
                  </a:cubicBezTo>
                  <a:cubicBezTo>
                    <a:pt x="1390" y="457"/>
                    <a:pt x="1389" y="459"/>
                    <a:pt x="1388" y="460"/>
                  </a:cubicBezTo>
                  <a:cubicBezTo>
                    <a:pt x="1394" y="464"/>
                    <a:pt x="1398" y="456"/>
                    <a:pt x="1403" y="455"/>
                  </a:cubicBezTo>
                  <a:cubicBezTo>
                    <a:pt x="1405" y="455"/>
                    <a:pt x="1409" y="458"/>
                    <a:pt x="1410" y="460"/>
                  </a:cubicBezTo>
                  <a:cubicBezTo>
                    <a:pt x="1411" y="463"/>
                    <a:pt x="1414" y="464"/>
                    <a:pt x="1416" y="465"/>
                  </a:cubicBezTo>
                  <a:cubicBezTo>
                    <a:pt x="1417" y="464"/>
                    <a:pt x="1417" y="463"/>
                    <a:pt x="1417" y="462"/>
                  </a:cubicBezTo>
                  <a:cubicBezTo>
                    <a:pt x="1415" y="462"/>
                    <a:pt x="1414" y="462"/>
                    <a:pt x="1412" y="462"/>
                  </a:cubicBezTo>
                  <a:cubicBezTo>
                    <a:pt x="1416" y="460"/>
                    <a:pt x="1428" y="459"/>
                    <a:pt x="1430" y="456"/>
                  </a:cubicBezTo>
                  <a:cubicBezTo>
                    <a:pt x="1434" y="451"/>
                    <a:pt x="1445" y="448"/>
                    <a:pt x="1450" y="453"/>
                  </a:cubicBezTo>
                  <a:cubicBezTo>
                    <a:pt x="1449" y="452"/>
                    <a:pt x="1447" y="452"/>
                    <a:pt x="1446" y="451"/>
                  </a:cubicBezTo>
                  <a:cubicBezTo>
                    <a:pt x="1447" y="456"/>
                    <a:pt x="1454" y="457"/>
                    <a:pt x="1456" y="454"/>
                  </a:cubicBezTo>
                  <a:cubicBezTo>
                    <a:pt x="1457" y="453"/>
                    <a:pt x="1458" y="450"/>
                    <a:pt x="1458" y="449"/>
                  </a:cubicBezTo>
                  <a:cubicBezTo>
                    <a:pt x="1459" y="448"/>
                    <a:pt x="1460" y="449"/>
                    <a:pt x="1461" y="448"/>
                  </a:cubicBezTo>
                  <a:cubicBezTo>
                    <a:pt x="1463" y="447"/>
                    <a:pt x="1465" y="446"/>
                    <a:pt x="1466" y="444"/>
                  </a:cubicBezTo>
                  <a:cubicBezTo>
                    <a:pt x="1466" y="446"/>
                    <a:pt x="1464"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4"/>
                    <a:pt x="1493" y="420"/>
                    <a:pt x="1493" y="417"/>
                  </a:cubicBezTo>
                  <a:cubicBezTo>
                    <a:pt x="1492" y="415"/>
                    <a:pt x="1494" y="408"/>
                    <a:pt x="1493" y="408"/>
                  </a:cubicBezTo>
                  <a:cubicBezTo>
                    <a:pt x="1493" y="407"/>
                    <a:pt x="1491" y="409"/>
                    <a:pt x="1490" y="408"/>
                  </a:cubicBezTo>
                  <a:cubicBezTo>
                    <a:pt x="1489" y="408"/>
                    <a:pt x="1488" y="406"/>
                    <a:pt x="1487" y="405"/>
                  </a:cubicBezTo>
                  <a:cubicBezTo>
                    <a:pt x="1486" y="404"/>
                    <a:pt x="1484" y="397"/>
                    <a:pt x="1485" y="397"/>
                  </a:cubicBezTo>
                  <a:cubicBezTo>
                    <a:pt x="1491" y="395"/>
                    <a:pt x="1497" y="391"/>
                    <a:pt x="1503" y="392"/>
                  </a:cubicBezTo>
                  <a:cubicBezTo>
                    <a:pt x="1508" y="392"/>
                    <a:pt x="1512" y="393"/>
                    <a:pt x="1517" y="394"/>
                  </a:cubicBezTo>
                  <a:cubicBezTo>
                    <a:pt x="1523" y="394"/>
                    <a:pt x="1518" y="392"/>
                    <a:pt x="1521" y="390"/>
                  </a:cubicBezTo>
                  <a:cubicBezTo>
                    <a:pt x="1524" y="388"/>
                    <a:pt x="1527" y="389"/>
                    <a:pt x="1530" y="387"/>
                  </a:cubicBezTo>
                  <a:cubicBezTo>
                    <a:pt x="1532" y="386"/>
                    <a:pt x="1536" y="388"/>
                    <a:pt x="1538" y="388"/>
                  </a:cubicBezTo>
                  <a:cubicBezTo>
                    <a:pt x="1537" y="384"/>
                    <a:pt x="1529" y="383"/>
                    <a:pt x="1525" y="381"/>
                  </a:cubicBezTo>
                  <a:cubicBezTo>
                    <a:pt x="1526" y="380"/>
                    <a:pt x="1526" y="379"/>
                    <a:pt x="1526" y="378"/>
                  </a:cubicBezTo>
                  <a:cubicBezTo>
                    <a:pt x="1514" y="380"/>
                    <a:pt x="1501" y="383"/>
                    <a:pt x="1489" y="386"/>
                  </a:cubicBezTo>
                  <a:cubicBezTo>
                    <a:pt x="1487" y="386"/>
                    <a:pt x="1482" y="388"/>
                    <a:pt x="1481" y="387"/>
                  </a:cubicBezTo>
                  <a:cubicBezTo>
                    <a:pt x="1479" y="383"/>
                    <a:pt x="1478" y="382"/>
                    <a:pt x="1474" y="380"/>
                  </a:cubicBezTo>
                  <a:cubicBezTo>
                    <a:pt x="1469" y="378"/>
                    <a:pt x="1469" y="379"/>
                    <a:pt x="1470" y="373"/>
                  </a:cubicBezTo>
                  <a:cubicBezTo>
                    <a:pt x="1471" y="369"/>
                    <a:pt x="1471" y="367"/>
                    <a:pt x="1470" y="363"/>
                  </a:cubicBezTo>
                  <a:cubicBezTo>
                    <a:pt x="1469" y="361"/>
                    <a:pt x="1467" y="355"/>
                    <a:pt x="1467" y="352"/>
                  </a:cubicBezTo>
                  <a:cubicBezTo>
                    <a:pt x="1468" y="350"/>
                    <a:pt x="1473" y="346"/>
                    <a:pt x="1474" y="344"/>
                  </a:cubicBezTo>
                  <a:cubicBezTo>
                    <a:pt x="1478" y="339"/>
                    <a:pt x="1484" y="336"/>
                    <a:pt x="1488" y="331"/>
                  </a:cubicBezTo>
                  <a:cubicBezTo>
                    <a:pt x="1490" y="329"/>
                    <a:pt x="1493" y="323"/>
                    <a:pt x="1495" y="322"/>
                  </a:cubicBezTo>
                  <a:cubicBezTo>
                    <a:pt x="1498" y="321"/>
                    <a:pt x="1502" y="323"/>
                    <a:pt x="1500" y="318"/>
                  </a:cubicBezTo>
                  <a:cubicBezTo>
                    <a:pt x="1499" y="312"/>
                    <a:pt x="1494" y="309"/>
                    <a:pt x="1488" y="309"/>
                  </a:cubicBezTo>
                  <a:cubicBezTo>
                    <a:pt x="1479" y="308"/>
                    <a:pt x="1478" y="308"/>
                    <a:pt x="1472" y="315"/>
                  </a:cubicBezTo>
                  <a:cubicBezTo>
                    <a:pt x="1469" y="319"/>
                    <a:pt x="1467" y="323"/>
                    <a:pt x="1470" y="328"/>
                  </a:cubicBezTo>
                  <a:cubicBezTo>
                    <a:pt x="1472" y="333"/>
                    <a:pt x="1449" y="345"/>
                    <a:pt x="1447" y="347"/>
                  </a:cubicBezTo>
                  <a:cubicBezTo>
                    <a:pt x="1441" y="355"/>
                    <a:pt x="1431" y="367"/>
                    <a:pt x="1438" y="378"/>
                  </a:cubicBezTo>
                  <a:cubicBezTo>
                    <a:pt x="1440" y="382"/>
                    <a:pt x="1448" y="382"/>
                    <a:pt x="1451" y="388"/>
                  </a:cubicBezTo>
                  <a:cubicBezTo>
                    <a:pt x="1452" y="391"/>
                    <a:pt x="1446" y="395"/>
                    <a:pt x="1443" y="397"/>
                  </a:cubicBezTo>
                  <a:cubicBezTo>
                    <a:pt x="1438" y="401"/>
                    <a:pt x="1434" y="403"/>
                    <a:pt x="1433" y="410"/>
                  </a:cubicBezTo>
                  <a:cubicBezTo>
                    <a:pt x="1433" y="415"/>
                    <a:pt x="1433" y="423"/>
                    <a:pt x="1431" y="428"/>
                  </a:cubicBezTo>
                  <a:cubicBezTo>
                    <a:pt x="1428" y="434"/>
                    <a:pt x="1423" y="434"/>
                    <a:pt x="1417" y="436"/>
                  </a:cubicBezTo>
                  <a:cubicBezTo>
                    <a:pt x="1415" y="436"/>
                    <a:pt x="1415" y="439"/>
                    <a:pt x="1414" y="441"/>
                  </a:cubicBezTo>
                  <a:cubicBezTo>
                    <a:pt x="1413" y="444"/>
                    <a:pt x="1412" y="443"/>
                    <a:pt x="1409" y="443"/>
                  </a:cubicBezTo>
                  <a:cubicBezTo>
                    <a:pt x="1405" y="444"/>
                    <a:pt x="1405" y="445"/>
                    <a:pt x="1404" y="440"/>
                  </a:cubicBezTo>
                  <a:cubicBezTo>
                    <a:pt x="1404" y="438"/>
                    <a:pt x="1402" y="434"/>
                    <a:pt x="1403" y="432"/>
                  </a:cubicBezTo>
                  <a:cubicBezTo>
                    <a:pt x="1405" y="427"/>
                    <a:pt x="1398" y="421"/>
                    <a:pt x="1395" y="418"/>
                  </a:cubicBezTo>
                  <a:cubicBezTo>
                    <a:pt x="1394" y="416"/>
                    <a:pt x="1395" y="413"/>
                    <a:pt x="1394" y="411"/>
                  </a:cubicBezTo>
                  <a:cubicBezTo>
                    <a:pt x="1393" y="409"/>
                    <a:pt x="1391" y="406"/>
                    <a:pt x="1390" y="404"/>
                  </a:cubicBezTo>
                  <a:cubicBezTo>
                    <a:pt x="1390" y="402"/>
                    <a:pt x="1392" y="397"/>
                    <a:pt x="1389" y="397"/>
                  </a:cubicBezTo>
                  <a:cubicBezTo>
                    <a:pt x="1387" y="396"/>
                    <a:pt x="1387" y="392"/>
                    <a:pt x="1386" y="390"/>
                  </a:cubicBezTo>
                  <a:cubicBezTo>
                    <a:pt x="1384" y="396"/>
                    <a:pt x="1383" y="397"/>
                    <a:pt x="1378" y="400"/>
                  </a:cubicBezTo>
                  <a:cubicBezTo>
                    <a:pt x="1374" y="403"/>
                    <a:pt x="1372" y="407"/>
                    <a:pt x="1368" y="409"/>
                  </a:cubicBezTo>
                  <a:cubicBezTo>
                    <a:pt x="1362" y="413"/>
                    <a:pt x="1348" y="411"/>
                    <a:pt x="1348" y="402"/>
                  </a:cubicBezTo>
                  <a:cubicBezTo>
                    <a:pt x="1347" y="391"/>
                    <a:pt x="1343" y="381"/>
                    <a:pt x="1344" y="370"/>
                  </a:cubicBezTo>
                  <a:cubicBezTo>
                    <a:pt x="1344" y="361"/>
                    <a:pt x="1345" y="361"/>
                    <a:pt x="1352" y="355"/>
                  </a:cubicBezTo>
                  <a:cubicBezTo>
                    <a:pt x="1355" y="352"/>
                    <a:pt x="1359" y="351"/>
                    <a:pt x="1363" y="348"/>
                  </a:cubicBezTo>
                  <a:cubicBezTo>
                    <a:pt x="1369" y="346"/>
                    <a:pt x="1373" y="344"/>
                    <a:pt x="1377" y="340"/>
                  </a:cubicBezTo>
                  <a:cubicBezTo>
                    <a:pt x="1381" y="336"/>
                    <a:pt x="1384" y="332"/>
                    <a:pt x="1388" y="328"/>
                  </a:cubicBezTo>
                  <a:cubicBezTo>
                    <a:pt x="1396" y="321"/>
                    <a:pt x="1400" y="311"/>
                    <a:pt x="1406" y="301"/>
                  </a:cubicBezTo>
                  <a:cubicBezTo>
                    <a:pt x="1412" y="291"/>
                    <a:pt x="1420" y="284"/>
                    <a:pt x="1427" y="276"/>
                  </a:cubicBezTo>
                  <a:cubicBezTo>
                    <a:pt x="1434" y="268"/>
                    <a:pt x="1441" y="259"/>
                    <a:pt x="1451" y="255"/>
                  </a:cubicBezTo>
                  <a:cubicBezTo>
                    <a:pt x="1461" y="250"/>
                    <a:pt x="1472" y="246"/>
                    <a:pt x="1483" y="243"/>
                  </a:cubicBezTo>
                  <a:cubicBezTo>
                    <a:pt x="1487" y="242"/>
                    <a:pt x="1489" y="235"/>
                    <a:pt x="1493" y="232"/>
                  </a:cubicBezTo>
                  <a:cubicBezTo>
                    <a:pt x="1497" y="230"/>
                    <a:pt x="1503" y="230"/>
                    <a:pt x="1507" y="230"/>
                  </a:cubicBezTo>
                  <a:cubicBezTo>
                    <a:pt x="1501" y="236"/>
                    <a:pt x="1499" y="238"/>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5" y="232"/>
                  </a:cubicBezTo>
                  <a:cubicBezTo>
                    <a:pt x="1524" y="234"/>
                    <a:pt x="1523" y="236"/>
                    <a:pt x="1521" y="239"/>
                  </a:cubicBezTo>
                  <a:cubicBezTo>
                    <a:pt x="1527" y="243"/>
                    <a:pt x="1524" y="232"/>
                    <a:pt x="1528" y="234"/>
                  </a:cubicBezTo>
                  <a:cubicBezTo>
                    <a:pt x="1533" y="236"/>
                    <a:pt x="1538" y="238"/>
                    <a:pt x="1543" y="240"/>
                  </a:cubicBezTo>
                  <a:cubicBezTo>
                    <a:pt x="1548" y="242"/>
                    <a:pt x="1540" y="246"/>
                    <a:pt x="1538" y="246"/>
                  </a:cubicBezTo>
                  <a:cubicBezTo>
                    <a:pt x="1535" y="247"/>
                    <a:pt x="1530" y="245"/>
                    <a:pt x="1526" y="245"/>
                  </a:cubicBezTo>
                  <a:cubicBezTo>
                    <a:pt x="1528" y="248"/>
                    <a:pt x="1532" y="247"/>
                    <a:pt x="1533" y="251"/>
                  </a:cubicBezTo>
                  <a:cubicBezTo>
                    <a:pt x="1534" y="252"/>
                    <a:pt x="1539" y="250"/>
                    <a:pt x="1541" y="251"/>
                  </a:cubicBezTo>
                  <a:cubicBezTo>
                    <a:pt x="1545" y="251"/>
                    <a:pt x="1549" y="253"/>
                    <a:pt x="1552" y="249"/>
                  </a:cubicBezTo>
                  <a:cubicBezTo>
                    <a:pt x="1553" y="247"/>
                    <a:pt x="1558" y="251"/>
                    <a:pt x="1560" y="252"/>
                  </a:cubicBezTo>
                  <a:cubicBezTo>
                    <a:pt x="1559" y="256"/>
                    <a:pt x="1555" y="253"/>
                    <a:pt x="1553" y="253"/>
                  </a:cubicBezTo>
                  <a:cubicBezTo>
                    <a:pt x="1551" y="261"/>
                    <a:pt x="1566" y="258"/>
                    <a:pt x="1569" y="258"/>
                  </a:cubicBezTo>
                  <a:cubicBezTo>
                    <a:pt x="1577" y="258"/>
                    <a:pt x="1581" y="260"/>
                    <a:pt x="1588" y="264"/>
                  </a:cubicBezTo>
                  <a:cubicBezTo>
                    <a:pt x="1595" y="268"/>
                    <a:pt x="1601" y="271"/>
                    <a:pt x="1608" y="274"/>
                  </a:cubicBezTo>
                  <a:cubicBezTo>
                    <a:pt x="1613" y="275"/>
                    <a:pt x="1620" y="279"/>
                    <a:pt x="1622" y="285"/>
                  </a:cubicBezTo>
                  <a:cubicBezTo>
                    <a:pt x="1625" y="291"/>
                    <a:pt x="1624" y="291"/>
                    <a:pt x="1621" y="297"/>
                  </a:cubicBezTo>
                  <a:cubicBezTo>
                    <a:pt x="1619" y="300"/>
                    <a:pt x="1618" y="302"/>
                    <a:pt x="1614" y="303"/>
                  </a:cubicBezTo>
                  <a:cubicBezTo>
                    <a:pt x="1607" y="306"/>
                    <a:pt x="1604" y="306"/>
                    <a:pt x="1596" y="304"/>
                  </a:cubicBezTo>
                  <a:cubicBezTo>
                    <a:pt x="1582" y="301"/>
                    <a:pt x="1570" y="297"/>
                    <a:pt x="1556" y="291"/>
                  </a:cubicBezTo>
                  <a:cubicBezTo>
                    <a:pt x="1560" y="295"/>
                    <a:pt x="1572" y="302"/>
                    <a:pt x="1572" y="308"/>
                  </a:cubicBezTo>
                  <a:cubicBezTo>
                    <a:pt x="1572" y="314"/>
                    <a:pt x="1571" y="326"/>
                    <a:pt x="1576" y="328"/>
                  </a:cubicBezTo>
                  <a:cubicBezTo>
                    <a:pt x="1582" y="331"/>
                    <a:pt x="1590" y="338"/>
                    <a:pt x="1596" y="335"/>
                  </a:cubicBezTo>
                  <a:cubicBezTo>
                    <a:pt x="1600" y="334"/>
                    <a:pt x="1598" y="328"/>
                    <a:pt x="1594" y="328"/>
                  </a:cubicBezTo>
                  <a:cubicBezTo>
                    <a:pt x="1590" y="328"/>
                    <a:pt x="1589" y="325"/>
                    <a:pt x="1587" y="322"/>
                  </a:cubicBezTo>
                  <a:cubicBezTo>
                    <a:pt x="1592" y="317"/>
                    <a:pt x="1593" y="318"/>
                    <a:pt x="1600" y="320"/>
                  </a:cubicBezTo>
                  <a:cubicBezTo>
                    <a:pt x="1605" y="322"/>
                    <a:pt x="1611" y="324"/>
                    <a:pt x="1616" y="326"/>
                  </a:cubicBezTo>
                  <a:cubicBezTo>
                    <a:pt x="1616" y="325"/>
                    <a:pt x="1611" y="314"/>
                    <a:pt x="1612" y="314"/>
                  </a:cubicBezTo>
                  <a:cubicBezTo>
                    <a:pt x="1616" y="311"/>
                    <a:pt x="1620" y="308"/>
                    <a:pt x="1625" y="305"/>
                  </a:cubicBezTo>
                  <a:cubicBezTo>
                    <a:pt x="1627" y="304"/>
                    <a:pt x="1631" y="299"/>
                    <a:pt x="1634" y="300"/>
                  </a:cubicBezTo>
                  <a:cubicBezTo>
                    <a:pt x="1638" y="302"/>
                    <a:pt x="1642" y="303"/>
                    <a:pt x="1647" y="304"/>
                  </a:cubicBezTo>
                  <a:cubicBezTo>
                    <a:pt x="1647" y="302"/>
                    <a:pt x="1650" y="297"/>
                    <a:pt x="1649" y="295"/>
                  </a:cubicBezTo>
                  <a:cubicBezTo>
                    <a:pt x="1648" y="294"/>
                    <a:pt x="1644" y="287"/>
                    <a:pt x="1644" y="288"/>
                  </a:cubicBezTo>
                  <a:cubicBezTo>
                    <a:pt x="1645" y="284"/>
                    <a:pt x="1646" y="280"/>
                    <a:pt x="1647" y="275"/>
                  </a:cubicBezTo>
                  <a:cubicBezTo>
                    <a:pt x="1647" y="274"/>
                    <a:pt x="1642" y="270"/>
                    <a:pt x="1641" y="268"/>
                  </a:cubicBezTo>
                  <a:cubicBezTo>
                    <a:pt x="1647" y="269"/>
                    <a:pt x="1652" y="270"/>
                    <a:pt x="1658" y="271"/>
                  </a:cubicBezTo>
                  <a:cubicBezTo>
                    <a:pt x="1662" y="271"/>
                    <a:pt x="1664" y="277"/>
                    <a:pt x="1667" y="281"/>
                  </a:cubicBezTo>
                  <a:cubicBezTo>
                    <a:pt x="1664" y="281"/>
                    <a:pt x="1656" y="280"/>
                    <a:pt x="1655" y="283"/>
                  </a:cubicBezTo>
                  <a:cubicBezTo>
                    <a:pt x="1652" y="287"/>
                    <a:pt x="1657" y="289"/>
                    <a:pt x="1659" y="293"/>
                  </a:cubicBezTo>
                  <a:cubicBezTo>
                    <a:pt x="1662" y="296"/>
                    <a:pt x="1666" y="294"/>
                    <a:pt x="1670" y="293"/>
                  </a:cubicBezTo>
                  <a:cubicBezTo>
                    <a:pt x="1675" y="293"/>
                    <a:pt x="1672" y="289"/>
                    <a:pt x="1675" y="285"/>
                  </a:cubicBezTo>
                  <a:cubicBezTo>
                    <a:pt x="1676" y="284"/>
                    <a:pt x="1680" y="283"/>
                    <a:pt x="1682" y="282"/>
                  </a:cubicBezTo>
                  <a:cubicBezTo>
                    <a:pt x="1687" y="280"/>
                    <a:pt x="1692" y="277"/>
                    <a:pt x="1697" y="275"/>
                  </a:cubicBezTo>
                  <a:cubicBezTo>
                    <a:pt x="1704" y="272"/>
                    <a:pt x="1712" y="268"/>
                    <a:pt x="1719" y="265"/>
                  </a:cubicBezTo>
                  <a:cubicBezTo>
                    <a:pt x="1721" y="272"/>
                    <a:pt x="1721" y="272"/>
                    <a:pt x="1728" y="274"/>
                  </a:cubicBezTo>
                  <a:cubicBezTo>
                    <a:pt x="1732" y="275"/>
                    <a:pt x="1734" y="267"/>
                    <a:pt x="1738" y="267"/>
                  </a:cubicBezTo>
                  <a:cubicBezTo>
                    <a:pt x="1743" y="268"/>
                    <a:pt x="1746" y="269"/>
                    <a:pt x="1751" y="266"/>
                  </a:cubicBezTo>
                  <a:cubicBezTo>
                    <a:pt x="1757" y="263"/>
                    <a:pt x="1759" y="264"/>
                    <a:pt x="1765" y="265"/>
                  </a:cubicBezTo>
                  <a:cubicBezTo>
                    <a:pt x="1764" y="267"/>
                    <a:pt x="1763" y="268"/>
                    <a:pt x="1762" y="270"/>
                  </a:cubicBezTo>
                  <a:cubicBezTo>
                    <a:pt x="1769" y="272"/>
                    <a:pt x="1769" y="272"/>
                    <a:pt x="1773" y="266"/>
                  </a:cubicBezTo>
                  <a:cubicBezTo>
                    <a:pt x="1777" y="261"/>
                    <a:pt x="1775" y="260"/>
                    <a:pt x="1770" y="255"/>
                  </a:cubicBezTo>
                  <a:cubicBezTo>
                    <a:pt x="1780" y="250"/>
                    <a:pt x="1794" y="252"/>
                    <a:pt x="1804" y="256"/>
                  </a:cubicBezTo>
                  <a:cubicBezTo>
                    <a:pt x="1810" y="259"/>
                    <a:pt x="1817" y="261"/>
                    <a:pt x="1824" y="264"/>
                  </a:cubicBezTo>
                  <a:cubicBezTo>
                    <a:pt x="1828" y="266"/>
                    <a:pt x="1833" y="271"/>
                    <a:pt x="1837" y="274"/>
                  </a:cubicBezTo>
                  <a:cubicBezTo>
                    <a:pt x="1838" y="272"/>
                    <a:pt x="1840" y="263"/>
                    <a:pt x="1838" y="262"/>
                  </a:cubicBezTo>
                  <a:cubicBezTo>
                    <a:pt x="1833" y="258"/>
                    <a:pt x="1828" y="255"/>
                    <a:pt x="1823" y="251"/>
                  </a:cubicBezTo>
                  <a:cubicBezTo>
                    <a:pt x="1820" y="249"/>
                    <a:pt x="1825" y="242"/>
                    <a:pt x="1827" y="238"/>
                  </a:cubicBezTo>
                  <a:cubicBezTo>
                    <a:pt x="1828" y="236"/>
                    <a:pt x="1820" y="233"/>
                    <a:pt x="1818" y="231"/>
                  </a:cubicBezTo>
                  <a:cubicBezTo>
                    <a:pt x="1823" y="228"/>
                    <a:pt x="1828" y="224"/>
                    <a:pt x="1833" y="220"/>
                  </a:cubicBezTo>
                  <a:cubicBezTo>
                    <a:pt x="1836" y="217"/>
                    <a:pt x="1837" y="208"/>
                    <a:pt x="1839" y="204"/>
                  </a:cubicBezTo>
                  <a:cubicBezTo>
                    <a:pt x="1840" y="199"/>
                    <a:pt x="1863" y="204"/>
                    <a:pt x="1869" y="205"/>
                  </a:cubicBezTo>
                  <a:cubicBezTo>
                    <a:pt x="1867" y="210"/>
                    <a:pt x="1865" y="216"/>
                    <a:pt x="1862" y="221"/>
                  </a:cubicBezTo>
                  <a:cubicBezTo>
                    <a:pt x="1861" y="224"/>
                    <a:pt x="1866" y="231"/>
                    <a:pt x="1868" y="234"/>
                  </a:cubicBezTo>
                  <a:cubicBezTo>
                    <a:pt x="1870" y="239"/>
                    <a:pt x="1862" y="261"/>
                    <a:pt x="1866" y="264"/>
                  </a:cubicBezTo>
                  <a:cubicBezTo>
                    <a:pt x="1871" y="267"/>
                    <a:pt x="1876" y="267"/>
                    <a:pt x="1874" y="273"/>
                  </a:cubicBezTo>
                  <a:cubicBezTo>
                    <a:pt x="1872" y="277"/>
                    <a:pt x="1871" y="284"/>
                    <a:pt x="1868" y="286"/>
                  </a:cubicBezTo>
                  <a:cubicBezTo>
                    <a:pt x="1862" y="289"/>
                    <a:pt x="1857" y="293"/>
                    <a:pt x="1852" y="296"/>
                  </a:cubicBezTo>
                  <a:cubicBezTo>
                    <a:pt x="1850" y="297"/>
                    <a:pt x="1843" y="295"/>
                    <a:pt x="1840" y="294"/>
                  </a:cubicBezTo>
                  <a:cubicBezTo>
                    <a:pt x="1847" y="300"/>
                    <a:pt x="1854" y="305"/>
                    <a:pt x="1863" y="302"/>
                  </a:cubicBezTo>
                  <a:cubicBezTo>
                    <a:pt x="1870" y="299"/>
                    <a:pt x="1878" y="289"/>
                    <a:pt x="1883" y="284"/>
                  </a:cubicBezTo>
                  <a:cubicBezTo>
                    <a:pt x="1889" y="278"/>
                    <a:pt x="1874" y="269"/>
                    <a:pt x="1886" y="266"/>
                  </a:cubicBezTo>
                  <a:cubicBezTo>
                    <a:pt x="1889" y="265"/>
                    <a:pt x="1895" y="261"/>
                    <a:pt x="1897" y="263"/>
                  </a:cubicBezTo>
                  <a:cubicBezTo>
                    <a:pt x="1900" y="267"/>
                    <a:pt x="1904" y="271"/>
                    <a:pt x="1907" y="274"/>
                  </a:cubicBezTo>
                  <a:cubicBezTo>
                    <a:pt x="1906" y="269"/>
                    <a:pt x="1907" y="265"/>
                    <a:pt x="1903" y="262"/>
                  </a:cubicBezTo>
                  <a:cubicBezTo>
                    <a:pt x="1898" y="259"/>
                    <a:pt x="1897" y="258"/>
                    <a:pt x="1891" y="259"/>
                  </a:cubicBezTo>
                  <a:cubicBezTo>
                    <a:pt x="1890" y="260"/>
                    <a:pt x="1878" y="262"/>
                    <a:pt x="1877" y="261"/>
                  </a:cubicBezTo>
                  <a:cubicBezTo>
                    <a:pt x="1876" y="258"/>
                    <a:pt x="1873" y="252"/>
                    <a:pt x="1875" y="249"/>
                  </a:cubicBezTo>
                  <a:cubicBezTo>
                    <a:pt x="1877" y="245"/>
                    <a:pt x="1881" y="240"/>
                    <a:pt x="1879" y="236"/>
                  </a:cubicBezTo>
                  <a:cubicBezTo>
                    <a:pt x="1877" y="232"/>
                    <a:pt x="1870" y="226"/>
                    <a:pt x="1872" y="223"/>
                  </a:cubicBezTo>
                  <a:cubicBezTo>
                    <a:pt x="1875" y="218"/>
                    <a:pt x="1880" y="217"/>
                    <a:pt x="1884" y="215"/>
                  </a:cubicBezTo>
                  <a:cubicBezTo>
                    <a:pt x="1888" y="214"/>
                    <a:pt x="1885" y="206"/>
                    <a:pt x="1884" y="203"/>
                  </a:cubicBezTo>
                  <a:cubicBezTo>
                    <a:pt x="1887" y="203"/>
                    <a:pt x="1892" y="210"/>
                    <a:pt x="1890" y="213"/>
                  </a:cubicBezTo>
                  <a:cubicBezTo>
                    <a:pt x="1887" y="220"/>
                    <a:pt x="1887" y="220"/>
                    <a:pt x="1891" y="226"/>
                  </a:cubicBezTo>
                  <a:cubicBezTo>
                    <a:pt x="1893" y="231"/>
                    <a:pt x="1912" y="231"/>
                    <a:pt x="1917" y="231"/>
                  </a:cubicBezTo>
                  <a:cubicBezTo>
                    <a:pt x="1910" y="229"/>
                    <a:pt x="1904" y="226"/>
                    <a:pt x="1897" y="223"/>
                  </a:cubicBezTo>
                  <a:cubicBezTo>
                    <a:pt x="1889" y="219"/>
                    <a:pt x="1903" y="214"/>
                    <a:pt x="1906" y="213"/>
                  </a:cubicBezTo>
                  <a:cubicBezTo>
                    <a:pt x="1915" y="210"/>
                    <a:pt x="1919" y="212"/>
                    <a:pt x="1928" y="215"/>
                  </a:cubicBezTo>
                  <a:cubicBezTo>
                    <a:pt x="1931" y="217"/>
                    <a:pt x="1933" y="219"/>
                    <a:pt x="1936" y="220"/>
                  </a:cubicBezTo>
                  <a:cubicBezTo>
                    <a:pt x="1939" y="222"/>
                    <a:pt x="1942" y="221"/>
                    <a:pt x="1945" y="220"/>
                  </a:cubicBezTo>
                  <a:cubicBezTo>
                    <a:pt x="1944" y="218"/>
                    <a:pt x="1943" y="212"/>
                    <a:pt x="1941" y="210"/>
                  </a:cubicBezTo>
                  <a:cubicBezTo>
                    <a:pt x="1939" y="208"/>
                    <a:pt x="1933" y="209"/>
                    <a:pt x="1930" y="208"/>
                  </a:cubicBezTo>
                  <a:cubicBezTo>
                    <a:pt x="1927" y="208"/>
                    <a:pt x="1927" y="194"/>
                    <a:pt x="1926" y="190"/>
                  </a:cubicBezTo>
                  <a:cubicBezTo>
                    <a:pt x="1936" y="189"/>
                    <a:pt x="1947" y="188"/>
                    <a:pt x="1957" y="187"/>
                  </a:cubicBezTo>
                  <a:cubicBezTo>
                    <a:pt x="1963" y="187"/>
                    <a:pt x="1969" y="186"/>
                    <a:pt x="1975" y="186"/>
                  </a:cubicBezTo>
                  <a:cubicBezTo>
                    <a:pt x="1979" y="185"/>
                    <a:pt x="1977" y="181"/>
                    <a:pt x="1977" y="177"/>
                  </a:cubicBezTo>
                  <a:cubicBezTo>
                    <a:pt x="1977" y="169"/>
                    <a:pt x="1977" y="169"/>
                    <a:pt x="1983" y="166"/>
                  </a:cubicBezTo>
                  <a:cubicBezTo>
                    <a:pt x="1987" y="163"/>
                    <a:pt x="1992" y="160"/>
                    <a:pt x="1996" y="158"/>
                  </a:cubicBezTo>
                  <a:cubicBezTo>
                    <a:pt x="2006" y="154"/>
                    <a:pt x="2017" y="154"/>
                    <a:pt x="2027" y="152"/>
                  </a:cubicBezTo>
                  <a:cubicBezTo>
                    <a:pt x="2046" y="149"/>
                    <a:pt x="2065" y="146"/>
                    <a:pt x="2083" y="139"/>
                  </a:cubicBezTo>
                  <a:cubicBezTo>
                    <a:pt x="2087" y="138"/>
                    <a:pt x="2085" y="131"/>
                    <a:pt x="2089" y="129"/>
                  </a:cubicBezTo>
                  <a:cubicBezTo>
                    <a:pt x="2094" y="126"/>
                    <a:pt x="2099" y="124"/>
                    <a:pt x="2105" y="121"/>
                  </a:cubicBezTo>
                  <a:cubicBezTo>
                    <a:pt x="2111" y="118"/>
                    <a:pt x="2123" y="118"/>
                    <a:pt x="2127" y="125"/>
                  </a:cubicBezTo>
                  <a:cubicBezTo>
                    <a:pt x="2122" y="126"/>
                    <a:pt x="2117" y="128"/>
                    <a:pt x="2112" y="129"/>
                  </a:cubicBezTo>
                  <a:cubicBezTo>
                    <a:pt x="2120" y="130"/>
                    <a:pt x="2128" y="131"/>
                    <a:pt x="2136" y="133"/>
                  </a:cubicBezTo>
                  <a:cubicBezTo>
                    <a:pt x="2133" y="135"/>
                    <a:pt x="2130" y="138"/>
                    <a:pt x="2126" y="141"/>
                  </a:cubicBezTo>
                  <a:cubicBezTo>
                    <a:pt x="2131" y="142"/>
                    <a:pt x="2135" y="142"/>
                    <a:pt x="2140" y="142"/>
                  </a:cubicBezTo>
                  <a:cubicBezTo>
                    <a:pt x="2140" y="140"/>
                    <a:pt x="2139" y="134"/>
                    <a:pt x="2141" y="134"/>
                  </a:cubicBezTo>
                  <a:cubicBezTo>
                    <a:pt x="2144" y="134"/>
                    <a:pt x="2148" y="134"/>
                    <a:pt x="2151" y="134"/>
                  </a:cubicBezTo>
                  <a:cubicBezTo>
                    <a:pt x="2156" y="134"/>
                    <a:pt x="2162" y="133"/>
                    <a:pt x="2167" y="136"/>
                  </a:cubicBezTo>
                  <a:cubicBezTo>
                    <a:pt x="2171" y="139"/>
                    <a:pt x="2179" y="143"/>
                    <a:pt x="2182" y="147"/>
                  </a:cubicBezTo>
                  <a:cubicBezTo>
                    <a:pt x="2183" y="148"/>
                    <a:pt x="2187" y="153"/>
                    <a:pt x="2187" y="154"/>
                  </a:cubicBezTo>
                  <a:cubicBezTo>
                    <a:pt x="2186" y="156"/>
                    <a:pt x="2185" y="161"/>
                    <a:pt x="2183" y="162"/>
                  </a:cubicBezTo>
                  <a:cubicBezTo>
                    <a:pt x="2162" y="175"/>
                    <a:pt x="2140" y="188"/>
                    <a:pt x="2119" y="201"/>
                  </a:cubicBezTo>
                  <a:cubicBezTo>
                    <a:pt x="2134" y="197"/>
                    <a:pt x="2149" y="193"/>
                    <a:pt x="2164" y="189"/>
                  </a:cubicBezTo>
                  <a:cubicBezTo>
                    <a:pt x="2160" y="188"/>
                    <a:pt x="2156" y="188"/>
                    <a:pt x="2152" y="187"/>
                  </a:cubicBezTo>
                  <a:cubicBezTo>
                    <a:pt x="2157" y="183"/>
                    <a:pt x="2164" y="179"/>
                    <a:pt x="2169" y="183"/>
                  </a:cubicBezTo>
                  <a:cubicBezTo>
                    <a:pt x="2177" y="189"/>
                    <a:pt x="2179" y="189"/>
                    <a:pt x="2189" y="188"/>
                  </a:cubicBezTo>
                  <a:cubicBezTo>
                    <a:pt x="2202" y="187"/>
                    <a:pt x="2215" y="190"/>
                    <a:pt x="2227" y="191"/>
                  </a:cubicBezTo>
                  <a:cubicBezTo>
                    <a:pt x="2225" y="192"/>
                    <a:pt x="2223" y="194"/>
                    <a:pt x="2220" y="195"/>
                  </a:cubicBezTo>
                  <a:cubicBezTo>
                    <a:pt x="2223" y="197"/>
                    <a:pt x="2229" y="201"/>
                    <a:pt x="2232" y="201"/>
                  </a:cubicBezTo>
                  <a:cubicBezTo>
                    <a:pt x="2237" y="201"/>
                    <a:pt x="2243" y="201"/>
                    <a:pt x="2248" y="200"/>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6" y="199"/>
                  </a:cubicBezTo>
                  <a:cubicBezTo>
                    <a:pt x="2308" y="201"/>
                    <a:pt x="2305" y="210"/>
                    <a:pt x="2305" y="213"/>
                  </a:cubicBezTo>
                  <a:cubicBezTo>
                    <a:pt x="2305" y="215"/>
                    <a:pt x="2305" y="226"/>
                    <a:pt x="2306" y="227"/>
                  </a:cubicBezTo>
                  <a:cubicBezTo>
                    <a:pt x="2311" y="230"/>
                    <a:pt x="2316" y="232"/>
                    <a:pt x="2320" y="235"/>
                  </a:cubicBezTo>
                  <a:cubicBezTo>
                    <a:pt x="2323" y="236"/>
                    <a:pt x="2329" y="226"/>
                    <a:pt x="2330" y="224"/>
                  </a:cubicBezTo>
                  <a:cubicBezTo>
                    <a:pt x="2334" y="218"/>
                    <a:pt x="2334" y="218"/>
                    <a:pt x="2339" y="221"/>
                  </a:cubicBezTo>
                  <a:cubicBezTo>
                    <a:pt x="2345" y="225"/>
                    <a:pt x="2346" y="227"/>
                    <a:pt x="2352" y="225"/>
                  </a:cubicBezTo>
                  <a:cubicBezTo>
                    <a:pt x="2356" y="224"/>
                    <a:pt x="2360" y="221"/>
                    <a:pt x="2364" y="223"/>
                  </a:cubicBezTo>
                  <a:cubicBezTo>
                    <a:pt x="2367" y="224"/>
                    <a:pt x="2373" y="229"/>
                    <a:pt x="2376" y="228"/>
                  </a:cubicBezTo>
                  <a:cubicBezTo>
                    <a:pt x="2381" y="226"/>
                    <a:pt x="2386" y="224"/>
                    <a:pt x="2391" y="222"/>
                  </a:cubicBezTo>
                  <a:cubicBezTo>
                    <a:pt x="2389" y="219"/>
                    <a:pt x="2385" y="214"/>
                    <a:pt x="2387" y="212"/>
                  </a:cubicBezTo>
                  <a:cubicBezTo>
                    <a:pt x="2388" y="210"/>
                    <a:pt x="2392" y="202"/>
                    <a:pt x="2395" y="202"/>
                  </a:cubicBezTo>
                  <a:cubicBezTo>
                    <a:pt x="2404" y="203"/>
                    <a:pt x="2436" y="209"/>
                    <a:pt x="2443" y="211"/>
                  </a:cubicBezTo>
                  <a:cubicBezTo>
                    <a:pt x="2450" y="213"/>
                    <a:pt x="2461" y="213"/>
                    <a:pt x="2467" y="217"/>
                  </a:cubicBezTo>
                  <a:cubicBezTo>
                    <a:pt x="2471" y="220"/>
                    <a:pt x="2481" y="235"/>
                    <a:pt x="2485" y="234"/>
                  </a:cubicBezTo>
                  <a:cubicBezTo>
                    <a:pt x="2494" y="232"/>
                    <a:pt x="2503" y="231"/>
                    <a:pt x="2512" y="229"/>
                  </a:cubicBezTo>
                  <a:cubicBezTo>
                    <a:pt x="2520" y="228"/>
                    <a:pt x="2527" y="231"/>
                    <a:pt x="2534" y="234"/>
                  </a:cubicBezTo>
                  <a:cubicBezTo>
                    <a:pt x="2539" y="235"/>
                    <a:pt x="2541" y="234"/>
                    <a:pt x="2543" y="239"/>
                  </a:cubicBezTo>
                  <a:cubicBezTo>
                    <a:pt x="2544" y="244"/>
                    <a:pt x="2544" y="245"/>
                    <a:pt x="2542" y="250"/>
                  </a:cubicBezTo>
                  <a:cubicBezTo>
                    <a:pt x="2550" y="253"/>
                    <a:pt x="2556" y="256"/>
                    <a:pt x="2564" y="254"/>
                  </a:cubicBezTo>
                  <a:cubicBezTo>
                    <a:pt x="2573" y="253"/>
                    <a:pt x="2579" y="252"/>
                    <a:pt x="2588" y="254"/>
                  </a:cubicBezTo>
                  <a:cubicBezTo>
                    <a:pt x="2592" y="255"/>
                    <a:pt x="2596" y="257"/>
                    <a:pt x="2599" y="254"/>
                  </a:cubicBezTo>
                  <a:cubicBezTo>
                    <a:pt x="2604" y="251"/>
                    <a:pt x="2603" y="251"/>
                    <a:pt x="2607" y="255"/>
                  </a:cubicBezTo>
                  <a:cubicBezTo>
                    <a:pt x="2610" y="258"/>
                    <a:pt x="2614" y="264"/>
                    <a:pt x="2618" y="265"/>
                  </a:cubicBezTo>
                  <a:cubicBezTo>
                    <a:pt x="2621" y="266"/>
                    <a:pt x="2626" y="264"/>
                    <a:pt x="2629" y="264"/>
                  </a:cubicBezTo>
                  <a:cubicBezTo>
                    <a:pt x="2628" y="258"/>
                    <a:pt x="2627" y="252"/>
                    <a:pt x="2626" y="246"/>
                  </a:cubicBezTo>
                  <a:cubicBezTo>
                    <a:pt x="2640" y="247"/>
                    <a:pt x="2653" y="248"/>
                    <a:pt x="2666" y="249"/>
                  </a:cubicBezTo>
                  <a:cubicBezTo>
                    <a:pt x="2676" y="250"/>
                    <a:pt x="2686" y="257"/>
                    <a:pt x="2696" y="261"/>
                  </a:cubicBezTo>
                  <a:cubicBezTo>
                    <a:pt x="2706" y="267"/>
                    <a:pt x="2717" y="272"/>
                    <a:pt x="2727" y="278"/>
                  </a:cubicBezTo>
                  <a:cubicBezTo>
                    <a:pt x="2734" y="282"/>
                    <a:pt x="2735" y="282"/>
                    <a:pt x="2737" y="290"/>
                  </a:cubicBezTo>
                  <a:cubicBezTo>
                    <a:pt x="2741" y="298"/>
                    <a:pt x="2740" y="301"/>
                    <a:pt x="2748" y="301"/>
                  </a:cubicBezTo>
                  <a:cubicBezTo>
                    <a:pt x="2747" y="297"/>
                    <a:pt x="2746" y="294"/>
                    <a:pt x="2745" y="291"/>
                  </a:cubicBezTo>
                  <a:cubicBezTo>
                    <a:pt x="2753" y="291"/>
                    <a:pt x="2758" y="291"/>
                    <a:pt x="2765" y="294"/>
                  </a:cubicBezTo>
                  <a:cubicBezTo>
                    <a:pt x="2770" y="296"/>
                    <a:pt x="2775" y="302"/>
                    <a:pt x="2780" y="305"/>
                  </a:cubicBezTo>
                  <a:cubicBezTo>
                    <a:pt x="2777" y="308"/>
                    <a:pt x="2773" y="312"/>
                    <a:pt x="2770" y="313"/>
                  </a:cubicBezTo>
                  <a:cubicBezTo>
                    <a:pt x="2767" y="314"/>
                    <a:pt x="2762" y="312"/>
                    <a:pt x="2759" y="312"/>
                  </a:cubicBezTo>
                  <a:close/>
                  <a:moveTo>
                    <a:pt x="1724" y="596"/>
                  </a:moveTo>
                  <a:cubicBezTo>
                    <a:pt x="1722" y="595"/>
                    <a:pt x="1722" y="591"/>
                    <a:pt x="1721" y="590"/>
                  </a:cubicBezTo>
                  <a:cubicBezTo>
                    <a:pt x="1714" y="586"/>
                    <a:pt x="1713" y="596"/>
                    <a:pt x="1713" y="600"/>
                  </a:cubicBezTo>
                  <a:cubicBezTo>
                    <a:pt x="1710" y="594"/>
                    <a:pt x="1709" y="591"/>
                    <a:pt x="1712" y="584"/>
                  </a:cubicBezTo>
                  <a:cubicBezTo>
                    <a:pt x="1709" y="583"/>
                    <a:pt x="1703" y="582"/>
                    <a:pt x="1701" y="580"/>
                  </a:cubicBezTo>
                  <a:cubicBezTo>
                    <a:pt x="1700" y="578"/>
                    <a:pt x="1700" y="571"/>
                    <a:pt x="1699" y="569"/>
                  </a:cubicBezTo>
                  <a:cubicBezTo>
                    <a:pt x="1699" y="568"/>
                    <a:pt x="1691" y="565"/>
                    <a:pt x="1695" y="564"/>
                  </a:cubicBezTo>
                  <a:cubicBezTo>
                    <a:pt x="1698" y="563"/>
                    <a:pt x="1699" y="568"/>
                    <a:pt x="1703" y="565"/>
                  </a:cubicBezTo>
                  <a:cubicBezTo>
                    <a:pt x="1701" y="562"/>
                    <a:pt x="1698" y="562"/>
                    <a:pt x="1700" y="559"/>
                  </a:cubicBezTo>
                  <a:cubicBezTo>
                    <a:pt x="1701" y="557"/>
                    <a:pt x="1705" y="556"/>
                    <a:pt x="1706" y="556"/>
                  </a:cubicBezTo>
                  <a:cubicBezTo>
                    <a:pt x="1711" y="557"/>
                    <a:pt x="1718" y="557"/>
                    <a:pt x="1722" y="558"/>
                  </a:cubicBezTo>
                  <a:cubicBezTo>
                    <a:pt x="1719" y="560"/>
                    <a:pt x="1716" y="563"/>
                    <a:pt x="1716" y="567"/>
                  </a:cubicBezTo>
                  <a:cubicBezTo>
                    <a:pt x="1719" y="563"/>
                    <a:pt x="1720" y="560"/>
                    <a:pt x="1725" y="560"/>
                  </a:cubicBezTo>
                  <a:cubicBezTo>
                    <a:pt x="1723" y="552"/>
                    <a:pt x="1721" y="557"/>
                    <a:pt x="1715" y="555"/>
                  </a:cubicBezTo>
                  <a:cubicBezTo>
                    <a:pt x="1716" y="552"/>
                    <a:pt x="1718" y="548"/>
                    <a:pt x="1716" y="545"/>
                  </a:cubicBezTo>
                  <a:cubicBezTo>
                    <a:pt x="1716" y="543"/>
                    <a:pt x="1713" y="537"/>
                    <a:pt x="1710" y="539"/>
                  </a:cubicBezTo>
                  <a:cubicBezTo>
                    <a:pt x="1708" y="542"/>
                    <a:pt x="1704" y="539"/>
                    <a:pt x="1701" y="538"/>
                  </a:cubicBezTo>
                  <a:cubicBezTo>
                    <a:pt x="1699" y="537"/>
                    <a:pt x="1695" y="541"/>
                    <a:pt x="1692" y="541"/>
                  </a:cubicBezTo>
                  <a:cubicBezTo>
                    <a:pt x="1686" y="543"/>
                    <a:pt x="1686" y="539"/>
                    <a:pt x="1685" y="547"/>
                  </a:cubicBezTo>
                  <a:cubicBezTo>
                    <a:pt x="1684" y="549"/>
                    <a:pt x="1677" y="551"/>
                    <a:pt x="1675" y="552"/>
                  </a:cubicBezTo>
                  <a:cubicBezTo>
                    <a:pt x="1671" y="554"/>
                    <a:pt x="1671" y="554"/>
                    <a:pt x="1670" y="559"/>
                  </a:cubicBezTo>
                  <a:cubicBezTo>
                    <a:pt x="1670" y="561"/>
                    <a:pt x="1666" y="564"/>
                    <a:pt x="1664" y="565"/>
                  </a:cubicBezTo>
                  <a:cubicBezTo>
                    <a:pt x="1668" y="566"/>
                    <a:pt x="1673" y="569"/>
                    <a:pt x="1673" y="573"/>
                  </a:cubicBezTo>
                  <a:cubicBezTo>
                    <a:pt x="1672" y="580"/>
                    <a:pt x="1673" y="583"/>
                    <a:pt x="1676" y="589"/>
                  </a:cubicBezTo>
                  <a:cubicBezTo>
                    <a:pt x="1678" y="593"/>
                    <a:pt x="1682" y="594"/>
                    <a:pt x="1684" y="597"/>
                  </a:cubicBezTo>
                  <a:cubicBezTo>
                    <a:pt x="1687" y="603"/>
                    <a:pt x="1688" y="605"/>
                    <a:pt x="1694" y="608"/>
                  </a:cubicBezTo>
                  <a:cubicBezTo>
                    <a:pt x="1689" y="609"/>
                    <a:pt x="1689" y="609"/>
                    <a:pt x="1687" y="614"/>
                  </a:cubicBezTo>
                  <a:cubicBezTo>
                    <a:pt x="1687" y="617"/>
                    <a:pt x="1685" y="620"/>
                    <a:pt x="1684" y="623"/>
                  </a:cubicBezTo>
                  <a:cubicBezTo>
                    <a:pt x="1683" y="626"/>
                    <a:pt x="1683" y="629"/>
                    <a:pt x="1683" y="633"/>
                  </a:cubicBezTo>
                  <a:cubicBezTo>
                    <a:pt x="1684" y="637"/>
                    <a:pt x="1685" y="636"/>
                    <a:pt x="1689" y="637"/>
                  </a:cubicBezTo>
                  <a:cubicBezTo>
                    <a:pt x="1692" y="638"/>
                    <a:pt x="1693" y="641"/>
                    <a:pt x="1695" y="642"/>
                  </a:cubicBezTo>
                  <a:cubicBezTo>
                    <a:pt x="1699" y="643"/>
                    <a:pt x="1702" y="644"/>
                    <a:pt x="1706" y="645"/>
                  </a:cubicBezTo>
                  <a:cubicBezTo>
                    <a:pt x="1710" y="646"/>
                    <a:pt x="1717" y="643"/>
                    <a:pt x="1722" y="643"/>
                  </a:cubicBezTo>
                  <a:cubicBezTo>
                    <a:pt x="1721" y="637"/>
                    <a:pt x="1720" y="632"/>
                    <a:pt x="1721" y="627"/>
                  </a:cubicBezTo>
                  <a:cubicBezTo>
                    <a:pt x="1723" y="618"/>
                    <a:pt x="1719" y="622"/>
                    <a:pt x="1716" y="616"/>
                  </a:cubicBezTo>
                  <a:cubicBezTo>
                    <a:pt x="1717" y="617"/>
                    <a:pt x="1718" y="616"/>
                    <a:pt x="1719" y="617"/>
                  </a:cubicBezTo>
                  <a:cubicBezTo>
                    <a:pt x="1719" y="615"/>
                    <a:pt x="1718" y="612"/>
                    <a:pt x="1717" y="612"/>
                  </a:cubicBezTo>
                  <a:cubicBezTo>
                    <a:pt x="1716" y="611"/>
                    <a:pt x="1714" y="612"/>
                    <a:pt x="1713" y="611"/>
                  </a:cubicBezTo>
                  <a:cubicBezTo>
                    <a:pt x="1711" y="608"/>
                    <a:pt x="1712" y="605"/>
                    <a:pt x="1713" y="603"/>
                  </a:cubicBezTo>
                  <a:cubicBezTo>
                    <a:pt x="1713" y="603"/>
                    <a:pt x="1726" y="605"/>
                    <a:pt x="1728" y="603"/>
                  </a:cubicBezTo>
                  <a:cubicBezTo>
                    <a:pt x="1729" y="600"/>
                    <a:pt x="1726" y="598"/>
                    <a:pt x="1724" y="596"/>
                  </a:cubicBezTo>
                  <a:close/>
                  <a:moveTo>
                    <a:pt x="413" y="135"/>
                  </a:moveTo>
                  <a:cubicBezTo>
                    <a:pt x="416" y="136"/>
                    <a:pt x="420" y="138"/>
                    <a:pt x="423" y="136"/>
                  </a:cubicBezTo>
                  <a:cubicBezTo>
                    <a:pt x="422" y="135"/>
                    <a:pt x="422" y="134"/>
                    <a:pt x="421" y="133"/>
                  </a:cubicBezTo>
                  <a:cubicBezTo>
                    <a:pt x="418" y="134"/>
                    <a:pt x="415" y="133"/>
                    <a:pt x="413" y="135"/>
                  </a:cubicBezTo>
                  <a:close/>
                  <a:moveTo>
                    <a:pt x="696" y="815"/>
                  </a:moveTo>
                  <a:cubicBezTo>
                    <a:pt x="699" y="817"/>
                    <a:pt x="702" y="819"/>
                    <a:pt x="705" y="820"/>
                  </a:cubicBezTo>
                  <a:cubicBezTo>
                    <a:pt x="707" y="820"/>
                    <a:pt x="709" y="817"/>
                    <a:pt x="712" y="818"/>
                  </a:cubicBezTo>
                  <a:cubicBezTo>
                    <a:pt x="712" y="817"/>
                    <a:pt x="711" y="816"/>
                    <a:pt x="710" y="815"/>
                  </a:cubicBezTo>
                  <a:cubicBezTo>
                    <a:pt x="706" y="814"/>
                    <a:pt x="699" y="810"/>
                    <a:pt x="696" y="815"/>
                  </a:cubicBezTo>
                  <a:close/>
                  <a:moveTo>
                    <a:pt x="669" y="553"/>
                  </a:moveTo>
                  <a:cubicBezTo>
                    <a:pt x="669" y="554"/>
                    <a:pt x="668" y="554"/>
                    <a:pt x="668" y="554"/>
                  </a:cubicBezTo>
                  <a:cubicBezTo>
                    <a:pt x="669" y="555"/>
                    <a:pt x="669" y="555"/>
                    <a:pt x="669" y="555"/>
                  </a:cubicBezTo>
                  <a:cubicBezTo>
                    <a:pt x="670" y="553"/>
                    <a:pt x="671" y="552"/>
                    <a:pt x="670" y="551"/>
                  </a:cubicBezTo>
                  <a:cubicBezTo>
                    <a:pt x="670" y="551"/>
                    <a:pt x="669" y="551"/>
                    <a:pt x="669" y="552"/>
                  </a:cubicBezTo>
                  <a:cubicBezTo>
                    <a:pt x="668" y="549"/>
                    <a:pt x="666" y="549"/>
                    <a:pt x="664" y="550"/>
                  </a:cubicBezTo>
                  <a:cubicBezTo>
                    <a:pt x="661" y="551"/>
                    <a:pt x="660" y="549"/>
                    <a:pt x="658" y="551"/>
                  </a:cubicBezTo>
                  <a:cubicBezTo>
                    <a:pt x="658" y="551"/>
                    <a:pt x="659" y="551"/>
                    <a:pt x="660" y="551"/>
                  </a:cubicBezTo>
                  <a:cubicBezTo>
                    <a:pt x="663" y="552"/>
                    <a:pt x="666" y="555"/>
                    <a:pt x="669" y="553"/>
                  </a:cubicBezTo>
                  <a:close/>
                  <a:moveTo>
                    <a:pt x="653" y="547"/>
                  </a:moveTo>
                  <a:cubicBezTo>
                    <a:pt x="652" y="546"/>
                    <a:pt x="652" y="547"/>
                    <a:pt x="651" y="547"/>
                  </a:cubicBezTo>
                  <a:cubicBezTo>
                    <a:pt x="652" y="547"/>
                    <a:pt x="652" y="548"/>
                    <a:pt x="653" y="549"/>
                  </a:cubicBezTo>
                  <a:cubicBezTo>
                    <a:pt x="653" y="548"/>
                    <a:pt x="653" y="548"/>
                    <a:pt x="653" y="547"/>
                  </a:cubicBezTo>
                  <a:close/>
                  <a:moveTo>
                    <a:pt x="657" y="551"/>
                  </a:moveTo>
                  <a:cubicBezTo>
                    <a:pt x="657" y="550"/>
                    <a:pt x="657" y="550"/>
                    <a:pt x="657" y="550"/>
                  </a:cubicBezTo>
                  <a:cubicBezTo>
                    <a:pt x="656" y="549"/>
                    <a:pt x="656" y="549"/>
                    <a:pt x="655" y="548"/>
                  </a:cubicBezTo>
                  <a:cubicBezTo>
                    <a:pt x="654" y="549"/>
                    <a:pt x="654" y="549"/>
                    <a:pt x="653" y="550"/>
                  </a:cubicBezTo>
                  <a:cubicBezTo>
                    <a:pt x="654" y="550"/>
                    <a:pt x="656" y="551"/>
                    <a:pt x="657" y="551"/>
                  </a:cubicBezTo>
                  <a:close/>
                  <a:moveTo>
                    <a:pt x="871" y="495"/>
                  </a:moveTo>
                  <a:cubicBezTo>
                    <a:pt x="872" y="492"/>
                    <a:pt x="873" y="490"/>
                    <a:pt x="874" y="488"/>
                  </a:cubicBezTo>
                  <a:cubicBezTo>
                    <a:pt x="867" y="485"/>
                    <a:pt x="860" y="494"/>
                    <a:pt x="858" y="500"/>
                  </a:cubicBezTo>
                  <a:cubicBezTo>
                    <a:pt x="854" y="509"/>
                    <a:pt x="851" y="514"/>
                    <a:pt x="844" y="521"/>
                  </a:cubicBezTo>
                  <a:cubicBezTo>
                    <a:pt x="842" y="522"/>
                    <a:pt x="842" y="529"/>
                    <a:pt x="843" y="531"/>
                  </a:cubicBezTo>
                  <a:cubicBezTo>
                    <a:pt x="844" y="533"/>
                    <a:pt x="850" y="533"/>
                    <a:pt x="852" y="532"/>
                  </a:cubicBezTo>
                  <a:cubicBezTo>
                    <a:pt x="859" y="532"/>
                    <a:pt x="867" y="532"/>
                    <a:pt x="874" y="535"/>
                  </a:cubicBezTo>
                  <a:cubicBezTo>
                    <a:pt x="871" y="536"/>
                    <a:pt x="870" y="538"/>
                    <a:pt x="870" y="541"/>
                  </a:cubicBezTo>
                  <a:cubicBezTo>
                    <a:pt x="876" y="539"/>
                    <a:pt x="878" y="535"/>
                    <a:pt x="885" y="534"/>
                  </a:cubicBezTo>
                  <a:cubicBezTo>
                    <a:pt x="884" y="539"/>
                    <a:pt x="883" y="539"/>
                    <a:pt x="887" y="541"/>
                  </a:cubicBezTo>
                  <a:cubicBezTo>
                    <a:pt x="891" y="543"/>
                    <a:pt x="892" y="543"/>
                    <a:pt x="894" y="539"/>
                  </a:cubicBezTo>
                  <a:cubicBezTo>
                    <a:pt x="896" y="536"/>
                    <a:pt x="893" y="527"/>
                    <a:pt x="892" y="523"/>
                  </a:cubicBezTo>
                  <a:cubicBezTo>
                    <a:pt x="892" y="521"/>
                    <a:pt x="887" y="520"/>
                    <a:pt x="888" y="518"/>
                  </a:cubicBezTo>
                  <a:cubicBezTo>
                    <a:pt x="888" y="514"/>
                    <a:pt x="888" y="514"/>
                    <a:pt x="885" y="510"/>
                  </a:cubicBezTo>
                  <a:cubicBezTo>
                    <a:pt x="883" y="508"/>
                    <a:pt x="873" y="511"/>
                    <a:pt x="871" y="512"/>
                  </a:cubicBezTo>
                  <a:cubicBezTo>
                    <a:pt x="871" y="510"/>
                    <a:pt x="871" y="507"/>
                    <a:pt x="870" y="506"/>
                  </a:cubicBezTo>
                  <a:cubicBezTo>
                    <a:pt x="868" y="505"/>
                    <a:pt x="866" y="505"/>
                    <a:pt x="866" y="503"/>
                  </a:cubicBezTo>
                  <a:cubicBezTo>
                    <a:pt x="866" y="498"/>
                    <a:pt x="867" y="498"/>
                    <a:pt x="871" y="495"/>
                  </a:cubicBezTo>
                  <a:close/>
                  <a:moveTo>
                    <a:pt x="783" y="817"/>
                  </a:moveTo>
                  <a:cubicBezTo>
                    <a:pt x="785" y="821"/>
                    <a:pt x="793" y="818"/>
                    <a:pt x="794" y="815"/>
                  </a:cubicBezTo>
                  <a:cubicBezTo>
                    <a:pt x="794" y="814"/>
                    <a:pt x="793" y="814"/>
                    <a:pt x="793" y="813"/>
                  </a:cubicBezTo>
                  <a:cubicBezTo>
                    <a:pt x="790" y="813"/>
                    <a:pt x="780" y="810"/>
                    <a:pt x="783" y="817"/>
                  </a:cubicBezTo>
                  <a:close/>
                  <a:moveTo>
                    <a:pt x="719" y="801"/>
                  </a:moveTo>
                  <a:cubicBezTo>
                    <a:pt x="722" y="800"/>
                    <a:pt x="725" y="799"/>
                    <a:pt x="728" y="798"/>
                  </a:cubicBezTo>
                  <a:cubicBezTo>
                    <a:pt x="725" y="796"/>
                    <a:pt x="724" y="794"/>
                    <a:pt x="721" y="794"/>
                  </a:cubicBezTo>
                  <a:cubicBezTo>
                    <a:pt x="718" y="793"/>
                    <a:pt x="717" y="790"/>
                    <a:pt x="716" y="790"/>
                  </a:cubicBezTo>
                  <a:cubicBezTo>
                    <a:pt x="712" y="790"/>
                    <a:pt x="706" y="788"/>
                    <a:pt x="703" y="784"/>
                  </a:cubicBezTo>
                  <a:cubicBezTo>
                    <a:pt x="703" y="784"/>
                    <a:pt x="703" y="784"/>
                    <a:pt x="703" y="785"/>
                  </a:cubicBezTo>
                  <a:cubicBezTo>
                    <a:pt x="694" y="779"/>
                    <a:pt x="683" y="773"/>
                    <a:pt x="673" y="772"/>
                  </a:cubicBezTo>
                  <a:cubicBezTo>
                    <a:pt x="666" y="771"/>
                    <a:pt x="662" y="773"/>
                    <a:pt x="655" y="774"/>
                  </a:cubicBezTo>
                  <a:cubicBezTo>
                    <a:pt x="650" y="776"/>
                    <a:pt x="649" y="780"/>
                    <a:pt x="645" y="783"/>
                  </a:cubicBezTo>
                  <a:cubicBezTo>
                    <a:pt x="653" y="787"/>
                    <a:pt x="662" y="769"/>
                    <a:pt x="670" y="777"/>
                  </a:cubicBezTo>
                  <a:cubicBezTo>
                    <a:pt x="669" y="778"/>
                    <a:pt x="668" y="778"/>
                    <a:pt x="666" y="778"/>
                  </a:cubicBezTo>
                  <a:cubicBezTo>
                    <a:pt x="667" y="780"/>
                    <a:pt x="670" y="781"/>
                    <a:pt x="672" y="780"/>
                  </a:cubicBezTo>
                  <a:cubicBezTo>
                    <a:pt x="674" y="779"/>
                    <a:pt x="674" y="781"/>
                    <a:pt x="677" y="781"/>
                  </a:cubicBezTo>
                  <a:cubicBezTo>
                    <a:pt x="681" y="781"/>
                    <a:pt x="686" y="785"/>
                    <a:pt x="690" y="785"/>
                  </a:cubicBezTo>
                  <a:cubicBezTo>
                    <a:pt x="695" y="786"/>
                    <a:pt x="695" y="791"/>
                    <a:pt x="699" y="793"/>
                  </a:cubicBezTo>
                  <a:cubicBezTo>
                    <a:pt x="701" y="794"/>
                    <a:pt x="705" y="793"/>
                    <a:pt x="705" y="796"/>
                  </a:cubicBezTo>
                  <a:cubicBezTo>
                    <a:pt x="705" y="797"/>
                    <a:pt x="701" y="800"/>
                    <a:pt x="701" y="801"/>
                  </a:cubicBezTo>
                  <a:cubicBezTo>
                    <a:pt x="707" y="802"/>
                    <a:pt x="712" y="800"/>
                    <a:pt x="719" y="801"/>
                  </a:cubicBezTo>
                  <a:close/>
                  <a:moveTo>
                    <a:pt x="806" y="538"/>
                  </a:moveTo>
                  <a:cubicBezTo>
                    <a:pt x="803" y="545"/>
                    <a:pt x="809" y="546"/>
                    <a:pt x="814" y="549"/>
                  </a:cubicBezTo>
                  <a:cubicBezTo>
                    <a:pt x="819" y="551"/>
                    <a:pt x="820" y="548"/>
                    <a:pt x="823" y="544"/>
                  </a:cubicBezTo>
                  <a:cubicBezTo>
                    <a:pt x="818" y="544"/>
                    <a:pt x="813" y="544"/>
                    <a:pt x="809" y="543"/>
                  </a:cubicBezTo>
                  <a:cubicBezTo>
                    <a:pt x="808" y="542"/>
                    <a:pt x="807" y="540"/>
                    <a:pt x="806" y="538"/>
                  </a:cubicBezTo>
                  <a:close/>
                  <a:moveTo>
                    <a:pt x="803" y="507"/>
                  </a:moveTo>
                  <a:cubicBezTo>
                    <a:pt x="808" y="511"/>
                    <a:pt x="819" y="520"/>
                    <a:pt x="825" y="516"/>
                  </a:cubicBezTo>
                  <a:cubicBezTo>
                    <a:pt x="820" y="509"/>
                    <a:pt x="811" y="507"/>
                    <a:pt x="803" y="507"/>
                  </a:cubicBezTo>
                  <a:close/>
                  <a:moveTo>
                    <a:pt x="1031" y="1031"/>
                  </a:moveTo>
                  <a:cubicBezTo>
                    <a:pt x="1033" y="1041"/>
                    <a:pt x="1033" y="1041"/>
                    <a:pt x="1028" y="1049"/>
                  </a:cubicBezTo>
                  <a:cubicBezTo>
                    <a:pt x="1021" y="1059"/>
                    <a:pt x="1014" y="1069"/>
                    <a:pt x="1007" y="1079"/>
                  </a:cubicBezTo>
                  <a:cubicBezTo>
                    <a:pt x="1004" y="1084"/>
                    <a:pt x="1000" y="1088"/>
                    <a:pt x="999" y="1093"/>
                  </a:cubicBezTo>
                  <a:cubicBezTo>
                    <a:pt x="998" y="1108"/>
                    <a:pt x="997" y="1123"/>
                    <a:pt x="996" y="1137"/>
                  </a:cubicBezTo>
                  <a:cubicBezTo>
                    <a:pt x="995" y="1147"/>
                    <a:pt x="985" y="1157"/>
                    <a:pt x="980" y="1165"/>
                  </a:cubicBezTo>
                  <a:cubicBezTo>
                    <a:pt x="978" y="1168"/>
                    <a:pt x="976" y="1174"/>
                    <a:pt x="972" y="1174"/>
                  </a:cubicBezTo>
                  <a:cubicBezTo>
                    <a:pt x="969" y="1174"/>
                    <a:pt x="960" y="1173"/>
                    <a:pt x="957" y="1175"/>
                  </a:cubicBezTo>
                  <a:cubicBezTo>
                    <a:pt x="947" y="1182"/>
                    <a:pt x="937" y="1188"/>
                    <a:pt x="928" y="1195"/>
                  </a:cubicBezTo>
                  <a:cubicBezTo>
                    <a:pt x="926" y="1196"/>
                    <a:pt x="926" y="1211"/>
                    <a:pt x="925" y="1213"/>
                  </a:cubicBezTo>
                  <a:cubicBezTo>
                    <a:pt x="925" y="1216"/>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3"/>
                    <a:pt x="862" y="1290"/>
                  </a:cubicBezTo>
                  <a:cubicBezTo>
                    <a:pt x="862" y="1294"/>
                    <a:pt x="865" y="1300"/>
                    <a:pt x="864" y="1303"/>
                  </a:cubicBezTo>
                  <a:cubicBezTo>
                    <a:pt x="864" y="1306"/>
                    <a:pt x="859" y="1311"/>
                    <a:pt x="858" y="1313"/>
                  </a:cubicBezTo>
                  <a:cubicBezTo>
                    <a:pt x="853" y="1320"/>
                    <a:pt x="846" y="1320"/>
                    <a:pt x="838" y="1322"/>
                  </a:cubicBezTo>
                  <a:cubicBezTo>
                    <a:pt x="831" y="1324"/>
                    <a:pt x="827" y="1324"/>
                    <a:pt x="820" y="1323"/>
                  </a:cubicBezTo>
                  <a:cubicBezTo>
                    <a:pt x="821" y="1328"/>
                    <a:pt x="822" y="1330"/>
                    <a:pt x="821" y="1334"/>
                  </a:cubicBezTo>
                  <a:cubicBezTo>
                    <a:pt x="819" y="1337"/>
                    <a:pt x="821" y="1342"/>
                    <a:pt x="819" y="1343"/>
                  </a:cubicBezTo>
                  <a:cubicBezTo>
                    <a:pt x="811" y="1348"/>
                    <a:pt x="807" y="1346"/>
                    <a:pt x="799" y="1342"/>
                  </a:cubicBezTo>
                  <a:cubicBezTo>
                    <a:pt x="799" y="1346"/>
                    <a:pt x="798" y="1351"/>
                    <a:pt x="799" y="1355"/>
                  </a:cubicBezTo>
                  <a:cubicBezTo>
                    <a:pt x="799" y="1358"/>
                    <a:pt x="804" y="1363"/>
                    <a:pt x="803" y="1366"/>
                  </a:cubicBezTo>
                  <a:cubicBezTo>
                    <a:pt x="800" y="1371"/>
                    <a:pt x="798" y="1376"/>
                    <a:pt x="796" y="1381"/>
                  </a:cubicBezTo>
                  <a:cubicBezTo>
                    <a:pt x="793" y="1387"/>
                    <a:pt x="792" y="1386"/>
                    <a:pt x="787" y="1387"/>
                  </a:cubicBezTo>
                  <a:cubicBezTo>
                    <a:pt x="782" y="1388"/>
                    <a:pt x="781" y="1392"/>
                    <a:pt x="779" y="1397"/>
                  </a:cubicBezTo>
                  <a:cubicBezTo>
                    <a:pt x="778" y="1400"/>
                    <a:pt x="783" y="1405"/>
                    <a:pt x="785" y="1407"/>
                  </a:cubicBezTo>
                  <a:cubicBezTo>
                    <a:pt x="787" y="1410"/>
                    <a:pt x="794" y="1408"/>
                    <a:pt x="793" y="1413"/>
                  </a:cubicBezTo>
                  <a:cubicBezTo>
                    <a:pt x="791" y="1417"/>
                    <a:pt x="790" y="1419"/>
                    <a:pt x="787" y="1423"/>
                  </a:cubicBezTo>
                  <a:cubicBezTo>
                    <a:pt x="785" y="1426"/>
                    <a:pt x="781" y="1429"/>
                    <a:pt x="779" y="1434"/>
                  </a:cubicBezTo>
                  <a:cubicBezTo>
                    <a:pt x="777" y="1440"/>
                    <a:pt x="776" y="1440"/>
                    <a:pt x="770" y="1444"/>
                  </a:cubicBezTo>
                  <a:cubicBezTo>
                    <a:pt x="765" y="1447"/>
                    <a:pt x="771" y="1463"/>
                    <a:pt x="772" y="1469"/>
                  </a:cubicBezTo>
                  <a:cubicBezTo>
                    <a:pt x="772" y="1472"/>
                    <a:pt x="772" y="1477"/>
                    <a:pt x="774" y="1478"/>
                  </a:cubicBezTo>
                  <a:cubicBezTo>
                    <a:pt x="778" y="1482"/>
                    <a:pt x="782" y="1485"/>
                    <a:pt x="786" y="1489"/>
                  </a:cubicBezTo>
                  <a:cubicBezTo>
                    <a:pt x="793" y="1495"/>
                    <a:pt x="798" y="1494"/>
                    <a:pt x="807" y="1494"/>
                  </a:cubicBezTo>
                  <a:cubicBezTo>
                    <a:pt x="799" y="1498"/>
                    <a:pt x="791" y="1502"/>
                    <a:pt x="782" y="1505"/>
                  </a:cubicBezTo>
                  <a:cubicBezTo>
                    <a:pt x="776" y="1508"/>
                    <a:pt x="775" y="1507"/>
                    <a:pt x="768" y="1503"/>
                  </a:cubicBezTo>
                  <a:cubicBezTo>
                    <a:pt x="758" y="1499"/>
                    <a:pt x="748" y="1494"/>
                    <a:pt x="738" y="1489"/>
                  </a:cubicBezTo>
                  <a:cubicBezTo>
                    <a:pt x="733" y="1487"/>
                    <a:pt x="732" y="1481"/>
                    <a:pt x="730" y="1476"/>
                  </a:cubicBezTo>
                  <a:cubicBezTo>
                    <a:pt x="725" y="1463"/>
                    <a:pt x="716" y="1450"/>
                    <a:pt x="717" y="1435"/>
                  </a:cubicBezTo>
                  <a:cubicBezTo>
                    <a:pt x="720" y="1414"/>
                    <a:pt x="722" y="1392"/>
                    <a:pt x="725" y="1371"/>
                  </a:cubicBezTo>
                  <a:cubicBezTo>
                    <a:pt x="727" y="1350"/>
                    <a:pt x="728" y="1329"/>
                    <a:pt x="732" y="1308"/>
                  </a:cubicBezTo>
                  <a:cubicBezTo>
                    <a:pt x="737" y="1282"/>
                    <a:pt x="742" y="1257"/>
                    <a:pt x="746" y="1231"/>
                  </a:cubicBezTo>
                  <a:cubicBezTo>
                    <a:pt x="749" y="1215"/>
                    <a:pt x="752" y="1199"/>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0"/>
                  </a:cubicBezTo>
                  <a:cubicBezTo>
                    <a:pt x="737" y="1116"/>
                    <a:pt x="731" y="1112"/>
                    <a:pt x="725" y="1108"/>
                  </a:cubicBezTo>
                  <a:cubicBezTo>
                    <a:pt x="719" y="1104"/>
                    <a:pt x="717" y="1099"/>
                    <a:pt x="713" y="1092"/>
                  </a:cubicBezTo>
                  <a:cubicBezTo>
                    <a:pt x="706" y="1078"/>
                    <a:pt x="698" y="1064"/>
                    <a:pt x="691" y="1051"/>
                  </a:cubicBezTo>
                  <a:cubicBezTo>
                    <a:pt x="685" y="1039"/>
                    <a:pt x="679" y="1028"/>
                    <a:pt x="673" y="1016"/>
                  </a:cubicBezTo>
                  <a:cubicBezTo>
                    <a:pt x="669" y="1009"/>
                    <a:pt x="675" y="996"/>
                    <a:pt x="677" y="989"/>
                  </a:cubicBezTo>
                  <a:cubicBezTo>
                    <a:pt x="678" y="985"/>
                    <a:pt x="678" y="977"/>
                    <a:pt x="680" y="974"/>
                  </a:cubicBezTo>
                  <a:cubicBezTo>
                    <a:pt x="684" y="969"/>
                    <a:pt x="687" y="965"/>
                    <a:pt x="691" y="960"/>
                  </a:cubicBezTo>
                  <a:cubicBezTo>
                    <a:pt x="699" y="950"/>
                    <a:pt x="705" y="945"/>
                    <a:pt x="703" y="931"/>
                  </a:cubicBezTo>
                  <a:cubicBezTo>
                    <a:pt x="703" y="927"/>
                    <a:pt x="701" y="926"/>
                    <a:pt x="703" y="923"/>
                  </a:cubicBezTo>
                  <a:cubicBezTo>
                    <a:pt x="704" y="923"/>
                    <a:pt x="703" y="918"/>
                    <a:pt x="703" y="917"/>
                  </a:cubicBezTo>
                  <a:cubicBezTo>
                    <a:pt x="704" y="913"/>
                    <a:pt x="694" y="909"/>
                    <a:pt x="695" y="904"/>
                  </a:cubicBezTo>
                  <a:cubicBezTo>
                    <a:pt x="697" y="899"/>
                    <a:pt x="696" y="900"/>
                    <a:pt x="692" y="898"/>
                  </a:cubicBezTo>
                  <a:cubicBezTo>
                    <a:pt x="689" y="896"/>
                    <a:pt x="689" y="896"/>
                    <a:pt x="686" y="898"/>
                  </a:cubicBezTo>
                  <a:cubicBezTo>
                    <a:pt x="684" y="899"/>
                    <a:pt x="682" y="901"/>
                    <a:pt x="680" y="903"/>
                  </a:cubicBezTo>
                  <a:cubicBezTo>
                    <a:pt x="679" y="904"/>
                    <a:pt x="682" y="907"/>
                    <a:pt x="683" y="909"/>
                  </a:cubicBezTo>
                  <a:cubicBezTo>
                    <a:pt x="677" y="911"/>
                    <a:pt x="677" y="912"/>
                    <a:pt x="674" y="905"/>
                  </a:cubicBezTo>
                  <a:cubicBezTo>
                    <a:pt x="673" y="909"/>
                    <a:pt x="667" y="903"/>
                    <a:pt x="663" y="902"/>
                  </a:cubicBezTo>
                  <a:cubicBezTo>
                    <a:pt x="662" y="902"/>
                    <a:pt x="661" y="904"/>
                    <a:pt x="659" y="903"/>
                  </a:cubicBezTo>
                  <a:cubicBezTo>
                    <a:pt x="658" y="902"/>
                    <a:pt x="656" y="900"/>
                    <a:pt x="654" y="899"/>
                  </a:cubicBezTo>
                  <a:cubicBezTo>
                    <a:pt x="650" y="896"/>
                    <a:pt x="643" y="892"/>
                    <a:pt x="640" y="888"/>
                  </a:cubicBezTo>
                  <a:cubicBezTo>
                    <a:pt x="638" y="885"/>
                    <a:pt x="639" y="879"/>
                    <a:pt x="636" y="876"/>
                  </a:cubicBezTo>
                  <a:cubicBezTo>
                    <a:pt x="629" y="868"/>
                    <a:pt x="625" y="861"/>
                    <a:pt x="615" y="858"/>
                  </a:cubicBezTo>
                  <a:cubicBezTo>
                    <a:pt x="607" y="856"/>
                    <a:pt x="594" y="855"/>
                    <a:pt x="588" y="849"/>
                  </a:cubicBezTo>
                  <a:cubicBezTo>
                    <a:pt x="583" y="844"/>
                    <a:pt x="577" y="839"/>
                    <a:pt x="572" y="833"/>
                  </a:cubicBezTo>
                  <a:cubicBezTo>
                    <a:pt x="569" y="830"/>
                    <a:pt x="564" y="834"/>
                    <a:pt x="559" y="835"/>
                  </a:cubicBezTo>
                  <a:cubicBezTo>
                    <a:pt x="550" y="838"/>
                    <a:pt x="540" y="831"/>
                    <a:pt x="531" y="827"/>
                  </a:cubicBezTo>
                  <a:cubicBezTo>
                    <a:pt x="524" y="824"/>
                    <a:pt x="516" y="821"/>
                    <a:pt x="509" y="818"/>
                  </a:cubicBezTo>
                  <a:cubicBezTo>
                    <a:pt x="507" y="817"/>
                    <a:pt x="503" y="817"/>
                    <a:pt x="501" y="815"/>
                  </a:cubicBezTo>
                  <a:cubicBezTo>
                    <a:pt x="496" y="810"/>
                    <a:pt x="491" y="805"/>
                    <a:pt x="486" y="800"/>
                  </a:cubicBezTo>
                  <a:cubicBezTo>
                    <a:pt x="482" y="796"/>
                    <a:pt x="485" y="793"/>
                    <a:pt x="486" y="787"/>
                  </a:cubicBezTo>
                  <a:cubicBezTo>
                    <a:pt x="488" y="783"/>
                    <a:pt x="480" y="775"/>
                    <a:pt x="478" y="772"/>
                  </a:cubicBezTo>
                  <a:cubicBezTo>
                    <a:pt x="476" y="768"/>
                    <a:pt x="474" y="766"/>
                    <a:pt x="470" y="763"/>
                  </a:cubicBezTo>
                  <a:cubicBezTo>
                    <a:pt x="465" y="758"/>
                    <a:pt x="460" y="753"/>
                    <a:pt x="455" y="748"/>
                  </a:cubicBezTo>
                  <a:cubicBezTo>
                    <a:pt x="454" y="747"/>
                    <a:pt x="455" y="744"/>
                    <a:pt x="456" y="742"/>
                  </a:cubicBezTo>
                  <a:cubicBezTo>
                    <a:pt x="456" y="741"/>
                    <a:pt x="453" y="738"/>
                    <a:pt x="452" y="737"/>
                  </a:cubicBezTo>
                  <a:cubicBezTo>
                    <a:pt x="449" y="733"/>
                    <a:pt x="446" y="728"/>
                    <a:pt x="441" y="725"/>
                  </a:cubicBezTo>
                  <a:cubicBezTo>
                    <a:pt x="437" y="722"/>
                    <a:pt x="433" y="720"/>
                    <a:pt x="432" y="715"/>
                  </a:cubicBezTo>
                  <a:cubicBezTo>
                    <a:pt x="431" y="712"/>
                    <a:pt x="429" y="699"/>
                    <a:pt x="426" y="698"/>
                  </a:cubicBezTo>
                  <a:cubicBezTo>
                    <a:pt x="421" y="696"/>
                    <a:pt x="417" y="693"/>
                    <a:pt x="412" y="691"/>
                  </a:cubicBezTo>
                  <a:cubicBezTo>
                    <a:pt x="414" y="697"/>
                    <a:pt x="415" y="707"/>
                    <a:pt x="418" y="711"/>
                  </a:cubicBezTo>
                  <a:cubicBezTo>
                    <a:pt x="423" y="717"/>
                    <a:pt x="428" y="722"/>
                    <a:pt x="431" y="730"/>
                  </a:cubicBezTo>
                  <a:cubicBezTo>
                    <a:pt x="432" y="734"/>
                    <a:pt x="434" y="735"/>
                    <a:pt x="437" y="738"/>
                  </a:cubicBezTo>
                  <a:cubicBezTo>
                    <a:pt x="440" y="741"/>
                    <a:pt x="440" y="744"/>
                    <a:pt x="442" y="748"/>
                  </a:cubicBezTo>
                  <a:cubicBezTo>
                    <a:pt x="443" y="751"/>
                    <a:pt x="444" y="754"/>
                    <a:pt x="445" y="758"/>
                  </a:cubicBezTo>
                  <a:cubicBezTo>
                    <a:pt x="445" y="764"/>
                    <a:pt x="447" y="760"/>
                    <a:pt x="449" y="761"/>
                  </a:cubicBezTo>
                  <a:cubicBezTo>
                    <a:pt x="451" y="762"/>
                    <a:pt x="455" y="766"/>
                    <a:pt x="455" y="769"/>
                  </a:cubicBezTo>
                  <a:cubicBezTo>
                    <a:pt x="454" y="773"/>
                    <a:pt x="451" y="774"/>
                    <a:pt x="449" y="771"/>
                  </a:cubicBezTo>
                  <a:cubicBezTo>
                    <a:pt x="445" y="765"/>
                    <a:pt x="439" y="761"/>
                    <a:pt x="434" y="757"/>
                  </a:cubicBezTo>
                  <a:cubicBezTo>
                    <a:pt x="432" y="756"/>
                    <a:pt x="433" y="748"/>
                    <a:pt x="433" y="746"/>
                  </a:cubicBezTo>
                  <a:cubicBezTo>
                    <a:pt x="433" y="743"/>
                    <a:pt x="428" y="741"/>
                    <a:pt x="426" y="739"/>
                  </a:cubicBezTo>
                  <a:cubicBezTo>
                    <a:pt x="424" y="738"/>
                    <a:pt x="422" y="738"/>
                    <a:pt x="419" y="736"/>
                  </a:cubicBezTo>
                  <a:cubicBezTo>
                    <a:pt x="417" y="734"/>
                    <a:pt x="414" y="732"/>
                    <a:pt x="411" y="729"/>
                  </a:cubicBezTo>
                  <a:cubicBezTo>
                    <a:pt x="415" y="729"/>
                    <a:pt x="422" y="728"/>
                    <a:pt x="418" y="722"/>
                  </a:cubicBezTo>
                  <a:cubicBezTo>
                    <a:pt x="414" y="717"/>
                    <a:pt x="413" y="714"/>
                    <a:pt x="407" y="712"/>
                  </a:cubicBezTo>
                  <a:cubicBezTo>
                    <a:pt x="404" y="710"/>
                    <a:pt x="403" y="704"/>
                    <a:pt x="401" y="700"/>
                  </a:cubicBezTo>
                  <a:cubicBezTo>
                    <a:pt x="399" y="693"/>
                    <a:pt x="396" y="687"/>
                    <a:pt x="394" y="680"/>
                  </a:cubicBezTo>
                  <a:cubicBezTo>
                    <a:pt x="391" y="673"/>
                    <a:pt x="382" y="667"/>
                    <a:pt x="375" y="665"/>
                  </a:cubicBezTo>
                  <a:cubicBezTo>
                    <a:pt x="369" y="664"/>
                    <a:pt x="367" y="664"/>
                    <a:pt x="365" y="659"/>
                  </a:cubicBezTo>
                  <a:cubicBezTo>
                    <a:pt x="362" y="653"/>
                    <a:pt x="360" y="647"/>
                    <a:pt x="357" y="641"/>
                  </a:cubicBezTo>
                  <a:cubicBezTo>
                    <a:pt x="353" y="632"/>
                    <a:pt x="345" y="627"/>
                    <a:pt x="342" y="618"/>
                  </a:cubicBezTo>
                  <a:cubicBezTo>
                    <a:pt x="339" y="605"/>
                    <a:pt x="339" y="597"/>
                    <a:pt x="339" y="584"/>
                  </a:cubicBezTo>
                  <a:cubicBezTo>
                    <a:pt x="340" y="573"/>
                    <a:pt x="341" y="562"/>
                    <a:pt x="341" y="552"/>
                  </a:cubicBezTo>
                  <a:cubicBezTo>
                    <a:pt x="342" y="541"/>
                    <a:pt x="339" y="534"/>
                    <a:pt x="336" y="524"/>
                  </a:cubicBezTo>
                  <a:cubicBezTo>
                    <a:pt x="342" y="526"/>
                    <a:pt x="348" y="528"/>
                    <a:pt x="354" y="530"/>
                  </a:cubicBezTo>
                  <a:cubicBezTo>
                    <a:pt x="354" y="521"/>
                    <a:pt x="354" y="520"/>
                    <a:pt x="349" y="514"/>
                  </a:cubicBezTo>
                  <a:cubicBezTo>
                    <a:pt x="344" y="509"/>
                    <a:pt x="340" y="506"/>
                    <a:pt x="335" y="502"/>
                  </a:cubicBezTo>
                  <a:cubicBezTo>
                    <a:pt x="331" y="499"/>
                    <a:pt x="326" y="499"/>
                    <a:pt x="321" y="497"/>
                  </a:cubicBezTo>
                  <a:cubicBezTo>
                    <a:pt x="313" y="494"/>
                    <a:pt x="312" y="493"/>
                    <a:pt x="308" y="485"/>
                  </a:cubicBezTo>
                  <a:cubicBezTo>
                    <a:pt x="304" y="475"/>
                    <a:pt x="290" y="470"/>
                    <a:pt x="291" y="460"/>
                  </a:cubicBezTo>
                  <a:cubicBezTo>
                    <a:pt x="292" y="450"/>
                    <a:pt x="291" y="450"/>
                    <a:pt x="283" y="445"/>
                  </a:cubicBezTo>
                  <a:cubicBezTo>
                    <a:pt x="282" y="445"/>
                    <a:pt x="277" y="455"/>
                    <a:pt x="274" y="450"/>
                  </a:cubicBezTo>
                  <a:cubicBezTo>
                    <a:pt x="272" y="446"/>
                    <a:pt x="268" y="436"/>
                    <a:pt x="264" y="435"/>
                  </a:cubicBezTo>
                  <a:cubicBezTo>
                    <a:pt x="258" y="432"/>
                    <a:pt x="257" y="431"/>
                    <a:pt x="254" y="425"/>
                  </a:cubicBezTo>
                  <a:cubicBezTo>
                    <a:pt x="250" y="420"/>
                    <a:pt x="247" y="413"/>
                    <a:pt x="243" y="409"/>
                  </a:cubicBezTo>
                  <a:cubicBezTo>
                    <a:pt x="239" y="405"/>
                    <a:pt x="234" y="403"/>
                    <a:pt x="230" y="400"/>
                  </a:cubicBezTo>
                  <a:cubicBezTo>
                    <a:pt x="220" y="393"/>
                    <a:pt x="211" y="390"/>
                    <a:pt x="200" y="386"/>
                  </a:cubicBezTo>
                  <a:cubicBezTo>
                    <a:pt x="196" y="384"/>
                    <a:pt x="190" y="388"/>
                    <a:pt x="186" y="387"/>
                  </a:cubicBezTo>
                  <a:cubicBezTo>
                    <a:pt x="181" y="386"/>
                    <a:pt x="176" y="380"/>
                    <a:pt x="172" y="378"/>
                  </a:cubicBezTo>
                  <a:cubicBezTo>
                    <a:pt x="166" y="374"/>
                    <a:pt x="165" y="373"/>
                    <a:pt x="158" y="374"/>
                  </a:cubicBezTo>
                  <a:cubicBezTo>
                    <a:pt x="153" y="374"/>
                    <a:pt x="150" y="376"/>
                    <a:pt x="152" y="383"/>
                  </a:cubicBezTo>
                  <a:cubicBezTo>
                    <a:pt x="154" y="389"/>
                    <a:pt x="131" y="395"/>
                    <a:pt x="126" y="397"/>
                  </a:cubicBezTo>
                  <a:cubicBezTo>
                    <a:pt x="125" y="394"/>
                    <a:pt x="126" y="393"/>
                    <a:pt x="128" y="392"/>
                  </a:cubicBezTo>
                  <a:cubicBezTo>
                    <a:pt x="124" y="391"/>
                    <a:pt x="127" y="379"/>
                    <a:pt x="130" y="378"/>
                  </a:cubicBezTo>
                  <a:cubicBezTo>
                    <a:pt x="136" y="375"/>
                    <a:pt x="138" y="375"/>
                    <a:pt x="145" y="375"/>
                  </a:cubicBezTo>
                  <a:cubicBezTo>
                    <a:pt x="143" y="374"/>
                    <a:pt x="142" y="372"/>
                    <a:pt x="140" y="371"/>
                  </a:cubicBezTo>
                  <a:cubicBezTo>
                    <a:pt x="142" y="370"/>
                    <a:pt x="144" y="368"/>
                    <a:pt x="146" y="367"/>
                  </a:cubicBezTo>
                  <a:cubicBezTo>
                    <a:pt x="135" y="369"/>
                    <a:pt x="131" y="371"/>
                    <a:pt x="123" y="378"/>
                  </a:cubicBezTo>
                  <a:cubicBezTo>
                    <a:pt x="115" y="383"/>
                    <a:pt x="112" y="390"/>
                    <a:pt x="107" y="398"/>
                  </a:cubicBezTo>
                  <a:cubicBezTo>
                    <a:pt x="110" y="399"/>
                    <a:pt x="112" y="399"/>
                    <a:pt x="114" y="400"/>
                  </a:cubicBezTo>
                  <a:cubicBezTo>
                    <a:pt x="107" y="409"/>
                    <a:pt x="100" y="415"/>
                    <a:pt x="91" y="422"/>
                  </a:cubicBezTo>
                  <a:cubicBezTo>
                    <a:pt x="86" y="425"/>
                    <a:pt x="72" y="429"/>
                    <a:pt x="71" y="436"/>
                  </a:cubicBezTo>
                  <a:cubicBezTo>
                    <a:pt x="71" y="442"/>
                    <a:pt x="51" y="445"/>
                    <a:pt x="46" y="447"/>
                  </a:cubicBezTo>
                  <a:cubicBezTo>
                    <a:pt x="44" y="448"/>
                    <a:pt x="42" y="448"/>
                    <a:pt x="39" y="448"/>
                  </a:cubicBezTo>
                  <a:cubicBezTo>
                    <a:pt x="36" y="448"/>
                    <a:pt x="38" y="450"/>
                    <a:pt x="36" y="451"/>
                  </a:cubicBezTo>
                  <a:cubicBezTo>
                    <a:pt x="31" y="454"/>
                    <a:pt x="28" y="455"/>
                    <a:pt x="23" y="454"/>
                  </a:cubicBezTo>
                  <a:cubicBezTo>
                    <a:pt x="28" y="449"/>
                    <a:pt x="32" y="448"/>
                    <a:pt x="37" y="445"/>
                  </a:cubicBezTo>
                  <a:cubicBezTo>
                    <a:pt x="41" y="443"/>
                    <a:pt x="53" y="432"/>
                    <a:pt x="56" y="438"/>
                  </a:cubicBezTo>
                  <a:cubicBezTo>
                    <a:pt x="59" y="433"/>
                    <a:pt x="68" y="423"/>
                    <a:pt x="73" y="427"/>
                  </a:cubicBezTo>
                  <a:cubicBezTo>
                    <a:pt x="71" y="422"/>
                    <a:pt x="80" y="419"/>
                    <a:pt x="81" y="414"/>
                  </a:cubicBezTo>
                  <a:cubicBezTo>
                    <a:pt x="82" y="409"/>
                    <a:pt x="82" y="408"/>
                    <a:pt x="84" y="405"/>
                  </a:cubicBezTo>
                  <a:cubicBezTo>
                    <a:pt x="86" y="403"/>
                    <a:pt x="88" y="403"/>
                    <a:pt x="86" y="400"/>
                  </a:cubicBezTo>
                  <a:cubicBezTo>
                    <a:pt x="80" y="403"/>
                    <a:pt x="73" y="409"/>
                    <a:pt x="67" y="404"/>
                  </a:cubicBezTo>
                  <a:cubicBezTo>
                    <a:pt x="65" y="402"/>
                    <a:pt x="61" y="398"/>
                    <a:pt x="58" y="399"/>
                  </a:cubicBezTo>
                  <a:cubicBezTo>
                    <a:pt x="55" y="400"/>
                    <a:pt x="51" y="401"/>
                    <a:pt x="48" y="403"/>
                  </a:cubicBezTo>
                  <a:cubicBezTo>
                    <a:pt x="47" y="396"/>
                    <a:pt x="46" y="390"/>
                    <a:pt x="45" y="383"/>
                  </a:cubicBezTo>
                  <a:cubicBezTo>
                    <a:pt x="43" y="384"/>
                    <a:pt x="35" y="390"/>
                    <a:pt x="34" y="389"/>
                  </a:cubicBezTo>
                  <a:cubicBezTo>
                    <a:pt x="31" y="387"/>
                    <a:pt x="24" y="384"/>
                    <a:pt x="22" y="380"/>
                  </a:cubicBezTo>
                  <a:cubicBezTo>
                    <a:pt x="20" y="376"/>
                    <a:pt x="20" y="368"/>
                    <a:pt x="19" y="364"/>
                  </a:cubicBezTo>
                  <a:cubicBezTo>
                    <a:pt x="18" y="360"/>
                    <a:pt x="21" y="357"/>
                    <a:pt x="23" y="354"/>
                  </a:cubicBezTo>
                  <a:cubicBezTo>
                    <a:pt x="26" y="348"/>
                    <a:pt x="26" y="346"/>
                    <a:pt x="33" y="347"/>
                  </a:cubicBezTo>
                  <a:cubicBezTo>
                    <a:pt x="38" y="347"/>
                    <a:pt x="39" y="343"/>
                    <a:pt x="44" y="341"/>
                  </a:cubicBezTo>
                  <a:cubicBezTo>
                    <a:pt x="49" y="339"/>
                    <a:pt x="53" y="343"/>
                    <a:pt x="55" y="337"/>
                  </a:cubicBezTo>
                  <a:cubicBezTo>
                    <a:pt x="57" y="332"/>
                    <a:pt x="54" y="331"/>
                    <a:pt x="51" y="327"/>
                  </a:cubicBezTo>
                  <a:cubicBezTo>
                    <a:pt x="53" y="326"/>
                    <a:pt x="54" y="325"/>
                    <a:pt x="56" y="325"/>
                  </a:cubicBezTo>
                  <a:cubicBezTo>
                    <a:pt x="53" y="318"/>
                    <a:pt x="48" y="324"/>
                    <a:pt x="45" y="326"/>
                  </a:cubicBezTo>
                  <a:cubicBezTo>
                    <a:pt x="40" y="329"/>
                    <a:pt x="40" y="325"/>
                    <a:pt x="35" y="326"/>
                  </a:cubicBezTo>
                  <a:cubicBezTo>
                    <a:pt x="26" y="327"/>
                    <a:pt x="15" y="329"/>
                    <a:pt x="10" y="319"/>
                  </a:cubicBezTo>
                  <a:cubicBezTo>
                    <a:pt x="12" y="319"/>
                    <a:pt x="13" y="318"/>
                    <a:pt x="14" y="317"/>
                  </a:cubicBezTo>
                  <a:cubicBezTo>
                    <a:pt x="9" y="316"/>
                    <a:pt x="3" y="315"/>
                    <a:pt x="0" y="311"/>
                  </a:cubicBezTo>
                  <a:cubicBezTo>
                    <a:pt x="7" y="307"/>
                    <a:pt x="11"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8"/>
                    <a:pt x="50" y="298"/>
                  </a:cubicBezTo>
                  <a:cubicBezTo>
                    <a:pt x="48" y="296"/>
                    <a:pt x="47" y="294"/>
                    <a:pt x="50" y="293"/>
                  </a:cubicBezTo>
                  <a:cubicBezTo>
                    <a:pt x="45" y="292"/>
                    <a:pt x="40" y="291"/>
                    <a:pt x="35" y="290"/>
                  </a:cubicBezTo>
                  <a:cubicBezTo>
                    <a:pt x="31" y="288"/>
                    <a:pt x="31" y="282"/>
                    <a:pt x="27" y="280"/>
                  </a:cubicBezTo>
                  <a:cubicBezTo>
                    <a:pt x="24" y="279"/>
                    <a:pt x="13" y="276"/>
                    <a:pt x="12" y="273"/>
                  </a:cubicBezTo>
                  <a:cubicBezTo>
                    <a:pt x="11" y="272"/>
                    <a:pt x="14" y="266"/>
                    <a:pt x="14" y="265"/>
                  </a:cubicBezTo>
                  <a:cubicBezTo>
                    <a:pt x="14" y="264"/>
                    <a:pt x="17" y="264"/>
                    <a:pt x="18" y="264"/>
                  </a:cubicBezTo>
                  <a:cubicBezTo>
                    <a:pt x="22" y="264"/>
                    <a:pt x="29" y="265"/>
                    <a:pt x="32" y="261"/>
                  </a:cubicBezTo>
                  <a:cubicBezTo>
                    <a:pt x="35" y="256"/>
                    <a:pt x="38" y="252"/>
                    <a:pt x="42" y="248"/>
                  </a:cubicBezTo>
                  <a:cubicBezTo>
                    <a:pt x="49" y="242"/>
                    <a:pt x="58" y="238"/>
                    <a:pt x="67" y="236"/>
                  </a:cubicBezTo>
                  <a:cubicBezTo>
                    <a:pt x="73" y="235"/>
                    <a:pt x="78" y="235"/>
                    <a:pt x="82" y="231"/>
                  </a:cubicBezTo>
                  <a:cubicBezTo>
                    <a:pt x="89" y="226"/>
                    <a:pt x="88" y="226"/>
                    <a:pt x="96" y="230"/>
                  </a:cubicBezTo>
                  <a:cubicBezTo>
                    <a:pt x="102" y="233"/>
                    <a:pt x="120" y="229"/>
                    <a:pt x="123" y="236"/>
                  </a:cubicBezTo>
                  <a:cubicBezTo>
                    <a:pt x="125" y="242"/>
                    <a:pt x="144" y="242"/>
                    <a:pt x="150" y="242"/>
                  </a:cubicBezTo>
                  <a:cubicBezTo>
                    <a:pt x="159" y="244"/>
                    <a:pt x="169" y="245"/>
                    <a:pt x="178" y="246"/>
                  </a:cubicBezTo>
                  <a:cubicBezTo>
                    <a:pt x="192" y="249"/>
                    <a:pt x="206" y="251"/>
                    <a:pt x="219" y="254"/>
                  </a:cubicBezTo>
                  <a:cubicBezTo>
                    <a:pt x="228" y="255"/>
                    <a:pt x="237" y="261"/>
                    <a:pt x="246" y="264"/>
                  </a:cubicBezTo>
                  <a:cubicBezTo>
                    <a:pt x="247" y="265"/>
                    <a:pt x="257" y="253"/>
                    <a:pt x="258" y="252"/>
                  </a:cubicBezTo>
                  <a:cubicBezTo>
                    <a:pt x="261" y="249"/>
                    <a:pt x="266" y="257"/>
                    <a:pt x="269" y="256"/>
                  </a:cubicBezTo>
                  <a:cubicBezTo>
                    <a:pt x="274" y="254"/>
                    <a:pt x="296" y="240"/>
                    <a:pt x="299" y="245"/>
                  </a:cubicBezTo>
                  <a:cubicBezTo>
                    <a:pt x="291" y="250"/>
                    <a:pt x="283" y="254"/>
                    <a:pt x="275" y="258"/>
                  </a:cubicBezTo>
                  <a:cubicBezTo>
                    <a:pt x="281" y="262"/>
                    <a:pt x="301" y="244"/>
                    <a:pt x="303" y="252"/>
                  </a:cubicBezTo>
                  <a:cubicBezTo>
                    <a:pt x="306" y="249"/>
                    <a:pt x="308" y="246"/>
                    <a:pt x="310" y="244"/>
                  </a:cubicBezTo>
                  <a:cubicBezTo>
                    <a:pt x="312" y="241"/>
                    <a:pt x="308" y="241"/>
                    <a:pt x="311" y="238"/>
                  </a:cubicBezTo>
                  <a:cubicBezTo>
                    <a:pt x="317" y="245"/>
                    <a:pt x="323" y="252"/>
                    <a:pt x="330" y="258"/>
                  </a:cubicBezTo>
                  <a:cubicBezTo>
                    <a:pt x="332" y="251"/>
                    <a:pt x="333" y="249"/>
                    <a:pt x="338" y="244"/>
                  </a:cubicBezTo>
                  <a:cubicBezTo>
                    <a:pt x="341" y="248"/>
                    <a:pt x="336" y="249"/>
                    <a:pt x="340" y="251"/>
                  </a:cubicBezTo>
                  <a:cubicBezTo>
                    <a:pt x="341" y="252"/>
                    <a:pt x="339" y="256"/>
                    <a:pt x="338" y="257"/>
                  </a:cubicBezTo>
                  <a:cubicBezTo>
                    <a:pt x="341" y="256"/>
                    <a:pt x="346" y="256"/>
                    <a:pt x="348" y="255"/>
                  </a:cubicBezTo>
                  <a:cubicBezTo>
                    <a:pt x="349" y="254"/>
                    <a:pt x="347" y="251"/>
                    <a:pt x="348" y="250"/>
                  </a:cubicBezTo>
                  <a:cubicBezTo>
                    <a:pt x="350" y="250"/>
                    <a:pt x="351" y="250"/>
                    <a:pt x="353" y="250"/>
                  </a:cubicBezTo>
                  <a:cubicBezTo>
                    <a:pt x="358" y="249"/>
                    <a:pt x="365" y="254"/>
                    <a:pt x="370" y="256"/>
                  </a:cubicBezTo>
                  <a:cubicBezTo>
                    <a:pt x="381" y="261"/>
                    <a:pt x="392" y="262"/>
                    <a:pt x="403" y="265"/>
                  </a:cubicBezTo>
                  <a:cubicBezTo>
                    <a:pt x="403" y="264"/>
                    <a:pt x="402" y="264"/>
                    <a:pt x="402" y="263"/>
                  </a:cubicBezTo>
                  <a:cubicBezTo>
                    <a:pt x="409" y="263"/>
                    <a:pt x="412" y="266"/>
                    <a:pt x="418" y="270"/>
                  </a:cubicBezTo>
                  <a:cubicBezTo>
                    <a:pt x="423" y="273"/>
                    <a:pt x="409" y="278"/>
                    <a:pt x="408" y="278"/>
                  </a:cubicBezTo>
                  <a:cubicBezTo>
                    <a:pt x="413" y="280"/>
                    <a:pt x="418" y="282"/>
                    <a:pt x="422" y="282"/>
                  </a:cubicBezTo>
                  <a:cubicBezTo>
                    <a:pt x="430" y="281"/>
                    <a:pt x="438" y="281"/>
                    <a:pt x="446" y="280"/>
                  </a:cubicBezTo>
                  <a:cubicBezTo>
                    <a:pt x="449" y="280"/>
                    <a:pt x="456" y="279"/>
                    <a:pt x="458" y="282"/>
                  </a:cubicBezTo>
                  <a:cubicBezTo>
                    <a:pt x="462" y="288"/>
                    <a:pt x="465" y="293"/>
                    <a:pt x="469" y="298"/>
                  </a:cubicBezTo>
                  <a:cubicBezTo>
                    <a:pt x="468" y="296"/>
                    <a:pt x="468" y="294"/>
                    <a:pt x="467" y="291"/>
                  </a:cubicBezTo>
                  <a:cubicBezTo>
                    <a:pt x="467" y="290"/>
                    <a:pt x="468" y="289"/>
                    <a:pt x="468" y="287"/>
                  </a:cubicBezTo>
                  <a:cubicBezTo>
                    <a:pt x="467" y="282"/>
                    <a:pt x="465" y="283"/>
                    <a:pt x="468" y="278"/>
                  </a:cubicBezTo>
                  <a:cubicBezTo>
                    <a:pt x="470" y="274"/>
                    <a:pt x="486" y="274"/>
                    <a:pt x="482" y="268"/>
                  </a:cubicBezTo>
                  <a:cubicBezTo>
                    <a:pt x="474" y="271"/>
                    <a:pt x="469" y="274"/>
                    <a:pt x="461" y="274"/>
                  </a:cubicBezTo>
                  <a:cubicBezTo>
                    <a:pt x="462" y="267"/>
                    <a:pt x="465" y="268"/>
                    <a:pt x="472" y="265"/>
                  </a:cubicBezTo>
                  <a:cubicBezTo>
                    <a:pt x="478" y="263"/>
                    <a:pt x="479" y="263"/>
                    <a:pt x="485" y="266"/>
                  </a:cubicBezTo>
                  <a:cubicBezTo>
                    <a:pt x="487" y="267"/>
                    <a:pt x="488" y="271"/>
                    <a:pt x="489" y="273"/>
                  </a:cubicBezTo>
                  <a:cubicBezTo>
                    <a:pt x="490" y="275"/>
                    <a:pt x="492" y="275"/>
                    <a:pt x="494" y="275"/>
                  </a:cubicBezTo>
                  <a:cubicBezTo>
                    <a:pt x="499" y="276"/>
                    <a:pt x="504" y="278"/>
                    <a:pt x="508" y="280"/>
                  </a:cubicBezTo>
                  <a:cubicBezTo>
                    <a:pt x="512" y="281"/>
                    <a:pt x="535" y="284"/>
                    <a:pt x="535" y="281"/>
                  </a:cubicBezTo>
                  <a:cubicBezTo>
                    <a:pt x="537" y="274"/>
                    <a:pt x="538" y="271"/>
                    <a:pt x="545" y="271"/>
                  </a:cubicBezTo>
                  <a:cubicBezTo>
                    <a:pt x="549" y="271"/>
                    <a:pt x="554" y="274"/>
                    <a:pt x="558" y="275"/>
                  </a:cubicBezTo>
                  <a:cubicBezTo>
                    <a:pt x="558" y="277"/>
                    <a:pt x="555" y="283"/>
                    <a:pt x="556" y="285"/>
                  </a:cubicBezTo>
                  <a:cubicBezTo>
                    <a:pt x="556" y="287"/>
                    <a:pt x="562" y="290"/>
                    <a:pt x="564" y="291"/>
                  </a:cubicBezTo>
                  <a:cubicBezTo>
                    <a:pt x="562" y="284"/>
                    <a:pt x="559" y="278"/>
                    <a:pt x="568" y="276"/>
                  </a:cubicBezTo>
                  <a:cubicBezTo>
                    <a:pt x="572" y="276"/>
                    <a:pt x="574" y="272"/>
                    <a:pt x="576" y="270"/>
                  </a:cubicBezTo>
                  <a:cubicBezTo>
                    <a:pt x="578" y="268"/>
                    <a:pt x="577" y="265"/>
                    <a:pt x="576" y="263"/>
                  </a:cubicBezTo>
                  <a:cubicBezTo>
                    <a:pt x="574" y="264"/>
                    <a:pt x="572" y="265"/>
                    <a:pt x="570" y="266"/>
                  </a:cubicBezTo>
                  <a:cubicBezTo>
                    <a:pt x="569" y="259"/>
                    <a:pt x="574" y="258"/>
                    <a:pt x="579" y="257"/>
                  </a:cubicBezTo>
                  <a:cubicBezTo>
                    <a:pt x="579" y="252"/>
                    <a:pt x="573" y="256"/>
                    <a:pt x="570" y="255"/>
                  </a:cubicBezTo>
                  <a:cubicBezTo>
                    <a:pt x="567" y="254"/>
                    <a:pt x="558" y="252"/>
                    <a:pt x="557" y="249"/>
                  </a:cubicBezTo>
                  <a:cubicBezTo>
                    <a:pt x="555" y="243"/>
                    <a:pt x="555" y="239"/>
                    <a:pt x="555" y="232"/>
                  </a:cubicBezTo>
                  <a:cubicBezTo>
                    <a:pt x="555" y="226"/>
                    <a:pt x="558" y="225"/>
                    <a:pt x="563" y="227"/>
                  </a:cubicBezTo>
                  <a:cubicBezTo>
                    <a:pt x="564" y="224"/>
                    <a:pt x="561" y="223"/>
                    <a:pt x="559" y="223"/>
                  </a:cubicBezTo>
                  <a:cubicBezTo>
                    <a:pt x="564" y="220"/>
                    <a:pt x="564" y="221"/>
                    <a:pt x="564" y="215"/>
                  </a:cubicBezTo>
                  <a:cubicBezTo>
                    <a:pt x="564" y="209"/>
                    <a:pt x="564" y="207"/>
                    <a:pt x="561" y="203"/>
                  </a:cubicBezTo>
                  <a:cubicBezTo>
                    <a:pt x="560" y="199"/>
                    <a:pt x="561" y="194"/>
                    <a:pt x="561" y="190"/>
                  </a:cubicBezTo>
                  <a:cubicBezTo>
                    <a:pt x="561" y="187"/>
                    <a:pt x="566" y="189"/>
                    <a:pt x="569" y="189"/>
                  </a:cubicBezTo>
                  <a:cubicBezTo>
                    <a:pt x="560" y="179"/>
                    <a:pt x="575" y="182"/>
                    <a:pt x="581" y="182"/>
                  </a:cubicBezTo>
                  <a:cubicBezTo>
                    <a:pt x="589" y="182"/>
                    <a:pt x="595" y="183"/>
                    <a:pt x="603" y="185"/>
                  </a:cubicBezTo>
                  <a:cubicBezTo>
                    <a:pt x="600" y="190"/>
                    <a:pt x="595" y="200"/>
                    <a:pt x="591" y="203"/>
                  </a:cubicBezTo>
                  <a:cubicBezTo>
                    <a:pt x="586" y="206"/>
                    <a:pt x="576" y="204"/>
                    <a:pt x="572" y="204"/>
                  </a:cubicBezTo>
                  <a:cubicBezTo>
                    <a:pt x="586" y="206"/>
                    <a:pt x="569" y="215"/>
                    <a:pt x="570" y="220"/>
                  </a:cubicBezTo>
                  <a:cubicBezTo>
                    <a:pt x="578" y="218"/>
                    <a:pt x="582" y="225"/>
                    <a:pt x="583" y="232"/>
                  </a:cubicBezTo>
                  <a:cubicBezTo>
                    <a:pt x="584" y="236"/>
                    <a:pt x="591" y="241"/>
                    <a:pt x="594" y="245"/>
                  </a:cubicBezTo>
                  <a:cubicBezTo>
                    <a:pt x="590" y="247"/>
                    <a:pt x="587" y="250"/>
                    <a:pt x="583" y="252"/>
                  </a:cubicBezTo>
                  <a:cubicBezTo>
                    <a:pt x="587" y="253"/>
                    <a:pt x="590" y="256"/>
                    <a:pt x="593" y="253"/>
                  </a:cubicBezTo>
                  <a:cubicBezTo>
                    <a:pt x="596" y="251"/>
                    <a:pt x="599" y="254"/>
                    <a:pt x="602" y="256"/>
                  </a:cubicBezTo>
                  <a:cubicBezTo>
                    <a:pt x="601" y="257"/>
                    <a:pt x="599" y="258"/>
                    <a:pt x="597" y="259"/>
                  </a:cubicBezTo>
                  <a:cubicBezTo>
                    <a:pt x="601" y="262"/>
                    <a:pt x="603" y="262"/>
                    <a:pt x="601" y="267"/>
                  </a:cubicBezTo>
                  <a:cubicBezTo>
                    <a:pt x="600" y="271"/>
                    <a:pt x="600" y="272"/>
                    <a:pt x="604" y="275"/>
                  </a:cubicBezTo>
                  <a:cubicBezTo>
                    <a:pt x="606" y="271"/>
                    <a:pt x="607" y="269"/>
                    <a:pt x="608" y="265"/>
                  </a:cubicBezTo>
                  <a:cubicBezTo>
                    <a:pt x="608" y="263"/>
                    <a:pt x="609" y="257"/>
                    <a:pt x="612" y="259"/>
                  </a:cubicBezTo>
                  <a:cubicBezTo>
                    <a:pt x="614" y="260"/>
                    <a:pt x="621" y="262"/>
                    <a:pt x="621" y="265"/>
                  </a:cubicBezTo>
                  <a:cubicBezTo>
                    <a:pt x="622" y="268"/>
                    <a:pt x="624" y="273"/>
                    <a:pt x="620" y="275"/>
                  </a:cubicBezTo>
                  <a:cubicBezTo>
                    <a:pt x="620" y="274"/>
                    <a:pt x="619" y="273"/>
                    <a:pt x="619" y="272"/>
                  </a:cubicBezTo>
                  <a:cubicBezTo>
                    <a:pt x="609" y="277"/>
                    <a:pt x="631" y="297"/>
                    <a:pt x="632" y="286"/>
                  </a:cubicBezTo>
                  <a:cubicBezTo>
                    <a:pt x="632" y="283"/>
                    <a:pt x="632" y="281"/>
                    <a:pt x="634" y="279"/>
                  </a:cubicBezTo>
                  <a:cubicBezTo>
                    <a:pt x="635" y="278"/>
                    <a:pt x="639" y="277"/>
                    <a:pt x="639" y="275"/>
                  </a:cubicBezTo>
                  <a:cubicBezTo>
                    <a:pt x="639" y="267"/>
                    <a:pt x="639" y="267"/>
                    <a:pt x="645" y="264"/>
                  </a:cubicBezTo>
                  <a:cubicBezTo>
                    <a:pt x="643" y="260"/>
                    <a:pt x="640" y="258"/>
                    <a:pt x="641" y="253"/>
                  </a:cubicBezTo>
                  <a:cubicBezTo>
                    <a:pt x="642" y="248"/>
                    <a:pt x="645" y="249"/>
                    <a:pt x="649" y="250"/>
                  </a:cubicBezTo>
                  <a:cubicBezTo>
                    <a:pt x="652" y="251"/>
                    <a:pt x="660" y="250"/>
                    <a:pt x="662" y="253"/>
                  </a:cubicBezTo>
                  <a:cubicBezTo>
                    <a:pt x="666" y="257"/>
                    <a:pt x="667" y="258"/>
                    <a:pt x="673" y="259"/>
                  </a:cubicBezTo>
                  <a:cubicBezTo>
                    <a:pt x="670" y="263"/>
                    <a:pt x="674" y="266"/>
                    <a:pt x="672" y="269"/>
                  </a:cubicBezTo>
                  <a:cubicBezTo>
                    <a:pt x="670" y="271"/>
                    <a:pt x="665" y="270"/>
                    <a:pt x="663" y="270"/>
                  </a:cubicBezTo>
                  <a:cubicBezTo>
                    <a:pt x="665" y="274"/>
                    <a:pt x="666" y="278"/>
                    <a:pt x="669" y="281"/>
                  </a:cubicBezTo>
                  <a:cubicBezTo>
                    <a:pt x="673" y="285"/>
                    <a:pt x="675" y="287"/>
                    <a:pt x="671" y="292"/>
                  </a:cubicBezTo>
                  <a:cubicBezTo>
                    <a:pt x="668" y="296"/>
                    <a:pt x="662" y="298"/>
                    <a:pt x="658" y="300"/>
                  </a:cubicBezTo>
                  <a:cubicBezTo>
                    <a:pt x="655" y="302"/>
                    <a:pt x="653" y="297"/>
                    <a:pt x="650" y="295"/>
                  </a:cubicBezTo>
                  <a:cubicBezTo>
                    <a:pt x="651" y="298"/>
                    <a:pt x="653" y="301"/>
                    <a:pt x="654" y="304"/>
                  </a:cubicBezTo>
                  <a:cubicBezTo>
                    <a:pt x="652" y="303"/>
                    <a:pt x="650" y="302"/>
                    <a:pt x="648" y="301"/>
                  </a:cubicBezTo>
                  <a:cubicBezTo>
                    <a:pt x="648" y="302"/>
                    <a:pt x="648" y="303"/>
                    <a:pt x="649" y="304"/>
                  </a:cubicBezTo>
                  <a:cubicBezTo>
                    <a:pt x="646" y="303"/>
                    <a:pt x="644" y="302"/>
                    <a:pt x="642" y="302"/>
                  </a:cubicBezTo>
                  <a:cubicBezTo>
                    <a:pt x="641" y="302"/>
                    <a:pt x="642" y="298"/>
                    <a:pt x="640" y="298"/>
                  </a:cubicBezTo>
                  <a:cubicBezTo>
                    <a:pt x="637" y="298"/>
                    <a:pt x="632" y="297"/>
                    <a:pt x="631" y="301"/>
                  </a:cubicBezTo>
                  <a:cubicBezTo>
                    <a:pt x="633" y="302"/>
                    <a:pt x="635" y="303"/>
                    <a:pt x="637" y="304"/>
                  </a:cubicBezTo>
                  <a:cubicBezTo>
                    <a:pt x="635" y="307"/>
                    <a:pt x="633" y="311"/>
                    <a:pt x="630" y="313"/>
                  </a:cubicBezTo>
                  <a:cubicBezTo>
                    <a:pt x="625" y="316"/>
                    <a:pt x="623" y="314"/>
                    <a:pt x="618" y="311"/>
                  </a:cubicBezTo>
                  <a:cubicBezTo>
                    <a:pt x="610" y="307"/>
                    <a:pt x="603" y="307"/>
                    <a:pt x="595" y="307"/>
                  </a:cubicBezTo>
                  <a:cubicBezTo>
                    <a:pt x="601" y="310"/>
                    <a:pt x="607" y="313"/>
                    <a:pt x="613" y="316"/>
                  </a:cubicBezTo>
                  <a:cubicBezTo>
                    <a:pt x="617" y="318"/>
                    <a:pt x="624" y="317"/>
                    <a:pt x="629" y="318"/>
                  </a:cubicBezTo>
                  <a:cubicBezTo>
                    <a:pt x="627" y="321"/>
                    <a:pt x="624" y="330"/>
                    <a:pt x="621" y="332"/>
                  </a:cubicBezTo>
                  <a:cubicBezTo>
                    <a:pt x="619" y="332"/>
                    <a:pt x="616" y="334"/>
                    <a:pt x="614" y="334"/>
                  </a:cubicBezTo>
                  <a:cubicBezTo>
                    <a:pt x="612" y="334"/>
                    <a:pt x="610" y="333"/>
                    <a:pt x="607" y="335"/>
                  </a:cubicBezTo>
                  <a:cubicBezTo>
                    <a:pt x="601" y="339"/>
                    <a:pt x="600" y="340"/>
                    <a:pt x="593" y="337"/>
                  </a:cubicBezTo>
                  <a:cubicBezTo>
                    <a:pt x="588" y="336"/>
                    <a:pt x="583" y="335"/>
                    <a:pt x="579" y="333"/>
                  </a:cubicBezTo>
                  <a:cubicBezTo>
                    <a:pt x="582" y="335"/>
                    <a:pt x="585" y="336"/>
                    <a:pt x="588" y="338"/>
                  </a:cubicBezTo>
                  <a:cubicBezTo>
                    <a:pt x="587" y="338"/>
                    <a:pt x="587" y="339"/>
                    <a:pt x="586" y="340"/>
                  </a:cubicBezTo>
                  <a:cubicBezTo>
                    <a:pt x="591" y="339"/>
                    <a:pt x="592" y="339"/>
                    <a:pt x="597" y="341"/>
                  </a:cubicBezTo>
                  <a:cubicBezTo>
                    <a:pt x="599" y="342"/>
                    <a:pt x="603" y="346"/>
                    <a:pt x="599" y="348"/>
                  </a:cubicBezTo>
                  <a:cubicBezTo>
                    <a:pt x="594" y="350"/>
                    <a:pt x="592" y="350"/>
                    <a:pt x="588" y="350"/>
                  </a:cubicBezTo>
                  <a:cubicBezTo>
                    <a:pt x="586" y="349"/>
                    <a:pt x="584" y="355"/>
                    <a:pt x="583" y="356"/>
                  </a:cubicBezTo>
                  <a:cubicBezTo>
                    <a:pt x="579" y="362"/>
                    <a:pt x="573" y="368"/>
                    <a:pt x="572" y="376"/>
                  </a:cubicBezTo>
                  <a:cubicBezTo>
                    <a:pt x="570" y="384"/>
                    <a:pt x="568" y="392"/>
                    <a:pt x="567" y="400"/>
                  </a:cubicBezTo>
                  <a:cubicBezTo>
                    <a:pt x="570" y="401"/>
                    <a:pt x="577" y="401"/>
                    <a:pt x="580" y="403"/>
                  </a:cubicBezTo>
                  <a:cubicBezTo>
                    <a:pt x="582" y="406"/>
                    <a:pt x="584" y="415"/>
                    <a:pt x="585" y="419"/>
                  </a:cubicBezTo>
                  <a:cubicBezTo>
                    <a:pt x="588" y="425"/>
                    <a:pt x="589" y="423"/>
                    <a:pt x="595" y="422"/>
                  </a:cubicBezTo>
                  <a:cubicBezTo>
                    <a:pt x="599" y="421"/>
                    <a:pt x="602" y="423"/>
                    <a:pt x="606" y="424"/>
                  </a:cubicBezTo>
                  <a:cubicBezTo>
                    <a:pt x="615" y="428"/>
                    <a:pt x="622" y="431"/>
                    <a:pt x="630" y="437"/>
                  </a:cubicBezTo>
                  <a:cubicBezTo>
                    <a:pt x="633" y="439"/>
                    <a:pt x="638" y="444"/>
                    <a:pt x="641" y="445"/>
                  </a:cubicBezTo>
                  <a:cubicBezTo>
                    <a:pt x="646" y="445"/>
                    <a:pt x="651" y="446"/>
                    <a:pt x="656" y="446"/>
                  </a:cubicBezTo>
                  <a:cubicBezTo>
                    <a:pt x="657" y="446"/>
                    <a:pt x="666" y="446"/>
                    <a:pt x="666" y="448"/>
                  </a:cubicBezTo>
                  <a:cubicBezTo>
                    <a:pt x="666" y="455"/>
                    <a:pt x="666" y="461"/>
                    <a:pt x="665" y="468"/>
                  </a:cubicBezTo>
                  <a:cubicBezTo>
                    <a:pt x="665" y="477"/>
                    <a:pt x="674" y="484"/>
                    <a:pt x="679" y="491"/>
                  </a:cubicBezTo>
                  <a:cubicBezTo>
                    <a:pt x="685" y="497"/>
                    <a:pt x="696" y="485"/>
                    <a:pt x="695" y="479"/>
                  </a:cubicBezTo>
                  <a:cubicBezTo>
                    <a:pt x="694" y="474"/>
                    <a:pt x="693" y="468"/>
                    <a:pt x="692" y="462"/>
                  </a:cubicBezTo>
                  <a:cubicBezTo>
                    <a:pt x="691" y="459"/>
                    <a:pt x="687" y="455"/>
                    <a:pt x="686" y="452"/>
                  </a:cubicBezTo>
                  <a:cubicBezTo>
                    <a:pt x="691" y="448"/>
                    <a:pt x="702" y="444"/>
                    <a:pt x="707" y="438"/>
                  </a:cubicBezTo>
                  <a:cubicBezTo>
                    <a:pt x="710" y="433"/>
                    <a:pt x="711" y="419"/>
                    <a:pt x="706" y="415"/>
                  </a:cubicBezTo>
                  <a:cubicBezTo>
                    <a:pt x="703" y="412"/>
                    <a:pt x="700" y="409"/>
                    <a:pt x="698" y="405"/>
                  </a:cubicBezTo>
                  <a:cubicBezTo>
                    <a:pt x="694" y="400"/>
                    <a:pt x="693" y="400"/>
                    <a:pt x="697" y="396"/>
                  </a:cubicBezTo>
                  <a:cubicBezTo>
                    <a:pt x="702" y="392"/>
                    <a:pt x="703" y="392"/>
                    <a:pt x="701" y="386"/>
                  </a:cubicBezTo>
                  <a:cubicBezTo>
                    <a:pt x="700" y="382"/>
                    <a:pt x="698" y="378"/>
                    <a:pt x="699" y="374"/>
                  </a:cubicBezTo>
                  <a:cubicBezTo>
                    <a:pt x="701" y="367"/>
                    <a:pt x="701" y="366"/>
                    <a:pt x="699" y="359"/>
                  </a:cubicBezTo>
                  <a:cubicBezTo>
                    <a:pt x="698" y="355"/>
                    <a:pt x="700" y="354"/>
                    <a:pt x="705" y="353"/>
                  </a:cubicBezTo>
                  <a:cubicBezTo>
                    <a:pt x="712" y="352"/>
                    <a:pt x="720" y="359"/>
                    <a:pt x="727" y="356"/>
                  </a:cubicBezTo>
                  <a:cubicBezTo>
                    <a:pt x="732" y="353"/>
                    <a:pt x="733" y="356"/>
                    <a:pt x="738" y="359"/>
                  </a:cubicBezTo>
                  <a:cubicBezTo>
                    <a:pt x="740" y="361"/>
                    <a:pt x="746" y="363"/>
                    <a:pt x="747" y="366"/>
                  </a:cubicBezTo>
                  <a:cubicBezTo>
                    <a:pt x="748" y="370"/>
                    <a:pt x="750" y="374"/>
                    <a:pt x="755" y="373"/>
                  </a:cubicBezTo>
                  <a:cubicBezTo>
                    <a:pt x="759" y="372"/>
                    <a:pt x="761" y="374"/>
                    <a:pt x="765" y="376"/>
                  </a:cubicBezTo>
                  <a:cubicBezTo>
                    <a:pt x="763" y="380"/>
                    <a:pt x="762" y="380"/>
                    <a:pt x="762" y="384"/>
                  </a:cubicBezTo>
                  <a:cubicBezTo>
                    <a:pt x="763" y="388"/>
                    <a:pt x="764" y="392"/>
                    <a:pt x="763" y="395"/>
                  </a:cubicBezTo>
                  <a:cubicBezTo>
                    <a:pt x="764" y="395"/>
                    <a:pt x="765" y="396"/>
                    <a:pt x="766" y="395"/>
                  </a:cubicBezTo>
                  <a:cubicBezTo>
                    <a:pt x="764" y="398"/>
                    <a:pt x="759" y="401"/>
                    <a:pt x="762" y="404"/>
                  </a:cubicBezTo>
                  <a:cubicBezTo>
                    <a:pt x="767" y="389"/>
                    <a:pt x="784" y="422"/>
                    <a:pt x="788" y="402"/>
                  </a:cubicBezTo>
                  <a:cubicBezTo>
                    <a:pt x="789" y="402"/>
                    <a:pt x="790" y="403"/>
                    <a:pt x="791" y="403"/>
                  </a:cubicBezTo>
                  <a:cubicBezTo>
                    <a:pt x="793" y="399"/>
                    <a:pt x="797" y="395"/>
                    <a:pt x="796" y="390"/>
                  </a:cubicBezTo>
                  <a:cubicBezTo>
                    <a:pt x="795" y="387"/>
                    <a:pt x="800" y="380"/>
                    <a:pt x="803" y="381"/>
                  </a:cubicBezTo>
                  <a:cubicBezTo>
                    <a:pt x="803" y="383"/>
                    <a:pt x="803" y="385"/>
                    <a:pt x="802" y="386"/>
                  </a:cubicBezTo>
                  <a:cubicBezTo>
                    <a:pt x="810" y="387"/>
                    <a:pt x="815" y="403"/>
                    <a:pt x="819" y="409"/>
                  </a:cubicBezTo>
                  <a:cubicBezTo>
                    <a:pt x="821" y="413"/>
                    <a:pt x="827" y="420"/>
                    <a:pt x="827" y="424"/>
                  </a:cubicBezTo>
                  <a:cubicBezTo>
                    <a:pt x="828" y="426"/>
                    <a:pt x="824" y="429"/>
                    <a:pt x="824" y="431"/>
                  </a:cubicBezTo>
                  <a:cubicBezTo>
                    <a:pt x="824" y="432"/>
                    <a:pt x="828" y="435"/>
                    <a:pt x="829" y="435"/>
                  </a:cubicBezTo>
                  <a:cubicBezTo>
                    <a:pt x="831" y="437"/>
                    <a:pt x="834" y="438"/>
                    <a:pt x="835" y="440"/>
                  </a:cubicBezTo>
                  <a:cubicBezTo>
                    <a:pt x="837" y="443"/>
                    <a:pt x="834" y="445"/>
                    <a:pt x="837" y="445"/>
                  </a:cubicBezTo>
                  <a:cubicBezTo>
                    <a:pt x="843" y="446"/>
                    <a:pt x="846" y="446"/>
                    <a:pt x="851" y="449"/>
                  </a:cubicBezTo>
                  <a:cubicBezTo>
                    <a:pt x="854" y="452"/>
                    <a:pt x="861" y="455"/>
                    <a:pt x="854" y="456"/>
                  </a:cubicBezTo>
                  <a:cubicBezTo>
                    <a:pt x="849" y="457"/>
                    <a:pt x="845" y="458"/>
                    <a:pt x="841" y="459"/>
                  </a:cubicBezTo>
                  <a:cubicBezTo>
                    <a:pt x="844" y="460"/>
                    <a:pt x="847" y="459"/>
                    <a:pt x="850" y="458"/>
                  </a:cubicBezTo>
                  <a:cubicBezTo>
                    <a:pt x="848" y="461"/>
                    <a:pt x="842" y="461"/>
                    <a:pt x="839" y="462"/>
                  </a:cubicBezTo>
                  <a:cubicBezTo>
                    <a:pt x="836" y="463"/>
                    <a:pt x="837" y="470"/>
                    <a:pt x="838" y="468"/>
                  </a:cubicBezTo>
                  <a:cubicBezTo>
                    <a:pt x="840" y="466"/>
                    <a:pt x="841" y="465"/>
                    <a:pt x="843" y="464"/>
                  </a:cubicBezTo>
                  <a:cubicBezTo>
                    <a:pt x="845" y="464"/>
                    <a:pt x="844" y="463"/>
                    <a:pt x="846" y="462"/>
                  </a:cubicBezTo>
                  <a:cubicBezTo>
                    <a:pt x="848" y="460"/>
                    <a:pt x="852" y="460"/>
                    <a:pt x="855" y="459"/>
                  </a:cubicBezTo>
                  <a:cubicBezTo>
                    <a:pt x="853" y="459"/>
                    <a:pt x="853" y="458"/>
                    <a:pt x="852" y="457"/>
                  </a:cubicBezTo>
                  <a:cubicBezTo>
                    <a:pt x="854" y="457"/>
                    <a:pt x="859" y="458"/>
                    <a:pt x="860" y="460"/>
                  </a:cubicBezTo>
                  <a:cubicBezTo>
                    <a:pt x="861" y="464"/>
                    <a:pt x="857" y="464"/>
                    <a:pt x="859" y="467"/>
                  </a:cubicBezTo>
                  <a:cubicBezTo>
                    <a:pt x="862" y="462"/>
                    <a:pt x="865" y="464"/>
                    <a:pt x="869" y="466"/>
                  </a:cubicBezTo>
                  <a:cubicBezTo>
                    <a:pt x="872" y="467"/>
                    <a:pt x="870" y="473"/>
                    <a:pt x="869" y="475"/>
                  </a:cubicBezTo>
                  <a:cubicBezTo>
                    <a:pt x="868" y="479"/>
                    <a:pt x="872" y="480"/>
                    <a:pt x="869" y="484"/>
                  </a:cubicBezTo>
                  <a:cubicBezTo>
                    <a:pt x="868" y="486"/>
                    <a:pt x="862" y="489"/>
                    <a:pt x="860" y="490"/>
                  </a:cubicBezTo>
                  <a:cubicBezTo>
                    <a:pt x="857" y="491"/>
                    <a:pt x="854" y="490"/>
                    <a:pt x="850" y="491"/>
                  </a:cubicBezTo>
                  <a:cubicBezTo>
                    <a:pt x="846" y="493"/>
                    <a:pt x="845" y="495"/>
                    <a:pt x="842" y="498"/>
                  </a:cubicBezTo>
                  <a:cubicBezTo>
                    <a:pt x="836" y="504"/>
                    <a:pt x="832" y="505"/>
                    <a:pt x="824" y="504"/>
                  </a:cubicBezTo>
                  <a:cubicBezTo>
                    <a:pt x="815" y="503"/>
                    <a:pt x="808" y="503"/>
                    <a:pt x="799" y="503"/>
                  </a:cubicBezTo>
                  <a:cubicBezTo>
                    <a:pt x="792" y="504"/>
                    <a:pt x="784" y="501"/>
                    <a:pt x="782" y="511"/>
                  </a:cubicBezTo>
                  <a:cubicBezTo>
                    <a:pt x="782" y="514"/>
                    <a:pt x="774" y="515"/>
                    <a:pt x="773" y="516"/>
                  </a:cubicBezTo>
                  <a:cubicBezTo>
                    <a:pt x="769" y="518"/>
                    <a:pt x="767" y="522"/>
                    <a:pt x="764" y="525"/>
                  </a:cubicBezTo>
                  <a:cubicBezTo>
                    <a:pt x="759" y="531"/>
                    <a:pt x="756" y="537"/>
                    <a:pt x="750" y="541"/>
                  </a:cubicBezTo>
                  <a:cubicBezTo>
                    <a:pt x="760" y="536"/>
                    <a:pt x="766" y="526"/>
                    <a:pt x="776" y="521"/>
                  </a:cubicBezTo>
                  <a:cubicBezTo>
                    <a:pt x="782" y="518"/>
                    <a:pt x="801" y="507"/>
                    <a:pt x="806" y="520"/>
                  </a:cubicBezTo>
                  <a:cubicBezTo>
                    <a:pt x="805" y="519"/>
                    <a:pt x="804" y="519"/>
                    <a:pt x="803" y="519"/>
                  </a:cubicBezTo>
                  <a:cubicBezTo>
                    <a:pt x="808" y="522"/>
                    <a:pt x="801" y="524"/>
                    <a:pt x="799" y="527"/>
                  </a:cubicBezTo>
                  <a:cubicBezTo>
                    <a:pt x="796" y="529"/>
                    <a:pt x="793" y="525"/>
                    <a:pt x="789" y="527"/>
                  </a:cubicBezTo>
                  <a:cubicBezTo>
                    <a:pt x="791" y="527"/>
                    <a:pt x="794" y="531"/>
                    <a:pt x="795" y="531"/>
                  </a:cubicBezTo>
                  <a:cubicBezTo>
                    <a:pt x="797" y="531"/>
                    <a:pt x="799" y="530"/>
                    <a:pt x="801" y="531"/>
                  </a:cubicBezTo>
                  <a:cubicBezTo>
                    <a:pt x="801" y="534"/>
                    <a:pt x="799" y="536"/>
                    <a:pt x="797" y="538"/>
                  </a:cubicBezTo>
                  <a:cubicBezTo>
                    <a:pt x="798" y="538"/>
                    <a:pt x="800" y="538"/>
                    <a:pt x="801" y="538"/>
                  </a:cubicBezTo>
                  <a:cubicBezTo>
                    <a:pt x="799" y="543"/>
                    <a:pt x="804" y="547"/>
                    <a:pt x="808" y="548"/>
                  </a:cubicBezTo>
                  <a:cubicBezTo>
                    <a:pt x="808" y="549"/>
                    <a:pt x="807" y="549"/>
                    <a:pt x="807" y="549"/>
                  </a:cubicBezTo>
                  <a:cubicBezTo>
                    <a:pt x="813" y="552"/>
                    <a:pt x="818" y="554"/>
                    <a:pt x="823" y="551"/>
                  </a:cubicBezTo>
                  <a:cubicBezTo>
                    <a:pt x="824" y="552"/>
                    <a:pt x="824" y="552"/>
                    <a:pt x="824" y="553"/>
                  </a:cubicBezTo>
                  <a:cubicBezTo>
                    <a:pt x="825" y="553"/>
                    <a:pt x="826" y="553"/>
                    <a:pt x="827" y="552"/>
                  </a:cubicBezTo>
                  <a:cubicBezTo>
                    <a:pt x="824" y="548"/>
                    <a:pt x="831" y="542"/>
                    <a:pt x="833" y="538"/>
                  </a:cubicBezTo>
                  <a:cubicBezTo>
                    <a:pt x="838" y="540"/>
                    <a:pt x="835" y="544"/>
                    <a:pt x="834" y="547"/>
                  </a:cubicBezTo>
                  <a:cubicBezTo>
                    <a:pt x="837" y="545"/>
                    <a:pt x="842" y="550"/>
                    <a:pt x="839" y="551"/>
                  </a:cubicBezTo>
                  <a:cubicBezTo>
                    <a:pt x="835" y="552"/>
                    <a:pt x="832" y="555"/>
                    <a:pt x="828" y="554"/>
                  </a:cubicBezTo>
                  <a:cubicBezTo>
                    <a:pt x="829" y="555"/>
                    <a:pt x="829" y="556"/>
                    <a:pt x="830" y="557"/>
                  </a:cubicBezTo>
                  <a:cubicBezTo>
                    <a:pt x="825" y="559"/>
                    <a:pt x="821" y="561"/>
                    <a:pt x="816" y="563"/>
                  </a:cubicBezTo>
                  <a:cubicBezTo>
                    <a:pt x="814" y="563"/>
                    <a:pt x="812" y="564"/>
                    <a:pt x="811" y="565"/>
                  </a:cubicBezTo>
                  <a:cubicBezTo>
                    <a:pt x="809" y="567"/>
                    <a:pt x="808" y="563"/>
                    <a:pt x="807" y="564"/>
                  </a:cubicBezTo>
                  <a:cubicBezTo>
                    <a:pt x="803" y="567"/>
                    <a:pt x="801" y="572"/>
                    <a:pt x="797" y="575"/>
                  </a:cubicBezTo>
                  <a:cubicBezTo>
                    <a:pt x="795" y="577"/>
                    <a:pt x="793" y="574"/>
                    <a:pt x="791" y="573"/>
                  </a:cubicBezTo>
                  <a:cubicBezTo>
                    <a:pt x="786" y="566"/>
                    <a:pt x="798" y="560"/>
                    <a:pt x="802" y="557"/>
                  </a:cubicBezTo>
                  <a:cubicBezTo>
                    <a:pt x="805" y="555"/>
                    <a:pt x="804" y="558"/>
                    <a:pt x="805" y="559"/>
                  </a:cubicBezTo>
                  <a:cubicBezTo>
                    <a:pt x="808" y="561"/>
                    <a:pt x="809" y="558"/>
                    <a:pt x="812" y="556"/>
                  </a:cubicBezTo>
                  <a:cubicBezTo>
                    <a:pt x="808" y="556"/>
                    <a:pt x="804" y="555"/>
                    <a:pt x="802" y="557"/>
                  </a:cubicBezTo>
                  <a:cubicBezTo>
                    <a:pt x="802" y="555"/>
                    <a:pt x="803" y="553"/>
                    <a:pt x="804" y="552"/>
                  </a:cubicBezTo>
                  <a:cubicBezTo>
                    <a:pt x="801" y="551"/>
                    <a:pt x="796" y="555"/>
                    <a:pt x="793" y="557"/>
                  </a:cubicBezTo>
                  <a:cubicBezTo>
                    <a:pt x="791" y="559"/>
                    <a:pt x="791" y="556"/>
                    <a:pt x="789" y="558"/>
                  </a:cubicBezTo>
                  <a:cubicBezTo>
                    <a:pt x="788" y="560"/>
                    <a:pt x="785" y="559"/>
                    <a:pt x="783" y="559"/>
                  </a:cubicBezTo>
                  <a:cubicBezTo>
                    <a:pt x="786" y="567"/>
                    <a:pt x="773" y="564"/>
                    <a:pt x="771" y="567"/>
                  </a:cubicBezTo>
                  <a:cubicBezTo>
                    <a:pt x="771" y="567"/>
                    <a:pt x="770" y="566"/>
                    <a:pt x="770" y="566"/>
                  </a:cubicBezTo>
                  <a:cubicBezTo>
                    <a:pt x="768" y="570"/>
                    <a:pt x="766" y="570"/>
                    <a:pt x="762" y="572"/>
                  </a:cubicBezTo>
                  <a:cubicBezTo>
                    <a:pt x="759" y="573"/>
                    <a:pt x="759" y="574"/>
                    <a:pt x="758" y="577"/>
                  </a:cubicBezTo>
                  <a:cubicBezTo>
                    <a:pt x="757" y="581"/>
                    <a:pt x="749" y="595"/>
                    <a:pt x="759" y="594"/>
                  </a:cubicBezTo>
                  <a:cubicBezTo>
                    <a:pt x="759" y="593"/>
                    <a:pt x="759" y="592"/>
                    <a:pt x="758" y="592"/>
                  </a:cubicBezTo>
                  <a:cubicBezTo>
                    <a:pt x="759" y="592"/>
                    <a:pt x="760" y="593"/>
                    <a:pt x="761" y="594"/>
                  </a:cubicBezTo>
                  <a:cubicBezTo>
                    <a:pt x="758" y="596"/>
                    <a:pt x="754" y="595"/>
                    <a:pt x="751" y="594"/>
                  </a:cubicBezTo>
                  <a:cubicBezTo>
                    <a:pt x="749" y="593"/>
                    <a:pt x="750" y="598"/>
                    <a:pt x="748" y="598"/>
                  </a:cubicBezTo>
                  <a:cubicBezTo>
                    <a:pt x="740" y="599"/>
                    <a:pt x="737" y="599"/>
                    <a:pt x="731" y="603"/>
                  </a:cubicBezTo>
                  <a:cubicBezTo>
                    <a:pt x="735" y="603"/>
                    <a:pt x="739" y="601"/>
                    <a:pt x="743" y="600"/>
                  </a:cubicBezTo>
                  <a:cubicBezTo>
                    <a:pt x="743" y="600"/>
                    <a:pt x="742" y="601"/>
                    <a:pt x="742" y="601"/>
                  </a:cubicBezTo>
                  <a:cubicBezTo>
                    <a:pt x="743" y="601"/>
                    <a:pt x="744" y="601"/>
                    <a:pt x="745" y="601"/>
                  </a:cubicBezTo>
                  <a:cubicBezTo>
                    <a:pt x="742" y="603"/>
                    <a:pt x="740" y="604"/>
                    <a:pt x="737" y="605"/>
                  </a:cubicBezTo>
                  <a:cubicBezTo>
                    <a:pt x="734" y="605"/>
                    <a:pt x="729" y="604"/>
                    <a:pt x="727" y="607"/>
                  </a:cubicBezTo>
                  <a:cubicBezTo>
                    <a:pt x="734" y="608"/>
                    <a:pt x="724"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5" y="634"/>
                    <a:pt x="716" y="632"/>
                  </a:cubicBezTo>
                  <a:cubicBezTo>
                    <a:pt x="715" y="631"/>
                    <a:pt x="716" y="627"/>
                    <a:pt x="712" y="628"/>
                  </a:cubicBezTo>
                  <a:cubicBezTo>
                    <a:pt x="712" y="625"/>
                    <a:pt x="713" y="623"/>
                    <a:pt x="714" y="620"/>
                  </a:cubicBezTo>
                  <a:cubicBezTo>
                    <a:pt x="714" y="620"/>
                    <a:pt x="716" y="615"/>
                    <a:pt x="714" y="616"/>
                  </a:cubicBezTo>
                  <a:cubicBezTo>
                    <a:pt x="708" y="621"/>
                    <a:pt x="710" y="623"/>
                    <a:pt x="711" y="631"/>
                  </a:cubicBezTo>
                  <a:cubicBezTo>
                    <a:pt x="710" y="629"/>
                    <a:pt x="708" y="628"/>
                    <a:pt x="706" y="628"/>
                  </a:cubicBezTo>
                  <a:cubicBezTo>
                    <a:pt x="707" y="630"/>
                    <a:pt x="711" y="630"/>
                    <a:pt x="712" y="633"/>
                  </a:cubicBezTo>
                  <a:cubicBezTo>
                    <a:pt x="713" y="634"/>
                    <a:pt x="711" y="639"/>
                    <a:pt x="711" y="641"/>
                  </a:cubicBezTo>
                  <a:cubicBezTo>
                    <a:pt x="712" y="643"/>
                    <a:pt x="716" y="642"/>
                    <a:pt x="715" y="647"/>
                  </a:cubicBezTo>
                  <a:cubicBezTo>
                    <a:pt x="714" y="651"/>
                    <a:pt x="712" y="650"/>
                    <a:pt x="708" y="651"/>
                  </a:cubicBezTo>
                  <a:cubicBezTo>
                    <a:pt x="711" y="651"/>
                    <a:pt x="716" y="650"/>
                    <a:pt x="715" y="655"/>
                  </a:cubicBezTo>
                  <a:cubicBezTo>
                    <a:pt x="715" y="656"/>
                    <a:pt x="709" y="657"/>
                    <a:pt x="708" y="657"/>
                  </a:cubicBezTo>
                  <a:cubicBezTo>
                    <a:pt x="708" y="657"/>
                    <a:pt x="709" y="658"/>
                    <a:pt x="710" y="659"/>
                  </a:cubicBezTo>
                  <a:cubicBezTo>
                    <a:pt x="709" y="659"/>
                    <a:pt x="708" y="660"/>
                    <a:pt x="706" y="660"/>
                  </a:cubicBezTo>
                  <a:cubicBezTo>
                    <a:pt x="708" y="664"/>
                    <a:pt x="710" y="660"/>
                    <a:pt x="712" y="662"/>
                  </a:cubicBezTo>
                  <a:cubicBezTo>
                    <a:pt x="711" y="663"/>
                    <a:pt x="709" y="664"/>
                    <a:pt x="707" y="664"/>
                  </a:cubicBezTo>
                  <a:cubicBezTo>
                    <a:pt x="706" y="665"/>
                    <a:pt x="704" y="663"/>
                    <a:pt x="703" y="664"/>
                  </a:cubicBezTo>
                  <a:cubicBezTo>
                    <a:pt x="701" y="665"/>
                    <a:pt x="699" y="669"/>
                    <a:pt x="698" y="671"/>
                  </a:cubicBezTo>
                  <a:cubicBezTo>
                    <a:pt x="697" y="673"/>
                    <a:pt x="693" y="672"/>
                    <a:pt x="691" y="675"/>
                  </a:cubicBezTo>
                  <a:cubicBezTo>
                    <a:pt x="690" y="677"/>
                    <a:pt x="688" y="679"/>
                    <a:pt x="686" y="681"/>
                  </a:cubicBezTo>
                  <a:cubicBezTo>
                    <a:pt x="678" y="685"/>
                    <a:pt x="677" y="688"/>
                    <a:pt x="673" y="696"/>
                  </a:cubicBezTo>
                  <a:cubicBezTo>
                    <a:pt x="671" y="700"/>
                    <a:pt x="672" y="708"/>
                    <a:pt x="674" y="712"/>
                  </a:cubicBezTo>
                  <a:cubicBezTo>
                    <a:pt x="677" y="719"/>
                    <a:pt x="679" y="725"/>
                    <a:pt x="682" y="733"/>
                  </a:cubicBezTo>
                  <a:cubicBezTo>
                    <a:pt x="683" y="737"/>
                    <a:pt x="684" y="747"/>
                    <a:pt x="681" y="750"/>
                  </a:cubicBezTo>
                  <a:cubicBezTo>
                    <a:pt x="679" y="752"/>
                    <a:pt x="677" y="755"/>
                    <a:pt x="674" y="751"/>
                  </a:cubicBezTo>
                  <a:cubicBezTo>
                    <a:pt x="674" y="750"/>
                    <a:pt x="669" y="746"/>
                    <a:pt x="669" y="746"/>
                  </a:cubicBezTo>
                  <a:cubicBezTo>
                    <a:pt x="668" y="742"/>
                    <a:pt x="667" y="740"/>
                    <a:pt x="665" y="737"/>
                  </a:cubicBezTo>
                  <a:cubicBezTo>
                    <a:pt x="664" y="734"/>
                    <a:pt x="662" y="732"/>
                    <a:pt x="663" y="729"/>
                  </a:cubicBezTo>
                  <a:cubicBezTo>
                    <a:pt x="663" y="729"/>
                    <a:pt x="662" y="730"/>
                    <a:pt x="662" y="730"/>
                  </a:cubicBezTo>
                  <a:cubicBezTo>
                    <a:pt x="660" y="725"/>
                    <a:pt x="665" y="719"/>
                    <a:pt x="660" y="715"/>
                  </a:cubicBezTo>
                  <a:cubicBezTo>
                    <a:pt x="656" y="713"/>
                    <a:pt x="654" y="707"/>
                    <a:pt x="649" y="709"/>
                  </a:cubicBezTo>
                  <a:cubicBezTo>
                    <a:pt x="646" y="709"/>
                    <a:pt x="643" y="711"/>
                    <a:pt x="641" y="710"/>
                  </a:cubicBezTo>
                  <a:cubicBezTo>
                    <a:pt x="639" y="708"/>
                    <a:pt x="636" y="706"/>
                    <a:pt x="634" y="705"/>
                  </a:cubicBezTo>
                  <a:cubicBezTo>
                    <a:pt x="629" y="704"/>
                    <a:pt x="622" y="709"/>
                    <a:pt x="621" y="702"/>
                  </a:cubicBezTo>
                  <a:cubicBezTo>
                    <a:pt x="620" y="708"/>
                    <a:pt x="606" y="704"/>
                    <a:pt x="602" y="707"/>
                  </a:cubicBezTo>
                  <a:cubicBezTo>
                    <a:pt x="605" y="707"/>
                    <a:pt x="616" y="709"/>
                    <a:pt x="607" y="713"/>
                  </a:cubicBezTo>
                  <a:cubicBezTo>
                    <a:pt x="608" y="713"/>
                    <a:pt x="613" y="715"/>
                    <a:pt x="613" y="715"/>
                  </a:cubicBezTo>
                  <a:cubicBezTo>
                    <a:pt x="613" y="718"/>
                    <a:pt x="611" y="719"/>
                    <a:pt x="610" y="718"/>
                  </a:cubicBezTo>
                  <a:cubicBezTo>
                    <a:pt x="611" y="715"/>
                    <a:pt x="607" y="714"/>
                    <a:pt x="605" y="713"/>
                  </a:cubicBezTo>
                  <a:cubicBezTo>
                    <a:pt x="605" y="715"/>
                    <a:pt x="604" y="716"/>
                    <a:pt x="604" y="717"/>
                  </a:cubicBezTo>
                  <a:cubicBezTo>
                    <a:pt x="602" y="713"/>
                    <a:pt x="600" y="717"/>
                    <a:pt x="598" y="715"/>
                  </a:cubicBezTo>
                  <a:cubicBezTo>
                    <a:pt x="594" y="713"/>
                    <a:pt x="593" y="711"/>
                    <a:pt x="589" y="712"/>
                  </a:cubicBezTo>
                  <a:cubicBezTo>
                    <a:pt x="587" y="713"/>
                    <a:pt x="584" y="711"/>
                    <a:pt x="582" y="710"/>
                  </a:cubicBezTo>
                  <a:cubicBezTo>
                    <a:pt x="578" y="708"/>
                    <a:pt x="572" y="713"/>
                    <a:pt x="568" y="714"/>
                  </a:cubicBezTo>
                  <a:cubicBezTo>
                    <a:pt x="562" y="717"/>
                    <a:pt x="547" y="728"/>
                    <a:pt x="547" y="737"/>
                  </a:cubicBezTo>
                  <a:cubicBezTo>
                    <a:pt x="547" y="740"/>
                    <a:pt x="550" y="743"/>
                    <a:pt x="550" y="745"/>
                  </a:cubicBezTo>
                  <a:cubicBezTo>
                    <a:pt x="551" y="747"/>
                    <a:pt x="549" y="750"/>
                    <a:pt x="548" y="752"/>
                  </a:cubicBezTo>
                  <a:cubicBezTo>
                    <a:pt x="547" y="757"/>
                    <a:pt x="545" y="762"/>
                    <a:pt x="545" y="767"/>
                  </a:cubicBezTo>
                  <a:cubicBezTo>
                    <a:pt x="545" y="780"/>
                    <a:pt x="547" y="789"/>
                    <a:pt x="554" y="800"/>
                  </a:cubicBezTo>
                  <a:cubicBezTo>
                    <a:pt x="558" y="806"/>
                    <a:pt x="560" y="811"/>
                    <a:pt x="567" y="813"/>
                  </a:cubicBezTo>
                  <a:cubicBezTo>
                    <a:pt x="568" y="813"/>
                    <a:pt x="570" y="817"/>
                    <a:pt x="571" y="816"/>
                  </a:cubicBezTo>
                  <a:cubicBezTo>
                    <a:pt x="574" y="815"/>
                    <a:pt x="577" y="814"/>
                    <a:pt x="580" y="813"/>
                  </a:cubicBezTo>
                  <a:cubicBezTo>
                    <a:pt x="583" y="812"/>
                    <a:pt x="585" y="812"/>
                    <a:pt x="587" y="811"/>
                  </a:cubicBezTo>
                  <a:cubicBezTo>
                    <a:pt x="590" y="811"/>
                    <a:pt x="591" y="814"/>
                    <a:pt x="592" y="813"/>
                  </a:cubicBezTo>
                  <a:cubicBezTo>
                    <a:pt x="593" y="813"/>
                    <a:pt x="595" y="812"/>
                    <a:pt x="596" y="812"/>
                  </a:cubicBezTo>
                  <a:cubicBezTo>
                    <a:pt x="596" y="811"/>
                    <a:pt x="595" y="809"/>
                    <a:pt x="596" y="809"/>
                  </a:cubicBezTo>
                  <a:cubicBezTo>
                    <a:pt x="598" y="806"/>
                    <a:pt x="599" y="806"/>
                    <a:pt x="600" y="802"/>
                  </a:cubicBezTo>
                  <a:cubicBezTo>
                    <a:pt x="602" y="797"/>
                    <a:pt x="601" y="790"/>
                    <a:pt x="607" y="788"/>
                  </a:cubicBezTo>
                  <a:cubicBezTo>
                    <a:pt x="610" y="787"/>
                    <a:pt x="618" y="785"/>
                    <a:pt x="620" y="786"/>
                  </a:cubicBezTo>
                  <a:cubicBezTo>
                    <a:pt x="623" y="786"/>
                    <a:pt x="633" y="784"/>
                    <a:pt x="630" y="791"/>
                  </a:cubicBezTo>
                  <a:cubicBezTo>
                    <a:pt x="628" y="794"/>
                    <a:pt x="625" y="802"/>
                    <a:pt x="623" y="802"/>
                  </a:cubicBezTo>
                  <a:cubicBezTo>
                    <a:pt x="624" y="803"/>
                    <a:pt x="623" y="804"/>
                    <a:pt x="625" y="804"/>
                  </a:cubicBezTo>
                  <a:cubicBezTo>
                    <a:pt x="625" y="805"/>
                    <a:pt x="624" y="806"/>
                    <a:pt x="623" y="806"/>
                  </a:cubicBezTo>
                  <a:cubicBezTo>
                    <a:pt x="623" y="807"/>
                    <a:pt x="623" y="807"/>
                    <a:pt x="623" y="807"/>
                  </a:cubicBezTo>
                  <a:cubicBezTo>
                    <a:pt x="624" y="807"/>
                    <a:pt x="624" y="806"/>
                    <a:pt x="625" y="806"/>
                  </a:cubicBezTo>
                  <a:cubicBezTo>
                    <a:pt x="623" y="809"/>
                    <a:pt x="623" y="813"/>
                    <a:pt x="622" y="816"/>
                  </a:cubicBezTo>
                  <a:cubicBezTo>
                    <a:pt x="621" y="815"/>
                    <a:pt x="620" y="812"/>
                    <a:pt x="620" y="810"/>
                  </a:cubicBezTo>
                  <a:cubicBezTo>
                    <a:pt x="620" y="811"/>
                    <a:pt x="619" y="813"/>
                    <a:pt x="618" y="814"/>
                  </a:cubicBezTo>
                  <a:cubicBezTo>
                    <a:pt x="622" y="814"/>
                    <a:pt x="617" y="823"/>
                    <a:pt x="619" y="826"/>
                  </a:cubicBezTo>
                  <a:cubicBezTo>
                    <a:pt x="620" y="829"/>
                    <a:pt x="616" y="834"/>
                    <a:pt x="614" y="836"/>
                  </a:cubicBezTo>
                  <a:cubicBezTo>
                    <a:pt x="620" y="838"/>
                    <a:pt x="626" y="836"/>
                    <a:pt x="633" y="837"/>
                  </a:cubicBezTo>
                  <a:cubicBezTo>
                    <a:pt x="635" y="837"/>
                    <a:pt x="637" y="835"/>
                    <a:pt x="640" y="836"/>
                  </a:cubicBezTo>
                  <a:cubicBezTo>
                    <a:pt x="643" y="836"/>
                    <a:pt x="647" y="836"/>
                    <a:pt x="649" y="837"/>
                  </a:cubicBezTo>
                  <a:cubicBezTo>
                    <a:pt x="655" y="839"/>
                    <a:pt x="659" y="843"/>
                    <a:pt x="658" y="850"/>
                  </a:cubicBezTo>
                  <a:cubicBezTo>
                    <a:pt x="657" y="854"/>
                    <a:pt x="656" y="859"/>
                    <a:pt x="656" y="863"/>
                  </a:cubicBezTo>
                  <a:cubicBezTo>
                    <a:pt x="655" y="866"/>
                    <a:pt x="653" y="868"/>
                    <a:pt x="653" y="870"/>
                  </a:cubicBezTo>
                  <a:cubicBezTo>
                    <a:pt x="652" y="882"/>
                    <a:pt x="666" y="901"/>
                    <a:pt x="676" y="896"/>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7" y="872"/>
                    <a:pt x="743" y="870"/>
                    <a:pt x="749" y="868"/>
                  </a:cubicBezTo>
                  <a:cubicBezTo>
                    <a:pt x="754" y="866"/>
                    <a:pt x="763" y="871"/>
                    <a:pt x="768" y="872"/>
                  </a:cubicBezTo>
                  <a:cubicBezTo>
                    <a:pt x="781" y="875"/>
                    <a:pt x="794" y="878"/>
                    <a:pt x="808" y="881"/>
                  </a:cubicBezTo>
                  <a:cubicBezTo>
                    <a:pt x="815" y="883"/>
                    <a:pt x="822" y="883"/>
                    <a:pt x="827"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3"/>
                    <a:pt x="927" y="974"/>
                  </a:cubicBezTo>
                  <a:cubicBezTo>
                    <a:pt x="937" y="978"/>
                    <a:pt x="948" y="982"/>
                    <a:pt x="958" y="986"/>
                  </a:cubicBezTo>
                  <a:cubicBezTo>
                    <a:pt x="969" y="989"/>
                    <a:pt x="980" y="993"/>
                    <a:pt x="990" y="997"/>
                  </a:cubicBezTo>
                  <a:cubicBezTo>
                    <a:pt x="999" y="1000"/>
                    <a:pt x="1008" y="1010"/>
                    <a:pt x="1016" y="1016"/>
                  </a:cubicBezTo>
                  <a:cubicBezTo>
                    <a:pt x="1017" y="1016"/>
                    <a:pt x="1027" y="1016"/>
                    <a:pt x="1027" y="1017"/>
                  </a:cubicBezTo>
                  <a:cubicBezTo>
                    <a:pt x="1028" y="1022"/>
                    <a:pt x="1030" y="1026"/>
                    <a:pt x="1031" y="1031"/>
                  </a:cubicBezTo>
                  <a:close/>
                  <a:moveTo>
                    <a:pt x="690" y="579"/>
                  </a:moveTo>
                  <a:cubicBezTo>
                    <a:pt x="690" y="583"/>
                    <a:pt x="680" y="585"/>
                    <a:pt x="676" y="585"/>
                  </a:cubicBezTo>
                  <a:cubicBezTo>
                    <a:pt x="672" y="585"/>
                    <a:pt x="671" y="585"/>
                    <a:pt x="667" y="588"/>
                  </a:cubicBezTo>
                  <a:cubicBezTo>
                    <a:pt x="665" y="591"/>
                    <a:pt x="663" y="593"/>
                    <a:pt x="660" y="591"/>
                  </a:cubicBezTo>
                  <a:cubicBezTo>
                    <a:pt x="660" y="589"/>
                    <a:pt x="663" y="588"/>
                    <a:pt x="665" y="587"/>
                  </a:cubicBezTo>
                  <a:cubicBezTo>
                    <a:pt x="663" y="585"/>
                    <a:pt x="663" y="586"/>
                    <a:pt x="663" y="584"/>
                  </a:cubicBezTo>
                  <a:cubicBezTo>
                    <a:pt x="660" y="587"/>
                    <a:pt x="658" y="590"/>
                    <a:pt x="656" y="594"/>
                  </a:cubicBezTo>
                  <a:cubicBezTo>
                    <a:pt x="658" y="595"/>
                    <a:pt x="659" y="595"/>
                    <a:pt x="661" y="596"/>
                  </a:cubicBezTo>
                  <a:cubicBezTo>
                    <a:pt x="661" y="596"/>
                    <a:pt x="660" y="597"/>
                    <a:pt x="660" y="597"/>
                  </a:cubicBezTo>
                  <a:cubicBezTo>
                    <a:pt x="667" y="598"/>
                    <a:pt x="670" y="594"/>
                    <a:pt x="676" y="592"/>
                  </a:cubicBezTo>
                  <a:cubicBezTo>
                    <a:pt x="682" y="590"/>
                    <a:pt x="686" y="587"/>
                    <a:pt x="691" y="583"/>
                  </a:cubicBezTo>
                  <a:cubicBezTo>
                    <a:pt x="692" y="581"/>
                    <a:pt x="692" y="580"/>
                    <a:pt x="690" y="579"/>
                  </a:cubicBezTo>
                  <a:close/>
                  <a:moveTo>
                    <a:pt x="700" y="577"/>
                  </a:moveTo>
                  <a:cubicBezTo>
                    <a:pt x="705" y="582"/>
                    <a:pt x="717" y="572"/>
                    <a:pt x="711" y="570"/>
                  </a:cubicBezTo>
                  <a:cubicBezTo>
                    <a:pt x="712" y="568"/>
                    <a:pt x="714" y="567"/>
                    <a:pt x="716" y="566"/>
                  </a:cubicBezTo>
                  <a:cubicBezTo>
                    <a:pt x="712" y="567"/>
                    <a:pt x="705" y="572"/>
                    <a:pt x="703" y="571"/>
                  </a:cubicBezTo>
                  <a:cubicBezTo>
                    <a:pt x="699" y="569"/>
                    <a:pt x="693" y="572"/>
                    <a:pt x="689" y="573"/>
                  </a:cubicBezTo>
                  <a:cubicBezTo>
                    <a:pt x="679" y="585"/>
                    <a:pt x="696" y="573"/>
                    <a:pt x="700" y="577"/>
                  </a:cubicBezTo>
                  <a:close/>
                  <a:moveTo>
                    <a:pt x="590" y="541"/>
                  </a:moveTo>
                  <a:cubicBezTo>
                    <a:pt x="593" y="542"/>
                    <a:pt x="596" y="540"/>
                    <a:pt x="599" y="539"/>
                  </a:cubicBezTo>
                  <a:cubicBezTo>
                    <a:pt x="599" y="540"/>
                    <a:pt x="599" y="541"/>
                    <a:pt x="598" y="541"/>
                  </a:cubicBezTo>
                  <a:cubicBezTo>
                    <a:pt x="606" y="546"/>
                    <a:pt x="617" y="530"/>
                    <a:pt x="623" y="534"/>
                  </a:cubicBezTo>
                  <a:cubicBezTo>
                    <a:pt x="620" y="535"/>
                    <a:pt x="618" y="538"/>
                    <a:pt x="617" y="541"/>
                  </a:cubicBezTo>
                  <a:cubicBezTo>
                    <a:pt x="620" y="539"/>
                    <a:pt x="622" y="539"/>
                    <a:pt x="624" y="542"/>
                  </a:cubicBezTo>
                  <a:cubicBezTo>
                    <a:pt x="626" y="544"/>
                    <a:pt x="628" y="543"/>
                    <a:pt x="630" y="544"/>
                  </a:cubicBezTo>
                  <a:cubicBezTo>
                    <a:pt x="631" y="545"/>
                    <a:pt x="642" y="541"/>
                    <a:pt x="644" y="541"/>
                  </a:cubicBezTo>
                  <a:cubicBezTo>
                    <a:pt x="643" y="544"/>
                    <a:pt x="647" y="543"/>
                    <a:pt x="649" y="544"/>
                  </a:cubicBezTo>
                  <a:cubicBezTo>
                    <a:pt x="650" y="545"/>
                    <a:pt x="651" y="548"/>
                    <a:pt x="653" y="550"/>
                  </a:cubicBezTo>
                  <a:cubicBezTo>
                    <a:pt x="650" y="549"/>
                    <a:pt x="647" y="548"/>
                    <a:pt x="646" y="551"/>
                  </a:cubicBezTo>
                  <a:cubicBezTo>
                    <a:pt x="642" y="546"/>
                    <a:pt x="634" y="549"/>
                    <a:pt x="632" y="553"/>
                  </a:cubicBezTo>
                  <a:cubicBezTo>
                    <a:pt x="631" y="553"/>
                    <a:pt x="631" y="553"/>
                    <a:pt x="631" y="553"/>
                  </a:cubicBezTo>
                  <a:cubicBezTo>
                    <a:pt x="631" y="552"/>
                    <a:pt x="632" y="551"/>
                    <a:pt x="632" y="551"/>
                  </a:cubicBezTo>
                  <a:cubicBezTo>
                    <a:pt x="631" y="552"/>
                    <a:pt x="630" y="552"/>
                    <a:pt x="629" y="553"/>
                  </a:cubicBezTo>
                  <a:cubicBezTo>
                    <a:pt x="629" y="552"/>
                    <a:pt x="629" y="551"/>
                    <a:pt x="629" y="550"/>
                  </a:cubicBezTo>
                  <a:cubicBezTo>
                    <a:pt x="626" y="553"/>
                    <a:pt x="621" y="560"/>
                    <a:pt x="621" y="564"/>
                  </a:cubicBezTo>
                  <a:cubicBezTo>
                    <a:pt x="624" y="565"/>
                    <a:pt x="625" y="559"/>
                    <a:pt x="628" y="557"/>
                  </a:cubicBezTo>
                  <a:cubicBezTo>
                    <a:pt x="628" y="560"/>
                    <a:pt x="625" y="564"/>
                    <a:pt x="625" y="567"/>
                  </a:cubicBezTo>
                  <a:cubicBezTo>
                    <a:pt x="624" y="571"/>
                    <a:pt x="622" y="576"/>
                    <a:pt x="622" y="580"/>
                  </a:cubicBezTo>
                  <a:cubicBezTo>
                    <a:pt x="622" y="586"/>
                    <a:pt x="626" y="603"/>
                    <a:pt x="632" y="590"/>
                  </a:cubicBezTo>
                  <a:cubicBezTo>
                    <a:pt x="635" y="583"/>
                    <a:pt x="634" y="579"/>
                    <a:pt x="633" y="572"/>
                  </a:cubicBezTo>
                  <a:cubicBezTo>
                    <a:pt x="632" y="564"/>
                    <a:pt x="637" y="563"/>
                    <a:pt x="639" y="558"/>
                  </a:cubicBezTo>
                  <a:cubicBezTo>
                    <a:pt x="639" y="559"/>
                    <a:pt x="639" y="561"/>
                    <a:pt x="639" y="562"/>
                  </a:cubicBezTo>
                  <a:cubicBezTo>
                    <a:pt x="641" y="560"/>
                    <a:pt x="640" y="556"/>
                    <a:pt x="645" y="556"/>
                  </a:cubicBezTo>
                  <a:cubicBezTo>
                    <a:pt x="641" y="551"/>
                    <a:pt x="648" y="552"/>
                    <a:pt x="651" y="554"/>
                  </a:cubicBezTo>
                  <a:cubicBezTo>
                    <a:pt x="653" y="557"/>
                    <a:pt x="656" y="555"/>
                    <a:pt x="657" y="560"/>
                  </a:cubicBezTo>
                  <a:cubicBezTo>
                    <a:pt x="657" y="560"/>
                    <a:pt x="657" y="560"/>
                    <a:pt x="656" y="560"/>
                  </a:cubicBezTo>
                  <a:cubicBezTo>
                    <a:pt x="658" y="562"/>
                    <a:pt x="658" y="566"/>
                    <a:pt x="656" y="568"/>
                  </a:cubicBezTo>
                  <a:cubicBezTo>
                    <a:pt x="655" y="568"/>
                    <a:pt x="652" y="572"/>
                    <a:pt x="652" y="573"/>
                  </a:cubicBezTo>
                  <a:cubicBezTo>
                    <a:pt x="653" y="575"/>
                    <a:pt x="659" y="570"/>
                    <a:pt x="660" y="570"/>
                  </a:cubicBezTo>
                  <a:cubicBezTo>
                    <a:pt x="663" y="570"/>
                    <a:pt x="663" y="579"/>
                    <a:pt x="664" y="581"/>
                  </a:cubicBezTo>
                  <a:cubicBezTo>
                    <a:pt x="666" y="579"/>
                    <a:pt x="668" y="577"/>
                    <a:pt x="669" y="575"/>
                  </a:cubicBezTo>
                  <a:cubicBezTo>
                    <a:pt x="670" y="574"/>
                    <a:pt x="669" y="570"/>
                    <a:pt x="670" y="569"/>
                  </a:cubicBezTo>
                  <a:cubicBezTo>
                    <a:pt x="671" y="565"/>
                    <a:pt x="675" y="560"/>
                    <a:pt x="670" y="558"/>
                  </a:cubicBezTo>
                  <a:cubicBezTo>
                    <a:pt x="674" y="556"/>
                    <a:pt x="672" y="561"/>
                    <a:pt x="675" y="560"/>
                  </a:cubicBezTo>
                  <a:cubicBezTo>
                    <a:pt x="675" y="561"/>
                    <a:pt x="675" y="562"/>
                    <a:pt x="674" y="563"/>
                  </a:cubicBezTo>
                  <a:cubicBezTo>
                    <a:pt x="675" y="563"/>
                    <a:pt x="675" y="563"/>
                    <a:pt x="675" y="564"/>
                  </a:cubicBezTo>
                  <a:cubicBezTo>
                    <a:pt x="677" y="562"/>
                    <a:pt x="681" y="565"/>
                    <a:pt x="683" y="564"/>
                  </a:cubicBezTo>
                  <a:cubicBezTo>
                    <a:pt x="683" y="564"/>
                    <a:pt x="682" y="561"/>
                    <a:pt x="685" y="563"/>
                  </a:cubicBezTo>
                  <a:cubicBezTo>
                    <a:pt x="682" y="559"/>
                    <a:pt x="682" y="551"/>
                    <a:pt x="676" y="550"/>
                  </a:cubicBezTo>
                  <a:cubicBezTo>
                    <a:pt x="671" y="549"/>
                    <a:pt x="665" y="549"/>
                    <a:pt x="659" y="547"/>
                  </a:cubicBezTo>
                  <a:cubicBezTo>
                    <a:pt x="658" y="547"/>
                    <a:pt x="647" y="544"/>
                    <a:pt x="648" y="543"/>
                  </a:cubicBezTo>
                  <a:cubicBezTo>
                    <a:pt x="649" y="541"/>
                    <a:pt x="648" y="540"/>
                    <a:pt x="647" y="539"/>
                  </a:cubicBezTo>
                  <a:cubicBezTo>
                    <a:pt x="646" y="538"/>
                    <a:pt x="648" y="537"/>
                    <a:pt x="647" y="535"/>
                  </a:cubicBezTo>
                  <a:cubicBezTo>
                    <a:pt x="646" y="532"/>
                    <a:pt x="643" y="534"/>
                    <a:pt x="645" y="528"/>
                  </a:cubicBezTo>
                  <a:cubicBezTo>
                    <a:pt x="637" y="530"/>
                    <a:pt x="637" y="526"/>
                    <a:pt x="633" y="520"/>
                  </a:cubicBezTo>
                  <a:cubicBezTo>
                    <a:pt x="631" y="517"/>
                    <a:pt x="629" y="521"/>
                    <a:pt x="627" y="520"/>
                  </a:cubicBezTo>
                  <a:cubicBezTo>
                    <a:pt x="624" y="519"/>
                    <a:pt x="622" y="517"/>
                    <a:pt x="619" y="517"/>
                  </a:cubicBezTo>
                  <a:cubicBezTo>
                    <a:pt x="622" y="520"/>
                    <a:pt x="619" y="521"/>
                    <a:pt x="617" y="523"/>
                  </a:cubicBezTo>
                  <a:cubicBezTo>
                    <a:pt x="617" y="522"/>
                    <a:pt x="618" y="520"/>
                    <a:pt x="618" y="519"/>
                  </a:cubicBezTo>
                  <a:cubicBezTo>
                    <a:pt x="616" y="520"/>
                    <a:pt x="616" y="523"/>
                    <a:pt x="614" y="524"/>
                  </a:cubicBezTo>
                  <a:cubicBezTo>
                    <a:pt x="614" y="523"/>
                    <a:pt x="614" y="522"/>
                    <a:pt x="615" y="521"/>
                  </a:cubicBezTo>
                  <a:cubicBezTo>
                    <a:pt x="611" y="522"/>
                    <a:pt x="612" y="526"/>
                    <a:pt x="609" y="527"/>
                  </a:cubicBezTo>
                  <a:cubicBezTo>
                    <a:pt x="606" y="529"/>
                    <a:pt x="602" y="530"/>
                    <a:pt x="599" y="532"/>
                  </a:cubicBezTo>
                  <a:cubicBezTo>
                    <a:pt x="596" y="535"/>
                    <a:pt x="593" y="538"/>
                    <a:pt x="590" y="541"/>
                  </a:cubicBezTo>
                  <a:close/>
                  <a:moveTo>
                    <a:pt x="392" y="300"/>
                  </a:moveTo>
                  <a:cubicBezTo>
                    <a:pt x="391" y="300"/>
                    <a:pt x="390" y="299"/>
                    <a:pt x="389" y="299"/>
                  </a:cubicBezTo>
                  <a:cubicBezTo>
                    <a:pt x="390" y="298"/>
                    <a:pt x="390" y="297"/>
                    <a:pt x="391" y="297"/>
                  </a:cubicBezTo>
                  <a:cubicBezTo>
                    <a:pt x="388" y="296"/>
                    <a:pt x="385" y="301"/>
                    <a:pt x="382" y="301"/>
                  </a:cubicBezTo>
                  <a:cubicBezTo>
                    <a:pt x="377" y="302"/>
                    <a:pt x="375" y="302"/>
                    <a:pt x="370" y="300"/>
                  </a:cubicBezTo>
                  <a:cubicBezTo>
                    <a:pt x="371" y="296"/>
                    <a:pt x="377" y="295"/>
                    <a:pt x="380" y="294"/>
                  </a:cubicBezTo>
                  <a:cubicBezTo>
                    <a:pt x="374" y="291"/>
                    <a:pt x="372" y="291"/>
                    <a:pt x="366" y="293"/>
                  </a:cubicBezTo>
                  <a:cubicBezTo>
                    <a:pt x="362" y="295"/>
                    <a:pt x="358" y="296"/>
                    <a:pt x="354" y="298"/>
                  </a:cubicBezTo>
                  <a:cubicBezTo>
                    <a:pt x="349" y="299"/>
                    <a:pt x="345" y="300"/>
                    <a:pt x="340" y="301"/>
                  </a:cubicBezTo>
                  <a:cubicBezTo>
                    <a:pt x="338" y="302"/>
                    <a:pt x="328" y="302"/>
                    <a:pt x="335" y="307"/>
                  </a:cubicBezTo>
                  <a:cubicBezTo>
                    <a:pt x="336" y="307"/>
                    <a:pt x="337" y="306"/>
                    <a:pt x="337" y="306"/>
                  </a:cubicBezTo>
                  <a:cubicBezTo>
                    <a:pt x="337" y="305"/>
                    <a:pt x="337" y="305"/>
                    <a:pt x="336" y="304"/>
                  </a:cubicBezTo>
                  <a:cubicBezTo>
                    <a:pt x="339" y="303"/>
                    <a:pt x="347" y="303"/>
                    <a:pt x="350" y="304"/>
                  </a:cubicBezTo>
                  <a:cubicBezTo>
                    <a:pt x="349" y="303"/>
                    <a:pt x="349" y="303"/>
                    <a:pt x="349" y="302"/>
                  </a:cubicBezTo>
                  <a:cubicBezTo>
                    <a:pt x="354" y="302"/>
                    <a:pt x="359" y="302"/>
                    <a:pt x="363" y="305"/>
                  </a:cubicBezTo>
                  <a:cubicBezTo>
                    <a:pt x="361" y="309"/>
                    <a:pt x="355" y="306"/>
                    <a:pt x="351" y="307"/>
                  </a:cubicBezTo>
                  <a:cubicBezTo>
                    <a:pt x="353" y="308"/>
                    <a:pt x="354" y="309"/>
                    <a:pt x="355" y="311"/>
                  </a:cubicBezTo>
                  <a:cubicBezTo>
                    <a:pt x="353" y="311"/>
                    <a:pt x="351" y="312"/>
                    <a:pt x="350" y="313"/>
                  </a:cubicBezTo>
                  <a:cubicBezTo>
                    <a:pt x="353" y="317"/>
                    <a:pt x="348" y="317"/>
                    <a:pt x="346" y="318"/>
                  </a:cubicBezTo>
                  <a:cubicBezTo>
                    <a:pt x="349" y="320"/>
                    <a:pt x="352" y="318"/>
                    <a:pt x="356" y="320"/>
                  </a:cubicBezTo>
                  <a:cubicBezTo>
                    <a:pt x="358" y="321"/>
                    <a:pt x="361" y="315"/>
                    <a:pt x="363" y="314"/>
                  </a:cubicBezTo>
                  <a:cubicBezTo>
                    <a:pt x="367" y="311"/>
                    <a:pt x="373" y="313"/>
                    <a:pt x="368" y="316"/>
                  </a:cubicBezTo>
                  <a:cubicBezTo>
                    <a:pt x="366" y="318"/>
                    <a:pt x="366" y="319"/>
                    <a:pt x="365" y="320"/>
                  </a:cubicBezTo>
                  <a:cubicBezTo>
                    <a:pt x="364" y="321"/>
                    <a:pt x="362" y="321"/>
                    <a:pt x="361" y="322"/>
                  </a:cubicBezTo>
                  <a:cubicBezTo>
                    <a:pt x="366" y="326"/>
                    <a:pt x="371" y="314"/>
                    <a:pt x="377" y="315"/>
                  </a:cubicBezTo>
                  <a:cubicBezTo>
                    <a:pt x="376" y="313"/>
                    <a:pt x="374" y="312"/>
                    <a:pt x="372" y="312"/>
                  </a:cubicBezTo>
                  <a:cubicBezTo>
                    <a:pt x="377" y="306"/>
                    <a:pt x="387" y="314"/>
                    <a:pt x="389" y="308"/>
                  </a:cubicBezTo>
                  <a:cubicBezTo>
                    <a:pt x="389" y="309"/>
                    <a:pt x="387" y="309"/>
                    <a:pt x="387" y="309"/>
                  </a:cubicBezTo>
                  <a:cubicBezTo>
                    <a:pt x="387" y="305"/>
                    <a:pt x="389" y="307"/>
                    <a:pt x="390" y="305"/>
                  </a:cubicBezTo>
                  <a:cubicBezTo>
                    <a:pt x="391" y="303"/>
                    <a:pt x="391" y="302"/>
                    <a:pt x="392" y="300"/>
                  </a:cubicBezTo>
                  <a:close/>
                  <a:moveTo>
                    <a:pt x="459" y="350"/>
                  </a:moveTo>
                  <a:cubicBezTo>
                    <a:pt x="453" y="348"/>
                    <a:pt x="445" y="346"/>
                    <a:pt x="440" y="350"/>
                  </a:cubicBezTo>
                  <a:cubicBezTo>
                    <a:pt x="438" y="352"/>
                    <a:pt x="437" y="355"/>
                    <a:pt x="435" y="356"/>
                  </a:cubicBezTo>
                  <a:cubicBezTo>
                    <a:pt x="433" y="359"/>
                    <a:pt x="431" y="360"/>
                    <a:pt x="428" y="360"/>
                  </a:cubicBezTo>
                  <a:cubicBezTo>
                    <a:pt x="425" y="360"/>
                    <a:pt x="419" y="360"/>
                    <a:pt x="417" y="356"/>
                  </a:cubicBezTo>
                  <a:cubicBezTo>
                    <a:pt x="417" y="355"/>
                    <a:pt x="411" y="356"/>
                    <a:pt x="410" y="353"/>
                  </a:cubicBezTo>
                  <a:cubicBezTo>
                    <a:pt x="409" y="352"/>
                    <a:pt x="404" y="350"/>
                    <a:pt x="403" y="351"/>
                  </a:cubicBezTo>
                  <a:cubicBezTo>
                    <a:pt x="402" y="352"/>
                    <a:pt x="409" y="355"/>
                    <a:pt x="410" y="355"/>
                  </a:cubicBezTo>
                  <a:cubicBezTo>
                    <a:pt x="408" y="359"/>
                    <a:pt x="418" y="362"/>
                    <a:pt x="412" y="364"/>
                  </a:cubicBezTo>
                  <a:cubicBezTo>
                    <a:pt x="410" y="364"/>
                    <a:pt x="408" y="363"/>
                    <a:pt x="407" y="365"/>
                  </a:cubicBezTo>
                  <a:cubicBezTo>
                    <a:pt x="405" y="367"/>
                    <a:pt x="406" y="368"/>
                    <a:pt x="403" y="369"/>
                  </a:cubicBezTo>
                  <a:cubicBezTo>
                    <a:pt x="404" y="369"/>
                    <a:pt x="404" y="369"/>
                    <a:pt x="405" y="370"/>
                  </a:cubicBezTo>
                  <a:cubicBezTo>
                    <a:pt x="403" y="371"/>
                    <a:pt x="400" y="370"/>
                    <a:pt x="398" y="370"/>
                  </a:cubicBezTo>
                  <a:cubicBezTo>
                    <a:pt x="398" y="370"/>
                    <a:pt x="398" y="371"/>
                    <a:pt x="398" y="371"/>
                  </a:cubicBezTo>
                  <a:cubicBezTo>
                    <a:pt x="395" y="371"/>
                    <a:pt x="393" y="370"/>
                    <a:pt x="391" y="370"/>
                  </a:cubicBezTo>
                  <a:cubicBezTo>
                    <a:pt x="394" y="374"/>
                    <a:pt x="403" y="375"/>
                    <a:pt x="408" y="376"/>
                  </a:cubicBezTo>
                  <a:cubicBezTo>
                    <a:pt x="411" y="377"/>
                    <a:pt x="423" y="375"/>
                    <a:pt x="421" y="371"/>
                  </a:cubicBezTo>
                  <a:cubicBezTo>
                    <a:pt x="425" y="367"/>
                    <a:pt x="428" y="368"/>
                    <a:pt x="432" y="366"/>
                  </a:cubicBezTo>
                  <a:cubicBezTo>
                    <a:pt x="434" y="365"/>
                    <a:pt x="437" y="362"/>
                    <a:pt x="439" y="360"/>
                  </a:cubicBezTo>
                  <a:cubicBezTo>
                    <a:pt x="438" y="360"/>
                    <a:pt x="438" y="360"/>
                    <a:pt x="437" y="360"/>
                  </a:cubicBezTo>
                  <a:cubicBezTo>
                    <a:pt x="440" y="358"/>
                    <a:pt x="441" y="356"/>
                    <a:pt x="444" y="355"/>
                  </a:cubicBezTo>
                  <a:cubicBezTo>
                    <a:pt x="447" y="355"/>
                    <a:pt x="449" y="356"/>
                    <a:pt x="451" y="353"/>
                  </a:cubicBezTo>
                  <a:cubicBezTo>
                    <a:pt x="449" y="354"/>
                    <a:pt x="449" y="354"/>
                    <a:pt x="447" y="353"/>
                  </a:cubicBezTo>
                  <a:cubicBezTo>
                    <a:pt x="449" y="353"/>
                    <a:pt x="451" y="352"/>
                    <a:pt x="453" y="352"/>
                  </a:cubicBezTo>
                  <a:cubicBezTo>
                    <a:pt x="451" y="352"/>
                    <a:pt x="449" y="352"/>
                    <a:pt x="447" y="351"/>
                  </a:cubicBezTo>
                  <a:cubicBezTo>
                    <a:pt x="449" y="351"/>
                    <a:pt x="450" y="351"/>
                    <a:pt x="452" y="351"/>
                  </a:cubicBezTo>
                  <a:cubicBezTo>
                    <a:pt x="447" y="349"/>
                    <a:pt x="442" y="353"/>
                    <a:pt x="437" y="356"/>
                  </a:cubicBezTo>
                  <a:cubicBezTo>
                    <a:pt x="439" y="350"/>
                    <a:pt x="455" y="346"/>
                    <a:pt x="456" y="353"/>
                  </a:cubicBezTo>
                  <a:cubicBezTo>
                    <a:pt x="457" y="352"/>
                    <a:pt x="458" y="351"/>
                    <a:pt x="459" y="350"/>
                  </a:cubicBezTo>
                  <a:close/>
                  <a:moveTo>
                    <a:pt x="545" y="485"/>
                  </a:moveTo>
                  <a:cubicBezTo>
                    <a:pt x="545" y="481"/>
                    <a:pt x="545" y="483"/>
                    <a:pt x="547" y="482"/>
                  </a:cubicBezTo>
                  <a:cubicBezTo>
                    <a:pt x="547" y="483"/>
                    <a:pt x="547" y="483"/>
                    <a:pt x="547" y="484"/>
                  </a:cubicBezTo>
                  <a:cubicBezTo>
                    <a:pt x="547" y="484"/>
                    <a:pt x="547" y="484"/>
                    <a:pt x="547" y="483"/>
                  </a:cubicBezTo>
                  <a:cubicBezTo>
                    <a:pt x="550" y="484"/>
                    <a:pt x="549" y="487"/>
                    <a:pt x="549" y="489"/>
                  </a:cubicBezTo>
                  <a:cubicBezTo>
                    <a:pt x="550" y="488"/>
                    <a:pt x="551" y="486"/>
                    <a:pt x="553" y="487"/>
                  </a:cubicBezTo>
                  <a:cubicBezTo>
                    <a:pt x="554" y="488"/>
                    <a:pt x="552" y="491"/>
                    <a:pt x="551" y="492"/>
                  </a:cubicBezTo>
                  <a:cubicBezTo>
                    <a:pt x="552" y="491"/>
                    <a:pt x="553" y="491"/>
                    <a:pt x="554" y="491"/>
                  </a:cubicBezTo>
                  <a:cubicBezTo>
                    <a:pt x="551" y="493"/>
                    <a:pt x="551" y="497"/>
                    <a:pt x="552" y="500"/>
                  </a:cubicBezTo>
                  <a:cubicBezTo>
                    <a:pt x="553" y="504"/>
                    <a:pt x="555" y="500"/>
                    <a:pt x="555" y="498"/>
                  </a:cubicBezTo>
                  <a:cubicBezTo>
                    <a:pt x="555" y="498"/>
                    <a:pt x="556" y="498"/>
                    <a:pt x="556" y="499"/>
                  </a:cubicBezTo>
                  <a:cubicBezTo>
                    <a:pt x="555" y="496"/>
                    <a:pt x="558" y="492"/>
                    <a:pt x="556" y="491"/>
                  </a:cubicBezTo>
                  <a:cubicBezTo>
                    <a:pt x="554" y="489"/>
                    <a:pt x="552" y="484"/>
                    <a:pt x="551" y="482"/>
                  </a:cubicBezTo>
                  <a:cubicBezTo>
                    <a:pt x="550" y="478"/>
                    <a:pt x="542" y="461"/>
                    <a:pt x="545" y="459"/>
                  </a:cubicBezTo>
                  <a:cubicBezTo>
                    <a:pt x="545" y="459"/>
                    <a:pt x="545" y="459"/>
                    <a:pt x="545" y="459"/>
                  </a:cubicBezTo>
                  <a:cubicBezTo>
                    <a:pt x="544" y="460"/>
                    <a:pt x="543" y="460"/>
                    <a:pt x="542" y="460"/>
                  </a:cubicBezTo>
                  <a:cubicBezTo>
                    <a:pt x="542" y="458"/>
                    <a:pt x="543" y="457"/>
                    <a:pt x="545" y="456"/>
                  </a:cubicBezTo>
                  <a:cubicBezTo>
                    <a:pt x="545" y="456"/>
                    <a:pt x="543" y="455"/>
                    <a:pt x="543" y="455"/>
                  </a:cubicBezTo>
                  <a:cubicBezTo>
                    <a:pt x="541" y="459"/>
                    <a:pt x="541" y="461"/>
                    <a:pt x="544" y="463"/>
                  </a:cubicBezTo>
                  <a:cubicBezTo>
                    <a:pt x="542" y="462"/>
                    <a:pt x="536" y="459"/>
                    <a:pt x="535" y="464"/>
                  </a:cubicBezTo>
                  <a:cubicBezTo>
                    <a:pt x="533" y="471"/>
                    <a:pt x="534" y="470"/>
                    <a:pt x="540" y="471"/>
                  </a:cubicBezTo>
                  <a:cubicBezTo>
                    <a:pt x="533" y="473"/>
                    <a:pt x="541" y="480"/>
                    <a:pt x="543" y="483"/>
                  </a:cubicBezTo>
                  <a:cubicBezTo>
                    <a:pt x="543" y="484"/>
                    <a:pt x="544" y="484"/>
                    <a:pt x="545" y="485"/>
                  </a:cubicBezTo>
                  <a:close/>
                  <a:moveTo>
                    <a:pt x="18" y="383"/>
                  </a:moveTo>
                  <a:cubicBezTo>
                    <a:pt x="13" y="381"/>
                    <a:pt x="10" y="385"/>
                    <a:pt x="5" y="384"/>
                  </a:cubicBezTo>
                  <a:cubicBezTo>
                    <a:pt x="7" y="388"/>
                    <a:pt x="11" y="388"/>
                    <a:pt x="14" y="389"/>
                  </a:cubicBezTo>
                  <a:cubicBezTo>
                    <a:pt x="15" y="387"/>
                    <a:pt x="17" y="388"/>
                    <a:pt x="19" y="388"/>
                  </a:cubicBezTo>
                  <a:cubicBezTo>
                    <a:pt x="19" y="387"/>
                    <a:pt x="19" y="387"/>
                    <a:pt x="19" y="386"/>
                  </a:cubicBezTo>
                  <a:cubicBezTo>
                    <a:pt x="19" y="385"/>
                    <a:pt x="17" y="385"/>
                    <a:pt x="18" y="383"/>
                  </a:cubicBezTo>
                  <a:close/>
                  <a:moveTo>
                    <a:pt x="332" y="216"/>
                  </a:moveTo>
                  <a:cubicBezTo>
                    <a:pt x="337" y="219"/>
                    <a:pt x="340" y="220"/>
                    <a:pt x="344" y="224"/>
                  </a:cubicBezTo>
                  <a:cubicBezTo>
                    <a:pt x="350" y="231"/>
                    <a:pt x="349" y="231"/>
                    <a:pt x="357" y="227"/>
                  </a:cubicBezTo>
                  <a:cubicBezTo>
                    <a:pt x="358" y="226"/>
                    <a:pt x="359" y="225"/>
                    <a:pt x="360" y="225"/>
                  </a:cubicBezTo>
                  <a:cubicBezTo>
                    <a:pt x="361" y="224"/>
                    <a:pt x="361" y="226"/>
                    <a:pt x="361" y="226"/>
                  </a:cubicBezTo>
                  <a:cubicBezTo>
                    <a:pt x="364" y="226"/>
                    <a:pt x="366" y="224"/>
                    <a:pt x="369" y="223"/>
                  </a:cubicBezTo>
                  <a:cubicBezTo>
                    <a:pt x="371" y="212"/>
                    <a:pt x="371" y="212"/>
                    <a:pt x="371" y="212"/>
                  </a:cubicBezTo>
                  <a:cubicBezTo>
                    <a:pt x="374" y="215"/>
                    <a:pt x="378" y="212"/>
                    <a:pt x="379" y="208"/>
                  </a:cubicBezTo>
                  <a:cubicBezTo>
                    <a:pt x="380" y="205"/>
                    <a:pt x="381" y="205"/>
                    <a:pt x="384" y="204"/>
                  </a:cubicBezTo>
                  <a:cubicBezTo>
                    <a:pt x="390" y="201"/>
                    <a:pt x="400" y="199"/>
                    <a:pt x="405" y="194"/>
                  </a:cubicBezTo>
                  <a:cubicBezTo>
                    <a:pt x="409" y="191"/>
                    <a:pt x="409" y="190"/>
                    <a:pt x="405" y="187"/>
                  </a:cubicBezTo>
                  <a:cubicBezTo>
                    <a:pt x="402" y="185"/>
                    <a:pt x="399" y="183"/>
                    <a:pt x="396" y="182"/>
                  </a:cubicBezTo>
                  <a:cubicBezTo>
                    <a:pt x="390" y="179"/>
                    <a:pt x="384" y="177"/>
                    <a:pt x="379" y="183"/>
                  </a:cubicBezTo>
                  <a:cubicBezTo>
                    <a:pt x="379" y="182"/>
                    <a:pt x="379" y="180"/>
                    <a:pt x="379" y="180"/>
                  </a:cubicBezTo>
                  <a:cubicBezTo>
                    <a:pt x="372" y="182"/>
                    <a:pt x="366" y="173"/>
                    <a:pt x="360" y="174"/>
                  </a:cubicBezTo>
                  <a:cubicBezTo>
                    <a:pt x="352" y="175"/>
                    <a:pt x="344" y="176"/>
                    <a:pt x="336" y="178"/>
                  </a:cubicBezTo>
                  <a:cubicBezTo>
                    <a:pt x="338" y="180"/>
                    <a:pt x="343" y="188"/>
                    <a:pt x="342" y="189"/>
                  </a:cubicBezTo>
                  <a:cubicBezTo>
                    <a:pt x="339" y="191"/>
                    <a:pt x="333" y="197"/>
                    <a:pt x="337" y="201"/>
                  </a:cubicBezTo>
                  <a:cubicBezTo>
                    <a:pt x="330" y="201"/>
                    <a:pt x="335" y="204"/>
                    <a:pt x="333" y="207"/>
                  </a:cubicBezTo>
                  <a:cubicBezTo>
                    <a:pt x="331" y="210"/>
                    <a:pt x="327" y="213"/>
                    <a:pt x="328" y="217"/>
                  </a:cubicBezTo>
                  <a:cubicBezTo>
                    <a:pt x="329" y="217"/>
                    <a:pt x="331" y="217"/>
                    <a:pt x="332" y="216"/>
                  </a:cubicBezTo>
                  <a:close/>
                  <a:moveTo>
                    <a:pt x="362" y="151"/>
                  </a:moveTo>
                  <a:cubicBezTo>
                    <a:pt x="366" y="152"/>
                    <a:pt x="364" y="149"/>
                    <a:pt x="365" y="148"/>
                  </a:cubicBezTo>
                  <a:cubicBezTo>
                    <a:pt x="367" y="146"/>
                    <a:pt x="370" y="148"/>
                    <a:pt x="370" y="153"/>
                  </a:cubicBezTo>
                  <a:cubicBezTo>
                    <a:pt x="372" y="152"/>
                    <a:pt x="375" y="152"/>
                    <a:pt x="376" y="150"/>
                  </a:cubicBezTo>
                  <a:cubicBezTo>
                    <a:pt x="378" y="148"/>
                    <a:pt x="373" y="144"/>
                    <a:pt x="376" y="143"/>
                  </a:cubicBezTo>
                  <a:cubicBezTo>
                    <a:pt x="378" y="142"/>
                    <a:pt x="379" y="149"/>
                    <a:pt x="382" y="145"/>
                  </a:cubicBezTo>
                  <a:cubicBezTo>
                    <a:pt x="384" y="143"/>
                    <a:pt x="383" y="141"/>
                    <a:pt x="381" y="140"/>
                  </a:cubicBezTo>
                  <a:cubicBezTo>
                    <a:pt x="383" y="139"/>
                    <a:pt x="386" y="141"/>
                    <a:pt x="386" y="137"/>
                  </a:cubicBezTo>
                  <a:cubicBezTo>
                    <a:pt x="386" y="134"/>
                    <a:pt x="389" y="135"/>
                    <a:pt x="390" y="136"/>
                  </a:cubicBezTo>
                  <a:cubicBezTo>
                    <a:pt x="384" y="140"/>
                    <a:pt x="390" y="146"/>
                    <a:pt x="395" y="144"/>
                  </a:cubicBezTo>
                  <a:cubicBezTo>
                    <a:pt x="399" y="143"/>
                    <a:pt x="408" y="136"/>
                    <a:pt x="401" y="133"/>
                  </a:cubicBezTo>
                  <a:cubicBezTo>
                    <a:pt x="402" y="133"/>
                    <a:pt x="404" y="132"/>
                    <a:pt x="406" y="132"/>
                  </a:cubicBezTo>
                  <a:cubicBezTo>
                    <a:pt x="397" y="131"/>
                    <a:pt x="405" y="127"/>
                    <a:pt x="408" y="126"/>
                  </a:cubicBezTo>
                  <a:cubicBezTo>
                    <a:pt x="403" y="123"/>
                    <a:pt x="401" y="121"/>
                    <a:pt x="395" y="123"/>
                  </a:cubicBezTo>
                  <a:cubicBezTo>
                    <a:pt x="396" y="123"/>
                    <a:pt x="396" y="124"/>
                    <a:pt x="398" y="125"/>
                  </a:cubicBezTo>
                  <a:cubicBezTo>
                    <a:pt x="395" y="127"/>
                    <a:pt x="393" y="125"/>
                    <a:pt x="390" y="124"/>
                  </a:cubicBezTo>
                  <a:cubicBezTo>
                    <a:pt x="388" y="124"/>
                    <a:pt x="385" y="125"/>
                    <a:pt x="383" y="125"/>
                  </a:cubicBezTo>
                  <a:cubicBezTo>
                    <a:pt x="378" y="126"/>
                    <a:pt x="376" y="128"/>
                    <a:pt x="372" y="132"/>
                  </a:cubicBezTo>
                  <a:cubicBezTo>
                    <a:pt x="369" y="134"/>
                    <a:pt x="363" y="141"/>
                    <a:pt x="359" y="142"/>
                  </a:cubicBezTo>
                  <a:cubicBezTo>
                    <a:pt x="353" y="142"/>
                    <a:pt x="349" y="144"/>
                    <a:pt x="354" y="150"/>
                  </a:cubicBezTo>
                  <a:cubicBezTo>
                    <a:pt x="356" y="151"/>
                    <a:pt x="359" y="151"/>
                    <a:pt x="362" y="151"/>
                  </a:cubicBezTo>
                  <a:close/>
                  <a:moveTo>
                    <a:pt x="422" y="117"/>
                  </a:moveTo>
                  <a:cubicBezTo>
                    <a:pt x="417" y="112"/>
                    <a:pt x="417" y="112"/>
                    <a:pt x="411" y="114"/>
                  </a:cubicBezTo>
                  <a:cubicBezTo>
                    <a:pt x="413" y="116"/>
                    <a:pt x="415" y="117"/>
                    <a:pt x="418" y="119"/>
                  </a:cubicBezTo>
                  <a:cubicBezTo>
                    <a:pt x="419" y="118"/>
                    <a:pt x="421" y="117"/>
                    <a:pt x="422" y="117"/>
                  </a:cubicBezTo>
                  <a:close/>
                  <a:moveTo>
                    <a:pt x="115" y="411"/>
                  </a:moveTo>
                  <a:cubicBezTo>
                    <a:pt x="118" y="413"/>
                    <a:pt x="121" y="410"/>
                    <a:pt x="122" y="408"/>
                  </a:cubicBezTo>
                  <a:cubicBezTo>
                    <a:pt x="123" y="409"/>
                    <a:pt x="123" y="409"/>
                    <a:pt x="123" y="410"/>
                  </a:cubicBezTo>
                  <a:cubicBezTo>
                    <a:pt x="124" y="409"/>
                    <a:pt x="124" y="408"/>
                    <a:pt x="125" y="408"/>
                  </a:cubicBezTo>
                  <a:cubicBezTo>
                    <a:pt x="123" y="407"/>
                    <a:pt x="121" y="406"/>
                    <a:pt x="120" y="406"/>
                  </a:cubicBezTo>
                  <a:cubicBezTo>
                    <a:pt x="118" y="407"/>
                    <a:pt x="116" y="408"/>
                    <a:pt x="115" y="411"/>
                  </a:cubicBezTo>
                  <a:close/>
                  <a:moveTo>
                    <a:pt x="282" y="461"/>
                  </a:moveTo>
                  <a:cubicBezTo>
                    <a:pt x="282" y="456"/>
                    <a:pt x="271" y="458"/>
                    <a:pt x="271" y="459"/>
                  </a:cubicBezTo>
                  <a:cubicBezTo>
                    <a:pt x="271" y="465"/>
                    <a:pt x="283" y="486"/>
                    <a:pt x="287" y="481"/>
                  </a:cubicBezTo>
                  <a:cubicBezTo>
                    <a:pt x="286" y="479"/>
                    <a:pt x="284" y="478"/>
                    <a:pt x="283" y="477"/>
                  </a:cubicBezTo>
                  <a:cubicBezTo>
                    <a:pt x="282" y="471"/>
                    <a:pt x="281" y="467"/>
                    <a:pt x="282" y="461"/>
                  </a:cubicBezTo>
                  <a:close/>
                  <a:moveTo>
                    <a:pt x="109" y="417"/>
                  </a:moveTo>
                  <a:cubicBezTo>
                    <a:pt x="102" y="413"/>
                    <a:pt x="102" y="427"/>
                    <a:pt x="109" y="427"/>
                  </a:cubicBezTo>
                  <a:cubicBezTo>
                    <a:pt x="111" y="427"/>
                    <a:pt x="112" y="423"/>
                    <a:pt x="115" y="423"/>
                  </a:cubicBezTo>
                  <a:cubicBezTo>
                    <a:pt x="118" y="422"/>
                    <a:pt x="119" y="421"/>
                    <a:pt x="119" y="418"/>
                  </a:cubicBezTo>
                  <a:cubicBezTo>
                    <a:pt x="121" y="419"/>
                    <a:pt x="122" y="419"/>
                    <a:pt x="123" y="417"/>
                  </a:cubicBezTo>
                  <a:cubicBezTo>
                    <a:pt x="123" y="416"/>
                    <a:pt x="122" y="416"/>
                    <a:pt x="121" y="416"/>
                  </a:cubicBezTo>
                  <a:cubicBezTo>
                    <a:pt x="123" y="411"/>
                    <a:pt x="109" y="411"/>
                    <a:pt x="109" y="417"/>
                  </a:cubicBezTo>
                  <a:close/>
                  <a:moveTo>
                    <a:pt x="343" y="516"/>
                  </a:moveTo>
                  <a:cubicBezTo>
                    <a:pt x="342" y="514"/>
                    <a:pt x="339" y="514"/>
                    <a:pt x="337" y="513"/>
                  </a:cubicBezTo>
                  <a:cubicBezTo>
                    <a:pt x="335" y="512"/>
                    <a:pt x="335" y="511"/>
                    <a:pt x="333" y="508"/>
                  </a:cubicBezTo>
                  <a:cubicBezTo>
                    <a:pt x="329" y="501"/>
                    <a:pt x="328" y="502"/>
                    <a:pt x="321" y="500"/>
                  </a:cubicBezTo>
                  <a:cubicBezTo>
                    <a:pt x="315" y="498"/>
                    <a:pt x="313" y="495"/>
                    <a:pt x="307" y="497"/>
                  </a:cubicBezTo>
                  <a:cubicBezTo>
                    <a:pt x="317" y="509"/>
                    <a:pt x="327" y="516"/>
                    <a:pt x="340" y="523"/>
                  </a:cubicBezTo>
                  <a:cubicBezTo>
                    <a:pt x="348" y="526"/>
                    <a:pt x="347" y="523"/>
                    <a:pt x="343" y="516"/>
                  </a:cubicBezTo>
                  <a:close/>
                  <a:moveTo>
                    <a:pt x="1691" y="1085"/>
                  </a:moveTo>
                  <a:cubicBezTo>
                    <a:pt x="1689" y="1082"/>
                    <a:pt x="1683" y="1072"/>
                    <a:pt x="1682" y="1082"/>
                  </a:cubicBezTo>
                  <a:cubicBezTo>
                    <a:pt x="1682" y="1090"/>
                    <a:pt x="1680" y="1090"/>
                    <a:pt x="1675" y="1095"/>
                  </a:cubicBezTo>
                  <a:cubicBezTo>
                    <a:pt x="1671" y="1100"/>
                    <a:pt x="1669" y="1104"/>
                    <a:pt x="1664" y="1106"/>
                  </a:cubicBezTo>
                  <a:cubicBezTo>
                    <a:pt x="1659" y="1109"/>
                    <a:pt x="1655" y="1111"/>
                    <a:pt x="1649" y="1112"/>
                  </a:cubicBezTo>
                  <a:cubicBezTo>
                    <a:pt x="1647" y="1112"/>
                    <a:pt x="1644" y="1123"/>
                    <a:pt x="1645" y="1125"/>
                  </a:cubicBezTo>
                  <a:cubicBezTo>
                    <a:pt x="1646" y="1130"/>
                    <a:pt x="1649" y="1138"/>
                    <a:pt x="1649" y="1143"/>
                  </a:cubicBezTo>
                  <a:cubicBezTo>
                    <a:pt x="1648" y="1148"/>
                    <a:pt x="1642" y="1153"/>
                    <a:pt x="1640" y="1158"/>
                  </a:cubicBezTo>
                  <a:cubicBezTo>
                    <a:pt x="1638" y="1164"/>
                    <a:pt x="1640" y="1169"/>
                    <a:pt x="1641" y="1174"/>
                  </a:cubicBezTo>
                  <a:cubicBezTo>
                    <a:pt x="1643" y="1180"/>
                    <a:pt x="1644" y="1186"/>
                    <a:pt x="1645" y="1191"/>
                  </a:cubicBezTo>
                  <a:cubicBezTo>
                    <a:pt x="1645" y="1193"/>
                    <a:pt x="1654" y="1197"/>
                    <a:pt x="1656" y="1196"/>
                  </a:cubicBezTo>
                  <a:cubicBezTo>
                    <a:pt x="1658" y="1195"/>
                    <a:pt x="1668" y="1192"/>
                    <a:pt x="1668" y="1192"/>
                  </a:cubicBezTo>
                  <a:cubicBezTo>
                    <a:pt x="1669" y="1187"/>
                    <a:pt x="1670" y="1183"/>
                    <a:pt x="1672" y="1179"/>
                  </a:cubicBezTo>
                  <a:cubicBezTo>
                    <a:pt x="1676" y="1163"/>
                    <a:pt x="1681" y="1148"/>
                    <a:pt x="1685" y="1132"/>
                  </a:cubicBezTo>
                  <a:cubicBezTo>
                    <a:pt x="1689" y="1122"/>
                    <a:pt x="1689" y="1117"/>
                    <a:pt x="1688" y="1106"/>
                  </a:cubicBezTo>
                  <a:cubicBezTo>
                    <a:pt x="1690" y="1107"/>
                    <a:pt x="1691" y="1109"/>
                    <a:pt x="1692"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6" y="850"/>
                    <a:pt x="2240" y="855"/>
                    <a:pt x="2244" y="856"/>
                  </a:cubicBezTo>
                  <a:cubicBezTo>
                    <a:pt x="2247" y="856"/>
                    <a:pt x="2246" y="853"/>
                    <a:pt x="2250" y="856"/>
                  </a:cubicBezTo>
                  <a:cubicBezTo>
                    <a:pt x="2252" y="856"/>
                    <a:pt x="2253" y="858"/>
                    <a:pt x="2254" y="860"/>
                  </a:cubicBezTo>
                  <a:cubicBezTo>
                    <a:pt x="2254" y="858"/>
                    <a:pt x="2255" y="856"/>
                    <a:pt x="2255" y="854"/>
                  </a:cubicBezTo>
                  <a:cubicBezTo>
                    <a:pt x="2259" y="855"/>
                    <a:pt x="2260" y="855"/>
                    <a:pt x="2260" y="860"/>
                  </a:cubicBezTo>
                  <a:cubicBezTo>
                    <a:pt x="2260" y="862"/>
                    <a:pt x="2265" y="864"/>
                    <a:pt x="2266" y="865"/>
                  </a:cubicBezTo>
                  <a:cubicBezTo>
                    <a:pt x="2269" y="859"/>
                    <a:pt x="2263" y="861"/>
                    <a:pt x="2264" y="856"/>
                  </a:cubicBezTo>
                  <a:cubicBezTo>
                    <a:pt x="2267" y="858"/>
                    <a:pt x="2270" y="856"/>
                    <a:pt x="2267" y="852"/>
                  </a:cubicBezTo>
                  <a:cubicBezTo>
                    <a:pt x="2265" y="851"/>
                    <a:pt x="2265" y="854"/>
                    <a:pt x="2264" y="854"/>
                  </a:cubicBezTo>
                  <a:cubicBezTo>
                    <a:pt x="2262" y="853"/>
                    <a:pt x="2260" y="852"/>
                    <a:pt x="2259" y="851"/>
                  </a:cubicBezTo>
                  <a:cubicBezTo>
                    <a:pt x="2258" y="850"/>
                    <a:pt x="2256" y="850"/>
                    <a:pt x="2255" y="849"/>
                  </a:cubicBezTo>
                  <a:cubicBezTo>
                    <a:pt x="2253" y="849"/>
                    <a:pt x="2252" y="852"/>
                    <a:pt x="2251" y="852"/>
                  </a:cubicBezTo>
                  <a:cubicBezTo>
                    <a:pt x="2247" y="852"/>
                    <a:pt x="2248" y="848"/>
                    <a:pt x="2247" y="845"/>
                  </a:cubicBezTo>
                  <a:cubicBezTo>
                    <a:pt x="2244" y="839"/>
                    <a:pt x="2248" y="841"/>
                    <a:pt x="2247" y="836"/>
                  </a:cubicBezTo>
                  <a:cubicBezTo>
                    <a:pt x="2247" y="834"/>
                    <a:pt x="2250" y="836"/>
                    <a:pt x="2251" y="835"/>
                  </a:cubicBezTo>
                  <a:cubicBezTo>
                    <a:pt x="2252" y="834"/>
                    <a:pt x="2252" y="831"/>
                    <a:pt x="2252" y="830"/>
                  </a:cubicBezTo>
                  <a:cubicBezTo>
                    <a:pt x="2254" y="824"/>
                    <a:pt x="2252" y="826"/>
                    <a:pt x="2251" y="821"/>
                  </a:cubicBezTo>
                  <a:cubicBezTo>
                    <a:pt x="2250" y="818"/>
                    <a:pt x="2254" y="817"/>
                    <a:pt x="2252" y="813"/>
                  </a:cubicBezTo>
                  <a:cubicBezTo>
                    <a:pt x="2246" y="816"/>
                    <a:pt x="2249" y="813"/>
                    <a:pt x="2244" y="812"/>
                  </a:cubicBezTo>
                  <a:cubicBezTo>
                    <a:pt x="2242" y="811"/>
                    <a:pt x="2239" y="813"/>
                    <a:pt x="2238" y="814"/>
                  </a:cubicBezTo>
                  <a:cubicBezTo>
                    <a:pt x="2237" y="819"/>
                    <a:pt x="2237" y="824"/>
                    <a:pt x="2236" y="829"/>
                  </a:cubicBezTo>
                  <a:cubicBezTo>
                    <a:pt x="2235" y="831"/>
                    <a:pt x="2238" y="832"/>
                    <a:pt x="2237" y="835"/>
                  </a:cubicBezTo>
                  <a:cubicBezTo>
                    <a:pt x="2236" y="834"/>
                    <a:pt x="2235" y="833"/>
                    <a:pt x="2234" y="832"/>
                  </a:cubicBezTo>
                  <a:close/>
                  <a:moveTo>
                    <a:pt x="2247" y="765"/>
                  </a:moveTo>
                  <a:cubicBezTo>
                    <a:pt x="2248" y="761"/>
                    <a:pt x="2252" y="750"/>
                    <a:pt x="2244" y="754"/>
                  </a:cubicBezTo>
                  <a:cubicBezTo>
                    <a:pt x="2240" y="756"/>
                    <a:pt x="2236" y="762"/>
                    <a:pt x="2235" y="767"/>
                  </a:cubicBezTo>
                  <a:cubicBezTo>
                    <a:pt x="2234" y="773"/>
                    <a:pt x="2238" y="778"/>
                    <a:pt x="2241" y="782"/>
                  </a:cubicBezTo>
                  <a:cubicBezTo>
                    <a:pt x="2244" y="776"/>
                    <a:pt x="2246" y="772"/>
                    <a:pt x="2247" y="765"/>
                  </a:cubicBezTo>
                  <a:close/>
                  <a:moveTo>
                    <a:pt x="2229" y="874"/>
                  </a:moveTo>
                  <a:cubicBezTo>
                    <a:pt x="2228" y="880"/>
                    <a:pt x="2227" y="884"/>
                    <a:pt x="2223" y="888"/>
                  </a:cubicBezTo>
                  <a:cubicBezTo>
                    <a:pt x="2218" y="893"/>
                    <a:pt x="2216" y="896"/>
                    <a:pt x="2212" y="902"/>
                  </a:cubicBezTo>
                  <a:cubicBezTo>
                    <a:pt x="2219" y="898"/>
                    <a:pt x="2224" y="897"/>
                    <a:pt x="2226" y="889"/>
                  </a:cubicBezTo>
                  <a:cubicBezTo>
                    <a:pt x="2226" y="887"/>
                    <a:pt x="2231" y="884"/>
                    <a:pt x="2232" y="883"/>
                  </a:cubicBezTo>
                  <a:cubicBezTo>
                    <a:pt x="2233" y="883"/>
                    <a:pt x="2231" y="878"/>
                    <a:pt x="2232" y="876"/>
                  </a:cubicBezTo>
                  <a:cubicBezTo>
                    <a:pt x="2231" y="875"/>
                    <a:pt x="2230" y="875"/>
                    <a:pt x="2229" y="874"/>
                  </a:cubicBezTo>
                  <a:close/>
                  <a:moveTo>
                    <a:pt x="2281" y="894"/>
                  </a:moveTo>
                  <a:cubicBezTo>
                    <a:pt x="2280" y="891"/>
                    <a:pt x="2279" y="889"/>
                    <a:pt x="2276" y="889"/>
                  </a:cubicBezTo>
                  <a:cubicBezTo>
                    <a:pt x="2277" y="891"/>
                    <a:pt x="2277" y="893"/>
                    <a:pt x="2278" y="896"/>
                  </a:cubicBezTo>
                  <a:cubicBezTo>
                    <a:pt x="2275" y="895"/>
                    <a:pt x="2275" y="895"/>
                    <a:pt x="2274" y="897"/>
                  </a:cubicBezTo>
                  <a:cubicBezTo>
                    <a:pt x="2272" y="895"/>
                    <a:pt x="2271" y="897"/>
                    <a:pt x="2271" y="900"/>
                  </a:cubicBezTo>
                  <a:cubicBezTo>
                    <a:pt x="2268" y="897"/>
                    <a:pt x="2266" y="903"/>
                    <a:pt x="2263" y="904"/>
                  </a:cubicBezTo>
                  <a:cubicBezTo>
                    <a:pt x="2265" y="902"/>
                    <a:pt x="2265" y="898"/>
                    <a:pt x="2261" y="898"/>
                  </a:cubicBezTo>
                  <a:cubicBezTo>
                    <a:pt x="2257" y="898"/>
                    <a:pt x="2259" y="903"/>
                    <a:pt x="2257" y="904"/>
                  </a:cubicBezTo>
                  <a:cubicBezTo>
                    <a:pt x="2253" y="905"/>
                    <a:pt x="2247" y="909"/>
                    <a:pt x="2250" y="914"/>
                  </a:cubicBezTo>
                  <a:cubicBezTo>
                    <a:pt x="2252" y="913"/>
                    <a:pt x="2255" y="902"/>
                    <a:pt x="2257" y="910"/>
                  </a:cubicBezTo>
                  <a:cubicBezTo>
                    <a:pt x="2258" y="908"/>
                    <a:pt x="2258" y="908"/>
                    <a:pt x="2259" y="907"/>
                  </a:cubicBezTo>
                  <a:cubicBezTo>
                    <a:pt x="2259" y="910"/>
                    <a:pt x="2259" y="909"/>
                    <a:pt x="2261" y="910"/>
                  </a:cubicBezTo>
                  <a:cubicBezTo>
                    <a:pt x="2261" y="909"/>
                    <a:pt x="2261" y="908"/>
                    <a:pt x="2261" y="906"/>
                  </a:cubicBezTo>
                  <a:cubicBezTo>
                    <a:pt x="2269" y="905"/>
                    <a:pt x="2264" y="913"/>
                    <a:pt x="2265" y="918"/>
                  </a:cubicBezTo>
                  <a:cubicBezTo>
                    <a:pt x="2266" y="920"/>
                    <a:pt x="2273" y="925"/>
                    <a:pt x="2274" y="921"/>
                  </a:cubicBezTo>
                  <a:cubicBezTo>
                    <a:pt x="2275" y="921"/>
                    <a:pt x="2275" y="921"/>
                    <a:pt x="2275" y="921"/>
                  </a:cubicBezTo>
                  <a:cubicBezTo>
                    <a:pt x="2273" y="927"/>
                    <a:pt x="2279" y="925"/>
                    <a:pt x="2278" y="920"/>
                  </a:cubicBezTo>
                  <a:cubicBezTo>
                    <a:pt x="2277" y="916"/>
                    <a:pt x="2275" y="913"/>
                    <a:pt x="2279" y="910"/>
                  </a:cubicBezTo>
                  <a:cubicBezTo>
                    <a:pt x="2282" y="913"/>
                    <a:pt x="2280" y="916"/>
                    <a:pt x="2282" y="919"/>
                  </a:cubicBezTo>
                  <a:cubicBezTo>
                    <a:pt x="2282" y="917"/>
                    <a:pt x="2282" y="916"/>
                    <a:pt x="2282" y="914"/>
                  </a:cubicBezTo>
                  <a:cubicBezTo>
                    <a:pt x="2283" y="914"/>
                    <a:pt x="2283" y="914"/>
                    <a:pt x="2284" y="915"/>
                  </a:cubicBezTo>
                  <a:cubicBezTo>
                    <a:pt x="2284" y="912"/>
                    <a:pt x="2287" y="903"/>
                    <a:pt x="2284" y="903"/>
                  </a:cubicBezTo>
                  <a:cubicBezTo>
                    <a:pt x="2284" y="902"/>
                    <a:pt x="2284" y="901"/>
                    <a:pt x="2284" y="900"/>
                  </a:cubicBezTo>
                  <a:cubicBezTo>
                    <a:pt x="2283" y="900"/>
                    <a:pt x="2282" y="899"/>
                    <a:pt x="2282" y="899"/>
                  </a:cubicBezTo>
                  <a:cubicBezTo>
                    <a:pt x="2282" y="899"/>
                    <a:pt x="2283" y="898"/>
                    <a:pt x="2283" y="898"/>
                  </a:cubicBezTo>
                  <a:cubicBezTo>
                    <a:pt x="2284" y="896"/>
                    <a:pt x="2283" y="893"/>
                    <a:pt x="2281" y="894"/>
                  </a:cubicBezTo>
                  <a:close/>
                  <a:moveTo>
                    <a:pt x="2239" y="1057"/>
                  </a:moveTo>
                  <a:cubicBezTo>
                    <a:pt x="2238" y="1054"/>
                    <a:pt x="2226" y="1050"/>
                    <a:pt x="2227" y="1056"/>
                  </a:cubicBezTo>
                  <a:cubicBezTo>
                    <a:pt x="2230" y="1057"/>
                    <a:pt x="2243" y="1065"/>
                    <a:pt x="2239" y="1057"/>
                  </a:cubicBezTo>
                  <a:close/>
                  <a:moveTo>
                    <a:pt x="2214" y="1046"/>
                  </a:moveTo>
                  <a:cubicBezTo>
                    <a:pt x="2213" y="1045"/>
                    <a:pt x="2209" y="1043"/>
                    <a:pt x="2207" y="1043"/>
                  </a:cubicBezTo>
                  <a:cubicBezTo>
                    <a:pt x="2203" y="1043"/>
                    <a:pt x="2204" y="1045"/>
                    <a:pt x="2202" y="1048"/>
                  </a:cubicBezTo>
                  <a:cubicBezTo>
                    <a:pt x="2210" y="1051"/>
                    <a:pt x="2215" y="1050"/>
                    <a:pt x="2223" y="1049"/>
                  </a:cubicBezTo>
                  <a:cubicBezTo>
                    <a:pt x="2234" y="1047"/>
                    <a:pt x="2222" y="1041"/>
                    <a:pt x="2217" y="1043"/>
                  </a:cubicBezTo>
                  <a:cubicBezTo>
                    <a:pt x="2218" y="1045"/>
                    <a:pt x="2217" y="1046"/>
                    <a:pt x="2214" y="1046"/>
                  </a:cubicBezTo>
                  <a:close/>
                  <a:moveTo>
                    <a:pt x="2247" y="1050"/>
                  </a:moveTo>
                  <a:cubicBezTo>
                    <a:pt x="2248" y="1050"/>
                    <a:pt x="2249" y="1048"/>
                    <a:pt x="2250" y="1048"/>
                  </a:cubicBezTo>
                  <a:cubicBezTo>
                    <a:pt x="2254" y="1049"/>
                    <a:pt x="2256" y="1045"/>
                    <a:pt x="2258" y="1045"/>
                  </a:cubicBezTo>
                  <a:cubicBezTo>
                    <a:pt x="2262" y="1045"/>
                    <a:pt x="2271" y="1048"/>
                    <a:pt x="2275" y="1044"/>
                  </a:cubicBezTo>
                  <a:cubicBezTo>
                    <a:pt x="2269" y="1042"/>
                    <a:pt x="2266" y="1044"/>
                    <a:pt x="2260" y="1043"/>
                  </a:cubicBezTo>
                  <a:cubicBezTo>
                    <a:pt x="2256" y="1043"/>
                    <a:pt x="2256" y="1043"/>
                    <a:pt x="2253" y="1046"/>
                  </a:cubicBezTo>
                  <a:cubicBezTo>
                    <a:pt x="2252" y="1047"/>
                    <a:pt x="2250" y="1044"/>
                    <a:pt x="2248" y="1045"/>
                  </a:cubicBezTo>
                  <a:cubicBezTo>
                    <a:pt x="2245" y="1047"/>
                    <a:pt x="2237" y="1041"/>
                    <a:pt x="2234" y="1045"/>
                  </a:cubicBezTo>
                  <a:cubicBezTo>
                    <a:pt x="2230" y="1049"/>
                    <a:pt x="2240" y="1048"/>
                    <a:pt x="2242" y="1050"/>
                  </a:cubicBezTo>
                  <a:cubicBezTo>
                    <a:pt x="2245" y="1048"/>
                    <a:pt x="2245" y="1050"/>
                    <a:pt x="2247" y="1050"/>
                  </a:cubicBezTo>
                  <a:close/>
                  <a:moveTo>
                    <a:pt x="2252" y="1019"/>
                  </a:moveTo>
                  <a:cubicBezTo>
                    <a:pt x="2253" y="1020"/>
                    <a:pt x="2255" y="1021"/>
                    <a:pt x="2256" y="1023"/>
                  </a:cubicBezTo>
                  <a:cubicBezTo>
                    <a:pt x="2258" y="1020"/>
                    <a:pt x="2260" y="1019"/>
                    <a:pt x="2258" y="1016"/>
                  </a:cubicBezTo>
                  <a:cubicBezTo>
                    <a:pt x="2257" y="1015"/>
                    <a:pt x="2258" y="1013"/>
                    <a:pt x="2260" y="1014"/>
                  </a:cubicBezTo>
                  <a:cubicBezTo>
                    <a:pt x="2259" y="1009"/>
                    <a:pt x="2256" y="1011"/>
                    <a:pt x="2256" y="1015"/>
                  </a:cubicBezTo>
                  <a:cubicBezTo>
                    <a:pt x="2254" y="1009"/>
                    <a:pt x="2252" y="1016"/>
                    <a:pt x="2252" y="1019"/>
                  </a:cubicBezTo>
                  <a:close/>
                  <a:moveTo>
                    <a:pt x="2149" y="968"/>
                  </a:moveTo>
                  <a:cubicBezTo>
                    <a:pt x="2148" y="969"/>
                    <a:pt x="2151" y="971"/>
                    <a:pt x="2151" y="973"/>
                  </a:cubicBezTo>
                  <a:cubicBezTo>
                    <a:pt x="2151" y="974"/>
                    <a:pt x="2149" y="974"/>
                    <a:pt x="2150" y="975"/>
                  </a:cubicBezTo>
                  <a:cubicBezTo>
                    <a:pt x="2150" y="977"/>
                    <a:pt x="2151" y="978"/>
                    <a:pt x="2151" y="980"/>
                  </a:cubicBezTo>
                  <a:cubicBezTo>
                    <a:pt x="2152" y="982"/>
                    <a:pt x="2153" y="980"/>
                    <a:pt x="2152" y="983"/>
                  </a:cubicBezTo>
                  <a:cubicBezTo>
                    <a:pt x="2155" y="982"/>
                    <a:pt x="2154" y="983"/>
                    <a:pt x="2155" y="981"/>
                  </a:cubicBezTo>
                  <a:cubicBezTo>
                    <a:pt x="2159" y="985"/>
                    <a:pt x="2158" y="992"/>
                    <a:pt x="2159" y="997"/>
                  </a:cubicBezTo>
                  <a:cubicBezTo>
                    <a:pt x="2159" y="1002"/>
                    <a:pt x="2168" y="998"/>
                    <a:pt x="2170" y="997"/>
                  </a:cubicBezTo>
                  <a:cubicBezTo>
                    <a:pt x="2171" y="999"/>
                    <a:pt x="2171" y="1001"/>
                    <a:pt x="2171" y="1003"/>
                  </a:cubicBezTo>
                  <a:cubicBezTo>
                    <a:pt x="2178" y="999"/>
                    <a:pt x="2179" y="998"/>
                    <a:pt x="2186" y="1002"/>
                  </a:cubicBezTo>
                  <a:cubicBezTo>
                    <a:pt x="2187" y="1003"/>
                    <a:pt x="2189" y="1002"/>
                    <a:pt x="2191" y="1002"/>
                  </a:cubicBezTo>
                  <a:cubicBezTo>
                    <a:pt x="2192" y="1003"/>
                    <a:pt x="2192" y="1007"/>
                    <a:pt x="2193" y="1008"/>
                  </a:cubicBezTo>
                  <a:cubicBezTo>
                    <a:pt x="2197" y="1007"/>
                    <a:pt x="2200" y="1005"/>
                    <a:pt x="2204" y="1003"/>
                  </a:cubicBezTo>
                  <a:cubicBezTo>
                    <a:pt x="2203" y="1005"/>
                    <a:pt x="2203" y="1008"/>
                    <a:pt x="2206" y="1007"/>
                  </a:cubicBezTo>
                  <a:cubicBezTo>
                    <a:pt x="2206" y="1002"/>
                    <a:pt x="2206" y="997"/>
                    <a:pt x="2206" y="992"/>
                  </a:cubicBezTo>
                  <a:cubicBezTo>
                    <a:pt x="2206" y="987"/>
                    <a:pt x="2207" y="987"/>
                    <a:pt x="2211" y="984"/>
                  </a:cubicBezTo>
                  <a:cubicBezTo>
                    <a:pt x="2216" y="980"/>
                    <a:pt x="2216" y="980"/>
                    <a:pt x="2215" y="973"/>
                  </a:cubicBezTo>
                  <a:cubicBezTo>
                    <a:pt x="2215" y="970"/>
                    <a:pt x="2217" y="964"/>
                    <a:pt x="2220" y="965"/>
                  </a:cubicBezTo>
                  <a:cubicBezTo>
                    <a:pt x="2225" y="966"/>
                    <a:pt x="2228" y="965"/>
                    <a:pt x="2223" y="961"/>
                  </a:cubicBezTo>
                  <a:cubicBezTo>
                    <a:pt x="2222" y="959"/>
                    <a:pt x="2219" y="958"/>
                    <a:pt x="2218" y="956"/>
                  </a:cubicBezTo>
                  <a:cubicBezTo>
                    <a:pt x="2218" y="955"/>
                    <a:pt x="2219" y="953"/>
                    <a:pt x="2219" y="952"/>
                  </a:cubicBezTo>
                  <a:cubicBezTo>
                    <a:pt x="2217" y="946"/>
                    <a:pt x="2214" y="946"/>
                    <a:pt x="2215" y="939"/>
                  </a:cubicBezTo>
                  <a:cubicBezTo>
                    <a:pt x="2215" y="935"/>
                    <a:pt x="2222" y="935"/>
                    <a:pt x="2224" y="935"/>
                  </a:cubicBezTo>
                  <a:cubicBezTo>
                    <a:pt x="2223" y="934"/>
                    <a:pt x="2222" y="932"/>
                    <a:pt x="2220" y="931"/>
                  </a:cubicBezTo>
                  <a:cubicBezTo>
                    <a:pt x="2223" y="930"/>
                    <a:pt x="2226" y="929"/>
                    <a:pt x="2229" y="928"/>
                  </a:cubicBezTo>
                  <a:cubicBezTo>
                    <a:pt x="2228" y="926"/>
                    <a:pt x="2226" y="926"/>
                    <a:pt x="2224" y="925"/>
                  </a:cubicBezTo>
                  <a:cubicBezTo>
                    <a:pt x="2222" y="925"/>
                    <a:pt x="2221" y="922"/>
                    <a:pt x="2220" y="921"/>
                  </a:cubicBezTo>
                  <a:cubicBezTo>
                    <a:pt x="2218" y="919"/>
                    <a:pt x="2212" y="913"/>
                    <a:pt x="2210" y="913"/>
                  </a:cubicBezTo>
                  <a:cubicBezTo>
                    <a:pt x="2208" y="914"/>
                    <a:pt x="2202" y="922"/>
                    <a:pt x="2200" y="924"/>
                  </a:cubicBezTo>
                  <a:cubicBezTo>
                    <a:pt x="2197" y="928"/>
                    <a:pt x="2200" y="930"/>
                    <a:pt x="2196" y="931"/>
                  </a:cubicBezTo>
                  <a:cubicBezTo>
                    <a:pt x="2190" y="933"/>
                    <a:pt x="2189" y="933"/>
                    <a:pt x="2186" y="938"/>
                  </a:cubicBezTo>
                  <a:cubicBezTo>
                    <a:pt x="2183" y="942"/>
                    <a:pt x="2182" y="945"/>
                    <a:pt x="2178" y="947"/>
                  </a:cubicBezTo>
                  <a:cubicBezTo>
                    <a:pt x="2174" y="948"/>
                    <a:pt x="2170" y="948"/>
                    <a:pt x="2168" y="952"/>
                  </a:cubicBezTo>
                  <a:cubicBezTo>
                    <a:pt x="2165" y="957"/>
                    <a:pt x="2163" y="957"/>
                    <a:pt x="2168" y="962"/>
                  </a:cubicBezTo>
                  <a:cubicBezTo>
                    <a:pt x="2164" y="961"/>
                    <a:pt x="2156" y="961"/>
                    <a:pt x="2155" y="955"/>
                  </a:cubicBezTo>
                  <a:cubicBezTo>
                    <a:pt x="2153" y="956"/>
                    <a:pt x="2151" y="957"/>
                    <a:pt x="2150" y="958"/>
                  </a:cubicBezTo>
                  <a:cubicBezTo>
                    <a:pt x="2149" y="961"/>
                    <a:pt x="2149" y="964"/>
                    <a:pt x="2149" y="968"/>
                  </a:cubicBezTo>
                  <a:close/>
                  <a:moveTo>
                    <a:pt x="2270" y="1059"/>
                  </a:moveTo>
                  <a:cubicBezTo>
                    <a:pt x="2272" y="1056"/>
                    <a:pt x="2273" y="1055"/>
                    <a:pt x="2275" y="1054"/>
                  </a:cubicBezTo>
                  <a:cubicBezTo>
                    <a:pt x="2279" y="1052"/>
                    <a:pt x="2289" y="1049"/>
                    <a:pt x="2290" y="1044"/>
                  </a:cubicBezTo>
                  <a:cubicBezTo>
                    <a:pt x="2287" y="1045"/>
                    <a:pt x="2283" y="1045"/>
                    <a:pt x="2280" y="1046"/>
                  </a:cubicBezTo>
                  <a:cubicBezTo>
                    <a:pt x="2278" y="1046"/>
                    <a:pt x="2276" y="1046"/>
                    <a:pt x="2275" y="1047"/>
                  </a:cubicBezTo>
                  <a:cubicBezTo>
                    <a:pt x="2274" y="1047"/>
                    <a:pt x="2274" y="1049"/>
                    <a:pt x="2273" y="1049"/>
                  </a:cubicBezTo>
                  <a:cubicBezTo>
                    <a:pt x="2269" y="1051"/>
                    <a:pt x="2266" y="1052"/>
                    <a:pt x="2263" y="1054"/>
                  </a:cubicBezTo>
                  <a:cubicBezTo>
                    <a:pt x="2261" y="1057"/>
                    <a:pt x="2265" y="1058"/>
                    <a:pt x="2261" y="1062"/>
                  </a:cubicBezTo>
                  <a:cubicBezTo>
                    <a:pt x="2264" y="1061"/>
                    <a:pt x="2268" y="1062"/>
                    <a:pt x="2270" y="1059"/>
                  </a:cubicBezTo>
                  <a:close/>
                  <a:moveTo>
                    <a:pt x="739" y="816"/>
                  </a:moveTo>
                  <a:cubicBezTo>
                    <a:pt x="741" y="816"/>
                    <a:pt x="744" y="815"/>
                    <a:pt x="745" y="816"/>
                  </a:cubicBezTo>
                  <a:cubicBezTo>
                    <a:pt x="747" y="817"/>
                    <a:pt x="746" y="822"/>
                    <a:pt x="749"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8" y="802"/>
                  </a:cubicBezTo>
                  <a:cubicBezTo>
                    <a:pt x="757" y="802"/>
                    <a:pt x="753" y="800"/>
                    <a:pt x="752" y="801"/>
                  </a:cubicBezTo>
                  <a:cubicBezTo>
                    <a:pt x="751" y="801"/>
                    <a:pt x="747" y="802"/>
                    <a:pt x="747" y="802"/>
                  </a:cubicBezTo>
                  <a:cubicBezTo>
                    <a:pt x="741" y="802"/>
                    <a:pt x="739" y="800"/>
                    <a:pt x="734" y="803"/>
                  </a:cubicBezTo>
                  <a:cubicBezTo>
                    <a:pt x="739" y="805"/>
                    <a:pt x="739" y="807"/>
                    <a:pt x="742" y="812"/>
                  </a:cubicBezTo>
                  <a:cubicBezTo>
                    <a:pt x="739" y="815"/>
                    <a:pt x="725" y="809"/>
                    <a:pt x="726" y="814"/>
                  </a:cubicBezTo>
                  <a:cubicBezTo>
                    <a:pt x="731" y="818"/>
                    <a:pt x="733" y="815"/>
                    <a:pt x="739" y="816"/>
                  </a:cubicBezTo>
                  <a:close/>
                  <a:moveTo>
                    <a:pt x="1185" y="330"/>
                  </a:moveTo>
                  <a:cubicBezTo>
                    <a:pt x="1189" y="331"/>
                    <a:pt x="1192" y="328"/>
                    <a:pt x="1191" y="323"/>
                  </a:cubicBezTo>
                  <a:cubicBezTo>
                    <a:pt x="1195" y="325"/>
                    <a:pt x="1197" y="322"/>
                    <a:pt x="1199" y="319"/>
                  </a:cubicBezTo>
                  <a:cubicBezTo>
                    <a:pt x="1196" y="317"/>
                    <a:pt x="1198" y="313"/>
                    <a:pt x="1197" y="312"/>
                  </a:cubicBezTo>
                  <a:cubicBezTo>
                    <a:pt x="1194" y="311"/>
                    <a:pt x="1192" y="308"/>
                    <a:pt x="1188" y="310"/>
                  </a:cubicBezTo>
                  <a:cubicBezTo>
                    <a:pt x="1193" y="303"/>
                    <a:pt x="1172" y="294"/>
                    <a:pt x="1176" y="304"/>
                  </a:cubicBezTo>
                  <a:cubicBezTo>
                    <a:pt x="1170" y="303"/>
                    <a:pt x="1168" y="306"/>
                    <a:pt x="1162" y="303"/>
                  </a:cubicBezTo>
                  <a:cubicBezTo>
                    <a:pt x="1162" y="306"/>
                    <a:pt x="1163" y="308"/>
                    <a:pt x="1163" y="310"/>
                  </a:cubicBezTo>
                  <a:cubicBezTo>
                    <a:pt x="1161" y="307"/>
                    <a:pt x="1160" y="304"/>
                    <a:pt x="1156" y="304"/>
                  </a:cubicBezTo>
                  <a:cubicBezTo>
                    <a:pt x="1153" y="304"/>
                    <a:pt x="1152" y="307"/>
                    <a:pt x="1153" y="310"/>
                  </a:cubicBezTo>
                  <a:cubicBezTo>
                    <a:pt x="1151" y="308"/>
                    <a:pt x="1149" y="304"/>
                    <a:pt x="1145" y="305"/>
                  </a:cubicBezTo>
                  <a:cubicBezTo>
                    <a:pt x="1148" y="311"/>
                    <a:pt x="1145" y="308"/>
                    <a:pt x="1143" y="310"/>
                  </a:cubicBezTo>
                  <a:cubicBezTo>
                    <a:pt x="1142" y="313"/>
                    <a:pt x="1141" y="315"/>
                    <a:pt x="1140" y="318"/>
                  </a:cubicBezTo>
                  <a:cubicBezTo>
                    <a:pt x="1138" y="315"/>
                    <a:pt x="1137" y="313"/>
                    <a:pt x="1135" y="310"/>
                  </a:cubicBezTo>
                  <a:cubicBezTo>
                    <a:pt x="1137" y="310"/>
                    <a:pt x="1139" y="309"/>
                    <a:pt x="1139" y="307"/>
                  </a:cubicBezTo>
                  <a:cubicBezTo>
                    <a:pt x="1138" y="306"/>
                    <a:pt x="1135" y="305"/>
                    <a:pt x="1134" y="304"/>
                  </a:cubicBezTo>
                  <a:cubicBezTo>
                    <a:pt x="1130" y="300"/>
                    <a:pt x="1130" y="299"/>
                    <a:pt x="1124" y="300"/>
                  </a:cubicBezTo>
                  <a:cubicBezTo>
                    <a:pt x="1125" y="302"/>
                    <a:pt x="1127" y="302"/>
                    <a:pt x="1130" y="302"/>
                  </a:cubicBezTo>
                  <a:cubicBezTo>
                    <a:pt x="1130" y="310"/>
                    <a:pt x="1123" y="301"/>
                    <a:pt x="1120" y="304"/>
                  </a:cubicBezTo>
                  <a:cubicBezTo>
                    <a:pt x="1117" y="308"/>
                    <a:pt x="1123" y="308"/>
                    <a:pt x="1122" y="310"/>
                  </a:cubicBezTo>
                  <a:cubicBezTo>
                    <a:pt x="1121" y="311"/>
                    <a:pt x="1118" y="310"/>
                    <a:pt x="1117" y="309"/>
                  </a:cubicBezTo>
                  <a:cubicBezTo>
                    <a:pt x="1117" y="310"/>
                    <a:pt x="1117" y="311"/>
                    <a:pt x="1117" y="312"/>
                  </a:cubicBezTo>
                  <a:cubicBezTo>
                    <a:pt x="1115" y="311"/>
                    <a:pt x="1115" y="312"/>
                    <a:pt x="1113" y="313"/>
                  </a:cubicBezTo>
                  <a:cubicBezTo>
                    <a:pt x="1118" y="315"/>
                    <a:pt x="1120" y="314"/>
                    <a:pt x="1125" y="312"/>
                  </a:cubicBezTo>
                  <a:cubicBezTo>
                    <a:pt x="1127" y="311"/>
                    <a:pt x="1132" y="313"/>
                    <a:pt x="1135" y="314"/>
                  </a:cubicBezTo>
                  <a:cubicBezTo>
                    <a:pt x="1133" y="315"/>
                    <a:pt x="1131" y="316"/>
                    <a:pt x="1129" y="317"/>
                  </a:cubicBezTo>
                  <a:cubicBezTo>
                    <a:pt x="1130" y="318"/>
                    <a:pt x="1133" y="319"/>
                    <a:pt x="1135" y="318"/>
                  </a:cubicBezTo>
                  <a:cubicBezTo>
                    <a:pt x="1135" y="318"/>
                    <a:pt x="1135" y="319"/>
                    <a:pt x="1135" y="319"/>
                  </a:cubicBezTo>
                  <a:cubicBezTo>
                    <a:pt x="1129" y="319"/>
                    <a:pt x="1123" y="322"/>
                    <a:pt x="1117" y="322"/>
                  </a:cubicBezTo>
                  <a:cubicBezTo>
                    <a:pt x="1118" y="326"/>
                    <a:pt x="1128" y="324"/>
                    <a:pt x="1131" y="324"/>
                  </a:cubicBezTo>
                  <a:cubicBezTo>
                    <a:pt x="1129" y="326"/>
                    <a:pt x="1130" y="327"/>
                    <a:pt x="1133" y="327"/>
                  </a:cubicBezTo>
                  <a:cubicBezTo>
                    <a:pt x="1133" y="328"/>
                    <a:pt x="1133" y="328"/>
                    <a:pt x="1133" y="329"/>
                  </a:cubicBezTo>
                  <a:cubicBezTo>
                    <a:pt x="1133" y="329"/>
                    <a:pt x="1134" y="329"/>
                    <a:pt x="1135" y="329"/>
                  </a:cubicBezTo>
                  <a:cubicBezTo>
                    <a:pt x="1133" y="334"/>
                    <a:pt x="1126" y="332"/>
                    <a:pt x="1127" y="337"/>
                  </a:cubicBezTo>
                  <a:cubicBezTo>
                    <a:pt x="1132" y="337"/>
                    <a:pt x="1137" y="336"/>
                    <a:pt x="1142" y="335"/>
                  </a:cubicBezTo>
                  <a:cubicBezTo>
                    <a:pt x="1143" y="335"/>
                    <a:pt x="1144" y="339"/>
                    <a:pt x="1145" y="339"/>
                  </a:cubicBezTo>
                  <a:cubicBezTo>
                    <a:pt x="1147" y="340"/>
                    <a:pt x="1150" y="340"/>
                    <a:pt x="1152" y="341"/>
                  </a:cubicBezTo>
                  <a:cubicBezTo>
                    <a:pt x="1156" y="342"/>
                    <a:pt x="1159" y="342"/>
                    <a:pt x="1163" y="340"/>
                  </a:cubicBezTo>
                  <a:cubicBezTo>
                    <a:pt x="1165" y="339"/>
                    <a:pt x="1164" y="338"/>
                    <a:pt x="1167" y="337"/>
                  </a:cubicBezTo>
                  <a:cubicBezTo>
                    <a:pt x="1169" y="337"/>
                    <a:pt x="1171" y="337"/>
                    <a:pt x="1173" y="336"/>
                  </a:cubicBezTo>
                  <a:cubicBezTo>
                    <a:pt x="1176" y="335"/>
                    <a:pt x="1182" y="329"/>
                    <a:pt x="1185" y="330"/>
                  </a:cubicBezTo>
                  <a:close/>
                  <a:moveTo>
                    <a:pt x="1134" y="234"/>
                  </a:moveTo>
                  <a:cubicBezTo>
                    <a:pt x="1133" y="230"/>
                    <a:pt x="1130" y="222"/>
                    <a:pt x="1131" y="218"/>
                  </a:cubicBezTo>
                  <a:cubicBezTo>
                    <a:pt x="1134" y="209"/>
                    <a:pt x="1136" y="197"/>
                    <a:pt x="1142" y="190"/>
                  </a:cubicBezTo>
                  <a:cubicBezTo>
                    <a:pt x="1147" y="185"/>
                    <a:pt x="1151" y="181"/>
                    <a:pt x="1155" y="176"/>
                  </a:cubicBezTo>
                  <a:cubicBezTo>
                    <a:pt x="1156" y="175"/>
                    <a:pt x="1153" y="164"/>
                    <a:pt x="1153" y="162"/>
                  </a:cubicBezTo>
                  <a:cubicBezTo>
                    <a:pt x="1152" y="158"/>
                    <a:pt x="1153" y="151"/>
                    <a:pt x="1149" y="149"/>
                  </a:cubicBezTo>
                  <a:cubicBezTo>
                    <a:pt x="1145" y="146"/>
                    <a:pt x="1141" y="143"/>
                    <a:pt x="1136" y="140"/>
                  </a:cubicBezTo>
                  <a:cubicBezTo>
                    <a:pt x="1143" y="134"/>
                    <a:pt x="1149" y="128"/>
                    <a:pt x="1155" y="122"/>
                  </a:cubicBezTo>
                  <a:cubicBezTo>
                    <a:pt x="1149" y="117"/>
                    <a:pt x="1144" y="116"/>
                    <a:pt x="1141" y="108"/>
                  </a:cubicBezTo>
                  <a:cubicBezTo>
                    <a:pt x="1139" y="102"/>
                    <a:pt x="1146" y="94"/>
                    <a:pt x="1149" y="89"/>
                  </a:cubicBezTo>
                  <a:cubicBezTo>
                    <a:pt x="1153" y="84"/>
                    <a:pt x="1159" y="82"/>
                    <a:pt x="1164" y="78"/>
                  </a:cubicBezTo>
                  <a:cubicBezTo>
                    <a:pt x="1170" y="74"/>
                    <a:pt x="1174" y="70"/>
                    <a:pt x="1179" y="65"/>
                  </a:cubicBezTo>
                  <a:cubicBezTo>
                    <a:pt x="1177" y="64"/>
                    <a:pt x="1175" y="62"/>
                    <a:pt x="1174" y="61"/>
                  </a:cubicBezTo>
                  <a:cubicBezTo>
                    <a:pt x="1179" y="60"/>
                    <a:pt x="1186" y="59"/>
                    <a:pt x="1191" y="56"/>
                  </a:cubicBezTo>
                  <a:cubicBezTo>
                    <a:pt x="1198" y="53"/>
                    <a:pt x="1204" y="49"/>
                    <a:pt x="1211" y="45"/>
                  </a:cubicBezTo>
                  <a:cubicBezTo>
                    <a:pt x="1204" y="42"/>
                    <a:pt x="1196" y="37"/>
                    <a:pt x="1188" y="36"/>
                  </a:cubicBezTo>
                  <a:cubicBezTo>
                    <a:pt x="1183" y="35"/>
                    <a:pt x="1172" y="34"/>
                    <a:pt x="1168" y="39"/>
                  </a:cubicBezTo>
                  <a:cubicBezTo>
                    <a:pt x="1166" y="42"/>
                    <a:pt x="1164" y="46"/>
                    <a:pt x="1160" y="45"/>
                  </a:cubicBezTo>
                  <a:cubicBezTo>
                    <a:pt x="1156" y="45"/>
                    <a:pt x="1151" y="44"/>
                    <a:pt x="1146" y="43"/>
                  </a:cubicBezTo>
                  <a:cubicBezTo>
                    <a:pt x="1141" y="42"/>
                    <a:pt x="1131" y="49"/>
                    <a:pt x="1126" y="52"/>
                  </a:cubicBezTo>
                  <a:cubicBezTo>
                    <a:pt x="1127" y="50"/>
                    <a:pt x="1136" y="35"/>
                    <a:pt x="1130" y="35"/>
                  </a:cubicBezTo>
                  <a:cubicBezTo>
                    <a:pt x="1124" y="34"/>
                    <a:pt x="1118" y="36"/>
                    <a:pt x="1113" y="32"/>
                  </a:cubicBezTo>
                  <a:cubicBezTo>
                    <a:pt x="1121" y="29"/>
                    <a:pt x="1129" y="26"/>
                    <a:pt x="1137" y="23"/>
                  </a:cubicBezTo>
                  <a:cubicBezTo>
                    <a:pt x="1121" y="16"/>
                    <a:pt x="1107" y="9"/>
                    <a:pt x="1090" y="6"/>
                  </a:cubicBezTo>
                  <a:cubicBezTo>
                    <a:pt x="1072" y="4"/>
                    <a:pt x="1054" y="0"/>
                    <a:pt x="1035" y="2"/>
                  </a:cubicBezTo>
                  <a:cubicBezTo>
                    <a:pt x="1028" y="2"/>
                    <a:pt x="1021" y="3"/>
                    <a:pt x="1015" y="3"/>
                  </a:cubicBezTo>
                  <a:cubicBezTo>
                    <a:pt x="1012" y="4"/>
                    <a:pt x="1008" y="3"/>
                    <a:pt x="1005" y="4"/>
                  </a:cubicBezTo>
                  <a:cubicBezTo>
                    <a:pt x="1002" y="6"/>
                    <a:pt x="1002" y="14"/>
                    <a:pt x="998" y="13"/>
                  </a:cubicBezTo>
                  <a:cubicBezTo>
                    <a:pt x="992" y="12"/>
                    <a:pt x="987" y="11"/>
                    <a:pt x="981" y="10"/>
                  </a:cubicBezTo>
                  <a:cubicBezTo>
                    <a:pt x="975" y="9"/>
                    <a:pt x="967" y="5"/>
                    <a:pt x="961" y="8"/>
                  </a:cubicBezTo>
                  <a:cubicBezTo>
                    <a:pt x="952" y="12"/>
                    <a:pt x="943" y="17"/>
                    <a:pt x="933" y="21"/>
                  </a:cubicBezTo>
                  <a:cubicBezTo>
                    <a:pt x="942" y="26"/>
                    <a:pt x="952" y="30"/>
                    <a:pt x="957" y="40"/>
                  </a:cubicBezTo>
                  <a:cubicBezTo>
                    <a:pt x="942" y="34"/>
                    <a:pt x="927" y="29"/>
                    <a:pt x="911" y="26"/>
                  </a:cubicBezTo>
                  <a:cubicBezTo>
                    <a:pt x="906" y="25"/>
                    <a:pt x="899" y="28"/>
                    <a:pt x="894" y="28"/>
                  </a:cubicBezTo>
                  <a:cubicBezTo>
                    <a:pt x="883" y="30"/>
                    <a:pt x="872" y="31"/>
                    <a:pt x="861" y="33"/>
                  </a:cubicBezTo>
                  <a:cubicBezTo>
                    <a:pt x="856" y="33"/>
                    <a:pt x="849" y="33"/>
                    <a:pt x="844" y="35"/>
                  </a:cubicBezTo>
                  <a:cubicBezTo>
                    <a:pt x="838" y="38"/>
                    <a:pt x="832" y="42"/>
                    <a:pt x="826" y="45"/>
                  </a:cubicBezTo>
                  <a:cubicBezTo>
                    <a:pt x="810" y="53"/>
                    <a:pt x="795" y="61"/>
                    <a:pt x="779" y="69"/>
                  </a:cubicBezTo>
                  <a:cubicBezTo>
                    <a:pt x="785" y="75"/>
                    <a:pt x="792" y="74"/>
                    <a:pt x="800" y="75"/>
                  </a:cubicBezTo>
                  <a:cubicBezTo>
                    <a:pt x="798" y="79"/>
                    <a:pt x="796" y="84"/>
                    <a:pt x="795" y="88"/>
                  </a:cubicBezTo>
                  <a:cubicBezTo>
                    <a:pt x="793" y="93"/>
                    <a:pt x="792" y="92"/>
                    <a:pt x="787" y="92"/>
                  </a:cubicBezTo>
                  <a:cubicBezTo>
                    <a:pt x="780" y="93"/>
                    <a:pt x="774" y="94"/>
                    <a:pt x="767" y="96"/>
                  </a:cubicBezTo>
                  <a:cubicBezTo>
                    <a:pt x="758" y="99"/>
                    <a:pt x="749" y="101"/>
                    <a:pt x="740" y="104"/>
                  </a:cubicBezTo>
                  <a:cubicBezTo>
                    <a:pt x="738" y="104"/>
                    <a:pt x="738" y="110"/>
                    <a:pt x="737" y="112"/>
                  </a:cubicBezTo>
                  <a:cubicBezTo>
                    <a:pt x="737" y="114"/>
                    <a:pt x="741" y="118"/>
                    <a:pt x="742" y="119"/>
                  </a:cubicBezTo>
                  <a:cubicBezTo>
                    <a:pt x="745" y="123"/>
                    <a:pt x="748" y="130"/>
                    <a:pt x="752" y="132"/>
                  </a:cubicBezTo>
                  <a:cubicBezTo>
                    <a:pt x="757" y="136"/>
                    <a:pt x="763" y="139"/>
                    <a:pt x="768" y="142"/>
                  </a:cubicBezTo>
                  <a:cubicBezTo>
                    <a:pt x="771" y="143"/>
                    <a:pt x="778" y="150"/>
                    <a:pt x="781" y="149"/>
                  </a:cubicBezTo>
                  <a:cubicBezTo>
                    <a:pt x="787" y="149"/>
                    <a:pt x="793" y="148"/>
                    <a:pt x="799" y="147"/>
                  </a:cubicBezTo>
                  <a:cubicBezTo>
                    <a:pt x="810" y="146"/>
                    <a:pt x="819" y="148"/>
                    <a:pt x="830" y="150"/>
                  </a:cubicBezTo>
                  <a:cubicBezTo>
                    <a:pt x="835" y="151"/>
                    <a:pt x="841" y="152"/>
                    <a:pt x="846" y="152"/>
                  </a:cubicBezTo>
                  <a:cubicBezTo>
                    <a:pt x="849" y="153"/>
                    <a:pt x="855" y="163"/>
                    <a:pt x="856" y="165"/>
                  </a:cubicBezTo>
                  <a:cubicBezTo>
                    <a:pt x="864" y="175"/>
                    <a:pt x="868" y="186"/>
                    <a:pt x="873" y="197"/>
                  </a:cubicBezTo>
                  <a:cubicBezTo>
                    <a:pt x="875" y="203"/>
                    <a:pt x="876" y="204"/>
                    <a:pt x="874" y="210"/>
                  </a:cubicBezTo>
                  <a:cubicBezTo>
                    <a:pt x="872" y="216"/>
                    <a:pt x="869" y="220"/>
                    <a:pt x="873" y="224"/>
                  </a:cubicBezTo>
                  <a:cubicBezTo>
                    <a:pt x="877" y="229"/>
                    <a:pt x="883" y="231"/>
                    <a:pt x="881" y="238"/>
                  </a:cubicBezTo>
                  <a:cubicBezTo>
                    <a:pt x="880" y="245"/>
                    <a:pt x="877" y="248"/>
                    <a:pt x="881" y="253"/>
                  </a:cubicBezTo>
                  <a:cubicBezTo>
                    <a:pt x="887" y="259"/>
                    <a:pt x="886" y="259"/>
                    <a:pt x="894" y="257"/>
                  </a:cubicBezTo>
                  <a:cubicBezTo>
                    <a:pt x="899" y="255"/>
                    <a:pt x="905" y="254"/>
                    <a:pt x="910" y="252"/>
                  </a:cubicBezTo>
                  <a:cubicBezTo>
                    <a:pt x="910" y="256"/>
                    <a:pt x="909" y="260"/>
                    <a:pt x="909" y="264"/>
                  </a:cubicBezTo>
                  <a:cubicBezTo>
                    <a:pt x="909" y="266"/>
                    <a:pt x="903" y="267"/>
                    <a:pt x="902" y="267"/>
                  </a:cubicBezTo>
                  <a:cubicBezTo>
                    <a:pt x="899" y="269"/>
                    <a:pt x="895" y="271"/>
                    <a:pt x="891" y="272"/>
                  </a:cubicBezTo>
                  <a:cubicBezTo>
                    <a:pt x="890" y="272"/>
                    <a:pt x="890" y="278"/>
                    <a:pt x="890" y="279"/>
                  </a:cubicBezTo>
                  <a:cubicBezTo>
                    <a:pt x="889" y="284"/>
                    <a:pt x="886" y="294"/>
                    <a:pt x="888" y="299"/>
                  </a:cubicBezTo>
                  <a:cubicBezTo>
                    <a:pt x="891" y="307"/>
                    <a:pt x="894" y="314"/>
                    <a:pt x="897" y="322"/>
                  </a:cubicBezTo>
                  <a:cubicBezTo>
                    <a:pt x="901" y="335"/>
                    <a:pt x="909" y="345"/>
                    <a:pt x="916" y="356"/>
                  </a:cubicBezTo>
                  <a:cubicBezTo>
                    <a:pt x="920" y="362"/>
                    <a:pt x="924" y="369"/>
                    <a:pt x="928" y="375"/>
                  </a:cubicBezTo>
                  <a:cubicBezTo>
                    <a:pt x="930" y="378"/>
                    <a:pt x="936" y="379"/>
                    <a:pt x="939" y="380"/>
                  </a:cubicBezTo>
                  <a:cubicBezTo>
                    <a:pt x="946" y="383"/>
                    <a:pt x="953" y="385"/>
                    <a:pt x="959" y="388"/>
                  </a:cubicBezTo>
                  <a:cubicBezTo>
                    <a:pt x="961" y="388"/>
                    <a:pt x="970" y="388"/>
                    <a:pt x="970" y="387"/>
                  </a:cubicBezTo>
                  <a:cubicBezTo>
                    <a:pt x="974" y="374"/>
                    <a:pt x="979" y="362"/>
                    <a:pt x="983" y="349"/>
                  </a:cubicBezTo>
                  <a:cubicBezTo>
                    <a:pt x="986" y="338"/>
                    <a:pt x="990" y="328"/>
                    <a:pt x="993" y="318"/>
                  </a:cubicBezTo>
                  <a:cubicBezTo>
                    <a:pt x="995" y="313"/>
                    <a:pt x="995" y="313"/>
                    <a:pt x="1000" y="311"/>
                  </a:cubicBezTo>
                  <a:cubicBezTo>
                    <a:pt x="1007" y="309"/>
                    <a:pt x="1013" y="307"/>
                    <a:pt x="1020" y="304"/>
                  </a:cubicBezTo>
                  <a:cubicBezTo>
                    <a:pt x="1024" y="303"/>
                    <a:pt x="1030" y="302"/>
                    <a:pt x="1034" y="300"/>
                  </a:cubicBezTo>
                  <a:cubicBezTo>
                    <a:pt x="1038" y="297"/>
                    <a:pt x="1042" y="290"/>
                    <a:pt x="1045" y="286"/>
                  </a:cubicBezTo>
                  <a:cubicBezTo>
                    <a:pt x="1048" y="282"/>
                    <a:pt x="1049" y="280"/>
                    <a:pt x="1053" y="279"/>
                  </a:cubicBezTo>
                  <a:cubicBezTo>
                    <a:pt x="1060" y="277"/>
                    <a:pt x="1066" y="276"/>
                    <a:pt x="1072" y="274"/>
                  </a:cubicBezTo>
                  <a:cubicBezTo>
                    <a:pt x="1081" y="271"/>
                    <a:pt x="1092" y="271"/>
                    <a:pt x="1100" y="266"/>
                  </a:cubicBezTo>
                  <a:cubicBezTo>
                    <a:pt x="1110" y="259"/>
                    <a:pt x="1121" y="253"/>
                    <a:pt x="1131" y="247"/>
                  </a:cubicBezTo>
                  <a:cubicBezTo>
                    <a:pt x="1135" y="241"/>
                    <a:pt x="1136" y="241"/>
                    <a:pt x="1134" y="234"/>
                  </a:cubicBezTo>
                  <a:close/>
                  <a:moveTo>
                    <a:pt x="2155" y="814"/>
                  </a:moveTo>
                  <a:cubicBezTo>
                    <a:pt x="2157" y="813"/>
                    <a:pt x="2160" y="813"/>
                    <a:pt x="2161" y="810"/>
                  </a:cubicBezTo>
                  <a:cubicBezTo>
                    <a:pt x="2161" y="807"/>
                    <a:pt x="2162" y="803"/>
                    <a:pt x="2165" y="804"/>
                  </a:cubicBezTo>
                  <a:cubicBezTo>
                    <a:pt x="2165" y="801"/>
                    <a:pt x="2164" y="799"/>
                    <a:pt x="2162" y="798"/>
                  </a:cubicBezTo>
                  <a:cubicBezTo>
                    <a:pt x="2162" y="799"/>
                    <a:pt x="2162" y="800"/>
                    <a:pt x="2162" y="800"/>
                  </a:cubicBezTo>
                  <a:cubicBezTo>
                    <a:pt x="2155" y="796"/>
                    <a:pt x="2151" y="803"/>
                    <a:pt x="2146" y="806"/>
                  </a:cubicBezTo>
                  <a:cubicBezTo>
                    <a:pt x="2146" y="811"/>
                    <a:pt x="2145" y="812"/>
                    <a:pt x="2149" y="814"/>
                  </a:cubicBezTo>
                  <a:cubicBezTo>
                    <a:pt x="2151" y="815"/>
                    <a:pt x="2152" y="815"/>
                    <a:pt x="2154" y="816"/>
                  </a:cubicBezTo>
                  <a:cubicBezTo>
                    <a:pt x="2156" y="816"/>
                    <a:pt x="2154" y="814"/>
                    <a:pt x="2155" y="814"/>
                  </a:cubicBezTo>
                  <a:close/>
                  <a:moveTo>
                    <a:pt x="2124" y="1023"/>
                  </a:moveTo>
                  <a:cubicBezTo>
                    <a:pt x="2125" y="1017"/>
                    <a:pt x="2124" y="1008"/>
                    <a:pt x="2126" y="1003"/>
                  </a:cubicBezTo>
                  <a:cubicBezTo>
                    <a:pt x="2128" y="996"/>
                    <a:pt x="2120" y="991"/>
                    <a:pt x="2115" y="996"/>
                  </a:cubicBezTo>
                  <a:cubicBezTo>
                    <a:pt x="2119" y="993"/>
                    <a:pt x="2115" y="993"/>
                    <a:pt x="2115" y="990"/>
                  </a:cubicBezTo>
                  <a:cubicBezTo>
                    <a:pt x="2114" y="988"/>
                    <a:pt x="2114" y="983"/>
                    <a:pt x="2113" y="982"/>
                  </a:cubicBezTo>
                  <a:cubicBezTo>
                    <a:pt x="2111" y="981"/>
                    <a:pt x="2107" y="981"/>
                    <a:pt x="2107" y="979"/>
                  </a:cubicBezTo>
                  <a:cubicBezTo>
                    <a:pt x="2106" y="976"/>
                    <a:pt x="2109" y="975"/>
                    <a:pt x="2108" y="972"/>
                  </a:cubicBezTo>
                  <a:cubicBezTo>
                    <a:pt x="2108" y="969"/>
                    <a:pt x="2103" y="969"/>
                    <a:pt x="2103" y="967"/>
                  </a:cubicBezTo>
                  <a:cubicBezTo>
                    <a:pt x="2103" y="963"/>
                    <a:pt x="2102" y="965"/>
                    <a:pt x="2099" y="963"/>
                  </a:cubicBezTo>
                  <a:cubicBezTo>
                    <a:pt x="2096" y="961"/>
                    <a:pt x="2099" y="960"/>
                    <a:pt x="2095" y="959"/>
                  </a:cubicBezTo>
                  <a:cubicBezTo>
                    <a:pt x="2092" y="959"/>
                    <a:pt x="2090" y="959"/>
                    <a:pt x="2088" y="956"/>
                  </a:cubicBezTo>
                  <a:cubicBezTo>
                    <a:pt x="2085" y="952"/>
                    <a:pt x="2080" y="951"/>
                    <a:pt x="2077" y="947"/>
                  </a:cubicBezTo>
                  <a:cubicBezTo>
                    <a:pt x="2073" y="944"/>
                    <a:pt x="2068" y="940"/>
                    <a:pt x="2065" y="937"/>
                  </a:cubicBezTo>
                  <a:cubicBezTo>
                    <a:pt x="2062" y="932"/>
                    <a:pt x="2063" y="929"/>
                    <a:pt x="2056" y="928"/>
                  </a:cubicBezTo>
                  <a:cubicBezTo>
                    <a:pt x="2054" y="928"/>
                    <a:pt x="2044" y="924"/>
                    <a:pt x="2043" y="926"/>
                  </a:cubicBezTo>
                  <a:cubicBezTo>
                    <a:pt x="2041" y="928"/>
                    <a:pt x="2049" y="938"/>
                    <a:pt x="2051" y="939"/>
                  </a:cubicBezTo>
                  <a:cubicBezTo>
                    <a:pt x="2054" y="942"/>
                    <a:pt x="2060" y="943"/>
                    <a:pt x="2061" y="949"/>
                  </a:cubicBezTo>
                  <a:cubicBezTo>
                    <a:pt x="2061" y="956"/>
                    <a:pt x="2068" y="954"/>
                    <a:pt x="2070" y="960"/>
                  </a:cubicBezTo>
                  <a:cubicBezTo>
                    <a:pt x="2071" y="964"/>
                    <a:pt x="2072" y="967"/>
                    <a:pt x="2073" y="971"/>
                  </a:cubicBezTo>
                  <a:cubicBezTo>
                    <a:pt x="2073" y="973"/>
                    <a:pt x="2076" y="972"/>
                    <a:pt x="2077" y="974"/>
                  </a:cubicBezTo>
                  <a:cubicBezTo>
                    <a:pt x="2081" y="978"/>
                    <a:pt x="2083" y="987"/>
                    <a:pt x="2085" y="992"/>
                  </a:cubicBezTo>
                  <a:cubicBezTo>
                    <a:pt x="2087" y="996"/>
                    <a:pt x="2091" y="999"/>
                    <a:pt x="2094" y="1003"/>
                  </a:cubicBezTo>
                  <a:cubicBezTo>
                    <a:pt x="2101" y="1010"/>
                    <a:pt x="2107" y="1017"/>
                    <a:pt x="2115" y="1024"/>
                  </a:cubicBezTo>
                  <a:cubicBezTo>
                    <a:pt x="2115" y="1023"/>
                    <a:pt x="2115" y="1021"/>
                    <a:pt x="2115" y="1020"/>
                  </a:cubicBezTo>
                  <a:cubicBezTo>
                    <a:pt x="2119" y="1024"/>
                    <a:pt x="2121" y="1018"/>
                    <a:pt x="2124" y="1023"/>
                  </a:cubicBezTo>
                  <a:close/>
                  <a:moveTo>
                    <a:pt x="2141" y="994"/>
                  </a:moveTo>
                  <a:cubicBezTo>
                    <a:pt x="2137" y="991"/>
                    <a:pt x="2138" y="1000"/>
                    <a:pt x="2139" y="1001"/>
                  </a:cubicBezTo>
                  <a:cubicBezTo>
                    <a:pt x="2144" y="1003"/>
                    <a:pt x="2144" y="997"/>
                    <a:pt x="2141" y="994"/>
                  </a:cubicBezTo>
                  <a:close/>
                  <a:moveTo>
                    <a:pt x="2185" y="1039"/>
                  </a:moveTo>
                  <a:cubicBezTo>
                    <a:pt x="2181" y="1040"/>
                    <a:pt x="2176" y="1037"/>
                    <a:pt x="2177" y="1031"/>
                  </a:cubicBezTo>
                  <a:cubicBezTo>
                    <a:pt x="2174" y="1033"/>
                    <a:pt x="2167" y="1032"/>
                    <a:pt x="2166" y="1030"/>
                  </a:cubicBezTo>
                  <a:cubicBezTo>
                    <a:pt x="2163" y="1027"/>
                    <a:pt x="2162" y="1028"/>
                    <a:pt x="2161" y="1031"/>
                  </a:cubicBezTo>
                  <a:cubicBezTo>
                    <a:pt x="2161" y="1033"/>
                    <a:pt x="2158" y="1032"/>
                    <a:pt x="2157" y="1032"/>
                  </a:cubicBezTo>
                  <a:cubicBezTo>
                    <a:pt x="2151" y="1031"/>
                    <a:pt x="2147" y="1033"/>
                    <a:pt x="2144" y="1027"/>
                  </a:cubicBezTo>
                  <a:cubicBezTo>
                    <a:pt x="2143" y="1026"/>
                    <a:pt x="2135" y="1024"/>
                    <a:pt x="2134" y="1023"/>
                  </a:cubicBezTo>
                  <a:cubicBezTo>
                    <a:pt x="2133" y="1026"/>
                    <a:pt x="2130" y="1024"/>
                    <a:pt x="2128" y="1024"/>
                  </a:cubicBezTo>
                  <a:cubicBezTo>
                    <a:pt x="2126" y="1023"/>
                    <a:pt x="2126" y="1024"/>
                    <a:pt x="2124" y="1026"/>
                  </a:cubicBezTo>
                  <a:cubicBezTo>
                    <a:pt x="2119" y="1032"/>
                    <a:pt x="2126" y="1032"/>
                    <a:pt x="2130" y="1033"/>
                  </a:cubicBezTo>
                  <a:cubicBezTo>
                    <a:pt x="2130" y="1034"/>
                    <a:pt x="2129" y="1035"/>
                    <a:pt x="2129" y="1036"/>
                  </a:cubicBezTo>
                  <a:cubicBezTo>
                    <a:pt x="2134" y="1037"/>
                    <a:pt x="2139" y="1039"/>
                    <a:pt x="2143" y="1040"/>
                  </a:cubicBezTo>
                  <a:cubicBezTo>
                    <a:pt x="2146" y="1041"/>
                    <a:pt x="2148" y="1039"/>
                    <a:pt x="2151" y="1039"/>
                  </a:cubicBezTo>
                  <a:cubicBezTo>
                    <a:pt x="2153" y="1039"/>
                    <a:pt x="2156" y="1041"/>
                    <a:pt x="2158" y="1042"/>
                  </a:cubicBezTo>
                  <a:cubicBezTo>
                    <a:pt x="2160" y="1042"/>
                    <a:pt x="2162" y="1044"/>
                    <a:pt x="2164" y="1044"/>
                  </a:cubicBezTo>
                  <a:cubicBezTo>
                    <a:pt x="2166" y="1044"/>
                    <a:pt x="2167" y="1044"/>
                    <a:pt x="2169" y="1044"/>
                  </a:cubicBezTo>
                  <a:cubicBezTo>
                    <a:pt x="2170" y="1045"/>
                    <a:pt x="2171" y="1043"/>
                    <a:pt x="2171" y="1043"/>
                  </a:cubicBezTo>
                  <a:cubicBezTo>
                    <a:pt x="2176" y="1044"/>
                    <a:pt x="2178" y="1045"/>
                    <a:pt x="2183" y="1044"/>
                  </a:cubicBezTo>
                  <a:cubicBezTo>
                    <a:pt x="2186" y="1046"/>
                    <a:pt x="2189" y="1047"/>
                    <a:pt x="2192" y="1048"/>
                  </a:cubicBezTo>
                  <a:cubicBezTo>
                    <a:pt x="2189" y="1044"/>
                    <a:pt x="2193" y="1037"/>
                    <a:pt x="2185" y="1039"/>
                  </a:cubicBezTo>
                  <a:close/>
                  <a:moveTo>
                    <a:pt x="2119" y="990"/>
                  </a:moveTo>
                  <a:cubicBezTo>
                    <a:pt x="2120" y="991"/>
                    <a:pt x="2121" y="991"/>
                    <a:pt x="2123" y="991"/>
                  </a:cubicBezTo>
                  <a:cubicBezTo>
                    <a:pt x="2124" y="991"/>
                    <a:pt x="2124" y="993"/>
                    <a:pt x="2125" y="994"/>
                  </a:cubicBezTo>
                  <a:cubicBezTo>
                    <a:pt x="2126" y="995"/>
                    <a:pt x="2126" y="996"/>
                    <a:pt x="2127" y="998"/>
                  </a:cubicBezTo>
                  <a:cubicBezTo>
                    <a:pt x="2128" y="999"/>
                    <a:pt x="2130" y="1000"/>
                    <a:pt x="2131" y="999"/>
                  </a:cubicBezTo>
                  <a:cubicBezTo>
                    <a:pt x="2130" y="998"/>
                    <a:pt x="2130" y="996"/>
                    <a:pt x="2132" y="995"/>
                  </a:cubicBezTo>
                  <a:cubicBezTo>
                    <a:pt x="2126" y="995"/>
                    <a:pt x="2129" y="985"/>
                    <a:pt x="2124" y="986"/>
                  </a:cubicBezTo>
                  <a:cubicBezTo>
                    <a:pt x="2124" y="987"/>
                    <a:pt x="2124" y="987"/>
                    <a:pt x="2124" y="988"/>
                  </a:cubicBezTo>
                  <a:cubicBezTo>
                    <a:pt x="2122" y="985"/>
                    <a:pt x="2121" y="988"/>
                    <a:pt x="2119" y="9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p:nvSpPr>
          <p:spPr bwMode="auto">
            <a:xfrm>
              <a:off x="918" y="582"/>
              <a:ext cx="5840" cy="3160"/>
            </a:xfrm>
            <a:custGeom>
              <a:avLst/>
              <a:gdLst>
                <a:gd name="T0" fmla="*/ 609 w 2787"/>
                <a:gd name="T1" fmla="*/ 204 h 1508"/>
                <a:gd name="T2" fmla="*/ 798 w 2787"/>
                <a:gd name="T3" fmla="*/ 348 h 1508"/>
                <a:gd name="T4" fmla="*/ 534 w 2787"/>
                <a:gd name="T5" fmla="*/ 165 h 1508"/>
                <a:gd name="T6" fmla="*/ 430 w 2787"/>
                <a:gd name="T7" fmla="*/ 244 h 1508"/>
                <a:gd name="T8" fmla="*/ 659 w 2787"/>
                <a:gd name="T9" fmla="*/ 331 h 1508"/>
                <a:gd name="T10" fmla="*/ 648 w 2787"/>
                <a:gd name="T11" fmla="*/ 65 h 1508"/>
                <a:gd name="T12" fmla="*/ 724 w 2787"/>
                <a:gd name="T13" fmla="*/ 94 h 1508"/>
                <a:gd name="T14" fmla="*/ 1257 w 2787"/>
                <a:gd name="T15" fmla="*/ 471 h 1508"/>
                <a:gd name="T16" fmla="*/ 482 w 2787"/>
                <a:gd name="T17" fmla="*/ 125 h 1508"/>
                <a:gd name="T18" fmla="*/ 457 w 2787"/>
                <a:gd name="T19" fmla="*/ 166 h 1508"/>
                <a:gd name="T20" fmla="*/ 560 w 2787"/>
                <a:gd name="T21" fmla="*/ 67 h 1508"/>
                <a:gd name="T22" fmla="*/ 608 w 2787"/>
                <a:gd name="T23" fmla="*/ 140 h 1508"/>
                <a:gd name="T24" fmla="*/ 1753 w 2787"/>
                <a:gd name="T25" fmla="*/ 58 h 1508"/>
                <a:gd name="T26" fmla="*/ 1255 w 2787"/>
                <a:gd name="T27" fmla="*/ 441 h 1508"/>
                <a:gd name="T28" fmla="*/ 2013 w 2787"/>
                <a:gd name="T29" fmla="*/ 68 h 1508"/>
                <a:gd name="T30" fmla="*/ 1264 w 2787"/>
                <a:gd name="T31" fmla="*/ 427 h 1508"/>
                <a:gd name="T32" fmla="*/ 1280 w 2787"/>
                <a:gd name="T33" fmla="*/ 404 h 1508"/>
                <a:gd name="T34" fmla="*/ 1455 w 2787"/>
                <a:gd name="T35" fmla="*/ 251 h 1508"/>
                <a:gd name="T36" fmla="*/ 2293 w 2787"/>
                <a:gd name="T37" fmla="*/ 957 h 1508"/>
                <a:gd name="T38" fmla="*/ 2292 w 2787"/>
                <a:gd name="T39" fmla="*/ 1259 h 1508"/>
                <a:gd name="T40" fmla="*/ 2402 w 2787"/>
                <a:gd name="T41" fmla="*/ 997 h 1508"/>
                <a:gd name="T42" fmla="*/ 2409 w 2787"/>
                <a:gd name="T43" fmla="*/ 466 h 1508"/>
                <a:gd name="T44" fmla="*/ 2256 w 2787"/>
                <a:gd name="T45" fmla="*/ 1010 h 1508"/>
                <a:gd name="T46" fmla="*/ 1554 w 2787"/>
                <a:gd name="T47" fmla="*/ 659 h 1508"/>
                <a:gd name="T48" fmla="*/ 2505 w 2787"/>
                <a:gd name="T49" fmla="*/ 1024 h 1508"/>
                <a:gd name="T50" fmla="*/ 2663 w 2787"/>
                <a:gd name="T51" fmla="*/ 1334 h 1508"/>
                <a:gd name="T52" fmla="*/ 2534 w 2787"/>
                <a:gd name="T53" fmla="*/ 365 h 1508"/>
                <a:gd name="T54" fmla="*/ 2238 w 2787"/>
                <a:gd name="T55" fmla="*/ 707 h 1508"/>
                <a:gd name="T56" fmla="*/ 1926 w 2787"/>
                <a:gd name="T57" fmla="*/ 863 h 1508"/>
                <a:gd name="T58" fmla="*/ 1658 w 2787"/>
                <a:gd name="T59" fmla="*/ 858 h 1508"/>
                <a:gd name="T60" fmla="*/ 1440 w 2787"/>
                <a:gd name="T61" fmla="*/ 1246 h 1508"/>
                <a:gd name="T62" fmla="*/ 1381 w 2787"/>
                <a:gd name="T63" fmla="*/ 668 h 1508"/>
                <a:gd name="T64" fmla="*/ 1603 w 2787"/>
                <a:gd name="T65" fmla="*/ 537 h 1508"/>
                <a:gd name="T66" fmla="*/ 1427 w 2787"/>
                <a:gd name="T67" fmla="*/ 595 h 1508"/>
                <a:gd name="T68" fmla="*/ 1284 w 2787"/>
                <a:gd name="T69" fmla="*/ 534 h 1508"/>
                <a:gd name="T70" fmla="*/ 1469 w 2787"/>
                <a:gd name="T71" fmla="*/ 425 h 1508"/>
                <a:gd name="T72" fmla="*/ 1406 w 2787"/>
                <a:gd name="T73" fmla="*/ 301 h 1508"/>
                <a:gd name="T74" fmla="*/ 1719 w 2787"/>
                <a:gd name="T75" fmla="*/ 265 h 1508"/>
                <a:gd name="T76" fmla="*/ 1983 w 2787"/>
                <a:gd name="T77" fmla="*/ 166 h 1508"/>
                <a:gd name="T78" fmla="*/ 2607 w 2787"/>
                <a:gd name="T79" fmla="*/ 255 h 1508"/>
                <a:gd name="T80" fmla="*/ 1713 w 2787"/>
                <a:gd name="T81" fmla="*/ 603 h 1508"/>
                <a:gd name="T82" fmla="*/ 719 w 2787"/>
                <a:gd name="T83" fmla="*/ 801 h 1508"/>
                <a:gd name="T84" fmla="*/ 779 w 2787"/>
                <a:gd name="T85" fmla="*/ 1397 h 1508"/>
                <a:gd name="T86" fmla="*/ 486 w 2787"/>
                <a:gd name="T87" fmla="*/ 787 h 1508"/>
                <a:gd name="T88" fmla="*/ 128 w 2787"/>
                <a:gd name="T89" fmla="*/ 392 h 1508"/>
                <a:gd name="T90" fmla="*/ 42 w 2787"/>
                <a:gd name="T91" fmla="*/ 248 h 1508"/>
                <a:gd name="T92" fmla="*/ 570 w 2787"/>
                <a:gd name="T93" fmla="*/ 255 h 1508"/>
                <a:gd name="T94" fmla="*/ 629 w 2787"/>
                <a:gd name="T95" fmla="*/ 318 h 1508"/>
                <a:gd name="T96" fmla="*/ 829 w 2787"/>
                <a:gd name="T97" fmla="*/ 435 h 1508"/>
                <a:gd name="T98" fmla="*/ 805 w 2787"/>
                <a:gd name="T99" fmla="*/ 559 h 1508"/>
                <a:gd name="T100" fmla="*/ 669 w 2787"/>
                <a:gd name="T101" fmla="*/ 746 h 1508"/>
                <a:gd name="T102" fmla="*/ 693 w 2787"/>
                <a:gd name="T103" fmla="*/ 893 h 1508"/>
                <a:gd name="T104" fmla="*/ 621 w 2787"/>
                <a:gd name="T105" fmla="*/ 564 h 1508"/>
                <a:gd name="T106" fmla="*/ 350 w 2787"/>
                <a:gd name="T107" fmla="*/ 304 h 1508"/>
                <a:gd name="T108" fmla="*/ 553 w 2787"/>
                <a:gd name="T109" fmla="*/ 487 h 1508"/>
                <a:gd name="T110" fmla="*/ 386 w 2787"/>
                <a:gd name="T111" fmla="*/ 137 h 1508"/>
                <a:gd name="T112" fmla="*/ 1645 w 2787"/>
                <a:gd name="T113" fmla="*/ 1191 h 1508"/>
                <a:gd name="T114" fmla="*/ 2263 w 2787"/>
                <a:gd name="T115" fmla="*/ 904 h 1508"/>
                <a:gd name="T116" fmla="*/ 2159 w 2787"/>
                <a:gd name="T117" fmla="*/ 997 h 1508"/>
                <a:gd name="T118" fmla="*/ 734 w 2787"/>
                <a:gd name="T119" fmla="*/ 803 h 1508"/>
                <a:gd name="T120" fmla="*/ 1155 w 2787"/>
                <a:gd name="T121" fmla="*/ 122 h 1508"/>
                <a:gd name="T122" fmla="*/ 909 w 2787"/>
                <a:gd name="T123" fmla="*/ 264 h 1508"/>
                <a:gd name="T124" fmla="*/ 2094 w 2787"/>
                <a:gd name="T125" fmla="*/ 1003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7" h="1508">
                  <a:moveTo>
                    <a:pt x="1256" y="418"/>
                  </a:moveTo>
                  <a:cubicBezTo>
                    <a:pt x="1255" y="420"/>
                    <a:pt x="1257" y="421"/>
                    <a:pt x="1260" y="421"/>
                  </a:cubicBezTo>
                  <a:cubicBezTo>
                    <a:pt x="1257" y="426"/>
                    <a:pt x="1253" y="420"/>
                    <a:pt x="1251" y="418"/>
                  </a:cubicBezTo>
                  <a:cubicBezTo>
                    <a:pt x="1251" y="418"/>
                    <a:pt x="1251" y="417"/>
                    <a:pt x="1252" y="416"/>
                  </a:cubicBezTo>
                  <a:cubicBezTo>
                    <a:pt x="1253" y="417"/>
                    <a:pt x="1253" y="417"/>
                    <a:pt x="1254" y="418"/>
                  </a:cubicBezTo>
                  <a:cubicBezTo>
                    <a:pt x="1254" y="417"/>
                    <a:pt x="1254" y="416"/>
                    <a:pt x="1254" y="416"/>
                  </a:cubicBezTo>
                  <a:cubicBezTo>
                    <a:pt x="1255" y="416"/>
                    <a:pt x="1255" y="416"/>
                    <a:pt x="1256" y="418"/>
                  </a:cubicBezTo>
                  <a:close/>
                  <a:moveTo>
                    <a:pt x="554" y="204"/>
                  </a:moveTo>
                  <a:cubicBezTo>
                    <a:pt x="553" y="205"/>
                    <a:pt x="552" y="205"/>
                    <a:pt x="551" y="206"/>
                  </a:cubicBezTo>
                  <a:cubicBezTo>
                    <a:pt x="548" y="199"/>
                    <a:pt x="546" y="200"/>
                    <a:pt x="539" y="200"/>
                  </a:cubicBezTo>
                  <a:cubicBezTo>
                    <a:pt x="543" y="198"/>
                    <a:pt x="546" y="196"/>
                    <a:pt x="550" y="193"/>
                  </a:cubicBezTo>
                  <a:cubicBezTo>
                    <a:pt x="549" y="193"/>
                    <a:pt x="548" y="192"/>
                    <a:pt x="547" y="191"/>
                  </a:cubicBezTo>
                  <a:cubicBezTo>
                    <a:pt x="548" y="190"/>
                    <a:pt x="550" y="189"/>
                    <a:pt x="552" y="188"/>
                  </a:cubicBezTo>
                  <a:cubicBezTo>
                    <a:pt x="548" y="186"/>
                    <a:pt x="546" y="184"/>
                    <a:pt x="542" y="186"/>
                  </a:cubicBezTo>
                  <a:cubicBezTo>
                    <a:pt x="538" y="187"/>
                    <a:pt x="536" y="188"/>
                    <a:pt x="532" y="186"/>
                  </a:cubicBezTo>
                  <a:cubicBezTo>
                    <a:pt x="528" y="184"/>
                    <a:pt x="526" y="186"/>
                    <a:pt x="521" y="186"/>
                  </a:cubicBezTo>
                  <a:cubicBezTo>
                    <a:pt x="520" y="186"/>
                    <a:pt x="517" y="190"/>
                    <a:pt x="516" y="192"/>
                  </a:cubicBezTo>
                  <a:cubicBezTo>
                    <a:pt x="517" y="192"/>
                    <a:pt x="525" y="195"/>
                    <a:pt x="525" y="196"/>
                  </a:cubicBezTo>
                  <a:cubicBezTo>
                    <a:pt x="525" y="200"/>
                    <a:pt x="525" y="206"/>
                    <a:pt x="520" y="205"/>
                  </a:cubicBezTo>
                  <a:cubicBezTo>
                    <a:pt x="517" y="204"/>
                    <a:pt x="514" y="198"/>
                    <a:pt x="511" y="199"/>
                  </a:cubicBezTo>
                  <a:cubicBezTo>
                    <a:pt x="509" y="200"/>
                    <a:pt x="505" y="202"/>
                    <a:pt x="508" y="205"/>
                  </a:cubicBezTo>
                  <a:cubicBezTo>
                    <a:pt x="515" y="210"/>
                    <a:pt x="522" y="212"/>
                    <a:pt x="528" y="219"/>
                  </a:cubicBezTo>
                  <a:cubicBezTo>
                    <a:pt x="530" y="222"/>
                    <a:pt x="532" y="226"/>
                    <a:pt x="536" y="227"/>
                  </a:cubicBezTo>
                  <a:cubicBezTo>
                    <a:pt x="539" y="228"/>
                    <a:pt x="544" y="225"/>
                    <a:pt x="542" y="221"/>
                  </a:cubicBezTo>
                  <a:cubicBezTo>
                    <a:pt x="547" y="223"/>
                    <a:pt x="561" y="214"/>
                    <a:pt x="552" y="211"/>
                  </a:cubicBezTo>
                  <a:cubicBezTo>
                    <a:pt x="554" y="210"/>
                    <a:pt x="555" y="210"/>
                    <a:pt x="556" y="209"/>
                  </a:cubicBezTo>
                  <a:cubicBezTo>
                    <a:pt x="556" y="208"/>
                    <a:pt x="555" y="206"/>
                    <a:pt x="554" y="204"/>
                  </a:cubicBezTo>
                  <a:close/>
                  <a:moveTo>
                    <a:pt x="1246" y="417"/>
                  </a:moveTo>
                  <a:cubicBezTo>
                    <a:pt x="1247" y="418"/>
                    <a:pt x="1245" y="421"/>
                    <a:pt x="1247" y="423"/>
                  </a:cubicBezTo>
                  <a:cubicBezTo>
                    <a:pt x="1247" y="420"/>
                    <a:pt x="1247" y="419"/>
                    <a:pt x="1249" y="416"/>
                  </a:cubicBezTo>
                  <a:cubicBezTo>
                    <a:pt x="1248" y="416"/>
                    <a:pt x="1246" y="416"/>
                    <a:pt x="1245" y="416"/>
                  </a:cubicBezTo>
                  <a:cubicBezTo>
                    <a:pt x="1245" y="417"/>
                    <a:pt x="1246" y="417"/>
                    <a:pt x="1246" y="417"/>
                  </a:cubicBezTo>
                  <a:close/>
                  <a:moveTo>
                    <a:pt x="706" y="285"/>
                  </a:moveTo>
                  <a:cubicBezTo>
                    <a:pt x="708" y="287"/>
                    <a:pt x="716" y="292"/>
                    <a:pt x="719" y="287"/>
                  </a:cubicBezTo>
                  <a:cubicBezTo>
                    <a:pt x="722" y="282"/>
                    <a:pt x="719" y="280"/>
                    <a:pt x="721" y="275"/>
                  </a:cubicBezTo>
                  <a:cubicBezTo>
                    <a:pt x="715" y="266"/>
                    <a:pt x="699" y="279"/>
                    <a:pt x="706" y="285"/>
                  </a:cubicBezTo>
                  <a:close/>
                  <a:moveTo>
                    <a:pt x="751" y="228"/>
                  </a:moveTo>
                  <a:cubicBezTo>
                    <a:pt x="749" y="221"/>
                    <a:pt x="740" y="222"/>
                    <a:pt x="735" y="224"/>
                  </a:cubicBezTo>
                  <a:cubicBezTo>
                    <a:pt x="732" y="225"/>
                    <a:pt x="725" y="213"/>
                    <a:pt x="722" y="211"/>
                  </a:cubicBezTo>
                  <a:cubicBezTo>
                    <a:pt x="719" y="207"/>
                    <a:pt x="711" y="204"/>
                    <a:pt x="706" y="204"/>
                  </a:cubicBezTo>
                  <a:cubicBezTo>
                    <a:pt x="704" y="205"/>
                    <a:pt x="699" y="204"/>
                    <a:pt x="697" y="206"/>
                  </a:cubicBezTo>
                  <a:cubicBezTo>
                    <a:pt x="696" y="207"/>
                    <a:pt x="691" y="212"/>
                    <a:pt x="690" y="211"/>
                  </a:cubicBezTo>
                  <a:cubicBezTo>
                    <a:pt x="685" y="208"/>
                    <a:pt x="685" y="208"/>
                    <a:pt x="681" y="212"/>
                  </a:cubicBezTo>
                  <a:cubicBezTo>
                    <a:pt x="679" y="215"/>
                    <a:pt x="675" y="215"/>
                    <a:pt x="678" y="211"/>
                  </a:cubicBezTo>
                  <a:cubicBezTo>
                    <a:pt x="680" y="206"/>
                    <a:pt x="681" y="206"/>
                    <a:pt x="678" y="201"/>
                  </a:cubicBezTo>
                  <a:cubicBezTo>
                    <a:pt x="677" y="197"/>
                    <a:pt x="675" y="198"/>
                    <a:pt x="673" y="195"/>
                  </a:cubicBezTo>
                  <a:cubicBezTo>
                    <a:pt x="672" y="193"/>
                    <a:pt x="672" y="188"/>
                    <a:pt x="669" y="188"/>
                  </a:cubicBezTo>
                  <a:cubicBezTo>
                    <a:pt x="667" y="188"/>
                    <a:pt x="663" y="187"/>
                    <a:pt x="660" y="188"/>
                  </a:cubicBezTo>
                  <a:cubicBezTo>
                    <a:pt x="655" y="190"/>
                    <a:pt x="649" y="193"/>
                    <a:pt x="643" y="194"/>
                  </a:cubicBezTo>
                  <a:cubicBezTo>
                    <a:pt x="643" y="192"/>
                    <a:pt x="644" y="189"/>
                    <a:pt x="644" y="187"/>
                  </a:cubicBezTo>
                  <a:cubicBezTo>
                    <a:pt x="635" y="186"/>
                    <a:pt x="631" y="186"/>
                    <a:pt x="622" y="190"/>
                  </a:cubicBezTo>
                  <a:cubicBezTo>
                    <a:pt x="616" y="192"/>
                    <a:pt x="612" y="196"/>
                    <a:pt x="609" y="204"/>
                  </a:cubicBezTo>
                  <a:cubicBezTo>
                    <a:pt x="608" y="207"/>
                    <a:pt x="604" y="213"/>
                    <a:pt x="605" y="216"/>
                  </a:cubicBezTo>
                  <a:cubicBezTo>
                    <a:pt x="605" y="217"/>
                    <a:pt x="606" y="226"/>
                    <a:pt x="607" y="226"/>
                  </a:cubicBezTo>
                  <a:cubicBezTo>
                    <a:pt x="615" y="227"/>
                    <a:pt x="621" y="226"/>
                    <a:pt x="627" y="233"/>
                  </a:cubicBezTo>
                  <a:cubicBezTo>
                    <a:pt x="621" y="232"/>
                    <a:pt x="615" y="232"/>
                    <a:pt x="609" y="231"/>
                  </a:cubicBezTo>
                  <a:cubicBezTo>
                    <a:pt x="611" y="236"/>
                    <a:pt x="616" y="239"/>
                    <a:pt x="620" y="242"/>
                  </a:cubicBezTo>
                  <a:cubicBezTo>
                    <a:pt x="623" y="244"/>
                    <a:pt x="625" y="241"/>
                    <a:pt x="628" y="241"/>
                  </a:cubicBezTo>
                  <a:cubicBezTo>
                    <a:pt x="634" y="240"/>
                    <a:pt x="630" y="242"/>
                    <a:pt x="633" y="245"/>
                  </a:cubicBezTo>
                  <a:cubicBezTo>
                    <a:pt x="635" y="247"/>
                    <a:pt x="640" y="247"/>
                    <a:pt x="642" y="247"/>
                  </a:cubicBezTo>
                  <a:cubicBezTo>
                    <a:pt x="648" y="248"/>
                    <a:pt x="656" y="246"/>
                    <a:pt x="661" y="249"/>
                  </a:cubicBezTo>
                  <a:cubicBezTo>
                    <a:pt x="663" y="249"/>
                    <a:pt x="665" y="250"/>
                    <a:pt x="667" y="251"/>
                  </a:cubicBezTo>
                  <a:cubicBezTo>
                    <a:pt x="668" y="251"/>
                    <a:pt x="669" y="248"/>
                    <a:pt x="670" y="248"/>
                  </a:cubicBezTo>
                  <a:cubicBezTo>
                    <a:pt x="673" y="249"/>
                    <a:pt x="673" y="253"/>
                    <a:pt x="676" y="251"/>
                  </a:cubicBezTo>
                  <a:cubicBezTo>
                    <a:pt x="674" y="249"/>
                    <a:pt x="672" y="247"/>
                    <a:pt x="669" y="245"/>
                  </a:cubicBezTo>
                  <a:cubicBezTo>
                    <a:pt x="679" y="248"/>
                    <a:pt x="685" y="250"/>
                    <a:pt x="694" y="247"/>
                  </a:cubicBezTo>
                  <a:cubicBezTo>
                    <a:pt x="692" y="244"/>
                    <a:pt x="692" y="242"/>
                    <a:pt x="688" y="241"/>
                  </a:cubicBezTo>
                  <a:cubicBezTo>
                    <a:pt x="693" y="236"/>
                    <a:pt x="692" y="243"/>
                    <a:pt x="696" y="245"/>
                  </a:cubicBezTo>
                  <a:cubicBezTo>
                    <a:pt x="697" y="245"/>
                    <a:pt x="700" y="243"/>
                    <a:pt x="701" y="245"/>
                  </a:cubicBezTo>
                  <a:cubicBezTo>
                    <a:pt x="701" y="247"/>
                    <a:pt x="701" y="249"/>
                    <a:pt x="702" y="251"/>
                  </a:cubicBezTo>
                  <a:cubicBezTo>
                    <a:pt x="706" y="247"/>
                    <a:pt x="714" y="257"/>
                    <a:pt x="717" y="260"/>
                  </a:cubicBezTo>
                  <a:cubicBezTo>
                    <a:pt x="711" y="261"/>
                    <a:pt x="709" y="260"/>
                    <a:pt x="709" y="268"/>
                  </a:cubicBezTo>
                  <a:cubicBezTo>
                    <a:pt x="712" y="267"/>
                    <a:pt x="715" y="266"/>
                    <a:pt x="718" y="264"/>
                  </a:cubicBezTo>
                  <a:cubicBezTo>
                    <a:pt x="722" y="263"/>
                    <a:pt x="722" y="263"/>
                    <a:pt x="724" y="267"/>
                  </a:cubicBezTo>
                  <a:cubicBezTo>
                    <a:pt x="727" y="272"/>
                    <a:pt x="734" y="270"/>
                    <a:pt x="737" y="276"/>
                  </a:cubicBezTo>
                  <a:cubicBezTo>
                    <a:pt x="739" y="280"/>
                    <a:pt x="741" y="283"/>
                    <a:pt x="743" y="287"/>
                  </a:cubicBezTo>
                  <a:cubicBezTo>
                    <a:pt x="744" y="289"/>
                    <a:pt x="742" y="290"/>
                    <a:pt x="740" y="291"/>
                  </a:cubicBezTo>
                  <a:cubicBezTo>
                    <a:pt x="735" y="296"/>
                    <a:pt x="731" y="301"/>
                    <a:pt x="726" y="306"/>
                  </a:cubicBezTo>
                  <a:cubicBezTo>
                    <a:pt x="727" y="307"/>
                    <a:pt x="733" y="310"/>
                    <a:pt x="732" y="313"/>
                  </a:cubicBezTo>
                  <a:cubicBezTo>
                    <a:pt x="732" y="314"/>
                    <a:pt x="723" y="315"/>
                    <a:pt x="722" y="316"/>
                  </a:cubicBezTo>
                  <a:cubicBezTo>
                    <a:pt x="716" y="317"/>
                    <a:pt x="709" y="315"/>
                    <a:pt x="704" y="315"/>
                  </a:cubicBezTo>
                  <a:cubicBezTo>
                    <a:pt x="704" y="318"/>
                    <a:pt x="699" y="319"/>
                    <a:pt x="697" y="323"/>
                  </a:cubicBezTo>
                  <a:cubicBezTo>
                    <a:pt x="696" y="325"/>
                    <a:pt x="700" y="330"/>
                    <a:pt x="703" y="330"/>
                  </a:cubicBezTo>
                  <a:cubicBezTo>
                    <a:pt x="707" y="330"/>
                    <a:pt x="711" y="331"/>
                    <a:pt x="714" y="328"/>
                  </a:cubicBezTo>
                  <a:cubicBezTo>
                    <a:pt x="717" y="325"/>
                    <a:pt x="721" y="328"/>
                    <a:pt x="725" y="328"/>
                  </a:cubicBezTo>
                  <a:cubicBezTo>
                    <a:pt x="725" y="327"/>
                    <a:pt x="725" y="326"/>
                    <a:pt x="725" y="325"/>
                  </a:cubicBezTo>
                  <a:cubicBezTo>
                    <a:pt x="728" y="324"/>
                    <a:pt x="729" y="326"/>
                    <a:pt x="729" y="328"/>
                  </a:cubicBezTo>
                  <a:cubicBezTo>
                    <a:pt x="735" y="324"/>
                    <a:pt x="735" y="328"/>
                    <a:pt x="739" y="334"/>
                  </a:cubicBezTo>
                  <a:cubicBezTo>
                    <a:pt x="742" y="338"/>
                    <a:pt x="746" y="337"/>
                    <a:pt x="749" y="339"/>
                  </a:cubicBezTo>
                  <a:cubicBezTo>
                    <a:pt x="747" y="340"/>
                    <a:pt x="745" y="341"/>
                    <a:pt x="743" y="342"/>
                  </a:cubicBezTo>
                  <a:cubicBezTo>
                    <a:pt x="747" y="345"/>
                    <a:pt x="749" y="346"/>
                    <a:pt x="753" y="346"/>
                  </a:cubicBezTo>
                  <a:cubicBezTo>
                    <a:pt x="753" y="347"/>
                    <a:pt x="752" y="348"/>
                    <a:pt x="752" y="348"/>
                  </a:cubicBezTo>
                  <a:cubicBezTo>
                    <a:pt x="756" y="349"/>
                    <a:pt x="760" y="350"/>
                    <a:pt x="764" y="351"/>
                  </a:cubicBezTo>
                  <a:cubicBezTo>
                    <a:pt x="765" y="352"/>
                    <a:pt x="765" y="355"/>
                    <a:pt x="768" y="356"/>
                  </a:cubicBezTo>
                  <a:cubicBezTo>
                    <a:pt x="776" y="358"/>
                    <a:pt x="784" y="360"/>
                    <a:pt x="791" y="362"/>
                  </a:cubicBezTo>
                  <a:cubicBezTo>
                    <a:pt x="792" y="358"/>
                    <a:pt x="793" y="357"/>
                    <a:pt x="790" y="355"/>
                  </a:cubicBezTo>
                  <a:cubicBezTo>
                    <a:pt x="787" y="353"/>
                    <a:pt x="784" y="351"/>
                    <a:pt x="781" y="349"/>
                  </a:cubicBezTo>
                  <a:cubicBezTo>
                    <a:pt x="780" y="347"/>
                    <a:pt x="775" y="348"/>
                    <a:pt x="774" y="346"/>
                  </a:cubicBezTo>
                  <a:cubicBezTo>
                    <a:pt x="773" y="343"/>
                    <a:pt x="771" y="340"/>
                    <a:pt x="769" y="338"/>
                  </a:cubicBezTo>
                  <a:cubicBezTo>
                    <a:pt x="772" y="339"/>
                    <a:pt x="775" y="340"/>
                    <a:pt x="778" y="341"/>
                  </a:cubicBezTo>
                  <a:cubicBezTo>
                    <a:pt x="777" y="340"/>
                    <a:pt x="777" y="339"/>
                    <a:pt x="777" y="337"/>
                  </a:cubicBezTo>
                  <a:cubicBezTo>
                    <a:pt x="781" y="340"/>
                    <a:pt x="786" y="343"/>
                    <a:pt x="791" y="346"/>
                  </a:cubicBezTo>
                  <a:cubicBezTo>
                    <a:pt x="793" y="348"/>
                    <a:pt x="798" y="354"/>
                    <a:pt x="800" y="353"/>
                  </a:cubicBezTo>
                  <a:cubicBezTo>
                    <a:pt x="799" y="351"/>
                    <a:pt x="798" y="350"/>
                    <a:pt x="798" y="348"/>
                  </a:cubicBezTo>
                  <a:cubicBezTo>
                    <a:pt x="798" y="349"/>
                    <a:pt x="800" y="349"/>
                    <a:pt x="801" y="349"/>
                  </a:cubicBezTo>
                  <a:cubicBezTo>
                    <a:pt x="802" y="345"/>
                    <a:pt x="796" y="344"/>
                    <a:pt x="799" y="340"/>
                  </a:cubicBezTo>
                  <a:cubicBezTo>
                    <a:pt x="800" y="341"/>
                    <a:pt x="801" y="343"/>
                    <a:pt x="803" y="345"/>
                  </a:cubicBezTo>
                  <a:cubicBezTo>
                    <a:pt x="802" y="342"/>
                    <a:pt x="803" y="337"/>
                    <a:pt x="801" y="334"/>
                  </a:cubicBezTo>
                  <a:cubicBezTo>
                    <a:pt x="800" y="332"/>
                    <a:pt x="796" y="333"/>
                    <a:pt x="796" y="329"/>
                  </a:cubicBezTo>
                  <a:cubicBezTo>
                    <a:pt x="795" y="325"/>
                    <a:pt x="795" y="324"/>
                    <a:pt x="792" y="322"/>
                  </a:cubicBezTo>
                  <a:cubicBezTo>
                    <a:pt x="789" y="321"/>
                    <a:pt x="786" y="319"/>
                    <a:pt x="785" y="323"/>
                  </a:cubicBezTo>
                  <a:cubicBezTo>
                    <a:pt x="784" y="320"/>
                    <a:pt x="783" y="317"/>
                    <a:pt x="782" y="314"/>
                  </a:cubicBezTo>
                  <a:cubicBezTo>
                    <a:pt x="781" y="310"/>
                    <a:pt x="780" y="312"/>
                    <a:pt x="777" y="313"/>
                  </a:cubicBezTo>
                  <a:cubicBezTo>
                    <a:pt x="776" y="311"/>
                    <a:pt x="775" y="309"/>
                    <a:pt x="775" y="306"/>
                  </a:cubicBezTo>
                  <a:cubicBezTo>
                    <a:pt x="777" y="307"/>
                    <a:pt x="779" y="307"/>
                    <a:pt x="781" y="307"/>
                  </a:cubicBezTo>
                  <a:cubicBezTo>
                    <a:pt x="781" y="303"/>
                    <a:pt x="776" y="303"/>
                    <a:pt x="779" y="299"/>
                  </a:cubicBezTo>
                  <a:cubicBezTo>
                    <a:pt x="781" y="297"/>
                    <a:pt x="783" y="297"/>
                    <a:pt x="786" y="299"/>
                  </a:cubicBezTo>
                  <a:cubicBezTo>
                    <a:pt x="788" y="300"/>
                    <a:pt x="791" y="305"/>
                    <a:pt x="793" y="306"/>
                  </a:cubicBezTo>
                  <a:cubicBezTo>
                    <a:pt x="795" y="306"/>
                    <a:pt x="799" y="303"/>
                    <a:pt x="801" y="303"/>
                  </a:cubicBezTo>
                  <a:cubicBezTo>
                    <a:pt x="803" y="307"/>
                    <a:pt x="798" y="308"/>
                    <a:pt x="795" y="309"/>
                  </a:cubicBezTo>
                  <a:cubicBezTo>
                    <a:pt x="800" y="316"/>
                    <a:pt x="803" y="318"/>
                    <a:pt x="810" y="321"/>
                  </a:cubicBezTo>
                  <a:cubicBezTo>
                    <a:pt x="812" y="317"/>
                    <a:pt x="810" y="312"/>
                    <a:pt x="810" y="308"/>
                  </a:cubicBezTo>
                  <a:cubicBezTo>
                    <a:pt x="816" y="312"/>
                    <a:pt x="818" y="309"/>
                    <a:pt x="824" y="306"/>
                  </a:cubicBezTo>
                  <a:cubicBezTo>
                    <a:pt x="822" y="305"/>
                    <a:pt x="820" y="304"/>
                    <a:pt x="818" y="303"/>
                  </a:cubicBezTo>
                  <a:cubicBezTo>
                    <a:pt x="820" y="301"/>
                    <a:pt x="824" y="302"/>
                    <a:pt x="826" y="303"/>
                  </a:cubicBezTo>
                  <a:cubicBezTo>
                    <a:pt x="827" y="297"/>
                    <a:pt x="829" y="294"/>
                    <a:pt x="824" y="291"/>
                  </a:cubicBezTo>
                  <a:cubicBezTo>
                    <a:pt x="821" y="290"/>
                    <a:pt x="814" y="292"/>
                    <a:pt x="811" y="292"/>
                  </a:cubicBezTo>
                  <a:cubicBezTo>
                    <a:pt x="812" y="290"/>
                    <a:pt x="813" y="288"/>
                    <a:pt x="814" y="287"/>
                  </a:cubicBezTo>
                  <a:cubicBezTo>
                    <a:pt x="809" y="286"/>
                    <a:pt x="807" y="286"/>
                    <a:pt x="803" y="282"/>
                  </a:cubicBezTo>
                  <a:cubicBezTo>
                    <a:pt x="800" y="279"/>
                    <a:pt x="799" y="277"/>
                    <a:pt x="795" y="276"/>
                  </a:cubicBezTo>
                  <a:cubicBezTo>
                    <a:pt x="786" y="273"/>
                    <a:pt x="778" y="269"/>
                    <a:pt x="769" y="266"/>
                  </a:cubicBezTo>
                  <a:cubicBezTo>
                    <a:pt x="772" y="265"/>
                    <a:pt x="774" y="265"/>
                    <a:pt x="777" y="265"/>
                  </a:cubicBezTo>
                  <a:cubicBezTo>
                    <a:pt x="776" y="263"/>
                    <a:pt x="776" y="260"/>
                    <a:pt x="775" y="258"/>
                  </a:cubicBezTo>
                  <a:cubicBezTo>
                    <a:pt x="779" y="259"/>
                    <a:pt x="782" y="259"/>
                    <a:pt x="785" y="260"/>
                  </a:cubicBezTo>
                  <a:cubicBezTo>
                    <a:pt x="783" y="255"/>
                    <a:pt x="784" y="255"/>
                    <a:pt x="779" y="256"/>
                  </a:cubicBezTo>
                  <a:cubicBezTo>
                    <a:pt x="776" y="256"/>
                    <a:pt x="773" y="255"/>
                    <a:pt x="771" y="254"/>
                  </a:cubicBezTo>
                  <a:cubicBezTo>
                    <a:pt x="775" y="251"/>
                    <a:pt x="777" y="250"/>
                    <a:pt x="782" y="251"/>
                  </a:cubicBezTo>
                  <a:cubicBezTo>
                    <a:pt x="782" y="247"/>
                    <a:pt x="778" y="245"/>
                    <a:pt x="775" y="243"/>
                  </a:cubicBezTo>
                  <a:cubicBezTo>
                    <a:pt x="774" y="247"/>
                    <a:pt x="770" y="248"/>
                    <a:pt x="767" y="249"/>
                  </a:cubicBezTo>
                  <a:cubicBezTo>
                    <a:pt x="768" y="245"/>
                    <a:pt x="765" y="246"/>
                    <a:pt x="762" y="245"/>
                  </a:cubicBezTo>
                  <a:cubicBezTo>
                    <a:pt x="766" y="244"/>
                    <a:pt x="772" y="244"/>
                    <a:pt x="773" y="239"/>
                  </a:cubicBezTo>
                  <a:cubicBezTo>
                    <a:pt x="770" y="238"/>
                    <a:pt x="754" y="227"/>
                    <a:pt x="752" y="232"/>
                  </a:cubicBezTo>
                  <a:cubicBezTo>
                    <a:pt x="750" y="235"/>
                    <a:pt x="744" y="239"/>
                    <a:pt x="743" y="234"/>
                  </a:cubicBezTo>
                  <a:cubicBezTo>
                    <a:pt x="742" y="232"/>
                    <a:pt x="750" y="229"/>
                    <a:pt x="751" y="228"/>
                  </a:cubicBezTo>
                  <a:close/>
                  <a:moveTo>
                    <a:pt x="507" y="150"/>
                  </a:moveTo>
                  <a:cubicBezTo>
                    <a:pt x="505" y="150"/>
                    <a:pt x="503" y="151"/>
                    <a:pt x="502" y="153"/>
                  </a:cubicBezTo>
                  <a:cubicBezTo>
                    <a:pt x="504" y="153"/>
                    <a:pt x="506" y="153"/>
                    <a:pt x="508" y="153"/>
                  </a:cubicBezTo>
                  <a:cubicBezTo>
                    <a:pt x="501" y="158"/>
                    <a:pt x="511" y="158"/>
                    <a:pt x="514" y="157"/>
                  </a:cubicBezTo>
                  <a:cubicBezTo>
                    <a:pt x="520" y="156"/>
                    <a:pt x="525" y="156"/>
                    <a:pt x="530" y="155"/>
                  </a:cubicBezTo>
                  <a:cubicBezTo>
                    <a:pt x="529" y="157"/>
                    <a:pt x="528" y="158"/>
                    <a:pt x="526" y="158"/>
                  </a:cubicBezTo>
                  <a:cubicBezTo>
                    <a:pt x="526" y="158"/>
                    <a:pt x="527" y="158"/>
                    <a:pt x="527" y="159"/>
                  </a:cubicBezTo>
                  <a:cubicBezTo>
                    <a:pt x="525" y="158"/>
                    <a:pt x="523" y="159"/>
                    <a:pt x="522" y="161"/>
                  </a:cubicBezTo>
                  <a:cubicBezTo>
                    <a:pt x="524" y="161"/>
                    <a:pt x="526" y="161"/>
                    <a:pt x="528" y="162"/>
                  </a:cubicBezTo>
                  <a:cubicBezTo>
                    <a:pt x="527" y="162"/>
                    <a:pt x="525" y="163"/>
                    <a:pt x="524" y="163"/>
                  </a:cubicBezTo>
                  <a:cubicBezTo>
                    <a:pt x="524" y="166"/>
                    <a:pt x="527" y="166"/>
                    <a:pt x="530" y="167"/>
                  </a:cubicBezTo>
                  <a:cubicBezTo>
                    <a:pt x="531" y="168"/>
                    <a:pt x="532" y="165"/>
                    <a:pt x="534" y="165"/>
                  </a:cubicBezTo>
                  <a:cubicBezTo>
                    <a:pt x="538" y="165"/>
                    <a:pt x="543" y="167"/>
                    <a:pt x="547" y="164"/>
                  </a:cubicBezTo>
                  <a:cubicBezTo>
                    <a:pt x="546" y="163"/>
                    <a:pt x="545" y="162"/>
                    <a:pt x="543" y="161"/>
                  </a:cubicBezTo>
                  <a:cubicBezTo>
                    <a:pt x="545" y="160"/>
                    <a:pt x="545" y="159"/>
                    <a:pt x="545" y="157"/>
                  </a:cubicBezTo>
                  <a:cubicBezTo>
                    <a:pt x="546" y="157"/>
                    <a:pt x="547" y="158"/>
                    <a:pt x="548" y="158"/>
                  </a:cubicBezTo>
                  <a:cubicBezTo>
                    <a:pt x="549" y="155"/>
                    <a:pt x="547" y="155"/>
                    <a:pt x="546" y="152"/>
                  </a:cubicBezTo>
                  <a:cubicBezTo>
                    <a:pt x="546" y="150"/>
                    <a:pt x="548" y="148"/>
                    <a:pt x="547" y="145"/>
                  </a:cubicBezTo>
                  <a:cubicBezTo>
                    <a:pt x="547" y="144"/>
                    <a:pt x="545" y="140"/>
                    <a:pt x="544" y="140"/>
                  </a:cubicBezTo>
                  <a:cubicBezTo>
                    <a:pt x="542" y="139"/>
                    <a:pt x="539" y="137"/>
                    <a:pt x="537" y="138"/>
                  </a:cubicBezTo>
                  <a:cubicBezTo>
                    <a:pt x="533" y="141"/>
                    <a:pt x="529" y="137"/>
                    <a:pt x="523" y="139"/>
                  </a:cubicBezTo>
                  <a:cubicBezTo>
                    <a:pt x="516" y="141"/>
                    <a:pt x="527" y="142"/>
                    <a:pt x="528" y="145"/>
                  </a:cubicBezTo>
                  <a:cubicBezTo>
                    <a:pt x="527" y="144"/>
                    <a:pt x="525" y="145"/>
                    <a:pt x="524" y="145"/>
                  </a:cubicBezTo>
                  <a:cubicBezTo>
                    <a:pt x="526" y="147"/>
                    <a:pt x="528" y="149"/>
                    <a:pt x="529" y="151"/>
                  </a:cubicBezTo>
                  <a:cubicBezTo>
                    <a:pt x="527" y="150"/>
                    <a:pt x="511" y="134"/>
                    <a:pt x="511" y="145"/>
                  </a:cubicBezTo>
                  <a:cubicBezTo>
                    <a:pt x="513" y="145"/>
                    <a:pt x="515" y="145"/>
                    <a:pt x="516" y="145"/>
                  </a:cubicBezTo>
                  <a:cubicBezTo>
                    <a:pt x="513" y="147"/>
                    <a:pt x="513" y="151"/>
                    <a:pt x="517" y="149"/>
                  </a:cubicBezTo>
                  <a:cubicBezTo>
                    <a:pt x="516" y="153"/>
                    <a:pt x="510" y="150"/>
                    <a:pt x="507" y="150"/>
                  </a:cubicBezTo>
                  <a:close/>
                  <a:moveTo>
                    <a:pt x="507" y="254"/>
                  </a:moveTo>
                  <a:cubicBezTo>
                    <a:pt x="508" y="248"/>
                    <a:pt x="511" y="250"/>
                    <a:pt x="515" y="252"/>
                  </a:cubicBezTo>
                  <a:cubicBezTo>
                    <a:pt x="515" y="251"/>
                    <a:pt x="516" y="251"/>
                    <a:pt x="516" y="250"/>
                  </a:cubicBezTo>
                  <a:cubicBezTo>
                    <a:pt x="521" y="257"/>
                    <a:pt x="520" y="247"/>
                    <a:pt x="520" y="244"/>
                  </a:cubicBezTo>
                  <a:cubicBezTo>
                    <a:pt x="515" y="245"/>
                    <a:pt x="509" y="241"/>
                    <a:pt x="503" y="238"/>
                  </a:cubicBezTo>
                  <a:cubicBezTo>
                    <a:pt x="501" y="237"/>
                    <a:pt x="493" y="234"/>
                    <a:pt x="492" y="231"/>
                  </a:cubicBezTo>
                  <a:cubicBezTo>
                    <a:pt x="491" y="229"/>
                    <a:pt x="494" y="225"/>
                    <a:pt x="493" y="222"/>
                  </a:cubicBezTo>
                  <a:cubicBezTo>
                    <a:pt x="490" y="214"/>
                    <a:pt x="488" y="203"/>
                    <a:pt x="481" y="199"/>
                  </a:cubicBezTo>
                  <a:cubicBezTo>
                    <a:pt x="478" y="198"/>
                    <a:pt x="475" y="193"/>
                    <a:pt x="473" y="197"/>
                  </a:cubicBezTo>
                  <a:cubicBezTo>
                    <a:pt x="472" y="198"/>
                    <a:pt x="467" y="194"/>
                    <a:pt x="465" y="194"/>
                  </a:cubicBezTo>
                  <a:cubicBezTo>
                    <a:pt x="467" y="197"/>
                    <a:pt x="463" y="197"/>
                    <a:pt x="464" y="199"/>
                  </a:cubicBezTo>
                  <a:cubicBezTo>
                    <a:pt x="465" y="201"/>
                    <a:pt x="465" y="203"/>
                    <a:pt x="466" y="205"/>
                  </a:cubicBezTo>
                  <a:cubicBezTo>
                    <a:pt x="468" y="210"/>
                    <a:pt x="469" y="215"/>
                    <a:pt x="471" y="219"/>
                  </a:cubicBezTo>
                  <a:cubicBezTo>
                    <a:pt x="468" y="221"/>
                    <a:pt x="466" y="223"/>
                    <a:pt x="465" y="219"/>
                  </a:cubicBezTo>
                  <a:cubicBezTo>
                    <a:pt x="463" y="215"/>
                    <a:pt x="462" y="211"/>
                    <a:pt x="461" y="206"/>
                  </a:cubicBezTo>
                  <a:cubicBezTo>
                    <a:pt x="459" y="200"/>
                    <a:pt x="449" y="200"/>
                    <a:pt x="444" y="201"/>
                  </a:cubicBezTo>
                  <a:cubicBezTo>
                    <a:pt x="447" y="203"/>
                    <a:pt x="449" y="206"/>
                    <a:pt x="452" y="208"/>
                  </a:cubicBezTo>
                  <a:cubicBezTo>
                    <a:pt x="450" y="208"/>
                    <a:pt x="445" y="206"/>
                    <a:pt x="444" y="207"/>
                  </a:cubicBezTo>
                  <a:cubicBezTo>
                    <a:pt x="441" y="211"/>
                    <a:pt x="441" y="211"/>
                    <a:pt x="437" y="211"/>
                  </a:cubicBezTo>
                  <a:cubicBezTo>
                    <a:pt x="438" y="209"/>
                    <a:pt x="439" y="208"/>
                    <a:pt x="440" y="206"/>
                  </a:cubicBezTo>
                  <a:cubicBezTo>
                    <a:pt x="437" y="205"/>
                    <a:pt x="429" y="199"/>
                    <a:pt x="426" y="200"/>
                  </a:cubicBezTo>
                  <a:cubicBezTo>
                    <a:pt x="424" y="200"/>
                    <a:pt x="424" y="205"/>
                    <a:pt x="422" y="205"/>
                  </a:cubicBezTo>
                  <a:cubicBezTo>
                    <a:pt x="419" y="205"/>
                    <a:pt x="417" y="206"/>
                    <a:pt x="415" y="206"/>
                  </a:cubicBezTo>
                  <a:cubicBezTo>
                    <a:pt x="418" y="203"/>
                    <a:pt x="422" y="199"/>
                    <a:pt x="417" y="195"/>
                  </a:cubicBezTo>
                  <a:cubicBezTo>
                    <a:pt x="413" y="193"/>
                    <a:pt x="411" y="195"/>
                    <a:pt x="407" y="196"/>
                  </a:cubicBezTo>
                  <a:cubicBezTo>
                    <a:pt x="397" y="200"/>
                    <a:pt x="391" y="203"/>
                    <a:pt x="383" y="209"/>
                  </a:cubicBezTo>
                  <a:cubicBezTo>
                    <a:pt x="385" y="209"/>
                    <a:pt x="386" y="211"/>
                    <a:pt x="387" y="211"/>
                  </a:cubicBezTo>
                  <a:cubicBezTo>
                    <a:pt x="384" y="214"/>
                    <a:pt x="379" y="216"/>
                    <a:pt x="379" y="222"/>
                  </a:cubicBezTo>
                  <a:cubicBezTo>
                    <a:pt x="382" y="222"/>
                    <a:pt x="385" y="222"/>
                    <a:pt x="387" y="222"/>
                  </a:cubicBezTo>
                  <a:cubicBezTo>
                    <a:pt x="387" y="222"/>
                    <a:pt x="387" y="224"/>
                    <a:pt x="386" y="225"/>
                  </a:cubicBezTo>
                  <a:cubicBezTo>
                    <a:pt x="392" y="224"/>
                    <a:pt x="397" y="224"/>
                    <a:pt x="403" y="224"/>
                  </a:cubicBezTo>
                  <a:cubicBezTo>
                    <a:pt x="397" y="227"/>
                    <a:pt x="391" y="229"/>
                    <a:pt x="385" y="232"/>
                  </a:cubicBezTo>
                  <a:cubicBezTo>
                    <a:pt x="389" y="235"/>
                    <a:pt x="390" y="237"/>
                    <a:pt x="394" y="237"/>
                  </a:cubicBezTo>
                  <a:cubicBezTo>
                    <a:pt x="400" y="237"/>
                    <a:pt x="406" y="237"/>
                    <a:pt x="412" y="237"/>
                  </a:cubicBezTo>
                  <a:cubicBezTo>
                    <a:pt x="420" y="237"/>
                    <a:pt x="427" y="239"/>
                    <a:pt x="436" y="241"/>
                  </a:cubicBezTo>
                  <a:cubicBezTo>
                    <a:pt x="442" y="242"/>
                    <a:pt x="432" y="244"/>
                    <a:pt x="430" y="244"/>
                  </a:cubicBezTo>
                  <a:cubicBezTo>
                    <a:pt x="426" y="244"/>
                    <a:pt x="421" y="243"/>
                    <a:pt x="417" y="242"/>
                  </a:cubicBezTo>
                  <a:cubicBezTo>
                    <a:pt x="410" y="241"/>
                    <a:pt x="401" y="245"/>
                    <a:pt x="394" y="247"/>
                  </a:cubicBezTo>
                  <a:cubicBezTo>
                    <a:pt x="398" y="261"/>
                    <a:pt x="411" y="258"/>
                    <a:pt x="422" y="259"/>
                  </a:cubicBezTo>
                  <a:cubicBezTo>
                    <a:pt x="422" y="266"/>
                    <a:pt x="423" y="270"/>
                    <a:pt x="430" y="269"/>
                  </a:cubicBezTo>
                  <a:cubicBezTo>
                    <a:pt x="438" y="269"/>
                    <a:pt x="445" y="268"/>
                    <a:pt x="453" y="267"/>
                  </a:cubicBezTo>
                  <a:cubicBezTo>
                    <a:pt x="459" y="267"/>
                    <a:pt x="461" y="263"/>
                    <a:pt x="466" y="262"/>
                  </a:cubicBezTo>
                  <a:cubicBezTo>
                    <a:pt x="469" y="262"/>
                    <a:pt x="471" y="261"/>
                    <a:pt x="473" y="259"/>
                  </a:cubicBezTo>
                  <a:cubicBezTo>
                    <a:pt x="476" y="257"/>
                    <a:pt x="476" y="254"/>
                    <a:pt x="479" y="256"/>
                  </a:cubicBezTo>
                  <a:cubicBezTo>
                    <a:pt x="478" y="256"/>
                    <a:pt x="479" y="258"/>
                    <a:pt x="478" y="259"/>
                  </a:cubicBezTo>
                  <a:cubicBezTo>
                    <a:pt x="482" y="260"/>
                    <a:pt x="486" y="260"/>
                    <a:pt x="489" y="261"/>
                  </a:cubicBezTo>
                  <a:cubicBezTo>
                    <a:pt x="489" y="262"/>
                    <a:pt x="488" y="262"/>
                    <a:pt x="487" y="263"/>
                  </a:cubicBezTo>
                  <a:cubicBezTo>
                    <a:pt x="494" y="263"/>
                    <a:pt x="500" y="266"/>
                    <a:pt x="506" y="266"/>
                  </a:cubicBezTo>
                  <a:cubicBezTo>
                    <a:pt x="508" y="266"/>
                    <a:pt x="514" y="263"/>
                    <a:pt x="514" y="262"/>
                  </a:cubicBezTo>
                  <a:cubicBezTo>
                    <a:pt x="514" y="259"/>
                    <a:pt x="510" y="260"/>
                    <a:pt x="513" y="256"/>
                  </a:cubicBezTo>
                  <a:cubicBezTo>
                    <a:pt x="508" y="255"/>
                    <a:pt x="506" y="257"/>
                    <a:pt x="503" y="260"/>
                  </a:cubicBezTo>
                  <a:cubicBezTo>
                    <a:pt x="503" y="257"/>
                    <a:pt x="503" y="255"/>
                    <a:pt x="501" y="252"/>
                  </a:cubicBezTo>
                  <a:cubicBezTo>
                    <a:pt x="502" y="252"/>
                    <a:pt x="503" y="252"/>
                    <a:pt x="504" y="253"/>
                  </a:cubicBezTo>
                  <a:cubicBezTo>
                    <a:pt x="505" y="253"/>
                    <a:pt x="506" y="254"/>
                    <a:pt x="507" y="254"/>
                  </a:cubicBezTo>
                  <a:close/>
                  <a:moveTo>
                    <a:pt x="531" y="262"/>
                  </a:moveTo>
                  <a:cubicBezTo>
                    <a:pt x="532" y="263"/>
                    <a:pt x="533" y="264"/>
                    <a:pt x="534" y="265"/>
                  </a:cubicBezTo>
                  <a:cubicBezTo>
                    <a:pt x="535" y="264"/>
                    <a:pt x="536" y="264"/>
                    <a:pt x="536" y="263"/>
                  </a:cubicBezTo>
                  <a:cubicBezTo>
                    <a:pt x="536" y="265"/>
                    <a:pt x="538" y="266"/>
                    <a:pt x="539" y="266"/>
                  </a:cubicBezTo>
                  <a:cubicBezTo>
                    <a:pt x="540" y="266"/>
                    <a:pt x="540" y="265"/>
                    <a:pt x="540" y="265"/>
                  </a:cubicBezTo>
                  <a:cubicBezTo>
                    <a:pt x="542" y="269"/>
                    <a:pt x="549" y="270"/>
                    <a:pt x="553" y="270"/>
                  </a:cubicBezTo>
                  <a:cubicBezTo>
                    <a:pt x="557" y="271"/>
                    <a:pt x="561" y="267"/>
                    <a:pt x="565" y="265"/>
                  </a:cubicBezTo>
                  <a:cubicBezTo>
                    <a:pt x="560" y="260"/>
                    <a:pt x="555" y="257"/>
                    <a:pt x="550" y="253"/>
                  </a:cubicBezTo>
                  <a:cubicBezTo>
                    <a:pt x="547" y="251"/>
                    <a:pt x="545" y="248"/>
                    <a:pt x="542" y="251"/>
                  </a:cubicBezTo>
                  <a:cubicBezTo>
                    <a:pt x="540" y="253"/>
                    <a:pt x="537" y="255"/>
                    <a:pt x="540" y="258"/>
                  </a:cubicBezTo>
                  <a:cubicBezTo>
                    <a:pt x="539" y="258"/>
                    <a:pt x="539" y="258"/>
                    <a:pt x="538" y="258"/>
                  </a:cubicBezTo>
                  <a:cubicBezTo>
                    <a:pt x="536" y="262"/>
                    <a:pt x="533" y="259"/>
                    <a:pt x="531" y="262"/>
                  </a:cubicBezTo>
                  <a:close/>
                  <a:moveTo>
                    <a:pt x="1250" y="413"/>
                  </a:moveTo>
                  <a:cubicBezTo>
                    <a:pt x="1249" y="413"/>
                    <a:pt x="1249" y="413"/>
                    <a:pt x="1248" y="413"/>
                  </a:cubicBezTo>
                  <a:cubicBezTo>
                    <a:pt x="1249" y="414"/>
                    <a:pt x="1249" y="414"/>
                    <a:pt x="1249" y="415"/>
                  </a:cubicBezTo>
                  <a:cubicBezTo>
                    <a:pt x="1251" y="413"/>
                    <a:pt x="1252" y="412"/>
                    <a:pt x="1254" y="412"/>
                  </a:cubicBezTo>
                  <a:cubicBezTo>
                    <a:pt x="1254" y="411"/>
                    <a:pt x="1253" y="411"/>
                    <a:pt x="1253" y="410"/>
                  </a:cubicBezTo>
                  <a:cubicBezTo>
                    <a:pt x="1256" y="410"/>
                    <a:pt x="1256" y="405"/>
                    <a:pt x="1254" y="406"/>
                  </a:cubicBezTo>
                  <a:cubicBezTo>
                    <a:pt x="1252" y="407"/>
                    <a:pt x="1245" y="409"/>
                    <a:pt x="1250" y="413"/>
                  </a:cubicBezTo>
                  <a:close/>
                  <a:moveTo>
                    <a:pt x="681" y="337"/>
                  </a:moveTo>
                  <a:cubicBezTo>
                    <a:pt x="676" y="333"/>
                    <a:pt x="675" y="333"/>
                    <a:pt x="669" y="334"/>
                  </a:cubicBezTo>
                  <a:cubicBezTo>
                    <a:pt x="674" y="328"/>
                    <a:pt x="660" y="321"/>
                    <a:pt x="657" y="319"/>
                  </a:cubicBezTo>
                  <a:cubicBezTo>
                    <a:pt x="655" y="318"/>
                    <a:pt x="652" y="318"/>
                    <a:pt x="650" y="317"/>
                  </a:cubicBezTo>
                  <a:cubicBezTo>
                    <a:pt x="648" y="314"/>
                    <a:pt x="647" y="312"/>
                    <a:pt x="644" y="316"/>
                  </a:cubicBezTo>
                  <a:cubicBezTo>
                    <a:pt x="643" y="316"/>
                    <a:pt x="642" y="314"/>
                    <a:pt x="642" y="313"/>
                  </a:cubicBezTo>
                  <a:cubicBezTo>
                    <a:pt x="648" y="312"/>
                    <a:pt x="646" y="304"/>
                    <a:pt x="641" y="306"/>
                  </a:cubicBezTo>
                  <a:cubicBezTo>
                    <a:pt x="636" y="309"/>
                    <a:pt x="637" y="313"/>
                    <a:pt x="635" y="318"/>
                  </a:cubicBezTo>
                  <a:cubicBezTo>
                    <a:pt x="634" y="321"/>
                    <a:pt x="634" y="323"/>
                    <a:pt x="634" y="325"/>
                  </a:cubicBezTo>
                  <a:cubicBezTo>
                    <a:pt x="633" y="327"/>
                    <a:pt x="635" y="330"/>
                    <a:pt x="634" y="331"/>
                  </a:cubicBezTo>
                  <a:cubicBezTo>
                    <a:pt x="634" y="333"/>
                    <a:pt x="628" y="337"/>
                    <a:pt x="627" y="339"/>
                  </a:cubicBezTo>
                  <a:cubicBezTo>
                    <a:pt x="628" y="339"/>
                    <a:pt x="637" y="337"/>
                    <a:pt x="638" y="337"/>
                  </a:cubicBezTo>
                  <a:cubicBezTo>
                    <a:pt x="639" y="338"/>
                    <a:pt x="640" y="347"/>
                    <a:pt x="642" y="346"/>
                  </a:cubicBezTo>
                  <a:cubicBezTo>
                    <a:pt x="645" y="344"/>
                    <a:pt x="647" y="339"/>
                    <a:pt x="650" y="338"/>
                  </a:cubicBezTo>
                  <a:cubicBezTo>
                    <a:pt x="655" y="337"/>
                    <a:pt x="654" y="333"/>
                    <a:pt x="659" y="331"/>
                  </a:cubicBezTo>
                  <a:cubicBezTo>
                    <a:pt x="658" y="338"/>
                    <a:pt x="670" y="340"/>
                    <a:pt x="675" y="341"/>
                  </a:cubicBezTo>
                  <a:cubicBezTo>
                    <a:pt x="677" y="340"/>
                    <a:pt x="679" y="338"/>
                    <a:pt x="681" y="337"/>
                  </a:cubicBezTo>
                  <a:close/>
                  <a:moveTo>
                    <a:pt x="590" y="170"/>
                  </a:moveTo>
                  <a:cubicBezTo>
                    <a:pt x="591" y="174"/>
                    <a:pt x="597" y="170"/>
                    <a:pt x="599" y="168"/>
                  </a:cubicBezTo>
                  <a:cubicBezTo>
                    <a:pt x="601" y="172"/>
                    <a:pt x="601" y="173"/>
                    <a:pt x="605" y="173"/>
                  </a:cubicBezTo>
                  <a:cubicBezTo>
                    <a:pt x="608" y="174"/>
                    <a:pt x="611" y="175"/>
                    <a:pt x="612" y="170"/>
                  </a:cubicBezTo>
                  <a:cubicBezTo>
                    <a:pt x="612" y="171"/>
                    <a:pt x="613" y="172"/>
                    <a:pt x="614" y="173"/>
                  </a:cubicBezTo>
                  <a:cubicBezTo>
                    <a:pt x="614" y="171"/>
                    <a:pt x="615" y="170"/>
                    <a:pt x="615" y="168"/>
                  </a:cubicBezTo>
                  <a:cubicBezTo>
                    <a:pt x="619" y="170"/>
                    <a:pt x="614" y="175"/>
                    <a:pt x="619" y="175"/>
                  </a:cubicBezTo>
                  <a:cubicBezTo>
                    <a:pt x="624" y="175"/>
                    <a:pt x="629" y="176"/>
                    <a:pt x="634" y="176"/>
                  </a:cubicBezTo>
                  <a:cubicBezTo>
                    <a:pt x="633" y="175"/>
                    <a:pt x="634" y="173"/>
                    <a:pt x="633" y="172"/>
                  </a:cubicBezTo>
                  <a:cubicBezTo>
                    <a:pt x="636" y="176"/>
                    <a:pt x="642" y="177"/>
                    <a:pt x="644" y="172"/>
                  </a:cubicBezTo>
                  <a:cubicBezTo>
                    <a:pt x="645" y="177"/>
                    <a:pt x="652" y="174"/>
                    <a:pt x="656" y="173"/>
                  </a:cubicBezTo>
                  <a:cubicBezTo>
                    <a:pt x="656" y="171"/>
                    <a:pt x="655" y="169"/>
                    <a:pt x="655" y="167"/>
                  </a:cubicBezTo>
                  <a:cubicBezTo>
                    <a:pt x="660" y="167"/>
                    <a:pt x="657" y="173"/>
                    <a:pt x="661" y="174"/>
                  </a:cubicBezTo>
                  <a:cubicBezTo>
                    <a:pt x="664" y="175"/>
                    <a:pt x="666" y="176"/>
                    <a:pt x="669" y="176"/>
                  </a:cubicBezTo>
                  <a:cubicBezTo>
                    <a:pt x="671" y="176"/>
                    <a:pt x="680" y="175"/>
                    <a:pt x="681" y="173"/>
                  </a:cubicBezTo>
                  <a:cubicBezTo>
                    <a:pt x="682" y="169"/>
                    <a:pt x="684" y="169"/>
                    <a:pt x="688" y="168"/>
                  </a:cubicBezTo>
                  <a:cubicBezTo>
                    <a:pt x="686" y="166"/>
                    <a:pt x="684" y="166"/>
                    <a:pt x="681" y="165"/>
                  </a:cubicBezTo>
                  <a:cubicBezTo>
                    <a:pt x="683" y="164"/>
                    <a:pt x="685" y="162"/>
                    <a:pt x="687" y="161"/>
                  </a:cubicBezTo>
                  <a:cubicBezTo>
                    <a:pt x="679" y="155"/>
                    <a:pt x="670" y="150"/>
                    <a:pt x="660" y="153"/>
                  </a:cubicBezTo>
                  <a:cubicBezTo>
                    <a:pt x="656" y="154"/>
                    <a:pt x="653" y="152"/>
                    <a:pt x="649" y="154"/>
                  </a:cubicBezTo>
                  <a:cubicBezTo>
                    <a:pt x="644" y="155"/>
                    <a:pt x="640" y="156"/>
                    <a:pt x="636" y="157"/>
                  </a:cubicBezTo>
                  <a:cubicBezTo>
                    <a:pt x="637" y="158"/>
                    <a:pt x="638" y="159"/>
                    <a:pt x="639" y="159"/>
                  </a:cubicBezTo>
                  <a:cubicBezTo>
                    <a:pt x="634" y="158"/>
                    <a:pt x="628" y="155"/>
                    <a:pt x="624" y="156"/>
                  </a:cubicBezTo>
                  <a:cubicBezTo>
                    <a:pt x="622" y="156"/>
                    <a:pt x="620" y="159"/>
                    <a:pt x="618" y="158"/>
                  </a:cubicBezTo>
                  <a:cubicBezTo>
                    <a:pt x="616" y="156"/>
                    <a:pt x="614" y="155"/>
                    <a:pt x="612" y="154"/>
                  </a:cubicBezTo>
                  <a:cubicBezTo>
                    <a:pt x="611" y="153"/>
                    <a:pt x="602" y="148"/>
                    <a:pt x="602" y="148"/>
                  </a:cubicBezTo>
                  <a:cubicBezTo>
                    <a:pt x="601" y="145"/>
                    <a:pt x="610" y="148"/>
                    <a:pt x="611" y="144"/>
                  </a:cubicBezTo>
                  <a:cubicBezTo>
                    <a:pt x="608" y="144"/>
                    <a:pt x="606" y="143"/>
                    <a:pt x="603" y="142"/>
                  </a:cubicBezTo>
                  <a:cubicBezTo>
                    <a:pt x="600" y="141"/>
                    <a:pt x="602" y="140"/>
                    <a:pt x="599" y="138"/>
                  </a:cubicBezTo>
                  <a:cubicBezTo>
                    <a:pt x="595" y="135"/>
                    <a:pt x="590" y="139"/>
                    <a:pt x="585" y="138"/>
                  </a:cubicBezTo>
                  <a:cubicBezTo>
                    <a:pt x="581" y="137"/>
                    <a:pt x="578" y="133"/>
                    <a:pt x="574" y="132"/>
                  </a:cubicBezTo>
                  <a:cubicBezTo>
                    <a:pt x="569" y="132"/>
                    <a:pt x="563" y="129"/>
                    <a:pt x="559" y="131"/>
                  </a:cubicBezTo>
                  <a:cubicBezTo>
                    <a:pt x="551" y="133"/>
                    <a:pt x="553" y="136"/>
                    <a:pt x="558" y="141"/>
                  </a:cubicBezTo>
                  <a:cubicBezTo>
                    <a:pt x="563" y="146"/>
                    <a:pt x="566" y="145"/>
                    <a:pt x="572" y="144"/>
                  </a:cubicBezTo>
                  <a:cubicBezTo>
                    <a:pt x="577" y="143"/>
                    <a:pt x="580" y="141"/>
                    <a:pt x="583" y="146"/>
                  </a:cubicBezTo>
                  <a:cubicBezTo>
                    <a:pt x="586" y="148"/>
                    <a:pt x="592" y="153"/>
                    <a:pt x="588" y="157"/>
                  </a:cubicBezTo>
                  <a:cubicBezTo>
                    <a:pt x="586" y="163"/>
                    <a:pt x="587" y="164"/>
                    <a:pt x="590" y="170"/>
                  </a:cubicBezTo>
                  <a:close/>
                  <a:moveTo>
                    <a:pt x="724" y="277"/>
                  </a:moveTo>
                  <a:cubicBezTo>
                    <a:pt x="722" y="281"/>
                    <a:pt x="733" y="281"/>
                    <a:pt x="735" y="281"/>
                  </a:cubicBezTo>
                  <a:cubicBezTo>
                    <a:pt x="733" y="275"/>
                    <a:pt x="728" y="274"/>
                    <a:pt x="724" y="277"/>
                  </a:cubicBezTo>
                  <a:close/>
                  <a:moveTo>
                    <a:pt x="615" y="44"/>
                  </a:moveTo>
                  <a:cubicBezTo>
                    <a:pt x="611" y="47"/>
                    <a:pt x="607" y="50"/>
                    <a:pt x="603" y="53"/>
                  </a:cubicBezTo>
                  <a:cubicBezTo>
                    <a:pt x="610" y="58"/>
                    <a:pt x="616" y="54"/>
                    <a:pt x="624" y="54"/>
                  </a:cubicBezTo>
                  <a:cubicBezTo>
                    <a:pt x="631" y="53"/>
                    <a:pt x="638" y="51"/>
                    <a:pt x="644" y="49"/>
                  </a:cubicBezTo>
                  <a:cubicBezTo>
                    <a:pt x="638" y="52"/>
                    <a:pt x="634" y="55"/>
                    <a:pt x="627" y="55"/>
                  </a:cubicBezTo>
                  <a:cubicBezTo>
                    <a:pt x="620" y="56"/>
                    <a:pt x="616" y="55"/>
                    <a:pt x="610" y="58"/>
                  </a:cubicBezTo>
                  <a:cubicBezTo>
                    <a:pt x="617" y="60"/>
                    <a:pt x="623" y="64"/>
                    <a:pt x="629" y="60"/>
                  </a:cubicBezTo>
                  <a:cubicBezTo>
                    <a:pt x="637" y="55"/>
                    <a:pt x="640" y="55"/>
                    <a:pt x="649" y="54"/>
                  </a:cubicBezTo>
                  <a:cubicBezTo>
                    <a:pt x="641" y="56"/>
                    <a:pt x="637" y="58"/>
                    <a:pt x="631" y="64"/>
                  </a:cubicBezTo>
                  <a:cubicBezTo>
                    <a:pt x="637" y="64"/>
                    <a:pt x="642" y="65"/>
                    <a:pt x="648" y="65"/>
                  </a:cubicBezTo>
                  <a:cubicBezTo>
                    <a:pt x="652" y="65"/>
                    <a:pt x="653" y="66"/>
                    <a:pt x="653" y="61"/>
                  </a:cubicBezTo>
                  <a:cubicBezTo>
                    <a:pt x="653" y="60"/>
                    <a:pt x="658" y="59"/>
                    <a:pt x="660" y="59"/>
                  </a:cubicBezTo>
                  <a:cubicBezTo>
                    <a:pt x="659" y="59"/>
                    <a:pt x="658" y="61"/>
                    <a:pt x="657" y="61"/>
                  </a:cubicBezTo>
                  <a:cubicBezTo>
                    <a:pt x="661" y="60"/>
                    <a:pt x="664" y="59"/>
                    <a:pt x="668" y="58"/>
                  </a:cubicBezTo>
                  <a:cubicBezTo>
                    <a:pt x="665" y="61"/>
                    <a:pt x="663" y="63"/>
                    <a:pt x="660" y="65"/>
                  </a:cubicBezTo>
                  <a:cubicBezTo>
                    <a:pt x="664" y="64"/>
                    <a:pt x="669" y="63"/>
                    <a:pt x="673" y="62"/>
                  </a:cubicBezTo>
                  <a:cubicBezTo>
                    <a:pt x="676" y="62"/>
                    <a:pt x="682" y="62"/>
                    <a:pt x="684" y="60"/>
                  </a:cubicBezTo>
                  <a:cubicBezTo>
                    <a:pt x="691" y="54"/>
                    <a:pt x="697" y="51"/>
                    <a:pt x="705" y="47"/>
                  </a:cubicBezTo>
                  <a:cubicBezTo>
                    <a:pt x="701" y="51"/>
                    <a:pt x="698" y="54"/>
                    <a:pt x="694" y="57"/>
                  </a:cubicBezTo>
                  <a:cubicBezTo>
                    <a:pt x="697" y="58"/>
                    <a:pt x="699" y="59"/>
                    <a:pt x="701" y="60"/>
                  </a:cubicBezTo>
                  <a:cubicBezTo>
                    <a:pt x="687" y="63"/>
                    <a:pt x="673" y="66"/>
                    <a:pt x="659" y="69"/>
                  </a:cubicBezTo>
                  <a:cubicBezTo>
                    <a:pt x="664" y="73"/>
                    <a:pt x="669" y="78"/>
                    <a:pt x="673" y="82"/>
                  </a:cubicBezTo>
                  <a:cubicBezTo>
                    <a:pt x="667" y="78"/>
                    <a:pt x="660" y="72"/>
                    <a:pt x="653" y="70"/>
                  </a:cubicBezTo>
                  <a:cubicBezTo>
                    <a:pt x="652" y="70"/>
                    <a:pt x="633" y="70"/>
                    <a:pt x="634" y="69"/>
                  </a:cubicBezTo>
                  <a:cubicBezTo>
                    <a:pt x="628" y="80"/>
                    <a:pt x="639" y="79"/>
                    <a:pt x="645" y="84"/>
                  </a:cubicBezTo>
                  <a:cubicBezTo>
                    <a:pt x="651" y="88"/>
                    <a:pt x="656" y="94"/>
                    <a:pt x="659" y="100"/>
                  </a:cubicBezTo>
                  <a:cubicBezTo>
                    <a:pt x="650" y="96"/>
                    <a:pt x="636" y="94"/>
                    <a:pt x="628" y="102"/>
                  </a:cubicBezTo>
                  <a:cubicBezTo>
                    <a:pt x="620" y="110"/>
                    <a:pt x="627" y="110"/>
                    <a:pt x="634" y="112"/>
                  </a:cubicBezTo>
                  <a:cubicBezTo>
                    <a:pt x="639" y="113"/>
                    <a:pt x="643" y="106"/>
                    <a:pt x="646" y="103"/>
                  </a:cubicBezTo>
                  <a:cubicBezTo>
                    <a:pt x="644" y="111"/>
                    <a:pt x="637" y="116"/>
                    <a:pt x="645" y="121"/>
                  </a:cubicBezTo>
                  <a:cubicBezTo>
                    <a:pt x="652" y="126"/>
                    <a:pt x="660" y="116"/>
                    <a:pt x="663" y="112"/>
                  </a:cubicBezTo>
                  <a:cubicBezTo>
                    <a:pt x="657" y="121"/>
                    <a:pt x="653" y="128"/>
                    <a:pt x="642" y="125"/>
                  </a:cubicBezTo>
                  <a:cubicBezTo>
                    <a:pt x="637" y="124"/>
                    <a:pt x="637" y="117"/>
                    <a:pt x="633" y="117"/>
                  </a:cubicBezTo>
                  <a:cubicBezTo>
                    <a:pt x="627" y="116"/>
                    <a:pt x="625" y="116"/>
                    <a:pt x="619" y="118"/>
                  </a:cubicBezTo>
                  <a:cubicBezTo>
                    <a:pt x="623" y="124"/>
                    <a:pt x="623" y="124"/>
                    <a:pt x="629" y="125"/>
                  </a:cubicBezTo>
                  <a:cubicBezTo>
                    <a:pt x="625" y="129"/>
                    <a:pt x="622" y="128"/>
                    <a:pt x="617" y="130"/>
                  </a:cubicBezTo>
                  <a:cubicBezTo>
                    <a:pt x="615" y="131"/>
                    <a:pt x="610" y="132"/>
                    <a:pt x="609" y="134"/>
                  </a:cubicBezTo>
                  <a:cubicBezTo>
                    <a:pt x="608" y="135"/>
                    <a:pt x="611" y="137"/>
                    <a:pt x="609" y="138"/>
                  </a:cubicBezTo>
                  <a:cubicBezTo>
                    <a:pt x="612" y="143"/>
                    <a:pt x="613" y="140"/>
                    <a:pt x="616" y="136"/>
                  </a:cubicBezTo>
                  <a:cubicBezTo>
                    <a:pt x="617" y="142"/>
                    <a:pt x="624" y="145"/>
                    <a:pt x="626" y="139"/>
                  </a:cubicBezTo>
                  <a:cubicBezTo>
                    <a:pt x="626" y="145"/>
                    <a:pt x="630" y="142"/>
                    <a:pt x="633" y="142"/>
                  </a:cubicBezTo>
                  <a:cubicBezTo>
                    <a:pt x="637" y="142"/>
                    <a:pt x="640" y="143"/>
                    <a:pt x="643" y="143"/>
                  </a:cubicBezTo>
                  <a:cubicBezTo>
                    <a:pt x="648" y="143"/>
                    <a:pt x="649" y="139"/>
                    <a:pt x="652" y="140"/>
                  </a:cubicBezTo>
                  <a:cubicBezTo>
                    <a:pt x="654" y="141"/>
                    <a:pt x="658" y="143"/>
                    <a:pt x="657" y="138"/>
                  </a:cubicBezTo>
                  <a:cubicBezTo>
                    <a:pt x="659" y="142"/>
                    <a:pt x="666" y="145"/>
                    <a:pt x="667" y="139"/>
                  </a:cubicBezTo>
                  <a:cubicBezTo>
                    <a:pt x="670" y="143"/>
                    <a:pt x="672" y="138"/>
                    <a:pt x="674" y="140"/>
                  </a:cubicBezTo>
                  <a:cubicBezTo>
                    <a:pt x="677" y="142"/>
                    <a:pt x="676" y="144"/>
                    <a:pt x="675" y="148"/>
                  </a:cubicBezTo>
                  <a:cubicBezTo>
                    <a:pt x="680" y="146"/>
                    <a:pt x="684" y="145"/>
                    <a:pt x="689" y="144"/>
                  </a:cubicBezTo>
                  <a:cubicBezTo>
                    <a:pt x="690" y="143"/>
                    <a:pt x="691" y="141"/>
                    <a:pt x="692" y="140"/>
                  </a:cubicBezTo>
                  <a:cubicBezTo>
                    <a:pt x="693" y="140"/>
                    <a:pt x="694" y="142"/>
                    <a:pt x="696" y="141"/>
                  </a:cubicBezTo>
                  <a:cubicBezTo>
                    <a:pt x="697" y="141"/>
                    <a:pt x="701" y="141"/>
                    <a:pt x="700" y="139"/>
                  </a:cubicBezTo>
                  <a:cubicBezTo>
                    <a:pt x="700" y="137"/>
                    <a:pt x="701" y="134"/>
                    <a:pt x="699" y="133"/>
                  </a:cubicBezTo>
                  <a:cubicBezTo>
                    <a:pt x="696" y="131"/>
                    <a:pt x="696" y="130"/>
                    <a:pt x="693" y="132"/>
                  </a:cubicBezTo>
                  <a:cubicBezTo>
                    <a:pt x="691" y="133"/>
                    <a:pt x="690" y="134"/>
                    <a:pt x="688" y="131"/>
                  </a:cubicBezTo>
                  <a:cubicBezTo>
                    <a:pt x="687" y="129"/>
                    <a:pt x="695" y="123"/>
                    <a:pt x="697" y="121"/>
                  </a:cubicBezTo>
                  <a:cubicBezTo>
                    <a:pt x="701" y="117"/>
                    <a:pt x="694" y="115"/>
                    <a:pt x="696" y="113"/>
                  </a:cubicBezTo>
                  <a:cubicBezTo>
                    <a:pt x="698" y="112"/>
                    <a:pt x="704" y="116"/>
                    <a:pt x="707" y="115"/>
                  </a:cubicBezTo>
                  <a:cubicBezTo>
                    <a:pt x="713" y="113"/>
                    <a:pt x="714" y="112"/>
                    <a:pt x="718" y="107"/>
                  </a:cubicBezTo>
                  <a:cubicBezTo>
                    <a:pt x="715" y="106"/>
                    <a:pt x="712" y="104"/>
                    <a:pt x="710" y="103"/>
                  </a:cubicBezTo>
                  <a:cubicBezTo>
                    <a:pt x="714" y="102"/>
                    <a:pt x="719" y="102"/>
                    <a:pt x="723" y="101"/>
                  </a:cubicBezTo>
                  <a:cubicBezTo>
                    <a:pt x="724" y="95"/>
                    <a:pt x="712" y="95"/>
                    <a:pt x="708" y="94"/>
                  </a:cubicBezTo>
                  <a:cubicBezTo>
                    <a:pt x="713" y="94"/>
                    <a:pt x="719" y="94"/>
                    <a:pt x="724" y="94"/>
                  </a:cubicBezTo>
                  <a:cubicBezTo>
                    <a:pt x="725" y="88"/>
                    <a:pt x="710" y="89"/>
                    <a:pt x="706" y="89"/>
                  </a:cubicBezTo>
                  <a:cubicBezTo>
                    <a:pt x="716" y="88"/>
                    <a:pt x="725" y="87"/>
                    <a:pt x="735" y="85"/>
                  </a:cubicBezTo>
                  <a:cubicBezTo>
                    <a:pt x="734" y="83"/>
                    <a:pt x="734" y="82"/>
                    <a:pt x="733" y="80"/>
                  </a:cubicBezTo>
                  <a:cubicBezTo>
                    <a:pt x="737" y="81"/>
                    <a:pt x="741" y="83"/>
                    <a:pt x="745" y="82"/>
                  </a:cubicBezTo>
                  <a:cubicBezTo>
                    <a:pt x="749" y="79"/>
                    <a:pt x="752" y="77"/>
                    <a:pt x="755" y="73"/>
                  </a:cubicBezTo>
                  <a:cubicBezTo>
                    <a:pt x="752" y="73"/>
                    <a:pt x="748" y="73"/>
                    <a:pt x="745" y="73"/>
                  </a:cubicBezTo>
                  <a:cubicBezTo>
                    <a:pt x="750" y="72"/>
                    <a:pt x="756" y="70"/>
                    <a:pt x="762" y="69"/>
                  </a:cubicBezTo>
                  <a:cubicBezTo>
                    <a:pt x="766" y="68"/>
                    <a:pt x="772" y="63"/>
                    <a:pt x="777" y="60"/>
                  </a:cubicBezTo>
                  <a:cubicBezTo>
                    <a:pt x="782" y="57"/>
                    <a:pt x="801" y="52"/>
                    <a:pt x="802" y="45"/>
                  </a:cubicBezTo>
                  <a:cubicBezTo>
                    <a:pt x="787" y="48"/>
                    <a:pt x="773" y="51"/>
                    <a:pt x="759" y="53"/>
                  </a:cubicBezTo>
                  <a:cubicBezTo>
                    <a:pt x="767" y="51"/>
                    <a:pt x="776" y="48"/>
                    <a:pt x="785" y="46"/>
                  </a:cubicBezTo>
                  <a:cubicBezTo>
                    <a:pt x="780" y="45"/>
                    <a:pt x="775" y="44"/>
                    <a:pt x="770" y="43"/>
                  </a:cubicBezTo>
                  <a:cubicBezTo>
                    <a:pt x="781" y="42"/>
                    <a:pt x="792" y="41"/>
                    <a:pt x="803" y="41"/>
                  </a:cubicBezTo>
                  <a:cubicBezTo>
                    <a:pt x="811" y="40"/>
                    <a:pt x="821" y="32"/>
                    <a:pt x="829" y="28"/>
                  </a:cubicBezTo>
                  <a:cubicBezTo>
                    <a:pt x="819" y="24"/>
                    <a:pt x="810" y="22"/>
                    <a:pt x="799" y="20"/>
                  </a:cubicBezTo>
                  <a:cubicBezTo>
                    <a:pt x="791" y="18"/>
                    <a:pt x="783" y="21"/>
                    <a:pt x="774" y="23"/>
                  </a:cubicBezTo>
                  <a:cubicBezTo>
                    <a:pt x="779" y="20"/>
                    <a:pt x="783" y="18"/>
                    <a:pt x="788" y="15"/>
                  </a:cubicBezTo>
                  <a:cubicBezTo>
                    <a:pt x="779" y="14"/>
                    <a:pt x="770" y="11"/>
                    <a:pt x="761" y="11"/>
                  </a:cubicBezTo>
                  <a:cubicBezTo>
                    <a:pt x="753" y="11"/>
                    <a:pt x="743" y="14"/>
                    <a:pt x="735" y="15"/>
                  </a:cubicBezTo>
                  <a:cubicBezTo>
                    <a:pt x="736" y="17"/>
                    <a:pt x="737" y="20"/>
                    <a:pt x="738" y="22"/>
                  </a:cubicBezTo>
                  <a:cubicBezTo>
                    <a:pt x="734" y="19"/>
                    <a:pt x="729" y="14"/>
                    <a:pt x="724" y="13"/>
                  </a:cubicBezTo>
                  <a:cubicBezTo>
                    <a:pt x="717" y="13"/>
                    <a:pt x="710" y="13"/>
                    <a:pt x="703" y="13"/>
                  </a:cubicBezTo>
                  <a:cubicBezTo>
                    <a:pt x="707" y="17"/>
                    <a:pt x="712" y="20"/>
                    <a:pt x="716" y="23"/>
                  </a:cubicBezTo>
                  <a:cubicBezTo>
                    <a:pt x="711" y="21"/>
                    <a:pt x="706" y="19"/>
                    <a:pt x="701" y="17"/>
                  </a:cubicBezTo>
                  <a:cubicBezTo>
                    <a:pt x="698" y="16"/>
                    <a:pt x="690" y="14"/>
                    <a:pt x="688" y="15"/>
                  </a:cubicBezTo>
                  <a:cubicBezTo>
                    <a:pt x="686" y="16"/>
                    <a:pt x="685" y="18"/>
                    <a:pt x="683" y="19"/>
                  </a:cubicBezTo>
                  <a:cubicBezTo>
                    <a:pt x="680" y="19"/>
                    <a:pt x="676" y="19"/>
                    <a:pt x="673" y="19"/>
                  </a:cubicBezTo>
                  <a:cubicBezTo>
                    <a:pt x="670" y="19"/>
                    <a:pt x="666" y="25"/>
                    <a:pt x="663" y="27"/>
                  </a:cubicBezTo>
                  <a:cubicBezTo>
                    <a:pt x="671" y="31"/>
                    <a:pt x="679" y="36"/>
                    <a:pt x="688" y="40"/>
                  </a:cubicBezTo>
                  <a:cubicBezTo>
                    <a:pt x="678" y="38"/>
                    <a:pt x="669" y="36"/>
                    <a:pt x="660" y="34"/>
                  </a:cubicBezTo>
                  <a:cubicBezTo>
                    <a:pt x="656" y="32"/>
                    <a:pt x="652" y="28"/>
                    <a:pt x="648" y="26"/>
                  </a:cubicBezTo>
                  <a:cubicBezTo>
                    <a:pt x="645" y="24"/>
                    <a:pt x="641" y="25"/>
                    <a:pt x="638" y="25"/>
                  </a:cubicBezTo>
                  <a:cubicBezTo>
                    <a:pt x="638" y="26"/>
                    <a:pt x="639" y="28"/>
                    <a:pt x="640" y="30"/>
                  </a:cubicBezTo>
                  <a:cubicBezTo>
                    <a:pt x="636" y="30"/>
                    <a:pt x="633" y="30"/>
                    <a:pt x="629" y="30"/>
                  </a:cubicBezTo>
                  <a:cubicBezTo>
                    <a:pt x="632" y="32"/>
                    <a:pt x="634" y="33"/>
                    <a:pt x="637" y="34"/>
                  </a:cubicBezTo>
                  <a:cubicBezTo>
                    <a:pt x="628" y="34"/>
                    <a:pt x="615" y="29"/>
                    <a:pt x="610" y="40"/>
                  </a:cubicBezTo>
                  <a:cubicBezTo>
                    <a:pt x="604" y="34"/>
                    <a:pt x="596" y="39"/>
                    <a:pt x="589" y="42"/>
                  </a:cubicBezTo>
                  <a:cubicBezTo>
                    <a:pt x="594" y="45"/>
                    <a:pt x="598" y="47"/>
                    <a:pt x="602" y="49"/>
                  </a:cubicBezTo>
                  <a:cubicBezTo>
                    <a:pt x="606" y="47"/>
                    <a:pt x="610" y="45"/>
                    <a:pt x="615" y="44"/>
                  </a:cubicBezTo>
                  <a:close/>
                  <a:moveTo>
                    <a:pt x="521" y="118"/>
                  </a:moveTo>
                  <a:cubicBezTo>
                    <a:pt x="518" y="115"/>
                    <a:pt x="515" y="115"/>
                    <a:pt x="511" y="116"/>
                  </a:cubicBezTo>
                  <a:cubicBezTo>
                    <a:pt x="507" y="117"/>
                    <a:pt x="509" y="120"/>
                    <a:pt x="512" y="120"/>
                  </a:cubicBezTo>
                  <a:cubicBezTo>
                    <a:pt x="515" y="119"/>
                    <a:pt x="518" y="117"/>
                    <a:pt x="521" y="118"/>
                  </a:cubicBezTo>
                  <a:close/>
                  <a:moveTo>
                    <a:pt x="684" y="367"/>
                  </a:moveTo>
                  <a:cubicBezTo>
                    <a:pt x="686" y="365"/>
                    <a:pt x="693" y="358"/>
                    <a:pt x="687" y="355"/>
                  </a:cubicBezTo>
                  <a:cubicBezTo>
                    <a:pt x="684" y="354"/>
                    <a:pt x="681" y="358"/>
                    <a:pt x="681" y="360"/>
                  </a:cubicBezTo>
                  <a:cubicBezTo>
                    <a:pt x="680" y="364"/>
                    <a:pt x="682" y="364"/>
                    <a:pt x="684" y="367"/>
                  </a:cubicBezTo>
                  <a:close/>
                  <a:moveTo>
                    <a:pt x="1228" y="485"/>
                  </a:moveTo>
                  <a:cubicBezTo>
                    <a:pt x="1227" y="486"/>
                    <a:pt x="1227" y="487"/>
                    <a:pt x="1226" y="488"/>
                  </a:cubicBezTo>
                  <a:cubicBezTo>
                    <a:pt x="1233" y="494"/>
                    <a:pt x="1242" y="482"/>
                    <a:pt x="1249" y="481"/>
                  </a:cubicBezTo>
                  <a:cubicBezTo>
                    <a:pt x="1252" y="480"/>
                    <a:pt x="1253" y="482"/>
                    <a:pt x="1254" y="479"/>
                  </a:cubicBezTo>
                  <a:cubicBezTo>
                    <a:pt x="1255" y="477"/>
                    <a:pt x="1256" y="474"/>
                    <a:pt x="1257" y="471"/>
                  </a:cubicBezTo>
                  <a:cubicBezTo>
                    <a:pt x="1258" y="468"/>
                    <a:pt x="1256" y="464"/>
                    <a:pt x="1254" y="461"/>
                  </a:cubicBezTo>
                  <a:cubicBezTo>
                    <a:pt x="1258" y="458"/>
                    <a:pt x="1260" y="458"/>
                    <a:pt x="1260" y="452"/>
                  </a:cubicBezTo>
                  <a:cubicBezTo>
                    <a:pt x="1258" y="452"/>
                    <a:pt x="1257" y="448"/>
                    <a:pt x="1255" y="446"/>
                  </a:cubicBezTo>
                  <a:cubicBezTo>
                    <a:pt x="1254" y="444"/>
                    <a:pt x="1250" y="446"/>
                    <a:pt x="1248" y="447"/>
                  </a:cubicBezTo>
                  <a:cubicBezTo>
                    <a:pt x="1249" y="446"/>
                    <a:pt x="1249" y="445"/>
                    <a:pt x="1249" y="445"/>
                  </a:cubicBezTo>
                  <a:cubicBezTo>
                    <a:pt x="1244" y="441"/>
                    <a:pt x="1238" y="448"/>
                    <a:pt x="1236" y="452"/>
                  </a:cubicBezTo>
                  <a:cubicBezTo>
                    <a:pt x="1238" y="453"/>
                    <a:pt x="1239" y="453"/>
                    <a:pt x="1241" y="454"/>
                  </a:cubicBezTo>
                  <a:cubicBezTo>
                    <a:pt x="1239" y="456"/>
                    <a:pt x="1238" y="457"/>
                    <a:pt x="1235" y="457"/>
                  </a:cubicBezTo>
                  <a:cubicBezTo>
                    <a:pt x="1233" y="456"/>
                    <a:pt x="1231" y="455"/>
                    <a:pt x="1229" y="456"/>
                  </a:cubicBezTo>
                  <a:cubicBezTo>
                    <a:pt x="1226" y="457"/>
                    <a:pt x="1227" y="458"/>
                    <a:pt x="1228" y="461"/>
                  </a:cubicBezTo>
                  <a:cubicBezTo>
                    <a:pt x="1229" y="463"/>
                    <a:pt x="1226" y="465"/>
                    <a:pt x="1225" y="466"/>
                  </a:cubicBezTo>
                  <a:cubicBezTo>
                    <a:pt x="1228" y="467"/>
                    <a:pt x="1230" y="468"/>
                    <a:pt x="1234" y="469"/>
                  </a:cubicBezTo>
                  <a:cubicBezTo>
                    <a:pt x="1231" y="471"/>
                    <a:pt x="1229" y="473"/>
                    <a:pt x="1226" y="476"/>
                  </a:cubicBezTo>
                  <a:cubicBezTo>
                    <a:pt x="1229" y="476"/>
                    <a:pt x="1233" y="474"/>
                    <a:pt x="1236" y="475"/>
                  </a:cubicBezTo>
                  <a:cubicBezTo>
                    <a:pt x="1234" y="476"/>
                    <a:pt x="1229" y="476"/>
                    <a:pt x="1228" y="478"/>
                  </a:cubicBezTo>
                  <a:cubicBezTo>
                    <a:pt x="1227" y="480"/>
                    <a:pt x="1225" y="480"/>
                    <a:pt x="1223" y="481"/>
                  </a:cubicBezTo>
                  <a:cubicBezTo>
                    <a:pt x="1224" y="481"/>
                    <a:pt x="1225" y="482"/>
                    <a:pt x="1227" y="482"/>
                  </a:cubicBezTo>
                  <a:cubicBezTo>
                    <a:pt x="1225" y="483"/>
                    <a:pt x="1224" y="484"/>
                    <a:pt x="1223" y="484"/>
                  </a:cubicBezTo>
                  <a:cubicBezTo>
                    <a:pt x="1225" y="485"/>
                    <a:pt x="1226" y="485"/>
                    <a:pt x="1228" y="485"/>
                  </a:cubicBezTo>
                  <a:close/>
                  <a:moveTo>
                    <a:pt x="652" y="355"/>
                  </a:moveTo>
                  <a:cubicBezTo>
                    <a:pt x="653" y="356"/>
                    <a:pt x="653" y="359"/>
                    <a:pt x="654" y="359"/>
                  </a:cubicBezTo>
                  <a:cubicBezTo>
                    <a:pt x="661" y="359"/>
                    <a:pt x="668" y="356"/>
                    <a:pt x="669" y="348"/>
                  </a:cubicBezTo>
                  <a:cubicBezTo>
                    <a:pt x="667" y="348"/>
                    <a:pt x="666" y="348"/>
                    <a:pt x="664" y="347"/>
                  </a:cubicBezTo>
                  <a:cubicBezTo>
                    <a:pt x="660" y="348"/>
                    <a:pt x="657" y="348"/>
                    <a:pt x="654" y="351"/>
                  </a:cubicBezTo>
                  <a:cubicBezTo>
                    <a:pt x="652" y="353"/>
                    <a:pt x="651" y="352"/>
                    <a:pt x="652" y="355"/>
                  </a:cubicBezTo>
                  <a:close/>
                  <a:moveTo>
                    <a:pt x="578" y="165"/>
                  </a:moveTo>
                  <a:cubicBezTo>
                    <a:pt x="577" y="161"/>
                    <a:pt x="572" y="154"/>
                    <a:pt x="568" y="156"/>
                  </a:cubicBezTo>
                  <a:cubicBezTo>
                    <a:pt x="565" y="156"/>
                    <a:pt x="552" y="159"/>
                    <a:pt x="554" y="166"/>
                  </a:cubicBezTo>
                  <a:cubicBezTo>
                    <a:pt x="555" y="168"/>
                    <a:pt x="565" y="172"/>
                    <a:pt x="568" y="173"/>
                  </a:cubicBezTo>
                  <a:cubicBezTo>
                    <a:pt x="574" y="173"/>
                    <a:pt x="580" y="173"/>
                    <a:pt x="578" y="165"/>
                  </a:cubicBezTo>
                  <a:close/>
                  <a:moveTo>
                    <a:pt x="489" y="98"/>
                  </a:moveTo>
                  <a:cubicBezTo>
                    <a:pt x="493" y="99"/>
                    <a:pt x="494" y="93"/>
                    <a:pt x="498" y="96"/>
                  </a:cubicBezTo>
                  <a:cubicBezTo>
                    <a:pt x="497" y="97"/>
                    <a:pt x="496" y="98"/>
                    <a:pt x="495" y="98"/>
                  </a:cubicBezTo>
                  <a:cubicBezTo>
                    <a:pt x="497" y="99"/>
                    <a:pt x="500" y="99"/>
                    <a:pt x="502" y="99"/>
                  </a:cubicBezTo>
                  <a:cubicBezTo>
                    <a:pt x="502" y="106"/>
                    <a:pt x="493" y="101"/>
                    <a:pt x="489" y="104"/>
                  </a:cubicBezTo>
                  <a:cubicBezTo>
                    <a:pt x="490" y="115"/>
                    <a:pt x="503" y="104"/>
                    <a:pt x="506" y="107"/>
                  </a:cubicBezTo>
                  <a:cubicBezTo>
                    <a:pt x="508" y="110"/>
                    <a:pt x="513" y="109"/>
                    <a:pt x="517" y="110"/>
                  </a:cubicBezTo>
                  <a:cubicBezTo>
                    <a:pt x="520" y="110"/>
                    <a:pt x="521" y="112"/>
                    <a:pt x="523" y="116"/>
                  </a:cubicBezTo>
                  <a:cubicBezTo>
                    <a:pt x="524" y="119"/>
                    <a:pt x="541" y="118"/>
                    <a:pt x="533" y="109"/>
                  </a:cubicBezTo>
                  <a:cubicBezTo>
                    <a:pt x="531" y="108"/>
                    <a:pt x="529" y="106"/>
                    <a:pt x="529" y="104"/>
                  </a:cubicBezTo>
                  <a:cubicBezTo>
                    <a:pt x="530" y="101"/>
                    <a:pt x="530" y="102"/>
                    <a:pt x="528" y="100"/>
                  </a:cubicBezTo>
                  <a:cubicBezTo>
                    <a:pt x="525" y="97"/>
                    <a:pt x="524" y="98"/>
                    <a:pt x="519" y="99"/>
                  </a:cubicBezTo>
                  <a:cubicBezTo>
                    <a:pt x="521" y="90"/>
                    <a:pt x="510" y="94"/>
                    <a:pt x="507" y="96"/>
                  </a:cubicBezTo>
                  <a:cubicBezTo>
                    <a:pt x="505" y="91"/>
                    <a:pt x="502" y="87"/>
                    <a:pt x="496" y="88"/>
                  </a:cubicBezTo>
                  <a:cubicBezTo>
                    <a:pt x="490" y="89"/>
                    <a:pt x="486" y="87"/>
                    <a:pt x="484" y="94"/>
                  </a:cubicBezTo>
                  <a:cubicBezTo>
                    <a:pt x="486" y="94"/>
                    <a:pt x="488" y="94"/>
                    <a:pt x="491" y="94"/>
                  </a:cubicBezTo>
                  <a:cubicBezTo>
                    <a:pt x="490" y="95"/>
                    <a:pt x="489" y="97"/>
                    <a:pt x="489" y="98"/>
                  </a:cubicBezTo>
                  <a:close/>
                  <a:moveTo>
                    <a:pt x="490" y="129"/>
                  </a:moveTo>
                  <a:cubicBezTo>
                    <a:pt x="492" y="131"/>
                    <a:pt x="495" y="128"/>
                    <a:pt x="493" y="126"/>
                  </a:cubicBezTo>
                  <a:cubicBezTo>
                    <a:pt x="491" y="124"/>
                    <a:pt x="490" y="122"/>
                    <a:pt x="488" y="121"/>
                  </a:cubicBezTo>
                  <a:cubicBezTo>
                    <a:pt x="486" y="119"/>
                    <a:pt x="484" y="117"/>
                    <a:pt x="481" y="118"/>
                  </a:cubicBezTo>
                  <a:cubicBezTo>
                    <a:pt x="481" y="120"/>
                    <a:pt x="482" y="123"/>
                    <a:pt x="482" y="125"/>
                  </a:cubicBezTo>
                  <a:cubicBezTo>
                    <a:pt x="485" y="127"/>
                    <a:pt x="489" y="127"/>
                    <a:pt x="490" y="129"/>
                  </a:cubicBezTo>
                  <a:close/>
                  <a:moveTo>
                    <a:pt x="537" y="75"/>
                  </a:moveTo>
                  <a:cubicBezTo>
                    <a:pt x="535" y="70"/>
                    <a:pt x="524" y="72"/>
                    <a:pt x="527" y="78"/>
                  </a:cubicBezTo>
                  <a:cubicBezTo>
                    <a:pt x="532" y="80"/>
                    <a:pt x="541" y="85"/>
                    <a:pt x="537" y="75"/>
                  </a:cubicBezTo>
                  <a:close/>
                  <a:moveTo>
                    <a:pt x="552" y="111"/>
                  </a:moveTo>
                  <a:cubicBezTo>
                    <a:pt x="550" y="112"/>
                    <a:pt x="547" y="112"/>
                    <a:pt x="545" y="113"/>
                  </a:cubicBezTo>
                  <a:cubicBezTo>
                    <a:pt x="547" y="114"/>
                    <a:pt x="551" y="117"/>
                    <a:pt x="551" y="117"/>
                  </a:cubicBezTo>
                  <a:cubicBezTo>
                    <a:pt x="554" y="117"/>
                    <a:pt x="556" y="116"/>
                    <a:pt x="558" y="116"/>
                  </a:cubicBezTo>
                  <a:cubicBezTo>
                    <a:pt x="561" y="115"/>
                    <a:pt x="565" y="115"/>
                    <a:pt x="567" y="113"/>
                  </a:cubicBezTo>
                  <a:cubicBezTo>
                    <a:pt x="568" y="110"/>
                    <a:pt x="565" y="109"/>
                    <a:pt x="568" y="106"/>
                  </a:cubicBezTo>
                  <a:cubicBezTo>
                    <a:pt x="565" y="105"/>
                    <a:pt x="561" y="105"/>
                    <a:pt x="559" y="104"/>
                  </a:cubicBezTo>
                  <a:cubicBezTo>
                    <a:pt x="557" y="103"/>
                    <a:pt x="555" y="101"/>
                    <a:pt x="552" y="100"/>
                  </a:cubicBezTo>
                  <a:cubicBezTo>
                    <a:pt x="549" y="98"/>
                    <a:pt x="536" y="96"/>
                    <a:pt x="543" y="103"/>
                  </a:cubicBezTo>
                  <a:cubicBezTo>
                    <a:pt x="542" y="104"/>
                    <a:pt x="541" y="104"/>
                    <a:pt x="540" y="104"/>
                  </a:cubicBezTo>
                  <a:cubicBezTo>
                    <a:pt x="542" y="111"/>
                    <a:pt x="548" y="107"/>
                    <a:pt x="552" y="111"/>
                  </a:cubicBezTo>
                  <a:close/>
                  <a:moveTo>
                    <a:pt x="434" y="114"/>
                  </a:moveTo>
                  <a:cubicBezTo>
                    <a:pt x="427" y="115"/>
                    <a:pt x="424" y="113"/>
                    <a:pt x="425" y="122"/>
                  </a:cubicBezTo>
                  <a:cubicBezTo>
                    <a:pt x="429" y="122"/>
                    <a:pt x="431" y="127"/>
                    <a:pt x="434" y="126"/>
                  </a:cubicBezTo>
                  <a:cubicBezTo>
                    <a:pt x="438" y="125"/>
                    <a:pt x="443" y="124"/>
                    <a:pt x="447" y="123"/>
                  </a:cubicBezTo>
                  <a:cubicBezTo>
                    <a:pt x="450" y="122"/>
                    <a:pt x="449" y="121"/>
                    <a:pt x="449" y="118"/>
                  </a:cubicBezTo>
                  <a:cubicBezTo>
                    <a:pt x="450" y="117"/>
                    <a:pt x="445" y="118"/>
                    <a:pt x="443" y="116"/>
                  </a:cubicBezTo>
                  <a:cubicBezTo>
                    <a:pt x="447" y="115"/>
                    <a:pt x="451" y="115"/>
                    <a:pt x="453" y="112"/>
                  </a:cubicBezTo>
                  <a:cubicBezTo>
                    <a:pt x="448" y="110"/>
                    <a:pt x="440" y="113"/>
                    <a:pt x="434" y="114"/>
                  </a:cubicBezTo>
                  <a:close/>
                  <a:moveTo>
                    <a:pt x="447" y="144"/>
                  </a:moveTo>
                  <a:cubicBezTo>
                    <a:pt x="450" y="145"/>
                    <a:pt x="453" y="147"/>
                    <a:pt x="456" y="149"/>
                  </a:cubicBezTo>
                  <a:cubicBezTo>
                    <a:pt x="454" y="150"/>
                    <a:pt x="452" y="150"/>
                    <a:pt x="450" y="151"/>
                  </a:cubicBezTo>
                  <a:cubicBezTo>
                    <a:pt x="452" y="152"/>
                    <a:pt x="459" y="154"/>
                    <a:pt x="459" y="156"/>
                  </a:cubicBezTo>
                  <a:cubicBezTo>
                    <a:pt x="458" y="160"/>
                    <a:pt x="454" y="158"/>
                    <a:pt x="450" y="158"/>
                  </a:cubicBezTo>
                  <a:cubicBezTo>
                    <a:pt x="448" y="158"/>
                    <a:pt x="440" y="159"/>
                    <a:pt x="440" y="156"/>
                  </a:cubicBezTo>
                  <a:cubicBezTo>
                    <a:pt x="439" y="151"/>
                    <a:pt x="438" y="152"/>
                    <a:pt x="433" y="152"/>
                  </a:cubicBezTo>
                  <a:cubicBezTo>
                    <a:pt x="434" y="152"/>
                    <a:pt x="435" y="152"/>
                    <a:pt x="436" y="151"/>
                  </a:cubicBezTo>
                  <a:cubicBezTo>
                    <a:pt x="433" y="149"/>
                    <a:pt x="429" y="144"/>
                    <a:pt x="425" y="144"/>
                  </a:cubicBezTo>
                  <a:cubicBezTo>
                    <a:pt x="418" y="146"/>
                    <a:pt x="421" y="143"/>
                    <a:pt x="415" y="140"/>
                  </a:cubicBezTo>
                  <a:cubicBezTo>
                    <a:pt x="414" y="140"/>
                    <a:pt x="405" y="141"/>
                    <a:pt x="405" y="143"/>
                  </a:cubicBezTo>
                  <a:cubicBezTo>
                    <a:pt x="405" y="145"/>
                    <a:pt x="412" y="146"/>
                    <a:pt x="414" y="146"/>
                  </a:cubicBezTo>
                  <a:cubicBezTo>
                    <a:pt x="408" y="146"/>
                    <a:pt x="404" y="145"/>
                    <a:pt x="398" y="148"/>
                  </a:cubicBezTo>
                  <a:cubicBezTo>
                    <a:pt x="398" y="151"/>
                    <a:pt x="398" y="151"/>
                    <a:pt x="398" y="151"/>
                  </a:cubicBezTo>
                  <a:cubicBezTo>
                    <a:pt x="402" y="153"/>
                    <a:pt x="408" y="151"/>
                    <a:pt x="413" y="151"/>
                  </a:cubicBezTo>
                  <a:cubicBezTo>
                    <a:pt x="411" y="152"/>
                    <a:pt x="394" y="151"/>
                    <a:pt x="394" y="155"/>
                  </a:cubicBezTo>
                  <a:cubicBezTo>
                    <a:pt x="395" y="159"/>
                    <a:pt x="409" y="155"/>
                    <a:pt x="411" y="154"/>
                  </a:cubicBezTo>
                  <a:cubicBezTo>
                    <a:pt x="405" y="159"/>
                    <a:pt x="394" y="156"/>
                    <a:pt x="391" y="162"/>
                  </a:cubicBezTo>
                  <a:cubicBezTo>
                    <a:pt x="395" y="164"/>
                    <a:pt x="397" y="164"/>
                    <a:pt x="402" y="163"/>
                  </a:cubicBezTo>
                  <a:cubicBezTo>
                    <a:pt x="402" y="164"/>
                    <a:pt x="402" y="165"/>
                    <a:pt x="401" y="165"/>
                  </a:cubicBezTo>
                  <a:cubicBezTo>
                    <a:pt x="403" y="166"/>
                    <a:pt x="405" y="167"/>
                    <a:pt x="407" y="167"/>
                  </a:cubicBezTo>
                  <a:cubicBezTo>
                    <a:pt x="406" y="163"/>
                    <a:pt x="410" y="164"/>
                    <a:pt x="411" y="167"/>
                  </a:cubicBezTo>
                  <a:cubicBezTo>
                    <a:pt x="416" y="164"/>
                    <a:pt x="417" y="164"/>
                    <a:pt x="418" y="158"/>
                  </a:cubicBezTo>
                  <a:cubicBezTo>
                    <a:pt x="422" y="159"/>
                    <a:pt x="421" y="162"/>
                    <a:pt x="420" y="165"/>
                  </a:cubicBezTo>
                  <a:cubicBezTo>
                    <a:pt x="423" y="165"/>
                    <a:pt x="429" y="166"/>
                    <a:pt x="430" y="162"/>
                  </a:cubicBezTo>
                  <a:cubicBezTo>
                    <a:pt x="431" y="166"/>
                    <a:pt x="438" y="164"/>
                    <a:pt x="441" y="162"/>
                  </a:cubicBezTo>
                  <a:cubicBezTo>
                    <a:pt x="435" y="168"/>
                    <a:pt x="424" y="169"/>
                    <a:pt x="416" y="172"/>
                  </a:cubicBezTo>
                  <a:cubicBezTo>
                    <a:pt x="425" y="178"/>
                    <a:pt x="429" y="176"/>
                    <a:pt x="440" y="173"/>
                  </a:cubicBezTo>
                  <a:cubicBezTo>
                    <a:pt x="446" y="171"/>
                    <a:pt x="451" y="168"/>
                    <a:pt x="457" y="166"/>
                  </a:cubicBezTo>
                  <a:cubicBezTo>
                    <a:pt x="461" y="165"/>
                    <a:pt x="462" y="168"/>
                    <a:pt x="466" y="168"/>
                  </a:cubicBezTo>
                  <a:cubicBezTo>
                    <a:pt x="467" y="168"/>
                    <a:pt x="467" y="165"/>
                    <a:pt x="470" y="165"/>
                  </a:cubicBezTo>
                  <a:cubicBezTo>
                    <a:pt x="473" y="165"/>
                    <a:pt x="476" y="165"/>
                    <a:pt x="478" y="165"/>
                  </a:cubicBezTo>
                  <a:cubicBezTo>
                    <a:pt x="482" y="165"/>
                    <a:pt x="484" y="161"/>
                    <a:pt x="485" y="157"/>
                  </a:cubicBezTo>
                  <a:cubicBezTo>
                    <a:pt x="486" y="152"/>
                    <a:pt x="485" y="148"/>
                    <a:pt x="479" y="148"/>
                  </a:cubicBezTo>
                  <a:cubicBezTo>
                    <a:pt x="471" y="149"/>
                    <a:pt x="478" y="152"/>
                    <a:pt x="474" y="156"/>
                  </a:cubicBezTo>
                  <a:cubicBezTo>
                    <a:pt x="473" y="152"/>
                    <a:pt x="472" y="151"/>
                    <a:pt x="469" y="150"/>
                  </a:cubicBezTo>
                  <a:cubicBezTo>
                    <a:pt x="467" y="149"/>
                    <a:pt x="466" y="145"/>
                    <a:pt x="464" y="144"/>
                  </a:cubicBezTo>
                  <a:cubicBezTo>
                    <a:pt x="460" y="141"/>
                    <a:pt x="463" y="132"/>
                    <a:pt x="456" y="135"/>
                  </a:cubicBezTo>
                  <a:cubicBezTo>
                    <a:pt x="453" y="139"/>
                    <a:pt x="451" y="141"/>
                    <a:pt x="447" y="144"/>
                  </a:cubicBezTo>
                  <a:close/>
                  <a:moveTo>
                    <a:pt x="553" y="74"/>
                  </a:moveTo>
                  <a:cubicBezTo>
                    <a:pt x="554" y="83"/>
                    <a:pt x="564" y="83"/>
                    <a:pt x="570" y="80"/>
                  </a:cubicBezTo>
                  <a:cubicBezTo>
                    <a:pt x="568" y="84"/>
                    <a:pt x="565" y="83"/>
                    <a:pt x="562" y="84"/>
                  </a:cubicBezTo>
                  <a:cubicBezTo>
                    <a:pt x="559" y="84"/>
                    <a:pt x="560" y="87"/>
                    <a:pt x="563" y="87"/>
                  </a:cubicBezTo>
                  <a:cubicBezTo>
                    <a:pt x="565" y="87"/>
                    <a:pt x="565" y="91"/>
                    <a:pt x="567" y="89"/>
                  </a:cubicBezTo>
                  <a:cubicBezTo>
                    <a:pt x="569" y="88"/>
                    <a:pt x="571" y="86"/>
                    <a:pt x="573" y="87"/>
                  </a:cubicBezTo>
                  <a:cubicBezTo>
                    <a:pt x="573" y="88"/>
                    <a:pt x="573" y="88"/>
                    <a:pt x="573" y="89"/>
                  </a:cubicBezTo>
                  <a:cubicBezTo>
                    <a:pt x="576" y="90"/>
                    <a:pt x="576" y="88"/>
                    <a:pt x="579" y="87"/>
                  </a:cubicBezTo>
                  <a:cubicBezTo>
                    <a:pt x="579" y="87"/>
                    <a:pt x="582" y="90"/>
                    <a:pt x="581" y="86"/>
                  </a:cubicBezTo>
                  <a:cubicBezTo>
                    <a:pt x="586" y="87"/>
                    <a:pt x="593" y="85"/>
                    <a:pt x="596" y="88"/>
                  </a:cubicBezTo>
                  <a:cubicBezTo>
                    <a:pt x="593" y="88"/>
                    <a:pt x="589" y="89"/>
                    <a:pt x="585" y="89"/>
                  </a:cubicBezTo>
                  <a:cubicBezTo>
                    <a:pt x="591" y="91"/>
                    <a:pt x="596" y="90"/>
                    <a:pt x="602" y="90"/>
                  </a:cubicBezTo>
                  <a:cubicBezTo>
                    <a:pt x="591" y="92"/>
                    <a:pt x="582" y="91"/>
                    <a:pt x="572" y="95"/>
                  </a:cubicBezTo>
                  <a:cubicBezTo>
                    <a:pt x="575" y="97"/>
                    <a:pt x="578" y="98"/>
                    <a:pt x="582" y="99"/>
                  </a:cubicBezTo>
                  <a:cubicBezTo>
                    <a:pt x="580" y="99"/>
                    <a:pt x="578" y="99"/>
                    <a:pt x="576" y="99"/>
                  </a:cubicBezTo>
                  <a:cubicBezTo>
                    <a:pt x="579" y="104"/>
                    <a:pt x="587" y="102"/>
                    <a:pt x="592" y="103"/>
                  </a:cubicBezTo>
                  <a:cubicBezTo>
                    <a:pt x="589" y="103"/>
                    <a:pt x="585" y="104"/>
                    <a:pt x="582" y="104"/>
                  </a:cubicBezTo>
                  <a:cubicBezTo>
                    <a:pt x="587" y="111"/>
                    <a:pt x="596" y="110"/>
                    <a:pt x="603" y="110"/>
                  </a:cubicBezTo>
                  <a:cubicBezTo>
                    <a:pt x="603" y="109"/>
                    <a:pt x="601" y="107"/>
                    <a:pt x="600" y="107"/>
                  </a:cubicBezTo>
                  <a:cubicBezTo>
                    <a:pt x="604" y="106"/>
                    <a:pt x="606" y="108"/>
                    <a:pt x="609" y="111"/>
                  </a:cubicBezTo>
                  <a:cubicBezTo>
                    <a:pt x="608" y="108"/>
                    <a:pt x="606" y="105"/>
                    <a:pt x="605" y="101"/>
                  </a:cubicBezTo>
                  <a:cubicBezTo>
                    <a:pt x="608" y="105"/>
                    <a:pt x="611" y="108"/>
                    <a:pt x="614" y="111"/>
                  </a:cubicBezTo>
                  <a:cubicBezTo>
                    <a:pt x="616" y="107"/>
                    <a:pt x="617" y="105"/>
                    <a:pt x="614" y="102"/>
                  </a:cubicBezTo>
                  <a:cubicBezTo>
                    <a:pt x="628" y="109"/>
                    <a:pt x="613" y="96"/>
                    <a:pt x="622" y="93"/>
                  </a:cubicBezTo>
                  <a:cubicBezTo>
                    <a:pt x="622" y="96"/>
                    <a:pt x="623" y="99"/>
                    <a:pt x="624" y="101"/>
                  </a:cubicBezTo>
                  <a:cubicBezTo>
                    <a:pt x="626" y="99"/>
                    <a:pt x="630" y="98"/>
                    <a:pt x="629" y="94"/>
                  </a:cubicBezTo>
                  <a:cubicBezTo>
                    <a:pt x="631" y="96"/>
                    <a:pt x="641" y="91"/>
                    <a:pt x="645" y="89"/>
                  </a:cubicBezTo>
                  <a:cubicBezTo>
                    <a:pt x="643" y="86"/>
                    <a:pt x="640" y="85"/>
                    <a:pt x="638" y="82"/>
                  </a:cubicBezTo>
                  <a:cubicBezTo>
                    <a:pt x="638" y="84"/>
                    <a:pt x="637" y="85"/>
                    <a:pt x="636" y="86"/>
                  </a:cubicBezTo>
                  <a:cubicBezTo>
                    <a:pt x="636" y="79"/>
                    <a:pt x="628" y="83"/>
                    <a:pt x="625" y="85"/>
                  </a:cubicBezTo>
                  <a:cubicBezTo>
                    <a:pt x="629" y="78"/>
                    <a:pt x="630" y="75"/>
                    <a:pt x="622" y="74"/>
                  </a:cubicBezTo>
                  <a:cubicBezTo>
                    <a:pt x="627" y="69"/>
                    <a:pt x="620" y="63"/>
                    <a:pt x="615" y="67"/>
                  </a:cubicBezTo>
                  <a:cubicBezTo>
                    <a:pt x="616" y="69"/>
                    <a:pt x="617" y="71"/>
                    <a:pt x="618" y="73"/>
                  </a:cubicBezTo>
                  <a:cubicBezTo>
                    <a:pt x="615" y="73"/>
                    <a:pt x="613" y="72"/>
                    <a:pt x="611" y="70"/>
                  </a:cubicBezTo>
                  <a:cubicBezTo>
                    <a:pt x="610" y="68"/>
                    <a:pt x="613" y="63"/>
                    <a:pt x="609" y="65"/>
                  </a:cubicBezTo>
                  <a:cubicBezTo>
                    <a:pt x="605" y="66"/>
                    <a:pt x="601" y="64"/>
                    <a:pt x="598" y="61"/>
                  </a:cubicBezTo>
                  <a:cubicBezTo>
                    <a:pt x="593" y="55"/>
                    <a:pt x="590" y="51"/>
                    <a:pt x="584" y="49"/>
                  </a:cubicBezTo>
                  <a:cubicBezTo>
                    <a:pt x="580" y="48"/>
                    <a:pt x="574" y="46"/>
                    <a:pt x="571" y="50"/>
                  </a:cubicBezTo>
                  <a:cubicBezTo>
                    <a:pt x="574" y="51"/>
                    <a:pt x="578" y="50"/>
                    <a:pt x="581" y="52"/>
                  </a:cubicBezTo>
                  <a:cubicBezTo>
                    <a:pt x="578" y="58"/>
                    <a:pt x="566" y="49"/>
                    <a:pt x="563" y="59"/>
                  </a:cubicBezTo>
                  <a:cubicBezTo>
                    <a:pt x="566" y="60"/>
                    <a:pt x="570" y="59"/>
                    <a:pt x="572" y="61"/>
                  </a:cubicBezTo>
                  <a:cubicBezTo>
                    <a:pt x="569" y="62"/>
                    <a:pt x="556" y="62"/>
                    <a:pt x="560" y="67"/>
                  </a:cubicBezTo>
                  <a:cubicBezTo>
                    <a:pt x="558" y="67"/>
                    <a:pt x="556" y="68"/>
                    <a:pt x="554" y="69"/>
                  </a:cubicBezTo>
                  <a:cubicBezTo>
                    <a:pt x="557" y="71"/>
                    <a:pt x="560" y="70"/>
                    <a:pt x="563" y="71"/>
                  </a:cubicBezTo>
                  <a:cubicBezTo>
                    <a:pt x="563" y="71"/>
                    <a:pt x="562" y="71"/>
                    <a:pt x="561" y="72"/>
                  </a:cubicBezTo>
                  <a:cubicBezTo>
                    <a:pt x="565" y="73"/>
                    <a:pt x="568" y="70"/>
                    <a:pt x="571" y="72"/>
                  </a:cubicBezTo>
                  <a:cubicBezTo>
                    <a:pt x="570" y="72"/>
                    <a:pt x="569" y="73"/>
                    <a:pt x="568" y="73"/>
                  </a:cubicBezTo>
                  <a:cubicBezTo>
                    <a:pt x="569" y="74"/>
                    <a:pt x="570" y="75"/>
                    <a:pt x="570" y="76"/>
                  </a:cubicBezTo>
                  <a:cubicBezTo>
                    <a:pt x="569" y="75"/>
                    <a:pt x="568" y="75"/>
                    <a:pt x="567" y="75"/>
                  </a:cubicBezTo>
                  <a:cubicBezTo>
                    <a:pt x="562" y="74"/>
                    <a:pt x="558" y="74"/>
                    <a:pt x="553" y="74"/>
                  </a:cubicBezTo>
                  <a:close/>
                  <a:moveTo>
                    <a:pt x="493" y="146"/>
                  </a:moveTo>
                  <a:cubicBezTo>
                    <a:pt x="496" y="150"/>
                    <a:pt x="509" y="151"/>
                    <a:pt x="507" y="144"/>
                  </a:cubicBezTo>
                  <a:cubicBezTo>
                    <a:pt x="504" y="143"/>
                    <a:pt x="496" y="144"/>
                    <a:pt x="493" y="146"/>
                  </a:cubicBezTo>
                  <a:close/>
                  <a:moveTo>
                    <a:pt x="391" y="147"/>
                  </a:moveTo>
                  <a:cubicBezTo>
                    <a:pt x="389" y="148"/>
                    <a:pt x="377" y="153"/>
                    <a:pt x="378" y="156"/>
                  </a:cubicBezTo>
                  <a:cubicBezTo>
                    <a:pt x="379" y="159"/>
                    <a:pt x="385" y="158"/>
                    <a:pt x="386" y="156"/>
                  </a:cubicBezTo>
                  <a:cubicBezTo>
                    <a:pt x="388" y="154"/>
                    <a:pt x="392" y="150"/>
                    <a:pt x="391" y="147"/>
                  </a:cubicBezTo>
                  <a:close/>
                  <a:moveTo>
                    <a:pt x="1255" y="423"/>
                  </a:moveTo>
                  <a:cubicBezTo>
                    <a:pt x="1254" y="424"/>
                    <a:pt x="1254" y="424"/>
                    <a:pt x="1254" y="424"/>
                  </a:cubicBezTo>
                  <a:cubicBezTo>
                    <a:pt x="1254" y="425"/>
                    <a:pt x="1254" y="425"/>
                    <a:pt x="1254" y="425"/>
                  </a:cubicBezTo>
                  <a:cubicBezTo>
                    <a:pt x="1254" y="424"/>
                    <a:pt x="1255" y="424"/>
                    <a:pt x="1255" y="423"/>
                  </a:cubicBezTo>
                  <a:close/>
                  <a:moveTo>
                    <a:pt x="473" y="192"/>
                  </a:moveTo>
                  <a:cubicBezTo>
                    <a:pt x="477" y="194"/>
                    <a:pt x="478" y="194"/>
                    <a:pt x="481" y="197"/>
                  </a:cubicBezTo>
                  <a:cubicBezTo>
                    <a:pt x="483" y="199"/>
                    <a:pt x="485" y="202"/>
                    <a:pt x="488" y="201"/>
                  </a:cubicBezTo>
                  <a:cubicBezTo>
                    <a:pt x="490" y="200"/>
                    <a:pt x="493" y="196"/>
                    <a:pt x="493" y="193"/>
                  </a:cubicBezTo>
                  <a:cubicBezTo>
                    <a:pt x="492" y="189"/>
                    <a:pt x="490" y="189"/>
                    <a:pt x="487" y="187"/>
                  </a:cubicBezTo>
                  <a:cubicBezTo>
                    <a:pt x="482" y="188"/>
                    <a:pt x="476" y="186"/>
                    <a:pt x="473" y="192"/>
                  </a:cubicBezTo>
                  <a:close/>
                  <a:moveTo>
                    <a:pt x="500" y="164"/>
                  </a:moveTo>
                  <a:cubicBezTo>
                    <a:pt x="498" y="158"/>
                    <a:pt x="495" y="159"/>
                    <a:pt x="491" y="161"/>
                  </a:cubicBezTo>
                  <a:cubicBezTo>
                    <a:pt x="486" y="168"/>
                    <a:pt x="497" y="165"/>
                    <a:pt x="500" y="164"/>
                  </a:cubicBezTo>
                  <a:close/>
                  <a:moveTo>
                    <a:pt x="491" y="139"/>
                  </a:moveTo>
                  <a:cubicBezTo>
                    <a:pt x="493" y="141"/>
                    <a:pt x="493" y="141"/>
                    <a:pt x="494" y="143"/>
                  </a:cubicBezTo>
                  <a:cubicBezTo>
                    <a:pt x="497" y="144"/>
                    <a:pt x="502" y="145"/>
                    <a:pt x="505" y="142"/>
                  </a:cubicBezTo>
                  <a:cubicBezTo>
                    <a:pt x="503" y="141"/>
                    <a:pt x="501" y="139"/>
                    <a:pt x="499" y="138"/>
                  </a:cubicBezTo>
                  <a:cubicBezTo>
                    <a:pt x="497" y="137"/>
                    <a:pt x="494" y="138"/>
                    <a:pt x="491" y="139"/>
                  </a:cubicBezTo>
                  <a:close/>
                  <a:moveTo>
                    <a:pt x="577" y="124"/>
                  </a:moveTo>
                  <a:cubicBezTo>
                    <a:pt x="578" y="122"/>
                    <a:pt x="580" y="120"/>
                    <a:pt x="581" y="118"/>
                  </a:cubicBezTo>
                  <a:cubicBezTo>
                    <a:pt x="573" y="116"/>
                    <a:pt x="564" y="116"/>
                    <a:pt x="557" y="120"/>
                  </a:cubicBezTo>
                  <a:cubicBezTo>
                    <a:pt x="558" y="126"/>
                    <a:pt x="573" y="123"/>
                    <a:pt x="577" y="124"/>
                  </a:cubicBezTo>
                  <a:close/>
                  <a:moveTo>
                    <a:pt x="681" y="201"/>
                  </a:moveTo>
                  <a:cubicBezTo>
                    <a:pt x="682" y="202"/>
                    <a:pt x="685" y="203"/>
                    <a:pt x="687" y="204"/>
                  </a:cubicBezTo>
                  <a:cubicBezTo>
                    <a:pt x="689" y="206"/>
                    <a:pt x="698" y="202"/>
                    <a:pt x="701" y="201"/>
                  </a:cubicBezTo>
                  <a:cubicBezTo>
                    <a:pt x="705" y="201"/>
                    <a:pt x="709" y="202"/>
                    <a:pt x="713" y="202"/>
                  </a:cubicBezTo>
                  <a:cubicBezTo>
                    <a:pt x="708" y="195"/>
                    <a:pt x="704" y="193"/>
                    <a:pt x="697" y="189"/>
                  </a:cubicBezTo>
                  <a:cubicBezTo>
                    <a:pt x="695" y="188"/>
                    <a:pt x="692" y="190"/>
                    <a:pt x="689" y="189"/>
                  </a:cubicBezTo>
                  <a:cubicBezTo>
                    <a:pt x="686" y="188"/>
                    <a:pt x="683" y="187"/>
                    <a:pt x="680" y="185"/>
                  </a:cubicBezTo>
                  <a:cubicBezTo>
                    <a:pt x="675" y="186"/>
                    <a:pt x="674" y="193"/>
                    <a:pt x="679" y="195"/>
                  </a:cubicBezTo>
                  <a:cubicBezTo>
                    <a:pt x="682" y="197"/>
                    <a:pt x="679" y="198"/>
                    <a:pt x="681" y="201"/>
                  </a:cubicBezTo>
                  <a:close/>
                  <a:moveTo>
                    <a:pt x="596" y="122"/>
                  </a:moveTo>
                  <a:cubicBezTo>
                    <a:pt x="594" y="124"/>
                    <a:pt x="599" y="126"/>
                    <a:pt x="601" y="127"/>
                  </a:cubicBezTo>
                  <a:cubicBezTo>
                    <a:pt x="603" y="129"/>
                    <a:pt x="606" y="127"/>
                    <a:pt x="609" y="126"/>
                  </a:cubicBezTo>
                  <a:cubicBezTo>
                    <a:pt x="608" y="120"/>
                    <a:pt x="600" y="118"/>
                    <a:pt x="596" y="122"/>
                  </a:cubicBezTo>
                  <a:close/>
                  <a:moveTo>
                    <a:pt x="602" y="135"/>
                  </a:moveTo>
                  <a:cubicBezTo>
                    <a:pt x="599" y="137"/>
                    <a:pt x="605" y="141"/>
                    <a:pt x="608" y="140"/>
                  </a:cubicBezTo>
                  <a:cubicBezTo>
                    <a:pt x="607" y="140"/>
                    <a:pt x="607" y="138"/>
                    <a:pt x="607" y="138"/>
                  </a:cubicBezTo>
                  <a:cubicBezTo>
                    <a:pt x="610" y="135"/>
                    <a:pt x="604" y="133"/>
                    <a:pt x="602" y="135"/>
                  </a:cubicBezTo>
                  <a:close/>
                  <a:moveTo>
                    <a:pt x="2449" y="172"/>
                  </a:moveTo>
                  <a:cubicBezTo>
                    <a:pt x="2458" y="172"/>
                    <a:pt x="2464" y="172"/>
                    <a:pt x="2473" y="169"/>
                  </a:cubicBezTo>
                  <a:cubicBezTo>
                    <a:pt x="2474" y="169"/>
                    <a:pt x="2474" y="164"/>
                    <a:pt x="2474" y="164"/>
                  </a:cubicBezTo>
                  <a:cubicBezTo>
                    <a:pt x="2473" y="163"/>
                    <a:pt x="2469" y="162"/>
                    <a:pt x="2468" y="162"/>
                  </a:cubicBezTo>
                  <a:cubicBezTo>
                    <a:pt x="2463" y="160"/>
                    <a:pt x="2461" y="161"/>
                    <a:pt x="2456" y="162"/>
                  </a:cubicBezTo>
                  <a:cubicBezTo>
                    <a:pt x="2457" y="161"/>
                    <a:pt x="2456" y="160"/>
                    <a:pt x="2457" y="159"/>
                  </a:cubicBezTo>
                  <a:cubicBezTo>
                    <a:pt x="2452" y="159"/>
                    <a:pt x="2448" y="158"/>
                    <a:pt x="2445" y="161"/>
                  </a:cubicBezTo>
                  <a:cubicBezTo>
                    <a:pt x="2445" y="153"/>
                    <a:pt x="2435" y="158"/>
                    <a:pt x="2436" y="163"/>
                  </a:cubicBezTo>
                  <a:cubicBezTo>
                    <a:pt x="2437" y="165"/>
                    <a:pt x="2447" y="170"/>
                    <a:pt x="2449" y="172"/>
                  </a:cubicBezTo>
                  <a:close/>
                  <a:moveTo>
                    <a:pt x="1708" y="227"/>
                  </a:moveTo>
                  <a:cubicBezTo>
                    <a:pt x="1713" y="232"/>
                    <a:pt x="1719" y="236"/>
                    <a:pt x="1726" y="236"/>
                  </a:cubicBezTo>
                  <a:cubicBezTo>
                    <a:pt x="1732" y="237"/>
                    <a:pt x="1744" y="241"/>
                    <a:pt x="1750" y="236"/>
                  </a:cubicBezTo>
                  <a:cubicBezTo>
                    <a:pt x="1741" y="230"/>
                    <a:pt x="1734" y="225"/>
                    <a:pt x="1734" y="214"/>
                  </a:cubicBezTo>
                  <a:cubicBezTo>
                    <a:pt x="1734" y="205"/>
                    <a:pt x="1743" y="197"/>
                    <a:pt x="1748" y="191"/>
                  </a:cubicBezTo>
                  <a:cubicBezTo>
                    <a:pt x="1751" y="187"/>
                    <a:pt x="1754" y="183"/>
                    <a:pt x="1757" y="179"/>
                  </a:cubicBezTo>
                  <a:cubicBezTo>
                    <a:pt x="1759" y="176"/>
                    <a:pt x="1765" y="174"/>
                    <a:pt x="1769" y="171"/>
                  </a:cubicBezTo>
                  <a:cubicBezTo>
                    <a:pt x="1776" y="167"/>
                    <a:pt x="1780" y="161"/>
                    <a:pt x="1788" y="159"/>
                  </a:cubicBezTo>
                  <a:cubicBezTo>
                    <a:pt x="1797" y="156"/>
                    <a:pt x="1806" y="154"/>
                    <a:pt x="1816" y="151"/>
                  </a:cubicBezTo>
                  <a:cubicBezTo>
                    <a:pt x="1820" y="149"/>
                    <a:pt x="1839" y="146"/>
                    <a:pt x="1839" y="137"/>
                  </a:cubicBezTo>
                  <a:cubicBezTo>
                    <a:pt x="1840" y="128"/>
                    <a:pt x="1821" y="132"/>
                    <a:pt x="1818" y="135"/>
                  </a:cubicBezTo>
                  <a:cubicBezTo>
                    <a:pt x="1810" y="141"/>
                    <a:pt x="1802" y="142"/>
                    <a:pt x="1793" y="145"/>
                  </a:cubicBezTo>
                  <a:cubicBezTo>
                    <a:pt x="1784" y="145"/>
                    <a:pt x="1779" y="145"/>
                    <a:pt x="1771" y="148"/>
                  </a:cubicBezTo>
                  <a:cubicBezTo>
                    <a:pt x="1765" y="151"/>
                    <a:pt x="1755" y="153"/>
                    <a:pt x="1750" y="157"/>
                  </a:cubicBezTo>
                  <a:cubicBezTo>
                    <a:pt x="1745" y="162"/>
                    <a:pt x="1739" y="167"/>
                    <a:pt x="1734" y="173"/>
                  </a:cubicBezTo>
                  <a:cubicBezTo>
                    <a:pt x="1730" y="177"/>
                    <a:pt x="1727" y="181"/>
                    <a:pt x="1723" y="185"/>
                  </a:cubicBezTo>
                  <a:cubicBezTo>
                    <a:pt x="1720" y="188"/>
                    <a:pt x="1722" y="190"/>
                    <a:pt x="1723" y="194"/>
                  </a:cubicBezTo>
                  <a:cubicBezTo>
                    <a:pt x="1723" y="196"/>
                    <a:pt x="1715" y="200"/>
                    <a:pt x="1714" y="201"/>
                  </a:cubicBezTo>
                  <a:cubicBezTo>
                    <a:pt x="1709" y="204"/>
                    <a:pt x="1714" y="205"/>
                    <a:pt x="1711" y="209"/>
                  </a:cubicBezTo>
                  <a:cubicBezTo>
                    <a:pt x="1710" y="213"/>
                    <a:pt x="1704" y="211"/>
                    <a:pt x="1704" y="216"/>
                  </a:cubicBezTo>
                  <a:cubicBezTo>
                    <a:pt x="1704" y="222"/>
                    <a:pt x="1704" y="223"/>
                    <a:pt x="1708" y="227"/>
                  </a:cubicBezTo>
                  <a:close/>
                  <a:moveTo>
                    <a:pt x="1725" y="69"/>
                  </a:moveTo>
                  <a:cubicBezTo>
                    <a:pt x="1716" y="66"/>
                    <a:pt x="1716" y="66"/>
                    <a:pt x="1709" y="72"/>
                  </a:cubicBezTo>
                  <a:cubicBezTo>
                    <a:pt x="1712" y="73"/>
                    <a:pt x="1716" y="73"/>
                    <a:pt x="1719" y="73"/>
                  </a:cubicBezTo>
                  <a:cubicBezTo>
                    <a:pt x="1721" y="72"/>
                    <a:pt x="1723" y="70"/>
                    <a:pt x="1725" y="69"/>
                  </a:cubicBezTo>
                  <a:close/>
                  <a:moveTo>
                    <a:pt x="1758" y="48"/>
                  </a:moveTo>
                  <a:cubicBezTo>
                    <a:pt x="1756" y="47"/>
                    <a:pt x="1754" y="45"/>
                    <a:pt x="1751" y="43"/>
                  </a:cubicBezTo>
                  <a:cubicBezTo>
                    <a:pt x="1756" y="42"/>
                    <a:pt x="1760" y="41"/>
                    <a:pt x="1764" y="40"/>
                  </a:cubicBezTo>
                  <a:cubicBezTo>
                    <a:pt x="1757" y="39"/>
                    <a:pt x="1754" y="37"/>
                    <a:pt x="1749" y="41"/>
                  </a:cubicBezTo>
                  <a:cubicBezTo>
                    <a:pt x="1744" y="45"/>
                    <a:pt x="1739" y="48"/>
                    <a:pt x="1735" y="51"/>
                  </a:cubicBezTo>
                  <a:cubicBezTo>
                    <a:pt x="1739" y="51"/>
                    <a:pt x="1743" y="52"/>
                    <a:pt x="1747" y="52"/>
                  </a:cubicBezTo>
                  <a:cubicBezTo>
                    <a:pt x="1751" y="51"/>
                    <a:pt x="1754" y="50"/>
                    <a:pt x="1758" y="48"/>
                  </a:cubicBezTo>
                  <a:close/>
                  <a:moveTo>
                    <a:pt x="1757" y="243"/>
                  </a:moveTo>
                  <a:cubicBezTo>
                    <a:pt x="1759" y="246"/>
                    <a:pt x="1768" y="254"/>
                    <a:pt x="1772" y="251"/>
                  </a:cubicBezTo>
                  <a:cubicBezTo>
                    <a:pt x="1775" y="248"/>
                    <a:pt x="1763" y="242"/>
                    <a:pt x="1762" y="240"/>
                  </a:cubicBezTo>
                  <a:cubicBezTo>
                    <a:pt x="1760" y="241"/>
                    <a:pt x="1759" y="242"/>
                    <a:pt x="1757" y="243"/>
                  </a:cubicBezTo>
                  <a:close/>
                  <a:moveTo>
                    <a:pt x="1768" y="75"/>
                  </a:moveTo>
                  <a:cubicBezTo>
                    <a:pt x="1767" y="72"/>
                    <a:pt x="1763" y="74"/>
                    <a:pt x="1760" y="75"/>
                  </a:cubicBezTo>
                  <a:cubicBezTo>
                    <a:pt x="1762" y="75"/>
                    <a:pt x="1763" y="77"/>
                    <a:pt x="1764" y="77"/>
                  </a:cubicBezTo>
                  <a:cubicBezTo>
                    <a:pt x="1765" y="77"/>
                    <a:pt x="1767" y="76"/>
                    <a:pt x="1768" y="75"/>
                  </a:cubicBezTo>
                  <a:close/>
                  <a:moveTo>
                    <a:pt x="1753" y="58"/>
                  </a:moveTo>
                  <a:cubicBezTo>
                    <a:pt x="1748" y="56"/>
                    <a:pt x="1743" y="54"/>
                    <a:pt x="1738" y="54"/>
                  </a:cubicBezTo>
                  <a:cubicBezTo>
                    <a:pt x="1730" y="55"/>
                    <a:pt x="1727" y="54"/>
                    <a:pt x="1722" y="60"/>
                  </a:cubicBezTo>
                  <a:cubicBezTo>
                    <a:pt x="1727" y="61"/>
                    <a:pt x="1732" y="62"/>
                    <a:pt x="1737" y="64"/>
                  </a:cubicBezTo>
                  <a:cubicBezTo>
                    <a:pt x="1744" y="63"/>
                    <a:pt x="1748" y="62"/>
                    <a:pt x="1753" y="58"/>
                  </a:cubicBezTo>
                  <a:close/>
                  <a:moveTo>
                    <a:pt x="1677" y="62"/>
                  </a:moveTo>
                  <a:cubicBezTo>
                    <a:pt x="1673" y="65"/>
                    <a:pt x="1670" y="67"/>
                    <a:pt x="1666" y="70"/>
                  </a:cubicBezTo>
                  <a:cubicBezTo>
                    <a:pt x="1673" y="72"/>
                    <a:pt x="1677" y="73"/>
                    <a:pt x="1684" y="73"/>
                  </a:cubicBezTo>
                  <a:cubicBezTo>
                    <a:pt x="1684" y="71"/>
                    <a:pt x="1683" y="69"/>
                    <a:pt x="1683" y="67"/>
                  </a:cubicBezTo>
                  <a:cubicBezTo>
                    <a:pt x="1690" y="65"/>
                    <a:pt x="1697" y="63"/>
                    <a:pt x="1704" y="61"/>
                  </a:cubicBezTo>
                  <a:cubicBezTo>
                    <a:pt x="1700" y="59"/>
                    <a:pt x="1698" y="56"/>
                    <a:pt x="1693" y="58"/>
                  </a:cubicBezTo>
                  <a:cubicBezTo>
                    <a:pt x="1688" y="59"/>
                    <a:pt x="1684" y="61"/>
                    <a:pt x="1679" y="60"/>
                  </a:cubicBezTo>
                  <a:cubicBezTo>
                    <a:pt x="1669" y="57"/>
                    <a:pt x="1663" y="60"/>
                    <a:pt x="1653" y="63"/>
                  </a:cubicBezTo>
                  <a:cubicBezTo>
                    <a:pt x="1656" y="64"/>
                    <a:pt x="1660" y="65"/>
                    <a:pt x="1663" y="66"/>
                  </a:cubicBezTo>
                  <a:cubicBezTo>
                    <a:pt x="1668" y="65"/>
                    <a:pt x="1673" y="64"/>
                    <a:pt x="1677" y="62"/>
                  </a:cubicBezTo>
                  <a:close/>
                  <a:moveTo>
                    <a:pt x="1681" y="266"/>
                  </a:moveTo>
                  <a:cubicBezTo>
                    <a:pt x="1684" y="268"/>
                    <a:pt x="1691" y="261"/>
                    <a:pt x="1693" y="260"/>
                  </a:cubicBezTo>
                  <a:cubicBezTo>
                    <a:pt x="1690" y="257"/>
                    <a:pt x="1688" y="256"/>
                    <a:pt x="1683" y="255"/>
                  </a:cubicBezTo>
                  <a:cubicBezTo>
                    <a:pt x="1678" y="257"/>
                    <a:pt x="1676" y="260"/>
                    <a:pt x="1681" y="266"/>
                  </a:cubicBezTo>
                  <a:close/>
                  <a:moveTo>
                    <a:pt x="1471" y="245"/>
                  </a:moveTo>
                  <a:cubicBezTo>
                    <a:pt x="1479" y="244"/>
                    <a:pt x="1483" y="242"/>
                    <a:pt x="1488" y="236"/>
                  </a:cubicBezTo>
                  <a:cubicBezTo>
                    <a:pt x="1485" y="236"/>
                    <a:pt x="1485" y="239"/>
                    <a:pt x="1482" y="240"/>
                  </a:cubicBezTo>
                  <a:cubicBezTo>
                    <a:pt x="1480" y="242"/>
                    <a:pt x="1476" y="241"/>
                    <a:pt x="1473" y="241"/>
                  </a:cubicBezTo>
                  <a:cubicBezTo>
                    <a:pt x="1475" y="243"/>
                    <a:pt x="1473" y="245"/>
                    <a:pt x="1471" y="245"/>
                  </a:cubicBezTo>
                  <a:close/>
                  <a:moveTo>
                    <a:pt x="435" y="107"/>
                  </a:moveTo>
                  <a:cubicBezTo>
                    <a:pt x="439" y="109"/>
                    <a:pt x="438" y="106"/>
                    <a:pt x="441" y="106"/>
                  </a:cubicBezTo>
                  <a:cubicBezTo>
                    <a:pt x="444" y="106"/>
                    <a:pt x="457" y="111"/>
                    <a:pt x="456" y="104"/>
                  </a:cubicBezTo>
                  <a:cubicBezTo>
                    <a:pt x="455" y="99"/>
                    <a:pt x="444" y="99"/>
                    <a:pt x="441" y="100"/>
                  </a:cubicBezTo>
                  <a:cubicBezTo>
                    <a:pt x="436" y="102"/>
                    <a:pt x="428" y="102"/>
                    <a:pt x="425" y="107"/>
                  </a:cubicBezTo>
                  <a:cubicBezTo>
                    <a:pt x="425" y="107"/>
                    <a:pt x="426" y="108"/>
                    <a:pt x="426" y="108"/>
                  </a:cubicBezTo>
                  <a:cubicBezTo>
                    <a:pt x="429" y="108"/>
                    <a:pt x="433" y="106"/>
                    <a:pt x="435" y="107"/>
                  </a:cubicBezTo>
                  <a:close/>
                  <a:moveTo>
                    <a:pt x="1757" y="66"/>
                  </a:moveTo>
                  <a:cubicBezTo>
                    <a:pt x="1755" y="66"/>
                    <a:pt x="1735" y="66"/>
                    <a:pt x="1737" y="72"/>
                  </a:cubicBezTo>
                  <a:cubicBezTo>
                    <a:pt x="1739" y="78"/>
                    <a:pt x="1753" y="73"/>
                    <a:pt x="1758" y="72"/>
                  </a:cubicBezTo>
                  <a:cubicBezTo>
                    <a:pt x="1757" y="72"/>
                    <a:pt x="1757" y="70"/>
                    <a:pt x="1756" y="70"/>
                  </a:cubicBezTo>
                  <a:cubicBezTo>
                    <a:pt x="1758" y="69"/>
                    <a:pt x="1761" y="69"/>
                    <a:pt x="1763" y="69"/>
                  </a:cubicBezTo>
                  <a:cubicBezTo>
                    <a:pt x="1761" y="68"/>
                    <a:pt x="1759" y="67"/>
                    <a:pt x="1757" y="66"/>
                  </a:cubicBezTo>
                  <a:close/>
                  <a:moveTo>
                    <a:pt x="2372" y="168"/>
                  </a:moveTo>
                  <a:cubicBezTo>
                    <a:pt x="2374" y="170"/>
                    <a:pt x="2377" y="173"/>
                    <a:pt x="2380" y="173"/>
                  </a:cubicBezTo>
                  <a:cubicBezTo>
                    <a:pt x="2386" y="172"/>
                    <a:pt x="2385" y="172"/>
                    <a:pt x="2388" y="166"/>
                  </a:cubicBezTo>
                  <a:cubicBezTo>
                    <a:pt x="2392" y="173"/>
                    <a:pt x="2398" y="168"/>
                    <a:pt x="2404" y="165"/>
                  </a:cubicBezTo>
                  <a:cubicBezTo>
                    <a:pt x="2406" y="165"/>
                    <a:pt x="2408" y="170"/>
                    <a:pt x="2409" y="170"/>
                  </a:cubicBezTo>
                  <a:cubicBezTo>
                    <a:pt x="2412" y="169"/>
                    <a:pt x="2415" y="169"/>
                    <a:pt x="2418" y="168"/>
                  </a:cubicBezTo>
                  <a:cubicBezTo>
                    <a:pt x="2417" y="166"/>
                    <a:pt x="2416" y="165"/>
                    <a:pt x="2415" y="163"/>
                  </a:cubicBezTo>
                  <a:cubicBezTo>
                    <a:pt x="2419" y="165"/>
                    <a:pt x="2420" y="166"/>
                    <a:pt x="2424" y="164"/>
                  </a:cubicBezTo>
                  <a:cubicBezTo>
                    <a:pt x="2426" y="162"/>
                    <a:pt x="2429" y="161"/>
                    <a:pt x="2431" y="158"/>
                  </a:cubicBezTo>
                  <a:cubicBezTo>
                    <a:pt x="2423" y="155"/>
                    <a:pt x="2415" y="152"/>
                    <a:pt x="2407" y="149"/>
                  </a:cubicBezTo>
                  <a:cubicBezTo>
                    <a:pt x="2405" y="148"/>
                    <a:pt x="2401" y="146"/>
                    <a:pt x="2399" y="147"/>
                  </a:cubicBezTo>
                  <a:cubicBezTo>
                    <a:pt x="2395" y="148"/>
                    <a:pt x="2397" y="151"/>
                    <a:pt x="2398" y="156"/>
                  </a:cubicBezTo>
                  <a:cubicBezTo>
                    <a:pt x="2392" y="153"/>
                    <a:pt x="2381" y="142"/>
                    <a:pt x="2375" y="147"/>
                  </a:cubicBezTo>
                  <a:cubicBezTo>
                    <a:pt x="2370" y="151"/>
                    <a:pt x="2368" y="152"/>
                    <a:pt x="2366" y="159"/>
                  </a:cubicBezTo>
                  <a:cubicBezTo>
                    <a:pt x="2365" y="162"/>
                    <a:pt x="2369" y="166"/>
                    <a:pt x="2372" y="168"/>
                  </a:cubicBezTo>
                  <a:close/>
                  <a:moveTo>
                    <a:pt x="1255" y="441"/>
                  </a:moveTo>
                  <a:cubicBezTo>
                    <a:pt x="1257" y="441"/>
                    <a:pt x="1257" y="439"/>
                    <a:pt x="1256" y="437"/>
                  </a:cubicBezTo>
                  <a:cubicBezTo>
                    <a:pt x="1255" y="437"/>
                    <a:pt x="1254" y="438"/>
                    <a:pt x="1253" y="439"/>
                  </a:cubicBezTo>
                  <a:cubicBezTo>
                    <a:pt x="1255" y="439"/>
                    <a:pt x="1254" y="440"/>
                    <a:pt x="1255" y="441"/>
                  </a:cubicBezTo>
                  <a:close/>
                  <a:moveTo>
                    <a:pt x="2402" y="194"/>
                  </a:moveTo>
                  <a:cubicBezTo>
                    <a:pt x="2407" y="198"/>
                    <a:pt x="2411" y="197"/>
                    <a:pt x="2417" y="197"/>
                  </a:cubicBezTo>
                  <a:cubicBezTo>
                    <a:pt x="2416" y="191"/>
                    <a:pt x="2415" y="191"/>
                    <a:pt x="2411" y="188"/>
                  </a:cubicBezTo>
                  <a:cubicBezTo>
                    <a:pt x="2409" y="187"/>
                    <a:pt x="2401" y="183"/>
                    <a:pt x="2401" y="183"/>
                  </a:cubicBezTo>
                  <a:cubicBezTo>
                    <a:pt x="2401" y="179"/>
                    <a:pt x="2397" y="175"/>
                    <a:pt x="2393" y="178"/>
                  </a:cubicBezTo>
                  <a:cubicBezTo>
                    <a:pt x="2387" y="182"/>
                    <a:pt x="2394" y="185"/>
                    <a:pt x="2396" y="187"/>
                  </a:cubicBezTo>
                  <a:cubicBezTo>
                    <a:pt x="2393" y="189"/>
                    <a:pt x="2390" y="192"/>
                    <a:pt x="2387" y="194"/>
                  </a:cubicBezTo>
                  <a:cubicBezTo>
                    <a:pt x="2391" y="193"/>
                    <a:pt x="2399" y="191"/>
                    <a:pt x="2402" y="194"/>
                  </a:cubicBezTo>
                  <a:close/>
                  <a:moveTo>
                    <a:pt x="1808" y="59"/>
                  </a:moveTo>
                  <a:cubicBezTo>
                    <a:pt x="1813" y="58"/>
                    <a:pt x="1811" y="56"/>
                    <a:pt x="1811" y="50"/>
                  </a:cubicBezTo>
                  <a:cubicBezTo>
                    <a:pt x="1809" y="51"/>
                    <a:pt x="1805" y="50"/>
                    <a:pt x="1804" y="51"/>
                  </a:cubicBezTo>
                  <a:cubicBezTo>
                    <a:pt x="1802" y="52"/>
                    <a:pt x="1802" y="56"/>
                    <a:pt x="1801" y="56"/>
                  </a:cubicBezTo>
                  <a:cubicBezTo>
                    <a:pt x="1797" y="59"/>
                    <a:pt x="1792" y="53"/>
                    <a:pt x="1789" y="59"/>
                  </a:cubicBezTo>
                  <a:cubicBezTo>
                    <a:pt x="1790" y="60"/>
                    <a:pt x="1792" y="61"/>
                    <a:pt x="1793" y="62"/>
                  </a:cubicBezTo>
                  <a:cubicBezTo>
                    <a:pt x="1798" y="61"/>
                    <a:pt x="1803" y="60"/>
                    <a:pt x="1808" y="59"/>
                  </a:cubicBezTo>
                  <a:close/>
                  <a:moveTo>
                    <a:pt x="1766" y="66"/>
                  </a:moveTo>
                  <a:cubicBezTo>
                    <a:pt x="1769" y="66"/>
                    <a:pt x="1770" y="65"/>
                    <a:pt x="1772" y="68"/>
                  </a:cubicBezTo>
                  <a:cubicBezTo>
                    <a:pt x="1775" y="71"/>
                    <a:pt x="1783" y="66"/>
                    <a:pt x="1786" y="63"/>
                  </a:cubicBezTo>
                  <a:cubicBezTo>
                    <a:pt x="1789" y="59"/>
                    <a:pt x="1782" y="54"/>
                    <a:pt x="1778" y="55"/>
                  </a:cubicBezTo>
                  <a:cubicBezTo>
                    <a:pt x="1772" y="56"/>
                    <a:pt x="1768" y="58"/>
                    <a:pt x="1762" y="61"/>
                  </a:cubicBezTo>
                  <a:cubicBezTo>
                    <a:pt x="1763" y="63"/>
                    <a:pt x="1763" y="66"/>
                    <a:pt x="1766" y="66"/>
                  </a:cubicBezTo>
                  <a:close/>
                  <a:moveTo>
                    <a:pt x="2074" y="112"/>
                  </a:moveTo>
                  <a:cubicBezTo>
                    <a:pt x="2078" y="118"/>
                    <a:pt x="2089" y="110"/>
                    <a:pt x="2094" y="108"/>
                  </a:cubicBezTo>
                  <a:cubicBezTo>
                    <a:pt x="2096" y="108"/>
                    <a:pt x="2099" y="111"/>
                    <a:pt x="2101" y="111"/>
                  </a:cubicBezTo>
                  <a:cubicBezTo>
                    <a:pt x="2106" y="110"/>
                    <a:pt x="2110" y="109"/>
                    <a:pt x="2115" y="108"/>
                  </a:cubicBezTo>
                  <a:cubicBezTo>
                    <a:pt x="2118" y="108"/>
                    <a:pt x="2119" y="107"/>
                    <a:pt x="2122" y="104"/>
                  </a:cubicBezTo>
                  <a:cubicBezTo>
                    <a:pt x="2124" y="103"/>
                    <a:pt x="2120" y="98"/>
                    <a:pt x="2118" y="98"/>
                  </a:cubicBezTo>
                  <a:cubicBezTo>
                    <a:pt x="2114" y="97"/>
                    <a:pt x="2113" y="95"/>
                    <a:pt x="2110" y="92"/>
                  </a:cubicBezTo>
                  <a:cubicBezTo>
                    <a:pt x="2109" y="90"/>
                    <a:pt x="2103" y="92"/>
                    <a:pt x="2101" y="92"/>
                  </a:cubicBezTo>
                  <a:cubicBezTo>
                    <a:pt x="2102" y="91"/>
                    <a:pt x="2103" y="90"/>
                    <a:pt x="2105" y="88"/>
                  </a:cubicBezTo>
                  <a:cubicBezTo>
                    <a:pt x="2098" y="86"/>
                    <a:pt x="2094" y="86"/>
                    <a:pt x="2089" y="91"/>
                  </a:cubicBezTo>
                  <a:cubicBezTo>
                    <a:pt x="2085" y="96"/>
                    <a:pt x="2082" y="102"/>
                    <a:pt x="2078" y="108"/>
                  </a:cubicBezTo>
                  <a:cubicBezTo>
                    <a:pt x="2077" y="109"/>
                    <a:pt x="2075" y="110"/>
                    <a:pt x="2074" y="112"/>
                  </a:cubicBezTo>
                  <a:close/>
                  <a:moveTo>
                    <a:pt x="2015" y="82"/>
                  </a:moveTo>
                  <a:cubicBezTo>
                    <a:pt x="2020" y="82"/>
                    <a:pt x="2029" y="79"/>
                    <a:pt x="2032" y="83"/>
                  </a:cubicBezTo>
                  <a:cubicBezTo>
                    <a:pt x="2036" y="88"/>
                    <a:pt x="2038" y="95"/>
                    <a:pt x="2044" y="94"/>
                  </a:cubicBezTo>
                  <a:cubicBezTo>
                    <a:pt x="2052" y="93"/>
                    <a:pt x="2055" y="93"/>
                    <a:pt x="2062" y="96"/>
                  </a:cubicBezTo>
                  <a:cubicBezTo>
                    <a:pt x="2069" y="98"/>
                    <a:pt x="2072" y="97"/>
                    <a:pt x="2078" y="95"/>
                  </a:cubicBezTo>
                  <a:cubicBezTo>
                    <a:pt x="2078" y="93"/>
                    <a:pt x="2075" y="88"/>
                    <a:pt x="2076" y="86"/>
                  </a:cubicBezTo>
                  <a:cubicBezTo>
                    <a:pt x="2077" y="83"/>
                    <a:pt x="2080" y="80"/>
                    <a:pt x="2077" y="78"/>
                  </a:cubicBezTo>
                  <a:cubicBezTo>
                    <a:pt x="2071" y="75"/>
                    <a:pt x="2068" y="78"/>
                    <a:pt x="2061" y="80"/>
                  </a:cubicBezTo>
                  <a:cubicBezTo>
                    <a:pt x="2064" y="78"/>
                    <a:pt x="2066" y="76"/>
                    <a:pt x="2068" y="74"/>
                  </a:cubicBezTo>
                  <a:cubicBezTo>
                    <a:pt x="2065" y="73"/>
                    <a:pt x="2058" y="73"/>
                    <a:pt x="2057" y="70"/>
                  </a:cubicBezTo>
                  <a:cubicBezTo>
                    <a:pt x="2056" y="62"/>
                    <a:pt x="2056" y="63"/>
                    <a:pt x="2062" y="61"/>
                  </a:cubicBezTo>
                  <a:cubicBezTo>
                    <a:pt x="2058" y="58"/>
                    <a:pt x="2050" y="49"/>
                    <a:pt x="2045" y="49"/>
                  </a:cubicBezTo>
                  <a:cubicBezTo>
                    <a:pt x="2039" y="49"/>
                    <a:pt x="2043" y="52"/>
                    <a:pt x="2039" y="53"/>
                  </a:cubicBezTo>
                  <a:cubicBezTo>
                    <a:pt x="2035" y="55"/>
                    <a:pt x="2032" y="56"/>
                    <a:pt x="2028" y="57"/>
                  </a:cubicBezTo>
                  <a:cubicBezTo>
                    <a:pt x="2023" y="58"/>
                    <a:pt x="2024" y="60"/>
                    <a:pt x="2022" y="65"/>
                  </a:cubicBezTo>
                  <a:cubicBezTo>
                    <a:pt x="2022" y="67"/>
                    <a:pt x="2015" y="67"/>
                    <a:pt x="2013" y="68"/>
                  </a:cubicBezTo>
                  <a:cubicBezTo>
                    <a:pt x="2012" y="68"/>
                    <a:pt x="2010" y="75"/>
                    <a:pt x="2009" y="77"/>
                  </a:cubicBezTo>
                  <a:cubicBezTo>
                    <a:pt x="2009" y="78"/>
                    <a:pt x="2014" y="81"/>
                    <a:pt x="2015" y="82"/>
                  </a:cubicBezTo>
                  <a:close/>
                  <a:moveTo>
                    <a:pt x="2699" y="234"/>
                  </a:moveTo>
                  <a:cubicBezTo>
                    <a:pt x="2701" y="233"/>
                    <a:pt x="2703" y="235"/>
                    <a:pt x="2705" y="235"/>
                  </a:cubicBezTo>
                  <a:cubicBezTo>
                    <a:pt x="2712" y="233"/>
                    <a:pt x="2717" y="233"/>
                    <a:pt x="2722" y="228"/>
                  </a:cubicBezTo>
                  <a:cubicBezTo>
                    <a:pt x="2719" y="226"/>
                    <a:pt x="2717" y="223"/>
                    <a:pt x="2713" y="222"/>
                  </a:cubicBezTo>
                  <a:cubicBezTo>
                    <a:pt x="2709" y="222"/>
                    <a:pt x="2704" y="222"/>
                    <a:pt x="2699" y="222"/>
                  </a:cubicBezTo>
                  <a:cubicBezTo>
                    <a:pt x="2696" y="222"/>
                    <a:pt x="2691" y="225"/>
                    <a:pt x="2688" y="226"/>
                  </a:cubicBezTo>
                  <a:cubicBezTo>
                    <a:pt x="2687" y="227"/>
                    <a:pt x="2690" y="235"/>
                    <a:pt x="2690" y="237"/>
                  </a:cubicBezTo>
                  <a:cubicBezTo>
                    <a:pt x="2693" y="236"/>
                    <a:pt x="2696" y="235"/>
                    <a:pt x="2699" y="234"/>
                  </a:cubicBezTo>
                  <a:close/>
                  <a:moveTo>
                    <a:pt x="1429" y="258"/>
                  </a:moveTo>
                  <a:cubicBezTo>
                    <a:pt x="1427" y="260"/>
                    <a:pt x="1423" y="260"/>
                    <a:pt x="1424" y="264"/>
                  </a:cubicBezTo>
                  <a:cubicBezTo>
                    <a:pt x="1426" y="263"/>
                    <a:pt x="1427" y="261"/>
                    <a:pt x="1428" y="260"/>
                  </a:cubicBezTo>
                  <a:cubicBezTo>
                    <a:pt x="1429" y="260"/>
                    <a:pt x="1429" y="259"/>
                    <a:pt x="1429" y="258"/>
                  </a:cubicBezTo>
                  <a:close/>
                  <a:moveTo>
                    <a:pt x="1409" y="276"/>
                  </a:moveTo>
                  <a:cubicBezTo>
                    <a:pt x="1411" y="276"/>
                    <a:pt x="1413" y="275"/>
                    <a:pt x="1413" y="273"/>
                  </a:cubicBezTo>
                  <a:cubicBezTo>
                    <a:pt x="1412" y="272"/>
                    <a:pt x="1411" y="272"/>
                    <a:pt x="1409" y="274"/>
                  </a:cubicBezTo>
                  <a:cubicBezTo>
                    <a:pt x="1409" y="274"/>
                    <a:pt x="1409" y="275"/>
                    <a:pt x="1409" y="276"/>
                  </a:cubicBezTo>
                  <a:close/>
                  <a:moveTo>
                    <a:pt x="1420" y="262"/>
                  </a:moveTo>
                  <a:cubicBezTo>
                    <a:pt x="1419" y="264"/>
                    <a:pt x="1417" y="266"/>
                    <a:pt x="1415" y="268"/>
                  </a:cubicBezTo>
                  <a:cubicBezTo>
                    <a:pt x="1417" y="268"/>
                    <a:pt x="1419" y="268"/>
                    <a:pt x="1420" y="269"/>
                  </a:cubicBezTo>
                  <a:cubicBezTo>
                    <a:pt x="1424" y="267"/>
                    <a:pt x="1423" y="264"/>
                    <a:pt x="1420" y="262"/>
                  </a:cubicBezTo>
                  <a:close/>
                  <a:moveTo>
                    <a:pt x="1279" y="401"/>
                  </a:moveTo>
                  <a:cubicBezTo>
                    <a:pt x="1281" y="401"/>
                    <a:pt x="1281" y="401"/>
                    <a:pt x="1283" y="400"/>
                  </a:cubicBezTo>
                  <a:cubicBezTo>
                    <a:pt x="1281" y="400"/>
                    <a:pt x="1281" y="399"/>
                    <a:pt x="1279" y="399"/>
                  </a:cubicBezTo>
                  <a:cubicBezTo>
                    <a:pt x="1280" y="399"/>
                    <a:pt x="1280" y="399"/>
                    <a:pt x="1280" y="399"/>
                  </a:cubicBezTo>
                  <a:cubicBezTo>
                    <a:pt x="1278" y="397"/>
                    <a:pt x="1277" y="399"/>
                    <a:pt x="1277" y="401"/>
                  </a:cubicBezTo>
                  <a:cubicBezTo>
                    <a:pt x="1278" y="401"/>
                    <a:pt x="1278" y="402"/>
                    <a:pt x="1278" y="402"/>
                  </a:cubicBezTo>
                  <a:cubicBezTo>
                    <a:pt x="1278" y="402"/>
                    <a:pt x="1279" y="401"/>
                    <a:pt x="1279" y="401"/>
                  </a:cubicBezTo>
                  <a:close/>
                  <a:moveTo>
                    <a:pt x="1482" y="240"/>
                  </a:moveTo>
                  <a:cubicBezTo>
                    <a:pt x="1483" y="238"/>
                    <a:pt x="1485" y="237"/>
                    <a:pt x="1485" y="235"/>
                  </a:cubicBezTo>
                  <a:cubicBezTo>
                    <a:pt x="1483" y="236"/>
                    <a:pt x="1483" y="237"/>
                    <a:pt x="1480" y="237"/>
                  </a:cubicBezTo>
                  <a:cubicBezTo>
                    <a:pt x="1478" y="236"/>
                    <a:pt x="1476" y="236"/>
                    <a:pt x="1474" y="236"/>
                  </a:cubicBezTo>
                  <a:cubicBezTo>
                    <a:pt x="1475" y="241"/>
                    <a:pt x="1478" y="240"/>
                    <a:pt x="1482" y="240"/>
                  </a:cubicBezTo>
                  <a:close/>
                  <a:moveTo>
                    <a:pt x="1257" y="439"/>
                  </a:moveTo>
                  <a:cubicBezTo>
                    <a:pt x="1258" y="437"/>
                    <a:pt x="1259" y="436"/>
                    <a:pt x="1259" y="435"/>
                  </a:cubicBezTo>
                  <a:cubicBezTo>
                    <a:pt x="1258" y="435"/>
                    <a:pt x="1256" y="436"/>
                    <a:pt x="1257" y="439"/>
                  </a:cubicBezTo>
                  <a:close/>
                  <a:moveTo>
                    <a:pt x="1421" y="270"/>
                  </a:moveTo>
                  <a:cubicBezTo>
                    <a:pt x="1418" y="270"/>
                    <a:pt x="1415" y="269"/>
                    <a:pt x="1415" y="274"/>
                  </a:cubicBezTo>
                  <a:cubicBezTo>
                    <a:pt x="1417" y="273"/>
                    <a:pt x="1419" y="271"/>
                    <a:pt x="1421" y="270"/>
                  </a:cubicBezTo>
                  <a:close/>
                  <a:moveTo>
                    <a:pt x="1262" y="440"/>
                  </a:moveTo>
                  <a:cubicBezTo>
                    <a:pt x="1262" y="441"/>
                    <a:pt x="1263" y="442"/>
                    <a:pt x="1263" y="443"/>
                  </a:cubicBezTo>
                  <a:cubicBezTo>
                    <a:pt x="1264" y="441"/>
                    <a:pt x="1264" y="440"/>
                    <a:pt x="1262" y="440"/>
                  </a:cubicBezTo>
                  <a:close/>
                  <a:moveTo>
                    <a:pt x="1260" y="419"/>
                  </a:moveTo>
                  <a:cubicBezTo>
                    <a:pt x="1260" y="420"/>
                    <a:pt x="1259" y="420"/>
                    <a:pt x="1259" y="420"/>
                  </a:cubicBezTo>
                  <a:cubicBezTo>
                    <a:pt x="1260" y="420"/>
                    <a:pt x="1260" y="420"/>
                    <a:pt x="1261" y="421"/>
                  </a:cubicBezTo>
                  <a:cubicBezTo>
                    <a:pt x="1259" y="422"/>
                    <a:pt x="1259" y="424"/>
                    <a:pt x="1258" y="426"/>
                  </a:cubicBezTo>
                  <a:cubicBezTo>
                    <a:pt x="1258" y="427"/>
                    <a:pt x="1255" y="428"/>
                    <a:pt x="1254" y="429"/>
                  </a:cubicBezTo>
                  <a:cubicBezTo>
                    <a:pt x="1258" y="430"/>
                    <a:pt x="1258" y="431"/>
                    <a:pt x="1254" y="432"/>
                  </a:cubicBezTo>
                  <a:cubicBezTo>
                    <a:pt x="1256" y="434"/>
                    <a:pt x="1262" y="432"/>
                    <a:pt x="1257" y="429"/>
                  </a:cubicBezTo>
                  <a:cubicBezTo>
                    <a:pt x="1260" y="431"/>
                    <a:pt x="1261" y="428"/>
                    <a:pt x="1263" y="426"/>
                  </a:cubicBezTo>
                  <a:cubicBezTo>
                    <a:pt x="1264" y="427"/>
                    <a:pt x="1264" y="427"/>
                    <a:pt x="1264" y="427"/>
                  </a:cubicBezTo>
                  <a:cubicBezTo>
                    <a:pt x="1261" y="429"/>
                    <a:pt x="1261" y="433"/>
                    <a:pt x="1260" y="436"/>
                  </a:cubicBezTo>
                  <a:cubicBezTo>
                    <a:pt x="1259" y="438"/>
                    <a:pt x="1261" y="439"/>
                    <a:pt x="1259" y="441"/>
                  </a:cubicBezTo>
                  <a:cubicBezTo>
                    <a:pt x="1259" y="443"/>
                    <a:pt x="1258" y="444"/>
                    <a:pt x="1259" y="445"/>
                  </a:cubicBezTo>
                  <a:cubicBezTo>
                    <a:pt x="1261" y="447"/>
                    <a:pt x="1261" y="442"/>
                    <a:pt x="1261" y="440"/>
                  </a:cubicBezTo>
                  <a:cubicBezTo>
                    <a:pt x="1261" y="437"/>
                    <a:pt x="1261" y="434"/>
                    <a:pt x="1265" y="433"/>
                  </a:cubicBezTo>
                  <a:cubicBezTo>
                    <a:pt x="1261" y="436"/>
                    <a:pt x="1264" y="439"/>
                    <a:pt x="1266" y="434"/>
                  </a:cubicBezTo>
                  <a:cubicBezTo>
                    <a:pt x="1267" y="435"/>
                    <a:pt x="1267" y="436"/>
                    <a:pt x="1267" y="437"/>
                  </a:cubicBezTo>
                  <a:cubicBezTo>
                    <a:pt x="1265" y="437"/>
                    <a:pt x="1266" y="438"/>
                    <a:pt x="1266" y="440"/>
                  </a:cubicBezTo>
                  <a:cubicBezTo>
                    <a:pt x="1267" y="443"/>
                    <a:pt x="1267" y="442"/>
                    <a:pt x="1266" y="445"/>
                  </a:cubicBezTo>
                  <a:cubicBezTo>
                    <a:pt x="1265" y="449"/>
                    <a:pt x="1262" y="449"/>
                    <a:pt x="1266" y="452"/>
                  </a:cubicBezTo>
                  <a:cubicBezTo>
                    <a:pt x="1266" y="452"/>
                    <a:pt x="1266" y="451"/>
                    <a:pt x="1265" y="450"/>
                  </a:cubicBezTo>
                  <a:cubicBezTo>
                    <a:pt x="1267" y="451"/>
                    <a:pt x="1270" y="453"/>
                    <a:pt x="1269" y="450"/>
                  </a:cubicBezTo>
                  <a:cubicBezTo>
                    <a:pt x="1272" y="452"/>
                    <a:pt x="1276" y="448"/>
                    <a:pt x="1280" y="448"/>
                  </a:cubicBezTo>
                  <a:cubicBezTo>
                    <a:pt x="1273" y="450"/>
                    <a:pt x="1277" y="461"/>
                    <a:pt x="1281" y="458"/>
                  </a:cubicBezTo>
                  <a:cubicBezTo>
                    <a:pt x="1279" y="461"/>
                    <a:pt x="1279" y="466"/>
                    <a:pt x="1282" y="468"/>
                  </a:cubicBezTo>
                  <a:cubicBezTo>
                    <a:pt x="1281" y="468"/>
                    <a:pt x="1281" y="468"/>
                    <a:pt x="1281" y="468"/>
                  </a:cubicBezTo>
                  <a:cubicBezTo>
                    <a:pt x="1280" y="467"/>
                    <a:pt x="1280" y="468"/>
                    <a:pt x="1279" y="467"/>
                  </a:cubicBezTo>
                  <a:cubicBezTo>
                    <a:pt x="1279" y="468"/>
                    <a:pt x="1279" y="468"/>
                    <a:pt x="1279" y="469"/>
                  </a:cubicBezTo>
                  <a:cubicBezTo>
                    <a:pt x="1277" y="468"/>
                    <a:pt x="1274" y="467"/>
                    <a:pt x="1272" y="469"/>
                  </a:cubicBezTo>
                  <a:cubicBezTo>
                    <a:pt x="1271" y="467"/>
                    <a:pt x="1270" y="466"/>
                    <a:pt x="1268" y="467"/>
                  </a:cubicBezTo>
                  <a:cubicBezTo>
                    <a:pt x="1271" y="470"/>
                    <a:pt x="1269" y="472"/>
                    <a:pt x="1267" y="474"/>
                  </a:cubicBezTo>
                  <a:cubicBezTo>
                    <a:pt x="1268" y="473"/>
                    <a:pt x="1270" y="473"/>
                    <a:pt x="1272" y="473"/>
                  </a:cubicBezTo>
                  <a:cubicBezTo>
                    <a:pt x="1271" y="476"/>
                    <a:pt x="1273" y="477"/>
                    <a:pt x="1271" y="481"/>
                  </a:cubicBezTo>
                  <a:cubicBezTo>
                    <a:pt x="1270" y="482"/>
                    <a:pt x="1265" y="483"/>
                    <a:pt x="1263" y="484"/>
                  </a:cubicBezTo>
                  <a:cubicBezTo>
                    <a:pt x="1263" y="485"/>
                    <a:pt x="1263" y="486"/>
                    <a:pt x="1263" y="486"/>
                  </a:cubicBezTo>
                  <a:cubicBezTo>
                    <a:pt x="1265" y="490"/>
                    <a:pt x="1268" y="485"/>
                    <a:pt x="1272" y="487"/>
                  </a:cubicBezTo>
                  <a:cubicBezTo>
                    <a:pt x="1271" y="487"/>
                    <a:pt x="1271" y="487"/>
                    <a:pt x="1270" y="488"/>
                  </a:cubicBezTo>
                  <a:cubicBezTo>
                    <a:pt x="1272" y="488"/>
                    <a:pt x="1275" y="490"/>
                    <a:pt x="1276" y="490"/>
                  </a:cubicBezTo>
                  <a:cubicBezTo>
                    <a:pt x="1278" y="489"/>
                    <a:pt x="1281" y="488"/>
                    <a:pt x="1284" y="487"/>
                  </a:cubicBezTo>
                  <a:cubicBezTo>
                    <a:pt x="1282" y="489"/>
                    <a:pt x="1280" y="490"/>
                    <a:pt x="1280" y="493"/>
                  </a:cubicBezTo>
                  <a:cubicBezTo>
                    <a:pt x="1275" y="492"/>
                    <a:pt x="1270" y="490"/>
                    <a:pt x="1268" y="496"/>
                  </a:cubicBezTo>
                  <a:cubicBezTo>
                    <a:pt x="1268" y="500"/>
                    <a:pt x="1262" y="502"/>
                    <a:pt x="1260" y="505"/>
                  </a:cubicBezTo>
                  <a:cubicBezTo>
                    <a:pt x="1264" y="508"/>
                    <a:pt x="1269" y="499"/>
                    <a:pt x="1275" y="504"/>
                  </a:cubicBezTo>
                  <a:cubicBezTo>
                    <a:pt x="1278" y="495"/>
                    <a:pt x="1279" y="502"/>
                    <a:pt x="1286" y="499"/>
                  </a:cubicBezTo>
                  <a:cubicBezTo>
                    <a:pt x="1287" y="498"/>
                    <a:pt x="1291" y="495"/>
                    <a:pt x="1293" y="495"/>
                  </a:cubicBezTo>
                  <a:cubicBezTo>
                    <a:pt x="1296" y="495"/>
                    <a:pt x="1296" y="498"/>
                    <a:pt x="1299" y="497"/>
                  </a:cubicBezTo>
                  <a:cubicBezTo>
                    <a:pt x="1304" y="496"/>
                    <a:pt x="1308" y="496"/>
                    <a:pt x="1313" y="494"/>
                  </a:cubicBezTo>
                  <a:cubicBezTo>
                    <a:pt x="1320" y="491"/>
                    <a:pt x="1309" y="489"/>
                    <a:pt x="1307" y="489"/>
                  </a:cubicBezTo>
                  <a:cubicBezTo>
                    <a:pt x="1313" y="485"/>
                    <a:pt x="1316" y="483"/>
                    <a:pt x="1317" y="476"/>
                  </a:cubicBezTo>
                  <a:cubicBezTo>
                    <a:pt x="1318" y="469"/>
                    <a:pt x="1306" y="474"/>
                    <a:pt x="1304" y="473"/>
                  </a:cubicBezTo>
                  <a:cubicBezTo>
                    <a:pt x="1309" y="469"/>
                    <a:pt x="1302" y="463"/>
                    <a:pt x="1299" y="463"/>
                  </a:cubicBezTo>
                  <a:cubicBezTo>
                    <a:pt x="1301" y="462"/>
                    <a:pt x="1303" y="463"/>
                    <a:pt x="1304" y="465"/>
                  </a:cubicBezTo>
                  <a:cubicBezTo>
                    <a:pt x="1303" y="456"/>
                    <a:pt x="1295" y="455"/>
                    <a:pt x="1293" y="448"/>
                  </a:cubicBezTo>
                  <a:cubicBezTo>
                    <a:pt x="1290" y="438"/>
                    <a:pt x="1286" y="437"/>
                    <a:pt x="1277" y="436"/>
                  </a:cubicBezTo>
                  <a:cubicBezTo>
                    <a:pt x="1278" y="434"/>
                    <a:pt x="1280" y="433"/>
                    <a:pt x="1283" y="434"/>
                  </a:cubicBezTo>
                  <a:cubicBezTo>
                    <a:pt x="1280" y="428"/>
                    <a:pt x="1292" y="422"/>
                    <a:pt x="1289" y="417"/>
                  </a:cubicBezTo>
                  <a:cubicBezTo>
                    <a:pt x="1287" y="413"/>
                    <a:pt x="1273" y="415"/>
                    <a:pt x="1271" y="418"/>
                  </a:cubicBezTo>
                  <a:cubicBezTo>
                    <a:pt x="1270" y="418"/>
                    <a:pt x="1270" y="418"/>
                    <a:pt x="1270" y="418"/>
                  </a:cubicBezTo>
                  <a:cubicBezTo>
                    <a:pt x="1271" y="417"/>
                    <a:pt x="1272" y="415"/>
                    <a:pt x="1273" y="414"/>
                  </a:cubicBezTo>
                  <a:cubicBezTo>
                    <a:pt x="1272" y="414"/>
                    <a:pt x="1271" y="413"/>
                    <a:pt x="1269" y="413"/>
                  </a:cubicBezTo>
                  <a:cubicBezTo>
                    <a:pt x="1270" y="413"/>
                    <a:pt x="1271" y="413"/>
                    <a:pt x="1272" y="413"/>
                  </a:cubicBezTo>
                  <a:cubicBezTo>
                    <a:pt x="1273" y="410"/>
                    <a:pt x="1279" y="409"/>
                    <a:pt x="1280" y="404"/>
                  </a:cubicBezTo>
                  <a:cubicBezTo>
                    <a:pt x="1277" y="403"/>
                    <a:pt x="1272" y="404"/>
                    <a:pt x="1269" y="406"/>
                  </a:cubicBezTo>
                  <a:cubicBezTo>
                    <a:pt x="1267" y="405"/>
                    <a:pt x="1269" y="405"/>
                    <a:pt x="1267" y="406"/>
                  </a:cubicBezTo>
                  <a:cubicBezTo>
                    <a:pt x="1266" y="402"/>
                    <a:pt x="1263" y="405"/>
                    <a:pt x="1264" y="408"/>
                  </a:cubicBezTo>
                  <a:cubicBezTo>
                    <a:pt x="1264" y="408"/>
                    <a:pt x="1263" y="409"/>
                    <a:pt x="1262" y="409"/>
                  </a:cubicBezTo>
                  <a:cubicBezTo>
                    <a:pt x="1262" y="410"/>
                    <a:pt x="1262" y="410"/>
                    <a:pt x="1261" y="411"/>
                  </a:cubicBezTo>
                  <a:cubicBezTo>
                    <a:pt x="1262" y="412"/>
                    <a:pt x="1263" y="413"/>
                    <a:pt x="1264" y="414"/>
                  </a:cubicBezTo>
                  <a:cubicBezTo>
                    <a:pt x="1263" y="413"/>
                    <a:pt x="1261" y="413"/>
                    <a:pt x="1259" y="413"/>
                  </a:cubicBezTo>
                  <a:cubicBezTo>
                    <a:pt x="1260" y="415"/>
                    <a:pt x="1260" y="416"/>
                    <a:pt x="1260" y="418"/>
                  </a:cubicBezTo>
                  <a:cubicBezTo>
                    <a:pt x="1260" y="417"/>
                    <a:pt x="1259" y="417"/>
                    <a:pt x="1258" y="417"/>
                  </a:cubicBezTo>
                  <a:cubicBezTo>
                    <a:pt x="1258" y="419"/>
                    <a:pt x="1259" y="419"/>
                    <a:pt x="1260" y="419"/>
                  </a:cubicBezTo>
                  <a:close/>
                  <a:moveTo>
                    <a:pt x="1270" y="455"/>
                  </a:moveTo>
                  <a:cubicBezTo>
                    <a:pt x="1268" y="456"/>
                    <a:pt x="1267" y="457"/>
                    <a:pt x="1267" y="459"/>
                  </a:cubicBezTo>
                  <a:cubicBezTo>
                    <a:pt x="1267" y="459"/>
                    <a:pt x="1268" y="459"/>
                    <a:pt x="1268" y="459"/>
                  </a:cubicBezTo>
                  <a:cubicBezTo>
                    <a:pt x="1270" y="458"/>
                    <a:pt x="1270" y="457"/>
                    <a:pt x="1270" y="455"/>
                  </a:cubicBezTo>
                  <a:close/>
                  <a:moveTo>
                    <a:pt x="1434" y="267"/>
                  </a:moveTo>
                  <a:cubicBezTo>
                    <a:pt x="1436" y="264"/>
                    <a:pt x="1439" y="261"/>
                    <a:pt x="1442" y="258"/>
                  </a:cubicBezTo>
                  <a:cubicBezTo>
                    <a:pt x="1440" y="260"/>
                    <a:pt x="1438" y="261"/>
                    <a:pt x="1436" y="263"/>
                  </a:cubicBezTo>
                  <a:cubicBezTo>
                    <a:pt x="1434" y="263"/>
                    <a:pt x="1433" y="265"/>
                    <a:pt x="1434" y="267"/>
                  </a:cubicBezTo>
                  <a:close/>
                  <a:moveTo>
                    <a:pt x="1449" y="249"/>
                  </a:moveTo>
                  <a:cubicBezTo>
                    <a:pt x="1448" y="251"/>
                    <a:pt x="1446" y="251"/>
                    <a:pt x="1444" y="254"/>
                  </a:cubicBezTo>
                  <a:cubicBezTo>
                    <a:pt x="1446" y="254"/>
                    <a:pt x="1447" y="254"/>
                    <a:pt x="1449" y="254"/>
                  </a:cubicBezTo>
                  <a:cubicBezTo>
                    <a:pt x="1451" y="251"/>
                    <a:pt x="1453" y="250"/>
                    <a:pt x="1449" y="249"/>
                  </a:cubicBezTo>
                  <a:close/>
                  <a:moveTo>
                    <a:pt x="1439" y="254"/>
                  </a:moveTo>
                  <a:cubicBezTo>
                    <a:pt x="1435" y="255"/>
                    <a:pt x="1435" y="255"/>
                    <a:pt x="1435" y="259"/>
                  </a:cubicBezTo>
                  <a:cubicBezTo>
                    <a:pt x="1434" y="265"/>
                    <a:pt x="1443" y="257"/>
                    <a:pt x="1444" y="256"/>
                  </a:cubicBezTo>
                  <a:cubicBezTo>
                    <a:pt x="1443" y="252"/>
                    <a:pt x="1441" y="253"/>
                    <a:pt x="1439" y="254"/>
                  </a:cubicBezTo>
                  <a:close/>
                  <a:moveTo>
                    <a:pt x="1456" y="247"/>
                  </a:moveTo>
                  <a:cubicBezTo>
                    <a:pt x="1454" y="246"/>
                    <a:pt x="1451" y="245"/>
                    <a:pt x="1450" y="249"/>
                  </a:cubicBezTo>
                  <a:cubicBezTo>
                    <a:pt x="1451" y="249"/>
                    <a:pt x="1452" y="250"/>
                    <a:pt x="1453" y="250"/>
                  </a:cubicBezTo>
                  <a:cubicBezTo>
                    <a:pt x="1454" y="250"/>
                    <a:pt x="1456" y="249"/>
                    <a:pt x="1456" y="247"/>
                  </a:cubicBezTo>
                  <a:close/>
                  <a:moveTo>
                    <a:pt x="1430" y="264"/>
                  </a:moveTo>
                  <a:cubicBezTo>
                    <a:pt x="1428" y="265"/>
                    <a:pt x="1429" y="267"/>
                    <a:pt x="1426" y="269"/>
                  </a:cubicBezTo>
                  <a:cubicBezTo>
                    <a:pt x="1427" y="267"/>
                    <a:pt x="1427" y="265"/>
                    <a:pt x="1427" y="263"/>
                  </a:cubicBezTo>
                  <a:cubicBezTo>
                    <a:pt x="1425" y="263"/>
                    <a:pt x="1424" y="265"/>
                    <a:pt x="1425" y="268"/>
                  </a:cubicBezTo>
                  <a:cubicBezTo>
                    <a:pt x="1424" y="268"/>
                    <a:pt x="1423" y="268"/>
                    <a:pt x="1422" y="268"/>
                  </a:cubicBezTo>
                  <a:cubicBezTo>
                    <a:pt x="1422" y="271"/>
                    <a:pt x="1423" y="270"/>
                    <a:pt x="1421" y="272"/>
                  </a:cubicBezTo>
                  <a:cubicBezTo>
                    <a:pt x="1424" y="272"/>
                    <a:pt x="1425" y="273"/>
                    <a:pt x="1427" y="271"/>
                  </a:cubicBezTo>
                  <a:cubicBezTo>
                    <a:pt x="1428" y="269"/>
                    <a:pt x="1430" y="268"/>
                    <a:pt x="1432" y="268"/>
                  </a:cubicBezTo>
                  <a:cubicBezTo>
                    <a:pt x="1433" y="266"/>
                    <a:pt x="1432" y="262"/>
                    <a:pt x="1430" y="264"/>
                  </a:cubicBezTo>
                  <a:close/>
                  <a:moveTo>
                    <a:pt x="1423" y="275"/>
                  </a:moveTo>
                  <a:cubicBezTo>
                    <a:pt x="1423" y="279"/>
                    <a:pt x="1421" y="279"/>
                    <a:pt x="1418" y="280"/>
                  </a:cubicBezTo>
                  <a:cubicBezTo>
                    <a:pt x="1419" y="281"/>
                    <a:pt x="1419" y="281"/>
                    <a:pt x="1420" y="282"/>
                  </a:cubicBezTo>
                  <a:cubicBezTo>
                    <a:pt x="1420" y="283"/>
                    <a:pt x="1419" y="284"/>
                    <a:pt x="1418" y="284"/>
                  </a:cubicBezTo>
                  <a:cubicBezTo>
                    <a:pt x="1422" y="281"/>
                    <a:pt x="1423" y="280"/>
                    <a:pt x="1423" y="275"/>
                  </a:cubicBezTo>
                  <a:close/>
                  <a:moveTo>
                    <a:pt x="1426" y="274"/>
                  </a:moveTo>
                  <a:cubicBezTo>
                    <a:pt x="1425" y="273"/>
                    <a:pt x="1424" y="274"/>
                    <a:pt x="1424" y="273"/>
                  </a:cubicBezTo>
                  <a:cubicBezTo>
                    <a:pt x="1423" y="275"/>
                    <a:pt x="1424" y="276"/>
                    <a:pt x="1424" y="277"/>
                  </a:cubicBezTo>
                  <a:cubicBezTo>
                    <a:pt x="1426" y="275"/>
                    <a:pt x="1429" y="272"/>
                    <a:pt x="1431" y="270"/>
                  </a:cubicBezTo>
                  <a:cubicBezTo>
                    <a:pt x="1429" y="270"/>
                    <a:pt x="1427" y="271"/>
                    <a:pt x="1426" y="274"/>
                  </a:cubicBezTo>
                  <a:close/>
                  <a:moveTo>
                    <a:pt x="1462" y="248"/>
                  </a:moveTo>
                  <a:cubicBezTo>
                    <a:pt x="1459" y="246"/>
                    <a:pt x="1453" y="250"/>
                    <a:pt x="1451" y="253"/>
                  </a:cubicBezTo>
                  <a:cubicBezTo>
                    <a:pt x="1452" y="253"/>
                    <a:pt x="1454" y="252"/>
                    <a:pt x="1455" y="251"/>
                  </a:cubicBezTo>
                  <a:cubicBezTo>
                    <a:pt x="1458" y="250"/>
                    <a:pt x="1460" y="249"/>
                    <a:pt x="1462" y="248"/>
                  </a:cubicBezTo>
                  <a:close/>
                  <a:moveTo>
                    <a:pt x="1465" y="244"/>
                  </a:moveTo>
                  <a:cubicBezTo>
                    <a:pt x="1464" y="244"/>
                    <a:pt x="1462" y="244"/>
                    <a:pt x="1462" y="244"/>
                  </a:cubicBezTo>
                  <a:cubicBezTo>
                    <a:pt x="1462" y="245"/>
                    <a:pt x="1462" y="246"/>
                    <a:pt x="1462" y="246"/>
                  </a:cubicBezTo>
                  <a:cubicBezTo>
                    <a:pt x="1464" y="248"/>
                    <a:pt x="1465" y="247"/>
                    <a:pt x="1465" y="244"/>
                  </a:cubicBezTo>
                  <a:close/>
                  <a:moveTo>
                    <a:pt x="1850" y="192"/>
                  </a:moveTo>
                  <a:cubicBezTo>
                    <a:pt x="1845" y="192"/>
                    <a:pt x="1846" y="194"/>
                    <a:pt x="1846" y="200"/>
                  </a:cubicBezTo>
                  <a:cubicBezTo>
                    <a:pt x="1850" y="199"/>
                    <a:pt x="1855" y="198"/>
                    <a:pt x="1859" y="197"/>
                  </a:cubicBezTo>
                  <a:cubicBezTo>
                    <a:pt x="1857" y="193"/>
                    <a:pt x="1854" y="191"/>
                    <a:pt x="1850" y="192"/>
                  </a:cubicBezTo>
                  <a:close/>
                  <a:moveTo>
                    <a:pt x="2309" y="678"/>
                  </a:moveTo>
                  <a:cubicBezTo>
                    <a:pt x="2309" y="680"/>
                    <a:pt x="2309" y="682"/>
                    <a:pt x="2310" y="684"/>
                  </a:cubicBezTo>
                  <a:cubicBezTo>
                    <a:pt x="2314" y="684"/>
                    <a:pt x="2311" y="679"/>
                    <a:pt x="2314" y="679"/>
                  </a:cubicBezTo>
                  <a:cubicBezTo>
                    <a:pt x="2319" y="680"/>
                    <a:pt x="2316" y="685"/>
                    <a:pt x="2315" y="687"/>
                  </a:cubicBezTo>
                  <a:cubicBezTo>
                    <a:pt x="2313" y="691"/>
                    <a:pt x="2312" y="702"/>
                    <a:pt x="2319" y="698"/>
                  </a:cubicBezTo>
                  <a:cubicBezTo>
                    <a:pt x="2324" y="694"/>
                    <a:pt x="2325" y="687"/>
                    <a:pt x="2328" y="682"/>
                  </a:cubicBezTo>
                  <a:cubicBezTo>
                    <a:pt x="2329" y="680"/>
                    <a:pt x="2326" y="676"/>
                    <a:pt x="2325" y="675"/>
                  </a:cubicBezTo>
                  <a:cubicBezTo>
                    <a:pt x="2324" y="672"/>
                    <a:pt x="2322" y="676"/>
                    <a:pt x="2320" y="672"/>
                  </a:cubicBezTo>
                  <a:cubicBezTo>
                    <a:pt x="2324" y="669"/>
                    <a:pt x="2328" y="674"/>
                    <a:pt x="2330" y="667"/>
                  </a:cubicBezTo>
                  <a:cubicBezTo>
                    <a:pt x="2332" y="671"/>
                    <a:pt x="2334" y="669"/>
                    <a:pt x="2336" y="668"/>
                  </a:cubicBezTo>
                  <a:cubicBezTo>
                    <a:pt x="2337" y="667"/>
                    <a:pt x="2342" y="666"/>
                    <a:pt x="2342" y="665"/>
                  </a:cubicBezTo>
                  <a:cubicBezTo>
                    <a:pt x="2345" y="662"/>
                    <a:pt x="2351" y="664"/>
                    <a:pt x="2354" y="664"/>
                  </a:cubicBezTo>
                  <a:cubicBezTo>
                    <a:pt x="2349" y="669"/>
                    <a:pt x="2352" y="673"/>
                    <a:pt x="2356" y="677"/>
                  </a:cubicBezTo>
                  <a:cubicBezTo>
                    <a:pt x="2359" y="673"/>
                    <a:pt x="2361" y="667"/>
                    <a:pt x="2365" y="668"/>
                  </a:cubicBezTo>
                  <a:cubicBezTo>
                    <a:pt x="2363" y="666"/>
                    <a:pt x="2362" y="663"/>
                    <a:pt x="2365" y="661"/>
                  </a:cubicBezTo>
                  <a:cubicBezTo>
                    <a:pt x="2369" y="667"/>
                    <a:pt x="2376" y="664"/>
                    <a:pt x="2380" y="659"/>
                  </a:cubicBezTo>
                  <a:cubicBezTo>
                    <a:pt x="2381" y="661"/>
                    <a:pt x="2381" y="663"/>
                    <a:pt x="2382" y="664"/>
                  </a:cubicBezTo>
                  <a:cubicBezTo>
                    <a:pt x="2384" y="661"/>
                    <a:pt x="2386" y="658"/>
                    <a:pt x="2389" y="656"/>
                  </a:cubicBezTo>
                  <a:cubicBezTo>
                    <a:pt x="2388" y="658"/>
                    <a:pt x="2388" y="660"/>
                    <a:pt x="2387" y="662"/>
                  </a:cubicBezTo>
                  <a:cubicBezTo>
                    <a:pt x="2391" y="660"/>
                    <a:pt x="2392" y="657"/>
                    <a:pt x="2395" y="655"/>
                  </a:cubicBezTo>
                  <a:cubicBezTo>
                    <a:pt x="2396" y="655"/>
                    <a:pt x="2395" y="647"/>
                    <a:pt x="2395" y="645"/>
                  </a:cubicBezTo>
                  <a:cubicBezTo>
                    <a:pt x="2396" y="641"/>
                    <a:pt x="2398" y="641"/>
                    <a:pt x="2398" y="635"/>
                  </a:cubicBezTo>
                  <a:cubicBezTo>
                    <a:pt x="2397" y="632"/>
                    <a:pt x="2397" y="627"/>
                    <a:pt x="2401" y="629"/>
                  </a:cubicBezTo>
                  <a:cubicBezTo>
                    <a:pt x="2401" y="626"/>
                    <a:pt x="2401" y="623"/>
                    <a:pt x="2403" y="622"/>
                  </a:cubicBezTo>
                  <a:cubicBezTo>
                    <a:pt x="2406" y="620"/>
                    <a:pt x="2405" y="616"/>
                    <a:pt x="2405" y="613"/>
                  </a:cubicBezTo>
                  <a:cubicBezTo>
                    <a:pt x="2405" y="610"/>
                    <a:pt x="2402" y="607"/>
                    <a:pt x="2401" y="604"/>
                  </a:cubicBezTo>
                  <a:cubicBezTo>
                    <a:pt x="2400" y="602"/>
                    <a:pt x="2401" y="600"/>
                    <a:pt x="2402" y="597"/>
                  </a:cubicBezTo>
                  <a:cubicBezTo>
                    <a:pt x="2398" y="595"/>
                    <a:pt x="2395" y="598"/>
                    <a:pt x="2397" y="603"/>
                  </a:cubicBezTo>
                  <a:cubicBezTo>
                    <a:pt x="2394" y="593"/>
                    <a:pt x="2389" y="605"/>
                    <a:pt x="2388" y="609"/>
                  </a:cubicBezTo>
                  <a:cubicBezTo>
                    <a:pt x="2387" y="612"/>
                    <a:pt x="2390" y="613"/>
                    <a:pt x="2390" y="615"/>
                  </a:cubicBezTo>
                  <a:cubicBezTo>
                    <a:pt x="2389" y="618"/>
                    <a:pt x="2387" y="622"/>
                    <a:pt x="2386" y="626"/>
                  </a:cubicBezTo>
                  <a:cubicBezTo>
                    <a:pt x="2385" y="631"/>
                    <a:pt x="2381" y="636"/>
                    <a:pt x="2377" y="638"/>
                  </a:cubicBezTo>
                  <a:cubicBezTo>
                    <a:pt x="2374" y="640"/>
                    <a:pt x="2371" y="641"/>
                    <a:pt x="2368" y="642"/>
                  </a:cubicBezTo>
                  <a:cubicBezTo>
                    <a:pt x="2365" y="642"/>
                    <a:pt x="2369" y="636"/>
                    <a:pt x="2370" y="636"/>
                  </a:cubicBezTo>
                  <a:cubicBezTo>
                    <a:pt x="2366" y="637"/>
                    <a:pt x="2364" y="637"/>
                    <a:pt x="2364" y="641"/>
                  </a:cubicBezTo>
                  <a:cubicBezTo>
                    <a:pt x="2364" y="644"/>
                    <a:pt x="2360" y="647"/>
                    <a:pt x="2359" y="649"/>
                  </a:cubicBezTo>
                  <a:cubicBezTo>
                    <a:pt x="2357" y="651"/>
                    <a:pt x="2359" y="653"/>
                    <a:pt x="2356" y="655"/>
                  </a:cubicBezTo>
                  <a:cubicBezTo>
                    <a:pt x="2352" y="657"/>
                    <a:pt x="2354" y="653"/>
                    <a:pt x="2351" y="653"/>
                  </a:cubicBezTo>
                  <a:cubicBezTo>
                    <a:pt x="2346" y="654"/>
                    <a:pt x="2336" y="653"/>
                    <a:pt x="2333" y="657"/>
                  </a:cubicBezTo>
                  <a:cubicBezTo>
                    <a:pt x="2329" y="663"/>
                    <a:pt x="2325" y="666"/>
                    <a:pt x="2319" y="666"/>
                  </a:cubicBezTo>
                  <a:cubicBezTo>
                    <a:pt x="2321" y="672"/>
                    <a:pt x="2313" y="675"/>
                    <a:pt x="2309" y="678"/>
                  </a:cubicBezTo>
                  <a:close/>
                  <a:moveTo>
                    <a:pt x="2301" y="950"/>
                  </a:moveTo>
                  <a:cubicBezTo>
                    <a:pt x="2299" y="952"/>
                    <a:pt x="2295" y="955"/>
                    <a:pt x="2293" y="957"/>
                  </a:cubicBezTo>
                  <a:cubicBezTo>
                    <a:pt x="2291" y="961"/>
                    <a:pt x="2293" y="962"/>
                    <a:pt x="2293" y="966"/>
                  </a:cubicBezTo>
                  <a:cubicBezTo>
                    <a:pt x="2294" y="968"/>
                    <a:pt x="2294" y="972"/>
                    <a:pt x="2294" y="975"/>
                  </a:cubicBezTo>
                  <a:cubicBezTo>
                    <a:pt x="2293" y="977"/>
                    <a:pt x="2298" y="980"/>
                    <a:pt x="2300" y="981"/>
                  </a:cubicBezTo>
                  <a:cubicBezTo>
                    <a:pt x="2299" y="977"/>
                    <a:pt x="2297" y="968"/>
                    <a:pt x="2304" y="971"/>
                  </a:cubicBezTo>
                  <a:cubicBezTo>
                    <a:pt x="2303" y="970"/>
                    <a:pt x="2296" y="966"/>
                    <a:pt x="2300" y="965"/>
                  </a:cubicBezTo>
                  <a:cubicBezTo>
                    <a:pt x="2303" y="964"/>
                    <a:pt x="2304" y="960"/>
                    <a:pt x="2300" y="959"/>
                  </a:cubicBezTo>
                  <a:cubicBezTo>
                    <a:pt x="2300" y="957"/>
                    <a:pt x="2301" y="956"/>
                    <a:pt x="2302" y="955"/>
                  </a:cubicBezTo>
                  <a:cubicBezTo>
                    <a:pt x="2302" y="953"/>
                    <a:pt x="2301" y="952"/>
                    <a:pt x="2301" y="950"/>
                  </a:cubicBezTo>
                  <a:close/>
                  <a:moveTo>
                    <a:pt x="2474" y="1179"/>
                  </a:moveTo>
                  <a:cubicBezTo>
                    <a:pt x="2470" y="1175"/>
                    <a:pt x="2476" y="1170"/>
                    <a:pt x="2469" y="1167"/>
                  </a:cubicBezTo>
                  <a:cubicBezTo>
                    <a:pt x="2468" y="1167"/>
                    <a:pt x="2464" y="1172"/>
                    <a:pt x="2464" y="1169"/>
                  </a:cubicBezTo>
                  <a:cubicBezTo>
                    <a:pt x="2463" y="1166"/>
                    <a:pt x="2462" y="1162"/>
                    <a:pt x="2461" y="1159"/>
                  </a:cubicBezTo>
                  <a:cubicBezTo>
                    <a:pt x="2459" y="1153"/>
                    <a:pt x="2459" y="1149"/>
                    <a:pt x="2454" y="1146"/>
                  </a:cubicBezTo>
                  <a:cubicBezTo>
                    <a:pt x="2452" y="1145"/>
                    <a:pt x="2438" y="1139"/>
                    <a:pt x="2438" y="1137"/>
                  </a:cubicBezTo>
                  <a:cubicBezTo>
                    <a:pt x="2438" y="1131"/>
                    <a:pt x="2439" y="1124"/>
                    <a:pt x="2435" y="1120"/>
                  </a:cubicBezTo>
                  <a:cubicBezTo>
                    <a:pt x="2430" y="1114"/>
                    <a:pt x="2430" y="1111"/>
                    <a:pt x="2430" y="1103"/>
                  </a:cubicBezTo>
                  <a:cubicBezTo>
                    <a:pt x="2430" y="1097"/>
                    <a:pt x="2423" y="1094"/>
                    <a:pt x="2419" y="1097"/>
                  </a:cubicBezTo>
                  <a:cubicBezTo>
                    <a:pt x="2418" y="1085"/>
                    <a:pt x="2414" y="1076"/>
                    <a:pt x="2409" y="1064"/>
                  </a:cubicBezTo>
                  <a:cubicBezTo>
                    <a:pt x="2404" y="1066"/>
                    <a:pt x="2403" y="1076"/>
                    <a:pt x="2402" y="1082"/>
                  </a:cubicBezTo>
                  <a:cubicBezTo>
                    <a:pt x="2400" y="1087"/>
                    <a:pt x="2401" y="1094"/>
                    <a:pt x="2402" y="1100"/>
                  </a:cubicBezTo>
                  <a:cubicBezTo>
                    <a:pt x="2402" y="1107"/>
                    <a:pt x="2398" y="1129"/>
                    <a:pt x="2388" y="1126"/>
                  </a:cubicBezTo>
                  <a:cubicBezTo>
                    <a:pt x="2385" y="1125"/>
                    <a:pt x="2382" y="1119"/>
                    <a:pt x="2378" y="1116"/>
                  </a:cubicBezTo>
                  <a:cubicBezTo>
                    <a:pt x="2372" y="1113"/>
                    <a:pt x="2365" y="1109"/>
                    <a:pt x="2359" y="1105"/>
                  </a:cubicBezTo>
                  <a:cubicBezTo>
                    <a:pt x="2353" y="1101"/>
                    <a:pt x="2355" y="1099"/>
                    <a:pt x="2357" y="1092"/>
                  </a:cubicBezTo>
                  <a:cubicBezTo>
                    <a:pt x="2358" y="1086"/>
                    <a:pt x="2362" y="1083"/>
                    <a:pt x="2366" y="1079"/>
                  </a:cubicBezTo>
                  <a:cubicBezTo>
                    <a:pt x="2359" y="1073"/>
                    <a:pt x="2358" y="1072"/>
                    <a:pt x="2350" y="1072"/>
                  </a:cubicBezTo>
                  <a:cubicBezTo>
                    <a:pt x="2344" y="1071"/>
                    <a:pt x="2337" y="1070"/>
                    <a:pt x="2331" y="1070"/>
                  </a:cubicBezTo>
                  <a:cubicBezTo>
                    <a:pt x="2331" y="1073"/>
                    <a:pt x="2331" y="1076"/>
                    <a:pt x="2332" y="1079"/>
                  </a:cubicBezTo>
                  <a:cubicBezTo>
                    <a:pt x="2325" y="1078"/>
                    <a:pt x="2318" y="1074"/>
                    <a:pt x="2314" y="1081"/>
                  </a:cubicBezTo>
                  <a:cubicBezTo>
                    <a:pt x="2310" y="1087"/>
                    <a:pt x="2309" y="1093"/>
                    <a:pt x="2307" y="1101"/>
                  </a:cubicBezTo>
                  <a:cubicBezTo>
                    <a:pt x="2301" y="1098"/>
                    <a:pt x="2295" y="1094"/>
                    <a:pt x="2289" y="1091"/>
                  </a:cubicBezTo>
                  <a:cubicBezTo>
                    <a:pt x="2286" y="1090"/>
                    <a:pt x="2279" y="1099"/>
                    <a:pt x="2277" y="1100"/>
                  </a:cubicBezTo>
                  <a:cubicBezTo>
                    <a:pt x="2267" y="1108"/>
                    <a:pt x="2254" y="1116"/>
                    <a:pt x="2249" y="1128"/>
                  </a:cubicBezTo>
                  <a:cubicBezTo>
                    <a:pt x="2247" y="1135"/>
                    <a:pt x="2247" y="1140"/>
                    <a:pt x="2241" y="1142"/>
                  </a:cubicBezTo>
                  <a:cubicBezTo>
                    <a:pt x="2232" y="1144"/>
                    <a:pt x="2224" y="1146"/>
                    <a:pt x="2216" y="1148"/>
                  </a:cubicBezTo>
                  <a:cubicBezTo>
                    <a:pt x="2210" y="1149"/>
                    <a:pt x="2207" y="1151"/>
                    <a:pt x="2202" y="1155"/>
                  </a:cubicBezTo>
                  <a:cubicBezTo>
                    <a:pt x="2196" y="1160"/>
                    <a:pt x="2194" y="1161"/>
                    <a:pt x="2191" y="1169"/>
                  </a:cubicBezTo>
                  <a:cubicBezTo>
                    <a:pt x="2190" y="1166"/>
                    <a:pt x="2189" y="1164"/>
                    <a:pt x="2188" y="1161"/>
                  </a:cubicBezTo>
                  <a:cubicBezTo>
                    <a:pt x="2184" y="1171"/>
                    <a:pt x="2181" y="1180"/>
                    <a:pt x="2186" y="1190"/>
                  </a:cubicBezTo>
                  <a:cubicBezTo>
                    <a:pt x="2188" y="1197"/>
                    <a:pt x="2187" y="1198"/>
                    <a:pt x="2185" y="1204"/>
                  </a:cubicBezTo>
                  <a:cubicBezTo>
                    <a:pt x="2184" y="1209"/>
                    <a:pt x="2187" y="1212"/>
                    <a:pt x="2189" y="1216"/>
                  </a:cubicBezTo>
                  <a:cubicBezTo>
                    <a:pt x="2193" y="1226"/>
                    <a:pt x="2197" y="1236"/>
                    <a:pt x="2198" y="1248"/>
                  </a:cubicBezTo>
                  <a:cubicBezTo>
                    <a:pt x="2199" y="1252"/>
                    <a:pt x="2203" y="1263"/>
                    <a:pt x="2201" y="1267"/>
                  </a:cubicBezTo>
                  <a:cubicBezTo>
                    <a:pt x="2201" y="1268"/>
                    <a:pt x="2191" y="1274"/>
                    <a:pt x="2196" y="1277"/>
                  </a:cubicBezTo>
                  <a:cubicBezTo>
                    <a:pt x="2200" y="1280"/>
                    <a:pt x="2204" y="1286"/>
                    <a:pt x="2209" y="1286"/>
                  </a:cubicBezTo>
                  <a:cubicBezTo>
                    <a:pt x="2213" y="1286"/>
                    <a:pt x="2219" y="1287"/>
                    <a:pt x="2223" y="1284"/>
                  </a:cubicBezTo>
                  <a:cubicBezTo>
                    <a:pt x="2228" y="1278"/>
                    <a:pt x="2229" y="1276"/>
                    <a:pt x="2236" y="1276"/>
                  </a:cubicBezTo>
                  <a:cubicBezTo>
                    <a:pt x="2241" y="1275"/>
                    <a:pt x="2246" y="1275"/>
                    <a:pt x="2251" y="1274"/>
                  </a:cubicBezTo>
                  <a:cubicBezTo>
                    <a:pt x="2255" y="1274"/>
                    <a:pt x="2258" y="1274"/>
                    <a:pt x="2262" y="1274"/>
                  </a:cubicBezTo>
                  <a:cubicBezTo>
                    <a:pt x="2263" y="1274"/>
                    <a:pt x="2265" y="1269"/>
                    <a:pt x="2266" y="1268"/>
                  </a:cubicBezTo>
                  <a:cubicBezTo>
                    <a:pt x="2267" y="1263"/>
                    <a:pt x="2275" y="1262"/>
                    <a:pt x="2279" y="1260"/>
                  </a:cubicBezTo>
                  <a:cubicBezTo>
                    <a:pt x="2283" y="1258"/>
                    <a:pt x="2289" y="1261"/>
                    <a:pt x="2292" y="1259"/>
                  </a:cubicBezTo>
                  <a:cubicBezTo>
                    <a:pt x="2295" y="1257"/>
                    <a:pt x="2301" y="1252"/>
                    <a:pt x="2304" y="1252"/>
                  </a:cubicBezTo>
                  <a:cubicBezTo>
                    <a:pt x="2316" y="1254"/>
                    <a:pt x="2326" y="1255"/>
                    <a:pt x="2337" y="1259"/>
                  </a:cubicBezTo>
                  <a:cubicBezTo>
                    <a:pt x="2344" y="1262"/>
                    <a:pt x="2345" y="1263"/>
                    <a:pt x="2349" y="1270"/>
                  </a:cubicBezTo>
                  <a:cubicBezTo>
                    <a:pt x="2351" y="1275"/>
                    <a:pt x="2354" y="1279"/>
                    <a:pt x="2357" y="1283"/>
                  </a:cubicBezTo>
                  <a:cubicBezTo>
                    <a:pt x="2363" y="1276"/>
                    <a:pt x="2368" y="1270"/>
                    <a:pt x="2373" y="1262"/>
                  </a:cubicBezTo>
                  <a:cubicBezTo>
                    <a:pt x="2376" y="1271"/>
                    <a:pt x="2370" y="1277"/>
                    <a:pt x="2366" y="1285"/>
                  </a:cubicBezTo>
                  <a:cubicBezTo>
                    <a:pt x="2373" y="1286"/>
                    <a:pt x="2373" y="1282"/>
                    <a:pt x="2376" y="1275"/>
                  </a:cubicBezTo>
                  <a:cubicBezTo>
                    <a:pt x="2376" y="1280"/>
                    <a:pt x="2375" y="1291"/>
                    <a:pt x="2380" y="1291"/>
                  </a:cubicBezTo>
                  <a:cubicBezTo>
                    <a:pt x="2384" y="1291"/>
                    <a:pt x="2387" y="1299"/>
                    <a:pt x="2387" y="1303"/>
                  </a:cubicBezTo>
                  <a:cubicBezTo>
                    <a:pt x="2390" y="1315"/>
                    <a:pt x="2399" y="1319"/>
                    <a:pt x="2410" y="1320"/>
                  </a:cubicBezTo>
                  <a:cubicBezTo>
                    <a:pt x="2416" y="1321"/>
                    <a:pt x="2417" y="1322"/>
                    <a:pt x="2423" y="1318"/>
                  </a:cubicBezTo>
                  <a:cubicBezTo>
                    <a:pt x="2429" y="1312"/>
                    <a:pt x="2428" y="1315"/>
                    <a:pt x="2434" y="1321"/>
                  </a:cubicBezTo>
                  <a:cubicBezTo>
                    <a:pt x="2436" y="1324"/>
                    <a:pt x="2443" y="1322"/>
                    <a:pt x="2445" y="1319"/>
                  </a:cubicBezTo>
                  <a:cubicBezTo>
                    <a:pt x="2450" y="1314"/>
                    <a:pt x="2451" y="1313"/>
                    <a:pt x="2458" y="1313"/>
                  </a:cubicBezTo>
                  <a:cubicBezTo>
                    <a:pt x="2471" y="1313"/>
                    <a:pt x="2470" y="1296"/>
                    <a:pt x="2472" y="1285"/>
                  </a:cubicBezTo>
                  <a:cubicBezTo>
                    <a:pt x="2473" y="1276"/>
                    <a:pt x="2483" y="1269"/>
                    <a:pt x="2485" y="1260"/>
                  </a:cubicBezTo>
                  <a:cubicBezTo>
                    <a:pt x="2488" y="1250"/>
                    <a:pt x="2494" y="1237"/>
                    <a:pt x="2494" y="1226"/>
                  </a:cubicBezTo>
                  <a:cubicBezTo>
                    <a:pt x="2494" y="1215"/>
                    <a:pt x="2491" y="1203"/>
                    <a:pt x="2489" y="1193"/>
                  </a:cubicBezTo>
                  <a:cubicBezTo>
                    <a:pt x="2484" y="1188"/>
                    <a:pt x="2479" y="1184"/>
                    <a:pt x="2474" y="1179"/>
                  </a:cubicBezTo>
                  <a:close/>
                  <a:moveTo>
                    <a:pt x="2281" y="1001"/>
                  </a:moveTo>
                  <a:cubicBezTo>
                    <a:pt x="2278" y="1008"/>
                    <a:pt x="2290" y="1005"/>
                    <a:pt x="2291" y="1004"/>
                  </a:cubicBezTo>
                  <a:cubicBezTo>
                    <a:pt x="2291" y="1000"/>
                    <a:pt x="2282" y="996"/>
                    <a:pt x="2281" y="1001"/>
                  </a:cubicBezTo>
                  <a:close/>
                  <a:moveTo>
                    <a:pt x="2321" y="1070"/>
                  </a:moveTo>
                  <a:cubicBezTo>
                    <a:pt x="2317" y="1072"/>
                    <a:pt x="2313" y="1067"/>
                    <a:pt x="2312" y="1074"/>
                  </a:cubicBezTo>
                  <a:cubicBezTo>
                    <a:pt x="2315" y="1074"/>
                    <a:pt x="2319" y="1076"/>
                    <a:pt x="2321" y="1074"/>
                  </a:cubicBezTo>
                  <a:cubicBezTo>
                    <a:pt x="2324" y="1072"/>
                    <a:pt x="2325" y="1068"/>
                    <a:pt x="2321" y="1070"/>
                  </a:cubicBezTo>
                  <a:close/>
                  <a:moveTo>
                    <a:pt x="2490" y="1014"/>
                  </a:moveTo>
                  <a:cubicBezTo>
                    <a:pt x="2492" y="1010"/>
                    <a:pt x="2492" y="1010"/>
                    <a:pt x="2490" y="1006"/>
                  </a:cubicBezTo>
                  <a:cubicBezTo>
                    <a:pt x="2490" y="1006"/>
                    <a:pt x="2488" y="1007"/>
                    <a:pt x="2487" y="1006"/>
                  </a:cubicBezTo>
                  <a:cubicBezTo>
                    <a:pt x="2487" y="1005"/>
                    <a:pt x="2486" y="1003"/>
                    <a:pt x="2485" y="1003"/>
                  </a:cubicBezTo>
                  <a:cubicBezTo>
                    <a:pt x="2482" y="1000"/>
                    <a:pt x="2477" y="997"/>
                    <a:pt x="2473" y="995"/>
                  </a:cubicBezTo>
                  <a:cubicBezTo>
                    <a:pt x="2472" y="999"/>
                    <a:pt x="2490" y="1002"/>
                    <a:pt x="2488" y="1011"/>
                  </a:cubicBezTo>
                  <a:cubicBezTo>
                    <a:pt x="2488" y="1012"/>
                    <a:pt x="2489" y="1013"/>
                    <a:pt x="2490" y="1014"/>
                  </a:cubicBezTo>
                  <a:close/>
                  <a:moveTo>
                    <a:pt x="2450" y="1341"/>
                  </a:moveTo>
                  <a:cubicBezTo>
                    <a:pt x="2448" y="1342"/>
                    <a:pt x="2441" y="1347"/>
                    <a:pt x="2439" y="1346"/>
                  </a:cubicBezTo>
                  <a:cubicBezTo>
                    <a:pt x="2434" y="1344"/>
                    <a:pt x="2430" y="1342"/>
                    <a:pt x="2426" y="1340"/>
                  </a:cubicBezTo>
                  <a:cubicBezTo>
                    <a:pt x="2425" y="1346"/>
                    <a:pt x="2426" y="1354"/>
                    <a:pt x="2429" y="1360"/>
                  </a:cubicBezTo>
                  <a:cubicBezTo>
                    <a:pt x="2432" y="1368"/>
                    <a:pt x="2435" y="1370"/>
                    <a:pt x="2442" y="1371"/>
                  </a:cubicBezTo>
                  <a:cubicBezTo>
                    <a:pt x="2451" y="1373"/>
                    <a:pt x="2459" y="1344"/>
                    <a:pt x="2450" y="1341"/>
                  </a:cubicBezTo>
                  <a:close/>
                  <a:moveTo>
                    <a:pt x="2463" y="1020"/>
                  </a:moveTo>
                  <a:cubicBezTo>
                    <a:pt x="2460" y="1020"/>
                    <a:pt x="2457" y="1019"/>
                    <a:pt x="2454" y="1021"/>
                  </a:cubicBezTo>
                  <a:cubicBezTo>
                    <a:pt x="2456" y="1025"/>
                    <a:pt x="2465" y="1028"/>
                    <a:pt x="2470" y="1027"/>
                  </a:cubicBezTo>
                  <a:cubicBezTo>
                    <a:pt x="2473" y="1026"/>
                    <a:pt x="2478" y="1024"/>
                    <a:pt x="2479" y="1021"/>
                  </a:cubicBezTo>
                  <a:cubicBezTo>
                    <a:pt x="2480" y="1020"/>
                    <a:pt x="2487" y="1020"/>
                    <a:pt x="2482" y="1016"/>
                  </a:cubicBezTo>
                  <a:cubicBezTo>
                    <a:pt x="2488" y="1015"/>
                    <a:pt x="2485" y="1010"/>
                    <a:pt x="2482" y="1008"/>
                  </a:cubicBezTo>
                  <a:cubicBezTo>
                    <a:pt x="2478" y="1005"/>
                    <a:pt x="2479" y="1013"/>
                    <a:pt x="2479" y="1015"/>
                  </a:cubicBezTo>
                  <a:cubicBezTo>
                    <a:pt x="2479" y="1015"/>
                    <a:pt x="2465" y="1025"/>
                    <a:pt x="2468" y="1017"/>
                  </a:cubicBezTo>
                  <a:cubicBezTo>
                    <a:pt x="2468" y="1016"/>
                    <a:pt x="2466" y="1020"/>
                    <a:pt x="2463" y="1020"/>
                  </a:cubicBezTo>
                  <a:close/>
                  <a:moveTo>
                    <a:pt x="2434" y="1019"/>
                  </a:moveTo>
                  <a:cubicBezTo>
                    <a:pt x="2432" y="1017"/>
                    <a:pt x="2433" y="1012"/>
                    <a:pt x="2430" y="1010"/>
                  </a:cubicBezTo>
                  <a:cubicBezTo>
                    <a:pt x="2426" y="1008"/>
                    <a:pt x="2423" y="1006"/>
                    <a:pt x="2420" y="1004"/>
                  </a:cubicBezTo>
                  <a:cubicBezTo>
                    <a:pt x="2414" y="1000"/>
                    <a:pt x="2408" y="999"/>
                    <a:pt x="2402" y="997"/>
                  </a:cubicBezTo>
                  <a:cubicBezTo>
                    <a:pt x="2393" y="994"/>
                    <a:pt x="2384" y="990"/>
                    <a:pt x="2375" y="987"/>
                  </a:cubicBezTo>
                  <a:cubicBezTo>
                    <a:pt x="2371" y="985"/>
                    <a:pt x="2364" y="988"/>
                    <a:pt x="2361" y="992"/>
                  </a:cubicBezTo>
                  <a:cubicBezTo>
                    <a:pt x="2360" y="994"/>
                    <a:pt x="2356" y="1001"/>
                    <a:pt x="2354" y="1001"/>
                  </a:cubicBezTo>
                  <a:cubicBezTo>
                    <a:pt x="2350" y="999"/>
                    <a:pt x="2349" y="999"/>
                    <a:pt x="2347" y="995"/>
                  </a:cubicBezTo>
                  <a:cubicBezTo>
                    <a:pt x="2345" y="990"/>
                    <a:pt x="2344" y="987"/>
                    <a:pt x="2344" y="982"/>
                  </a:cubicBezTo>
                  <a:cubicBezTo>
                    <a:pt x="2343" y="977"/>
                    <a:pt x="2342" y="978"/>
                    <a:pt x="2337" y="977"/>
                  </a:cubicBezTo>
                  <a:cubicBezTo>
                    <a:pt x="2330" y="975"/>
                    <a:pt x="2323" y="977"/>
                    <a:pt x="2319" y="984"/>
                  </a:cubicBezTo>
                  <a:cubicBezTo>
                    <a:pt x="2321" y="985"/>
                    <a:pt x="2324" y="985"/>
                    <a:pt x="2326" y="985"/>
                  </a:cubicBezTo>
                  <a:cubicBezTo>
                    <a:pt x="2328" y="986"/>
                    <a:pt x="2326" y="990"/>
                    <a:pt x="2328" y="990"/>
                  </a:cubicBezTo>
                  <a:cubicBezTo>
                    <a:pt x="2332" y="993"/>
                    <a:pt x="2338" y="991"/>
                    <a:pt x="2342" y="991"/>
                  </a:cubicBezTo>
                  <a:cubicBezTo>
                    <a:pt x="2342" y="992"/>
                    <a:pt x="2342" y="994"/>
                    <a:pt x="2342" y="995"/>
                  </a:cubicBezTo>
                  <a:cubicBezTo>
                    <a:pt x="2336" y="993"/>
                    <a:pt x="2333" y="994"/>
                    <a:pt x="2327" y="995"/>
                  </a:cubicBezTo>
                  <a:cubicBezTo>
                    <a:pt x="2329" y="1000"/>
                    <a:pt x="2332" y="1004"/>
                    <a:pt x="2334" y="1008"/>
                  </a:cubicBezTo>
                  <a:cubicBezTo>
                    <a:pt x="2336" y="1005"/>
                    <a:pt x="2339" y="1003"/>
                    <a:pt x="2341" y="1000"/>
                  </a:cubicBezTo>
                  <a:cubicBezTo>
                    <a:pt x="2342" y="1006"/>
                    <a:pt x="2342" y="1006"/>
                    <a:pt x="2347" y="1008"/>
                  </a:cubicBezTo>
                  <a:cubicBezTo>
                    <a:pt x="2353" y="1011"/>
                    <a:pt x="2359" y="1013"/>
                    <a:pt x="2365" y="1016"/>
                  </a:cubicBezTo>
                  <a:cubicBezTo>
                    <a:pt x="2368" y="1017"/>
                    <a:pt x="2374" y="1018"/>
                    <a:pt x="2375" y="1021"/>
                  </a:cubicBezTo>
                  <a:cubicBezTo>
                    <a:pt x="2378" y="1026"/>
                    <a:pt x="2380" y="1031"/>
                    <a:pt x="2382" y="1036"/>
                  </a:cubicBezTo>
                  <a:cubicBezTo>
                    <a:pt x="2374" y="1038"/>
                    <a:pt x="2374" y="1037"/>
                    <a:pt x="2373" y="1045"/>
                  </a:cubicBezTo>
                  <a:cubicBezTo>
                    <a:pt x="2378" y="1045"/>
                    <a:pt x="2384" y="1044"/>
                    <a:pt x="2389" y="1044"/>
                  </a:cubicBezTo>
                  <a:cubicBezTo>
                    <a:pt x="2392" y="1043"/>
                    <a:pt x="2394" y="1052"/>
                    <a:pt x="2398" y="1052"/>
                  </a:cubicBezTo>
                  <a:cubicBezTo>
                    <a:pt x="2403" y="1052"/>
                    <a:pt x="2409" y="1054"/>
                    <a:pt x="2414" y="1051"/>
                  </a:cubicBezTo>
                  <a:cubicBezTo>
                    <a:pt x="2417" y="1049"/>
                    <a:pt x="2418" y="1040"/>
                    <a:pt x="2420" y="1040"/>
                  </a:cubicBezTo>
                  <a:cubicBezTo>
                    <a:pt x="2424" y="1041"/>
                    <a:pt x="2433" y="1040"/>
                    <a:pt x="2435" y="1043"/>
                  </a:cubicBezTo>
                  <a:cubicBezTo>
                    <a:pt x="2440" y="1047"/>
                    <a:pt x="2444" y="1052"/>
                    <a:pt x="2448" y="1057"/>
                  </a:cubicBezTo>
                  <a:cubicBezTo>
                    <a:pt x="2452" y="1060"/>
                    <a:pt x="2456" y="1060"/>
                    <a:pt x="2461" y="1061"/>
                  </a:cubicBezTo>
                  <a:cubicBezTo>
                    <a:pt x="2464" y="1061"/>
                    <a:pt x="2469" y="1065"/>
                    <a:pt x="2472" y="1064"/>
                  </a:cubicBezTo>
                  <a:cubicBezTo>
                    <a:pt x="2470" y="1062"/>
                    <a:pt x="2464" y="1058"/>
                    <a:pt x="2467" y="1055"/>
                  </a:cubicBezTo>
                  <a:cubicBezTo>
                    <a:pt x="2464" y="1055"/>
                    <a:pt x="2460" y="1055"/>
                    <a:pt x="2462" y="1050"/>
                  </a:cubicBezTo>
                  <a:cubicBezTo>
                    <a:pt x="2454" y="1050"/>
                    <a:pt x="2455" y="1048"/>
                    <a:pt x="2451" y="1041"/>
                  </a:cubicBezTo>
                  <a:cubicBezTo>
                    <a:pt x="2451" y="1040"/>
                    <a:pt x="2447" y="1039"/>
                    <a:pt x="2446" y="1037"/>
                  </a:cubicBezTo>
                  <a:cubicBezTo>
                    <a:pt x="2444" y="1037"/>
                    <a:pt x="2444" y="1033"/>
                    <a:pt x="2443" y="1031"/>
                  </a:cubicBezTo>
                  <a:cubicBezTo>
                    <a:pt x="2445" y="1031"/>
                    <a:pt x="2448" y="1031"/>
                    <a:pt x="2450" y="1030"/>
                  </a:cubicBezTo>
                  <a:cubicBezTo>
                    <a:pt x="2451" y="1020"/>
                    <a:pt x="2438" y="1023"/>
                    <a:pt x="2434" y="1019"/>
                  </a:cubicBezTo>
                  <a:close/>
                  <a:moveTo>
                    <a:pt x="2406" y="496"/>
                  </a:moveTo>
                  <a:cubicBezTo>
                    <a:pt x="2406" y="501"/>
                    <a:pt x="2407" y="506"/>
                    <a:pt x="2404" y="511"/>
                  </a:cubicBezTo>
                  <a:cubicBezTo>
                    <a:pt x="2401" y="517"/>
                    <a:pt x="2404" y="517"/>
                    <a:pt x="2405" y="524"/>
                  </a:cubicBezTo>
                  <a:cubicBezTo>
                    <a:pt x="2406" y="528"/>
                    <a:pt x="2406" y="528"/>
                    <a:pt x="2404" y="531"/>
                  </a:cubicBezTo>
                  <a:cubicBezTo>
                    <a:pt x="2403" y="533"/>
                    <a:pt x="2404" y="536"/>
                    <a:pt x="2404" y="538"/>
                  </a:cubicBezTo>
                  <a:cubicBezTo>
                    <a:pt x="2404" y="544"/>
                    <a:pt x="2403" y="545"/>
                    <a:pt x="2406" y="551"/>
                  </a:cubicBezTo>
                  <a:cubicBezTo>
                    <a:pt x="2406" y="548"/>
                    <a:pt x="2406" y="543"/>
                    <a:pt x="2410" y="542"/>
                  </a:cubicBezTo>
                  <a:cubicBezTo>
                    <a:pt x="2414" y="541"/>
                    <a:pt x="2416" y="546"/>
                    <a:pt x="2416" y="550"/>
                  </a:cubicBezTo>
                  <a:cubicBezTo>
                    <a:pt x="2420" y="546"/>
                    <a:pt x="2415" y="539"/>
                    <a:pt x="2413" y="536"/>
                  </a:cubicBezTo>
                  <a:cubicBezTo>
                    <a:pt x="2410" y="531"/>
                    <a:pt x="2408" y="530"/>
                    <a:pt x="2410" y="525"/>
                  </a:cubicBezTo>
                  <a:cubicBezTo>
                    <a:pt x="2412" y="517"/>
                    <a:pt x="2412" y="515"/>
                    <a:pt x="2419" y="514"/>
                  </a:cubicBezTo>
                  <a:cubicBezTo>
                    <a:pt x="2423" y="513"/>
                    <a:pt x="2423" y="521"/>
                    <a:pt x="2427" y="521"/>
                  </a:cubicBezTo>
                  <a:cubicBezTo>
                    <a:pt x="2424" y="514"/>
                    <a:pt x="2422" y="509"/>
                    <a:pt x="2420" y="501"/>
                  </a:cubicBezTo>
                  <a:cubicBezTo>
                    <a:pt x="2419" y="498"/>
                    <a:pt x="2418" y="495"/>
                    <a:pt x="2417" y="491"/>
                  </a:cubicBezTo>
                  <a:cubicBezTo>
                    <a:pt x="2417" y="489"/>
                    <a:pt x="2414" y="487"/>
                    <a:pt x="2414" y="484"/>
                  </a:cubicBezTo>
                  <a:cubicBezTo>
                    <a:pt x="2412" y="477"/>
                    <a:pt x="2418" y="473"/>
                    <a:pt x="2415" y="466"/>
                  </a:cubicBezTo>
                  <a:cubicBezTo>
                    <a:pt x="2413" y="462"/>
                    <a:pt x="2415" y="451"/>
                    <a:pt x="2408" y="456"/>
                  </a:cubicBezTo>
                  <a:cubicBezTo>
                    <a:pt x="2411" y="459"/>
                    <a:pt x="2412" y="463"/>
                    <a:pt x="2409" y="466"/>
                  </a:cubicBezTo>
                  <a:cubicBezTo>
                    <a:pt x="2408" y="467"/>
                    <a:pt x="2408" y="465"/>
                    <a:pt x="2405" y="467"/>
                  </a:cubicBezTo>
                  <a:cubicBezTo>
                    <a:pt x="2403" y="468"/>
                    <a:pt x="2404" y="469"/>
                    <a:pt x="2405" y="472"/>
                  </a:cubicBezTo>
                  <a:cubicBezTo>
                    <a:pt x="2406" y="475"/>
                    <a:pt x="2403" y="482"/>
                    <a:pt x="2403" y="485"/>
                  </a:cubicBezTo>
                  <a:cubicBezTo>
                    <a:pt x="2402" y="489"/>
                    <a:pt x="2410" y="491"/>
                    <a:pt x="2406" y="496"/>
                  </a:cubicBezTo>
                  <a:close/>
                  <a:moveTo>
                    <a:pt x="2266" y="891"/>
                  </a:moveTo>
                  <a:cubicBezTo>
                    <a:pt x="2269" y="892"/>
                    <a:pt x="2272" y="886"/>
                    <a:pt x="2267" y="886"/>
                  </a:cubicBezTo>
                  <a:cubicBezTo>
                    <a:pt x="2266" y="887"/>
                    <a:pt x="2261" y="890"/>
                    <a:pt x="2266" y="891"/>
                  </a:cubicBezTo>
                  <a:close/>
                  <a:moveTo>
                    <a:pt x="2260" y="892"/>
                  </a:moveTo>
                  <a:cubicBezTo>
                    <a:pt x="2261" y="889"/>
                    <a:pt x="2263" y="886"/>
                    <a:pt x="2265" y="884"/>
                  </a:cubicBezTo>
                  <a:cubicBezTo>
                    <a:pt x="2267" y="882"/>
                    <a:pt x="2266" y="878"/>
                    <a:pt x="2266" y="876"/>
                  </a:cubicBezTo>
                  <a:cubicBezTo>
                    <a:pt x="2266" y="876"/>
                    <a:pt x="2266" y="876"/>
                    <a:pt x="2265" y="876"/>
                  </a:cubicBezTo>
                  <a:cubicBezTo>
                    <a:pt x="2264" y="881"/>
                    <a:pt x="2260" y="887"/>
                    <a:pt x="2260" y="892"/>
                  </a:cubicBezTo>
                  <a:close/>
                  <a:moveTo>
                    <a:pt x="2273" y="875"/>
                  </a:moveTo>
                  <a:cubicBezTo>
                    <a:pt x="2271" y="876"/>
                    <a:pt x="2269" y="875"/>
                    <a:pt x="2268" y="874"/>
                  </a:cubicBezTo>
                  <a:cubicBezTo>
                    <a:pt x="2268" y="876"/>
                    <a:pt x="2268" y="878"/>
                    <a:pt x="2269" y="880"/>
                  </a:cubicBezTo>
                  <a:cubicBezTo>
                    <a:pt x="2272" y="877"/>
                    <a:pt x="2270" y="885"/>
                    <a:pt x="2273" y="887"/>
                  </a:cubicBezTo>
                  <a:cubicBezTo>
                    <a:pt x="2273" y="886"/>
                    <a:pt x="2273" y="884"/>
                    <a:pt x="2273" y="883"/>
                  </a:cubicBezTo>
                  <a:cubicBezTo>
                    <a:pt x="2274" y="884"/>
                    <a:pt x="2274" y="885"/>
                    <a:pt x="2275" y="887"/>
                  </a:cubicBezTo>
                  <a:cubicBezTo>
                    <a:pt x="2277" y="884"/>
                    <a:pt x="2273" y="879"/>
                    <a:pt x="2273" y="875"/>
                  </a:cubicBezTo>
                  <a:close/>
                  <a:moveTo>
                    <a:pt x="2262" y="868"/>
                  </a:moveTo>
                  <a:cubicBezTo>
                    <a:pt x="2262" y="870"/>
                    <a:pt x="2264" y="871"/>
                    <a:pt x="2266" y="873"/>
                  </a:cubicBezTo>
                  <a:cubicBezTo>
                    <a:pt x="2266" y="871"/>
                    <a:pt x="2266" y="869"/>
                    <a:pt x="2266" y="868"/>
                  </a:cubicBezTo>
                  <a:cubicBezTo>
                    <a:pt x="2263" y="868"/>
                    <a:pt x="2264" y="864"/>
                    <a:pt x="2259" y="865"/>
                  </a:cubicBezTo>
                  <a:cubicBezTo>
                    <a:pt x="2260" y="867"/>
                    <a:pt x="2260" y="869"/>
                    <a:pt x="2258" y="871"/>
                  </a:cubicBezTo>
                  <a:cubicBezTo>
                    <a:pt x="2259" y="870"/>
                    <a:pt x="2261" y="869"/>
                    <a:pt x="2262" y="868"/>
                  </a:cubicBezTo>
                  <a:close/>
                  <a:moveTo>
                    <a:pt x="2267" y="865"/>
                  </a:moveTo>
                  <a:cubicBezTo>
                    <a:pt x="2267" y="868"/>
                    <a:pt x="2270" y="869"/>
                    <a:pt x="2272" y="871"/>
                  </a:cubicBezTo>
                  <a:cubicBezTo>
                    <a:pt x="2274" y="873"/>
                    <a:pt x="2272" y="873"/>
                    <a:pt x="2273" y="875"/>
                  </a:cubicBezTo>
                  <a:cubicBezTo>
                    <a:pt x="2278" y="882"/>
                    <a:pt x="2278" y="873"/>
                    <a:pt x="2277" y="868"/>
                  </a:cubicBezTo>
                  <a:cubicBezTo>
                    <a:pt x="2276" y="863"/>
                    <a:pt x="2271" y="865"/>
                    <a:pt x="2267" y="865"/>
                  </a:cubicBezTo>
                  <a:close/>
                  <a:moveTo>
                    <a:pt x="2249" y="872"/>
                  </a:moveTo>
                  <a:cubicBezTo>
                    <a:pt x="2249" y="880"/>
                    <a:pt x="2248" y="887"/>
                    <a:pt x="2257" y="882"/>
                  </a:cubicBezTo>
                  <a:cubicBezTo>
                    <a:pt x="2255" y="885"/>
                    <a:pt x="2250" y="891"/>
                    <a:pt x="2255" y="893"/>
                  </a:cubicBezTo>
                  <a:cubicBezTo>
                    <a:pt x="2257" y="894"/>
                    <a:pt x="2256" y="896"/>
                    <a:pt x="2258" y="896"/>
                  </a:cubicBezTo>
                  <a:cubicBezTo>
                    <a:pt x="2261" y="896"/>
                    <a:pt x="2260" y="892"/>
                    <a:pt x="2260" y="890"/>
                  </a:cubicBezTo>
                  <a:cubicBezTo>
                    <a:pt x="2260" y="887"/>
                    <a:pt x="2263" y="881"/>
                    <a:pt x="2262" y="879"/>
                  </a:cubicBezTo>
                  <a:cubicBezTo>
                    <a:pt x="2259" y="874"/>
                    <a:pt x="2258" y="873"/>
                    <a:pt x="2253" y="871"/>
                  </a:cubicBezTo>
                  <a:cubicBezTo>
                    <a:pt x="2252" y="871"/>
                    <a:pt x="2250" y="872"/>
                    <a:pt x="2249" y="872"/>
                  </a:cubicBezTo>
                  <a:close/>
                  <a:moveTo>
                    <a:pt x="2229" y="984"/>
                  </a:moveTo>
                  <a:cubicBezTo>
                    <a:pt x="2228" y="987"/>
                    <a:pt x="2229" y="989"/>
                    <a:pt x="2227" y="993"/>
                  </a:cubicBezTo>
                  <a:cubicBezTo>
                    <a:pt x="2225" y="998"/>
                    <a:pt x="2223" y="998"/>
                    <a:pt x="2226" y="1003"/>
                  </a:cubicBezTo>
                  <a:cubicBezTo>
                    <a:pt x="2228" y="1005"/>
                    <a:pt x="2232" y="1002"/>
                    <a:pt x="2231" y="1007"/>
                  </a:cubicBezTo>
                  <a:cubicBezTo>
                    <a:pt x="2231" y="1010"/>
                    <a:pt x="2228" y="1019"/>
                    <a:pt x="2229" y="1021"/>
                  </a:cubicBezTo>
                  <a:cubicBezTo>
                    <a:pt x="2230" y="1022"/>
                    <a:pt x="2237" y="1023"/>
                    <a:pt x="2238" y="1021"/>
                  </a:cubicBezTo>
                  <a:cubicBezTo>
                    <a:pt x="2238" y="1020"/>
                    <a:pt x="2236" y="1017"/>
                    <a:pt x="2237" y="1016"/>
                  </a:cubicBezTo>
                  <a:cubicBezTo>
                    <a:pt x="2237" y="1015"/>
                    <a:pt x="2238" y="1013"/>
                    <a:pt x="2238" y="1012"/>
                  </a:cubicBezTo>
                  <a:cubicBezTo>
                    <a:pt x="2239" y="1009"/>
                    <a:pt x="2238" y="1005"/>
                    <a:pt x="2238" y="1002"/>
                  </a:cubicBezTo>
                  <a:cubicBezTo>
                    <a:pt x="2239" y="999"/>
                    <a:pt x="2234" y="996"/>
                    <a:pt x="2241" y="996"/>
                  </a:cubicBezTo>
                  <a:cubicBezTo>
                    <a:pt x="2244" y="995"/>
                    <a:pt x="2241" y="1002"/>
                    <a:pt x="2242" y="1003"/>
                  </a:cubicBezTo>
                  <a:cubicBezTo>
                    <a:pt x="2243" y="1007"/>
                    <a:pt x="2247" y="1006"/>
                    <a:pt x="2246" y="1010"/>
                  </a:cubicBezTo>
                  <a:cubicBezTo>
                    <a:pt x="2245" y="1014"/>
                    <a:pt x="2248" y="1015"/>
                    <a:pt x="2251" y="1014"/>
                  </a:cubicBezTo>
                  <a:cubicBezTo>
                    <a:pt x="2249" y="1015"/>
                    <a:pt x="2257" y="1008"/>
                    <a:pt x="2256" y="1010"/>
                  </a:cubicBezTo>
                  <a:cubicBezTo>
                    <a:pt x="2258" y="1005"/>
                    <a:pt x="2253" y="1008"/>
                    <a:pt x="2252" y="1004"/>
                  </a:cubicBezTo>
                  <a:cubicBezTo>
                    <a:pt x="2251" y="1003"/>
                    <a:pt x="2254" y="1001"/>
                    <a:pt x="2253" y="1000"/>
                  </a:cubicBezTo>
                  <a:cubicBezTo>
                    <a:pt x="2252" y="998"/>
                    <a:pt x="2251" y="996"/>
                    <a:pt x="2250" y="994"/>
                  </a:cubicBezTo>
                  <a:cubicBezTo>
                    <a:pt x="2249" y="991"/>
                    <a:pt x="2247" y="991"/>
                    <a:pt x="2245" y="989"/>
                  </a:cubicBezTo>
                  <a:cubicBezTo>
                    <a:pt x="2252" y="992"/>
                    <a:pt x="2255" y="978"/>
                    <a:pt x="2261" y="982"/>
                  </a:cubicBezTo>
                  <a:cubicBezTo>
                    <a:pt x="2263" y="975"/>
                    <a:pt x="2257" y="979"/>
                    <a:pt x="2255" y="979"/>
                  </a:cubicBezTo>
                  <a:cubicBezTo>
                    <a:pt x="2252" y="979"/>
                    <a:pt x="2252" y="980"/>
                    <a:pt x="2250" y="981"/>
                  </a:cubicBezTo>
                  <a:cubicBezTo>
                    <a:pt x="2247" y="982"/>
                    <a:pt x="2248" y="979"/>
                    <a:pt x="2246" y="982"/>
                  </a:cubicBezTo>
                  <a:cubicBezTo>
                    <a:pt x="2239" y="989"/>
                    <a:pt x="2232" y="976"/>
                    <a:pt x="2237" y="970"/>
                  </a:cubicBezTo>
                  <a:cubicBezTo>
                    <a:pt x="2239" y="967"/>
                    <a:pt x="2243" y="970"/>
                    <a:pt x="2246" y="970"/>
                  </a:cubicBezTo>
                  <a:cubicBezTo>
                    <a:pt x="2250" y="969"/>
                    <a:pt x="2255" y="968"/>
                    <a:pt x="2259" y="970"/>
                  </a:cubicBezTo>
                  <a:cubicBezTo>
                    <a:pt x="2267" y="975"/>
                    <a:pt x="2272" y="965"/>
                    <a:pt x="2275" y="958"/>
                  </a:cubicBezTo>
                  <a:cubicBezTo>
                    <a:pt x="2271" y="958"/>
                    <a:pt x="2268" y="963"/>
                    <a:pt x="2265" y="965"/>
                  </a:cubicBezTo>
                  <a:cubicBezTo>
                    <a:pt x="2263" y="967"/>
                    <a:pt x="2260" y="965"/>
                    <a:pt x="2258" y="964"/>
                  </a:cubicBezTo>
                  <a:cubicBezTo>
                    <a:pt x="2256" y="964"/>
                    <a:pt x="2256" y="966"/>
                    <a:pt x="2254" y="965"/>
                  </a:cubicBezTo>
                  <a:cubicBezTo>
                    <a:pt x="2250" y="964"/>
                    <a:pt x="2243" y="960"/>
                    <a:pt x="2240" y="962"/>
                  </a:cubicBezTo>
                  <a:cubicBezTo>
                    <a:pt x="2235" y="965"/>
                    <a:pt x="2234" y="968"/>
                    <a:pt x="2232" y="973"/>
                  </a:cubicBezTo>
                  <a:cubicBezTo>
                    <a:pt x="2235" y="978"/>
                    <a:pt x="2230" y="980"/>
                    <a:pt x="2229" y="984"/>
                  </a:cubicBezTo>
                  <a:close/>
                  <a:moveTo>
                    <a:pt x="2237" y="857"/>
                  </a:moveTo>
                  <a:cubicBezTo>
                    <a:pt x="2239" y="861"/>
                    <a:pt x="2241" y="865"/>
                    <a:pt x="2244" y="869"/>
                  </a:cubicBezTo>
                  <a:cubicBezTo>
                    <a:pt x="2248" y="863"/>
                    <a:pt x="2248" y="861"/>
                    <a:pt x="2242" y="857"/>
                  </a:cubicBezTo>
                  <a:cubicBezTo>
                    <a:pt x="2241" y="857"/>
                    <a:pt x="2239" y="857"/>
                    <a:pt x="2237" y="857"/>
                  </a:cubicBezTo>
                  <a:close/>
                  <a:moveTo>
                    <a:pt x="2193" y="1042"/>
                  </a:moveTo>
                  <a:cubicBezTo>
                    <a:pt x="2193" y="1047"/>
                    <a:pt x="2197" y="1051"/>
                    <a:pt x="2200" y="1046"/>
                  </a:cubicBezTo>
                  <a:cubicBezTo>
                    <a:pt x="2203" y="1042"/>
                    <a:pt x="2196" y="1041"/>
                    <a:pt x="2193" y="1042"/>
                  </a:cubicBezTo>
                  <a:close/>
                  <a:moveTo>
                    <a:pt x="2393" y="576"/>
                  </a:moveTo>
                  <a:cubicBezTo>
                    <a:pt x="2393" y="578"/>
                    <a:pt x="2393" y="581"/>
                    <a:pt x="2391" y="582"/>
                  </a:cubicBezTo>
                  <a:cubicBezTo>
                    <a:pt x="2389" y="584"/>
                    <a:pt x="2388" y="584"/>
                    <a:pt x="2387" y="587"/>
                  </a:cubicBezTo>
                  <a:cubicBezTo>
                    <a:pt x="2387" y="588"/>
                    <a:pt x="2390" y="597"/>
                    <a:pt x="2391" y="597"/>
                  </a:cubicBezTo>
                  <a:cubicBezTo>
                    <a:pt x="2392" y="597"/>
                    <a:pt x="2393" y="593"/>
                    <a:pt x="2395" y="594"/>
                  </a:cubicBezTo>
                  <a:cubicBezTo>
                    <a:pt x="2396" y="594"/>
                    <a:pt x="2399" y="594"/>
                    <a:pt x="2398" y="592"/>
                  </a:cubicBezTo>
                  <a:cubicBezTo>
                    <a:pt x="2396" y="589"/>
                    <a:pt x="2391" y="591"/>
                    <a:pt x="2392" y="586"/>
                  </a:cubicBezTo>
                  <a:cubicBezTo>
                    <a:pt x="2394" y="585"/>
                    <a:pt x="2397" y="588"/>
                    <a:pt x="2398" y="587"/>
                  </a:cubicBezTo>
                  <a:cubicBezTo>
                    <a:pt x="2400" y="587"/>
                    <a:pt x="2403" y="584"/>
                    <a:pt x="2404" y="586"/>
                  </a:cubicBezTo>
                  <a:cubicBezTo>
                    <a:pt x="2406" y="588"/>
                    <a:pt x="2413" y="593"/>
                    <a:pt x="2415" y="592"/>
                  </a:cubicBezTo>
                  <a:cubicBezTo>
                    <a:pt x="2415" y="592"/>
                    <a:pt x="2417" y="586"/>
                    <a:pt x="2417" y="585"/>
                  </a:cubicBezTo>
                  <a:cubicBezTo>
                    <a:pt x="2418" y="584"/>
                    <a:pt x="2421" y="582"/>
                    <a:pt x="2423" y="582"/>
                  </a:cubicBezTo>
                  <a:cubicBezTo>
                    <a:pt x="2428" y="582"/>
                    <a:pt x="2431" y="581"/>
                    <a:pt x="2434" y="577"/>
                  </a:cubicBezTo>
                  <a:cubicBezTo>
                    <a:pt x="2426" y="578"/>
                    <a:pt x="2432" y="570"/>
                    <a:pt x="2431" y="567"/>
                  </a:cubicBezTo>
                  <a:cubicBezTo>
                    <a:pt x="2425" y="573"/>
                    <a:pt x="2425" y="571"/>
                    <a:pt x="2417" y="568"/>
                  </a:cubicBezTo>
                  <a:cubicBezTo>
                    <a:pt x="2412" y="565"/>
                    <a:pt x="2410" y="560"/>
                    <a:pt x="2406" y="555"/>
                  </a:cubicBezTo>
                  <a:cubicBezTo>
                    <a:pt x="2401" y="549"/>
                    <a:pt x="2403" y="563"/>
                    <a:pt x="2404" y="565"/>
                  </a:cubicBezTo>
                  <a:cubicBezTo>
                    <a:pt x="2405" y="567"/>
                    <a:pt x="2401" y="569"/>
                    <a:pt x="2401" y="572"/>
                  </a:cubicBezTo>
                  <a:cubicBezTo>
                    <a:pt x="2401" y="574"/>
                    <a:pt x="2401" y="576"/>
                    <a:pt x="2400" y="578"/>
                  </a:cubicBezTo>
                  <a:cubicBezTo>
                    <a:pt x="2398" y="577"/>
                    <a:pt x="2395" y="577"/>
                    <a:pt x="2393" y="576"/>
                  </a:cubicBezTo>
                  <a:close/>
                  <a:moveTo>
                    <a:pt x="1380" y="442"/>
                  </a:moveTo>
                  <a:cubicBezTo>
                    <a:pt x="1380" y="444"/>
                    <a:pt x="1383" y="449"/>
                    <a:pt x="1385" y="448"/>
                  </a:cubicBezTo>
                  <a:cubicBezTo>
                    <a:pt x="1388" y="448"/>
                    <a:pt x="1387" y="444"/>
                    <a:pt x="1385" y="443"/>
                  </a:cubicBezTo>
                  <a:cubicBezTo>
                    <a:pt x="1384" y="440"/>
                    <a:pt x="1382" y="441"/>
                    <a:pt x="1380" y="442"/>
                  </a:cubicBezTo>
                  <a:close/>
                  <a:moveTo>
                    <a:pt x="1572" y="654"/>
                  </a:moveTo>
                  <a:cubicBezTo>
                    <a:pt x="1569" y="655"/>
                    <a:pt x="1566" y="658"/>
                    <a:pt x="1563" y="658"/>
                  </a:cubicBezTo>
                  <a:cubicBezTo>
                    <a:pt x="1561" y="658"/>
                    <a:pt x="1555" y="656"/>
                    <a:pt x="1554" y="659"/>
                  </a:cubicBezTo>
                  <a:cubicBezTo>
                    <a:pt x="1550" y="667"/>
                    <a:pt x="1566" y="662"/>
                    <a:pt x="1568" y="662"/>
                  </a:cubicBezTo>
                  <a:cubicBezTo>
                    <a:pt x="1566" y="658"/>
                    <a:pt x="1570" y="656"/>
                    <a:pt x="1572" y="654"/>
                  </a:cubicBezTo>
                  <a:close/>
                  <a:moveTo>
                    <a:pt x="1508" y="661"/>
                  </a:moveTo>
                  <a:cubicBezTo>
                    <a:pt x="1508" y="658"/>
                    <a:pt x="1502" y="657"/>
                    <a:pt x="1499" y="657"/>
                  </a:cubicBezTo>
                  <a:cubicBezTo>
                    <a:pt x="1494" y="658"/>
                    <a:pt x="1493" y="657"/>
                    <a:pt x="1488" y="654"/>
                  </a:cubicBezTo>
                  <a:cubicBezTo>
                    <a:pt x="1487" y="655"/>
                    <a:pt x="1486" y="657"/>
                    <a:pt x="1486" y="658"/>
                  </a:cubicBezTo>
                  <a:cubicBezTo>
                    <a:pt x="1494" y="660"/>
                    <a:pt x="1500" y="661"/>
                    <a:pt x="1508" y="661"/>
                  </a:cubicBezTo>
                  <a:close/>
                  <a:moveTo>
                    <a:pt x="1390" y="441"/>
                  </a:moveTo>
                  <a:cubicBezTo>
                    <a:pt x="1389" y="443"/>
                    <a:pt x="1390" y="447"/>
                    <a:pt x="1393" y="447"/>
                  </a:cubicBezTo>
                  <a:cubicBezTo>
                    <a:pt x="1396" y="446"/>
                    <a:pt x="1395" y="449"/>
                    <a:pt x="1396" y="452"/>
                  </a:cubicBezTo>
                  <a:cubicBezTo>
                    <a:pt x="1397" y="449"/>
                    <a:pt x="1396" y="445"/>
                    <a:pt x="1400" y="444"/>
                  </a:cubicBezTo>
                  <a:cubicBezTo>
                    <a:pt x="1399" y="444"/>
                    <a:pt x="1399" y="442"/>
                    <a:pt x="1398" y="442"/>
                  </a:cubicBezTo>
                  <a:cubicBezTo>
                    <a:pt x="1409" y="440"/>
                    <a:pt x="1391" y="430"/>
                    <a:pt x="1396" y="440"/>
                  </a:cubicBezTo>
                  <a:cubicBezTo>
                    <a:pt x="1394" y="440"/>
                    <a:pt x="1393" y="439"/>
                    <a:pt x="1395" y="437"/>
                  </a:cubicBezTo>
                  <a:cubicBezTo>
                    <a:pt x="1394" y="437"/>
                    <a:pt x="1393" y="437"/>
                    <a:pt x="1392" y="437"/>
                  </a:cubicBezTo>
                  <a:cubicBezTo>
                    <a:pt x="1392" y="439"/>
                    <a:pt x="1392" y="440"/>
                    <a:pt x="1390" y="441"/>
                  </a:cubicBezTo>
                  <a:close/>
                  <a:moveTo>
                    <a:pt x="1485" y="406"/>
                  </a:moveTo>
                  <a:cubicBezTo>
                    <a:pt x="1480" y="404"/>
                    <a:pt x="1478" y="404"/>
                    <a:pt x="1472" y="406"/>
                  </a:cubicBezTo>
                  <a:cubicBezTo>
                    <a:pt x="1474" y="408"/>
                    <a:pt x="1476" y="410"/>
                    <a:pt x="1474" y="413"/>
                  </a:cubicBezTo>
                  <a:cubicBezTo>
                    <a:pt x="1477" y="409"/>
                    <a:pt x="1481" y="408"/>
                    <a:pt x="1485" y="406"/>
                  </a:cubicBezTo>
                  <a:close/>
                  <a:moveTo>
                    <a:pt x="1370" y="608"/>
                  </a:moveTo>
                  <a:cubicBezTo>
                    <a:pt x="1370" y="609"/>
                    <a:pt x="1368" y="612"/>
                    <a:pt x="1368" y="613"/>
                  </a:cubicBezTo>
                  <a:cubicBezTo>
                    <a:pt x="1368" y="613"/>
                    <a:pt x="1370" y="614"/>
                    <a:pt x="1370" y="615"/>
                  </a:cubicBezTo>
                  <a:cubicBezTo>
                    <a:pt x="1369" y="619"/>
                    <a:pt x="1366" y="619"/>
                    <a:pt x="1369" y="622"/>
                  </a:cubicBezTo>
                  <a:cubicBezTo>
                    <a:pt x="1372" y="624"/>
                    <a:pt x="1374" y="624"/>
                    <a:pt x="1374" y="621"/>
                  </a:cubicBezTo>
                  <a:cubicBezTo>
                    <a:pt x="1374" y="618"/>
                    <a:pt x="1378" y="620"/>
                    <a:pt x="1378" y="617"/>
                  </a:cubicBezTo>
                  <a:cubicBezTo>
                    <a:pt x="1379" y="613"/>
                    <a:pt x="1379" y="609"/>
                    <a:pt x="1380" y="605"/>
                  </a:cubicBezTo>
                  <a:cubicBezTo>
                    <a:pt x="1381" y="597"/>
                    <a:pt x="1371" y="602"/>
                    <a:pt x="1369" y="603"/>
                  </a:cubicBezTo>
                  <a:cubicBezTo>
                    <a:pt x="1368" y="603"/>
                    <a:pt x="1368" y="602"/>
                    <a:pt x="1367" y="602"/>
                  </a:cubicBezTo>
                  <a:cubicBezTo>
                    <a:pt x="1365" y="606"/>
                    <a:pt x="1370" y="605"/>
                    <a:pt x="1370" y="608"/>
                  </a:cubicBezTo>
                  <a:close/>
                  <a:moveTo>
                    <a:pt x="2772" y="338"/>
                  </a:moveTo>
                  <a:cubicBezTo>
                    <a:pt x="2771" y="338"/>
                    <a:pt x="2764" y="336"/>
                    <a:pt x="2763" y="337"/>
                  </a:cubicBezTo>
                  <a:cubicBezTo>
                    <a:pt x="2761" y="339"/>
                    <a:pt x="2763" y="342"/>
                    <a:pt x="2764" y="343"/>
                  </a:cubicBezTo>
                  <a:cubicBezTo>
                    <a:pt x="2768" y="347"/>
                    <a:pt x="2774" y="342"/>
                    <a:pt x="2777" y="345"/>
                  </a:cubicBezTo>
                  <a:cubicBezTo>
                    <a:pt x="2780" y="349"/>
                    <a:pt x="2785" y="351"/>
                    <a:pt x="2787" y="344"/>
                  </a:cubicBezTo>
                  <a:cubicBezTo>
                    <a:pt x="2783" y="342"/>
                    <a:pt x="2777" y="338"/>
                    <a:pt x="2772" y="338"/>
                  </a:cubicBezTo>
                  <a:close/>
                  <a:moveTo>
                    <a:pt x="1444" y="425"/>
                  </a:moveTo>
                  <a:cubicBezTo>
                    <a:pt x="1446" y="423"/>
                    <a:pt x="1448" y="421"/>
                    <a:pt x="1450" y="420"/>
                  </a:cubicBezTo>
                  <a:cubicBezTo>
                    <a:pt x="1448" y="417"/>
                    <a:pt x="1450" y="415"/>
                    <a:pt x="1452" y="413"/>
                  </a:cubicBezTo>
                  <a:cubicBezTo>
                    <a:pt x="1444" y="411"/>
                    <a:pt x="1444" y="419"/>
                    <a:pt x="1444" y="425"/>
                  </a:cubicBezTo>
                  <a:close/>
                  <a:moveTo>
                    <a:pt x="1460" y="387"/>
                  </a:moveTo>
                  <a:cubicBezTo>
                    <a:pt x="1460" y="386"/>
                    <a:pt x="1460" y="385"/>
                    <a:pt x="1460" y="384"/>
                  </a:cubicBezTo>
                  <a:cubicBezTo>
                    <a:pt x="1460" y="384"/>
                    <a:pt x="1460" y="384"/>
                    <a:pt x="1461" y="384"/>
                  </a:cubicBezTo>
                  <a:cubicBezTo>
                    <a:pt x="1460" y="379"/>
                    <a:pt x="1453" y="383"/>
                    <a:pt x="1460" y="387"/>
                  </a:cubicBezTo>
                  <a:close/>
                  <a:moveTo>
                    <a:pt x="1370" y="589"/>
                  </a:moveTo>
                  <a:cubicBezTo>
                    <a:pt x="1367" y="591"/>
                    <a:pt x="1372" y="596"/>
                    <a:pt x="1375" y="596"/>
                  </a:cubicBezTo>
                  <a:cubicBezTo>
                    <a:pt x="1377" y="590"/>
                    <a:pt x="1377" y="587"/>
                    <a:pt x="1376" y="581"/>
                  </a:cubicBezTo>
                  <a:cubicBezTo>
                    <a:pt x="1374" y="581"/>
                    <a:pt x="1376" y="583"/>
                    <a:pt x="1375" y="585"/>
                  </a:cubicBezTo>
                  <a:cubicBezTo>
                    <a:pt x="1374" y="587"/>
                    <a:pt x="1371" y="588"/>
                    <a:pt x="1370" y="589"/>
                  </a:cubicBezTo>
                  <a:close/>
                  <a:moveTo>
                    <a:pt x="2508" y="1024"/>
                  </a:moveTo>
                  <a:cubicBezTo>
                    <a:pt x="2506" y="1023"/>
                    <a:pt x="2506" y="1019"/>
                    <a:pt x="2503" y="1018"/>
                  </a:cubicBezTo>
                  <a:cubicBezTo>
                    <a:pt x="2503" y="1021"/>
                    <a:pt x="2503" y="1023"/>
                    <a:pt x="2505" y="1024"/>
                  </a:cubicBezTo>
                  <a:cubicBezTo>
                    <a:pt x="2506" y="1026"/>
                    <a:pt x="2505" y="1028"/>
                    <a:pt x="2506" y="1029"/>
                  </a:cubicBezTo>
                  <a:cubicBezTo>
                    <a:pt x="2508" y="1031"/>
                    <a:pt x="2515" y="1033"/>
                    <a:pt x="2513" y="1028"/>
                  </a:cubicBezTo>
                  <a:cubicBezTo>
                    <a:pt x="2512" y="1026"/>
                    <a:pt x="2510" y="1024"/>
                    <a:pt x="2508" y="1024"/>
                  </a:cubicBezTo>
                  <a:close/>
                  <a:moveTo>
                    <a:pt x="2341" y="676"/>
                  </a:moveTo>
                  <a:cubicBezTo>
                    <a:pt x="2342" y="675"/>
                    <a:pt x="2344" y="679"/>
                    <a:pt x="2345" y="678"/>
                  </a:cubicBezTo>
                  <a:cubicBezTo>
                    <a:pt x="2346" y="676"/>
                    <a:pt x="2349" y="674"/>
                    <a:pt x="2349" y="672"/>
                  </a:cubicBezTo>
                  <a:cubicBezTo>
                    <a:pt x="2349" y="663"/>
                    <a:pt x="2337" y="671"/>
                    <a:pt x="2335" y="670"/>
                  </a:cubicBezTo>
                  <a:cubicBezTo>
                    <a:pt x="2332" y="676"/>
                    <a:pt x="2329" y="674"/>
                    <a:pt x="2332" y="682"/>
                  </a:cubicBezTo>
                  <a:cubicBezTo>
                    <a:pt x="2337" y="685"/>
                    <a:pt x="2337" y="677"/>
                    <a:pt x="2341" y="676"/>
                  </a:cubicBezTo>
                  <a:close/>
                  <a:moveTo>
                    <a:pt x="2295" y="1000"/>
                  </a:moveTo>
                  <a:cubicBezTo>
                    <a:pt x="2292" y="1005"/>
                    <a:pt x="2299" y="1005"/>
                    <a:pt x="2301" y="1004"/>
                  </a:cubicBezTo>
                  <a:cubicBezTo>
                    <a:pt x="2302" y="1004"/>
                    <a:pt x="2302" y="1001"/>
                    <a:pt x="2303" y="1002"/>
                  </a:cubicBezTo>
                  <a:cubicBezTo>
                    <a:pt x="2305" y="1002"/>
                    <a:pt x="2307" y="1003"/>
                    <a:pt x="2308" y="1003"/>
                  </a:cubicBezTo>
                  <a:cubicBezTo>
                    <a:pt x="2313" y="1002"/>
                    <a:pt x="2314" y="1004"/>
                    <a:pt x="2319" y="1006"/>
                  </a:cubicBezTo>
                  <a:cubicBezTo>
                    <a:pt x="2320" y="998"/>
                    <a:pt x="2311" y="997"/>
                    <a:pt x="2306" y="996"/>
                  </a:cubicBezTo>
                  <a:cubicBezTo>
                    <a:pt x="2302" y="997"/>
                    <a:pt x="2298" y="996"/>
                    <a:pt x="2295" y="1000"/>
                  </a:cubicBezTo>
                  <a:close/>
                  <a:moveTo>
                    <a:pt x="2647" y="1348"/>
                  </a:moveTo>
                  <a:cubicBezTo>
                    <a:pt x="2647" y="1345"/>
                    <a:pt x="2646" y="1342"/>
                    <a:pt x="2644" y="1339"/>
                  </a:cubicBezTo>
                  <a:cubicBezTo>
                    <a:pt x="2641" y="1341"/>
                    <a:pt x="2639" y="1341"/>
                    <a:pt x="2638" y="1346"/>
                  </a:cubicBezTo>
                  <a:cubicBezTo>
                    <a:pt x="2637" y="1350"/>
                    <a:pt x="2636" y="1348"/>
                    <a:pt x="2634" y="1351"/>
                  </a:cubicBezTo>
                  <a:cubicBezTo>
                    <a:pt x="2632" y="1354"/>
                    <a:pt x="2632" y="1358"/>
                    <a:pt x="2631" y="1360"/>
                  </a:cubicBezTo>
                  <a:cubicBezTo>
                    <a:pt x="2629" y="1363"/>
                    <a:pt x="2626" y="1365"/>
                    <a:pt x="2624" y="1366"/>
                  </a:cubicBezTo>
                  <a:cubicBezTo>
                    <a:pt x="2622" y="1368"/>
                    <a:pt x="2619" y="1371"/>
                    <a:pt x="2617" y="1372"/>
                  </a:cubicBezTo>
                  <a:cubicBezTo>
                    <a:pt x="2615" y="1373"/>
                    <a:pt x="2610" y="1374"/>
                    <a:pt x="2609" y="1376"/>
                  </a:cubicBezTo>
                  <a:cubicBezTo>
                    <a:pt x="2604" y="1382"/>
                    <a:pt x="2600" y="1387"/>
                    <a:pt x="2596" y="1393"/>
                  </a:cubicBezTo>
                  <a:cubicBezTo>
                    <a:pt x="2591" y="1399"/>
                    <a:pt x="2604" y="1398"/>
                    <a:pt x="2606" y="1400"/>
                  </a:cubicBezTo>
                  <a:cubicBezTo>
                    <a:pt x="2609" y="1403"/>
                    <a:pt x="2618" y="1406"/>
                    <a:pt x="2621" y="1402"/>
                  </a:cubicBezTo>
                  <a:cubicBezTo>
                    <a:pt x="2624" y="1397"/>
                    <a:pt x="2629" y="1391"/>
                    <a:pt x="2631" y="1385"/>
                  </a:cubicBezTo>
                  <a:cubicBezTo>
                    <a:pt x="2633" y="1377"/>
                    <a:pt x="2636" y="1376"/>
                    <a:pt x="2642" y="1371"/>
                  </a:cubicBezTo>
                  <a:cubicBezTo>
                    <a:pt x="2643" y="1373"/>
                    <a:pt x="2644" y="1374"/>
                    <a:pt x="2646" y="1375"/>
                  </a:cubicBezTo>
                  <a:cubicBezTo>
                    <a:pt x="2643" y="1370"/>
                    <a:pt x="2643" y="1369"/>
                    <a:pt x="2646" y="1365"/>
                  </a:cubicBezTo>
                  <a:cubicBezTo>
                    <a:pt x="2649" y="1361"/>
                    <a:pt x="2652" y="1357"/>
                    <a:pt x="2656" y="1353"/>
                  </a:cubicBezTo>
                  <a:cubicBezTo>
                    <a:pt x="2655" y="1349"/>
                    <a:pt x="2654" y="1346"/>
                    <a:pt x="2653" y="1343"/>
                  </a:cubicBezTo>
                  <a:cubicBezTo>
                    <a:pt x="2651" y="1345"/>
                    <a:pt x="2649" y="1347"/>
                    <a:pt x="2647" y="1348"/>
                  </a:cubicBezTo>
                  <a:close/>
                  <a:moveTo>
                    <a:pt x="2606" y="1403"/>
                  </a:moveTo>
                  <a:cubicBezTo>
                    <a:pt x="2603" y="1404"/>
                    <a:pt x="2605" y="1407"/>
                    <a:pt x="2603" y="1410"/>
                  </a:cubicBezTo>
                  <a:cubicBezTo>
                    <a:pt x="2606" y="1407"/>
                    <a:pt x="2613" y="1409"/>
                    <a:pt x="2606" y="1403"/>
                  </a:cubicBezTo>
                  <a:close/>
                  <a:moveTo>
                    <a:pt x="2685" y="1310"/>
                  </a:moveTo>
                  <a:cubicBezTo>
                    <a:pt x="2679" y="1314"/>
                    <a:pt x="2678" y="1313"/>
                    <a:pt x="2671" y="1312"/>
                  </a:cubicBezTo>
                  <a:cubicBezTo>
                    <a:pt x="2666" y="1310"/>
                    <a:pt x="2669" y="1302"/>
                    <a:pt x="2665" y="1300"/>
                  </a:cubicBezTo>
                  <a:cubicBezTo>
                    <a:pt x="2665" y="1305"/>
                    <a:pt x="2662" y="1308"/>
                    <a:pt x="2660" y="1303"/>
                  </a:cubicBezTo>
                  <a:cubicBezTo>
                    <a:pt x="2659" y="1301"/>
                    <a:pt x="2660" y="1299"/>
                    <a:pt x="2659" y="1297"/>
                  </a:cubicBezTo>
                  <a:cubicBezTo>
                    <a:pt x="2658" y="1296"/>
                    <a:pt x="2657" y="1294"/>
                    <a:pt x="2656" y="1293"/>
                  </a:cubicBezTo>
                  <a:cubicBezTo>
                    <a:pt x="2654" y="1287"/>
                    <a:pt x="2658" y="1287"/>
                    <a:pt x="2651" y="1285"/>
                  </a:cubicBezTo>
                  <a:cubicBezTo>
                    <a:pt x="2648" y="1284"/>
                    <a:pt x="2646" y="1280"/>
                    <a:pt x="2643" y="1279"/>
                  </a:cubicBezTo>
                  <a:cubicBezTo>
                    <a:pt x="2645" y="1283"/>
                    <a:pt x="2646" y="1286"/>
                    <a:pt x="2648" y="1290"/>
                  </a:cubicBezTo>
                  <a:cubicBezTo>
                    <a:pt x="2649" y="1289"/>
                    <a:pt x="2649" y="1289"/>
                    <a:pt x="2650" y="1288"/>
                  </a:cubicBezTo>
                  <a:cubicBezTo>
                    <a:pt x="2652" y="1292"/>
                    <a:pt x="2655" y="1306"/>
                    <a:pt x="2659" y="1304"/>
                  </a:cubicBezTo>
                  <a:cubicBezTo>
                    <a:pt x="2658" y="1308"/>
                    <a:pt x="2661" y="1313"/>
                    <a:pt x="2659" y="1317"/>
                  </a:cubicBezTo>
                  <a:cubicBezTo>
                    <a:pt x="2657" y="1322"/>
                    <a:pt x="2656" y="1324"/>
                    <a:pt x="2652" y="1327"/>
                  </a:cubicBezTo>
                  <a:cubicBezTo>
                    <a:pt x="2653" y="1329"/>
                    <a:pt x="2655" y="1331"/>
                    <a:pt x="2657" y="1332"/>
                  </a:cubicBezTo>
                  <a:cubicBezTo>
                    <a:pt x="2658" y="1333"/>
                    <a:pt x="2662" y="1333"/>
                    <a:pt x="2663" y="1334"/>
                  </a:cubicBezTo>
                  <a:cubicBezTo>
                    <a:pt x="2665" y="1339"/>
                    <a:pt x="2660" y="1344"/>
                    <a:pt x="2658" y="1347"/>
                  </a:cubicBezTo>
                  <a:cubicBezTo>
                    <a:pt x="2662" y="1349"/>
                    <a:pt x="2666" y="1351"/>
                    <a:pt x="2669" y="1345"/>
                  </a:cubicBezTo>
                  <a:cubicBezTo>
                    <a:pt x="2672" y="1340"/>
                    <a:pt x="2677" y="1334"/>
                    <a:pt x="2676" y="1328"/>
                  </a:cubicBezTo>
                  <a:cubicBezTo>
                    <a:pt x="2676" y="1325"/>
                    <a:pt x="2681" y="1324"/>
                    <a:pt x="2683" y="1325"/>
                  </a:cubicBezTo>
                  <a:cubicBezTo>
                    <a:pt x="2685" y="1327"/>
                    <a:pt x="2683" y="1323"/>
                    <a:pt x="2684" y="1323"/>
                  </a:cubicBezTo>
                  <a:cubicBezTo>
                    <a:pt x="2687" y="1320"/>
                    <a:pt x="2691" y="1311"/>
                    <a:pt x="2685" y="1310"/>
                  </a:cubicBezTo>
                  <a:close/>
                  <a:moveTo>
                    <a:pt x="1322" y="615"/>
                  </a:moveTo>
                  <a:cubicBezTo>
                    <a:pt x="1324" y="616"/>
                    <a:pt x="1326" y="618"/>
                    <a:pt x="1327" y="619"/>
                  </a:cubicBezTo>
                  <a:cubicBezTo>
                    <a:pt x="1329" y="618"/>
                    <a:pt x="1330" y="617"/>
                    <a:pt x="1331" y="615"/>
                  </a:cubicBezTo>
                  <a:cubicBezTo>
                    <a:pt x="1328" y="610"/>
                    <a:pt x="1327" y="613"/>
                    <a:pt x="1322" y="615"/>
                  </a:cubicBezTo>
                  <a:close/>
                  <a:moveTo>
                    <a:pt x="2759" y="312"/>
                  </a:moveTo>
                  <a:cubicBezTo>
                    <a:pt x="2759" y="317"/>
                    <a:pt x="2760" y="318"/>
                    <a:pt x="2756" y="320"/>
                  </a:cubicBezTo>
                  <a:cubicBezTo>
                    <a:pt x="2752" y="322"/>
                    <a:pt x="2755" y="327"/>
                    <a:pt x="2756" y="330"/>
                  </a:cubicBezTo>
                  <a:cubicBezTo>
                    <a:pt x="2750" y="329"/>
                    <a:pt x="2748" y="328"/>
                    <a:pt x="2743" y="325"/>
                  </a:cubicBezTo>
                  <a:cubicBezTo>
                    <a:pt x="2741" y="323"/>
                    <a:pt x="2734" y="326"/>
                    <a:pt x="2733" y="323"/>
                  </a:cubicBezTo>
                  <a:cubicBezTo>
                    <a:pt x="2732" y="318"/>
                    <a:pt x="2733" y="313"/>
                    <a:pt x="2728" y="313"/>
                  </a:cubicBezTo>
                  <a:cubicBezTo>
                    <a:pt x="2722" y="312"/>
                    <a:pt x="2717" y="312"/>
                    <a:pt x="2711" y="311"/>
                  </a:cubicBezTo>
                  <a:cubicBezTo>
                    <a:pt x="2708" y="311"/>
                    <a:pt x="2714" y="301"/>
                    <a:pt x="2706" y="302"/>
                  </a:cubicBezTo>
                  <a:cubicBezTo>
                    <a:pt x="2703" y="303"/>
                    <a:pt x="2704" y="312"/>
                    <a:pt x="2704" y="316"/>
                  </a:cubicBezTo>
                  <a:cubicBezTo>
                    <a:pt x="2704" y="322"/>
                    <a:pt x="2685" y="324"/>
                    <a:pt x="2680" y="325"/>
                  </a:cubicBezTo>
                  <a:cubicBezTo>
                    <a:pt x="2684" y="328"/>
                    <a:pt x="2689" y="329"/>
                    <a:pt x="2690" y="335"/>
                  </a:cubicBezTo>
                  <a:cubicBezTo>
                    <a:pt x="2690" y="342"/>
                    <a:pt x="2693" y="345"/>
                    <a:pt x="2697" y="350"/>
                  </a:cubicBezTo>
                  <a:cubicBezTo>
                    <a:pt x="2697" y="351"/>
                    <a:pt x="2694" y="355"/>
                    <a:pt x="2693" y="355"/>
                  </a:cubicBezTo>
                  <a:cubicBezTo>
                    <a:pt x="2692" y="356"/>
                    <a:pt x="2688" y="354"/>
                    <a:pt x="2686" y="354"/>
                  </a:cubicBezTo>
                  <a:cubicBezTo>
                    <a:pt x="2684" y="353"/>
                    <a:pt x="2678" y="351"/>
                    <a:pt x="2675" y="352"/>
                  </a:cubicBezTo>
                  <a:cubicBezTo>
                    <a:pt x="2665" y="358"/>
                    <a:pt x="2655" y="364"/>
                    <a:pt x="2645" y="371"/>
                  </a:cubicBezTo>
                  <a:cubicBezTo>
                    <a:pt x="2637" y="375"/>
                    <a:pt x="2628" y="378"/>
                    <a:pt x="2625" y="387"/>
                  </a:cubicBezTo>
                  <a:cubicBezTo>
                    <a:pt x="2617" y="380"/>
                    <a:pt x="2617" y="379"/>
                    <a:pt x="2608" y="380"/>
                  </a:cubicBezTo>
                  <a:cubicBezTo>
                    <a:pt x="2599" y="382"/>
                    <a:pt x="2599" y="382"/>
                    <a:pt x="2593" y="390"/>
                  </a:cubicBezTo>
                  <a:cubicBezTo>
                    <a:pt x="2593" y="387"/>
                    <a:pt x="2593" y="384"/>
                    <a:pt x="2593" y="382"/>
                  </a:cubicBezTo>
                  <a:cubicBezTo>
                    <a:pt x="2590" y="383"/>
                    <a:pt x="2585" y="387"/>
                    <a:pt x="2582" y="386"/>
                  </a:cubicBezTo>
                  <a:cubicBezTo>
                    <a:pt x="2579" y="386"/>
                    <a:pt x="2575" y="384"/>
                    <a:pt x="2573" y="387"/>
                  </a:cubicBezTo>
                  <a:cubicBezTo>
                    <a:pt x="2568" y="396"/>
                    <a:pt x="2563" y="404"/>
                    <a:pt x="2558" y="412"/>
                  </a:cubicBezTo>
                  <a:cubicBezTo>
                    <a:pt x="2560" y="413"/>
                    <a:pt x="2570" y="414"/>
                    <a:pt x="2569" y="417"/>
                  </a:cubicBezTo>
                  <a:cubicBezTo>
                    <a:pt x="2567" y="425"/>
                    <a:pt x="2567" y="425"/>
                    <a:pt x="2571" y="432"/>
                  </a:cubicBezTo>
                  <a:cubicBezTo>
                    <a:pt x="2563" y="435"/>
                    <a:pt x="2556" y="439"/>
                    <a:pt x="2561" y="449"/>
                  </a:cubicBezTo>
                  <a:cubicBezTo>
                    <a:pt x="2561" y="451"/>
                    <a:pt x="2554" y="453"/>
                    <a:pt x="2553" y="454"/>
                  </a:cubicBezTo>
                  <a:cubicBezTo>
                    <a:pt x="2549" y="455"/>
                    <a:pt x="2546" y="455"/>
                    <a:pt x="2545" y="459"/>
                  </a:cubicBezTo>
                  <a:cubicBezTo>
                    <a:pt x="2545" y="465"/>
                    <a:pt x="2546" y="469"/>
                    <a:pt x="2541" y="471"/>
                  </a:cubicBezTo>
                  <a:cubicBezTo>
                    <a:pt x="2535" y="472"/>
                    <a:pt x="2535" y="471"/>
                    <a:pt x="2533" y="478"/>
                  </a:cubicBezTo>
                  <a:cubicBezTo>
                    <a:pt x="2532" y="485"/>
                    <a:pt x="2524" y="492"/>
                    <a:pt x="2520" y="498"/>
                  </a:cubicBezTo>
                  <a:cubicBezTo>
                    <a:pt x="2514" y="473"/>
                    <a:pt x="2497" y="427"/>
                    <a:pt x="2526" y="413"/>
                  </a:cubicBezTo>
                  <a:cubicBezTo>
                    <a:pt x="2534" y="409"/>
                    <a:pt x="2539" y="408"/>
                    <a:pt x="2544" y="399"/>
                  </a:cubicBezTo>
                  <a:cubicBezTo>
                    <a:pt x="2548" y="392"/>
                    <a:pt x="2554" y="388"/>
                    <a:pt x="2561" y="383"/>
                  </a:cubicBezTo>
                  <a:cubicBezTo>
                    <a:pt x="2566" y="379"/>
                    <a:pt x="2572" y="377"/>
                    <a:pt x="2574" y="371"/>
                  </a:cubicBezTo>
                  <a:cubicBezTo>
                    <a:pt x="2575" y="366"/>
                    <a:pt x="2576" y="361"/>
                    <a:pt x="2577" y="356"/>
                  </a:cubicBezTo>
                  <a:cubicBezTo>
                    <a:pt x="2577" y="355"/>
                    <a:pt x="2584" y="355"/>
                    <a:pt x="2585" y="354"/>
                  </a:cubicBezTo>
                  <a:cubicBezTo>
                    <a:pt x="2581" y="353"/>
                    <a:pt x="2578" y="353"/>
                    <a:pt x="2573" y="353"/>
                  </a:cubicBezTo>
                  <a:cubicBezTo>
                    <a:pt x="2569" y="354"/>
                    <a:pt x="2568" y="359"/>
                    <a:pt x="2566" y="362"/>
                  </a:cubicBezTo>
                  <a:cubicBezTo>
                    <a:pt x="2562" y="369"/>
                    <a:pt x="2553" y="373"/>
                    <a:pt x="2547" y="378"/>
                  </a:cubicBezTo>
                  <a:cubicBezTo>
                    <a:pt x="2545" y="371"/>
                    <a:pt x="2545" y="368"/>
                    <a:pt x="2547" y="360"/>
                  </a:cubicBezTo>
                  <a:cubicBezTo>
                    <a:pt x="2542" y="363"/>
                    <a:pt x="2539" y="365"/>
                    <a:pt x="2534" y="365"/>
                  </a:cubicBezTo>
                  <a:cubicBezTo>
                    <a:pt x="2527" y="364"/>
                    <a:pt x="2526" y="364"/>
                    <a:pt x="2521" y="368"/>
                  </a:cubicBezTo>
                  <a:cubicBezTo>
                    <a:pt x="2513" y="374"/>
                    <a:pt x="2507" y="381"/>
                    <a:pt x="2501" y="389"/>
                  </a:cubicBezTo>
                  <a:cubicBezTo>
                    <a:pt x="2503" y="391"/>
                    <a:pt x="2508" y="393"/>
                    <a:pt x="2506" y="396"/>
                  </a:cubicBezTo>
                  <a:cubicBezTo>
                    <a:pt x="2506" y="397"/>
                    <a:pt x="2499" y="397"/>
                    <a:pt x="2497" y="397"/>
                  </a:cubicBezTo>
                  <a:cubicBezTo>
                    <a:pt x="2490" y="398"/>
                    <a:pt x="2483" y="399"/>
                    <a:pt x="2476" y="400"/>
                  </a:cubicBezTo>
                  <a:cubicBezTo>
                    <a:pt x="2479" y="398"/>
                    <a:pt x="2481" y="396"/>
                    <a:pt x="2484" y="395"/>
                  </a:cubicBezTo>
                  <a:cubicBezTo>
                    <a:pt x="2477" y="393"/>
                    <a:pt x="2470" y="392"/>
                    <a:pt x="2464" y="391"/>
                  </a:cubicBezTo>
                  <a:cubicBezTo>
                    <a:pt x="2462" y="390"/>
                    <a:pt x="2457" y="394"/>
                    <a:pt x="2455" y="395"/>
                  </a:cubicBezTo>
                  <a:cubicBezTo>
                    <a:pt x="2453" y="397"/>
                    <a:pt x="2451" y="395"/>
                    <a:pt x="2448" y="395"/>
                  </a:cubicBezTo>
                  <a:cubicBezTo>
                    <a:pt x="2442" y="394"/>
                    <a:pt x="2437" y="394"/>
                    <a:pt x="2430" y="394"/>
                  </a:cubicBezTo>
                  <a:cubicBezTo>
                    <a:pt x="2426" y="394"/>
                    <a:pt x="2415" y="393"/>
                    <a:pt x="2412" y="395"/>
                  </a:cubicBezTo>
                  <a:cubicBezTo>
                    <a:pt x="2402" y="405"/>
                    <a:pt x="2391" y="415"/>
                    <a:pt x="2382" y="425"/>
                  </a:cubicBezTo>
                  <a:cubicBezTo>
                    <a:pt x="2372" y="435"/>
                    <a:pt x="2362" y="442"/>
                    <a:pt x="2351" y="449"/>
                  </a:cubicBezTo>
                  <a:cubicBezTo>
                    <a:pt x="2353" y="453"/>
                    <a:pt x="2355" y="453"/>
                    <a:pt x="2358" y="453"/>
                  </a:cubicBezTo>
                  <a:cubicBezTo>
                    <a:pt x="2362" y="453"/>
                    <a:pt x="2363" y="453"/>
                    <a:pt x="2364" y="457"/>
                  </a:cubicBezTo>
                  <a:cubicBezTo>
                    <a:pt x="2364" y="458"/>
                    <a:pt x="2366" y="464"/>
                    <a:pt x="2367" y="464"/>
                  </a:cubicBezTo>
                  <a:cubicBezTo>
                    <a:pt x="2375" y="464"/>
                    <a:pt x="2376" y="466"/>
                    <a:pt x="2380" y="458"/>
                  </a:cubicBezTo>
                  <a:cubicBezTo>
                    <a:pt x="2383" y="451"/>
                    <a:pt x="2402" y="467"/>
                    <a:pt x="2401" y="472"/>
                  </a:cubicBezTo>
                  <a:cubicBezTo>
                    <a:pt x="2399" y="485"/>
                    <a:pt x="2396" y="497"/>
                    <a:pt x="2393" y="510"/>
                  </a:cubicBezTo>
                  <a:cubicBezTo>
                    <a:pt x="2391" y="521"/>
                    <a:pt x="2386" y="528"/>
                    <a:pt x="2380" y="538"/>
                  </a:cubicBezTo>
                  <a:cubicBezTo>
                    <a:pt x="2374" y="547"/>
                    <a:pt x="2369" y="557"/>
                    <a:pt x="2361" y="564"/>
                  </a:cubicBezTo>
                  <a:cubicBezTo>
                    <a:pt x="2356" y="569"/>
                    <a:pt x="2351" y="575"/>
                    <a:pt x="2346" y="580"/>
                  </a:cubicBezTo>
                  <a:cubicBezTo>
                    <a:pt x="2343" y="583"/>
                    <a:pt x="2337" y="583"/>
                    <a:pt x="2333" y="584"/>
                  </a:cubicBezTo>
                  <a:cubicBezTo>
                    <a:pt x="2331" y="584"/>
                    <a:pt x="2329" y="579"/>
                    <a:pt x="2328" y="578"/>
                  </a:cubicBezTo>
                  <a:cubicBezTo>
                    <a:pt x="2326" y="578"/>
                    <a:pt x="2322" y="582"/>
                    <a:pt x="2321" y="582"/>
                  </a:cubicBezTo>
                  <a:cubicBezTo>
                    <a:pt x="2315" y="586"/>
                    <a:pt x="2315" y="587"/>
                    <a:pt x="2312" y="595"/>
                  </a:cubicBezTo>
                  <a:cubicBezTo>
                    <a:pt x="2308" y="606"/>
                    <a:pt x="2300" y="612"/>
                    <a:pt x="2292" y="619"/>
                  </a:cubicBezTo>
                  <a:cubicBezTo>
                    <a:pt x="2301" y="627"/>
                    <a:pt x="2308" y="635"/>
                    <a:pt x="2307" y="648"/>
                  </a:cubicBezTo>
                  <a:cubicBezTo>
                    <a:pt x="2305" y="657"/>
                    <a:pt x="2306" y="659"/>
                    <a:pt x="2299" y="663"/>
                  </a:cubicBezTo>
                  <a:cubicBezTo>
                    <a:pt x="2293" y="666"/>
                    <a:pt x="2290" y="666"/>
                    <a:pt x="2283" y="666"/>
                  </a:cubicBezTo>
                  <a:cubicBezTo>
                    <a:pt x="2284" y="661"/>
                    <a:pt x="2285" y="656"/>
                    <a:pt x="2285" y="651"/>
                  </a:cubicBezTo>
                  <a:cubicBezTo>
                    <a:pt x="2286" y="645"/>
                    <a:pt x="2281" y="645"/>
                    <a:pt x="2285" y="640"/>
                  </a:cubicBezTo>
                  <a:cubicBezTo>
                    <a:pt x="2288" y="637"/>
                    <a:pt x="2287" y="633"/>
                    <a:pt x="2283" y="633"/>
                  </a:cubicBezTo>
                  <a:cubicBezTo>
                    <a:pt x="2279" y="633"/>
                    <a:pt x="2273" y="636"/>
                    <a:pt x="2272" y="630"/>
                  </a:cubicBezTo>
                  <a:cubicBezTo>
                    <a:pt x="2271" y="627"/>
                    <a:pt x="2275" y="620"/>
                    <a:pt x="2276" y="617"/>
                  </a:cubicBezTo>
                  <a:cubicBezTo>
                    <a:pt x="2276" y="616"/>
                    <a:pt x="2268" y="611"/>
                    <a:pt x="2267" y="611"/>
                  </a:cubicBezTo>
                  <a:cubicBezTo>
                    <a:pt x="2264" y="611"/>
                    <a:pt x="2258" y="616"/>
                    <a:pt x="2255" y="618"/>
                  </a:cubicBezTo>
                  <a:cubicBezTo>
                    <a:pt x="2252" y="620"/>
                    <a:pt x="2248" y="622"/>
                    <a:pt x="2244" y="625"/>
                  </a:cubicBezTo>
                  <a:cubicBezTo>
                    <a:pt x="2241" y="617"/>
                    <a:pt x="2248" y="612"/>
                    <a:pt x="2253" y="607"/>
                  </a:cubicBezTo>
                  <a:cubicBezTo>
                    <a:pt x="2248" y="603"/>
                    <a:pt x="2248" y="602"/>
                    <a:pt x="2243" y="605"/>
                  </a:cubicBezTo>
                  <a:cubicBezTo>
                    <a:pt x="2239" y="606"/>
                    <a:pt x="2237" y="609"/>
                    <a:pt x="2234" y="611"/>
                  </a:cubicBezTo>
                  <a:cubicBezTo>
                    <a:pt x="2230" y="615"/>
                    <a:pt x="2227" y="617"/>
                    <a:pt x="2223" y="618"/>
                  </a:cubicBezTo>
                  <a:cubicBezTo>
                    <a:pt x="2222" y="618"/>
                    <a:pt x="2214" y="621"/>
                    <a:pt x="2216" y="624"/>
                  </a:cubicBezTo>
                  <a:cubicBezTo>
                    <a:pt x="2219" y="627"/>
                    <a:pt x="2222" y="630"/>
                    <a:pt x="2225" y="634"/>
                  </a:cubicBezTo>
                  <a:cubicBezTo>
                    <a:pt x="2228" y="639"/>
                    <a:pt x="2228" y="639"/>
                    <a:pt x="2233" y="636"/>
                  </a:cubicBezTo>
                  <a:cubicBezTo>
                    <a:pt x="2241" y="632"/>
                    <a:pt x="2247" y="635"/>
                    <a:pt x="2255" y="638"/>
                  </a:cubicBezTo>
                  <a:cubicBezTo>
                    <a:pt x="2246" y="645"/>
                    <a:pt x="2237" y="653"/>
                    <a:pt x="2228" y="661"/>
                  </a:cubicBezTo>
                  <a:cubicBezTo>
                    <a:pt x="2232" y="664"/>
                    <a:pt x="2237" y="667"/>
                    <a:pt x="2239" y="672"/>
                  </a:cubicBezTo>
                  <a:cubicBezTo>
                    <a:pt x="2242" y="678"/>
                    <a:pt x="2245" y="684"/>
                    <a:pt x="2248" y="691"/>
                  </a:cubicBezTo>
                  <a:cubicBezTo>
                    <a:pt x="2243" y="690"/>
                    <a:pt x="2238" y="689"/>
                    <a:pt x="2234" y="688"/>
                  </a:cubicBezTo>
                  <a:cubicBezTo>
                    <a:pt x="2239" y="692"/>
                    <a:pt x="2244" y="695"/>
                    <a:pt x="2249" y="699"/>
                  </a:cubicBezTo>
                  <a:cubicBezTo>
                    <a:pt x="2245" y="701"/>
                    <a:pt x="2241" y="704"/>
                    <a:pt x="2238" y="707"/>
                  </a:cubicBezTo>
                  <a:cubicBezTo>
                    <a:pt x="2242" y="708"/>
                    <a:pt x="2247" y="709"/>
                    <a:pt x="2251" y="711"/>
                  </a:cubicBezTo>
                  <a:cubicBezTo>
                    <a:pt x="2246" y="721"/>
                    <a:pt x="2241" y="734"/>
                    <a:pt x="2234" y="743"/>
                  </a:cubicBezTo>
                  <a:cubicBezTo>
                    <a:pt x="2226" y="753"/>
                    <a:pt x="2220" y="764"/>
                    <a:pt x="2209" y="769"/>
                  </a:cubicBezTo>
                  <a:cubicBezTo>
                    <a:pt x="2197" y="774"/>
                    <a:pt x="2185" y="778"/>
                    <a:pt x="2173" y="783"/>
                  </a:cubicBezTo>
                  <a:cubicBezTo>
                    <a:pt x="2169" y="784"/>
                    <a:pt x="2166" y="786"/>
                    <a:pt x="2162" y="787"/>
                  </a:cubicBezTo>
                  <a:cubicBezTo>
                    <a:pt x="2159" y="788"/>
                    <a:pt x="2160" y="788"/>
                    <a:pt x="2160" y="792"/>
                  </a:cubicBezTo>
                  <a:cubicBezTo>
                    <a:pt x="2161" y="794"/>
                    <a:pt x="2161" y="799"/>
                    <a:pt x="2157" y="797"/>
                  </a:cubicBezTo>
                  <a:cubicBezTo>
                    <a:pt x="2156" y="796"/>
                    <a:pt x="2154" y="791"/>
                    <a:pt x="2154" y="789"/>
                  </a:cubicBezTo>
                  <a:cubicBezTo>
                    <a:pt x="2155" y="789"/>
                    <a:pt x="2156" y="788"/>
                    <a:pt x="2158" y="788"/>
                  </a:cubicBezTo>
                  <a:cubicBezTo>
                    <a:pt x="2154" y="784"/>
                    <a:pt x="2146" y="782"/>
                    <a:pt x="2141" y="786"/>
                  </a:cubicBezTo>
                  <a:cubicBezTo>
                    <a:pt x="2137" y="789"/>
                    <a:pt x="2128" y="793"/>
                    <a:pt x="2126" y="799"/>
                  </a:cubicBezTo>
                  <a:cubicBezTo>
                    <a:pt x="2126" y="800"/>
                    <a:pt x="2123" y="807"/>
                    <a:pt x="2123" y="809"/>
                  </a:cubicBezTo>
                  <a:cubicBezTo>
                    <a:pt x="2126" y="812"/>
                    <a:pt x="2128" y="816"/>
                    <a:pt x="2131" y="820"/>
                  </a:cubicBezTo>
                  <a:cubicBezTo>
                    <a:pt x="2134" y="825"/>
                    <a:pt x="2138" y="830"/>
                    <a:pt x="2142" y="835"/>
                  </a:cubicBezTo>
                  <a:cubicBezTo>
                    <a:pt x="2147" y="841"/>
                    <a:pt x="2150" y="844"/>
                    <a:pt x="2150" y="852"/>
                  </a:cubicBezTo>
                  <a:cubicBezTo>
                    <a:pt x="2150" y="857"/>
                    <a:pt x="2153" y="868"/>
                    <a:pt x="2149" y="872"/>
                  </a:cubicBezTo>
                  <a:cubicBezTo>
                    <a:pt x="2139" y="881"/>
                    <a:pt x="2129" y="890"/>
                    <a:pt x="2118" y="898"/>
                  </a:cubicBezTo>
                  <a:cubicBezTo>
                    <a:pt x="2114" y="895"/>
                    <a:pt x="2119" y="889"/>
                    <a:pt x="2116" y="886"/>
                  </a:cubicBezTo>
                  <a:cubicBezTo>
                    <a:pt x="2113" y="882"/>
                    <a:pt x="2109" y="878"/>
                    <a:pt x="2106" y="875"/>
                  </a:cubicBezTo>
                  <a:cubicBezTo>
                    <a:pt x="2099" y="868"/>
                    <a:pt x="2094" y="864"/>
                    <a:pt x="2086" y="864"/>
                  </a:cubicBezTo>
                  <a:cubicBezTo>
                    <a:pt x="2086" y="861"/>
                    <a:pt x="2086" y="859"/>
                    <a:pt x="2086" y="857"/>
                  </a:cubicBezTo>
                  <a:cubicBezTo>
                    <a:pt x="2078" y="858"/>
                    <a:pt x="2080" y="859"/>
                    <a:pt x="2079" y="868"/>
                  </a:cubicBezTo>
                  <a:cubicBezTo>
                    <a:pt x="2078" y="873"/>
                    <a:pt x="2076" y="878"/>
                    <a:pt x="2074" y="884"/>
                  </a:cubicBezTo>
                  <a:cubicBezTo>
                    <a:pt x="2073" y="886"/>
                    <a:pt x="2074" y="888"/>
                    <a:pt x="2074" y="891"/>
                  </a:cubicBezTo>
                  <a:cubicBezTo>
                    <a:pt x="2074" y="895"/>
                    <a:pt x="2074" y="894"/>
                    <a:pt x="2078" y="894"/>
                  </a:cubicBezTo>
                  <a:cubicBezTo>
                    <a:pt x="2080" y="894"/>
                    <a:pt x="2083" y="907"/>
                    <a:pt x="2084" y="910"/>
                  </a:cubicBezTo>
                  <a:cubicBezTo>
                    <a:pt x="2085" y="914"/>
                    <a:pt x="2093" y="918"/>
                    <a:pt x="2096" y="920"/>
                  </a:cubicBezTo>
                  <a:cubicBezTo>
                    <a:pt x="2099" y="922"/>
                    <a:pt x="2104" y="927"/>
                    <a:pt x="2105" y="931"/>
                  </a:cubicBezTo>
                  <a:cubicBezTo>
                    <a:pt x="2107" y="935"/>
                    <a:pt x="2105" y="942"/>
                    <a:pt x="2106" y="947"/>
                  </a:cubicBezTo>
                  <a:cubicBezTo>
                    <a:pt x="2107" y="952"/>
                    <a:pt x="2110" y="957"/>
                    <a:pt x="2112" y="962"/>
                  </a:cubicBezTo>
                  <a:cubicBezTo>
                    <a:pt x="2105" y="961"/>
                    <a:pt x="2101" y="956"/>
                    <a:pt x="2095" y="951"/>
                  </a:cubicBezTo>
                  <a:cubicBezTo>
                    <a:pt x="2089" y="947"/>
                    <a:pt x="2089" y="945"/>
                    <a:pt x="2087" y="938"/>
                  </a:cubicBezTo>
                  <a:cubicBezTo>
                    <a:pt x="2085" y="933"/>
                    <a:pt x="2083" y="921"/>
                    <a:pt x="2080" y="918"/>
                  </a:cubicBezTo>
                  <a:cubicBezTo>
                    <a:pt x="2075" y="912"/>
                    <a:pt x="2070" y="907"/>
                    <a:pt x="2065" y="902"/>
                  </a:cubicBezTo>
                  <a:cubicBezTo>
                    <a:pt x="2062" y="899"/>
                    <a:pt x="2066" y="886"/>
                    <a:pt x="2066" y="882"/>
                  </a:cubicBezTo>
                  <a:cubicBezTo>
                    <a:pt x="2067" y="875"/>
                    <a:pt x="2065" y="867"/>
                    <a:pt x="2065" y="860"/>
                  </a:cubicBezTo>
                  <a:cubicBezTo>
                    <a:pt x="2064" y="847"/>
                    <a:pt x="2059" y="835"/>
                    <a:pt x="2055" y="822"/>
                  </a:cubicBezTo>
                  <a:cubicBezTo>
                    <a:pt x="2053" y="825"/>
                    <a:pt x="2050" y="829"/>
                    <a:pt x="2047" y="832"/>
                  </a:cubicBezTo>
                  <a:cubicBezTo>
                    <a:pt x="2044" y="836"/>
                    <a:pt x="2044" y="836"/>
                    <a:pt x="2039" y="835"/>
                  </a:cubicBezTo>
                  <a:cubicBezTo>
                    <a:pt x="2033" y="834"/>
                    <a:pt x="2034" y="834"/>
                    <a:pt x="2035" y="828"/>
                  </a:cubicBezTo>
                  <a:cubicBezTo>
                    <a:pt x="2035" y="826"/>
                    <a:pt x="2037" y="819"/>
                    <a:pt x="2036" y="817"/>
                  </a:cubicBezTo>
                  <a:cubicBezTo>
                    <a:pt x="2033" y="808"/>
                    <a:pt x="2031" y="801"/>
                    <a:pt x="2024" y="795"/>
                  </a:cubicBezTo>
                  <a:cubicBezTo>
                    <a:pt x="2018" y="790"/>
                    <a:pt x="2016" y="782"/>
                    <a:pt x="2013" y="775"/>
                  </a:cubicBezTo>
                  <a:cubicBezTo>
                    <a:pt x="2010" y="777"/>
                    <a:pt x="2005" y="782"/>
                    <a:pt x="2002" y="782"/>
                  </a:cubicBezTo>
                  <a:cubicBezTo>
                    <a:pt x="1995" y="783"/>
                    <a:pt x="1989" y="784"/>
                    <a:pt x="1983" y="785"/>
                  </a:cubicBezTo>
                  <a:cubicBezTo>
                    <a:pt x="1982" y="785"/>
                    <a:pt x="1978" y="785"/>
                    <a:pt x="1977" y="786"/>
                  </a:cubicBezTo>
                  <a:cubicBezTo>
                    <a:pt x="1976" y="787"/>
                    <a:pt x="1978" y="791"/>
                    <a:pt x="1977" y="792"/>
                  </a:cubicBezTo>
                  <a:cubicBezTo>
                    <a:pt x="1974" y="795"/>
                    <a:pt x="1971" y="799"/>
                    <a:pt x="1968" y="802"/>
                  </a:cubicBezTo>
                  <a:cubicBezTo>
                    <a:pt x="1959" y="811"/>
                    <a:pt x="1950" y="820"/>
                    <a:pt x="1941" y="829"/>
                  </a:cubicBezTo>
                  <a:cubicBezTo>
                    <a:pt x="1938" y="832"/>
                    <a:pt x="1932" y="833"/>
                    <a:pt x="1929" y="835"/>
                  </a:cubicBezTo>
                  <a:cubicBezTo>
                    <a:pt x="1924" y="838"/>
                    <a:pt x="1926" y="841"/>
                    <a:pt x="1926" y="847"/>
                  </a:cubicBezTo>
                  <a:cubicBezTo>
                    <a:pt x="1926" y="851"/>
                    <a:pt x="1927" y="858"/>
                    <a:pt x="1926" y="863"/>
                  </a:cubicBezTo>
                  <a:cubicBezTo>
                    <a:pt x="1925" y="867"/>
                    <a:pt x="1921" y="874"/>
                    <a:pt x="1923" y="878"/>
                  </a:cubicBezTo>
                  <a:cubicBezTo>
                    <a:pt x="1924" y="885"/>
                    <a:pt x="1925" y="888"/>
                    <a:pt x="1930" y="894"/>
                  </a:cubicBezTo>
                  <a:cubicBezTo>
                    <a:pt x="1933" y="898"/>
                    <a:pt x="1935" y="903"/>
                    <a:pt x="1938" y="909"/>
                  </a:cubicBezTo>
                  <a:cubicBezTo>
                    <a:pt x="1942" y="919"/>
                    <a:pt x="1925" y="927"/>
                    <a:pt x="1924" y="914"/>
                  </a:cubicBezTo>
                  <a:cubicBezTo>
                    <a:pt x="1923" y="908"/>
                    <a:pt x="1923" y="902"/>
                    <a:pt x="1923" y="896"/>
                  </a:cubicBezTo>
                  <a:cubicBezTo>
                    <a:pt x="1923" y="890"/>
                    <a:pt x="1921" y="890"/>
                    <a:pt x="1917" y="885"/>
                  </a:cubicBezTo>
                  <a:cubicBezTo>
                    <a:pt x="1917" y="889"/>
                    <a:pt x="1917" y="894"/>
                    <a:pt x="1914" y="896"/>
                  </a:cubicBezTo>
                  <a:cubicBezTo>
                    <a:pt x="1911" y="898"/>
                    <a:pt x="1907" y="901"/>
                    <a:pt x="1903" y="903"/>
                  </a:cubicBezTo>
                  <a:cubicBezTo>
                    <a:pt x="1893" y="884"/>
                    <a:pt x="1885" y="865"/>
                    <a:pt x="1876" y="845"/>
                  </a:cubicBezTo>
                  <a:cubicBezTo>
                    <a:pt x="1874" y="840"/>
                    <a:pt x="1870" y="834"/>
                    <a:pt x="1869" y="829"/>
                  </a:cubicBezTo>
                  <a:cubicBezTo>
                    <a:pt x="1868" y="825"/>
                    <a:pt x="1869" y="820"/>
                    <a:pt x="1869" y="816"/>
                  </a:cubicBezTo>
                  <a:cubicBezTo>
                    <a:pt x="1868" y="803"/>
                    <a:pt x="1868" y="791"/>
                    <a:pt x="1868" y="778"/>
                  </a:cubicBezTo>
                  <a:cubicBezTo>
                    <a:pt x="1865" y="782"/>
                    <a:pt x="1862" y="785"/>
                    <a:pt x="1860" y="789"/>
                  </a:cubicBezTo>
                  <a:cubicBezTo>
                    <a:pt x="1857" y="793"/>
                    <a:pt x="1857" y="792"/>
                    <a:pt x="1852" y="792"/>
                  </a:cubicBezTo>
                  <a:cubicBezTo>
                    <a:pt x="1847" y="792"/>
                    <a:pt x="1842" y="782"/>
                    <a:pt x="1838" y="779"/>
                  </a:cubicBezTo>
                  <a:cubicBezTo>
                    <a:pt x="1842" y="778"/>
                    <a:pt x="1849" y="778"/>
                    <a:pt x="1850" y="773"/>
                  </a:cubicBezTo>
                  <a:cubicBezTo>
                    <a:pt x="1848" y="774"/>
                    <a:pt x="1845" y="774"/>
                    <a:pt x="1844" y="774"/>
                  </a:cubicBezTo>
                  <a:cubicBezTo>
                    <a:pt x="1838" y="773"/>
                    <a:pt x="1833" y="768"/>
                    <a:pt x="1828" y="765"/>
                  </a:cubicBezTo>
                  <a:cubicBezTo>
                    <a:pt x="1825" y="763"/>
                    <a:pt x="1823" y="755"/>
                    <a:pt x="1821" y="752"/>
                  </a:cubicBezTo>
                  <a:cubicBezTo>
                    <a:pt x="1820" y="748"/>
                    <a:pt x="1793" y="754"/>
                    <a:pt x="1789" y="754"/>
                  </a:cubicBezTo>
                  <a:cubicBezTo>
                    <a:pt x="1779" y="756"/>
                    <a:pt x="1769" y="752"/>
                    <a:pt x="1759" y="749"/>
                  </a:cubicBezTo>
                  <a:cubicBezTo>
                    <a:pt x="1755" y="749"/>
                    <a:pt x="1750" y="749"/>
                    <a:pt x="1748" y="745"/>
                  </a:cubicBezTo>
                  <a:cubicBezTo>
                    <a:pt x="1744" y="737"/>
                    <a:pt x="1745" y="735"/>
                    <a:pt x="1737" y="738"/>
                  </a:cubicBezTo>
                  <a:cubicBezTo>
                    <a:pt x="1731" y="740"/>
                    <a:pt x="1727" y="739"/>
                    <a:pt x="1720" y="738"/>
                  </a:cubicBezTo>
                  <a:cubicBezTo>
                    <a:pt x="1716" y="737"/>
                    <a:pt x="1713" y="732"/>
                    <a:pt x="1710" y="730"/>
                  </a:cubicBezTo>
                  <a:cubicBezTo>
                    <a:pt x="1703" y="727"/>
                    <a:pt x="1702" y="726"/>
                    <a:pt x="1699" y="719"/>
                  </a:cubicBezTo>
                  <a:cubicBezTo>
                    <a:pt x="1696" y="714"/>
                    <a:pt x="1695" y="708"/>
                    <a:pt x="1690" y="707"/>
                  </a:cubicBezTo>
                  <a:cubicBezTo>
                    <a:pt x="1681" y="706"/>
                    <a:pt x="1682" y="706"/>
                    <a:pt x="1675" y="713"/>
                  </a:cubicBezTo>
                  <a:cubicBezTo>
                    <a:pt x="1673" y="716"/>
                    <a:pt x="1681" y="725"/>
                    <a:pt x="1682" y="727"/>
                  </a:cubicBezTo>
                  <a:cubicBezTo>
                    <a:pt x="1688" y="737"/>
                    <a:pt x="1693" y="746"/>
                    <a:pt x="1698" y="756"/>
                  </a:cubicBezTo>
                  <a:cubicBezTo>
                    <a:pt x="1698" y="752"/>
                    <a:pt x="1699" y="747"/>
                    <a:pt x="1700" y="743"/>
                  </a:cubicBezTo>
                  <a:cubicBezTo>
                    <a:pt x="1703" y="749"/>
                    <a:pt x="1702" y="756"/>
                    <a:pt x="1703" y="763"/>
                  </a:cubicBezTo>
                  <a:cubicBezTo>
                    <a:pt x="1709" y="763"/>
                    <a:pt x="1720" y="764"/>
                    <a:pt x="1725" y="760"/>
                  </a:cubicBezTo>
                  <a:cubicBezTo>
                    <a:pt x="1731" y="757"/>
                    <a:pt x="1737" y="748"/>
                    <a:pt x="1741" y="743"/>
                  </a:cubicBezTo>
                  <a:cubicBezTo>
                    <a:pt x="1742" y="748"/>
                    <a:pt x="1740" y="757"/>
                    <a:pt x="1745" y="760"/>
                  </a:cubicBezTo>
                  <a:cubicBezTo>
                    <a:pt x="1747" y="762"/>
                    <a:pt x="1750" y="764"/>
                    <a:pt x="1753" y="766"/>
                  </a:cubicBezTo>
                  <a:cubicBezTo>
                    <a:pt x="1755" y="767"/>
                    <a:pt x="1758" y="766"/>
                    <a:pt x="1760" y="769"/>
                  </a:cubicBezTo>
                  <a:cubicBezTo>
                    <a:pt x="1761" y="771"/>
                    <a:pt x="1763" y="776"/>
                    <a:pt x="1765" y="776"/>
                  </a:cubicBezTo>
                  <a:cubicBezTo>
                    <a:pt x="1769" y="777"/>
                    <a:pt x="1767" y="780"/>
                    <a:pt x="1767" y="784"/>
                  </a:cubicBezTo>
                  <a:cubicBezTo>
                    <a:pt x="1767" y="788"/>
                    <a:pt x="1759" y="795"/>
                    <a:pt x="1756" y="798"/>
                  </a:cubicBezTo>
                  <a:cubicBezTo>
                    <a:pt x="1756" y="796"/>
                    <a:pt x="1755" y="795"/>
                    <a:pt x="1755" y="794"/>
                  </a:cubicBezTo>
                  <a:cubicBezTo>
                    <a:pt x="1753" y="799"/>
                    <a:pt x="1751" y="801"/>
                    <a:pt x="1751" y="807"/>
                  </a:cubicBezTo>
                  <a:cubicBezTo>
                    <a:pt x="1751" y="811"/>
                    <a:pt x="1750" y="811"/>
                    <a:pt x="1746" y="813"/>
                  </a:cubicBezTo>
                  <a:cubicBezTo>
                    <a:pt x="1742" y="815"/>
                    <a:pt x="1738" y="817"/>
                    <a:pt x="1734" y="819"/>
                  </a:cubicBezTo>
                  <a:cubicBezTo>
                    <a:pt x="1731" y="820"/>
                    <a:pt x="1731" y="826"/>
                    <a:pt x="1729" y="828"/>
                  </a:cubicBezTo>
                  <a:cubicBezTo>
                    <a:pt x="1727" y="828"/>
                    <a:pt x="1724" y="826"/>
                    <a:pt x="1722" y="827"/>
                  </a:cubicBezTo>
                  <a:cubicBezTo>
                    <a:pt x="1719" y="828"/>
                    <a:pt x="1716" y="829"/>
                    <a:pt x="1713" y="831"/>
                  </a:cubicBezTo>
                  <a:cubicBezTo>
                    <a:pt x="1709" y="833"/>
                    <a:pt x="1710" y="838"/>
                    <a:pt x="1706" y="839"/>
                  </a:cubicBezTo>
                  <a:cubicBezTo>
                    <a:pt x="1699" y="842"/>
                    <a:pt x="1692" y="844"/>
                    <a:pt x="1686" y="847"/>
                  </a:cubicBezTo>
                  <a:cubicBezTo>
                    <a:pt x="1684" y="847"/>
                    <a:pt x="1683" y="848"/>
                    <a:pt x="1682" y="850"/>
                  </a:cubicBezTo>
                  <a:cubicBezTo>
                    <a:pt x="1681" y="853"/>
                    <a:pt x="1678" y="853"/>
                    <a:pt x="1676" y="853"/>
                  </a:cubicBezTo>
                  <a:cubicBezTo>
                    <a:pt x="1670" y="854"/>
                    <a:pt x="1664" y="856"/>
                    <a:pt x="1658" y="858"/>
                  </a:cubicBezTo>
                  <a:cubicBezTo>
                    <a:pt x="1654" y="859"/>
                    <a:pt x="1653" y="864"/>
                    <a:pt x="1649" y="864"/>
                  </a:cubicBezTo>
                  <a:cubicBezTo>
                    <a:pt x="1641" y="864"/>
                    <a:pt x="1641" y="865"/>
                    <a:pt x="1639" y="858"/>
                  </a:cubicBezTo>
                  <a:cubicBezTo>
                    <a:pt x="1638" y="850"/>
                    <a:pt x="1637" y="843"/>
                    <a:pt x="1635" y="835"/>
                  </a:cubicBezTo>
                  <a:cubicBezTo>
                    <a:pt x="1633" y="823"/>
                    <a:pt x="1627" y="815"/>
                    <a:pt x="1621" y="805"/>
                  </a:cubicBezTo>
                  <a:cubicBezTo>
                    <a:pt x="1618" y="799"/>
                    <a:pt x="1617" y="798"/>
                    <a:pt x="1611" y="796"/>
                  </a:cubicBezTo>
                  <a:cubicBezTo>
                    <a:pt x="1607" y="795"/>
                    <a:pt x="1607" y="784"/>
                    <a:pt x="1607" y="780"/>
                  </a:cubicBezTo>
                  <a:cubicBezTo>
                    <a:pt x="1606" y="774"/>
                    <a:pt x="1602" y="769"/>
                    <a:pt x="1600" y="764"/>
                  </a:cubicBezTo>
                  <a:cubicBezTo>
                    <a:pt x="1598" y="761"/>
                    <a:pt x="1595" y="759"/>
                    <a:pt x="1593" y="756"/>
                  </a:cubicBezTo>
                  <a:cubicBezTo>
                    <a:pt x="1589" y="749"/>
                    <a:pt x="1585" y="742"/>
                    <a:pt x="1581" y="734"/>
                  </a:cubicBezTo>
                  <a:cubicBezTo>
                    <a:pt x="1579" y="731"/>
                    <a:pt x="1577" y="725"/>
                    <a:pt x="1572" y="726"/>
                  </a:cubicBezTo>
                  <a:cubicBezTo>
                    <a:pt x="1573" y="722"/>
                    <a:pt x="1574" y="717"/>
                    <a:pt x="1574" y="713"/>
                  </a:cubicBezTo>
                  <a:cubicBezTo>
                    <a:pt x="1572" y="718"/>
                    <a:pt x="1571" y="723"/>
                    <a:pt x="1569" y="728"/>
                  </a:cubicBezTo>
                  <a:cubicBezTo>
                    <a:pt x="1563" y="722"/>
                    <a:pt x="1560" y="717"/>
                    <a:pt x="1556" y="709"/>
                  </a:cubicBezTo>
                  <a:cubicBezTo>
                    <a:pt x="1552" y="714"/>
                    <a:pt x="1559" y="723"/>
                    <a:pt x="1562" y="728"/>
                  </a:cubicBezTo>
                  <a:cubicBezTo>
                    <a:pt x="1566" y="738"/>
                    <a:pt x="1571" y="748"/>
                    <a:pt x="1576" y="758"/>
                  </a:cubicBezTo>
                  <a:cubicBezTo>
                    <a:pt x="1579" y="764"/>
                    <a:pt x="1578" y="771"/>
                    <a:pt x="1583" y="775"/>
                  </a:cubicBezTo>
                  <a:cubicBezTo>
                    <a:pt x="1584" y="777"/>
                    <a:pt x="1589" y="781"/>
                    <a:pt x="1590" y="784"/>
                  </a:cubicBezTo>
                  <a:cubicBezTo>
                    <a:pt x="1590" y="789"/>
                    <a:pt x="1591" y="794"/>
                    <a:pt x="1592" y="799"/>
                  </a:cubicBezTo>
                  <a:cubicBezTo>
                    <a:pt x="1592" y="802"/>
                    <a:pt x="1592" y="807"/>
                    <a:pt x="1594" y="809"/>
                  </a:cubicBezTo>
                  <a:cubicBezTo>
                    <a:pt x="1597" y="812"/>
                    <a:pt x="1601" y="815"/>
                    <a:pt x="1603" y="818"/>
                  </a:cubicBezTo>
                  <a:cubicBezTo>
                    <a:pt x="1607" y="825"/>
                    <a:pt x="1609" y="835"/>
                    <a:pt x="1612" y="842"/>
                  </a:cubicBezTo>
                  <a:cubicBezTo>
                    <a:pt x="1613" y="844"/>
                    <a:pt x="1620" y="844"/>
                    <a:pt x="1622" y="846"/>
                  </a:cubicBezTo>
                  <a:cubicBezTo>
                    <a:pt x="1624" y="849"/>
                    <a:pt x="1627" y="852"/>
                    <a:pt x="1630" y="856"/>
                  </a:cubicBezTo>
                  <a:cubicBezTo>
                    <a:pt x="1634" y="861"/>
                    <a:pt x="1644" y="867"/>
                    <a:pt x="1637" y="874"/>
                  </a:cubicBezTo>
                  <a:cubicBezTo>
                    <a:pt x="1641" y="875"/>
                    <a:pt x="1647" y="885"/>
                    <a:pt x="1650" y="884"/>
                  </a:cubicBezTo>
                  <a:cubicBezTo>
                    <a:pt x="1664" y="880"/>
                    <a:pt x="1677" y="877"/>
                    <a:pt x="1690" y="873"/>
                  </a:cubicBezTo>
                  <a:cubicBezTo>
                    <a:pt x="1692" y="873"/>
                    <a:pt x="1699" y="870"/>
                    <a:pt x="1701" y="873"/>
                  </a:cubicBezTo>
                  <a:cubicBezTo>
                    <a:pt x="1702" y="875"/>
                    <a:pt x="1698" y="888"/>
                    <a:pt x="1697" y="891"/>
                  </a:cubicBezTo>
                  <a:cubicBezTo>
                    <a:pt x="1695" y="901"/>
                    <a:pt x="1687" y="911"/>
                    <a:pt x="1682" y="920"/>
                  </a:cubicBezTo>
                  <a:cubicBezTo>
                    <a:pt x="1678" y="928"/>
                    <a:pt x="1675" y="937"/>
                    <a:pt x="1669" y="943"/>
                  </a:cubicBezTo>
                  <a:cubicBezTo>
                    <a:pt x="1653" y="960"/>
                    <a:pt x="1634" y="975"/>
                    <a:pt x="1622" y="995"/>
                  </a:cubicBezTo>
                  <a:cubicBezTo>
                    <a:pt x="1620" y="1000"/>
                    <a:pt x="1603" y="1023"/>
                    <a:pt x="1605" y="1027"/>
                  </a:cubicBezTo>
                  <a:cubicBezTo>
                    <a:pt x="1610" y="1034"/>
                    <a:pt x="1610" y="1036"/>
                    <a:pt x="1610" y="1044"/>
                  </a:cubicBezTo>
                  <a:cubicBezTo>
                    <a:pt x="1609" y="1052"/>
                    <a:pt x="1610" y="1053"/>
                    <a:pt x="1614" y="1059"/>
                  </a:cubicBezTo>
                  <a:cubicBezTo>
                    <a:pt x="1621" y="1069"/>
                    <a:pt x="1619" y="1084"/>
                    <a:pt x="1620" y="1096"/>
                  </a:cubicBezTo>
                  <a:cubicBezTo>
                    <a:pt x="1620" y="1105"/>
                    <a:pt x="1613" y="1115"/>
                    <a:pt x="1605" y="1119"/>
                  </a:cubicBezTo>
                  <a:cubicBezTo>
                    <a:pt x="1601" y="1121"/>
                    <a:pt x="1593" y="1123"/>
                    <a:pt x="1590" y="1126"/>
                  </a:cubicBezTo>
                  <a:cubicBezTo>
                    <a:pt x="1586" y="1131"/>
                    <a:pt x="1582" y="1135"/>
                    <a:pt x="1578" y="1140"/>
                  </a:cubicBezTo>
                  <a:cubicBezTo>
                    <a:pt x="1575" y="1144"/>
                    <a:pt x="1571" y="1146"/>
                    <a:pt x="1573" y="1151"/>
                  </a:cubicBezTo>
                  <a:cubicBezTo>
                    <a:pt x="1574" y="1155"/>
                    <a:pt x="1580" y="1163"/>
                    <a:pt x="1579" y="1167"/>
                  </a:cubicBezTo>
                  <a:cubicBezTo>
                    <a:pt x="1579" y="1171"/>
                    <a:pt x="1580" y="1182"/>
                    <a:pt x="1577" y="1185"/>
                  </a:cubicBezTo>
                  <a:cubicBezTo>
                    <a:pt x="1575" y="1189"/>
                    <a:pt x="1565" y="1191"/>
                    <a:pt x="1562" y="1193"/>
                  </a:cubicBezTo>
                  <a:cubicBezTo>
                    <a:pt x="1556" y="1195"/>
                    <a:pt x="1558" y="1198"/>
                    <a:pt x="1557" y="1205"/>
                  </a:cubicBezTo>
                  <a:cubicBezTo>
                    <a:pt x="1557" y="1208"/>
                    <a:pt x="1557" y="1218"/>
                    <a:pt x="1555" y="1221"/>
                  </a:cubicBezTo>
                  <a:cubicBezTo>
                    <a:pt x="1549" y="1231"/>
                    <a:pt x="1543" y="1242"/>
                    <a:pt x="1535" y="1250"/>
                  </a:cubicBezTo>
                  <a:cubicBezTo>
                    <a:pt x="1531" y="1254"/>
                    <a:pt x="1526" y="1258"/>
                    <a:pt x="1522" y="1262"/>
                  </a:cubicBezTo>
                  <a:cubicBezTo>
                    <a:pt x="1519" y="1264"/>
                    <a:pt x="1514" y="1270"/>
                    <a:pt x="1511" y="1271"/>
                  </a:cubicBezTo>
                  <a:cubicBezTo>
                    <a:pt x="1499" y="1273"/>
                    <a:pt x="1487" y="1276"/>
                    <a:pt x="1476" y="1278"/>
                  </a:cubicBezTo>
                  <a:cubicBezTo>
                    <a:pt x="1470" y="1279"/>
                    <a:pt x="1465" y="1280"/>
                    <a:pt x="1460" y="1281"/>
                  </a:cubicBezTo>
                  <a:cubicBezTo>
                    <a:pt x="1457" y="1282"/>
                    <a:pt x="1452" y="1275"/>
                    <a:pt x="1450" y="1273"/>
                  </a:cubicBezTo>
                  <a:cubicBezTo>
                    <a:pt x="1443" y="1268"/>
                    <a:pt x="1444" y="1268"/>
                    <a:pt x="1445" y="1258"/>
                  </a:cubicBezTo>
                  <a:cubicBezTo>
                    <a:pt x="1445" y="1255"/>
                    <a:pt x="1441" y="1249"/>
                    <a:pt x="1440" y="1246"/>
                  </a:cubicBezTo>
                  <a:cubicBezTo>
                    <a:pt x="1437" y="1239"/>
                    <a:pt x="1434" y="1232"/>
                    <a:pt x="1432" y="1225"/>
                  </a:cubicBezTo>
                  <a:cubicBezTo>
                    <a:pt x="1430" y="1221"/>
                    <a:pt x="1425" y="1218"/>
                    <a:pt x="1422" y="1215"/>
                  </a:cubicBezTo>
                  <a:cubicBezTo>
                    <a:pt x="1420" y="1213"/>
                    <a:pt x="1420" y="1204"/>
                    <a:pt x="1420" y="1201"/>
                  </a:cubicBezTo>
                  <a:cubicBezTo>
                    <a:pt x="1418" y="1193"/>
                    <a:pt x="1417" y="1185"/>
                    <a:pt x="1416" y="1177"/>
                  </a:cubicBezTo>
                  <a:cubicBezTo>
                    <a:pt x="1414" y="1167"/>
                    <a:pt x="1409" y="1159"/>
                    <a:pt x="1405" y="1149"/>
                  </a:cubicBezTo>
                  <a:cubicBezTo>
                    <a:pt x="1401" y="1143"/>
                    <a:pt x="1398" y="1137"/>
                    <a:pt x="1396" y="1131"/>
                  </a:cubicBezTo>
                  <a:cubicBezTo>
                    <a:pt x="1394" y="1128"/>
                    <a:pt x="1396" y="1123"/>
                    <a:pt x="1396" y="1121"/>
                  </a:cubicBezTo>
                  <a:cubicBezTo>
                    <a:pt x="1398" y="1107"/>
                    <a:pt x="1399" y="1095"/>
                    <a:pt x="1405" y="1083"/>
                  </a:cubicBezTo>
                  <a:cubicBezTo>
                    <a:pt x="1411" y="1072"/>
                    <a:pt x="1408" y="1063"/>
                    <a:pt x="1405" y="1052"/>
                  </a:cubicBezTo>
                  <a:cubicBezTo>
                    <a:pt x="1402" y="1039"/>
                    <a:pt x="1399" y="1027"/>
                    <a:pt x="1396" y="1014"/>
                  </a:cubicBezTo>
                  <a:cubicBezTo>
                    <a:pt x="1395" y="1011"/>
                    <a:pt x="1390" y="1006"/>
                    <a:pt x="1388" y="1003"/>
                  </a:cubicBezTo>
                  <a:cubicBezTo>
                    <a:pt x="1384" y="997"/>
                    <a:pt x="1380" y="992"/>
                    <a:pt x="1375" y="986"/>
                  </a:cubicBezTo>
                  <a:cubicBezTo>
                    <a:pt x="1373" y="983"/>
                    <a:pt x="1375" y="979"/>
                    <a:pt x="1375" y="975"/>
                  </a:cubicBezTo>
                  <a:cubicBezTo>
                    <a:pt x="1376" y="968"/>
                    <a:pt x="1377" y="960"/>
                    <a:pt x="1378" y="952"/>
                  </a:cubicBezTo>
                  <a:cubicBezTo>
                    <a:pt x="1379" y="945"/>
                    <a:pt x="1379" y="945"/>
                    <a:pt x="1375" y="940"/>
                  </a:cubicBezTo>
                  <a:cubicBezTo>
                    <a:pt x="1371" y="934"/>
                    <a:pt x="1371" y="933"/>
                    <a:pt x="1364" y="934"/>
                  </a:cubicBezTo>
                  <a:cubicBezTo>
                    <a:pt x="1360" y="934"/>
                    <a:pt x="1352" y="936"/>
                    <a:pt x="1349" y="933"/>
                  </a:cubicBezTo>
                  <a:cubicBezTo>
                    <a:pt x="1345" y="928"/>
                    <a:pt x="1341" y="923"/>
                    <a:pt x="1337" y="918"/>
                  </a:cubicBezTo>
                  <a:cubicBezTo>
                    <a:pt x="1335" y="916"/>
                    <a:pt x="1311" y="920"/>
                    <a:pt x="1308" y="921"/>
                  </a:cubicBezTo>
                  <a:cubicBezTo>
                    <a:pt x="1302" y="924"/>
                    <a:pt x="1296" y="927"/>
                    <a:pt x="1290" y="930"/>
                  </a:cubicBezTo>
                  <a:cubicBezTo>
                    <a:pt x="1285" y="933"/>
                    <a:pt x="1283" y="931"/>
                    <a:pt x="1278" y="930"/>
                  </a:cubicBezTo>
                  <a:cubicBezTo>
                    <a:pt x="1273" y="929"/>
                    <a:pt x="1270" y="927"/>
                    <a:pt x="1265" y="929"/>
                  </a:cubicBezTo>
                  <a:cubicBezTo>
                    <a:pt x="1258" y="931"/>
                    <a:pt x="1252" y="933"/>
                    <a:pt x="1246" y="936"/>
                  </a:cubicBezTo>
                  <a:cubicBezTo>
                    <a:pt x="1243" y="937"/>
                    <a:pt x="1239" y="933"/>
                    <a:pt x="1237" y="931"/>
                  </a:cubicBezTo>
                  <a:cubicBezTo>
                    <a:pt x="1230" y="926"/>
                    <a:pt x="1224" y="922"/>
                    <a:pt x="1218" y="917"/>
                  </a:cubicBezTo>
                  <a:cubicBezTo>
                    <a:pt x="1210" y="912"/>
                    <a:pt x="1207" y="909"/>
                    <a:pt x="1202" y="901"/>
                  </a:cubicBezTo>
                  <a:cubicBezTo>
                    <a:pt x="1194" y="887"/>
                    <a:pt x="1186" y="874"/>
                    <a:pt x="1178" y="860"/>
                  </a:cubicBezTo>
                  <a:cubicBezTo>
                    <a:pt x="1176" y="856"/>
                    <a:pt x="1173" y="851"/>
                    <a:pt x="1171" y="847"/>
                  </a:cubicBezTo>
                  <a:cubicBezTo>
                    <a:pt x="1170" y="845"/>
                    <a:pt x="1174" y="837"/>
                    <a:pt x="1174" y="835"/>
                  </a:cubicBezTo>
                  <a:cubicBezTo>
                    <a:pt x="1176" y="831"/>
                    <a:pt x="1180" y="825"/>
                    <a:pt x="1179" y="821"/>
                  </a:cubicBezTo>
                  <a:cubicBezTo>
                    <a:pt x="1178" y="814"/>
                    <a:pt x="1176" y="808"/>
                    <a:pt x="1175" y="801"/>
                  </a:cubicBezTo>
                  <a:cubicBezTo>
                    <a:pt x="1174" y="797"/>
                    <a:pt x="1170" y="789"/>
                    <a:pt x="1171" y="785"/>
                  </a:cubicBezTo>
                  <a:cubicBezTo>
                    <a:pt x="1171" y="782"/>
                    <a:pt x="1175" y="778"/>
                    <a:pt x="1176" y="776"/>
                  </a:cubicBezTo>
                  <a:cubicBezTo>
                    <a:pt x="1183" y="762"/>
                    <a:pt x="1191" y="748"/>
                    <a:pt x="1199" y="735"/>
                  </a:cubicBezTo>
                  <a:cubicBezTo>
                    <a:pt x="1204" y="725"/>
                    <a:pt x="1210" y="722"/>
                    <a:pt x="1219" y="717"/>
                  </a:cubicBezTo>
                  <a:cubicBezTo>
                    <a:pt x="1224" y="714"/>
                    <a:pt x="1226" y="714"/>
                    <a:pt x="1227" y="708"/>
                  </a:cubicBezTo>
                  <a:cubicBezTo>
                    <a:pt x="1228" y="701"/>
                    <a:pt x="1229" y="693"/>
                    <a:pt x="1230" y="686"/>
                  </a:cubicBezTo>
                  <a:cubicBezTo>
                    <a:pt x="1232" y="678"/>
                    <a:pt x="1248" y="676"/>
                    <a:pt x="1252" y="668"/>
                  </a:cubicBezTo>
                  <a:cubicBezTo>
                    <a:pt x="1254" y="662"/>
                    <a:pt x="1255" y="654"/>
                    <a:pt x="1261" y="652"/>
                  </a:cubicBezTo>
                  <a:cubicBezTo>
                    <a:pt x="1262" y="652"/>
                    <a:pt x="1267" y="660"/>
                    <a:pt x="1271" y="659"/>
                  </a:cubicBezTo>
                  <a:cubicBezTo>
                    <a:pt x="1273" y="658"/>
                    <a:pt x="1278" y="656"/>
                    <a:pt x="1280" y="657"/>
                  </a:cubicBezTo>
                  <a:cubicBezTo>
                    <a:pt x="1281" y="658"/>
                    <a:pt x="1286" y="661"/>
                    <a:pt x="1287" y="660"/>
                  </a:cubicBezTo>
                  <a:cubicBezTo>
                    <a:pt x="1291" y="658"/>
                    <a:pt x="1296" y="654"/>
                    <a:pt x="1301" y="652"/>
                  </a:cubicBezTo>
                  <a:cubicBezTo>
                    <a:pt x="1309" y="648"/>
                    <a:pt x="1320" y="644"/>
                    <a:pt x="1330" y="643"/>
                  </a:cubicBezTo>
                  <a:cubicBezTo>
                    <a:pt x="1332" y="643"/>
                    <a:pt x="1336" y="642"/>
                    <a:pt x="1339" y="642"/>
                  </a:cubicBezTo>
                  <a:cubicBezTo>
                    <a:pt x="1341" y="643"/>
                    <a:pt x="1344" y="645"/>
                    <a:pt x="1346" y="645"/>
                  </a:cubicBezTo>
                  <a:cubicBezTo>
                    <a:pt x="1348" y="644"/>
                    <a:pt x="1350" y="642"/>
                    <a:pt x="1353" y="641"/>
                  </a:cubicBezTo>
                  <a:cubicBezTo>
                    <a:pt x="1355" y="641"/>
                    <a:pt x="1357" y="642"/>
                    <a:pt x="1359" y="642"/>
                  </a:cubicBezTo>
                  <a:cubicBezTo>
                    <a:pt x="1366" y="642"/>
                    <a:pt x="1370" y="643"/>
                    <a:pt x="1376" y="640"/>
                  </a:cubicBezTo>
                  <a:cubicBezTo>
                    <a:pt x="1380" y="637"/>
                    <a:pt x="1384" y="641"/>
                    <a:pt x="1389" y="643"/>
                  </a:cubicBezTo>
                  <a:cubicBezTo>
                    <a:pt x="1385" y="650"/>
                    <a:pt x="1385" y="650"/>
                    <a:pt x="1389" y="658"/>
                  </a:cubicBezTo>
                  <a:cubicBezTo>
                    <a:pt x="1390" y="661"/>
                    <a:pt x="1383" y="666"/>
                    <a:pt x="1381" y="668"/>
                  </a:cubicBezTo>
                  <a:cubicBezTo>
                    <a:pt x="1385" y="672"/>
                    <a:pt x="1389" y="678"/>
                    <a:pt x="1394" y="679"/>
                  </a:cubicBezTo>
                  <a:cubicBezTo>
                    <a:pt x="1402" y="681"/>
                    <a:pt x="1410" y="683"/>
                    <a:pt x="1418" y="686"/>
                  </a:cubicBezTo>
                  <a:cubicBezTo>
                    <a:pt x="1424" y="687"/>
                    <a:pt x="1423" y="694"/>
                    <a:pt x="1429" y="697"/>
                  </a:cubicBezTo>
                  <a:cubicBezTo>
                    <a:pt x="1434" y="699"/>
                    <a:pt x="1439" y="698"/>
                    <a:pt x="1444" y="702"/>
                  </a:cubicBezTo>
                  <a:cubicBezTo>
                    <a:pt x="1451" y="707"/>
                    <a:pt x="1455" y="708"/>
                    <a:pt x="1459" y="699"/>
                  </a:cubicBezTo>
                  <a:cubicBezTo>
                    <a:pt x="1460" y="697"/>
                    <a:pt x="1457" y="694"/>
                    <a:pt x="1458" y="692"/>
                  </a:cubicBezTo>
                  <a:cubicBezTo>
                    <a:pt x="1459" y="690"/>
                    <a:pt x="1461" y="685"/>
                    <a:pt x="1462" y="685"/>
                  </a:cubicBezTo>
                  <a:cubicBezTo>
                    <a:pt x="1470" y="682"/>
                    <a:pt x="1474" y="681"/>
                    <a:pt x="1482" y="683"/>
                  </a:cubicBezTo>
                  <a:cubicBezTo>
                    <a:pt x="1484" y="684"/>
                    <a:pt x="1482" y="687"/>
                    <a:pt x="1484" y="688"/>
                  </a:cubicBezTo>
                  <a:cubicBezTo>
                    <a:pt x="1488" y="689"/>
                    <a:pt x="1491" y="689"/>
                    <a:pt x="1495" y="690"/>
                  </a:cubicBezTo>
                  <a:cubicBezTo>
                    <a:pt x="1498" y="691"/>
                    <a:pt x="1498" y="692"/>
                    <a:pt x="1500" y="695"/>
                  </a:cubicBezTo>
                  <a:cubicBezTo>
                    <a:pt x="1500" y="697"/>
                    <a:pt x="1503" y="693"/>
                    <a:pt x="1505" y="694"/>
                  </a:cubicBezTo>
                  <a:cubicBezTo>
                    <a:pt x="1510" y="695"/>
                    <a:pt x="1516" y="697"/>
                    <a:pt x="1522" y="699"/>
                  </a:cubicBezTo>
                  <a:cubicBezTo>
                    <a:pt x="1528" y="701"/>
                    <a:pt x="1529" y="701"/>
                    <a:pt x="1535" y="698"/>
                  </a:cubicBezTo>
                  <a:cubicBezTo>
                    <a:pt x="1542" y="694"/>
                    <a:pt x="1543" y="693"/>
                    <a:pt x="1549" y="697"/>
                  </a:cubicBezTo>
                  <a:cubicBezTo>
                    <a:pt x="1557" y="700"/>
                    <a:pt x="1569" y="699"/>
                    <a:pt x="1573" y="689"/>
                  </a:cubicBezTo>
                  <a:cubicBezTo>
                    <a:pt x="1575" y="683"/>
                    <a:pt x="1586" y="664"/>
                    <a:pt x="1582" y="657"/>
                  </a:cubicBezTo>
                  <a:cubicBezTo>
                    <a:pt x="1579" y="653"/>
                    <a:pt x="1585" y="645"/>
                    <a:pt x="1584" y="643"/>
                  </a:cubicBezTo>
                  <a:cubicBezTo>
                    <a:pt x="1582" y="641"/>
                    <a:pt x="1580" y="644"/>
                    <a:pt x="1578" y="645"/>
                  </a:cubicBezTo>
                  <a:cubicBezTo>
                    <a:pt x="1577" y="647"/>
                    <a:pt x="1575" y="643"/>
                    <a:pt x="1573" y="644"/>
                  </a:cubicBezTo>
                  <a:cubicBezTo>
                    <a:pt x="1571" y="644"/>
                    <a:pt x="1569" y="649"/>
                    <a:pt x="1567" y="650"/>
                  </a:cubicBezTo>
                  <a:cubicBezTo>
                    <a:pt x="1565" y="651"/>
                    <a:pt x="1561" y="650"/>
                    <a:pt x="1559" y="650"/>
                  </a:cubicBezTo>
                  <a:cubicBezTo>
                    <a:pt x="1554" y="650"/>
                    <a:pt x="1552" y="645"/>
                    <a:pt x="1547" y="644"/>
                  </a:cubicBezTo>
                  <a:cubicBezTo>
                    <a:pt x="1544" y="643"/>
                    <a:pt x="1541" y="642"/>
                    <a:pt x="1540" y="645"/>
                  </a:cubicBezTo>
                  <a:cubicBezTo>
                    <a:pt x="1539" y="649"/>
                    <a:pt x="1539" y="649"/>
                    <a:pt x="1535" y="650"/>
                  </a:cubicBezTo>
                  <a:cubicBezTo>
                    <a:pt x="1531" y="650"/>
                    <a:pt x="1525" y="645"/>
                    <a:pt x="1522" y="643"/>
                  </a:cubicBezTo>
                  <a:cubicBezTo>
                    <a:pt x="1516" y="640"/>
                    <a:pt x="1506" y="623"/>
                    <a:pt x="1512" y="616"/>
                  </a:cubicBezTo>
                  <a:cubicBezTo>
                    <a:pt x="1510" y="617"/>
                    <a:pt x="1508" y="617"/>
                    <a:pt x="1506" y="617"/>
                  </a:cubicBezTo>
                  <a:cubicBezTo>
                    <a:pt x="1505" y="610"/>
                    <a:pt x="1514" y="608"/>
                    <a:pt x="1518" y="608"/>
                  </a:cubicBezTo>
                  <a:cubicBezTo>
                    <a:pt x="1525" y="608"/>
                    <a:pt x="1528" y="608"/>
                    <a:pt x="1535" y="604"/>
                  </a:cubicBezTo>
                  <a:cubicBezTo>
                    <a:pt x="1533" y="603"/>
                    <a:pt x="1531" y="602"/>
                    <a:pt x="1529" y="601"/>
                  </a:cubicBezTo>
                  <a:cubicBezTo>
                    <a:pt x="1530" y="598"/>
                    <a:pt x="1537" y="600"/>
                    <a:pt x="1541" y="600"/>
                  </a:cubicBezTo>
                  <a:cubicBezTo>
                    <a:pt x="1546" y="601"/>
                    <a:pt x="1547" y="599"/>
                    <a:pt x="1552" y="596"/>
                  </a:cubicBezTo>
                  <a:cubicBezTo>
                    <a:pt x="1555" y="594"/>
                    <a:pt x="1559" y="591"/>
                    <a:pt x="1563" y="591"/>
                  </a:cubicBezTo>
                  <a:cubicBezTo>
                    <a:pt x="1567" y="592"/>
                    <a:pt x="1572" y="592"/>
                    <a:pt x="1577" y="591"/>
                  </a:cubicBezTo>
                  <a:cubicBezTo>
                    <a:pt x="1575" y="593"/>
                    <a:pt x="1577" y="594"/>
                    <a:pt x="1579" y="595"/>
                  </a:cubicBezTo>
                  <a:cubicBezTo>
                    <a:pt x="1583" y="597"/>
                    <a:pt x="1582" y="593"/>
                    <a:pt x="1585" y="597"/>
                  </a:cubicBezTo>
                  <a:cubicBezTo>
                    <a:pt x="1586" y="599"/>
                    <a:pt x="1595" y="600"/>
                    <a:pt x="1598" y="602"/>
                  </a:cubicBezTo>
                  <a:cubicBezTo>
                    <a:pt x="1603" y="604"/>
                    <a:pt x="1606" y="601"/>
                    <a:pt x="1611" y="601"/>
                  </a:cubicBezTo>
                  <a:cubicBezTo>
                    <a:pt x="1617" y="602"/>
                    <a:pt x="1620" y="600"/>
                    <a:pt x="1625" y="597"/>
                  </a:cubicBezTo>
                  <a:cubicBezTo>
                    <a:pt x="1629" y="594"/>
                    <a:pt x="1627" y="587"/>
                    <a:pt x="1625" y="585"/>
                  </a:cubicBezTo>
                  <a:cubicBezTo>
                    <a:pt x="1621" y="581"/>
                    <a:pt x="1617" y="580"/>
                    <a:pt x="1613" y="576"/>
                  </a:cubicBezTo>
                  <a:cubicBezTo>
                    <a:pt x="1609" y="572"/>
                    <a:pt x="1605" y="567"/>
                    <a:pt x="1600" y="567"/>
                  </a:cubicBezTo>
                  <a:cubicBezTo>
                    <a:pt x="1599" y="567"/>
                    <a:pt x="1595" y="564"/>
                    <a:pt x="1595" y="563"/>
                  </a:cubicBezTo>
                  <a:cubicBezTo>
                    <a:pt x="1592" y="562"/>
                    <a:pt x="1590" y="560"/>
                    <a:pt x="1588" y="559"/>
                  </a:cubicBezTo>
                  <a:cubicBezTo>
                    <a:pt x="1588" y="558"/>
                    <a:pt x="1590" y="556"/>
                    <a:pt x="1590" y="556"/>
                  </a:cubicBezTo>
                  <a:cubicBezTo>
                    <a:pt x="1592" y="557"/>
                    <a:pt x="1594" y="557"/>
                    <a:pt x="1596" y="557"/>
                  </a:cubicBezTo>
                  <a:cubicBezTo>
                    <a:pt x="1594" y="551"/>
                    <a:pt x="1598" y="549"/>
                    <a:pt x="1603" y="549"/>
                  </a:cubicBezTo>
                  <a:cubicBezTo>
                    <a:pt x="1601" y="547"/>
                    <a:pt x="1598" y="545"/>
                    <a:pt x="1597" y="543"/>
                  </a:cubicBezTo>
                  <a:cubicBezTo>
                    <a:pt x="1599" y="543"/>
                    <a:pt x="1601" y="543"/>
                    <a:pt x="1603" y="543"/>
                  </a:cubicBezTo>
                  <a:cubicBezTo>
                    <a:pt x="1601" y="538"/>
                    <a:pt x="1607" y="541"/>
                    <a:pt x="1608" y="538"/>
                  </a:cubicBezTo>
                  <a:cubicBezTo>
                    <a:pt x="1609" y="535"/>
                    <a:pt x="1604" y="537"/>
                    <a:pt x="1603" y="537"/>
                  </a:cubicBezTo>
                  <a:cubicBezTo>
                    <a:pt x="1598" y="538"/>
                    <a:pt x="1592" y="538"/>
                    <a:pt x="1589" y="542"/>
                  </a:cubicBezTo>
                  <a:cubicBezTo>
                    <a:pt x="1589" y="542"/>
                    <a:pt x="1589" y="541"/>
                    <a:pt x="1589" y="541"/>
                  </a:cubicBezTo>
                  <a:cubicBezTo>
                    <a:pt x="1583" y="542"/>
                    <a:pt x="1581" y="543"/>
                    <a:pt x="1577" y="547"/>
                  </a:cubicBezTo>
                  <a:cubicBezTo>
                    <a:pt x="1577" y="546"/>
                    <a:pt x="1577" y="546"/>
                    <a:pt x="1578" y="545"/>
                  </a:cubicBezTo>
                  <a:cubicBezTo>
                    <a:pt x="1572" y="544"/>
                    <a:pt x="1574" y="552"/>
                    <a:pt x="1577" y="554"/>
                  </a:cubicBezTo>
                  <a:cubicBezTo>
                    <a:pt x="1580" y="558"/>
                    <a:pt x="1584" y="556"/>
                    <a:pt x="1589" y="556"/>
                  </a:cubicBezTo>
                  <a:cubicBezTo>
                    <a:pt x="1586" y="562"/>
                    <a:pt x="1582" y="558"/>
                    <a:pt x="1578" y="560"/>
                  </a:cubicBezTo>
                  <a:cubicBezTo>
                    <a:pt x="1574" y="562"/>
                    <a:pt x="1567" y="568"/>
                    <a:pt x="1563" y="565"/>
                  </a:cubicBezTo>
                  <a:cubicBezTo>
                    <a:pt x="1565" y="558"/>
                    <a:pt x="1562" y="559"/>
                    <a:pt x="1556" y="556"/>
                  </a:cubicBezTo>
                  <a:cubicBezTo>
                    <a:pt x="1559" y="554"/>
                    <a:pt x="1570" y="550"/>
                    <a:pt x="1562" y="548"/>
                  </a:cubicBezTo>
                  <a:cubicBezTo>
                    <a:pt x="1560" y="547"/>
                    <a:pt x="1557" y="548"/>
                    <a:pt x="1555" y="548"/>
                  </a:cubicBezTo>
                  <a:cubicBezTo>
                    <a:pt x="1553" y="548"/>
                    <a:pt x="1551" y="545"/>
                    <a:pt x="1549" y="544"/>
                  </a:cubicBezTo>
                  <a:cubicBezTo>
                    <a:pt x="1552" y="544"/>
                    <a:pt x="1556" y="546"/>
                    <a:pt x="1558" y="542"/>
                  </a:cubicBezTo>
                  <a:cubicBezTo>
                    <a:pt x="1554" y="544"/>
                    <a:pt x="1546" y="540"/>
                    <a:pt x="1544" y="542"/>
                  </a:cubicBezTo>
                  <a:cubicBezTo>
                    <a:pt x="1542" y="545"/>
                    <a:pt x="1535" y="550"/>
                    <a:pt x="1535" y="553"/>
                  </a:cubicBezTo>
                  <a:cubicBezTo>
                    <a:pt x="1534" y="555"/>
                    <a:pt x="1534" y="560"/>
                    <a:pt x="1533" y="562"/>
                  </a:cubicBezTo>
                  <a:cubicBezTo>
                    <a:pt x="1532" y="563"/>
                    <a:pt x="1528" y="563"/>
                    <a:pt x="1527" y="565"/>
                  </a:cubicBezTo>
                  <a:cubicBezTo>
                    <a:pt x="1526" y="571"/>
                    <a:pt x="1526" y="576"/>
                    <a:pt x="1521" y="579"/>
                  </a:cubicBezTo>
                  <a:cubicBezTo>
                    <a:pt x="1517" y="582"/>
                    <a:pt x="1518" y="588"/>
                    <a:pt x="1520" y="592"/>
                  </a:cubicBezTo>
                  <a:cubicBezTo>
                    <a:pt x="1522" y="595"/>
                    <a:pt x="1529" y="599"/>
                    <a:pt x="1529" y="600"/>
                  </a:cubicBezTo>
                  <a:cubicBezTo>
                    <a:pt x="1528" y="604"/>
                    <a:pt x="1520" y="599"/>
                    <a:pt x="1518" y="602"/>
                  </a:cubicBezTo>
                  <a:cubicBezTo>
                    <a:pt x="1514" y="605"/>
                    <a:pt x="1510" y="609"/>
                    <a:pt x="1506" y="612"/>
                  </a:cubicBezTo>
                  <a:cubicBezTo>
                    <a:pt x="1506" y="608"/>
                    <a:pt x="1508" y="607"/>
                    <a:pt x="1511" y="606"/>
                  </a:cubicBezTo>
                  <a:cubicBezTo>
                    <a:pt x="1509" y="605"/>
                    <a:pt x="1506" y="605"/>
                    <a:pt x="1504" y="604"/>
                  </a:cubicBezTo>
                  <a:cubicBezTo>
                    <a:pt x="1500" y="602"/>
                    <a:pt x="1497" y="603"/>
                    <a:pt x="1494" y="602"/>
                  </a:cubicBezTo>
                  <a:cubicBezTo>
                    <a:pt x="1492" y="602"/>
                    <a:pt x="1490" y="603"/>
                    <a:pt x="1488" y="604"/>
                  </a:cubicBezTo>
                  <a:cubicBezTo>
                    <a:pt x="1487" y="604"/>
                    <a:pt x="1489" y="607"/>
                    <a:pt x="1488" y="608"/>
                  </a:cubicBezTo>
                  <a:cubicBezTo>
                    <a:pt x="1485" y="611"/>
                    <a:pt x="1483" y="608"/>
                    <a:pt x="1480" y="606"/>
                  </a:cubicBezTo>
                  <a:cubicBezTo>
                    <a:pt x="1477" y="610"/>
                    <a:pt x="1480" y="613"/>
                    <a:pt x="1482" y="616"/>
                  </a:cubicBezTo>
                  <a:cubicBezTo>
                    <a:pt x="1484" y="620"/>
                    <a:pt x="1485" y="620"/>
                    <a:pt x="1481" y="624"/>
                  </a:cubicBezTo>
                  <a:cubicBezTo>
                    <a:pt x="1486" y="627"/>
                    <a:pt x="1491" y="628"/>
                    <a:pt x="1490" y="635"/>
                  </a:cubicBezTo>
                  <a:cubicBezTo>
                    <a:pt x="1487" y="633"/>
                    <a:pt x="1485" y="630"/>
                    <a:pt x="1482" y="634"/>
                  </a:cubicBezTo>
                  <a:cubicBezTo>
                    <a:pt x="1486" y="635"/>
                    <a:pt x="1486" y="637"/>
                    <a:pt x="1483" y="639"/>
                  </a:cubicBezTo>
                  <a:cubicBezTo>
                    <a:pt x="1481" y="642"/>
                    <a:pt x="1482" y="643"/>
                    <a:pt x="1483" y="646"/>
                  </a:cubicBezTo>
                  <a:cubicBezTo>
                    <a:pt x="1480" y="646"/>
                    <a:pt x="1477" y="646"/>
                    <a:pt x="1476" y="643"/>
                  </a:cubicBezTo>
                  <a:cubicBezTo>
                    <a:pt x="1475" y="640"/>
                    <a:pt x="1473" y="641"/>
                    <a:pt x="1471" y="643"/>
                  </a:cubicBezTo>
                  <a:cubicBezTo>
                    <a:pt x="1468" y="635"/>
                    <a:pt x="1467" y="634"/>
                    <a:pt x="1473" y="628"/>
                  </a:cubicBezTo>
                  <a:cubicBezTo>
                    <a:pt x="1467" y="628"/>
                    <a:pt x="1467" y="628"/>
                    <a:pt x="1463" y="622"/>
                  </a:cubicBezTo>
                  <a:cubicBezTo>
                    <a:pt x="1461" y="619"/>
                    <a:pt x="1460" y="614"/>
                    <a:pt x="1457" y="611"/>
                  </a:cubicBezTo>
                  <a:cubicBezTo>
                    <a:pt x="1452" y="607"/>
                    <a:pt x="1454" y="604"/>
                    <a:pt x="1455" y="598"/>
                  </a:cubicBezTo>
                  <a:cubicBezTo>
                    <a:pt x="1455" y="592"/>
                    <a:pt x="1453" y="592"/>
                    <a:pt x="1449" y="588"/>
                  </a:cubicBezTo>
                  <a:cubicBezTo>
                    <a:pt x="1443" y="583"/>
                    <a:pt x="1436" y="577"/>
                    <a:pt x="1428" y="576"/>
                  </a:cubicBezTo>
                  <a:cubicBezTo>
                    <a:pt x="1426" y="575"/>
                    <a:pt x="1422" y="570"/>
                    <a:pt x="1421" y="568"/>
                  </a:cubicBezTo>
                  <a:cubicBezTo>
                    <a:pt x="1419" y="562"/>
                    <a:pt x="1419" y="560"/>
                    <a:pt x="1414" y="557"/>
                  </a:cubicBezTo>
                  <a:cubicBezTo>
                    <a:pt x="1412" y="563"/>
                    <a:pt x="1410" y="560"/>
                    <a:pt x="1409" y="555"/>
                  </a:cubicBezTo>
                  <a:cubicBezTo>
                    <a:pt x="1408" y="551"/>
                    <a:pt x="1409" y="552"/>
                    <a:pt x="1404" y="553"/>
                  </a:cubicBezTo>
                  <a:cubicBezTo>
                    <a:pt x="1400" y="554"/>
                    <a:pt x="1397" y="555"/>
                    <a:pt x="1400" y="560"/>
                  </a:cubicBezTo>
                  <a:cubicBezTo>
                    <a:pt x="1401" y="562"/>
                    <a:pt x="1397" y="567"/>
                    <a:pt x="1400" y="569"/>
                  </a:cubicBezTo>
                  <a:cubicBezTo>
                    <a:pt x="1403" y="571"/>
                    <a:pt x="1408" y="573"/>
                    <a:pt x="1410" y="576"/>
                  </a:cubicBezTo>
                  <a:cubicBezTo>
                    <a:pt x="1412" y="579"/>
                    <a:pt x="1412" y="584"/>
                    <a:pt x="1414" y="586"/>
                  </a:cubicBezTo>
                  <a:cubicBezTo>
                    <a:pt x="1418" y="589"/>
                    <a:pt x="1420" y="592"/>
                    <a:pt x="1424" y="592"/>
                  </a:cubicBezTo>
                  <a:cubicBezTo>
                    <a:pt x="1427" y="592"/>
                    <a:pt x="1431" y="592"/>
                    <a:pt x="1427" y="595"/>
                  </a:cubicBezTo>
                  <a:cubicBezTo>
                    <a:pt x="1431" y="599"/>
                    <a:pt x="1451" y="607"/>
                    <a:pt x="1446" y="614"/>
                  </a:cubicBezTo>
                  <a:cubicBezTo>
                    <a:pt x="1444" y="613"/>
                    <a:pt x="1438" y="605"/>
                    <a:pt x="1436" y="607"/>
                  </a:cubicBezTo>
                  <a:cubicBezTo>
                    <a:pt x="1433" y="609"/>
                    <a:pt x="1433" y="610"/>
                    <a:pt x="1432" y="613"/>
                  </a:cubicBezTo>
                  <a:cubicBezTo>
                    <a:pt x="1432" y="616"/>
                    <a:pt x="1433" y="616"/>
                    <a:pt x="1435" y="617"/>
                  </a:cubicBezTo>
                  <a:cubicBezTo>
                    <a:pt x="1441" y="622"/>
                    <a:pt x="1432" y="623"/>
                    <a:pt x="1432" y="626"/>
                  </a:cubicBezTo>
                  <a:cubicBezTo>
                    <a:pt x="1432" y="629"/>
                    <a:pt x="1425" y="636"/>
                    <a:pt x="1425" y="630"/>
                  </a:cubicBezTo>
                  <a:cubicBezTo>
                    <a:pt x="1421" y="632"/>
                    <a:pt x="1420" y="637"/>
                    <a:pt x="1422" y="641"/>
                  </a:cubicBezTo>
                  <a:cubicBezTo>
                    <a:pt x="1424" y="645"/>
                    <a:pt x="1416" y="646"/>
                    <a:pt x="1415" y="643"/>
                  </a:cubicBezTo>
                  <a:cubicBezTo>
                    <a:pt x="1414" y="637"/>
                    <a:pt x="1395" y="638"/>
                    <a:pt x="1402" y="630"/>
                  </a:cubicBezTo>
                  <a:cubicBezTo>
                    <a:pt x="1403" y="631"/>
                    <a:pt x="1413" y="632"/>
                    <a:pt x="1416" y="631"/>
                  </a:cubicBezTo>
                  <a:cubicBezTo>
                    <a:pt x="1418" y="631"/>
                    <a:pt x="1423" y="631"/>
                    <a:pt x="1426" y="629"/>
                  </a:cubicBezTo>
                  <a:cubicBezTo>
                    <a:pt x="1428" y="627"/>
                    <a:pt x="1426" y="626"/>
                    <a:pt x="1428" y="624"/>
                  </a:cubicBezTo>
                  <a:cubicBezTo>
                    <a:pt x="1430" y="623"/>
                    <a:pt x="1426" y="612"/>
                    <a:pt x="1424" y="611"/>
                  </a:cubicBezTo>
                  <a:cubicBezTo>
                    <a:pt x="1423" y="611"/>
                    <a:pt x="1419" y="611"/>
                    <a:pt x="1420" y="609"/>
                  </a:cubicBezTo>
                  <a:cubicBezTo>
                    <a:pt x="1420" y="606"/>
                    <a:pt x="1417" y="605"/>
                    <a:pt x="1415" y="606"/>
                  </a:cubicBezTo>
                  <a:cubicBezTo>
                    <a:pt x="1415" y="603"/>
                    <a:pt x="1410" y="599"/>
                    <a:pt x="1407" y="599"/>
                  </a:cubicBezTo>
                  <a:cubicBezTo>
                    <a:pt x="1403" y="600"/>
                    <a:pt x="1401" y="596"/>
                    <a:pt x="1398" y="593"/>
                  </a:cubicBezTo>
                  <a:cubicBezTo>
                    <a:pt x="1393" y="588"/>
                    <a:pt x="1386" y="585"/>
                    <a:pt x="1384" y="578"/>
                  </a:cubicBezTo>
                  <a:cubicBezTo>
                    <a:pt x="1383" y="572"/>
                    <a:pt x="1383" y="571"/>
                    <a:pt x="1377" y="568"/>
                  </a:cubicBezTo>
                  <a:cubicBezTo>
                    <a:pt x="1374" y="567"/>
                    <a:pt x="1371" y="566"/>
                    <a:pt x="1369" y="568"/>
                  </a:cubicBezTo>
                  <a:cubicBezTo>
                    <a:pt x="1367" y="570"/>
                    <a:pt x="1353" y="581"/>
                    <a:pt x="1351" y="581"/>
                  </a:cubicBezTo>
                  <a:cubicBezTo>
                    <a:pt x="1346" y="579"/>
                    <a:pt x="1341" y="577"/>
                    <a:pt x="1336" y="576"/>
                  </a:cubicBezTo>
                  <a:cubicBezTo>
                    <a:pt x="1333" y="575"/>
                    <a:pt x="1329" y="580"/>
                    <a:pt x="1328" y="582"/>
                  </a:cubicBezTo>
                  <a:cubicBezTo>
                    <a:pt x="1327" y="583"/>
                    <a:pt x="1330" y="590"/>
                    <a:pt x="1328" y="593"/>
                  </a:cubicBezTo>
                  <a:cubicBezTo>
                    <a:pt x="1326" y="596"/>
                    <a:pt x="1319" y="597"/>
                    <a:pt x="1316" y="599"/>
                  </a:cubicBezTo>
                  <a:cubicBezTo>
                    <a:pt x="1308" y="603"/>
                    <a:pt x="1306" y="609"/>
                    <a:pt x="1301" y="618"/>
                  </a:cubicBezTo>
                  <a:cubicBezTo>
                    <a:pt x="1300" y="620"/>
                    <a:pt x="1306" y="622"/>
                    <a:pt x="1303" y="626"/>
                  </a:cubicBezTo>
                  <a:cubicBezTo>
                    <a:pt x="1301" y="629"/>
                    <a:pt x="1296" y="633"/>
                    <a:pt x="1298" y="636"/>
                  </a:cubicBezTo>
                  <a:cubicBezTo>
                    <a:pt x="1296" y="636"/>
                    <a:pt x="1292" y="636"/>
                    <a:pt x="1291" y="638"/>
                  </a:cubicBezTo>
                  <a:cubicBezTo>
                    <a:pt x="1290" y="639"/>
                    <a:pt x="1288" y="644"/>
                    <a:pt x="1286" y="644"/>
                  </a:cubicBezTo>
                  <a:cubicBezTo>
                    <a:pt x="1281" y="645"/>
                    <a:pt x="1276" y="644"/>
                    <a:pt x="1271" y="644"/>
                  </a:cubicBezTo>
                  <a:cubicBezTo>
                    <a:pt x="1267" y="644"/>
                    <a:pt x="1264" y="650"/>
                    <a:pt x="1260" y="651"/>
                  </a:cubicBezTo>
                  <a:cubicBezTo>
                    <a:pt x="1257" y="652"/>
                    <a:pt x="1251" y="645"/>
                    <a:pt x="1255" y="642"/>
                  </a:cubicBezTo>
                  <a:cubicBezTo>
                    <a:pt x="1251" y="644"/>
                    <a:pt x="1249" y="637"/>
                    <a:pt x="1244" y="640"/>
                  </a:cubicBezTo>
                  <a:cubicBezTo>
                    <a:pt x="1240" y="642"/>
                    <a:pt x="1238" y="639"/>
                    <a:pt x="1234" y="641"/>
                  </a:cubicBezTo>
                  <a:cubicBezTo>
                    <a:pt x="1235" y="638"/>
                    <a:pt x="1235" y="636"/>
                    <a:pt x="1235" y="633"/>
                  </a:cubicBezTo>
                  <a:cubicBezTo>
                    <a:pt x="1235" y="631"/>
                    <a:pt x="1235" y="629"/>
                    <a:pt x="1235" y="628"/>
                  </a:cubicBezTo>
                  <a:cubicBezTo>
                    <a:pt x="1235" y="626"/>
                    <a:pt x="1233" y="628"/>
                    <a:pt x="1232" y="627"/>
                  </a:cubicBezTo>
                  <a:cubicBezTo>
                    <a:pt x="1229" y="622"/>
                    <a:pt x="1231" y="621"/>
                    <a:pt x="1233" y="616"/>
                  </a:cubicBezTo>
                  <a:cubicBezTo>
                    <a:pt x="1234" y="611"/>
                    <a:pt x="1238" y="603"/>
                    <a:pt x="1235" y="598"/>
                  </a:cubicBezTo>
                  <a:cubicBezTo>
                    <a:pt x="1234" y="594"/>
                    <a:pt x="1234" y="589"/>
                    <a:pt x="1235" y="584"/>
                  </a:cubicBezTo>
                  <a:cubicBezTo>
                    <a:pt x="1233" y="586"/>
                    <a:pt x="1231" y="582"/>
                    <a:pt x="1232" y="579"/>
                  </a:cubicBezTo>
                  <a:cubicBezTo>
                    <a:pt x="1233" y="577"/>
                    <a:pt x="1238" y="577"/>
                    <a:pt x="1240" y="577"/>
                  </a:cubicBezTo>
                  <a:cubicBezTo>
                    <a:pt x="1240" y="576"/>
                    <a:pt x="1239" y="575"/>
                    <a:pt x="1239" y="575"/>
                  </a:cubicBezTo>
                  <a:cubicBezTo>
                    <a:pt x="1244" y="571"/>
                    <a:pt x="1246" y="577"/>
                    <a:pt x="1250" y="575"/>
                  </a:cubicBezTo>
                  <a:cubicBezTo>
                    <a:pt x="1256" y="574"/>
                    <a:pt x="1258" y="574"/>
                    <a:pt x="1264" y="576"/>
                  </a:cubicBezTo>
                  <a:cubicBezTo>
                    <a:pt x="1269" y="577"/>
                    <a:pt x="1273" y="575"/>
                    <a:pt x="1277" y="576"/>
                  </a:cubicBezTo>
                  <a:cubicBezTo>
                    <a:pt x="1280" y="577"/>
                    <a:pt x="1285" y="578"/>
                    <a:pt x="1288" y="577"/>
                  </a:cubicBezTo>
                  <a:cubicBezTo>
                    <a:pt x="1296" y="576"/>
                    <a:pt x="1295" y="560"/>
                    <a:pt x="1295" y="554"/>
                  </a:cubicBezTo>
                  <a:cubicBezTo>
                    <a:pt x="1295" y="548"/>
                    <a:pt x="1296" y="546"/>
                    <a:pt x="1290" y="544"/>
                  </a:cubicBezTo>
                  <a:cubicBezTo>
                    <a:pt x="1287" y="543"/>
                    <a:pt x="1286" y="537"/>
                    <a:pt x="1287" y="535"/>
                  </a:cubicBezTo>
                  <a:cubicBezTo>
                    <a:pt x="1284" y="536"/>
                    <a:pt x="1285" y="534"/>
                    <a:pt x="1284" y="534"/>
                  </a:cubicBezTo>
                  <a:cubicBezTo>
                    <a:pt x="1283" y="533"/>
                    <a:pt x="1279" y="533"/>
                    <a:pt x="1279" y="532"/>
                  </a:cubicBezTo>
                  <a:cubicBezTo>
                    <a:pt x="1276" y="530"/>
                    <a:pt x="1275" y="529"/>
                    <a:pt x="1272" y="529"/>
                  </a:cubicBezTo>
                  <a:cubicBezTo>
                    <a:pt x="1270" y="530"/>
                    <a:pt x="1269" y="529"/>
                    <a:pt x="1267" y="527"/>
                  </a:cubicBezTo>
                  <a:cubicBezTo>
                    <a:pt x="1268" y="527"/>
                    <a:pt x="1269" y="526"/>
                    <a:pt x="1270" y="526"/>
                  </a:cubicBezTo>
                  <a:cubicBezTo>
                    <a:pt x="1268" y="525"/>
                    <a:pt x="1266" y="524"/>
                    <a:pt x="1266" y="521"/>
                  </a:cubicBezTo>
                  <a:cubicBezTo>
                    <a:pt x="1270" y="521"/>
                    <a:pt x="1274" y="522"/>
                    <a:pt x="1276" y="520"/>
                  </a:cubicBezTo>
                  <a:cubicBezTo>
                    <a:pt x="1283" y="515"/>
                    <a:pt x="1279" y="523"/>
                    <a:pt x="1283" y="522"/>
                  </a:cubicBezTo>
                  <a:cubicBezTo>
                    <a:pt x="1284" y="522"/>
                    <a:pt x="1292" y="520"/>
                    <a:pt x="1292" y="518"/>
                  </a:cubicBezTo>
                  <a:cubicBezTo>
                    <a:pt x="1291" y="515"/>
                    <a:pt x="1290" y="512"/>
                    <a:pt x="1289" y="509"/>
                  </a:cubicBezTo>
                  <a:cubicBezTo>
                    <a:pt x="1290" y="509"/>
                    <a:pt x="1293" y="509"/>
                    <a:pt x="1294" y="510"/>
                  </a:cubicBezTo>
                  <a:cubicBezTo>
                    <a:pt x="1295" y="513"/>
                    <a:pt x="1294" y="513"/>
                    <a:pt x="1296" y="513"/>
                  </a:cubicBezTo>
                  <a:cubicBezTo>
                    <a:pt x="1301" y="514"/>
                    <a:pt x="1303" y="514"/>
                    <a:pt x="1307" y="512"/>
                  </a:cubicBezTo>
                  <a:cubicBezTo>
                    <a:pt x="1306" y="512"/>
                    <a:pt x="1305" y="511"/>
                    <a:pt x="1304" y="511"/>
                  </a:cubicBezTo>
                  <a:cubicBezTo>
                    <a:pt x="1306" y="508"/>
                    <a:pt x="1311" y="507"/>
                    <a:pt x="1314" y="505"/>
                  </a:cubicBezTo>
                  <a:cubicBezTo>
                    <a:pt x="1319" y="503"/>
                    <a:pt x="1314" y="500"/>
                    <a:pt x="1316" y="496"/>
                  </a:cubicBezTo>
                  <a:cubicBezTo>
                    <a:pt x="1317" y="494"/>
                    <a:pt x="1324" y="493"/>
                    <a:pt x="1326" y="492"/>
                  </a:cubicBezTo>
                  <a:cubicBezTo>
                    <a:pt x="1330" y="490"/>
                    <a:pt x="1332" y="490"/>
                    <a:pt x="1336" y="491"/>
                  </a:cubicBezTo>
                  <a:cubicBezTo>
                    <a:pt x="1335" y="490"/>
                    <a:pt x="1331" y="490"/>
                    <a:pt x="1331" y="488"/>
                  </a:cubicBezTo>
                  <a:cubicBezTo>
                    <a:pt x="1331" y="488"/>
                    <a:pt x="1334" y="487"/>
                    <a:pt x="1335" y="487"/>
                  </a:cubicBezTo>
                  <a:cubicBezTo>
                    <a:pt x="1335" y="486"/>
                    <a:pt x="1335" y="484"/>
                    <a:pt x="1336" y="483"/>
                  </a:cubicBezTo>
                  <a:cubicBezTo>
                    <a:pt x="1338" y="480"/>
                    <a:pt x="1339" y="478"/>
                    <a:pt x="1339" y="474"/>
                  </a:cubicBezTo>
                  <a:cubicBezTo>
                    <a:pt x="1340" y="472"/>
                    <a:pt x="1343" y="473"/>
                    <a:pt x="1344" y="471"/>
                  </a:cubicBezTo>
                  <a:cubicBezTo>
                    <a:pt x="1349" y="466"/>
                    <a:pt x="1353" y="469"/>
                    <a:pt x="1358" y="467"/>
                  </a:cubicBezTo>
                  <a:cubicBezTo>
                    <a:pt x="1358" y="467"/>
                    <a:pt x="1358" y="465"/>
                    <a:pt x="1359" y="464"/>
                  </a:cubicBezTo>
                  <a:cubicBezTo>
                    <a:pt x="1360" y="464"/>
                    <a:pt x="1362" y="464"/>
                    <a:pt x="1363" y="464"/>
                  </a:cubicBezTo>
                  <a:cubicBezTo>
                    <a:pt x="1365" y="464"/>
                    <a:pt x="1368" y="464"/>
                    <a:pt x="1370" y="465"/>
                  </a:cubicBezTo>
                  <a:cubicBezTo>
                    <a:pt x="1369" y="461"/>
                    <a:pt x="1372" y="462"/>
                    <a:pt x="1375" y="461"/>
                  </a:cubicBezTo>
                  <a:cubicBezTo>
                    <a:pt x="1373" y="461"/>
                    <a:pt x="1369" y="457"/>
                    <a:pt x="1371" y="456"/>
                  </a:cubicBezTo>
                  <a:cubicBezTo>
                    <a:pt x="1375" y="453"/>
                    <a:pt x="1372" y="453"/>
                    <a:pt x="1371" y="450"/>
                  </a:cubicBezTo>
                  <a:cubicBezTo>
                    <a:pt x="1369" y="446"/>
                    <a:pt x="1372" y="444"/>
                    <a:pt x="1369" y="442"/>
                  </a:cubicBezTo>
                  <a:cubicBezTo>
                    <a:pt x="1366" y="439"/>
                    <a:pt x="1367" y="438"/>
                    <a:pt x="1367" y="435"/>
                  </a:cubicBezTo>
                  <a:cubicBezTo>
                    <a:pt x="1366" y="429"/>
                    <a:pt x="1367" y="423"/>
                    <a:pt x="1373" y="422"/>
                  </a:cubicBezTo>
                  <a:cubicBezTo>
                    <a:pt x="1378" y="422"/>
                    <a:pt x="1382" y="417"/>
                    <a:pt x="1386" y="415"/>
                  </a:cubicBezTo>
                  <a:cubicBezTo>
                    <a:pt x="1383" y="419"/>
                    <a:pt x="1381" y="429"/>
                    <a:pt x="1388" y="431"/>
                  </a:cubicBezTo>
                  <a:cubicBezTo>
                    <a:pt x="1384" y="437"/>
                    <a:pt x="1377" y="439"/>
                    <a:pt x="1378" y="447"/>
                  </a:cubicBezTo>
                  <a:cubicBezTo>
                    <a:pt x="1379" y="453"/>
                    <a:pt x="1385" y="458"/>
                    <a:pt x="1390" y="456"/>
                  </a:cubicBezTo>
                  <a:cubicBezTo>
                    <a:pt x="1390" y="457"/>
                    <a:pt x="1389" y="459"/>
                    <a:pt x="1388" y="460"/>
                  </a:cubicBezTo>
                  <a:cubicBezTo>
                    <a:pt x="1394" y="464"/>
                    <a:pt x="1398" y="456"/>
                    <a:pt x="1403" y="455"/>
                  </a:cubicBezTo>
                  <a:cubicBezTo>
                    <a:pt x="1405" y="455"/>
                    <a:pt x="1409" y="458"/>
                    <a:pt x="1410" y="460"/>
                  </a:cubicBezTo>
                  <a:cubicBezTo>
                    <a:pt x="1411" y="463"/>
                    <a:pt x="1414" y="464"/>
                    <a:pt x="1416" y="465"/>
                  </a:cubicBezTo>
                  <a:cubicBezTo>
                    <a:pt x="1417" y="464"/>
                    <a:pt x="1417" y="463"/>
                    <a:pt x="1417" y="462"/>
                  </a:cubicBezTo>
                  <a:cubicBezTo>
                    <a:pt x="1415" y="462"/>
                    <a:pt x="1414" y="462"/>
                    <a:pt x="1412" y="462"/>
                  </a:cubicBezTo>
                  <a:cubicBezTo>
                    <a:pt x="1416" y="460"/>
                    <a:pt x="1428" y="459"/>
                    <a:pt x="1430" y="456"/>
                  </a:cubicBezTo>
                  <a:cubicBezTo>
                    <a:pt x="1434" y="451"/>
                    <a:pt x="1445" y="448"/>
                    <a:pt x="1450" y="453"/>
                  </a:cubicBezTo>
                  <a:cubicBezTo>
                    <a:pt x="1449" y="452"/>
                    <a:pt x="1447" y="452"/>
                    <a:pt x="1446" y="451"/>
                  </a:cubicBezTo>
                  <a:cubicBezTo>
                    <a:pt x="1447" y="456"/>
                    <a:pt x="1454" y="457"/>
                    <a:pt x="1456" y="454"/>
                  </a:cubicBezTo>
                  <a:cubicBezTo>
                    <a:pt x="1457" y="453"/>
                    <a:pt x="1458" y="450"/>
                    <a:pt x="1458" y="449"/>
                  </a:cubicBezTo>
                  <a:cubicBezTo>
                    <a:pt x="1459" y="448"/>
                    <a:pt x="1460" y="449"/>
                    <a:pt x="1461" y="448"/>
                  </a:cubicBezTo>
                  <a:cubicBezTo>
                    <a:pt x="1463" y="447"/>
                    <a:pt x="1465" y="446"/>
                    <a:pt x="1466" y="444"/>
                  </a:cubicBezTo>
                  <a:cubicBezTo>
                    <a:pt x="1466" y="446"/>
                    <a:pt x="1464" y="447"/>
                    <a:pt x="1463" y="449"/>
                  </a:cubicBezTo>
                  <a:cubicBezTo>
                    <a:pt x="1472" y="453"/>
                    <a:pt x="1467" y="437"/>
                    <a:pt x="1466" y="433"/>
                  </a:cubicBezTo>
                  <a:cubicBezTo>
                    <a:pt x="1466" y="430"/>
                    <a:pt x="1467" y="427"/>
                    <a:pt x="1469" y="425"/>
                  </a:cubicBezTo>
                  <a:cubicBezTo>
                    <a:pt x="1471" y="423"/>
                    <a:pt x="1469" y="419"/>
                    <a:pt x="1472" y="417"/>
                  </a:cubicBezTo>
                  <a:cubicBezTo>
                    <a:pt x="1480" y="411"/>
                    <a:pt x="1482" y="424"/>
                    <a:pt x="1488" y="424"/>
                  </a:cubicBezTo>
                  <a:cubicBezTo>
                    <a:pt x="1491" y="424"/>
                    <a:pt x="1493" y="420"/>
                    <a:pt x="1493" y="417"/>
                  </a:cubicBezTo>
                  <a:cubicBezTo>
                    <a:pt x="1492" y="415"/>
                    <a:pt x="1494" y="408"/>
                    <a:pt x="1493" y="408"/>
                  </a:cubicBezTo>
                  <a:cubicBezTo>
                    <a:pt x="1493" y="407"/>
                    <a:pt x="1491" y="409"/>
                    <a:pt x="1490" y="408"/>
                  </a:cubicBezTo>
                  <a:cubicBezTo>
                    <a:pt x="1489" y="408"/>
                    <a:pt x="1488" y="406"/>
                    <a:pt x="1487" y="405"/>
                  </a:cubicBezTo>
                  <a:cubicBezTo>
                    <a:pt x="1486" y="404"/>
                    <a:pt x="1484" y="397"/>
                    <a:pt x="1485" y="397"/>
                  </a:cubicBezTo>
                  <a:cubicBezTo>
                    <a:pt x="1491" y="395"/>
                    <a:pt x="1497" y="391"/>
                    <a:pt x="1503" y="392"/>
                  </a:cubicBezTo>
                  <a:cubicBezTo>
                    <a:pt x="1508" y="392"/>
                    <a:pt x="1512" y="393"/>
                    <a:pt x="1517" y="394"/>
                  </a:cubicBezTo>
                  <a:cubicBezTo>
                    <a:pt x="1523" y="394"/>
                    <a:pt x="1518" y="392"/>
                    <a:pt x="1521" y="390"/>
                  </a:cubicBezTo>
                  <a:cubicBezTo>
                    <a:pt x="1524" y="388"/>
                    <a:pt x="1527" y="389"/>
                    <a:pt x="1530" y="387"/>
                  </a:cubicBezTo>
                  <a:cubicBezTo>
                    <a:pt x="1532" y="386"/>
                    <a:pt x="1536" y="388"/>
                    <a:pt x="1538" y="388"/>
                  </a:cubicBezTo>
                  <a:cubicBezTo>
                    <a:pt x="1537" y="384"/>
                    <a:pt x="1529" y="383"/>
                    <a:pt x="1525" y="381"/>
                  </a:cubicBezTo>
                  <a:cubicBezTo>
                    <a:pt x="1526" y="380"/>
                    <a:pt x="1526" y="379"/>
                    <a:pt x="1526" y="378"/>
                  </a:cubicBezTo>
                  <a:cubicBezTo>
                    <a:pt x="1514" y="380"/>
                    <a:pt x="1501" y="383"/>
                    <a:pt x="1489" y="386"/>
                  </a:cubicBezTo>
                  <a:cubicBezTo>
                    <a:pt x="1487" y="386"/>
                    <a:pt x="1482" y="388"/>
                    <a:pt x="1481" y="387"/>
                  </a:cubicBezTo>
                  <a:cubicBezTo>
                    <a:pt x="1479" y="383"/>
                    <a:pt x="1478" y="382"/>
                    <a:pt x="1474" y="380"/>
                  </a:cubicBezTo>
                  <a:cubicBezTo>
                    <a:pt x="1469" y="378"/>
                    <a:pt x="1469" y="379"/>
                    <a:pt x="1470" y="373"/>
                  </a:cubicBezTo>
                  <a:cubicBezTo>
                    <a:pt x="1471" y="369"/>
                    <a:pt x="1471" y="367"/>
                    <a:pt x="1470" y="363"/>
                  </a:cubicBezTo>
                  <a:cubicBezTo>
                    <a:pt x="1469" y="361"/>
                    <a:pt x="1467" y="355"/>
                    <a:pt x="1467" y="352"/>
                  </a:cubicBezTo>
                  <a:cubicBezTo>
                    <a:pt x="1468" y="350"/>
                    <a:pt x="1473" y="346"/>
                    <a:pt x="1474" y="344"/>
                  </a:cubicBezTo>
                  <a:cubicBezTo>
                    <a:pt x="1478" y="339"/>
                    <a:pt x="1484" y="336"/>
                    <a:pt x="1488" y="331"/>
                  </a:cubicBezTo>
                  <a:cubicBezTo>
                    <a:pt x="1490" y="329"/>
                    <a:pt x="1493" y="323"/>
                    <a:pt x="1495" y="322"/>
                  </a:cubicBezTo>
                  <a:cubicBezTo>
                    <a:pt x="1498" y="321"/>
                    <a:pt x="1502" y="323"/>
                    <a:pt x="1500" y="318"/>
                  </a:cubicBezTo>
                  <a:cubicBezTo>
                    <a:pt x="1499" y="312"/>
                    <a:pt x="1494" y="309"/>
                    <a:pt x="1488" y="309"/>
                  </a:cubicBezTo>
                  <a:cubicBezTo>
                    <a:pt x="1479" y="308"/>
                    <a:pt x="1478" y="308"/>
                    <a:pt x="1472" y="315"/>
                  </a:cubicBezTo>
                  <a:cubicBezTo>
                    <a:pt x="1469" y="319"/>
                    <a:pt x="1467" y="323"/>
                    <a:pt x="1470" y="328"/>
                  </a:cubicBezTo>
                  <a:cubicBezTo>
                    <a:pt x="1472" y="333"/>
                    <a:pt x="1449" y="345"/>
                    <a:pt x="1447" y="347"/>
                  </a:cubicBezTo>
                  <a:cubicBezTo>
                    <a:pt x="1441" y="355"/>
                    <a:pt x="1431" y="367"/>
                    <a:pt x="1438" y="378"/>
                  </a:cubicBezTo>
                  <a:cubicBezTo>
                    <a:pt x="1440" y="382"/>
                    <a:pt x="1448" y="382"/>
                    <a:pt x="1451" y="388"/>
                  </a:cubicBezTo>
                  <a:cubicBezTo>
                    <a:pt x="1452" y="391"/>
                    <a:pt x="1446" y="395"/>
                    <a:pt x="1443" y="397"/>
                  </a:cubicBezTo>
                  <a:cubicBezTo>
                    <a:pt x="1438" y="401"/>
                    <a:pt x="1434" y="403"/>
                    <a:pt x="1433" y="410"/>
                  </a:cubicBezTo>
                  <a:cubicBezTo>
                    <a:pt x="1433" y="415"/>
                    <a:pt x="1433" y="423"/>
                    <a:pt x="1431" y="428"/>
                  </a:cubicBezTo>
                  <a:cubicBezTo>
                    <a:pt x="1428" y="434"/>
                    <a:pt x="1423" y="434"/>
                    <a:pt x="1417" y="436"/>
                  </a:cubicBezTo>
                  <a:cubicBezTo>
                    <a:pt x="1415" y="436"/>
                    <a:pt x="1415" y="439"/>
                    <a:pt x="1414" y="441"/>
                  </a:cubicBezTo>
                  <a:cubicBezTo>
                    <a:pt x="1413" y="444"/>
                    <a:pt x="1412" y="443"/>
                    <a:pt x="1409" y="443"/>
                  </a:cubicBezTo>
                  <a:cubicBezTo>
                    <a:pt x="1405" y="444"/>
                    <a:pt x="1405" y="445"/>
                    <a:pt x="1404" y="440"/>
                  </a:cubicBezTo>
                  <a:cubicBezTo>
                    <a:pt x="1404" y="438"/>
                    <a:pt x="1402" y="434"/>
                    <a:pt x="1403" y="432"/>
                  </a:cubicBezTo>
                  <a:cubicBezTo>
                    <a:pt x="1405" y="427"/>
                    <a:pt x="1398" y="421"/>
                    <a:pt x="1395" y="418"/>
                  </a:cubicBezTo>
                  <a:cubicBezTo>
                    <a:pt x="1394" y="416"/>
                    <a:pt x="1395" y="413"/>
                    <a:pt x="1394" y="411"/>
                  </a:cubicBezTo>
                  <a:cubicBezTo>
                    <a:pt x="1393" y="409"/>
                    <a:pt x="1391" y="406"/>
                    <a:pt x="1390" y="404"/>
                  </a:cubicBezTo>
                  <a:cubicBezTo>
                    <a:pt x="1390" y="402"/>
                    <a:pt x="1392" y="397"/>
                    <a:pt x="1389" y="397"/>
                  </a:cubicBezTo>
                  <a:cubicBezTo>
                    <a:pt x="1387" y="396"/>
                    <a:pt x="1387" y="392"/>
                    <a:pt x="1386" y="390"/>
                  </a:cubicBezTo>
                  <a:cubicBezTo>
                    <a:pt x="1384" y="396"/>
                    <a:pt x="1383" y="397"/>
                    <a:pt x="1378" y="400"/>
                  </a:cubicBezTo>
                  <a:cubicBezTo>
                    <a:pt x="1374" y="403"/>
                    <a:pt x="1372" y="407"/>
                    <a:pt x="1368" y="409"/>
                  </a:cubicBezTo>
                  <a:cubicBezTo>
                    <a:pt x="1362" y="413"/>
                    <a:pt x="1348" y="411"/>
                    <a:pt x="1348" y="402"/>
                  </a:cubicBezTo>
                  <a:cubicBezTo>
                    <a:pt x="1347" y="391"/>
                    <a:pt x="1343" y="381"/>
                    <a:pt x="1344" y="370"/>
                  </a:cubicBezTo>
                  <a:cubicBezTo>
                    <a:pt x="1344" y="361"/>
                    <a:pt x="1345" y="361"/>
                    <a:pt x="1352" y="355"/>
                  </a:cubicBezTo>
                  <a:cubicBezTo>
                    <a:pt x="1355" y="352"/>
                    <a:pt x="1359" y="351"/>
                    <a:pt x="1363" y="348"/>
                  </a:cubicBezTo>
                  <a:cubicBezTo>
                    <a:pt x="1369" y="346"/>
                    <a:pt x="1373" y="344"/>
                    <a:pt x="1377" y="340"/>
                  </a:cubicBezTo>
                  <a:cubicBezTo>
                    <a:pt x="1381" y="336"/>
                    <a:pt x="1384" y="332"/>
                    <a:pt x="1388" y="328"/>
                  </a:cubicBezTo>
                  <a:cubicBezTo>
                    <a:pt x="1396" y="321"/>
                    <a:pt x="1400" y="311"/>
                    <a:pt x="1406" y="301"/>
                  </a:cubicBezTo>
                  <a:cubicBezTo>
                    <a:pt x="1412" y="291"/>
                    <a:pt x="1420" y="284"/>
                    <a:pt x="1427" y="276"/>
                  </a:cubicBezTo>
                  <a:cubicBezTo>
                    <a:pt x="1434" y="268"/>
                    <a:pt x="1441" y="259"/>
                    <a:pt x="1451" y="255"/>
                  </a:cubicBezTo>
                  <a:cubicBezTo>
                    <a:pt x="1461" y="250"/>
                    <a:pt x="1472" y="246"/>
                    <a:pt x="1483" y="243"/>
                  </a:cubicBezTo>
                  <a:cubicBezTo>
                    <a:pt x="1487" y="242"/>
                    <a:pt x="1489" y="235"/>
                    <a:pt x="1493" y="232"/>
                  </a:cubicBezTo>
                  <a:cubicBezTo>
                    <a:pt x="1497" y="230"/>
                    <a:pt x="1503" y="230"/>
                    <a:pt x="1507" y="230"/>
                  </a:cubicBezTo>
                  <a:cubicBezTo>
                    <a:pt x="1501" y="236"/>
                    <a:pt x="1499" y="238"/>
                    <a:pt x="1497" y="246"/>
                  </a:cubicBezTo>
                  <a:cubicBezTo>
                    <a:pt x="1502" y="245"/>
                    <a:pt x="1506" y="237"/>
                    <a:pt x="1509" y="233"/>
                  </a:cubicBezTo>
                  <a:cubicBezTo>
                    <a:pt x="1510" y="236"/>
                    <a:pt x="1510" y="238"/>
                    <a:pt x="1511" y="241"/>
                  </a:cubicBezTo>
                  <a:cubicBezTo>
                    <a:pt x="1513" y="238"/>
                    <a:pt x="1515" y="235"/>
                    <a:pt x="1517" y="232"/>
                  </a:cubicBezTo>
                  <a:cubicBezTo>
                    <a:pt x="1518" y="231"/>
                    <a:pt x="1524" y="232"/>
                    <a:pt x="1525" y="232"/>
                  </a:cubicBezTo>
                  <a:cubicBezTo>
                    <a:pt x="1524" y="234"/>
                    <a:pt x="1523" y="236"/>
                    <a:pt x="1521" y="239"/>
                  </a:cubicBezTo>
                  <a:cubicBezTo>
                    <a:pt x="1527" y="243"/>
                    <a:pt x="1524" y="232"/>
                    <a:pt x="1528" y="234"/>
                  </a:cubicBezTo>
                  <a:cubicBezTo>
                    <a:pt x="1533" y="236"/>
                    <a:pt x="1538" y="238"/>
                    <a:pt x="1543" y="240"/>
                  </a:cubicBezTo>
                  <a:cubicBezTo>
                    <a:pt x="1548" y="242"/>
                    <a:pt x="1540" y="246"/>
                    <a:pt x="1538" y="246"/>
                  </a:cubicBezTo>
                  <a:cubicBezTo>
                    <a:pt x="1535" y="247"/>
                    <a:pt x="1530" y="245"/>
                    <a:pt x="1526" y="245"/>
                  </a:cubicBezTo>
                  <a:cubicBezTo>
                    <a:pt x="1528" y="248"/>
                    <a:pt x="1532" y="247"/>
                    <a:pt x="1533" y="251"/>
                  </a:cubicBezTo>
                  <a:cubicBezTo>
                    <a:pt x="1534" y="252"/>
                    <a:pt x="1539" y="250"/>
                    <a:pt x="1541" y="251"/>
                  </a:cubicBezTo>
                  <a:cubicBezTo>
                    <a:pt x="1545" y="251"/>
                    <a:pt x="1549" y="253"/>
                    <a:pt x="1552" y="249"/>
                  </a:cubicBezTo>
                  <a:cubicBezTo>
                    <a:pt x="1553" y="247"/>
                    <a:pt x="1558" y="251"/>
                    <a:pt x="1560" y="252"/>
                  </a:cubicBezTo>
                  <a:cubicBezTo>
                    <a:pt x="1559" y="256"/>
                    <a:pt x="1555" y="253"/>
                    <a:pt x="1553" y="253"/>
                  </a:cubicBezTo>
                  <a:cubicBezTo>
                    <a:pt x="1551" y="261"/>
                    <a:pt x="1566" y="258"/>
                    <a:pt x="1569" y="258"/>
                  </a:cubicBezTo>
                  <a:cubicBezTo>
                    <a:pt x="1577" y="258"/>
                    <a:pt x="1581" y="260"/>
                    <a:pt x="1588" y="264"/>
                  </a:cubicBezTo>
                  <a:cubicBezTo>
                    <a:pt x="1595" y="268"/>
                    <a:pt x="1601" y="271"/>
                    <a:pt x="1608" y="274"/>
                  </a:cubicBezTo>
                  <a:cubicBezTo>
                    <a:pt x="1613" y="275"/>
                    <a:pt x="1620" y="279"/>
                    <a:pt x="1622" y="285"/>
                  </a:cubicBezTo>
                  <a:cubicBezTo>
                    <a:pt x="1625" y="291"/>
                    <a:pt x="1624" y="291"/>
                    <a:pt x="1621" y="297"/>
                  </a:cubicBezTo>
                  <a:cubicBezTo>
                    <a:pt x="1619" y="300"/>
                    <a:pt x="1618" y="302"/>
                    <a:pt x="1614" y="303"/>
                  </a:cubicBezTo>
                  <a:cubicBezTo>
                    <a:pt x="1607" y="306"/>
                    <a:pt x="1604" y="306"/>
                    <a:pt x="1596" y="304"/>
                  </a:cubicBezTo>
                  <a:cubicBezTo>
                    <a:pt x="1582" y="301"/>
                    <a:pt x="1570" y="297"/>
                    <a:pt x="1556" y="291"/>
                  </a:cubicBezTo>
                  <a:cubicBezTo>
                    <a:pt x="1560" y="295"/>
                    <a:pt x="1572" y="302"/>
                    <a:pt x="1572" y="308"/>
                  </a:cubicBezTo>
                  <a:cubicBezTo>
                    <a:pt x="1572" y="314"/>
                    <a:pt x="1571" y="326"/>
                    <a:pt x="1576" y="328"/>
                  </a:cubicBezTo>
                  <a:cubicBezTo>
                    <a:pt x="1582" y="331"/>
                    <a:pt x="1590" y="338"/>
                    <a:pt x="1596" y="335"/>
                  </a:cubicBezTo>
                  <a:cubicBezTo>
                    <a:pt x="1600" y="334"/>
                    <a:pt x="1598" y="328"/>
                    <a:pt x="1594" y="328"/>
                  </a:cubicBezTo>
                  <a:cubicBezTo>
                    <a:pt x="1590" y="328"/>
                    <a:pt x="1589" y="325"/>
                    <a:pt x="1587" y="322"/>
                  </a:cubicBezTo>
                  <a:cubicBezTo>
                    <a:pt x="1592" y="317"/>
                    <a:pt x="1593" y="318"/>
                    <a:pt x="1600" y="320"/>
                  </a:cubicBezTo>
                  <a:cubicBezTo>
                    <a:pt x="1605" y="322"/>
                    <a:pt x="1611" y="324"/>
                    <a:pt x="1616" y="326"/>
                  </a:cubicBezTo>
                  <a:cubicBezTo>
                    <a:pt x="1616" y="325"/>
                    <a:pt x="1611" y="314"/>
                    <a:pt x="1612" y="314"/>
                  </a:cubicBezTo>
                  <a:cubicBezTo>
                    <a:pt x="1616" y="311"/>
                    <a:pt x="1620" y="308"/>
                    <a:pt x="1625" y="305"/>
                  </a:cubicBezTo>
                  <a:cubicBezTo>
                    <a:pt x="1627" y="304"/>
                    <a:pt x="1631" y="299"/>
                    <a:pt x="1634" y="300"/>
                  </a:cubicBezTo>
                  <a:cubicBezTo>
                    <a:pt x="1638" y="302"/>
                    <a:pt x="1642" y="303"/>
                    <a:pt x="1647" y="304"/>
                  </a:cubicBezTo>
                  <a:cubicBezTo>
                    <a:pt x="1647" y="302"/>
                    <a:pt x="1650" y="297"/>
                    <a:pt x="1649" y="295"/>
                  </a:cubicBezTo>
                  <a:cubicBezTo>
                    <a:pt x="1648" y="294"/>
                    <a:pt x="1644" y="287"/>
                    <a:pt x="1644" y="288"/>
                  </a:cubicBezTo>
                  <a:cubicBezTo>
                    <a:pt x="1645" y="284"/>
                    <a:pt x="1646" y="280"/>
                    <a:pt x="1647" y="275"/>
                  </a:cubicBezTo>
                  <a:cubicBezTo>
                    <a:pt x="1647" y="274"/>
                    <a:pt x="1642" y="270"/>
                    <a:pt x="1641" y="268"/>
                  </a:cubicBezTo>
                  <a:cubicBezTo>
                    <a:pt x="1647" y="269"/>
                    <a:pt x="1652" y="270"/>
                    <a:pt x="1658" y="271"/>
                  </a:cubicBezTo>
                  <a:cubicBezTo>
                    <a:pt x="1662" y="271"/>
                    <a:pt x="1664" y="277"/>
                    <a:pt x="1667" y="281"/>
                  </a:cubicBezTo>
                  <a:cubicBezTo>
                    <a:pt x="1664" y="281"/>
                    <a:pt x="1656" y="280"/>
                    <a:pt x="1655" y="283"/>
                  </a:cubicBezTo>
                  <a:cubicBezTo>
                    <a:pt x="1652" y="287"/>
                    <a:pt x="1657" y="289"/>
                    <a:pt x="1659" y="293"/>
                  </a:cubicBezTo>
                  <a:cubicBezTo>
                    <a:pt x="1662" y="296"/>
                    <a:pt x="1666" y="294"/>
                    <a:pt x="1670" y="293"/>
                  </a:cubicBezTo>
                  <a:cubicBezTo>
                    <a:pt x="1675" y="293"/>
                    <a:pt x="1672" y="289"/>
                    <a:pt x="1675" y="285"/>
                  </a:cubicBezTo>
                  <a:cubicBezTo>
                    <a:pt x="1676" y="284"/>
                    <a:pt x="1680" y="283"/>
                    <a:pt x="1682" y="282"/>
                  </a:cubicBezTo>
                  <a:cubicBezTo>
                    <a:pt x="1687" y="280"/>
                    <a:pt x="1692" y="277"/>
                    <a:pt x="1697" y="275"/>
                  </a:cubicBezTo>
                  <a:cubicBezTo>
                    <a:pt x="1704" y="272"/>
                    <a:pt x="1712" y="268"/>
                    <a:pt x="1719" y="265"/>
                  </a:cubicBezTo>
                  <a:cubicBezTo>
                    <a:pt x="1721" y="272"/>
                    <a:pt x="1721" y="272"/>
                    <a:pt x="1728" y="274"/>
                  </a:cubicBezTo>
                  <a:cubicBezTo>
                    <a:pt x="1732" y="275"/>
                    <a:pt x="1734" y="267"/>
                    <a:pt x="1738" y="267"/>
                  </a:cubicBezTo>
                  <a:cubicBezTo>
                    <a:pt x="1743" y="268"/>
                    <a:pt x="1746" y="269"/>
                    <a:pt x="1751" y="266"/>
                  </a:cubicBezTo>
                  <a:cubicBezTo>
                    <a:pt x="1757" y="263"/>
                    <a:pt x="1759" y="264"/>
                    <a:pt x="1765" y="265"/>
                  </a:cubicBezTo>
                  <a:cubicBezTo>
                    <a:pt x="1764" y="267"/>
                    <a:pt x="1763" y="268"/>
                    <a:pt x="1762" y="270"/>
                  </a:cubicBezTo>
                  <a:cubicBezTo>
                    <a:pt x="1769" y="272"/>
                    <a:pt x="1769" y="272"/>
                    <a:pt x="1773" y="266"/>
                  </a:cubicBezTo>
                  <a:cubicBezTo>
                    <a:pt x="1777" y="261"/>
                    <a:pt x="1775" y="260"/>
                    <a:pt x="1770" y="255"/>
                  </a:cubicBezTo>
                  <a:cubicBezTo>
                    <a:pt x="1780" y="250"/>
                    <a:pt x="1794" y="252"/>
                    <a:pt x="1804" y="256"/>
                  </a:cubicBezTo>
                  <a:cubicBezTo>
                    <a:pt x="1810" y="259"/>
                    <a:pt x="1817" y="261"/>
                    <a:pt x="1824" y="264"/>
                  </a:cubicBezTo>
                  <a:cubicBezTo>
                    <a:pt x="1828" y="266"/>
                    <a:pt x="1833" y="271"/>
                    <a:pt x="1837" y="274"/>
                  </a:cubicBezTo>
                  <a:cubicBezTo>
                    <a:pt x="1838" y="272"/>
                    <a:pt x="1840" y="263"/>
                    <a:pt x="1838" y="262"/>
                  </a:cubicBezTo>
                  <a:cubicBezTo>
                    <a:pt x="1833" y="258"/>
                    <a:pt x="1828" y="255"/>
                    <a:pt x="1823" y="251"/>
                  </a:cubicBezTo>
                  <a:cubicBezTo>
                    <a:pt x="1820" y="249"/>
                    <a:pt x="1825" y="242"/>
                    <a:pt x="1827" y="238"/>
                  </a:cubicBezTo>
                  <a:cubicBezTo>
                    <a:pt x="1828" y="236"/>
                    <a:pt x="1820" y="233"/>
                    <a:pt x="1818" y="231"/>
                  </a:cubicBezTo>
                  <a:cubicBezTo>
                    <a:pt x="1823" y="228"/>
                    <a:pt x="1828" y="224"/>
                    <a:pt x="1833" y="220"/>
                  </a:cubicBezTo>
                  <a:cubicBezTo>
                    <a:pt x="1836" y="217"/>
                    <a:pt x="1837" y="208"/>
                    <a:pt x="1839" y="204"/>
                  </a:cubicBezTo>
                  <a:cubicBezTo>
                    <a:pt x="1840" y="199"/>
                    <a:pt x="1863" y="204"/>
                    <a:pt x="1869" y="205"/>
                  </a:cubicBezTo>
                  <a:cubicBezTo>
                    <a:pt x="1867" y="210"/>
                    <a:pt x="1865" y="216"/>
                    <a:pt x="1862" y="221"/>
                  </a:cubicBezTo>
                  <a:cubicBezTo>
                    <a:pt x="1861" y="224"/>
                    <a:pt x="1866" y="231"/>
                    <a:pt x="1868" y="234"/>
                  </a:cubicBezTo>
                  <a:cubicBezTo>
                    <a:pt x="1870" y="239"/>
                    <a:pt x="1862" y="261"/>
                    <a:pt x="1866" y="264"/>
                  </a:cubicBezTo>
                  <a:cubicBezTo>
                    <a:pt x="1871" y="267"/>
                    <a:pt x="1876" y="267"/>
                    <a:pt x="1874" y="273"/>
                  </a:cubicBezTo>
                  <a:cubicBezTo>
                    <a:pt x="1872" y="277"/>
                    <a:pt x="1871" y="284"/>
                    <a:pt x="1868" y="286"/>
                  </a:cubicBezTo>
                  <a:cubicBezTo>
                    <a:pt x="1862" y="289"/>
                    <a:pt x="1857" y="293"/>
                    <a:pt x="1852" y="296"/>
                  </a:cubicBezTo>
                  <a:cubicBezTo>
                    <a:pt x="1850" y="297"/>
                    <a:pt x="1843" y="295"/>
                    <a:pt x="1840" y="294"/>
                  </a:cubicBezTo>
                  <a:cubicBezTo>
                    <a:pt x="1847" y="300"/>
                    <a:pt x="1854" y="305"/>
                    <a:pt x="1863" y="302"/>
                  </a:cubicBezTo>
                  <a:cubicBezTo>
                    <a:pt x="1870" y="299"/>
                    <a:pt x="1878" y="289"/>
                    <a:pt x="1883" y="284"/>
                  </a:cubicBezTo>
                  <a:cubicBezTo>
                    <a:pt x="1889" y="278"/>
                    <a:pt x="1874" y="269"/>
                    <a:pt x="1886" y="266"/>
                  </a:cubicBezTo>
                  <a:cubicBezTo>
                    <a:pt x="1889" y="265"/>
                    <a:pt x="1895" y="261"/>
                    <a:pt x="1897" y="263"/>
                  </a:cubicBezTo>
                  <a:cubicBezTo>
                    <a:pt x="1900" y="267"/>
                    <a:pt x="1904" y="271"/>
                    <a:pt x="1907" y="274"/>
                  </a:cubicBezTo>
                  <a:cubicBezTo>
                    <a:pt x="1906" y="269"/>
                    <a:pt x="1907" y="265"/>
                    <a:pt x="1903" y="262"/>
                  </a:cubicBezTo>
                  <a:cubicBezTo>
                    <a:pt x="1898" y="259"/>
                    <a:pt x="1897" y="258"/>
                    <a:pt x="1891" y="259"/>
                  </a:cubicBezTo>
                  <a:cubicBezTo>
                    <a:pt x="1890" y="260"/>
                    <a:pt x="1878" y="262"/>
                    <a:pt x="1877" y="261"/>
                  </a:cubicBezTo>
                  <a:cubicBezTo>
                    <a:pt x="1876" y="258"/>
                    <a:pt x="1873" y="252"/>
                    <a:pt x="1875" y="249"/>
                  </a:cubicBezTo>
                  <a:cubicBezTo>
                    <a:pt x="1877" y="245"/>
                    <a:pt x="1881" y="240"/>
                    <a:pt x="1879" y="236"/>
                  </a:cubicBezTo>
                  <a:cubicBezTo>
                    <a:pt x="1877" y="232"/>
                    <a:pt x="1870" y="226"/>
                    <a:pt x="1872" y="223"/>
                  </a:cubicBezTo>
                  <a:cubicBezTo>
                    <a:pt x="1875" y="218"/>
                    <a:pt x="1880" y="217"/>
                    <a:pt x="1884" y="215"/>
                  </a:cubicBezTo>
                  <a:cubicBezTo>
                    <a:pt x="1888" y="214"/>
                    <a:pt x="1885" y="206"/>
                    <a:pt x="1884" y="203"/>
                  </a:cubicBezTo>
                  <a:cubicBezTo>
                    <a:pt x="1887" y="203"/>
                    <a:pt x="1892" y="210"/>
                    <a:pt x="1890" y="213"/>
                  </a:cubicBezTo>
                  <a:cubicBezTo>
                    <a:pt x="1887" y="220"/>
                    <a:pt x="1887" y="220"/>
                    <a:pt x="1891" y="226"/>
                  </a:cubicBezTo>
                  <a:cubicBezTo>
                    <a:pt x="1893" y="231"/>
                    <a:pt x="1912" y="231"/>
                    <a:pt x="1917" y="231"/>
                  </a:cubicBezTo>
                  <a:cubicBezTo>
                    <a:pt x="1910" y="229"/>
                    <a:pt x="1904" y="226"/>
                    <a:pt x="1897" y="223"/>
                  </a:cubicBezTo>
                  <a:cubicBezTo>
                    <a:pt x="1889" y="219"/>
                    <a:pt x="1903" y="214"/>
                    <a:pt x="1906" y="213"/>
                  </a:cubicBezTo>
                  <a:cubicBezTo>
                    <a:pt x="1915" y="210"/>
                    <a:pt x="1919" y="212"/>
                    <a:pt x="1928" y="215"/>
                  </a:cubicBezTo>
                  <a:cubicBezTo>
                    <a:pt x="1931" y="217"/>
                    <a:pt x="1933" y="219"/>
                    <a:pt x="1936" y="220"/>
                  </a:cubicBezTo>
                  <a:cubicBezTo>
                    <a:pt x="1939" y="222"/>
                    <a:pt x="1942" y="221"/>
                    <a:pt x="1945" y="220"/>
                  </a:cubicBezTo>
                  <a:cubicBezTo>
                    <a:pt x="1944" y="218"/>
                    <a:pt x="1943" y="212"/>
                    <a:pt x="1941" y="210"/>
                  </a:cubicBezTo>
                  <a:cubicBezTo>
                    <a:pt x="1939" y="208"/>
                    <a:pt x="1933" y="209"/>
                    <a:pt x="1930" y="208"/>
                  </a:cubicBezTo>
                  <a:cubicBezTo>
                    <a:pt x="1927" y="208"/>
                    <a:pt x="1927" y="194"/>
                    <a:pt x="1926" y="190"/>
                  </a:cubicBezTo>
                  <a:cubicBezTo>
                    <a:pt x="1936" y="189"/>
                    <a:pt x="1947" y="188"/>
                    <a:pt x="1957" y="187"/>
                  </a:cubicBezTo>
                  <a:cubicBezTo>
                    <a:pt x="1963" y="187"/>
                    <a:pt x="1969" y="186"/>
                    <a:pt x="1975" y="186"/>
                  </a:cubicBezTo>
                  <a:cubicBezTo>
                    <a:pt x="1979" y="185"/>
                    <a:pt x="1977" y="181"/>
                    <a:pt x="1977" y="177"/>
                  </a:cubicBezTo>
                  <a:cubicBezTo>
                    <a:pt x="1977" y="169"/>
                    <a:pt x="1977" y="169"/>
                    <a:pt x="1983" y="166"/>
                  </a:cubicBezTo>
                  <a:cubicBezTo>
                    <a:pt x="1987" y="163"/>
                    <a:pt x="1992" y="160"/>
                    <a:pt x="1996" y="158"/>
                  </a:cubicBezTo>
                  <a:cubicBezTo>
                    <a:pt x="2006" y="154"/>
                    <a:pt x="2017" y="154"/>
                    <a:pt x="2027" y="152"/>
                  </a:cubicBezTo>
                  <a:cubicBezTo>
                    <a:pt x="2046" y="149"/>
                    <a:pt x="2065" y="146"/>
                    <a:pt x="2083" y="139"/>
                  </a:cubicBezTo>
                  <a:cubicBezTo>
                    <a:pt x="2087" y="138"/>
                    <a:pt x="2085" y="131"/>
                    <a:pt x="2089" y="129"/>
                  </a:cubicBezTo>
                  <a:cubicBezTo>
                    <a:pt x="2094" y="126"/>
                    <a:pt x="2099" y="124"/>
                    <a:pt x="2105" y="121"/>
                  </a:cubicBezTo>
                  <a:cubicBezTo>
                    <a:pt x="2111" y="118"/>
                    <a:pt x="2123" y="118"/>
                    <a:pt x="2127" y="125"/>
                  </a:cubicBezTo>
                  <a:cubicBezTo>
                    <a:pt x="2122" y="126"/>
                    <a:pt x="2117" y="128"/>
                    <a:pt x="2112" y="129"/>
                  </a:cubicBezTo>
                  <a:cubicBezTo>
                    <a:pt x="2120" y="130"/>
                    <a:pt x="2128" y="131"/>
                    <a:pt x="2136" y="133"/>
                  </a:cubicBezTo>
                  <a:cubicBezTo>
                    <a:pt x="2133" y="135"/>
                    <a:pt x="2130" y="138"/>
                    <a:pt x="2126" y="141"/>
                  </a:cubicBezTo>
                  <a:cubicBezTo>
                    <a:pt x="2131" y="142"/>
                    <a:pt x="2135" y="142"/>
                    <a:pt x="2140" y="142"/>
                  </a:cubicBezTo>
                  <a:cubicBezTo>
                    <a:pt x="2140" y="140"/>
                    <a:pt x="2139" y="134"/>
                    <a:pt x="2141" y="134"/>
                  </a:cubicBezTo>
                  <a:cubicBezTo>
                    <a:pt x="2144" y="134"/>
                    <a:pt x="2148" y="134"/>
                    <a:pt x="2151" y="134"/>
                  </a:cubicBezTo>
                  <a:cubicBezTo>
                    <a:pt x="2156" y="134"/>
                    <a:pt x="2162" y="133"/>
                    <a:pt x="2167" y="136"/>
                  </a:cubicBezTo>
                  <a:cubicBezTo>
                    <a:pt x="2171" y="139"/>
                    <a:pt x="2179" y="143"/>
                    <a:pt x="2182" y="147"/>
                  </a:cubicBezTo>
                  <a:cubicBezTo>
                    <a:pt x="2183" y="148"/>
                    <a:pt x="2187" y="153"/>
                    <a:pt x="2187" y="154"/>
                  </a:cubicBezTo>
                  <a:cubicBezTo>
                    <a:pt x="2186" y="156"/>
                    <a:pt x="2185" y="161"/>
                    <a:pt x="2183" y="162"/>
                  </a:cubicBezTo>
                  <a:cubicBezTo>
                    <a:pt x="2162" y="175"/>
                    <a:pt x="2140" y="188"/>
                    <a:pt x="2119" y="201"/>
                  </a:cubicBezTo>
                  <a:cubicBezTo>
                    <a:pt x="2134" y="197"/>
                    <a:pt x="2149" y="193"/>
                    <a:pt x="2164" y="189"/>
                  </a:cubicBezTo>
                  <a:cubicBezTo>
                    <a:pt x="2160" y="188"/>
                    <a:pt x="2156" y="188"/>
                    <a:pt x="2152" y="187"/>
                  </a:cubicBezTo>
                  <a:cubicBezTo>
                    <a:pt x="2157" y="183"/>
                    <a:pt x="2164" y="179"/>
                    <a:pt x="2169" y="183"/>
                  </a:cubicBezTo>
                  <a:cubicBezTo>
                    <a:pt x="2177" y="189"/>
                    <a:pt x="2179" y="189"/>
                    <a:pt x="2189" y="188"/>
                  </a:cubicBezTo>
                  <a:cubicBezTo>
                    <a:pt x="2202" y="187"/>
                    <a:pt x="2215" y="190"/>
                    <a:pt x="2227" y="191"/>
                  </a:cubicBezTo>
                  <a:cubicBezTo>
                    <a:pt x="2225" y="192"/>
                    <a:pt x="2223" y="194"/>
                    <a:pt x="2220" y="195"/>
                  </a:cubicBezTo>
                  <a:cubicBezTo>
                    <a:pt x="2223" y="197"/>
                    <a:pt x="2229" y="201"/>
                    <a:pt x="2232" y="201"/>
                  </a:cubicBezTo>
                  <a:cubicBezTo>
                    <a:pt x="2237" y="201"/>
                    <a:pt x="2243" y="201"/>
                    <a:pt x="2248" y="200"/>
                  </a:cubicBezTo>
                  <a:cubicBezTo>
                    <a:pt x="2251" y="200"/>
                    <a:pt x="2259" y="202"/>
                    <a:pt x="2260" y="198"/>
                  </a:cubicBezTo>
                  <a:cubicBezTo>
                    <a:pt x="2261" y="190"/>
                    <a:pt x="2260" y="190"/>
                    <a:pt x="2267" y="190"/>
                  </a:cubicBezTo>
                  <a:cubicBezTo>
                    <a:pt x="2272" y="190"/>
                    <a:pt x="2277" y="191"/>
                    <a:pt x="2282" y="190"/>
                  </a:cubicBezTo>
                  <a:cubicBezTo>
                    <a:pt x="2285" y="189"/>
                    <a:pt x="2293" y="186"/>
                    <a:pt x="2296" y="187"/>
                  </a:cubicBezTo>
                  <a:cubicBezTo>
                    <a:pt x="2299" y="188"/>
                    <a:pt x="2304" y="196"/>
                    <a:pt x="2306" y="199"/>
                  </a:cubicBezTo>
                  <a:cubicBezTo>
                    <a:pt x="2308" y="201"/>
                    <a:pt x="2305" y="210"/>
                    <a:pt x="2305" y="213"/>
                  </a:cubicBezTo>
                  <a:cubicBezTo>
                    <a:pt x="2305" y="215"/>
                    <a:pt x="2305" y="226"/>
                    <a:pt x="2306" y="227"/>
                  </a:cubicBezTo>
                  <a:cubicBezTo>
                    <a:pt x="2311" y="230"/>
                    <a:pt x="2316" y="232"/>
                    <a:pt x="2320" y="235"/>
                  </a:cubicBezTo>
                  <a:cubicBezTo>
                    <a:pt x="2323" y="236"/>
                    <a:pt x="2329" y="226"/>
                    <a:pt x="2330" y="224"/>
                  </a:cubicBezTo>
                  <a:cubicBezTo>
                    <a:pt x="2334" y="218"/>
                    <a:pt x="2334" y="218"/>
                    <a:pt x="2339" y="221"/>
                  </a:cubicBezTo>
                  <a:cubicBezTo>
                    <a:pt x="2345" y="225"/>
                    <a:pt x="2346" y="227"/>
                    <a:pt x="2352" y="225"/>
                  </a:cubicBezTo>
                  <a:cubicBezTo>
                    <a:pt x="2356" y="224"/>
                    <a:pt x="2360" y="221"/>
                    <a:pt x="2364" y="223"/>
                  </a:cubicBezTo>
                  <a:cubicBezTo>
                    <a:pt x="2367" y="224"/>
                    <a:pt x="2373" y="229"/>
                    <a:pt x="2376" y="228"/>
                  </a:cubicBezTo>
                  <a:cubicBezTo>
                    <a:pt x="2381" y="226"/>
                    <a:pt x="2386" y="224"/>
                    <a:pt x="2391" y="222"/>
                  </a:cubicBezTo>
                  <a:cubicBezTo>
                    <a:pt x="2389" y="219"/>
                    <a:pt x="2385" y="214"/>
                    <a:pt x="2387" y="212"/>
                  </a:cubicBezTo>
                  <a:cubicBezTo>
                    <a:pt x="2388" y="210"/>
                    <a:pt x="2392" y="202"/>
                    <a:pt x="2395" y="202"/>
                  </a:cubicBezTo>
                  <a:cubicBezTo>
                    <a:pt x="2404" y="203"/>
                    <a:pt x="2436" y="209"/>
                    <a:pt x="2443" y="211"/>
                  </a:cubicBezTo>
                  <a:cubicBezTo>
                    <a:pt x="2450" y="213"/>
                    <a:pt x="2461" y="213"/>
                    <a:pt x="2467" y="217"/>
                  </a:cubicBezTo>
                  <a:cubicBezTo>
                    <a:pt x="2471" y="220"/>
                    <a:pt x="2481" y="235"/>
                    <a:pt x="2485" y="234"/>
                  </a:cubicBezTo>
                  <a:cubicBezTo>
                    <a:pt x="2494" y="232"/>
                    <a:pt x="2503" y="231"/>
                    <a:pt x="2512" y="229"/>
                  </a:cubicBezTo>
                  <a:cubicBezTo>
                    <a:pt x="2520" y="228"/>
                    <a:pt x="2527" y="231"/>
                    <a:pt x="2534" y="234"/>
                  </a:cubicBezTo>
                  <a:cubicBezTo>
                    <a:pt x="2539" y="235"/>
                    <a:pt x="2541" y="234"/>
                    <a:pt x="2543" y="239"/>
                  </a:cubicBezTo>
                  <a:cubicBezTo>
                    <a:pt x="2544" y="244"/>
                    <a:pt x="2544" y="245"/>
                    <a:pt x="2542" y="250"/>
                  </a:cubicBezTo>
                  <a:cubicBezTo>
                    <a:pt x="2550" y="253"/>
                    <a:pt x="2556" y="256"/>
                    <a:pt x="2564" y="254"/>
                  </a:cubicBezTo>
                  <a:cubicBezTo>
                    <a:pt x="2573" y="253"/>
                    <a:pt x="2579" y="252"/>
                    <a:pt x="2588" y="254"/>
                  </a:cubicBezTo>
                  <a:cubicBezTo>
                    <a:pt x="2592" y="255"/>
                    <a:pt x="2596" y="257"/>
                    <a:pt x="2599" y="254"/>
                  </a:cubicBezTo>
                  <a:cubicBezTo>
                    <a:pt x="2604" y="251"/>
                    <a:pt x="2603" y="251"/>
                    <a:pt x="2607" y="255"/>
                  </a:cubicBezTo>
                  <a:cubicBezTo>
                    <a:pt x="2610" y="258"/>
                    <a:pt x="2614" y="264"/>
                    <a:pt x="2618" y="265"/>
                  </a:cubicBezTo>
                  <a:cubicBezTo>
                    <a:pt x="2621" y="266"/>
                    <a:pt x="2626" y="264"/>
                    <a:pt x="2629" y="264"/>
                  </a:cubicBezTo>
                  <a:cubicBezTo>
                    <a:pt x="2628" y="258"/>
                    <a:pt x="2627" y="252"/>
                    <a:pt x="2626" y="246"/>
                  </a:cubicBezTo>
                  <a:cubicBezTo>
                    <a:pt x="2640" y="247"/>
                    <a:pt x="2653" y="248"/>
                    <a:pt x="2666" y="249"/>
                  </a:cubicBezTo>
                  <a:cubicBezTo>
                    <a:pt x="2676" y="250"/>
                    <a:pt x="2686" y="257"/>
                    <a:pt x="2696" y="261"/>
                  </a:cubicBezTo>
                  <a:cubicBezTo>
                    <a:pt x="2706" y="267"/>
                    <a:pt x="2717" y="272"/>
                    <a:pt x="2727" y="278"/>
                  </a:cubicBezTo>
                  <a:cubicBezTo>
                    <a:pt x="2734" y="282"/>
                    <a:pt x="2735" y="282"/>
                    <a:pt x="2737" y="290"/>
                  </a:cubicBezTo>
                  <a:cubicBezTo>
                    <a:pt x="2741" y="298"/>
                    <a:pt x="2740" y="301"/>
                    <a:pt x="2748" y="301"/>
                  </a:cubicBezTo>
                  <a:cubicBezTo>
                    <a:pt x="2747" y="297"/>
                    <a:pt x="2746" y="294"/>
                    <a:pt x="2745" y="291"/>
                  </a:cubicBezTo>
                  <a:cubicBezTo>
                    <a:pt x="2753" y="291"/>
                    <a:pt x="2758" y="291"/>
                    <a:pt x="2765" y="294"/>
                  </a:cubicBezTo>
                  <a:cubicBezTo>
                    <a:pt x="2770" y="296"/>
                    <a:pt x="2775" y="302"/>
                    <a:pt x="2780" y="305"/>
                  </a:cubicBezTo>
                  <a:cubicBezTo>
                    <a:pt x="2777" y="308"/>
                    <a:pt x="2773" y="312"/>
                    <a:pt x="2770" y="313"/>
                  </a:cubicBezTo>
                  <a:cubicBezTo>
                    <a:pt x="2767" y="314"/>
                    <a:pt x="2762" y="312"/>
                    <a:pt x="2759" y="312"/>
                  </a:cubicBezTo>
                  <a:close/>
                  <a:moveTo>
                    <a:pt x="1724" y="596"/>
                  </a:moveTo>
                  <a:cubicBezTo>
                    <a:pt x="1722" y="595"/>
                    <a:pt x="1722" y="591"/>
                    <a:pt x="1721" y="590"/>
                  </a:cubicBezTo>
                  <a:cubicBezTo>
                    <a:pt x="1714" y="586"/>
                    <a:pt x="1713" y="596"/>
                    <a:pt x="1713" y="600"/>
                  </a:cubicBezTo>
                  <a:cubicBezTo>
                    <a:pt x="1710" y="594"/>
                    <a:pt x="1709" y="591"/>
                    <a:pt x="1712" y="584"/>
                  </a:cubicBezTo>
                  <a:cubicBezTo>
                    <a:pt x="1709" y="583"/>
                    <a:pt x="1703" y="582"/>
                    <a:pt x="1701" y="580"/>
                  </a:cubicBezTo>
                  <a:cubicBezTo>
                    <a:pt x="1700" y="578"/>
                    <a:pt x="1700" y="571"/>
                    <a:pt x="1699" y="569"/>
                  </a:cubicBezTo>
                  <a:cubicBezTo>
                    <a:pt x="1699" y="568"/>
                    <a:pt x="1691" y="565"/>
                    <a:pt x="1695" y="564"/>
                  </a:cubicBezTo>
                  <a:cubicBezTo>
                    <a:pt x="1698" y="563"/>
                    <a:pt x="1699" y="568"/>
                    <a:pt x="1703" y="565"/>
                  </a:cubicBezTo>
                  <a:cubicBezTo>
                    <a:pt x="1701" y="562"/>
                    <a:pt x="1698" y="562"/>
                    <a:pt x="1700" y="559"/>
                  </a:cubicBezTo>
                  <a:cubicBezTo>
                    <a:pt x="1701" y="557"/>
                    <a:pt x="1705" y="556"/>
                    <a:pt x="1706" y="556"/>
                  </a:cubicBezTo>
                  <a:cubicBezTo>
                    <a:pt x="1711" y="557"/>
                    <a:pt x="1718" y="557"/>
                    <a:pt x="1722" y="558"/>
                  </a:cubicBezTo>
                  <a:cubicBezTo>
                    <a:pt x="1719" y="560"/>
                    <a:pt x="1716" y="563"/>
                    <a:pt x="1716" y="567"/>
                  </a:cubicBezTo>
                  <a:cubicBezTo>
                    <a:pt x="1719" y="563"/>
                    <a:pt x="1720" y="560"/>
                    <a:pt x="1725" y="560"/>
                  </a:cubicBezTo>
                  <a:cubicBezTo>
                    <a:pt x="1723" y="552"/>
                    <a:pt x="1721" y="557"/>
                    <a:pt x="1715" y="555"/>
                  </a:cubicBezTo>
                  <a:cubicBezTo>
                    <a:pt x="1716" y="552"/>
                    <a:pt x="1718" y="548"/>
                    <a:pt x="1716" y="545"/>
                  </a:cubicBezTo>
                  <a:cubicBezTo>
                    <a:pt x="1716" y="543"/>
                    <a:pt x="1713" y="537"/>
                    <a:pt x="1710" y="539"/>
                  </a:cubicBezTo>
                  <a:cubicBezTo>
                    <a:pt x="1708" y="542"/>
                    <a:pt x="1704" y="539"/>
                    <a:pt x="1701" y="538"/>
                  </a:cubicBezTo>
                  <a:cubicBezTo>
                    <a:pt x="1699" y="537"/>
                    <a:pt x="1695" y="541"/>
                    <a:pt x="1692" y="541"/>
                  </a:cubicBezTo>
                  <a:cubicBezTo>
                    <a:pt x="1686" y="543"/>
                    <a:pt x="1686" y="539"/>
                    <a:pt x="1685" y="547"/>
                  </a:cubicBezTo>
                  <a:cubicBezTo>
                    <a:pt x="1684" y="549"/>
                    <a:pt x="1677" y="551"/>
                    <a:pt x="1675" y="552"/>
                  </a:cubicBezTo>
                  <a:cubicBezTo>
                    <a:pt x="1671" y="554"/>
                    <a:pt x="1671" y="554"/>
                    <a:pt x="1670" y="559"/>
                  </a:cubicBezTo>
                  <a:cubicBezTo>
                    <a:pt x="1670" y="561"/>
                    <a:pt x="1666" y="564"/>
                    <a:pt x="1664" y="565"/>
                  </a:cubicBezTo>
                  <a:cubicBezTo>
                    <a:pt x="1668" y="566"/>
                    <a:pt x="1673" y="569"/>
                    <a:pt x="1673" y="573"/>
                  </a:cubicBezTo>
                  <a:cubicBezTo>
                    <a:pt x="1672" y="580"/>
                    <a:pt x="1673" y="583"/>
                    <a:pt x="1676" y="589"/>
                  </a:cubicBezTo>
                  <a:cubicBezTo>
                    <a:pt x="1678" y="593"/>
                    <a:pt x="1682" y="594"/>
                    <a:pt x="1684" y="597"/>
                  </a:cubicBezTo>
                  <a:cubicBezTo>
                    <a:pt x="1687" y="603"/>
                    <a:pt x="1688" y="605"/>
                    <a:pt x="1694" y="608"/>
                  </a:cubicBezTo>
                  <a:cubicBezTo>
                    <a:pt x="1689" y="609"/>
                    <a:pt x="1689" y="609"/>
                    <a:pt x="1687" y="614"/>
                  </a:cubicBezTo>
                  <a:cubicBezTo>
                    <a:pt x="1687" y="617"/>
                    <a:pt x="1685" y="620"/>
                    <a:pt x="1684" y="623"/>
                  </a:cubicBezTo>
                  <a:cubicBezTo>
                    <a:pt x="1683" y="626"/>
                    <a:pt x="1683" y="629"/>
                    <a:pt x="1683" y="633"/>
                  </a:cubicBezTo>
                  <a:cubicBezTo>
                    <a:pt x="1684" y="637"/>
                    <a:pt x="1685" y="636"/>
                    <a:pt x="1689" y="637"/>
                  </a:cubicBezTo>
                  <a:cubicBezTo>
                    <a:pt x="1692" y="638"/>
                    <a:pt x="1693" y="641"/>
                    <a:pt x="1695" y="642"/>
                  </a:cubicBezTo>
                  <a:cubicBezTo>
                    <a:pt x="1699" y="643"/>
                    <a:pt x="1702" y="644"/>
                    <a:pt x="1706" y="645"/>
                  </a:cubicBezTo>
                  <a:cubicBezTo>
                    <a:pt x="1710" y="646"/>
                    <a:pt x="1717" y="643"/>
                    <a:pt x="1722" y="643"/>
                  </a:cubicBezTo>
                  <a:cubicBezTo>
                    <a:pt x="1721" y="637"/>
                    <a:pt x="1720" y="632"/>
                    <a:pt x="1721" y="627"/>
                  </a:cubicBezTo>
                  <a:cubicBezTo>
                    <a:pt x="1723" y="618"/>
                    <a:pt x="1719" y="622"/>
                    <a:pt x="1716" y="616"/>
                  </a:cubicBezTo>
                  <a:cubicBezTo>
                    <a:pt x="1717" y="617"/>
                    <a:pt x="1718" y="616"/>
                    <a:pt x="1719" y="617"/>
                  </a:cubicBezTo>
                  <a:cubicBezTo>
                    <a:pt x="1719" y="615"/>
                    <a:pt x="1718" y="612"/>
                    <a:pt x="1717" y="612"/>
                  </a:cubicBezTo>
                  <a:cubicBezTo>
                    <a:pt x="1716" y="611"/>
                    <a:pt x="1714" y="612"/>
                    <a:pt x="1713" y="611"/>
                  </a:cubicBezTo>
                  <a:cubicBezTo>
                    <a:pt x="1711" y="608"/>
                    <a:pt x="1712" y="605"/>
                    <a:pt x="1713" y="603"/>
                  </a:cubicBezTo>
                  <a:cubicBezTo>
                    <a:pt x="1713" y="603"/>
                    <a:pt x="1726" y="605"/>
                    <a:pt x="1728" y="603"/>
                  </a:cubicBezTo>
                  <a:cubicBezTo>
                    <a:pt x="1729" y="600"/>
                    <a:pt x="1726" y="598"/>
                    <a:pt x="1724" y="596"/>
                  </a:cubicBezTo>
                  <a:close/>
                  <a:moveTo>
                    <a:pt x="413" y="135"/>
                  </a:moveTo>
                  <a:cubicBezTo>
                    <a:pt x="416" y="136"/>
                    <a:pt x="420" y="138"/>
                    <a:pt x="423" y="136"/>
                  </a:cubicBezTo>
                  <a:cubicBezTo>
                    <a:pt x="422" y="135"/>
                    <a:pt x="422" y="134"/>
                    <a:pt x="421" y="133"/>
                  </a:cubicBezTo>
                  <a:cubicBezTo>
                    <a:pt x="418" y="134"/>
                    <a:pt x="415" y="133"/>
                    <a:pt x="413" y="135"/>
                  </a:cubicBezTo>
                  <a:close/>
                  <a:moveTo>
                    <a:pt x="696" y="815"/>
                  </a:moveTo>
                  <a:cubicBezTo>
                    <a:pt x="699" y="817"/>
                    <a:pt x="702" y="819"/>
                    <a:pt x="705" y="820"/>
                  </a:cubicBezTo>
                  <a:cubicBezTo>
                    <a:pt x="707" y="820"/>
                    <a:pt x="709" y="817"/>
                    <a:pt x="712" y="818"/>
                  </a:cubicBezTo>
                  <a:cubicBezTo>
                    <a:pt x="712" y="817"/>
                    <a:pt x="711" y="816"/>
                    <a:pt x="710" y="815"/>
                  </a:cubicBezTo>
                  <a:cubicBezTo>
                    <a:pt x="706" y="814"/>
                    <a:pt x="699" y="810"/>
                    <a:pt x="696" y="815"/>
                  </a:cubicBezTo>
                  <a:close/>
                  <a:moveTo>
                    <a:pt x="669" y="553"/>
                  </a:moveTo>
                  <a:cubicBezTo>
                    <a:pt x="669" y="554"/>
                    <a:pt x="668" y="554"/>
                    <a:pt x="668" y="554"/>
                  </a:cubicBezTo>
                  <a:cubicBezTo>
                    <a:pt x="669" y="555"/>
                    <a:pt x="669" y="555"/>
                    <a:pt x="669" y="555"/>
                  </a:cubicBezTo>
                  <a:cubicBezTo>
                    <a:pt x="670" y="553"/>
                    <a:pt x="671" y="552"/>
                    <a:pt x="670" y="551"/>
                  </a:cubicBezTo>
                  <a:cubicBezTo>
                    <a:pt x="670" y="551"/>
                    <a:pt x="669" y="551"/>
                    <a:pt x="669" y="552"/>
                  </a:cubicBezTo>
                  <a:cubicBezTo>
                    <a:pt x="668" y="549"/>
                    <a:pt x="666" y="549"/>
                    <a:pt x="664" y="550"/>
                  </a:cubicBezTo>
                  <a:cubicBezTo>
                    <a:pt x="661" y="551"/>
                    <a:pt x="660" y="549"/>
                    <a:pt x="658" y="551"/>
                  </a:cubicBezTo>
                  <a:cubicBezTo>
                    <a:pt x="658" y="551"/>
                    <a:pt x="659" y="551"/>
                    <a:pt x="660" y="551"/>
                  </a:cubicBezTo>
                  <a:cubicBezTo>
                    <a:pt x="663" y="552"/>
                    <a:pt x="666" y="555"/>
                    <a:pt x="669" y="553"/>
                  </a:cubicBezTo>
                  <a:close/>
                  <a:moveTo>
                    <a:pt x="653" y="547"/>
                  </a:moveTo>
                  <a:cubicBezTo>
                    <a:pt x="652" y="546"/>
                    <a:pt x="652" y="547"/>
                    <a:pt x="651" y="547"/>
                  </a:cubicBezTo>
                  <a:cubicBezTo>
                    <a:pt x="652" y="547"/>
                    <a:pt x="652" y="548"/>
                    <a:pt x="653" y="549"/>
                  </a:cubicBezTo>
                  <a:cubicBezTo>
                    <a:pt x="653" y="548"/>
                    <a:pt x="653" y="548"/>
                    <a:pt x="653" y="547"/>
                  </a:cubicBezTo>
                  <a:close/>
                  <a:moveTo>
                    <a:pt x="657" y="551"/>
                  </a:moveTo>
                  <a:cubicBezTo>
                    <a:pt x="657" y="550"/>
                    <a:pt x="657" y="550"/>
                    <a:pt x="657" y="550"/>
                  </a:cubicBezTo>
                  <a:cubicBezTo>
                    <a:pt x="656" y="549"/>
                    <a:pt x="656" y="549"/>
                    <a:pt x="655" y="548"/>
                  </a:cubicBezTo>
                  <a:cubicBezTo>
                    <a:pt x="654" y="549"/>
                    <a:pt x="654" y="549"/>
                    <a:pt x="653" y="550"/>
                  </a:cubicBezTo>
                  <a:cubicBezTo>
                    <a:pt x="654" y="550"/>
                    <a:pt x="656" y="551"/>
                    <a:pt x="657" y="551"/>
                  </a:cubicBezTo>
                  <a:close/>
                  <a:moveTo>
                    <a:pt x="871" y="495"/>
                  </a:moveTo>
                  <a:cubicBezTo>
                    <a:pt x="872" y="492"/>
                    <a:pt x="873" y="490"/>
                    <a:pt x="874" y="488"/>
                  </a:cubicBezTo>
                  <a:cubicBezTo>
                    <a:pt x="867" y="485"/>
                    <a:pt x="860" y="494"/>
                    <a:pt x="858" y="500"/>
                  </a:cubicBezTo>
                  <a:cubicBezTo>
                    <a:pt x="854" y="509"/>
                    <a:pt x="851" y="514"/>
                    <a:pt x="844" y="521"/>
                  </a:cubicBezTo>
                  <a:cubicBezTo>
                    <a:pt x="842" y="522"/>
                    <a:pt x="842" y="529"/>
                    <a:pt x="843" y="531"/>
                  </a:cubicBezTo>
                  <a:cubicBezTo>
                    <a:pt x="844" y="533"/>
                    <a:pt x="850" y="533"/>
                    <a:pt x="852" y="532"/>
                  </a:cubicBezTo>
                  <a:cubicBezTo>
                    <a:pt x="859" y="532"/>
                    <a:pt x="867" y="532"/>
                    <a:pt x="874" y="535"/>
                  </a:cubicBezTo>
                  <a:cubicBezTo>
                    <a:pt x="871" y="536"/>
                    <a:pt x="870" y="538"/>
                    <a:pt x="870" y="541"/>
                  </a:cubicBezTo>
                  <a:cubicBezTo>
                    <a:pt x="876" y="539"/>
                    <a:pt x="878" y="535"/>
                    <a:pt x="885" y="534"/>
                  </a:cubicBezTo>
                  <a:cubicBezTo>
                    <a:pt x="884" y="539"/>
                    <a:pt x="883" y="539"/>
                    <a:pt x="887" y="541"/>
                  </a:cubicBezTo>
                  <a:cubicBezTo>
                    <a:pt x="891" y="543"/>
                    <a:pt x="892" y="543"/>
                    <a:pt x="894" y="539"/>
                  </a:cubicBezTo>
                  <a:cubicBezTo>
                    <a:pt x="896" y="536"/>
                    <a:pt x="893" y="527"/>
                    <a:pt x="892" y="523"/>
                  </a:cubicBezTo>
                  <a:cubicBezTo>
                    <a:pt x="892" y="521"/>
                    <a:pt x="887" y="520"/>
                    <a:pt x="888" y="518"/>
                  </a:cubicBezTo>
                  <a:cubicBezTo>
                    <a:pt x="888" y="514"/>
                    <a:pt x="888" y="514"/>
                    <a:pt x="885" y="510"/>
                  </a:cubicBezTo>
                  <a:cubicBezTo>
                    <a:pt x="883" y="508"/>
                    <a:pt x="873" y="511"/>
                    <a:pt x="871" y="512"/>
                  </a:cubicBezTo>
                  <a:cubicBezTo>
                    <a:pt x="871" y="510"/>
                    <a:pt x="871" y="507"/>
                    <a:pt x="870" y="506"/>
                  </a:cubicBezTo>
                  <a:cubicBezTo>
                    <a:pt x="868" y="505"/>
                    <a:pt x="866" y="505"/>
                    <a:pt x="866" y="503"/>
                  </a:cubicBezTo>
                  <a:cubicBezTo>
                    <a:pt x="866" y="498"/>
                    <a:pt x="867" y="498"/>
                    <a:pt x="871" y="495"/>
                  </a:cubicBezTo>
                  <a:close/>
                  <a:moveTo>
                    <a:pt x="783" y="817"/>
                  </a:moveTo>
                  <a:cubicBezTo>
                    <a:pt x="785" y="821"/>
                    <a:pt x="793" y="818"/>
                    <a:pt x="794" y="815"/>
                  </a:cubicBezTo>
                  <a:cubicBezTo>
                    <a:pt x="794" y="814"/>
                    <a:pt x="793" y="814"/>
                    <a:pt x="793" y="813"/>
                  </a:cubicBezTo>
                  <a:cubicBezTo>
                    <a:pt x="790" y="813"/>
                    <a:pt x="780" y="810"/>
                    <a:pt x="783" y="817"/>
                  </a:cubicBezTo>
                  <a:close/>
                  <a:moveTo>
                    <a:pt x="719" y="801"/>
                  </a:moveTo>
                  <a:cubicBezTo>
                    <a:pt x="722" y="800"/>
                    <a:pt x="725" y="799"/>
                    <a:pt x="728" y="798"/>
                  </a:cubicBezTo>
                  <a:cubicBezTo>
                    <a:pt x="725" y="796"/>
                    <a:pt x="724" y="794"/>
                    <a:pt x="721" y="794"/>
                  </a:cubicBezTo>
                  <a:cubicBezTo>
                    <a:pt x="718" y="793"/>
                    <a:pt x="717" y="790"/>
                    <a:pt x="716" y="790"/>
                  </a:cubicBezTo>
                  <a:cubicBezTo>
                    <a:pt x="712" y="790"/>
                    <a:pt x="706" y="788"/>
                    <a:pt x="703" y="784"/>
                  </a:cubicBezTo>
                  <a:cubicBezTo>
                    <a:pt x="703" y="784"/>
                    <a:pt x="703" y="784"/>
                    <a:pt x="703" y="785"/>
                  </a:cubicBezTo>
                  <a:cubicBezTo>
                    <a:pt x="694" y="779"/>
                    <a:pt x="683" y="773"/>
                    <a:pt x="673" y="772"/>
                  </a:cubicBezTo>
                  <a:cubicBezTo>
                    <a:pt x="666" y="771"/>
                    <a:pt x="662" y="773"/>
                    <a:pt x="655" y="774"/>
                  </a:cubicBezTo>
                  <a:cubicBezTo>
                    <a:pt x="650" y="776"/>
                    <a:pt x="649" y="780"/>
                    <a:pt x="645" y="783"/>
                  </a:cubicBezTo>
                  <a:cubicBezTo>
                    <a:pt x="653" y="787"/>
                    <a:pt x="662" y="769"/>
                    <a:pt x="670" y="777"/>
                  </a:cubicBezTo>
                  <a:cubicBezTo>
                    <a:pt x="669" y="778"/>
                    <a:pt x="668" y="778"/>
                    <a:pt x="666" y="778"/>
                  </a:cubicBezTo>
                  <a:cubicBezTo>
                    <a:pt x="667" y="780"/>
                    <a:pt x="670" y="781"/>
                    <a:pt x="672" y="780"/>
                  </a:cubicBezTo>
                  <a:cubicBezTo>
                    <a:pt x="674" y="779"/>
                    <a:pt x="674" y="781"/>
                    <a:pt x="677" y="781"/>
                  </a:cubicBezTo>
                  <a:cubicBezTo>
                    <a:pt x="681" y="781"/>
                    <a:pt x="686" y="785"/>
                    <a:pt x="690" y="785"/>
                  </a:cubicBezTo>
                  <a:cubicBezTo>
                    <a:pt x="695" y="786"/>
                    <a:pt x="695" y="791"/>
                    <a:pt x="699" y="793"/>
                  </a:cubicBezTo>
                  <a:cubicBezTo>
                    <a:pt x="701" y="794"/>
                    <a:pt x="705" y="793"/>
                    <a:pt x="705" y="796"/>
                  </a:cubicBezTo>
                  <a:cubicBezTo>
                    <a:pt x="705" y="797"/>
                    <a:pt x="701" y="800"/>
                    <a:pt x="701" y="801"/>
                  </a:cubicBezTo>
                  <a:cubicBezTo>
                    <a:pt x="707" y="802"/>
                    <a:pt x="712" y="800"/>
                    <a:pt x="719" y="801"/>
                  </a:cubicBezTo>
                  <a:close/>
                  <a:moveTo>
                    <a:pt x="806" y="538"/>
                  </a:moveTo>
                  <a:cubicBezTo>
                    <a:pt x="803" y="545"/>
                    <a:pt x="809" y="546"/>
                    <a:pt x="814" y="549"/>
                  </a:cubicBezTo>
                  <a:cubicBezTo>
                    <a:pt x="819" y="551"/>
                    <a:pt x="820" y="548"/>
                    <a:pt x="823" y="544"/>
                  </a:cubicBezTo>
                  <a:cubicBezTo>
                    <a:pt x="818" y="544"/>
                    <a:pt x="813" y="544"/>
                    <a:pt x="809" y="543"/>
                  </a:cubicBezTo>
                  <a:cubicBezTo>
                    <a:pt x="808" y="542"/>
                    <a:pt x="807" y="540"/>
                    <a:pt x="806" y="538"/>
                  </a:cubicBezTo>
                  <a:close/>
                  <a:moveTo>
                    <a:pt x="803" y="507"/>
                  </a:moveTo>
                  <a:cubicBezTo>
                    <a:pt x="808" y="511"/>
                    <a:pt x="819" y="520"/>
                    <a:pt x="825" y="516"/>
                  </a:cubicBezTo>
                  <a:cubicBezTo>
                    <a:pt x="820" y="509"/>
                    <a:pt x="811" y="507"/>
                    <a:pt x="803" y="507"/>
                  </a:cubicBezTo>
                  <a:close/>
                  <a:moveTo>
                    <a:pt x="1031" y="1031"/>
                  </a:moveTo>
                  <a:cubicBezTo>
                    <a:pt x="1033" y="1041"/>
                    <a:pt x="1033" y="1041"/>
                    <a:pt x="1028" y="1049"/>
                  </a:cubicBezTo>
                  <a:cubicBezTo>
                    <a:pt x="1021" y="1059"/>
                    <a:pt x="1014" y="1069"/>
                    <a:pt x="1007" y="1079"/>
                  </a:cubicBezTo>
                  <a:cubicBezTo>
                    <a:pt x="1004" y="1084"/>
                    <a:pt x="1000" y="1088"/>
                    <a:pt x="999" y="1093"/>
                  </a:cubicBezTo>
                  <a:cubicBezTo>
                    <a:pt x="998" y="1108"/>
                    <a:pt x="997" y="1123"/>
                    <a:pt x="996" y="1137"/>
                  </a:cubicBezTo>
                  <a:cubicBezTo>
                    <a:pt x="995" y="1147"/>
                    <a:pt x="985" y="1157"/>
                    <a:pt x="980" y="1165"/>
                  </a:cubicBezTo>
                  <a:cubicBezTo>
                    <a:pt x="978" y="1168"/>
                    <a:pt x="976" y="1174"/>
                    <a:pt x="972" y="1174"/>
                  </a:cubicBezTo>
                  <a:cubicBezTo>
                    <a:pt x="969" y="1174"/>
                    <a:pt x="960" y="1173"/>
                    <a:pt x="957" y="1175"/>
                  </a:cubicBezTo>
                  <a:cubicBezTo>
                    <a:pt x="947" y="1182"/>
                    <a:pt x="937" y="1188"/>
                    <a:pt x="928" y="1195"/>
                  </a:cubicBezTo>
                  <a:cubicBezTo>
                    <a:pt x="926" y="1196"/>
                    <a:pt x="926" y="1211"/>
                    <a:pt x="925" y="1213"/>
                  </a:cubicBezTo>
                  <a:cubicBezTo>
                    <a:pt x="925" y="1216"/>
                    <a:pt x="926" y="1222"/>
                    <a:pt x="924" y="1224"/>
                  </a:cubicBezTo>
                  <a:cubicBezTo>
                    <a:pt x="916" y="1235"/>
                    <a:pt x="908" y="1245"/>
                    <a:pt x="900" y="1255"/>
                  </a:cubicBezTo>
                  <a:cubicBezTo>
                    <a:pt x="892" y="1265"/>
                    <a:pt x="885" y="1274"/>
                    <a:pt x="878" y="1284"/>
                  </a:cubicBezTo>
                  <a:cubicBezTo>
                    <a:pt x="876" y="1286"/>
                    <a:pt x="853" y="1276"/>
                    <a:pt x="849" y="1275"/>
                  </a:cubicBezTo>
                  <a:cubicBezTo>
                    <a:pt x="847" y="1283"/>
                    <a:pt x="860" y="1283"/>
                    <a:pt x="862" y="1290"/>
                  </a:cubicBezTo>
                  <a:cubicBezTo>
                    <a:pt x="862" y="1294"/>
                    <a:pt x="865" y="1300"/>
                    <a:pt x="864" y="1303"/>
                  </a:cubicBezTo>
                  <a:cubicBezTo>
                    <a:pt x="864" y="1306"/>
                    <a:pt x="859" y="1311"/>
                    <a:pt x="858" y="1313"/>
                  </a:cubicBezTo>
                  <a:cubicBezTo>
                    <a:pt x="853" y="1320"/>
                    <a:pt x="846" y="1320"/>
                    <a:pt x="838" y="1322"/>
                  </a:cubicBezTo>
                  <a:cubicBezTo>
                    <a:pt x="831" y="1324"/>
                    <a:pt x="827" y="1324"/>
                    <a:pt x="820" y="1323"/>
                  </a:cubicBezTo>
                  <a:cubicBezTo>
                    <a:pt x="821" y="1328"/>
                    <a:pt x="822" y="1330"/>
                    <a:pt x="821" y="1334"/>
                  </a:cubicBezTo>
                  <a:cubicBezTo>
                    <a:pt x="819" y="1337"/>
                    <a:pt x="821" y="1342"/>
                    <a:pt x="819" y="1343"/>
                  </a:cubicBezTo>
                  <a:cubicBezTo>
                    <a:pt x="811" y="1348"/>
                    <a:pt x="807" y="1346"/>
                    <a:pt x="799" y="1342"/>
                  </a:cubicBezTo>
                  <a:cubicBezTo>
                    <a:pt x="799" y="1346"/>
                    <a:pt x="798" y="1351"/>
                    <a:pt x="799" y="1355"/>
                  </a:cubicBezTo>
                  <a:cubicBezTo>
                    <a:pt x="799" y="1358"/>
                    <a:pt x="804" y="1363"/>
                    <a:pt x="803" y="1366"/>
                  </a:cubicBezTo>
                  <a:cubicBezTo>
                    <a:pt x="800" y="1371"/>
                    <a:pt x="798" y="1376"/>
                    <a:pt x="796" y="1381"/>
                  </a:cubicBezTo>
                  <a:cubicBezTo>
                    <a:pt x="793" y="1387"/>
                    <a:pt x="792" y="1386"/>
                    <a:pt x="787" y="1387"/>
                  </a:cubicBezTo>
                  <a:cubicBezTo>
                    <a:pt x="782" y="1388"/>
                    <a:pt x="781" y="1392"/>
                    <a:pt x="779" y="1397"/>
                  </a:cubicBezTo>
                  <a:cubicBezTo>
                    <a:pt x="778" y="1400"/>
                    <a:pt x="783" y="1405"/>
                    <a:pt x="785" y="1407"/>
                  </a:cubicBezTo>
                  <a:cubicBezTo>
                    <a:pt x="787" y="1410"/>
                    <a:pt x="794" y="1408"/>
                    <a:pt x="793" y="1413"/>
                  </a:cubicBezTo>
                  <a:cubicBezTo>
                    <a:pt x="791" y="1417"/>
                    <a:pt x="790" y="1419"/>
                    <a:pt x="787" y="1423"/>
                  </a:cubicBezTo>
                  <a:cubicBezTo>
                    <a:pt x="785" y="1426"/>
                    <a:pt x="781" y="1429"/>
                    <a:pt x="779" y="1434"/>
                  </a:cubicBezTo>
                  <a:cubicBezTo>
                    <a:pt x="777" y="1440"/>
                    <a:pt x="776" y="1440"/>
                    <a:pt x="770" y="1444"/>
                  </a:cubicBezTo>
                  <a:cubicBezTo>
                    <a:pt x="765" y="1447"/>
                    <a:pt x="771" y="1463"/>
                    <a:pt x="772" y="1469"/>
                  </a:cubicBezTo>
                  <a:cubicBezTo>
                    <a:pt x="772" y="1472"/>
                    <a:pt x="772" y="1477"/>
                    <a:pt x="774" y="1478"/>
                  </a:cubicBezTo>
                  <a:cubicBezTo>
                    <a:pt x="778" y="1482"/>
                    <a:pt x="782" y="1485"/>
                    <a:pt x="786" y="1489"/>
                  </a:cubicBezTo>
                  <a:cubicBezTo>
                    <a:pt x="793" y="1495"/>
                    <a:pt x="798" y="1494"/>
                    <a:pt x="807" y="1494"/>
                  </a:cubicBezTo>
                  <a:cubicBezTo>
                    <a:pt x="799" y="1498"/>
                    <a:pt x="791" y="1502"/>
                    <a:pt x="782" y="1505"/>
                  </a:cubicBezTo>
                  <a:cubicBezTo>
                    <a:pt x="776" y="1508"/>
                    <a:pt x="775" y="1507"/>
                    <a:pt x="768" y="1503"/>
                  </a:cubicBezTo>
                  <a:cubicBezTo>
                    <a:pt x="758" y="1499"/>
                    <a:pt x="748" y="1494"/>
                    <a:pt x="738" y="1489"/>
                  </a:cubicBezTo>
                  <a:cubicBezTo>
                    <a:pt x="733" y="1487"/>
                    <a:pt x="732" y="1481"/>
                    <a:pt x="730" y="1476"/>
                  </a:cubicBezTo>
                  <a:cubicBezTo>
                    <a:pt x="725" y="1463"/>
                    <a:pt x="716" y="1450"/>
                    <a:pt x="717" y="1435"/>
                  </a:cubicBezTo>
                  <a:cubicBezTo>
                    <a:pt x="720" y="1414"/>
                    <a:pt x="722" y="1392"/>
                    <a:pt x="725" y="1371"/>
                  </a:cubicBezTo>
                  <a:cubicBezTo>
                    <a:pt x="727" y="1350"/>
                    <a:pt x="728" y="1329"/>
                    <a:pt x="732" y="1308"/>
                  </a:cubicBezTo>
                  <a:cubicBezTo>
                    <a:pt x="737" y="1282"/>
                    <a:pt x="742" y="1257"/>
                    <a:pt x="746" y="1231"/>
                  </a:cubicBezTo>
                  <a:cubicBezTo>
                    <a:pt x="749" y="1215"/>
                    <a:pt x="752" y="1199"/>
                    <a:pt x="755" y="1184"/>
                  </a:cubicBezTo>
                  <a:cubicBezTo>
                    <a:pt x="757" y="1177"/>
                    <a:pt x="759" y="1170"/>
                    <a:pt x="759" y="1163"/>
                  </a:cubicBezTo>
                  <a:cubicBezTo>
                    <a:pt x="760" y="1157"/>
                    <a:pt x="758" y="1151"/>
                    <a:pt x="757" y="1145"/>
                  </a:cubicBezTo>
                  <a:cubicBezTo>
                    <a:pt x="757" y="1141"/>
                    <a:pt x="757" y="1132"/>
                    <a:pt x="755" y="1129"/>
                  </a:cubicBezTo>
                  <a:cubicBezTo>
                    <a:pt x="753" y="1126"/>
                    <a:pt x="746" y="1123"/>
                    <a:pt x="743" y="1120"/>
                  </a:cubicBezTo>
                  <a:cubicBezTo>
                    <a:pt x="737" y="1116"/>
                    <a:pt x="731" y="1112"/>
                    <a:pt x="725" y="1108"/>
                  </a:cubicBezTo>
                  <a:cubicBezTo>
                    <a:pt x="719" y="1104"/>
                    <a:pt x="717" y="1099"/>
                    <a:pt x="713" y="1092"/>
                  </a:cubicBezTo>
                  <a:cubicBezTo>
                    <a:pt x="706" y="1078"/>
                    <a:pt x="698" y="1064"/>
                    <a:pt x="691" y="1051"/>
                  </a:cubicBezTo>
                  <a:cubicBezTo>
                    <a:pt x="685" y="1039"/>
                    <a:pt x="679" y="1028"/>
                    <a:pt x="673" y="1016"/>
                  </a:cubicBezTo>
                  <a:cubicBezTo>
                    <a:pt x="669" y="1009"/>
                    <a:pt x="675" y="996"/>
                    <a:pt x="677" y="989"/>
                  </a:cubicBezTo>
                  <a:cubicBezTo>
                    <a:pt x="678" y="985"/>
                    <a:pt x="678" y="977"/>
                    <a:pt x="680" y="974"/>
                  </a:cubicBezTo>
                  <a:cubicBezTo>
                    <a:pt x="684" y="969"/>
                    <a:pt x="687" y="965"/>
                    <a:pt x="691" y="960"/>
                  </a:cubicBezTo>
                  <a:cubicBezTo>
                    <a:pt x="699" y="950"/>
                    <a:pt x="705" y="945"/>
                    <a:pt x="703" y="931"/>
                  </a:cubicBezTo>
                  <a:cubicBezTo>
                    <a:pt x="703" y="927"/>
                    <a:pt x="701" y="926"/>
                    <a:pt x="703" y="923"/>
                  </a:cubicBezTo>
                  <a:cubicBezTo>
                    <a:pt x="704" y="923"/>
                    <a:pt x="703" y="918"/>
                    <a:pt x="703" y="917"/>
                  </a:cubicBezTo>
                  <a:cubicBezTo>
                    <a:pt x="704" y="913"/>
                    <a:pt x="694" y="909"/>
                    <a:pt x="695" y="904"/>
                  </a:cubicBezTo>
                  <a:cubicBezTo>
                    <a:pt x="697" y="899"/>
                    <a:pt x="696" y="900"/>
                    <a:pt x="692" y="898"/>
                  </a:cubicBezTo>
                  <a:cubicBezTo>
                    <a:pt x="689" y="896"/>
                    <a:pt x="689" y="896"/>
                    <a:pt x="686" y="898"/>
                  </a:cubicBezTo>
                  <a:cubicBezTo>
                    <a:pt x="684" y="899"/>
                    <a:pt x="682" y="901"/>
                    <a:pt x="680" y="903"/>
                  </a:cubicBezTo>
                  <a:cubicBezTo>
                    <a:pt x="679" y="904"/>
                    <a:pt x="682" y="907"/>
                    <a:pt x="683" y="909"/>
                  </a:cubicBezTo>
                  <a:cubicBezTo>
                    <a:pt x="677" y="911"/>
                    <a:pt x="677" y="912"/>
                    <a:pt x="674" y="905"/>
                  </a:cubicBezTo>
                  <a:cubicBezTo>
                    <a:pt x="673" y="909"/>
                    <a:pt x="667" y="903"/>
                    <a:pt x="663" y="902"/>
                  </a:cubicBezTo>
                  <a:cubicBezTo>
                    <a:pt x="662" y="902"/>
                    <a:pt x="661" y="904"/>
                    <a:pt x="659" y="903"/>
                  </a:cubicBezTo>
                  <a:cubicBezTo>
                    <a:pt x="658" y="902"/>
                    <a:pt x="656" y="900"/>
                    <a:pt x="654" y="899"/>
                  </a:cubicBezTo>
                  <a:cubicBezTo>
                    <a:pt x="650" y="896"/>
                    <a:pt x="643" y="892"/>
                    <a:pt x="640" y="888"/>
                  </a:cubicBezTo>
                  <a:cubicBezTo>
                    <a:pt x="638" y="885"/>
                    <a:pt x="639" y="879"/>
                    <a:pt x="636" y="876"/>
                  </a:cubicBezTo>
                  <a:cubicBezTo>
                    <a:pt x="629" y="868"/>
                    <a:pt x="625" y="861"/>
                    <a:pt x="615" y="858"/>
                  </a:cubicBezTo>
                  <a:cubicBezTo>
                    <a:pt x="607" y="856"/>
                    <a:pt x="594" y="855"/>
                    <a:pt x="588" y="849"/>
                  </a:cubicBezTo>
                  <a:cubicBezTo>
                    <a:pt x="583" y="844"/>
                    <a:pt x="577" y="839"/>
                    <a:pt x="572" y="833"/>
                  </a:cubicBezTo>
                  <a:cubicBezTo>
                    <a:pt x="569" y="830"/>
                    <a:pt x="564" y="834"/>
                    <a:pt x="559" y="835"/>
                  </a:cubicBezTo>
                  <a:cubicBezTo>
                    <a:pt x="550" y="838"/>
                    <a:pt x="540" y="831"/>
                    <a:pt x="531" y="827"/>
                  </a:cubicBezTo>
                  <a:cubicBezTo>
                    <a:pt x="524" y="824"/>
                    <a:pt x="516" y="821"/>
                    <a:pt x="509" y="818"/>
                  </a:cubicBezTo>
                  <a:cubicBezTo>
                    <a:pt x="507" y="817"/>
                    <a:pt x="503" y="817"/>
                    <a:pt x="501" y="815"/>
                  </a:cubicBezTo>
                  <a:cubicBezTo>
                    <a:pt x="496" y="810"/>
                    <a:pt x="491" y="805"/>
                    <a:pt x="486" y="800"/>
                  </a:cubicBezTo>
                  <a:cubicBezTo>
                    <a:pt x="482" y="796"/>
                    <a:pt x="485" y="793"/>
                    <a:pt x="486" y="787"/>
                  </a:cubicBezTo>
                  <a:cubicBezTo>
                    <a:pt x="488" y="783"/>
                    <a:pt x="480" y="775"/>
                    <a:pt x="478" y="772"/>
                  </a:cubicBezTo>
                  <a:cubicBezTo>
                    <a:pt x="476" y="768"/>
                    <a:pt x="474" y="766"/>
                    <a:pt x="470" y="763"/>
                  </a:cubicBezTo>
                  <a:cubicBezTo>
                    <a:pt x="465" y="758"/>
                    <a:pt x="460" y="753"/>
                    <a:pt x="455" y="748"/>
                  </a:cubicBezTo>
                  <a:cubicBezTo>
                    <a:pt x="454" y="747"/>
                    <a:pt x="455" y="744"/>
                    <a:pt x="456" y="742"/>
                  </a:cubicBezTo>
                  <a:cubicBezTo>
                    <a:pt x="456" y="741"/>
                    <a:pt x="453" y="738"/>
                    <a:pt x="452" y="737"/>
                  </a:cubicBezTo>
                  <a:cubicBezTo>
                    <a:pt x="449" y="733"/>
                    <a:pt x="446" y="728"/>
                    <a:pt x="441" y="725"/>
                  </a:cubicBezTo>
                  <a:cubicBezTo>
                    <a:pt x="437" y="722"/>
                    <a:pt x="433" y="720"/>
                    <a:pt x="432" y="715"/>
                  </a:cubicBezTo>
                  <a:cubicBezTo>
                    <a:pt x="431" y="712"/>
                    <a:pt x="429" y="699"/>
                    <a:pt x="426" y="698"/>
                  </a:cubicBezTo>
                  <a:cubicBezTo>
                    <a:pt x="421" y="696"/>
                    <a:pt x="417" y="693"/>
                    <a:pt x="412" y="691"/>
                  </a:cubicBezTo>
                  <a:cubicBezTo>
                    <a:pt x="414" y="697"/>
                    <a:pt x="415" y="707"/>
                    <a:pt x="418" y="711"/>
                  </a:cubicBezTo>
                  <a:cubicBezTo>
                    <a:pt x="423" y="717"/>
                    <a:pt x="428" y="722"/>
                    <a:pt x="431" y="730"/>
                  </a:cubicBezTo>
                  <a:cubicBezTo>
                    <a:pt x="432" y="734"/>
                    <a:pt x="434" y="735"/>
                    <a:pt x="437" y="738"/>
                  </a:cubicBezTo>
                  <a:cubicBezTo>
                    <a:pt x="440" y="741"/>
                    <a:pt x="440" y="744"/>
                    <a:pt x="442" y="748"/>
                  </a:cubicBezTo>
                  <a:cubicBezTo>
                    <a:pt x="443" y="751"/>
                    <a:pt x="444" y="754"/>
                    <a:pt x="445" y="758"/>
                  </a:cubicBezTo>
                  <a:cubicBezTo>
                    <a:pt x="445" y="764"/>
                    <a:pt x="447" y="760"/>
                    <a:pt x="449" y="761"/>
                  </a:cubicBezTo>
                  <a:cubicBezTo>
                    <a:pt x="451" y="762"/>
                    <a:pt x="455" y="766"/>
                    <a:pt x="455" y="769"/>
                  </a:cubicBezTo>
                  <a:cubicBezTo>
                    <a:pt x="454" y="773"/>
                    <a:pt x="451" y="774"/>
                    <a:pt x="449" y="771"/>
                  </a:cubicBezTo>
                  <a:cubicBezTo>
                    <a:pt x="445" y="765"/>
                    <a:pt x="439" y="761"/>
                    <a:pt x="434" y="757"/>
                  </a:cubicBezTo>
                  <a:cubicBezTo>
                    <a:pt x="432" y="756"/>
                    <a:pt x="433" y="748"/>
                    <a:pt x="433" y="746"/>
                  </a:cubicBezTo>
                  <a:cubicBezTo>
                    <a:pt x="433" y="743"/>
                    <a:pt x="428" y="741"/>
                    <a:pt x="426" y="739"/>
                  </a:cubicBezTo>
                  <a:cubicBezTo>
                    <a:pt x="424" y="738"/>
                    <a:pt x="422" y="738"/>
                    <a:pt x="419" y="736"/>
                  </a:cubicBezTo>
                  <a:cubicBezTo>
                    <a:pt x="417" y="734"/>
                    <a:pt x="414" y="732"/>
                    <a:pt x="411" y="729"/>
                  </a:cubicBezTo>
                  <a:cubicBezTo>
                    <a:pt x="415" y="729"/>
                    <a:pt x="422" y="728"/>
                    <a:pt x="418" y="722"/>
                  </a:cubicBezTo>
                  <a:cubicBezTo>
                    <a:pt x="414" y="717"/>
                    <a:pt x="413" y="714"/>
                    <a:pt x="407" y="712"/>
                  </a:cubicBezTo>
                  <a:cubicBezTo>
                    <a:pt x="404" y="710"/>
                    <a:pt x="403" y="704"/>
                    <a:pt x="401" y="700"/>
                  </a:cubicBezTo>
                  <a:cubicBezTo>
                    <a:pt x="399" y="693"/>
                    <a:pt x="396" y="687"/>
                    <a:pt x="394" y="680"/>
                  </a:cubicBezTo>
                  <a:cubicBezTo>
                    <a:pt x="391" y="673"/>
                    <a:pt x="382" y="667"/>
                    <a:pt x="375" y="665"/>
                  </a:cubicBezTo>
                  <a:cubicBezTo>
                    <a:pt x="369" y="664"/>
                    <a:pt x="367" y="664"/>
                    <a:pt x="365" y="659"/>
                  </a:cubicBezTo>
                  <a:cubicBezTo>
                    <a:pt x="362" y="653"/>
                    <a:pt x="360" y="647"/>
                    <a:pt x="357" y="641"/>
                  </a:cubicBezTo>
                  <a:cubicBezTo>
                    <a:pt x="353" y="632"/>
                    <a:pt x="345" y="627"/>
                    <a:pt x="342" y="618"/>
                  </a:cubicBezTo>
                  <a:cubicBezTo>
                    <a:pt x="339" y="605"/>
                    <a:pt x="339" y="597"/>
                    <a:pt x="339" y="584"/>
                  </a:cubicBezTo>
                  <a:cubicBezTo>
                    <a:pt x="340" y="573"/>
                    <a:pt x="341" y="562"/>
                    <a:pt x="341" y="552"/>
                  </a:cubicBezTo>
                  <a:cubicBezTo>
                    <a:pt x="342" y="541"/>
                    <a:pt x="339" y="534"/>
                    <a:pt x="336" y="524"/>
                  </a:cubicBezTo>
                  <a:cubicBezTo>
                    <a:pt x="342" y="526"/>
                    <a:pt x="348" y="528"/>
                    <a:pt x="354" y="530"/>
                  </a:cubicBezTo>
                  <a:cubicBezTo>
                    <a:pt x="354" y="521"/>
                    <a:pt x="354" y="520"/>
                    <a:pt x="349" y="514"/>
                  </a:cubicBezTo>
                  <a:cubicBezTo>
                    <a:pt x="344" y="509"/>
                    <a:pt x="340" y="506"/>
                    <a:pt x="335" y="502"/>
                  </a:cubicBezTo>
                  <a:cubicBezTo>
                    <a:pt x="331" y="499"/>
                    <a:pt x="326" y="499"/>
                    <a:pt x="321" y="497"/>
                  </a:cubicBezTo>
                  <a:cubicBezTo>
                    <a:pt x="313" y="494"/>
                    <a:pt x="312" y="493"/>
                    <a:pt x="308" y="485"/>
                  </a:cubicBezTo>
                  <a:cubicBezTo>
                    <a:pt x="304" y="475"/>
                    <a:pt x="290" y="470"/>
                    <a:pt x="291" y="460"/>
                  </a:cubicBezTo>
                  <a:cubicBezTo>
                    <a:pt x="292" y="450"/>
                    <a:pt x="291" y="450"/>
                    <a:pt x="283" y="445"/>
                  </a:cubicBezTo>
                  <a:cubicBezTo>
                    <a:pt x="282" y="445"/>
                    <a:pt x="277" y="455"/>
                    <a:pt x="274" y="450"/>
                  </a:cubicBezTo>
                  <a:cubicBezTo>
                    <a:pt x="272" y="446"/>
                    <a:pt x="268" y="436"/>
                    <a:pt x="264" y="435"/>
                  </a:cubicBezTo>
                  <a:cubicBezTo>
                    <a:pt x="258" y="432"/>
                    <a:pt x="257" y="431"/>
                    <a:pt x="254" y="425"/>
                  </a:cubicBezTo>
                  <a:cubicBezTo>
                    <a:pt x="250" y="420"/>
                    <a:pt x="247" y="413"/>
                    <a:pt x="243" y="409"/>
                  </a:cubicBezTo>
                  <a:cubicBezTo>
                    <a:pt x="239" y="405"/>
                    <a:pt x="234" y="403"/>
                    <a:pt x="230" y="400"/>
                  </a:cubicBezTo>
                  <a:cubicBezTo>
                    <a:pt x="220" y="393"/>
                    <a:pt x="211" y="390"/>
                    <a:pt x="200" y="386"/>
                  </a:cubicBezTo>
                  <a:cubicBezTo>
                    <a:pt x="196" y="384"/>
                    <a:pt x="190" y="388"/>
                    <a:pt x="186" y="387"/>
                  </a:cubicBezTo>
                  <a:cubicBezTo>
                    <a:pt x="181" y="386"/>
                    <a:pt x="176" y="380"/>
                    <a:pt x="172" y="378"/>
                  </a:cubicBezTo>
                  <a:cubicBezTo>
                    <a:pt x="166" y="374"/>
                    <a:pt x="165" y="373"/>
                    <a:pt x="158" y="374"/>
                  </a:cubicBezTo>
                  <a:cubicBezTo>
                    <a:pt x="153" y="374"/>
                    <a:pt x="150" y="376"/>
                    <a:pt x="152" y="383"/>
                  </a:cubicBezTo>
                  <a:cubicBezTo>
                    <a:pt x="154" y="389"/>
                    <a:pt x="131" y="395"/>
                    <a:pt x="126" y="397"/>
                  </a:cubicBezTo>
                  <a:cubicBezTo>
                    <a:pt x="125" y="394"/>
                    <a:pt x="126" y="393"/>
                    <a:pt x="128" y="392"/>
                  </a:cubicBezTo>
                  <a:cubicBezTo>
                    <a:pt x="124" y="391"/>
                    <a:pt x="127" y="379"/>
                    <a:pt x="130" y="378"/>
                  </a:cubicBezTo>
                  <a:cubicBezTo>
                    <a:pt x="136" y="375"/>
                    <a:pt x="138" y="375"/>
                    <a:pt x="145" y="375"/>
                  </a:cubicBezTo>
                  <a:cubicBezTo>
                    <a:pt x="143" y="374"/>
                    <a:pt x="142" y="372"/>
                    <a:pt x="140" y="371"/>
                  </a:cubicBezTo>
                  <a:cubicBezTo>
                    <a:pt x="142" y="370"/>
                    <a:pt x="144" y="368"/>
                    <a:pt x="146" y="367"/>
                  </a:cubicBezTo>
                  <a:cubicBezTo>
                    <a:pt x="135" y="369"/>
                    <a:pt x="131" y="371"/>
                    <a:pt x="123" y="378"/>
                  </a:cubicBezTo>
                  <a:cubicBezTo>
                    <a:pt x="115" y="383"/>
                    <a:pt x="112" y="390"/>
                    <a:pt x="107" y="398"/>
                  </a:cubicBezTo>
                  <a:cubicBezTo>
                    <a:pt x="110" y="399"/>
                    <a:pt x="112" y="399"/>
                    <a:pt x="114" y="400"/>
                  </a:cubicBezTo>
                  <a:cubicBezTo>
                    <a:pt x="107" y="409"/>
                    <a:pt x="100" y="415"/>
                    <a:pt x="91" y="422"/>
                  </a:cubicBezTo>
                  <a:cubicBezTo>
                    <a:pt x="86" y="425"/>
                    <a:pt x="72" y="429"/>
                    <a:pt x="71" y="436"/>
                  </a:cubicBezTo>
                  <a:cubicBezTo>
                    <a:pt x="71" y="442"/>
                    <a:pt x="51" y="445"/>
                    <a:pt x="46" y="447"/>
                  </a:cubicBezTo>
                  <a:cubicBezTo>
                    <a:pt x="44" y="448"/>
                    <a:pt x="42" y="448"/>
                    <a:pt x="39" y="448"/>
                  </a:cubicBezTo>
                  <a:cubicBezTo>
                    <a:pt x="36" y="448"/>
                    <a:pt x="38" y="450"/>
                    <a:pt x="36" y="451"/>
                  </a:cubicBezTo>
                  <a:cubicBezTo>
                    <a:pt x="31" y="454"/>
                    <a:pt x="28" y="455"/>
                    <a:pt x="23" y="454"/>
                  </a:cubicBezTo>
                  <a:cubicBezTo>
                    <a:pt x="28" y="449"/>
                    <a:pt x="32" y="448"/>
                    <a:pt x="37" y="445"/>
                  </a:cubicBezTo>
                  <a:cubicBezTo>
                    <a:pt x="41" y="443"/>
                    <a:pt x="53" y="432"/>
                    <a:pt x="56" y="438"/>
                  </a:cubicBezTo>
                  <a:cubicBezTo>
                    <a:pt x="59" y="433"/>
                    <a:pt x="68" y="423"/>
                    <a:pt x="73" y="427"/>
                  </a:cubicBezTo>
                  <a:cubicBezTo>
                    <a:pt x="71" y="422"/>
                    <a:pt x="80" y="419"/>
                    <a:pt x="81" y="414"/>
                  </a:cubicBezTo>
                  <a:cubicBezTo>
                    <a:pt x="82" y="409"/>
                    <a:pt x="82" y="408"/>
                    <a:pt x="84" y="405"/>
                  </a:cubicBezTo>
                  <a:cubicBezTo>
                    <a:pt x="86" y="403"/>
                    <a:pt x="88" y="403"/>
                    <a:pt x="86" y="400"/>
                  </a:cubicBezTo>
                  <a:cubicBezTo>
                    <a:pt x="80" y="403"/>
                    <a:pt x="73" y="409"/>
                    <a:pt x="67" y="404"/>
                  </a:cubicBezTo>
                  <a:cubicBezTo>
                    <a:pt x="65" y="402"/>
                    <a:pt x="61" y="398"/>
                    <a:pt x="58" y="399"/>
                  </a:cubicBezTo>
                  <a:cubicBezTo>
                    <a:pt x="55" y="400"/>
                    <a:pt x="51" y="401"/>
                    <a:pt x="48" y="403"/>
                  </a:cubicBezTo>
                  <a:cubicBezTo>
                    <a:pt x="47" y="396"/>
                    <a:pt x="46" y="390"/>
                    <a:pt x="45" y="383"/>
                  </a:cubicBezTo>
                  <a:cubicBezTo>
                    <a:pt x="43" y="384"/>
                    <a:pt x="35" y="390"/>
                    <a:pt x="34" y="389"/>
                  </a:cubicBezTo>
                  <a:cubicBezTo>
                    <a:pt x="31" y="387"/>
                    <a:pt x="24" y="384"/>
                    <a:pt x="22" y="380"/>
                  </a:cubicBezTo>
                  <a:cubicBezTo>
                    <a:pt x="20" y="376"/>
                    <a:pt x="20" y="368"/>
                    <a:pt x="19" y="364"/>
                  </a:cubicBezTo>
                  <a:cubicBezTo>
                    <a:pt x="18" y="360"/>
                    <a:pt x="21" y="357"/>
                    <a:pt x="23" y="354"/>
                  </a:cubicBezTo>
                  <a:cubicBezTo>
                    <a:pt x="26" y="348"/>
                    <a:pt x="26" y="346"/>
                    <a:pt x="33" y="347"/>
                  </a:cubicBezTo>
                  <a:cubicBezTo>
                    <a:pt x="38" y="347"/>
                    <a:pt x="39" y="343"/>
                    <a:pt x="44" y="341"/>
                  </a:cubicBezTo>
                  <a:cubicBezTo>
                    <a:pt x="49" y="339"/>
                    <a:pt x="53" y="343"/>
                    <a:pt x="55" y="337"/>
                  </a:cubicBezTo>
                  <a:cubicBezTo>
                    <a:pt x="57" y="332"/>
                    <a:pt x="54" y="331"/>
                    <a:pt x="51" y="327"/>
                  </a:cubicBezTo>
                  <a:cubicBezTo>
                    <a:pt x="53" y="326"/>
                    <a:pt x="54" y="325"/>
                    <a:pt x="56" y="325"/>
                  </a:cubicBezTo>
                  <a:cubicBezTo>
                    <a:pt x="53" y="318"/>
                    <a:pt x="48" y="324"/>
                    <a:pt x="45" y="326"/>
                  </a:cubicBezTo>
                  <a:cubicBezTo>
                    <a:pt x="40" y="329"/>
                    <a:pt x="40" y="325"/>
                    <a:pt x="35" y="326"/>
                  </a:cubicBezTo>
                  <a:cubicBezTo>
                    <a:pt x="26" y="327"/>
                    <a:pt x="15" y="329"/>
                    <a:pt x="10" y="319"/>
                  </a:cubicBezTo>
                  <a:cubicBezTo>
                    <a:pt x="12" y="319"/>
                    <a:pt x="13" y="318"/>
                    <a:pt x="14" y="317"/>
                  </a:cubicBezTo>
                  <a:cubicBezTo>
                    <a:pt x="9" y="316"/>
                    <a:pt x="3" y="315"/>
                    <a:pt x="0" y="311"/>
                  </a:cubicBezTo>
                  <a:cubicBezTo>
                    <a:pt x="7" y="307"/>
                    <a:pt x="11" y="304"/>
                    <a:pt x="19" y="304"/>
                  </a:cubicBezTo>
                  <a:cubicBezTo>
                    <a:pt x="18" y="304"/>
                    <a:pt x="18" y="303"/>
                    <a:pt x="17" y="302"/>
                  </a:cubicBezTo>
                  <a:cubicBezTo>
                    <a:pt x="23" y="299"/>
                    <a:pt x="26" y="298"/>
                    <a:pt x="32" y="298"/>
                  </a:cubicBezTo>
                  <a:cubicBezTo>
                    <a:pt x="32" y="305"/>
                    <a:pt x="38" y="304"/>
                    <a:pt x="43" y="306"/>
                  </a:cubicBezTo>
                  <a:cubicBezTo>
                    <a:pt x="48" y="307"/>
                    <a:pt x="50" y="305"/>
                    <a:pt x="54" y="302"/>
                  </a:cubicBezTo>
                  <a:cubicBezTo>
                    <a:pt x="52" y="301"/>
                    <a:pt x="50" y="300"/>
                    <a:pt x="48" y="299"/>
                  </a:cubicBezTo>
                  <a:cubicBezTo>
                    <a:pt x="49" y="299"/>
                    <a:pt x="50" y="298"/>
                    <a:pt x="50" y="298"/>
                  </a:cubicBezTo>
                  <a:cubicBezTo>
                    <a:pt x="48" y="296"/>
                    <a:pt x="47" y="294"/>
                    <a:pt x="50" y="293"/>
                  </a:cubicBezTo>
                  <a:cubicBezTo>
                    <a:pt x="45" y="292"/>
                    <a:pt x="40" y="291"/>
                    <a:pt x="35" y="290"/>
                  </a:cubicBezTo>
                  <a:cubicBezTo>
                    <a:pt x="31" y="288"/>
                    <a:pt x="31" y="282"/>
                    <a:pt x="27" y="280"/>
                  </a:cubicBezTo>
                  <a:cubicBezTo>
                    <a:pt x="24" y="279"/>
                    <a:pt x="13" y="276"/>
                    <a:pt x="12" y="273"/>
                  </a:cubicBezTo>
                  <a:cubicBezTo>
                    <a:pt x="11" y="272"/>
                    <a:pt x="14" y="266"/>
                    <a:pt x="14" y="265"/>
                  </a:cubicBezTo>
                  <a:cubicBezTo>
                    <a:pt x="14" y="264"/>
                    <a:pt x="17" y="264"/>
                    <a:pt x="18" y="264"/>
                  </a:cubicBezTo>
                  <a:cubicBezTo>
                    <a:pt x="22" y="264"/>
                    <a:pt x="29" y="265"/>
                    <a:pt x="32" y="261"/>
                  </a:cubicBezTo>
                  <a:cubicBezTo>
                    <a:pt x="35" y="256"/>
                    <a:pt x="38" y="252"/>
                    <a:pt x="42" y="248"/>
                  </a:cubicBezTo>
                  <a:cubicBezTo>
                    <a:pt x="49" y="242"/>
                    <a:pt x="58" y="238"/>
                    <a:pt x="67" y="236"/>
                  </a:cubicBezTo>
                  <a:cubicBezTo>
                    <a:pt x="73" y="235"/>
                    <a:pt x="78" y="235"/>
                    <a:pt x="82" y="231"/>
                  </a:cubicBezTo>
                  <a:cubicBezTo>
                    <a:pt x="89" y="226"/>
                    <a:pt x="88" y="226"/>
                    <a:pt x="96" y="230"/>
                  </a:cubicBezTo>
                  <a:cubicBezTo>
                    <a:pt x="102" y="233"/>
                    <a:pt x="120" y="229"/>
                    <a:pt x="123" y="236"/>
                  </a:cubicBezTo>
                  <a:cubicBezTo>
                    <a:pt x="125" y="242"/>
                    <a:pt x="144" y="242"/>
                    <a:pt x="150" y="242"/>
                  </a:cubicBezTo>
                  <a:cubicBezTo>
                    <a:pt x="159" y="244"/>
                    <a:pt x="169" y="245"/>
                    <a:pt x="178" y="246"/>
                  </a:cubicBezTo>
                  <a:cubicBezTo>
                    <a:pt x="192" y="249"/>
                    <a:pt x="206" y="251"/>
                    <a:pt x="219" y="254"/>
                  </a:cubicBezTo>
                  <a:cubicBezTo>
                    <a:pt x="228" y="255"/>
                    <a:pt x="237" y="261"/>
                    <a:pt x="246" y="264"/>
                  </a:cubicBezTo>
                  <a:cubicBezTo>
                    <a:pt x="247" y="265"/>
                    <a:pt x="257" y="253"/>
                    <a:pt x="258" y="252"/>
                  </a:cubicBezTo>
                  <a:cubicBezTo>
                    <a:pt x="261" y="249"/>
                    <a:pt x="266" y="257"/>
                    <a:pt x="269" y="256"/>
                  </a:cubicBezTo>
                  <a:cubicBezTo>
                    <a:pt x="274" y="254"/>
                    <a:pt x="296" y="240"/>
                    <a:pt x="299" y="245"/>
                  </a:cubicBezTo>
                  <a:cubicBezTo>
                    <a:pt x="291" y="250"/>
                    <a:pt x="283" y="254"/>
                    <a:pt x="275" y="258"/>
                  </a:cubicBezTo>
                  <a:cubicBezTo>
                    <a:pt x="281" y="262"/>
                    <a:pt x="301" y="244"/>
                    <a:pt x="303" y="252"/>
                  </a:cubicBezTo>
                  <a:cubicBezTo>
                    <a:pt x="306" y="249"/>
                    <a:pt x="308" y="246"/>
                    <a:pt x="310" y="244"/>
                  </a:cubicBezTo>
                  <a:cubicBezTo>
                    <a:pt x="312" y="241"/>
                    <a:pt x="308" y="241"/>
                    <a:pt x="311" y="238"/>
                  </a:cubicBezTo>
                  <a:cubicBezTo>
                    <a:pt x="317" y="245"/>
                    <a:pt x="323" y="252"/>
                    <a:pt x="330" y="258"/>
                  </a:cubicBezTo>
                  <a:cubicBezTo>
                    <a:pt x="332" y="251"/>
                    <a:pt x="333" y="249"/>
                    <a:pt x="338" y="244"/>
                  </a:cubicBezTo>
                  <a:cubicBezTo>
                    <a:pt x="341" y="248"/>
                    <a:pt x="336" y="249"/>
                    <a:pt x="340" y="251"/>
                  </a:cubicBezTo>
                  <a:cubicBezTo>
                    <a:pt x="341" y="252"/>
                    <a:pt x="339" y="256"/>
                    <a:pt x="338" y="257"/>
                  </a:cubicBezTo>
                  <a:cubicBezTo>
                    <a:pt x="341" y="256"/>
                    <a:pt x="346" y="256"/>
                    <a:pt x="348" y="255"/>
                  </a:cubicBezTo>
                  <a:cubicBezTo>
                    <a:pt x="349" y="254"/>
                    <a:pt x="347" y="251"/>
                    <a:pt x="348" y="250"/>
                  </a:cubicBezTo>
                  <a:cubicBezTo>
                    <a:pt x="350" y="250"/>
                    <a:pt x="351" y="250"/>
                    <a:pt x="353" y="250"/>
                  </a:cubicBezTo>
                  <a:cubicBezTo>
                    <a:pt x="358" y="249"/>
                    <a:pt x="365" y="254"/>
                    <a:pt x="370" y="256"/>
                  </a:cubicBezTo>
                  <a:cubicBezTo>
                    <a:pt x="381" y="261"/>
                    <a:pt x="392" y="262"/>
                    <a:pt x="403" y="265"/>
                  </a:cubicBezTo>
                  <a:cubicBezTo>
                    <a:pt x="403" y="264"/>
                    <a:pt x="402" y="264"/>
                    <a:pt x="402" y="263"/>
                  </a:cubicBezTo>
                  <a:cubicBezTo>
                    <a:pt x="409" y="263"/>
                    <a:pt x="412" y="266"/>
                    <a:pt x="418" y="270"/>
                  </a:cubicBezTo>
                  <a:cubicBezTo>
                    <a:pt x="423" y="273"/>
                    <a:pt x="409" y="278"/>
                    <a:pt x="408" y="278"/>
                  </a:cubicBezTo>
                  <a:cubicBezTo>
                    <a:pt x="413" y="280"/>
                    <a:pt x="418" y="282"/>
                    <a:pt x="422" y="282"/>
                  </a:cubicBezTo>
                  <a:cubicBezTo>
                    <a:pt x="430" y="281"/>
                    <a:pt x="438" y="281"/>
                    <a:pt x="446" y="280"/>
                  </a:cubicBezTo>
                  <a:cubicBezTo>
                    <a:pt x="449" y="280"/>
                    <a:pt x="456" y="279"/>
                    <a:pt x="458" y="282"/>
                  </a:cubicBezTo>
                  <a:cubicBezTo>
                    <a:pt x="462" y="288"/>
                    <a:pt x="465" y="293"/>
                    <a:pt x="469" y="298"/>
                  </a:cubicBezTo>
                  <a:cubicBezTo>
                    <a:pt x="468" y="296"/>
                    <a:pt x="468" y="294"/>
                    <a:pt x="467" y="291"/>
                  </a:cubicBezTo>
                  <a:cubicBezTo>
                    <a:pt x="467" y="290"/>
                    <a:pt x="468" y="289"/>
                    <a:pt x="468" y="287"/>
                  </a:cubicBezTo>
                  <a:cubicBezTo>
                    <a:pt x="467" y="282"/>
                    <a:pt x="465" y="283"/>
                    <a:pt x="468" y="278"/>
                  </a:cubicBezTo>
                  <a:cubicBezTo>
                    <a:pt x="470" y="274"/>
                    <a:pt x="486" y="274"/>
                    <a:pt x="482" y="268"/>
                  </a:cubicBezTo>
                  <a:cubicBezTo>
                    <a:pt x="474" y="271"/>
                    <a:pt x="469" y="274"/>
                    <a:pt x="461" y="274"/>
                  </a:cubicBezTo>
                  <a:cubicBezTo>
                    <a:pt x="462" y="267"/>
                    <a:pt x="465" y="268"/>
                    <a:pt x="472" y="265"/>
                  </a:cubicBezTo>
                  <a:cubicBezTo>
                    <a:pt x="478" y="263"/>
                    <a:pt x="479" y="263"/>
                    <a:pt x="485" y="266"/>
                  </a:cubicBezTo>
                  <a:cubicBezTo>
                    <a:pt x="487" y="267"/>
                    <a:pt x="488" y="271"/>
                    <a:pt x="489" y="273"/>
                  </a:cubicBezTo>
                  <a:cubicBezTo>
                    <a:pt x="490" y="275"/>
                    <a:pt x="492" y="275"/>
                    <a:pt x="494" y="275"/>
                  </a:cubicBezTo>
                  <a:cubicBezTo>
                    <a:pt x="499" y="276"/>
                    <a:pt x="504" y="278"/>
                    <a:pt x="508" y="280"/>
                  </a:cubicBezTo>
                  <a:cubicBezTo>
                    <a:pt x="512" y="281"/>
                    <a:pt x="535" y="284"/>
                    <a:pt x="535" y="281"/>
                  </a:cubicBezTo>
                  <a:cubicBezTo>
                    <a:pt x="537" y="274"/>
                    <a:pt x="538" y="271"/>
                    <a:pt x="545" y="271"/>
                  </a:cubicBezTo>
                  <a:cubicBezTo>
                    <a:pt x="549" y="271"/>
                    <a:pt x="554" y="274"/>
                    <a:pt x="558" y="275"/>
                  </a:cubicBezTo>
                  <a:cubicBezTo>
                    <a:pt x="558" y="277"/>
                    <a:pt x="555" y="283"/>
                    <a:pt x="556" y="285"/>
                  </a:cubicBezTo>
                  <a:cubicBezTo>
                    <a:pt x="556" y="287"/>
                    <a:pt x="562" y="290"/>
                    <a:pt x="564" y="291"/>
                  </a:cubicBezTo>
                  <a:cubicBezTo>
                    <a:pt x="562" y="284"/>
                    <a:pt x="559" y="278"/>
                    <a:pt x="568" y="276"/>
                  </a:cubicBezTo>
                  <a:cubicBezTo>
                    <a:pt x="572" y="276"/>
                    <a:pt x="574" y="272"/>
                    <a:pt x="576" y="270"/>
                  </a:cubicBezTo>
                  <a:cubicBezTo>
                    <a:pt x="578" y="268"/>
                    <a:pt x="577" y="265"/>
                    <a:pt x="576" y="263"/>
                  </a:cubicBezTo>
                  <a:cubicBezTo>
                    <a:pt x="574" y="264"/>
                    <a:pt x="572" y="265"/>
                    <a:pt x="570" y="266"/>
                  </a:cubicBezTo>
                  <a:cubicBezTo>
                    <a:pt x="569" y="259"/>
                    <a:pt x="574" y="258"/>
                    <a:pt x="579" y="257"/>
                  </a:cubicBezTo>
                  <a:cubicBezTo>
                    <a:pt x="579" y="252"/>
                    <a:pt x="573" y="256"/>
                    <a:pt x="570" y="255"/>
                  </a:cubicBezTo>
                  <a:cubicBezTo>
                    <a:pt x="567" y="254"/>
                    <a:pt x="558" y="252"/>
                    <a:pt x="557" y="249"/>
                  </a:cubicBezTo>
                  <a:cubicBezTo>
                    <a:pt x="555" y="243"/>
                    <a:pt x="555" y="239"/>
                    <a:pt x="555" y="232"/>
                  </a:cubicBezTo>
                  <a:cubicBezTo>
                    <a:pt x="555" y="226"/>
                    <a:pt x="558" y="225"/>
                    <a:pt x="563" y="227"/>
                  </a:cubicBezTo>
                  <a:cubicBezTo>
                    <a:pt x="564" y="224"/>
                    <a:pt x="561" y="223"/>
                    <a:pt x="559" y="223"/>
                  </a:cubicBezTo>
                  <a:cubicBezTo>
                    <a:pt x="564" y="220"/>
                    <a:pt x="564" y="221"/>
                    <a:pt x="564" y="215"/>
                  </a:cubicBezTo>
                  <a:cubicBezTo>
                    <a:pt x="564" y="209"/>
                    <a:pt x="564" y="207"/>
                    <a:pt x="561" y="203"/>
                  </a:cubicBezTo>
                  <a:cubicBezTo>
                    <a:pt x="560" y="199"/>
                    <a:pt x="561" y="194"/>
                    <a:pt x="561" y="190"/>
                  </a:cubicBezTo>
                  <a:cubicBezTo>
                    <a:pt x="561" y="187"/>
                    <a:pt x="566" y="189"/>
                    <a:pt x="569" y="189"/>
                  </a:cubicBezTo>
                  <a:cubicBezTo>
                    <a:pt x="560" y="179"/>
                    <a:pt x="575" y="182"/>
                    <a:pt x="581" y="182"/>
                  </a:cubicBezTo>
                  <a:cubicBezTo>
                    <a:pt x="589" y="182"/>
                    <a:pt x="595" y="183"/>
                    <a:pt x="603" y="185"/>
                  </a:cubicBezTo>
                  <a:cubicBezTo>
                    <a:pt x="600" y="190"/>
                    <a:pt x="595" y="200"/>
                    <a:pt x="591" y="203"/>
                  </a:cubicBezTo>
                  <a:cubicBezTo>
                    <a:pt x="586" y="206"/>
                    <a:pt x="576" y="204"/>
                    <a:pt x="572" y="204"/>
                  </a:cubicBezTo>
                  <a:cubicBezTo>
                    <a:pt x="586" y="206"/>
                    <a:pt x="569" y="215"/>
                    <a:pt x="570" y="220"/>
                  </a:cubicBezTo>
                  <a:cubicBezTo>
                    <a:pt x="578" y="218"/>
                    <a:pt x="582" y="225"/>
                    <a:pt x="583" y="232"/>
                  </a:cubicBezTo>
                  <a:cubicBezTo>
                    <a:pt x="584" y="236"/>
                    <a:pt x="591" y="241"/>
                    <a:pt x="594" y="245"/>
                  </a:cubicBezTo>
                  <a:cubicBezTo>
                    <a:pt x="590" y="247"/>
                    <a:pt x="587" y="250"/>
                    <a:pt x="583" y="252"/>
                  </a:cubicBezTo>
                  <a:cubicBezTo>
                    <a:pt x="587" y="253"/>
                    <a:pt x="590" y="256"/>
                    <a:pt x="593" y="253"/>
                  </a:cubicBezTo>
                  <a:cubicBezTo>
                    <a:pt x="596" y="251"/>
                    <a:pt x="599" y="254"/>
                    <a:pt x="602" y="256"/>
                  </a:cubicBezTo>
                  <a:cubicBezTo>
                    <a:pt x="601" y="257"/>
                    <a:pt x="599" y="258"/>
                    <a:pt x="597" y="259"/>
                  </a:cubicBezTo>
                  <a:cubicBezTo>
                    <a:pt x="601" y="262"/>
                    <a:pt x="603" y="262"/>
                    <a:pt x="601" y="267"/>
                  </a:cubicBezTo>
                  <a:cubicBezTo>
                    <a:pt x="600" y="271"/>
                    <a:pt x="600" y="272"/>
                    <a:pt x="604" y="275"/>
                  </a:cubicBezTo>
                  <a:cubicBezTo>
                    <a:pt x="606" y="271"/>
                    <a:pt x="607" y="269"/>
                    <a:pt x="608" y="265"/>
                  </a:cubicBezTo>
                  <a:cubicBezTo>
                    <a:pt x="608" y="263"/>
                    <a:pt x="609" y="257"/>
                    <a:pt x="612" y="259"/>
                  </a:cubicBezTo>
                  <a:cubicBezTo>
                    <a:pt x="614" y="260"/>
                    <a:pt x="621" y="262"/>
                    <a:pt x="621" y="265"/>
                  </a:cubicBezTo>
                  <a:cubicBezTo>
                    <a:pt x="622" y="268"/>
                    <a:pt x="624" y="273"/>
                    <a:pt x="620" y="275"/>
                  </a:cubicBezTo>
                  <a:cubicBezTo>
                    <a:pt x="620" y="274"/>
                    <a:pt x="619" y="273"/>
                    <a:pt x="619" y="272"/>
                  </a:cubicBezTo>
                  <a:cubicBezTo>
                    <a:pt x="609" y="277"/>
                    <a:pt x="631" y="297"/>
                    <a:pt x="632" y="286"/>
                  </a:cubicBezTo>
                  <a:cubicBezTo>
                    <a:pt x="632" y="283"/>
                    <a:pt x="632" y="281"/>
                    <a:pt x="634" y="279"/>
                  </a:cubicBezTo>
                  <a:cubicBezTo>
                    <a:pt x="635" y="278"/>
                    <a:pt x="639" y="277"/>
                    <a:pt x="639" y="275"/>
                  </a:cubicBezTo>
                  <a:cubicBezTo>
                    <a:pt x="639" y="267"/>
                    <a:pt x="639" y="267"/>
                    <a:pt x="645" y="264"/>
                  </a:cubicBezTo>
                  <a:cubicBezTo>
                    <a:pt x="643" y="260"/>
                    <a:pt x="640" y="258"/>
                    <a:pt x="641" y="253"/>
                  </a:cubicBezTo>
                  <a:cubicBezTo>
                    <a:pt x="642" y="248"/>
                    <a:pt x="645" y="249"/>
                    <a:pt x="649" y="250"/>
                  </a:cubicBezTo>
                  <a:cubicBezTo>
                    <a:pt x="652" y="251"/>
                    <a:pt x="660" y="250"/>
                    <a:pt x="662" y="253"/>
                  </a:cubicBezTo>
                  <a:cubicBezTo>
                    <a:pt x="666" y="257"/>
                    <a:pt x="667" y="258"/>
                    <a:pt x="673" y="259"/>
                  </a:cubicBezTo>
                  <a:cubicBezTo>
                    <a:pt x="670" y="263"/>
                    <a:pt x="674" y="266"/>
                    <a:pt x="672" y="269"/>
                  </a:cubicBezTo>
                  <a:cubicBezTo>
                    <a:pt x="670" y="271"/>
                    <a:pt x="665" y="270"/>
                    <a:pt x="663" y="270"/>
                  </a:cubicBezTo>
                  <a:cubicBezTo>
                    <a:pt x="665" y="274"/>
                    <a:pt x="666" y="278"/>
                    <a:pt x="669" y="281"/>
                  </a:cubicBezTo>
                  <a:cubicBezTo>
                    <a:pt x="673" y="285"/>
                    <a:pt x="675" y="287"/>
                    <a:pt x="671" y="292"/>
                  </a:cubicBezTo>
                  <a:cubicBezTo>
                    <a:pt x="668" y="296"/>
                    <a:pt x="662" y="298"/>
                    <a:pt x="658" y="300"/>
                  </a:cubicBezTo>
                  <a:cubicBezTo>
                    <a:pt x="655" y="302"/>
                    <a:pt x="653" y="297"/>
                    <a:pt x="650" y="295"/>
                  </a:cubicBezTo>
                  <a:cubicBezTo>
                    <a:pt x="651" y="298"/>
                    <a:pt x="653" y="301"/>
                    <a:pt x="654" y="304"/>
                  </a:cubicBezTo>
                  <a:cubicBezTo>
                    <a:pt x="652" y="303"/>
                    <a:pt x="650" y="302"/>
                    <a:pt x="648" y="301"/>
                  </a:cubicBezTo>
                  <a:cubicBezTo>
                    <a:pt x="648" y="302"/>
                    <a:pt x="648" y="303"/>
                    <a:pt x="649" y="304"/>
                  </a:cubicBezTo>
                  <a:cubicBezTo>
                    <a:pt x="646" y="303"/>
                    <a:pt x="644" y="302"/>
                    <a:pt x="642" y="302"/>
                  </a:cubicBezTo>
                  <a:cubicBezTo>
                    <a:pt x="641" y="302"/>
                    <a:pt x="642" y="298"/>
                    <a:pt x="640" y="298"/>
                  </a:cubicBezTo>
                  <a:cubicBezTo>
                    <a:pt x="637" y="298"/>
                    <a:pt x="632" y="297"/>
                    <a:pt x="631" y="301"/>
                  </a:cubicBezTo>
                  <a:cubicBezTo>
                    <a:pt x="633" y="302"/>
                    <a:pt x="635" y="303"/>
                    <a:pt x="637" y="304"/>
                  </a:cubicBezTo>
                  <a:cubicBezTo>
                    <a:pt x="635" y="307"/>
                    <a:pt x="633" y="311"/>
                    <a:pt x="630" y="313"/>
                  </a:cubicBezTo>
                  <a:cubicBezTo>
                    <a:pt x="625" y="316"/>
                    <a:pt x="623" y="314"/>
                    <a:pt x="618" y="311"/>
                  </a:cubicBezTo>
                  <a:cubicBezTo>
                    <a:pt x="610" y="307"/>
                    <a:pt x="603" y="307"/>
                    <a:pt x="595" y="307"/>
                  </a:cubicBezTo>
                  <a:cubicBezTo>
                    <a:pt x="601" y="310"/>
                    <a:pt x="607" y="313"/>
                    <a:pt x="613" y="316"/>
                  </a:cubicBezTo>
                  <a:cubicBezTo>
                    <a:pt x="617" y="318"/>
                    <a:pt x="624" y="317"/>
                    <a:pt x="629" y="318"/>
                  </a:cubicBezTo>
                  <a:cubicBezTo>
                    <a:pt x="627" y="321"/>
                    <a:pt x="624" y="330"/>
                    <a:pt x="621" y="332"/>
                  </a:cubicBezTo>
                  <a:cubicBezTo>
                    <a:pt x="619" y="332"/>
                    <a:pt x="616" y="334"/>
                    <a:pt x="614" y="334"/>
                  </a:cubicBezTo>
                  <a:cubicBezTo>
                    <a:pt x="612" y="334"/>
                    <a:pt x="610" y="333"/>
                    <a:pt x="607" y="335"/>
                  </a:cubicBezTo>
                  <a:cubicBezTo>
                    <a:pt x="601" y="339"/>
                    <a:pt x="600" y="340"/>
                    <a:pt x="593" y="337"/>
                  </a:cubicBezTo>
                  <a:cubicBezTo>
                    <a:pt x="588" y="336"/>
                    <a:pt x="583" y="335"/>
                    <a:pt x="579" y="333"/>
                  </a:cubicBezTo>
                  <a:cubicBezTo>
                    <a:pt x="582" y="335"/>
                    <a:pt x="585" y="336"/>
                    <a:pt x="588" y="338"/>
                  </a:cubicBezTo>
                  <a:cubicBezTo>
                    <a:pt x="587" y="338"/>
                    <a:pt x="587" y="339"/>
                    <a:pt x="586" y="340"/>
                  </a:cubicBezTo>
                  <a:cubicBezTo>
                    <a:pt x="591" y="339"/>
                    <a:pt x="592" y="339"/>
                    <a:pt x="597" y="341"/>
                  </a:cubicBezTo>
                  <a:cubicBezTo>
                    <a:pt x="599" y="342"/>
                    <a:pt x="603" y="346"/>
                    <a:pt x="599" y="348"/>
                  </a:cubicBezTo>
                  <a:cubicBezTo>
                    <a:pt x="594" y="350"/>
                    <a:pt x="592" y="350"/>
                    <a:pt x="588" y="350"/>
                  </a:cubicBezTo>
                  <a:cubicBezTo>
                    <a:pt x="586" y="349"/>
                    <a:pt x="584" y="355"/>
                    <a:pt x="583" y="356"/>
                  </a:cubicBezTo>
                  <a:cubicBezTo>
                    <a:pt x="579" y="362"/>
                    <a:pt x="573" y="368"/>
                    <a:pt x="572" y="376"/>
                  </a:cubicBezTo>
                  <a:cubicBezTo>
                    <a:pt x="570" y="384"/>
                    <a:pt x="568" y="392"/>
                    <a:pt x="567" y="400"/>
                  </a:cubicBezTo>
                  <a:cubicBezTo>
                    <a:pt x="570" y="401"/>
                    <a:pt x="577" y="401"/>
                    <a:pt x="580" y="403"/>
                  </a:cubicBezTo>
                  <a:cubicBezTo>
                    <a:pt x="582" y="406"/>
                    <a:pt x="584" y="415"/>
                    <a:pt x="585" y="419"/>
                  </a:cubicBezTo>
                  <a:cubicBezTo>
                    <a:pt x="588" y="425"/>
                    <a:pt x="589" y="423"/>
                    <a:pt x="595" y="422"/>
                  </a:cubicBezTo>
                  <a:cubicBezTo>
                    <a:pt x="599" y="421"/>
                    <a:pt x="602" y="423"/>
                    <a:pt x="606" y="424"/>
                  </a:cubicBezTo>
                  <a:cubicBezTo>
                    <a:pt x="615" y="428"/>
                    <a:pt x="622" y="431"/>
                    <a:pt x="630" y="437"/>
                  </a:cubicBezTo>
                  <a:cubicBezTo>
                    <a:pt x="633" y="439"/>
                    <a:pt x="638" y="444"/>
                    <a:pt x="641" y="445"/>
                  </a:cubicBezTo>
                  <a:cubicBezTo>
                    <a:pt x="646" y="445"/>
                    <a:pt x="651" y="446"/>
                    <a:pt x="656" y="446"/>
                  </a:cubicBezTo>
                  <a:cubicBezTo>
                    <a:pt x="657" y="446"/>
                    <a:pt x="666" y="446"/>
                    <a:pt x="666" y="448"/>
                  </a:cubicBezTo>
                  <a:cubicBezTo>
                    <a:pt x="666" y="455"/>
                    <a:pt x="666" y="461"/>
                    <a:pt x="665" y="468"/>
                  </a:cubicBezTo>
                  <a:cubicBezTo>
                    <a:pt x="665" y="477"/>
                    <a:pt x="674" y="484"/>
                    <a:pt x="679" y="491"/>
                  </a:cubicBezTo>
                  <a:cubicBezTo>
                    <a:pt x="685" y="497"/>
                    <a:pt x="696" y="485"/>
                    <a:pt x="695" y="479"/>
                  </a:cubicBezTo>
                  <a:cubicBezTo>
                    <a:pt x="694" y="474"/>
                    <a:pt x="693" y="468"/>
                    <a:pt x="692" y="462"/>
                  </a:cubicBezTo>
                  <a:cubicBezTo>
                    <a:pt x="691" y="459"/>
                    <a:pt x="687" y="455"/>
                    <a:pt x="686" y="452"/>
                  </a:cubicBezTo>
                  <a:cubicBezTo>
                    <a:pt x="691" y="448"/>
                    <a:pt x="702" y="444"/>
                    <a:pt x="707" y="438"/>
                  </a:cubicBezTo>
                  <a:cubicBezTo>
                    <a:pt x="710" y="433"/>
                    <a:pt x="711" y="419"/>
                    <a:pt x="706" y="415"/>
                  </a:cubicBezTo>
                  <a:cubicBezTo>
                    <a:pt x="703" y="412"/>
                    <a:pt x="700" y="409"/>
                    <a:pt x="698" y="405"/>
                  </a:cubicBezTo>
                  <a:cubicBezTo>
                    <a:pt x="694" y="400"/>
                    <a:pt x="693" y="400"/>
                    <a:pt x="697" y="396"/>
                  </a:cubicBezTo>
                  <a:cubicBezTo>
                    <a:pt x="702" y="392"/>
                    <a:pt x="703" y="392"/>
                    <a:pt x="701" y="386"/>
                  </a:cubicBezTo>
                  <a:cubicBezTo>
                    <a:pt x="700" y="382"/>
                    <a:pt x="698" y="378"/>
                    <a:pt x="699" y="374"/>
                  </a:cubicBezTo>
                  <a:cubicBezTo>
                    <a:pt x="701" y="367"/>
                    <a:pt x="701" y="366"/>
                    <a:pt x="699" y="359"/>
                  </a:cubicBezTo>
                  <a:cubicBezTo>
                    <a:pt x="698" y="355"/>
                    <a:pt x="700" y="354"/>
                    <a:pt x="705" y="353"/>
                  </a:cubicBezTo>
                  <a:cubicBezTo>
                    <a:pt x="712" y="352"/>
                    <a:pt x="720" y="359"/>
                    <a:pt x="727" y="356"/>
                  </a:cubicBezTo>
                  <a:cubicBezTo>
                    <a:pt x="732" y="353"/>
                    <a:pt x="733" y="356"/>
                    <a:pt x="738" y="359"/>
                  </a:cubicBezTo>
                  <a:cubicBezTo>
                    <a:pt x="740" y="361"/>
                    <a:pt x="746" y="363"/>
                    <a:pt x="747" y="366"/>
                  </a:cubicBezTo>
                  <a:cubicBezTo>
                    <a:pt x="748" y="370"/>
                    <a:pt x="750" y="374"/>
                    <a:pt x="755" y="373"/>
                  </a:cubicBezTo>
                  <a:cubicBezTo>
                    <a:pt x="759" y="372"/>
                    <a:pt x="761" y="374"/>
                    <a:pt x="765" y="376"/>
                  </a:cubicBezTo>
                  <a:cubicBezTo>
                    <a:pt x="763" y="380"/>
                    <a:pt x="762" y="380"/>
                    <a:pt x="762" y="384"/>
                  </a:cubicBezTo>
                  <a:cubicBezTo>
                    <a:pt x="763" y="388"/>
                    <a:pt x="764" y="392"/>
                    <a:pt x="763" y="395"/>
                  </a:cubicBezTo>
                  <a:cubicBezTo>
                    <a:pt x="764" y="395"/>
                    <a:pt x="765" y="396"/>
                    <a:pt x="766" y="395"/>
                  </a:cubicBezTo>
                  <a:cubicBezTo>
                    <a:pt x="764" y="398"/>
                    <a:pt x="759" y="401"/>
                    <a:pt x="762" y="404"/>
                  </a:cubicBezTo>
                  <a:cubicBezTo>
                    <a:pt x="767" y="389"/>
                    <a:pt x="784" y="422"/>
                    <a:pt x="788" y="402"/>
                  </a:cubicBezTo>
                  <a:cubicBezTo>
                    <a:pt x="789" y="402"/>
                    <a:pt x="790" y="403"/>
                    <a:pt x="791" y="403"/>
                  </a:cubicBezTo>
                  <a:cubicBezTo>
                    <a:pt x="793" y="399"/>
                    <a:pt x="797" y="395"/>
                    <a:pt x="796" y="390"/>
                  </a:cubicBezTo>
                  <a:cubicBezTo>
                    <a:pt x="795" y="387"/>
                    <a:pt x="800" y="380"/>
                    <a:pt x="803" y="381"/>
                  </a:cubicBezTo>
                  <a:cubicBezTo>
                    <a:pt x="803" y="383"/>
                    <a:pt x="803" y="385"/>
                    <a:pt x="802" y="386"/>
                  </a:cubicBezTo>
                  <a:cubicBezTo>
                    <a:pt x="810" y="387"/>
                    <a:pt x="815" y="403"/>
                    <a:pt x="819" y="409"/>
                  </a:cubicBezTo>
                  <a:cubicBezTo>
                    <a:pt x="821" y="413"/>
                    <a:pt x="827" y="420"/>
                    <a:pt x="827" y="424"/>
                  </a:cubicBezTo>
                  <a:cubicBezTo>
                    <a:pt x="828" y="426"/>
                    <a:pt x="824" y="429"/>
                    <a:pt x="824" y="431"/>
                  </a:cubicBezTo>
                  <a:cubicBezTo>
                    <a:pt x="824" y="432"/>
                    <a:pt x="828" y="435"/>
                    <a:pt x="829" y="435"/>
                  </a:cubicBezTo>
                  <a:cubicBezTo>
                    <a:pt x="831" y="437"/>
                    <a:pt x="834" y="438"/>
                    <a:pt x="835" y="440"/>
                  </a:cubicBezTo>
                  <a:cubicBezTo>
                    <a:pt x="837" y="443"/>
                    <a:pt x="834" y="445"/>
                    <a:pt x="837" y="445"/>
                  </a:cubicBezTo>
                  <a:cubicBezTo>
                    <a:pt x="843" y="446"/>
                    <a:pt x="846" y="446"/>
                    <a:pt x="851" y="449"/>
                  </a:cubicBezTo>
                  <a:cubicBezTo>
                    <a:pt x="854" y="452"/>
                    <a:pt x="861" y="455"/>
                    <a:pt x="854" y="456"/>
                  </a:cubicBezTo>
                  <a:cubicBezTo>
                    <a:pt x="849" y="457"/>
                    <a:pt x="845" y="458"/>
                    <a:pt x="841" y="459"/>
                  </a:cubicBezTo>
                  <a:cubicBezTo>
                    <a:pt x="844" y="460"/>
                    <a:pt x="847" y="459"/>
                    <a:pt x="850" y="458"/>
                  </a:cubicBezTo>
                  <a:cubicBezTo>
                    <a:pt x="848" y="461"/>
                    <a:pt x="842" y="461"/>
                    <a:pt x="839" y="462"/>
                  </a:cubicBezTo>
                  <a:cubicBezTo>
                    <a:pt x="836" y="463"/>
                    <a:pt x="837" y="470"/>
                    <a:pt x="838" y="468"/>
                  </a:cubicBezTo>
                  <a:cubicBezTo>
                    <a:pt x="840" y="466"/>
                    <a:pt x="841" y="465"/>
                    <a:pt x="843" y="464"/>
                  </a:cubicBezTo>
                  <a:cubicBezTo>
                    <a:pt x="845" y="464"/>
                    <a:pt x="844" y="463"/>
                    <a:pt x="846" y="462"/>
                  </a:cubicBezTo>
                  <a:cubicBezTo>
                    <a:pt x="848" y="460"/>
                    <a:pt x="852" y="460"/>
                    <a:pt x="855" y="459"/>
                  </a:cubicBezTo>
                  <a:cubicBezTo>
                    <a:pt x="853" y="459"/>
                    <a:pt x="853" y="458"/>
                    <a:pt x="852" y="457"/>
                  </a:cubicBezTo>
                  <a:cubicBezTo>
                    <a:pt x="854" y="457"/>
                    <a:pt x="859" y="458"/>
                    <a:pt x="860" y="460"/>
                  </a:cubicBezTo>
                  <a:cubicBezTo>
                    <a:pt x="861" y="464"/>
                    <a:pt x="857" y="464"/>
                    <a:pt x="859" y="467"/>
                  </a:cubicBezTo>
                  <a:cubicBezTo>
                    <a:pt x="862" y="462"/>
                    <a:pt x="865" y="464"/>
                    <a:pt x="869" y="466"/>
                  </a:cubicBezTo>
                  <a:cubicBezTo>
                    <a:pt x="872" y="467"/>
                    <a:pt x="870" y="473"/>
                    <a:pt x="869" y="475"/>
                  </a:cubicBezTo>
                  <a:cubicBezTo>
                    <a:pt x="868" y="479"/>
                    <a:pt x="872" y="480"/>
                    <a:pt x="869" y="484"/>
                  </a:cubicBezTo>
                  <a:cubicBezTo>
                    <a:pt x="868" y="486"/>
                    <a:pt x="862" y="489"/>
                    <a:pt x="860" y="490"/>
                  </a:cubicBezTo>
                  <a:cubicBezTo>
                    <a:pt x="857" y="491"/>
                    <a:pt x="854" y="490"/>
                    <a:pt x="850" y="491"/>
                  </a:cubicBezTo>
                  <a:cubicBezTo>
                    <a:pt x="846" y="493"/>
                    <a:pt x="845" y="495"/>
                    <a:pt x="842" y="498"/>
                  </a:cubicBezTo>
                  <a:cubicBezTo>
                    <a:pt x="836" y="504"/>
                    <a:pt x="832" y="505"/>
                    <a:pt x="824" y="504"/>
                  </a:cubicBezTo>
                  <a:cubicBezTo>
                    <a:pt x="815" y="503"/>
                    <a:pt x="808" y="503"/>
                    <a:pt x="799" y="503"/>
                  </a:cubicBezTo>
                  <a:cubicBezTo>
                    <a:pt x="792" y="504"/>
                    <a:pt x="784" y="501"/>
                    <a:pt x="782" y="511"/>
                  </a:cubicBezTo>
                  <a:cubicBezTo>
                    <a:pt x="782" y="514"/>
                    <a:pt x="774" y="515"/>
                    <a:pt x="773" y="516"/>
                  </a:cubicBezTo>
                  <a:cubicBezTo>
                    <a:pt x="769" y="518"/>
                    <a:pt x="767" y="522"/>
                    <a:pt x="764" y="525"/>
                  </a:cubicBezTo>
                  <a:cubicBezTo>
                    <a:pt x="759" y="531"/>
                    <a:pt x="756" y="537"/>
                    <a:pt x="750" y="541"/>
                  </a:cubicBezTo>
                  <a:cubicBezTo>
                    <a:pt x="760" y="536"/>
                    <a:pt x="766" y="526"/>
                    <a:pt x="776" y="521"/>
                  </a:cubicBezTo>
                  <a:cubicBezTo>
                    <a:pt x="782" y="518"/>
                    <a:pt x="801" y="507"/>
                    <a:pt x="806" y="520"/>
                  </a:cubicBezTo>
                  <a:cubicBezTo>
                    <a:pt x="805" y="519"/>
                    <a:pt x="804" y="519"/>
                    <a:pt x="803" y="519"/>
                  </a:cubicBezTo>
                  <a:cubicBezTo>
                    <a:pt x="808" y="522"/>
                    <a:pt x="801" y="524"/>
                    <a:pt x="799" y="527"/>
                  </a:cubicBezTo>
                  <a:cubicBezTo>
                    <a:pt x="796" y="529"/>
                    <a:pt x="793" y="525"/>
                    <a:pt x="789" y="527"/>
                  </a:cubicBezTo>
                  <a:cubicBezTo>
                    <a:pt x="791" y="527"/>
                    <a:pt x="794" y="531"/>
                    <a:pt x="795" y="531"/>
                  </a:cubicBezTo>
                  <a:cubicBezTo>
                    <a:pt x="797" y="531"/>
                    <a:pt x="799" y="530"/>
                    <a:pt x="801" y="531"/>
                  </a:cubicBezTo>
                  <a:cubicBezTo>
                    <a:pt x="801" y="534"/>
                    <a:pt x="799" y="536"/>
                    <a:pt x="797" y="538"/>
                  </a:cubicBezTo>
                  <a:cubicBezTo>
                    <a:pt x="798" y="538"/>
                    <a:pt x="800" y="538"/>
                    <a:pt x="801" y="538"/>
                  </a:cubicBezTo>
                  <a:cubicBezTo>
                    <a:pt x="799" y="543"/>
                    <a:pt x="804" y="547"/>
                    <a:pt x="808" y="548"/>
                  </a:cubicBezTo>
                  <a:cubicBezTo>
                    <a:pt x="808" y="549"/>
                    <a:pt x="807" y="549"/>
                    <a:pt x="807" y="549"/>
                  </a:cubicBezTo>
                  <a:cubicBezTo>
                    <a:pt x="813" y="552"/>
                    <a:pt x="818" y="554"/>
                    <a:pt x="823" y="551"/>
                  </a:cubicBezTo>
                  <a:cubicBezTo>
                    <a:pt x="824" y="552"/>
                    <a:pt x="824" y="552"/>
                    <a:pt x="824" y="553"/>
                  </a:cubicBezTo>
                  <a:cubicBezTo>
                    <a:pt x="825" y="553"/>
                    <a:pt x="826" y="553"/>
                    <a:pt x="827" y="552"/>
                  </a:cubicBezTo>
                  <a:cubicBezTo>
                    <a:pt x="824" y="548"/>
                    <a:pt x="831" y="542"/>
                    <a:pt x="833" y="538"/>
                  </a:cubicBezTo>
                  <a:cubicBezTo>
                    <a:pt x="838" y="540"/>
                    <a:pt x="835" y="544"/>
                    <a:pt x="834" y="547"/>
                  </a:cubicBezTo>
                  <a:cubicBezTo>
                    <a:pt x="837" y="545"/>
                    <a:pt x="842" y="550"/>
                    <a:pt x="839" y="551"/>
                  </a:cubicBezTo>
                  <a:cubicBezTo>
                    <a:pt x="835" y="552"/>
                    <a:pt x="832" y="555"/>
                    <a:pt x="828" y="554"/>
                  </a:cubicBezTo>
                  <a:cubicBezTo>
                    <a:pt x="829" y="555"/>
                    <a:pt x="829" y="556"/>
                    <a:pt x="830" y="557"/>
                  </a:cubicBezTo>
                  <a:cubicBezTo>
                    <a:pt x="825" y="559"/>
                    <a:pt x="821" y="561"/>
                    <a:pt x="816" y="563"/>
                  </a:cubicBezTo>
                  <a:cubicBezTo>
                    <a:pt x="814" y="563"/>
                    <a:pt x="812" y="564"/>
                    <a:pt x="811" y="565"/>
                  </a:cubicBezTo>
                  <a:cubicBezTo>
                    <a:pt x="809" y="567"/>
                    <a:pt x="808" y="563"/>
                    <a:pt x="807" y="564"/>
                  </a:cubicBezTo>
                  <a:cubicBezTo>
                    <a:pt x="803" y="567"/>
                    <a:pt x="801" y="572"/>
                    <a:pt x="797" y="575"/>
                  </a:cubicBezTo>
                  <a:cubicBezTo>
                    <a:pt x="795" y="577"/>
                    <a:pt x="793" y="574"/>
                    <a:pt x="791" y="573"/>
                  </a:cubicBezTo>
                  <a:cubicBezTo>
                    <a:pt x="786" y="566"/>
                    <a:pt x="798" y="560"/>
                    <a:pt x="802" y="557"/>
                  </a:cubicBezTo>
                  <a:cubicBezTo>
                    <a:pt x="805" y="555"/>
                    <a:pt x="804" y="558"/>
                    <a:pt x="805" y="559"/>
                  </a:cubicBezTo>
                  <a:cubicBezTo>
                    <a:pt x="808" y="561"/>
                    <a:pt x="809" y="558"/>
                    <a:pt x="812" y="556"/>
                  </a:cubicBezTo>
                  <a:cubicBezTo>
                    <a:pt x="808" y="556"/>
                    <a:pt x="804" y="555"/>
                    <a:pt x="802" y="557"/>
                  </a:cubicBezTo>
                  <a:cubicBezTo>
                    <a:pt x="802" y="555"/>
                    <a:pt x="803" y="553"/>
                    <a:pt x="804" y="552"/>
                  </a:cubicBezTo>
                  <a:cubicBezTo>
                    <a:pt x="801" y="551"/>
                    <a:pt x="796" y="555"/>
                    <a:pt x="793" y="557"/>
                  </a:cubicBezTo>
                  <a:cubicBezTo>
                    <a:pt x="791" y="559"/>
                    <a:pt x="791" y="556"/>
                    <a:pt x="789" y="558"/>
                  </a:cubicBezTo>
                  <a:cubicBezTo>
                    <a:pt x="788" y="560"/>
                    <a:pt x="785" y="559"/>
                    <a:pt x="783" y="559"/>
                  </a:cubicBezTo>
                  <a:cubicBezTo>
                    <a:pt x="786" y="567"/>
                    <a:pt x="773" y="564"/>
                    <a:pt x="771" y="567"/>
                  </a:cubicBezTo>
                  <a:cubicBezTo>
                    <a:pt x="771" y="567"/>
                    <a:pt x="770" y="566"/>
                    <a:pt x="770" y="566"/>
                  </a:cubicBezTo>
                  <a:cubicBezTo>
                    <a:pt x="768" y="570"/>
                    <a:pt x="766" y="570"/>
                    <a:pt x="762" y="572"/>
                  </a:cubicBezTo>
                  <a:cubicBezTo>
                    <a:pt x="759" y="573"/>
                    <a:pt x="759" y="574"/>
                    <a:pt x="758" y="577"/>
                  </a:cubicBezTo>
                  <a:cubicBezTo>
                    <a:pt x="757" y="581"/>
                    <a:pt x="749" y="595"/>
                    <a:pt x="759" y="594"/>
                  </a:cubicBezTo>
                  <a:cubicBezTo>
                    <a:pt x="759" y="593"/>
                    <a:pt x="759" y="592"/>
                    <a:pt x="758" y="592"/>
                  </a:cubicBezTo>
                  <a:cubicBezTo>
                    <a:pt x="759" y="592"/>
                    <a:pt x="760" y="593"/>
                    <a:pt x="761" y="594"/>
                  </a:cubicBezTo>
                  <a:cubicBezTo>
                    <a:pt x="758" y="596"/>
                    <a:pt x="754" y="595"/>
                    <a:pt x="751" y="594"/>
                  </a:cubicBezTo>
                  <a:cubicBezTo>
                    <a:pt x="749" y="593"/>
                    <a:pt x="750" y="598"/>
                    <a:pt x="748" y="598"/>
                  </a:cubicBezTo>
                  <a:cubicBezTo>
                    <a:pt x="740" y="599"/>
                    <a:pt x="737" y="599"/>
                    <a:pt x="731" y="603"/>
                  </a:cubicBezTo>
                  <a:cubicBezTo>
                    <a:pt x="735" y="603"/>
                    <a:pt x="739" y="601"/>
                    <a:pt x="743" y="600"/>
                  </a:cubicBezTo>
                  <a:cubicBezTo>
                    <a:pt x="743" y="600"/>
                    <a:pt x="742" y="601"/>
                    <a:pt x="742" y="601"/>
                  </a:cubicBezTo>
                  <a:cubicBezTo>
                    <a:pt x="743" y="601"/>
                    <a:pt x="744" y="601"/>
                    <a:pt x="745" y="601"/>
                  </a:cubicBezTo>
                  <a:cubicBezTo>
                    <a:pt x="742" y="603"/>
                    <a:pt x="740" y="604"/>
                    <a:pt x="737" y="605"/>
                  </a:cubicBezTo>
                  <a:cubicBezTo>
                    <a:pt x="734" y="605"/>
                    <a:pt x="729" y="604"/>
                    <a:pt x="727" y="607"/>
                  </a:cubicBezTo>
                  <a:cubicBezTo>
                    <a:pt x="734" y="608"/>
                    <a:pt x="724" y="621"/>
                    <a:pt x="722" y="623"/>
                  </a:cubicBezTo>
                  <a:cubicBezTo>
                    <a:pt x="724" y="620"/>
                    <a:pt x="719" y="618"/>
                    <a:pt x="718" y="615"/>
                  </a:cubicBezTo>
                  <a:cubicBezTo>
                    <a:pt x="718" y="619"/>
                    <a:pt x="723" y="624"/>
                    <a:pt x="721" y="628"/>
                  </a:cubicBezTo>
                  <a:cubicBezTo>
                    <a:pt x="719" y="632"/>
                    <a:pt x="716" y="636"/>
                    <a:pt x="715" y="640"/>
                  </a:cubicBezTo>
                  <a:cubicBezTo>
                    <a:pt x="714" y="640"/>
                    <a:pt x="714" y="640"/>
                    <a:pt x="714" y="640"/>
                  </a:cubicBezTo>
                  <a:cubicBezTo>
                    <a:pt x="714" y="637"/>
                    <a:pt x="715" y="634"/>
                    <a:pt x="716" y="632"/>
                  </a:cubicBezTo>
                  <a:cubicBezTo>
                    <a:pt x="715" y="631"/>
                    <a:pt x="716" y="627"/>
                    <a:pt x="712" y="628"/>
                  </a:cubicBezTo>
                  <a:cubicBezTo>
                    <a:pt x="712" y="625"/>
                    <a:pt x="713" y="623"/>
                    <a:pt x="714" y="620"/>
                  </a:cubicBezTo>
                  <a:cubicBezTo>
                    <a:pt x="714" y="620"/>
                    <a:pt x="716" y="615"/>
                    <a:pt x="714" y="616"/>
                  </a:cubicBezTo>
                  <a:cubicBezTo>
                    <a:pt x="708" y="621"/>
                    <a:pt x="710" y="623"/>
                    <a:pt x="711" y="631"/>
                  </a:cubicBezTo>
                  <a:cubicBezTo>
                    <a:pt x="710" y="629"/>
                    <a:pt x="708" y="628"/>
                    <a:pt x="706" y="628"/>
                  </a:cubicBezTo>
                  <a:cubicBezTo>
                    <a:pt x="707" y="630"/>
                    <a:pt x="711" y="630"/>
                    <a:pt x="712" y="633"/>
                  </a:cubicBezTo>
                  <a:cubicBezTo>
                    <a:pt x="713" y="634"/>
                    <a:pt x="711" y="639"/>
                    <a:pt x="711" y="641"/>
                  </a:cubicBezTo>
                  <a:cubicBezTo>
                    <a:pt x="712" y="643"/>
                    <a:pt x="716" y="642"/>
                    <a:pt x="715" y="647"/>
                  </a:cubicBezTo>
                  <a:cubicBezTo>
                    <a:pt x="714" y="651"/>
                    <a:pt x="712" y="650"/>
                    <a:pt x="708" y="651"/>
                  </a:cubicBezTo>
                  <a:cubicBezTo>
                    <a:pt x="711" y="651"/>
                    <a:pt x="716" y="650"/>
                    <a:pt x="715" y="655"/>
                  </a:cubicBezTo>
                  <a:cubicBezTo>
                    <a:pt x="715" y="656"/>
                    <a:pt x="709" y="657"/>
                    <a:pt x="708" y="657"/>
                  </a:cubicBezTo>
                  <a:cubicBezTo>
                    <a:pt x="708" y="657"/>
                    <a:pt x="709" y="658"/>
                    <a:pt x="710" y="659"/>
                  </a:cubicBezTo>
                  <a:cubicBezTo>
                    <a:pt x="709" y="659"/>
                    <a:pt x="708" y="660"/>
                    <a:pt x="706" y="660"/>
                  </a:cubicBezTo>
                  <a:cubicBezTo>
                    <a:pt x="708" y="664"/>
                    <a:pt x="710" y="660"/>
                    <a:pt x="712" y="662"/>
                  </a:cubicBezTo>
                  <a:cubicBezTo>
                    <a:pt x="711" y="663"/>
                    <a:pt x="709" y="664"/>
                    <a:pt x="707" y="664"/>
                  </a:cubicBezTo>
                  <a:cubicBezTo>
                    <a:pt x="706" y="665"/>
                    <a:pt x="704" y="663"/>
                    <a:pt x="703" y="664"/>
                  </a:cubicBezTo>
                  <a:cubicBezTo>
                    <a:pt x="701" y="665"/>
                    <a:pt x="699" y="669"/>
                    <a:pt x="698" y="671"/>
                  </a:cubicBezTo>
                  <a:cubicBezTo>
                    <a:pt x="697" y="673"/>
                    <a:pt x="693" y="672"/>
                    <a:pt x="691" y="675"/>
                  </a:cubicBezTo>
                  <a:cubicBezTo>
                    <a:pt x="690" y="677"/>
                    <a:pt x="688" y="679"/>
                    <a:pt x="686" y="681"/>
                  </a:cubicBezTo>
                  <a:cubicBezTo>
                    <a:pt x="678" y="685"/>
                    <a:pt x="677" y="688"/>
                    <a:pt x="673" y="696"/>
                  </a:cubicBezTo>
                  <a:cubicBezTo>
                    <a:pt x="671" y="700"/>
                    <a:pt x="672" y="708"/>
                    <a:pt x="674" y="712"/>
                  </a:cubicBezTo>
                  <a:cubicBezTo>
                    <a:pt x="677" y="719"/>
                    <a:pt x="679" y="725"/>
                    <a:pt x="682" y="733"/>
                  </a:cubicBezTo>
                  <a:cubicBezTo>
                    <a:pt x="683" y="737"/>
                    <a:pt x="684" y="747"/>
                    <a:pt x="681" y="750"/>
                  </a:cubicBezTo>
                  <a:cubicBezTo>
                    <a:pt x="679" y="752"/>
                    <a:pt x="677" y="755"/>
                    <a:pt x="674" y="751"/>
                  </a:cubicBezTo>
                  <a:cubicBezTo>
                    <a:pt x="674" y="750"/>
                    <a:pt x="669" y="746"/>
                    <a:pt x="669" y="746"/>
                  </a:cubicBezTo>
                  <a:cubicBezTo>
                    <a:pt x="668" y="742"/>
                    <a:pt x="667" y="740"/>
                    <a:pt x="665" y="737"/>
                  </a:cubicBezTo>
                  <a:cubicBezTo>
                    <a:pt x="664" y="734"/>
                    <a:pt x="662" y="732"/>
                    <a:pt x="663" y="729"/>
                  </a:cubicBezTo>
                  <a:cubicBezTo>
                    <a:pt x="663" y="729"/>
                    <a:pt x="662" y="730"/>
                    <a:pt x="662" y="730"/>
                  </a:cubicBezTo>
                  <a:cubicBezTo>
                    <a:pt x="660" y="725"/>
                    <a:pt x="665" y="719"/>
                    <a:pt x="660" y="715"/>
                  </a:cubicBezTo>
                  <a:cubicBezTo>
                    <a:pt x="656" y="713"/>
                    <a:pt x="654" y="707"/>
                    <a:pt x="649" y="709"/>
                  </a:cubicBezTo>
                  <a:cubicBezTo>
                    <a:pt x="646" y="709"/>
                    <a:pt x="643" y="711"/>
                    <a:pt x="641" y="710"/>
                  </a:cubicBezTo>
                  <a:cubicBezTo>
                    <a:pt x="639" y="708"/>
                    <a:pt x="636" y="706"/>
                    <a:pt x="634" y="705"/>
                  </a:cubicBezTo>
                  <a:cubicBezTo>
                    <a:pt x="629" y="704"/>
                    <a:pt x="622" y="709"/>
                    <a:pt x="621" y="702"/>
                  </a:cubicBezTo>
                  <a:cubicBezTo>
                    <a:pt x="620" y="708"/>
                    <a:pt x="606" y="704"/>
                    <a:pt x="602" y="707"/>
                  </a:cubicBezTo>
                  <a:cubicBezTo>
                    <a:pt x="605" y="707"/>
                    <a:pt x="616" y="709"/>
                    <a:pt x="607" y="713"/>
                  </a:cubicBezTo>
                  <a:cubicBezTo>
                    <a:pt x="608" y="713"/>
                    <a:pt x="613" y="715"/>
                    <a:pt x="613" y="715"/>
                  </a:cubicBezTo>
                  <a:cubicBezTo>
                    <a:pt x="613" y="718"/>
                    <a:pt x="611" y="719"/>
                    <a:pt x="610" y="718"/>
                  </a:cubicBezTo>
                  <a:cubicBezTo>
                    <a:pt x="611" y="715"/>
                    <a:pt x="607" y="714"/>
                    <a:pt x="605" y="713"/>
                  </a:cubicBezTo>
                  <a:cubicBezTo>
                    <a:pt x="605" y="715"/>
                    <a:pt x="604" y="716"/>
                    <a:pt x="604" y="717"/>
                  </a:cubicBezTo>
                  <a:cubicBezTo>
                    <a:pt x="602" y="713"/>
                    <a:pt x="600" y="717"/>
                    <a:pt x="598" y="715"/>
                  </a:cubicBezTo>
                  <a:cubicBezTo>
                    <a:pt x="594" y="713"/>
                    <a:pt x="593" y="711"/>
                    <a:pt x="589" y="712"/>
                  </a:cubicBezTo>
                  <a:cubicBezTo>
                    <a:pt x="587" y="713"/>
                    <a:pt x="584" y="711"/>
                    <a:pt x="582" y="710"/>
                  </a:cubicBezTo>
                  <a:cubicBezTo>
                    <a:pt x="578" y="708"/>
                    <a:pt x="572" y="713"/>
                    <a:pt x="568" y="714"/>
                  </a:cubicBezTo>
                  <a:cubicBezTo>
                    <a:pt x="562" y="717"/>
                    <a:pt x="547" y="728"/>
                    <a:pt x="547" y="737"/>
                  </a:cubicBezTo>
                  <a:cubicBezTo>
                    <a:pt x="547" y="740"/>
                    <a:pt x="550" y="743"/>
                    <a:pt x="550" y="745"/>
                  </a:cubicBezTo>
                  <a:cubicBezTo>
                    <a:pt x="551" y="747"/>
                    <a:pt x="549" y="750"/>
                    <a:pt x="548" y="752"/>
                  </a:cubicBezTo>
                  <a:cubicBezTo>
                    <a:pt x="547" y="757"/>
                    <a:pt x="545" y="762"/>
                    <a:pt x="545" y="767"/>
                  </a:cubicBezTo>
                  <a:cubicBezTo>
                    <a:pt x="545" y="780"/>
                    <a:pt x="547" y="789"/>
                    <a:pt x="554" y="800"/>
                  </a:cubicBezTo>
                  <a:cubicBezTo>
                    <a:pt x="558" y="806"/>
                    <a:pt x="560" y="811"/>
                    <a:pt x="567" y="813"/>
                  </a:cubicBezTo>
                  <a:cubicBezTo>
                    <a:pt x="568" y="813"/>
                    <a:pt x="570" y="817"/>
                    <a:pt x="571" y="816"/>
                  </a:cubicBezTo>
                  <a:cubicBezTo>
                    <a:pt x="574" y="815"/>
                    <a:pt x="577" y="814"/>
                    <a:pt x="580" y="813"/>
                  </a:cubicBezTo>
                  <a:cubicBezTo>
                    <a:pt x="583" y="812"/>
                    <a:pt x="585" y="812"/>
                    <a:pt x="587" y="811"/>
                  </a:cubicBezTo>
                  <a:cubicBezTo>
                    <a:pt x="590" y="811"/>
                    <a:pt x="591" y="814"/>
                    <a:pt x="592" y="813"/>
                  </a:cubicBezTo>
                  <a:cubicBezTo>
                    <a:pt x="593" y="813"/>
                    <a:pt x="595" y="812"/>
                    <a:pt x="596" y="812"/>
                  </a:cubicBezTo>
                  <a:cubicBezTo>
                    <a:pt x="596" y="811"/>
                    <a:pt x="595" y="809"/>
                    <a:pt x="596" y="809"/>
                  </a:cubicBezTo>
                  <a:cubicBezTo>
                    <a:pt x="598" y="806"/>
                    <a:pt x="599" y="806"/>
                    <a:pt x="600" y="802"/>
                  </a:cubicBezTo>
                  <a:cubicBezTo>
                    <a:pt x="602" y="797"/>
                    <a:pt x="601" y="790"/>
                    <a:pt x="607" y="788"/>
                  </a:cubicBezTo>
                  <a:cubicBezTo>
                    <a:pt x="610" y="787"/>
                    <a:pt x="618" y="785"/>
                    <a:pt x="620" y="786"/>
                  </a:cubicBezTo>
                  <a:cubicBezTo>
                    <a:pt x="623" y="786"/>
                    <a:pt x="633" y="784"/>
                    <a:pt x="630" y="791"/>
                  </a:cubicBezTo>
                  <a:cubicBezTo>
                    <a:pt x="628" y="794"/>
                    <a:pt x="625" y="802"/>
                    <a:pt x="623" y="802"/>
                  </a:cubicBezTo>
                  <a:cubicBezTo>
                    <a:pt x="624" y="803"/>
                    <a:pt x="623" y="804"/>
                    <a:pt x="625" y="804"/>
                  </a:cubicBezTo>
                  <a:cubicBezTo>
                    <a:pt x="625" y="805"/>
                    <a:pt x="624" y="806"/>
                    <a:pt x="623" y="806"/>
                  </a:cubicBezTo>
                  <a:cubicBezTo>
                    <a:pt x="623" y="807"/>
                    <a:pt x="623" y="807"/>
                    <a:pt x="623" y="807"/>
                  </a:cubicBezTo>
                  <a:cubicBezTo>
                    <a:pt x="624" y="807"/>
                    <a:pt x="624" y="806"/>
                    <a:pt x="625" y="806"/>
                  </a:cubicBezTo>
                  <a:cubicBezTo>
                    <a:pt x="623" y="809"/>
                    <a:pt x="623" y="813"/>
                    <a:pt x="622" y="816"/>
                  </a:cubicBezTo>
                  <a:cubicBezTo>
                    <a:pt x="621" y="815"/>
                    <a:pt x="620" y="812"/>
                    <a:pt x="620" y="810"/>
                  </a:cubicBezTo>
                  <a:cubicBezTo>
                    <a:pt x="620" y="811"/>
                    <a:pt x="619" y="813"/>
                    <a:pt x="618" y="814"/>
                  </a:cubicBezTo>
                  <a:cubicBezTo>
                    <a:pt x="622" y="814"/>
                    <a:pt x="617" y="823"/>
                    <a:pt x="619" y="826"/>
                  </a:cubicBezTo>
                  <a:cubicBezTo>
                    <a:pt x="620" y="829"/>
                    <a:pt x="616" y="834"/>
                    <a:pt x="614" y="836"/>
                  </a:cubicBezTo>
                  <a:cubicBezTo>
                    <a:pt x="620" y="838"/>
                    <a:pt x="626" y="836"/>
                    <a:pt x="633" y="837"/>
                  </a:cubicBezTo>
                  <a:cubicBezTo>
                    <a:pt x="635" y="837"/>
                    <a:pt x="637" y="835"/>
                    <a:pt x="640" y="836"/>
                  </a:cubicBezTo>
                  <a:cubicBezTo>
                    <a:pt x="643" y="836"/>
                    <a:pt x="647" y="836"/>
                    <a:pt x="649" y="837"/>
                  </a:cubicBezTo>
                  <a:cubicBezTo>
                    <a:pt x="655" y="839"/>
                    <a:pt x="659" y="843"/>
                    <a:pt x="658" y="850"/>
                  </a:cubicBezTo>
                  <a:cubicBezTo>
                    <a:pt x="657" y="854"/>
                    <a:pt x="656" y="859"/>
                    <a:pt x="656" y="863"/>
                  </a:cubicBezTo>
                  <a:cubicBezTo>
                    <a:pt x="655" y="866"/>
                    <a:pt x="653" y="868"/>
                    <a:pt x="653" y="870"/>
                  </a:cubicBezTo>
                  <a:cubicBezTo>
                    <a:pt x="652" y="882"/>
                    <a:pt x="666" y="901"/>
                    <a:pt x="676" y="896"/>
                  </a:cubicBezTo>
                  <a:cubicBezTo>
                    <a:pt x="683" y="894"/>
                    <a:pt x="686" y="891"/>
                    <a:pt x="693" y="893"/>
                  </a:cubicBezTo>
                  <a:cubicBezTo>
                    <a:pt x="700" y="895"/>
                    <a:pt x="702" y="899"/>
                    <a:pt x="707" y="904"/>
                  </a:cubicBezTo>
                  <a:cubicBezTo>
                    <a:pt x="707" y="896"/>
                    <a:pt x="717" y="885"/>
                    <a:pt x="721" y="878"/>
                  </a:cubicBezTo>
                  <a:cubicBezTo>
                    <a:pt x="722" y="876"/>
                    <a:pt x="730" y="875"/>
                    <a:pt x="732" y="874"/>
                  </a:cubicBezTo>
                  <a:cubicBezTo>
                    <a:pt x="737" y="872"/>
                    <a:pt x="743" y="870"/>
                    <a:pt x="749" y="868"/>
                  </a:cubicBezTo>
                  <a:cubicBezTo>
                    <a:pt x="754" y="866"/>
                    <a:pt x="763" y="871"/>
                    <a:pt x="768" y="872"/>
                  </a:cubicBezTo>
                  <a:cubicBezTo>
                    <a:pt x="781" y="875"/>
                    <a:pt x="794" y="878"/>
                    <a:pt x="808" y="881"/>
                  </a:cubicBezTo>
                  <a:cubicBezTo>
                    <a:pt x="815" y="883"/>
                    <a:pt x="822" y="883"/>
                    <a:pt x="827" y="888"/>
                  </a:cubicBezTo>
                  <a:cubicBezTo>
                    <a:pt x="838" y="898"/>
                    <a:pt x="848" y="908"/>
                    <a:pt x="858" y="918"/>
                  </a:cubicBezTo>
                  <a:cubicBezTo>
                    <a:pt x="865" y="924"/>
                    <a:pt x="879" y="924"/>
                    <a:pt x="887" y="926"/>
                  </a:cubicBezTo>
                  <a:cubicBezTo>
                    <a:pt x="895" y="928"/>
                    <a:pt x="901" y="941"/>
                    <a:pt x="906" y="947"/>
                  </a:cubicBezTo>
                  <a:cubicBezTo>
                    <a:pt x="911" y="954"/>
                    <a:pt x="916" y="960"/>
                    <a:pt x="921" y="967"/>
                  </a:cubicBezTo>
                  <a:cubicBezTo>
                    <a:pt x="922" y="968"/>
                    <a:pt x="925" y="973"/>
                    <a:pt x="927" y="974"/>
                  </a:cubicBezTo>
                  <a:cubicBezTo>
                    <a:pt x="937" y="978"/>
                    <a:pt x="948" y="982"/>
                    <a:pt x="958" y="986"/>
                  </a:cubicBezTo>
                  <a:cubicBezTo>
                    <a:pt x="969" y="989"/>
                    <a:pt x="980" y="993"/>
                    <a:pt x="990" y="997"/>
                  </a:cubicBezTo>
                  <a:cubicBezTo>
                    <a:pt x="999" y="1000"/>
                    <a:pt x="1008" y="1010"/>
                    <a:pt x="1016" y="1016"/>
                  </a:cubicBezTo>
                  <a:cubicBezTo>
                    <a:pt x="1017" y="1016"/>
                    <a:pt x="1027" y="1016"/>
                    <a:pt x="1027" y="1017"/>
                  </a:cubicBezTo>
                  <a:cubicBezTo>
                    <a:pt x="1028" y="1022"/>
                    <a:pt x="1030" y="1026"/>
                    <a:pt x="1031" y="1031"/>
                  </a:cubicBezTo>
                  <a:close/>
                  <a:moveTo>
                    <a:pt x="690" y="579"/>
                  </a:moveTo>
                  <a:cubicBezTo>
                    <a:pt x="690" y="583"/>
                    <a:pt x="680" y="585"/>
                    <a:pt x="676" y="585"/>
                  </a:cubicBezTo>
                  <a:cubicBezTo>
                    <a:pt x="672" y="585"/>
                    <a:pt x="671" y="585"/>
                    <a:pt x="667" y="588"/>
                  </a:cubicBezTo>
                  <a:cubicBezTo>
                    <a:pt x="665" y="591"/>
                    <a:pt x="663" y="593"/>
                    <a:pt x="660" y="591"/>
                  </a:cubicBezTo>
                  <a:cubicBezTo>
                    <a:pt x="660" y="589"/>
                    <a:pt x="663" y="588"/>
                    <a:pt x="665" y="587"/>
                  </a:cubicBezTo>
                  <a:cubicBezTo>
                    <a:pt x="663" y="585"/>
                    <a:pt x="663" y="586"/>
                    <a:pt x="663" y="584"/>
                  </a:cubicBezTo>
                  <a:cubicBezTo>
                    <a:pt x="660" y="587"/>
                    <a:pt x="658" y="590"/>
                    <a:pt x="656" y="594"/>
                  </a:cubicBezTo>
                  <a:cubicBezTo>
                    <a:pt x="658" y="595"/>
                    <a:pt x="659" y="595"/>
                    <a:pt x="661" y="596"/>
                  </a:cubicBezTo>
                  <a:cubicBezTo>
                    <a:pt x="661" y="596"/>
                    <a:pt x="660" y="597"/>
                    <a:pt x="660" y="597"/>
                  </a:cubicBezTo>
                  <a:cubicBezTo>
                    <a:pt x="667" y="598"/>
                    <a:pt x="670" y="594"/>
                    <a:pt x="676" y="592"/>
                  </a:cubicBezTo>
                  <a:cubicBezTo>
                    <a:pt x="682" y="590"/>
                    <a:pt x="686" y="587"/>
                    <a:pt x="691" y="583"/>
                  </a:cubicBezTo>
                  <a:cubicBezTo>
                    <a:pt x="692" y="581"/>
                    <a:pt x="692" y="580"/>
                    <a:pt x="690" y="579"/>
                  </a:cubicBezTo>
                  <a:close/>
                  <a:moveTo>
                    <a:pt x="700" y="577"/>
                  </a:moveTo>
                  <a:cubicBezTo>
                    <a:pt x="705" y="582"/>
                    <a:pt x="717" y="572"/>
                    <a:pt x="711" y="570"/>
                  </a:cubicBezTo>
                  <a:cubicBezTo>
                    <a:pt x="712" y="568"/>
                    <a:pt x="714" y="567"/>
                    <a:pt x="716" y="566"/>
                  </a:cubicBezTo>
                  <a:cubicBezTo>
                    <a:pt x="712" y="567"/>
                    <a:pt x="705" y="572"/>
                    <a:pt x="703" y="571"/>
                  </a:cubicBezTo>
                  <a:cubicBezTo>
                    <a:pt x="699" y="569"/>
                    <a:pt x="693" y="572"/>
                    <a:pt x="689" y="573"/>
                  </a:cubicBezTo>
                  <a:cubicBezTo>
                    <a:pt x="679" y="585"/>
                    <a:pt x="696" y="573"/>
                    <a:pt x="700" y="577"/>
                  </a:cubicBezTo>
                  <a:close/>
                  <a:moveTo>
                    <a:pt x="590" y="541"/>
                  </a:moveTo>
                  <a:cubicBezTo>
                    <a:pt x="593" y="542"/>
                    <a:pt x="596" y="540"/>
                    <a:pt x="599" y="539"/>
                  </a:cubicBezTo>
                  <a:cubicBezTo>
                    <a:pt x="599" y="540"/>
                    <a:pt x="599" y="541"/>
                    <a:pt x="598" y="541"/>
                  </a:cubicBezTo>
                  <a:cubicBezTo>
                    <a:pt x="606" y="546"/>
                    <a:pt x="617" y="530"/>
                    <a:pt x="623" y="534"/>
                  </a:cubicBezTo>
                  <a:cubicBezTo>
                    <a:pt x="620" y="535"/>
                    <a:pt x="618" y="538"/>
                    <a:pt x="617" y="541"/>
                  </a:cubicBezTo>
                  <a:cubicBezTo>
                    <a:pt x="620" y="539"/>
                    <a:pt x="622" y="539"/>
                    <a:pt x="624" y="542"/>
                  </a:cubicBezTo>
                  <a:cubicBezTo>
                    <a:pt x="626" y="544"/>
                    <a:pt x="628" y="543"/>
                    <a:pt x="630" y="544"/>
                  </a:cubicBezTo>
                  <a:cubicBezTo>
                    <a:pt x="631" y="545"/>
                    <a:pt x="642" y="541"/>
                    <a:pt x="644" y="541"/>
                  </a:cubicBezTo>
                  <a:cubicBezTo>
                    <a:pt x="643" y="544"/>
                    <a:pt x="647" y="543"/>
                    <a:pt x="649" y="544"/>
                  </a:cubicBezTo>
                  <a:cubicBezTo>
                    <a:pt x="650" y="545"/>
                    <a:pt x="651" y="548"/>
                    <a:pt x="653" y="550"/>
                  </a:cubicBezTo>
                  <a:cubicBezTo>
                    <a:pt x="650" y="549"/>
                    <a:pt x="647" y="548"/>
                    <a:pt x="646" y="551"/>
                  </a:cubicBezTo>
                  <a:cubicBezTo>
                    <a:pt x="642" y="546"/>
                    <a:pt x="634" y="549"/>
                    <a:pt x="632" y="553"/>
                  </a:cubicBezTo>
                  <a:cubicBezTo>
                    <a:pt x="631" y="553"/>
                    <a:pt x="631" y="553"/>
                    <a:pt x="631" y="553"/>
                  </a:cubicBezTo>
                  <a:cubicBezTo>
                    <a:pt x="631" y="552"/>
                    <a:pt x="632" y="551"/>
                    <a:pt x="632" y="551"/>
                  </a:cubicBezTo>
                  <a:cubicBezTo>
                    <a:pt x="631" y="552"/>
                    <a:pt x="630" y="552"/>
                    <a:pt x="629" y="553"/>
                  </a:cubicBezTo>
                  <a:cubicBezTo>
                    <a:pt x="629" y="552"/>
                    <a:pt x="629" y="551"/>
                    <a:pt x="629" y="550"/>
                  </a:cubicBezTo>
                  <a:cubicBezTo>
                    <a:pt x="626" y="553"/>
                    <a:pt x="621" y="560"/>
                    <a:pt x="621" y="564"/>
                  </a:cubicBezTo>
                  <a:cubicBezTo>
                    <a:pt x="624" y="565"/>
                    <a:pt x="625" y="559"/>
                    <a:pt x="628" y="557"/>
                  </a:cubicBezTo>
                  <a:cubicBezTo>
                    <a:pt x="628" y="560"/>
                    <a:pt x="625" y="564"/>
                    <a:pt x="625" y="567"/>
                  </a:cubicBezTo>
                  <a:cubicBezTo>
                    <a:pt x="624" y="571"/>
                    <a:pt x="622" y="576"/>
                    <a:pt x="622" y="580"/>
                  </a:cubicBezTo>
                  <a:cubicBezTo>
                    <a:pt x="622" y="586"/>
                    <a:pt x="626" y="603"/>
                    <a:pt x="632" y="590"/>
                  </a:cubicBezTo>
                  <a:cubicBezTo>
                    <a:pt x="635" y="583"/>
                    <a:pt x="634" y="579"/>
                    <a:pt x="633" y="572"/>
                  </a:cubicBezTo>
                  <a:cubicBezTo>
                    <a:pt x="632" y="564"/>
                    <a:pt x="637" y="563"/>
                    <a:pt x="639" y="558"/>
                  </a:cubicBezTo>
                  <a:cubicBezTo>
                    <a:pt x="639" y="559"/>
                    <a:pt x="639" y="561"/>
                    <a:pt x="639" y="562"/>
                  </a:cubicBezTo>
                  <a:cubicBezTo>
                    <a:pt x="641" y="560"/>
                    <a:pt x="640" y="556"/>
                    <a:pt x="645" y="556"/>
                  </a:cubicBezTo>
                  <a:cubicBezTo>
                    <a:pt x="641" y="551"/>
                    <a:pt x="648" y="552"/>
                    <a:pt x="651" y="554"/>
                  </a:cubicBezTo>
                  <a:cubicBezTo>
                    <a:pt x="653" y="557"/>
                    <a:pt x="656" y="555"/>
                    <a:pt x="657" y="560"/>
                  </a:cubicBezTo>
                  <a:cubicBezTo>
                    <a:pt x="657" y="560"/>
                    <a:pt x="657" y="560"/>
                    <a:pt x="656" y="560"/>
                  </a:cubicBezTo>
                  <a:cubicBezTo>
                    <a:pt x="658" y="562"/>
                    <a:pt x="658" y="566"/>
                    <a:pt x="656" y="568"/>
                  </a:cubicBezTo>
                  <a:cubicBezTo>
                    <a:pt x="655" y="568"/>
                    <a:pt x="652" y="572"/>
                    <a:pt x="652" y="573"/>
                  </a:cubicBezTo>
                  <a:cubicBezTo>
                    <a:pt x="653" y="575"/>
                    <a:pt x="659" y="570"/>
                    <a:pt x="660" y="570"/>
                  </a:cubicBezTo>
                  <a:cubicBezTo>
                    <a:pt x="663" y="570"/>
                    <a:pt x="663" y="579"/>
                    <a:pt x="664" y="581"/>
                  </a:cubicBezTo>
                  <a:cubicBezTo>
                    <a:pt x="666" y="579"/>
                    <a:pt x="668" y="577"/>
                    <a:pt x="669" y="575"/>
                  </a:cubicBezTo>
                  <a:cubicBezTo>
                    <a:pt x="670" y="574"/>
                    <a:pt x="669" y="570"/>
                    <a:pt x="670" y="569"/>
                  </a:cubicBezTo>
                  <a:cubicBezTo>
                    <a:pt x="671" y="565"/>
                    <a:pt x="675" y="560"/>
                    <a:pt x="670" y="558"/>
                  </a:cubicBezTo>
                  <a:cubicBezTo>
                    <a:pt x="674" y="556"/>
                    <a:pt x="672" y="561"/>
                    <a:pt x="675" y="560"/>
                  </a:cubicBezTo>
                  <a:cubicBezTo>
                    <a:pt x="675" y="561"/>
                    <a:pt x="675" y="562"/>
                    <a:pt x="674" y="563"/>
                  </a:cubicBezTo>
                  <a:cubicBezTo>
                    <a:pt x="675" y="563"/>
                    <a:pt x="675" y="563"/>
                    <a:pt x="675" y="564"/>
                  </a:cubicBezTo>
                  <a:cubicBezTo>
                    <a:pt x="677" y="562"/>
                    <a:pt x="681" y="565"/>
                    <a:pt x="683" y="564"/>
                  </a:cubicBezTo>
                  <a:cubicBezTo>
                    <a:pt x="683" y="564"/>
                    <a:pt x="682" y="561"/>
                    <a:pt x="685" y="563"/>
                  </a:cubicBezTo>
                  <a:cubicBezTo>
                    <a:pt x="682" y="559"/>
                    <a:pt x="682" y="551"/>
                    <a:pt x="676" y="550"/>
                  </a:cubicBezTo>
                  <a:cubicBezTo>
                    <a:pt x="671" y="549"/>
                    <a:pt x="665" y="549"/>
                    <a:pt x="659" y="547"/>
                  </a:cubicBezTo>
                  <a:cubicBezTo>
                    <a:pt x="658" y="547"/>
                    <a:pt x="647" y="544"/>
                    <a:pt x="648" y="543"/>
                  </a:cubicBezTo>
                  <a:cubicBezTo>
                    <a:pt x="649" y="541"/>
                    <a:pt x="648" y="540"/>
                    <a:pt x="647" y="539"/>
                  </a:cubicBezTo>
                  <a:cubicBezTo>
                    <a:pt x="646" y="538"/>
                    <a:pt x="648" y="537"/>
                    <a:pt x="647" y="535"/>
                  </a:cubicBezTo>
                  <a:cubicBezTo>
                    <a:pt x="646" y="532"/>
                    <a:pt x="643" y="534"/>
                    <a:pt x="645" y="528"/>
                  </a:cubicBezTo>
                  <a:cubicBezTo>
                    <a:pt x="637" y="530"/>
                    <a:pt x="637" y="526"/>
                    <a:pt x="633" y="520"/>
                  </a:cubicBezTo>
                  <a:cubicBezTo>
                    <a:pt x="631" y="517"/>
                    <a:pt x="629" y="521"/>
                    <a:pt x="627" y="520"/>
                  </a:cubicBezTo>
                  <a:cubicBezTo>
                    <a:pt x="624" y="519"/>
                    <a:pt x="622" y="517"/>
                    <a:pt x="619" y="517"/>
                  </a:cubicBezTo>
                  <a:cubicBezTo>
                    <a:pt x="622" y="520"/>
                    <a:pt x="619" y="521"/>
                    <a:pt x="617" y="523"/>
                  </a:cubicBezTo>
                  <a:cubicBezTo>
                    <a:pt x="617" y="522"/>
                    <a:pt x="618" y="520"/>
                    <a:pt x="618" y="519"/>
                  </a:cubicBezTo>
                  <a:cubicBezTo>
                    <a:pt x="616" y="520"/>
                    <a:pt x="616" y="523"/>
                    <a:pt x="614" y="524"/>
                  </a:cubicBezTo>
                  <a:cubicBezTo>
                    <a:pt x="614" y="523"/>
                    <a:pt x="614" y="522"/>
                    <a:pt x="615" y="521"/>
                  </a:cubicBezTo>
                  <a:cubicBezTo>
                    <a:pt x="611" y="522"/>
                    <a:pt x="612" y="526"/>
                    <a:pt x="609" y="527"/>
                  </a:cubicBezTo>
                  <a:cubicBezTo>
                    <a:pt x="606" y="529"/>
                    <a:pt x="602" y="530"/>
                    <a:pt x="599" y="532"/>
                  </a:cubicBezTo>
                  <a:cubicBezTo>
                    <a:pt x="596" y="535"/>
                    <a:pt x="593" y="538"/>
                    <a:pt x="590" y="541"/>
                  </a:cubicBezTo>
                  <a:close/>
                  <a:moveTo>
                    <a:pt x="392" y="300"/>
                  </a:moveTo>
                  <a:cubicBezTo>
                    <a:pt x="391" y="300"/>
                    <a:pt x="390" y="299"/>
                    <a:pt x="389" y="299"/>
                  </a:cubicBezTo>
                  <a:cubicBezTo>
                    <a:pt x="390" y="298"/>
                    <a:pt x="390" y="297"/>
                    <a:pt x="391" y="297"/>
                  </a:cubicBezTo>
                  <a:cubicBezTo>
                    <a:pt x="388" y="296"/>
                    <a:pt x="385" y="301"/>
                    <a:pt x="382" y="301"/>
                  </a:cubicBezTo>
                  <a:cubicBezTo>
                    <a:pt x="377" y="302"/>
                    <a:pt x="375" y="302"/>
                    <a:pt x="370" y="300"/>
                  </a:cubicBezTo>
                  <a:cubicBezTo>
                    <a:pt x="371" y="296"/>
                    <a:pt x="377" y="295"/>
                    <a:pt x="380" y="294"/>
                  </a:cubicBezTo>
                  <a:cubicBezTo>
                    <a:pt x="374" y="291"/>
                    <a:pt x="372" y="291"/>
                    <a:pt x="366" y="293"/>
                  </a:cubicBezTo>
                  <a:cubicBezTo>
                    <a:pt x="362" y="295"/>
                    <a:pt x="358" y="296"/>
                    <a:pt x="354" y="298"/>
                  </a:cubicBezTo>
                  <a:cubicBezTo>
                    <a:pt x="349" y="299"/>
                    <a:pt x="345" y="300"/>
                    <a:pt x="340" y="301"/>
                  </a:cubicBezTo>
                  <a:cubicBezTo>
                    <a:pt x="338" y="302"/>
                    <a:pt x="328" y="302"/>
                    <a:pt x="335" y="307"/>
                  </a:cubicBezTo>
                  <a:cubicBezTo>
                    <a:pt x="336" y="307"/>
                    <a:pt x="337" y="306"/>
                    <a:pt x="337" y="306"/>
                  </a:cubicBezTo>
                  <a:cubicBezTo>
                    <a:pt x="337" y="305"/>
                    <a:pt x="337" y="305"/>
                    <a:pt x="336" y="304"/>
                  </a:cubicBezTo>
                  <a:cubicBezTo>
                    <a:pt x="339" y="303"/>
                    <a:pt x="347" y="303"/>
                    <a:pt x="350" y="304"/>
                  </a:cubicBezTo>
                  <a:cubicBezTo>
                    <a:pt x="349" y="303"/>
                    <a:pt x="349" y="303"/>
                    <a:pt x="349" y="302"/>
                  </a:cubicBezTo>
                  <a:cubicBezTo>
                    <a:pt x="354" y="302"/>
                    <a:pt x="359" y="302"/>
                    <a:pt x="363" y="305"/>
                  </a:cubicBezTo>
                  <a:cubicBezTo>
                    <a:pt x="361" y="309"/>
                    <a:pt x="355" y="306"/>
                    <a:pt x="351" y="307"/>
                  </a:cubicBezTo>
                  <a:cubicBezTo>
                    <a:pt x="353" y="308"/>
                    <a:pt x="354" y="309"/>
                    <a:pt x="355" y="311"/>
                  </a:cubicBezTo>
                  <a:cubicBezTo>
                    <a:pt x="353" y="311"/>
                    <a:pt x="351" y="312"/>
                    <a:pt x="350" y="313"/>
                  </a:cubicBezTo>
                  <a:cubicBezTo>
                    <a:pt x="353" y="317"/>
                    <a:pt x="348" y="317"/>
                    <a:pt x="346" y="318"/>
                  </a:cubicBezTo>
                  <a:cubicBezTo>
                    <a:pt x="349" y="320"/>
                    <a:pt x="352" y="318"/>
                    <a:pt x="356" y="320"/>
                  </a:cubicBezTo>
                  <a:cubicBezTo>
                    <a:pt x="358" y="321"/>
                    <a:pt x="361" y="315"/>
                    <a:pt x="363" y="314"/>
                  </a:cubicBezTo>
                  <a:cubicBezTo>
                    <a:pt x="367" y="311"/>
                    <a:pt x="373" y="313"/>
                    <a:pt x="368" y="316"/>
                  </a:cubicBezTo>
                  <a:cubicBezTo>
                    <a:pt x="366" y="318"/>
                    <a:pt x="366" y="319"/>
                    <a:pt x="365" y="320"/>
                  </a:cubicBezTo>
                  <a:cubicBezTo>
                    <a:pt x="364" y="321"/>
                    <a:pt x="362" y="321"/>
                    <a:pt x="361" y="322"/>
                  </a:cubicBezTo>
                  <a:cubicBezTo>
                    <a:pt x="366" y="326"/>
                    <a:pt x="371" y="314"/>
                    <a:pt x="377" y="315"/>
                  </a:cubicBezTo>
                  <a:cubicBezTo>
                    <a:pt x="376" y="313"/>
                    <a:pt x="374" y="312"/>
                    <a:pt x="372" y="312"/>
                  </a:cubicBezTo>
                  <a:cubicBezTo>
                    <a:pt x="377" y="306"/>
                    <a:pt x="387" y="314"/>
                    <a:pt x="389" y="308"/>
                  </a:cubicBezTo>
                  <a:cubicBezTo>
                    <a:pt x="389" y="309"/>
                    <a:pt x="387" y="309"/>
                    <a:pt x="387" y="309"/>
                  </a:cubicBezTo>
                  <a:cubicBezTo>
                    <a:pt x="387" y="305"/>
                    <a:pt x="389" y="307"/>
                    <a:pt x="390" y="305"/>
                  </a:cubicBezTo>
                  <a:cubicBezTo>
                    <a:pt x="391" y="303"/>
                    <a:pt x="391" y="302"/>
                    <a:pt x="392" y="300"/>
                  </a:cubicBezTo>
                  <a:close/>
                  <a:moveTo>
                    <a:pt x="459" y="350"/>
                  </a:moveTo>
                  <a:cubicBezTo>
                    <a:pt x="453" y="348"/>
                    <a:pt x="445" y="346"/>
                    <a:pt x="440" y="350"/>
                  </a:cubicBezTo>
                  <a:cubicBezTo>
                    <a:pt x="438" y="352"/>
                    <a:pt x="437" y="355"/>
                    <a:pt x="435" y="356"/>
                  </a:cubicBezTo>
                  <a:cubicBezTo>
                    <a:pt x="433" y="359"/>
                    <a:pt x="431" y="360"/>
                    <a:pt x="428" y="360"/>
                  </a:cubicBezTo>
                  <a:cubicBezTo>
                    <a:pt x="425" y="360"/>
                    <a:pt x="419" y="360"/>
                    <a:pt x="417" y="356"/>
                  </a:cubicBezTo>
                  <a:cubicBezTo>
                    <a:pt x="417" y="355"/>
                    <a:pt x="411" y="356"/>
                    <a:pt x="410" y="353"/>
                  </a:cubicBezTo>
                  <a:cubicBezTo>
                    <a:pt x="409" y="352"/>
                    <a:pt x="404" y="350"/>
                    <a:pt x="403" y="351"/>
                  </a:cubicBezTo>
                  <a:cubicBezTo>
                    <a:pt x="402" y="352"/>
                    <a:pt x="409" y="355"/>
                    <a:pt x="410" y="355"/>
                  </a:cubicBezTo>
                  <a:cubicBezTo>
                    <a:pt x="408" y="359"/>
                    <a:pt x="418" y="362"/>
                    <a:pt x="412" y="364"/>
                  </a:cubicBezTo>
                  <a:cubicBezTo>
                    <a:pt x="410" y="364"/>
                    <a:pt x="408" y="363"/>
                    <a:pt x="407" y="365"/>
                  </a:cubicBezTo>
                  <a:cubicBezTo>
                    <a:pt x="405" y="367"/>
                    <a:pt x="406" y="368"/>
                    <a:pt x="403" y="369"/>
                  </a:cubicBezTo>
                  <a:cubicBezTo>
                    <a:pt x="404" y="369"/>
                    <a:pt x="404" y="369"/>
                    <a:pt x="405" y="370"/>
                  </a:cubicBezTo>
                  <a:cubicBezTo>
                    <a:pt x="403" y="371"/>
                    <a:pt x="400" y="370"/>
                    <a:pt x="398" y="370"/>
                  </a:cubicBezTo>
                  <a:cubicBezTo>
                    <a:pt x="398" y="370"/>
                    <a:pt x="398" y="371"/>
                    <a:pt x="398" y="371"/>
                  </a:cubicBezTo>
                  <a:cubicBezTo>
                    <a:pt x="395" y="371"/>
                    <a:pt x="393" y="370"/>
                    <a:pt x="391" y="370"/>
                  </a:cubicBezTo>
                  <a:cubicBezTo>
                    <a:pt x="394" y="374"/>
                    <a:pt x="403" y="375"/>
                    <a:pt x="408" y="376"/>
                  </a:cubicBezTo>
                  <a:cubicBezTo>
                    <a:pt x="411" y="377"/>
                    <a:pt x="423" y="375"/>
                    <a:pt x="421" y="371"/>
                  </a:cubicBezTo>
                  <a:cubicBezTo>
                    <a:pt x="425" y="367"/>
                    <a:pt x="428" y="368"/>
                    <a:pt x="432" y="366"/>
                  </a:cubicBezTo>
                  <a:cubicBezTo>
                    <a:pt x="434" y="365"/>
                    <a:pt x="437" y="362"/>
                    <a:pt x="439" y="360"/>
                  </a:cubicBezTo>
                  <a:cubicBezTo>
                    <a:pt x="438" y="360"/>
                    <a:pt x="438" y="360"/>
                    <a:pt x="437" y="360"/>
                  </a:cubicBezTo>
                  <a:cubicBezTo>
                    <a:pt x="440" y="358"/>
                    <a:pt x="441" y="356"/>
                    <a:pt x="444" y="355"/>
                  </a:cubicBezTo>
                  <a:cubicBezTo>
                    <a:pt x="447" y="355"/>
                    <a:pt x="449" y="356"/>
                    <a:pt x="451" y="353"/>
                  </a:cubicBezTo>
                  <a:cubicBezTo>
                    <a:pt x="449" y="354"/>
                    <a:pt x="449" y="354"/>
                    <a:pt x="447" y="353"/>
                  </a:cubicBezTo>
                  <a:cubicBezTo>
                    <a:pt x="449" y="353"/>
                    <a:pt x="451" y="352"/>
                    <a:pt x="453" y="352"/>
                  </a:cubicBezTo>
                  <a:cubicBezTo>
                    <a:pt x="451" y="352"/>
                    <a:pt x="449" y="352"/>
                    <a:pt x="447" y="351"/>
                  </a:cubicBezTo>
                  <a:cubicBezTo>
                    <a:pt x="449" y="351"/>
                    <a:pt x="450" y="351"/>
                    <a:pt x="452" y="351"/>
                  </a:cubicBezTo>
                  <a:cubicBezTo>
                    <a:pt x="447" y="349"/>
                    <a:pt x="442" y="353"/>
                    <a:pt x="437" y="356"/>
                  </a:cubicBezTo>
                  <a:cubicBezTo>
                    <a:pt x="439" y="350"/>
                    <a:pt x="455" y="346"/>
                    <a:pt x="456" y="353"/>
                  </a:cubicBezTo>
                  <a:cubicBezTo>
                    <a:pt x="457" y="352"/>
                    <a:pt x="458" y="351"/>
                    <a:pt x="459" y="350"/>
                  </a:cubicBezTo>
                  <a:close/>
                  <a:moveTo>
                    <a:pt x="545" y="485"/>
                  </a:moveTo>
                  <a:cubicBezTo>
                    <a:pt x="545" y="481"/>
                    <a:pt x="545" y="483"/>
                    <a:pt x="547" y="482"/>
                  </a:cubicBezTo>
                  <a:cubicBezTo>
                    <a:pt x="547" y="483"/>
                    <a:pt x="547" y="483"/>
                    <a:pt x="547" y="484"/>
                  </a:cubicBezTo>
                  <a:cubicBezTo>
                    <a:pt x="547" y="484"/>
                    <a:pt x="547" y="484"/>
                    <a:pt x="547" y="483"/>
                  </a:cubicBezTo>
                  <a:cubicBezTo>
                    <a:pt x="550" y="484"/>
                    <a:pt x="549" y="487"/>
                    <a:pt x="549" y="489"/>
                  </a:cubicBezTo>
                  <a:cubicBezTo>
                    <a:pt x="550" y="488"/>
                    <a:pt x="551" y="486"/>
                    <a:pt x="553" y="487"/>
                  </a:cubicBezTo>
                  <a:cubicBezTo>
                    <a:pt x="554" y="488"/>
                    <a:pt x="552" y="491"/>
                    <a:pt x="551" y="492"/>
                  </a:cubicBezTo>
                  <a:cubicBezTo>
                    <a:pt x="552" y="491"/>
                    <a:pt x="553" y="491"/>
                    <a:pt x="554" y="491"/>
                  </a:cubicBezTo>
                  <a:cubicBezTo>
                    <a:pt x="551" y="493"/>
                    <a:pt x="551" y="497"/>
                    <a:pt x="552" y="500"/>
                  </a:cubicBezTo>
                  <a:cubicBezTo>
                    <a:pt x="553" y="504"/>
                    <a:pt x="555" y="500"/>
                    <a:pt x="555" y="498"/>
                  </a:cubicBezTo>
                  <a:cubicBezTo>
                    <a:pt x="555" y="498"/>
                    <a:pt x="556" y="498"/>
                    <a:pt x="556" y="499"/>
                  </a:cubicBezTo>
                  <a:cubicBezTo>
                    <a:pt x="555" y="496"/>
                    <a:pt x="558" y="492"/>
                    <a:pt x="556" y="491"/>
                  </a:cubicBezTo>
                  <a:cubicBezTo>
                    <a:pt x="554" y="489"/>
                    <a:pt x="552" y="484"/>
                    <a:pt x="551" y="482"/>
                  </a:cubicBezTo>
                  <a:cubicBezTo>
                    <a:pt x="550" y="478"/>
                    <a:pt x="542" y="461"/>
                    <a:pt x="545" y="459"/>
                  </a:cubicBezTo>
                  <a:cubicBezTo>
                    <a:pt x="545" y="459"/>
                    <a:pt x="545" y="459"/>
                    <a:pt x="545" y="459"/>
                  </a:cubicBezTo>
                  <a:cubicBezTo>
                    <a:pt x="544" y="460"/>
                    <a:pt x="543" y="460"/>
                    <a:pt x="542" y="460"/>
                  </a:cubicBezTo>
                  <a:cubicBezTo>
                    <a:pt x="542" y="458"/>
                    <a:pt x="543" y="457"/>
                    <a:pt x="545" y="456"/>
                  </a:cubicBezTo>
                  <a:cubicBezTo>
                    <a:pt x="545" y="456"/>
                    <a:pt x="543" y="455"/>
                    <a:pt x="543" y="455"/>
                  </a:cubicBezTo>
                  <a:cubicBezTo>
                    <a:pt x="541" y="459"/>
                    <a:pt x="541" y="461"/>
                    <a:pt x="544" y="463"/>
                  </a:cubicBezTo>
                  <a:cubicBezTo>
                    <a:pt x="542" y="462"/>
                    <a:pt x="536" y="459"/>
                    <a:pt x="535" y="464"/>
                  </a:cubicBezTo>
                  <a:cubicBezTo>
                    <a:pt x="533" y="471"/>
                    <a:pt x="534" y="470"/>
                    <a:pt x="540" y="471"/>
                  </a:cubicBezTo>
                  <a:cubicBezTo>
                    <a:pt x="533" y="473"/>
                    <a:pt x="541" y="480"/>
                    <a:pt x="543" y="483"/>
                  </a:cubicBezTo>
                  <a:cubicBezTo>
                    <a:pt x="543" y="484"/>
                    <a:pt x="544" y="484"/>
                    <a:pt x="545" y="485"/>
                  </a:cubicBezTo>
                  <a:close/>
                  <a:moveTo>
                    <a:pt x="18" y="383"/>
                  </a:moveTo>
                  <a:cubicBezTo>
                    <a:pt x="13" y="381"/>
                    <a:pt x="10" y="385"/>
                    <a:pt x="5" y="384"/>
                  </a:cubicBezTo>
                  <a:cubicBezTo>
                    <a:pt x="7" y="388"/>
                    <a:pt x="11" y="388"/>
                    <a:pt x="14" y="389"/>
                  </a:cubicBezTo>
                  <a:cubicBezTo>
                    <a:pt x="15" y="387"/>
                    <a:pt x="17" y="388"/>
                    <a:pt x="19" y="388"/>
                  </a:cubicBezTo>
                  <a:cubicBezTo>
                    <a:pt x="19" y="387"/>
                    <a:pt x="19" y="387"/>
                    <a:pt x="19" y="386"/>
                  </a:cubicBezTo>
                  <a:cubicBezTo>
                    <a:pt x="19" y="385"/>
                    <a:pt x="17" y="385"/>
                    <a:pt x="18" y="383"/>
                  </a:cubicBezTo>
                  <a:close/>
                  <a:moveTo>
                    <a:pt x="332" y="216"/>
                  </a:moveTo>
                  <a:cubicBezTo>
                    <a:pt x="337" y="219"/>
                    <a:pt x="340" y="220"/>
                    <a:pt x="344" y="224"/>
                  </a:cubicBezTo>
                  <a:cubicBezTo>
                    <a:pt x="350" y="231"/>
                    <a:pt x="349" y="231"/>
                    <a:pt x="357" y="227"/>
                  </a:cubicBezTo>
                  <a:cubicBezTo>
                    <a:pt x="358" y="226"/>
                    <a:pt x="359" y="225"/>
                    <a:pt x="360" y="225"/>
                  </a:cubicBezTo>
                  <a:cubicBezTo>
                    <a:pt x="361" y="224"/>
                    <a:pt x="361" y="226"/>
                    <a:pt x="361" y="226"/>
                  </a:cubicBezTo>
                  <a:cubicBezTo>
                    <a:pt x="364" y="226"/>
                    <a:pt x="366" y="224"/>
                    <a:pt x="369" y="223"/>
                  </a:cubicBezTo>
                  <a:cubicBezTo>
                    <a:pt x="371" y="212"/>
                    <a:pt x="371" y="212"/>
                    <a:pt x="371" y="212"/>
                  </a:cubicBezTo>
                  <a:cubicBezTo>
                    <a:pt x="374" y="215"/>
                    <a:pt x="378" y="212"/>
                    <a:pt x="379" y="208"/>
                  </a:cubicBezTo>
                  <a:cubicBezTo>
                    <a:pt x="380" y="205"/>
                    <a:pt x="381" y="205"/>
                    <a:pt x="384" y="204"/>
                  </a:cubicBezTo>
                  <a:cubicBezTo>
                    <a:pt x="390" y="201"/>
                    <a:pt x="400" y="199"/>
                    <a:pt x="405" y="194"/>
                  </a:cubicBezTo>
                  <a:cubicBezTo>
                    <a:pt x="409" y="191"/>
                    <a:pt x="409" y="190"/>
                    <a:pt x="405" y="187"/>
                  </a:cubicBezTo>
                  <a:cubicBezTo>
                    <a:pt x="402" y="185"/>
                    <a:pt x="399" y="183"/>
                    <a:pt x="396" y="182"/>
                  </a:cubicBezTo>
                  <a:cubicBezTo>
                    <a:pt x="390" y="179"/>
                    <a:pt x="384" y="177"/>
                    <a:pt x="379" y="183"/>
                  </a:cubicBezTo>
                  <a:cubicBezTo>
                    <a:pt x="379" y="182"/>
                    <a:pt x="379" y="180"/>
                    <a:pt x="379" y="180"/>
                  </a:cubicBezTo>
                  <a:cubicBezTo>
                    <a:pt x="372" y="182"/>
                    <a:pt x="366" y="173"/>
                    <a:pt x="360" y="174"/>
                  </a:cubicBezTo>
                  <a:cubicBezTo>
                    <a:pt x="352" y="175"/>
                    <a:pt x="344" y="176"/>
                    <a:pt x="336" y="178"/>
                  </a:cubicBezTo>
                  <a:cubicBezTo>
                    <a:pt x="338" y="180"/>
                    <a:pt x="343" y="188"/>
                    <a:pt x="342" y="189"/>
                  </a:cubicBezTo>
                  <a:cubicBezTo>
                    <a:pt x="339" y="191"/>
                    <a:pt x="333" y="197"/>
                    <a:pt x="337" y="201"/>
                  </a:cubicBezTo>
                  <a:cubicBezTo>
                    <a:pt x="330" y="201"/>
                    <a:pt x="335" y="204"/>
                    <a:pt x="333" y="207"/>
                  </a:cubicBezTo>
                  <a:cubicBezTo>
                    <a:pt x="331" y="210"/>
                    <a:pt x="327" y="213"/>
                    <a:pt x="328" y="217"/>
                  </a:cubicBezTo>
                  <a:cubicBezTo>
                    <a:pt x="329" y="217"/>
                    <a:pt x="331" y="217"/>
                    <a:pt x="332" y="216"/>
                  </a:cubicBezTo>
                  <a:close/>
                  <a:moveTo>
                    <a:pt x="362" y="151"/>
                  </a:moveTo>
                  <a:cubicBezTo>
                    <a:pt x="366" y="152"/>
                    <a:pt x="364" y="149"/>
                    <a:pt x="365" y="148"/>
                  </a:cubicBezTo>
                  <a:cubicBezTo>
                    <a:pt x="367" y="146"/>
                    <a:pt x="370" y="148"/>
                    <a:pt x="370" y="153"/>
                  </a:cubicBezTo>
                  <a:cubicBezTo>
                    <a:pt x="372" y="152"/>
                    <a:pt x="375" y="152"/>
                    <a:pt x="376" y="150"/>
                  </a:cubicBezTo>
                  <a:cubicBezTo>
                    <a:pt x="378" y="148"/>
                    <a:pt x="373" y="144"/>
                    <a:pt x="376" y="143"/>
                  </a:cubicBezTo>
                  <a:cubicBezTo>
                    <a:pt x="378" y="142"/>
                    <a:pt x="379" y="149"/>
                    <a:pt x="382" y="145"/>
                  </a:cubicBezTo>
                  <a:cubicBezTo>
                    <a:pt x="384" y="143"/>
                    <a:pt x="383" y="141"/>
                    <a:pt x="381" y="140"/>
                  </a:cubicBezTo>
                  <a:cubicBezTo>
                    <a:pt x="383" y="139"/>
                    <a:pt x="386" y="141"/>
                    <a:pt x="386" y="137"/>
                  </a:cubicBezTo>
                  <a:cubicBezTo>
                    <a:pt x="386" y="134"/>
                    <a:pt x="389" y="135"/>
                    <a:pt x="390" y="136"/>
                  </a:cubicBezTo>
                  <a:cubicBezTo>
                    <a:pt x="384" y="140"/>
                    <a:pt x="390" y="146"/>
                    <a:pt x="395" y="144"/>
                  </a:cubicBezTo>
                  <a:cubicBezTo>
                    <a:pt x="399" y="143"/>
                    <a:pt x="408" y="136"/>
                    <a:pt x="401" y="133"/>
                  </a:cubicBezTo>
                  <a:cubicBezTo>
                    <a:pt x="402" y="133"/>
                    <a:pt x="404" y="132"/>
                    <a:pt x="406" y="132"/>
                  </a:cubicBezTo>
                  <a:cubicBezTo>
                    <a:pt x="397" y="131"/>
                    <a:pt x="405" y="127"/>
                    <a:pt x="408" y="126"/>
                  </a:cubicBezTo>
                  <a:cubicBezTo>
                    <a:pt x="403" y="123"/>
                    <a:pt x="401" y="121"/>
                    <a:pt x="395" y="123"/>
                  </a:cubicBezTo>
                  <a:cubicBezTo>
                    <a:pt x="396" y="123"/>
                    <a:pt x="396" y="124"/>
                    <a:pt x="398" y="125"/>
                  </a:cubicBezTo>
                  <a:cubicBezTo>
                    <a:pt x="395" y="127"/>
                    <a:pt x="393" y="125"/>
                    <a:pt x="390" y="124"/>
                  </a:cubicBezTo>
                  <a:cubicBezTo>
                    <a:pt x="388" y="124"/>
                    <a:pt x="385" y="125"/>
                    <a:pt x="383" y="125"/>
                  </a:cubicBezTo>
                  <a:cubicBezTo>
                    <a:pt x="378" y="126"/>
                    <a:pt x="376" y="128"/>
                    <a:pt x="372" y="132"/>
                  </a:cubicBezTo>
                  <a:cubicBezTo>
                    <a:pt x="369" y="134"/>
                    <a:pt x="363" y="141"/>
                    <a:pt x="359" y="142"/>
                  </a:cubicBezTo>
                  <a:cubicBezTo>
                    <a:pt x="353" y="142"/>
                    <a:pt x="349" y="144"/>
                    <a:pt x="354" y="150"/>
                  </a:cubicBezTo>
                  <a:cubicBezTo>
                    <a:pt x="356" y="151"/>
                    <a:pt x="359" y="151"/>
                    <a:pt x="362" y="151"/>
                  </a:cubicBezTo>
                  <a:close/>
                  <a:moveTo>
                    <a:pt x="422" y="117"/>
                  </a:moveTo>
                  <a:cubicBezTo>
                    <a:pt x="417" y="112"/>
                    <a:pt x="417" y="112"/>
                    <a:pt x="411" y="114"/>
                  </a:cubicBezTo>
                  <a:cubicBezTo>
                    <a:pt x="413" y="116"/>
                    <a:pt x="415" y="117"/>
                    <a:pt x="418" y="119"/>
                  </a:cubicBezTo>
                  <a:cubicBezTo>
                    <a:pt x="419" y="118"/>
                    <a:pt x="421" y="117"/>
                    <a:pt x="422" y="117"/>
                  </a:cubicBezTo>
                  <a:close/>
                  <a:moveTo>
                    <a:pt x="115" y="411"/>
                  </a:moveTo>
                  <a:cubicBezTo>
                    <a:pt x="118" y="413"/>
                    <a:pt x="121" y="410"/>
                    <a:pt x="122" y="408"/>
                  </a:cubicBezTo>
                  <a:cubicBezTo>
                    <a:pt x="123" y="409"/>
                    <a:pt x="123" y="409"/>
                    <a:pt x="123" y="410"/>
                  </a:cubicBezTo>
                  <a:cubicBezTo>
                    <a:pt x="124" y="409"/>
                    <a:pt x="124" y="408"/>
                    <a:pt x="125" y="408"/>
                  </a:cubicBezTo>
                  <a:cubicBezTo>
                    <a:pt x="123" y="407"/>
                    <a:pt x="121" y="406"/>
                    <a:pt x="120" y="406"/>
                  </a:cubicBezTo>
                  <a:cubicBezTo>
                    <a:pt x="118" y="407"/>
                    <a:pt x="116" y="408"/>
                    <a:pt x="115" y="411"/>
                  </a:cubicBezTo>
                  <a:close/>
                  <a:moveTo>
                    <a:pt x="282" y="461"/>
                  </a:moveTo>
                  <a:cubicBezTo>
                    <a:pt x="282" y="456"/>
                    <a:pt x="271" y="458"/>
                    <a:pt x="271" y="459"/>
                  </a:cubicBezTo>
                  <a:cubicBezTo>
                    <a:pt x="271" y="465"/>
                    <a:pt x="283" y="486"/>
                    <a:pt x="287" y="481"/>
                  </a:cubicBezTo>
                  <a:cubicBezTo>
                    <a:pt x="286" y="479"/>
                    <a:pt x="284" y="478"/>
                    <a:pt x="283" y="477"/>
                  </a:cubicBezTo>
                  <a:cubicBezTo>
                    <a:pt x="282" y="471"/>
                    <a:pt x="281" y="467"/>
                    <a:pt x="282" y="461"/>
                  </a:cubicBezTo>
                  <a:close/>
                  <a:moveTo>
                    <a:pt x="109" y="417"/>
                  </a:moveTo>
                  <a:cubicBezTo>
                    <a:pt x="102" y="413"/>
                    <a:pt x="102" y="427"/>
                    <a:pt x="109" y="427"/>
                  </a:cubicBezTo>
                  <a:cubicBezTo>
                    <a:pt x="111" y="427"/>
                    <a:pt x="112" y="423"/>
                    <a:pt x="115" y="423"/>
                  </a:cubicBezTo>
                  <a:cubicBezTo>
                    <a:pt x="118" y="422"/>
                    <a:pt x="119" y="421"/>
                    <a:pt x="119" y="418"/>
                  </a:cubicBezTo>
                  <a:cubicBezTo>
                    <a:pt x="121" y="419"/>
                    <a:pt x="122" y="419"/>
                    <a:pt x="123" y="417"/>
                  </a:cubicBezTo>
                  <a:cubicBezTo>
                    <a:pt x="123" y="416"/>
                    <a:pt x="122" y="416"/>
                    <a:pt x="121" y="416"/>
                  </a:cubicBezTo>
                  <a:cubicBezTo>
                    <a:pt x="123" y="411"/>
                    <a:pt x="109" y="411"/>
                    <a:pt x="109" y="417"/>
                  </a:cubicBezTo>
                  <a:close/>
                  <a:moveTo>
                    <a:pt x="343" y="516"/>
                  </a:moveTo>
                  <a:cubicBezTo>
                    <a:pt x="342" y="514"/>
                    <a:pt x="339" y="514"/>
                    <a:pt x="337" y="513"/>
                  </a:cubicBezTo>
                  <a:cubicBezTo>
                    <a:pt x="335" y="512"/>
                    <a:pt x="335" y="511"/>
                    <a:pt x="333" y="508"/>
                  </a:cubicBezTo>
                  <a:cubicBezTo>
                    <a:pt x="329" y="501"/>
                    <a:pt x="328" y="502"/>
                    <a:pt x="321" y="500"/>
                  </a:cubicBezTo>
                  <a:cubicBezTo>
                    <a:pt x="315" y="498"/>
                    <a:pt x="313" y="495"/>
                    <a:pt x="307" y="497"/>
                  </a:cubicBezTo>
                  <a:cubicBezTo>
                    <a:pt x="317" y="509"/>
                    <a:pt x="327" y="516"/>
                    <a:pt x="340" y="523"/>
                  </a:cubicBezTo>
                  <a:cubicBezTo>
                    <a:pt x="348" y="526"/>
                    <a:pt x="347" y="523"/>
                    <a:pt x="343" y="516"/>
                  </a:cubicBezTo>
                  <a:close/>
                  <a:moveTo>
                    <a:pt x="1691" y="1085"/>
                  </a:moveTo>
                  <a:cubicBezTo>
                    <a:pt x="1689" y="1082"/>
                    <a:pt x="1683" y="1072"/>
                    <a:pt x="1682" y="1082"/>
                  </a:cubicBezTo>
                  <a:cubicBezTo>
                    <a:pt x="1682" y="1090"/>
                    <a:pt x="1680" y="1090"/>
                    <a:pt x="1675" y="1095"/>
                  </a:cubicBezTo>
                  <a:cubicBezTo>
                    <a:pt x="1671" y="1100"/>
                    <a:pt x="1669" y="1104"/>
                    <a:pt x="1664" y="1106"/>
                  </a:cubicBezTo>
                  <a:cubicBezTo>
                    <a:pt x="1659" y="1109"/>
                    <a:pt x="1655" y="1111"/>
                    <a:pt x="1649" y="1112"/>
                  </a:cubicBezTo>
                  <a:cubicBezTo>
                    <a:pt x="1647" y="1112"/>
                    <a:pt x="1644" y="1123"/>
                    <a:pt x="1645" y="1125"/>
                  </a:cubicBezTo>
                  <a:cubicBezTo>
                    <a:pt x="1646" y="1130"/>
                    <a:pt x="1649" y="1138"/>
                    <a:pt x="1649" y="1143"/>
                  </a:cubicBezTo>
                  <a:cubicBezTo>
                    <a:pt x="1648" y="1148"/>
                    <a:pt x="1642" y="1153"/>
                    <a:pt x="1640" y="1158"/>
                  </a:cubicBezTo>
                  <a:cubicBezTo>
                    <a:pt x="1638" y="1164"/>
                    <a:pt x="1640" y="1169"/>
                    <a:pt x="1641" y="1174"/>
                  </a:cubicBezTo>
                  <a:cubicBezTo>
                    <a:pt x="1643" y="1180"/>
                    <a:pt x="1644" y="1186"/>
                    <a:pt x="1645" y="1191"/>
                  </a:cubicBezTo>
                  <a:cubicBezTo>
                    <a:pt x="1645" y="1193"/>
                    <a:pt x="1654" y="1197"/>
                    <a:pt x="1656" y="1196"/>
                  </a:cubicBezTo>
                  <a:cubicBezTo>
                    <a:pt x="1658" y="1195"/>
                    <a:pt x="1668" y="1192"/>
                    <a:pt x="1668" y="1192"/>
                  </a:cubicBezTo>
                  <a:cubicBezTo>
                    <a:pt x="1669" y="1187"/>
                    <a:pt x="1670" y="1183"/>
                    <a:pt x="1672" y="1179"/>
                  </a:cubicBezTo>
                  <a:cubicBezTo>
                    <a:pt x="1676" y="1163"/>
                    <a:pt x="1681" y="1148"/>
                    <a:pt x="1685" y="1132"/>
                  </a:cubicBezTo>
                  <a:cubicBezTo>
                    <a:pt x="1689" y="1122"/>
                    <a:pt x="1689" y="1117"/>
                    <a:pt x="1688" y="1106"/>
                  </a:cubicBezTo>
                  <a:cubicBezTo>
                    <a:pt x="1690" y="1107"/>
                    <a:pt x="1691" y="1109"/>
                    <a:pt x="1692" y="1110"/>
                  </a:cubicBezTo>
                  <a:cubicBezTo>
                    <a:pt x="1696" y="1102"/>
                    <a:pt x="1693" y="1095"/>
                    <a:pt x="1691" y="1086"/>
                  </a:cubicBezTo>
                  <a:lnTo>
                    <a:pt x="1691" y="1085"/>
                  </a:lnTo>
                  <a:close/>
                  <a:moveTo>
                    <a:pt x="2234" y="832"/>
                  </a:moveTo>
                  <a:cubicBezTo>
                    <a:pt x="2232" y="835"/>
                    <a:pt x="2234" y="840"/>
                    <a:pt x="2235" y="844"/>
                  </a:cubicBezTo>
                  <a:cubicBezTo>
                    <a:pt x="2235" y="847"/>
                    <a:pt x="2239" y="847"/>
                    <a:pt x="2241" y="848"/>
                  </a:cubicBezTo>
                  <a:cubicBezTo>
                    <a:pt x="2236" y="850"/>
                    <a:pt x="2240" y="855"/>
                    <a:pt x="2244" y="856"/>
                  </a:cubicBezTo>
                  <a:cubicBezTo>
                    <a:pt x="2247" y="856"/>
                    <a:pt x="2246" y="853"/>
                    <a:pt x="2250" y="856"/>
                  </a:cubicBezTo>
                  <a:cubicBezTo>
                    <a:pt x="2252" y="856"/>
                    <a:pt x="2253" y="858"/>
                    <a:pt x="2254" y="860"/>
                  </a:cubicBezTo>
                  <a:cubicBezTo>
                    <a:pt x="2254" y="858"/>
                    <a:pt x="2255" y="856"/>
                    <a:pt x="2255" y="854"/>
                  </a:cubicBezTo>
                  <a:cubicBezTo>
                    <a:pt x="2259" y="855"/>
                    <a:pt x="2260" y="855"/>
                    <a:pt x="2260" y="860"/>
                  </a:cubicBezTo>
                  <a:cubicBezTo>
                    <a:pt x="2260" y="862"/>
                    <a:pt x="2265" y="864"/>
                    <a:pt x="2266" y="865"/>
                  </a:cubicBezTo>
                  <a:cubicBezTo>
                    <a:pt x="2269" y="859"/>
                    <a:pt x="2263" y="861"/>
                    <a:pt x="2264" y="856"/>
                  </a:cubicBezTo>
                  <a:cubicBezTo>
                    <a:pt x="2267" y="858"/>
                    <a:pt x="2270" y="856"/>
                    <a:pt x="2267" y="852"/>
                  </a:cubicBezTo>
                  <a:cubicBezTo>
                    <a:pt x="2265" y="851"/>
                    <a:pt x="2265" y="854"/>
                    <a:pt x="2264" y="854"/>
                  </a:cubicBezTo>
                  <a:cubicBezTo>
                    <a:pt x="2262" y="853"/>
                    <a:pt x="2260" y="852"/>
                    <a:pt x="2259" y="851"/>
                  </a:cubicBezTo>
                  <a:cubicBezTo>
                    <a:pt x="2258" y="850"/>
                    <a:pt x="2256" y="850"/>
                    <a:pt x="2255" y="849"/>
                  </a:cubicBezTo>
                  <a:cubicBezTo>
                    <a:pt x="2253" y="849"/>
                    <a:pt x="2252" y="852"/>
                    <a:pt x="2251" y="852"/>
                  </a:cubicBezTo>
                  <a:cubicBezTo>
                    <a:pt x="2247" y="852"/>
                    <a:pt x="2248" y="848"/>
                    <a:pt x="2247" y="845"/>
                  </a:cubicBezTo>
                  <a:cubicBezTo>
                    <a:pt x="2244" y="839"/>
                    <a:pt x="2248" y="841"/>
                    <a:pt x="2247" y="836"/>
                  </a:cubicBezTo>
                  <a:cubicBezTo>
                    <a:pt x="2247" y="834"/>
                    <a:pt x="2250" y="836"/>
                    <a:pt x="2251" y="835"/>
                  </a:cubicBezTo>
                  <a:cubicBezTo>
                    <a:pt x="2252" y="834"/>
                    <a:pt x="2252" y="831"/>
                    <a:pt x="2252" y="830"/>
                  </a:cubicBezTo>
                  <a:cubicBezTo>
                    <a:pt x="2254" y="824"/>
                    <a:pt x="2252" y="826"/>
                    <a:pt x="2251" y="821"/>
                  </a:cubicBezTo>
                  <a:cubicBezTo>
                    <a:pt x="2250" y="818"/>
                    <a:pt x="2254" y="817"/>
                    <a:pt x="2252" y="813"/>
                  </a:cubicBezTo>
                  <a:cubicBezTo>
                    <a:pt x="2246" y="816"/>
                    <a:pt x="2249" y="813"/>
                    <a:pt x="2244" y="812"/>
                  </a:cubicBezTo>
                  <a:cubicBezTo>
                    <a:pt x="2242" y="811"/>
                    <a:pt x="2239" y="813"/>
                    <a:pt x="2238" y="814"/>
                  </a:cubicBezTo>
                  <a:cubicBezTo>
                    <a:pt x="2237" y="819"/>
                    <a:pt x="2237" y="824"/>
                    <a:pt x="2236" y="829"/>
                  </a:cubicBezTo>
                  <a:cubicBezTo>
                    <a:pt x="2235" y="831"/>
                    <a:pt x="2238" y="832"/>
                    <a:pt x="2237" y="835"/>
                  </a:cubicBezTo>
                  <a:cubicBezTo>
                    <a:pt x="2236" y="834"/>
                    <a:pt x="2235" y="833"/>
                    <a:pt x="2234" y="832"/>
                  </a:cubicBezTo>
                  <a:close/>
                  <a:moveTo>
                    <a:pt x="2247" y="765"/>
                  </a:moveTo>
                  <a:cubicBezTo>
                    <a:pt x="2248" y="761"/>
                    <a:pt x="2252" y="750"/>
                    <a:pt x="2244" y="754"/>
                  </a:cubicBezTo>
                  <a:cubicBezTo>
                    <a:pt x="2240" y="756"/>
                    <a:pt x="2236" y="762"/>
                    <a:pt x="2235" y="767"/>
                  </a:cubicBezTo>
                  <a:cubicBezTo>
                    <a:pt x="2234" y="773"/>
                    <a:pt x="2238" y="778"/>
                    <a:pt x="2241" y="782"/>
                  </a:cubicBezTo>
                  <a:cubicBezTo>
                    <a:pt x="2244" y="776"/>
                    <a:pt x="2246" y="772"/>
                    <a:pt x="2247" y="765"/>
                  </a:cubicBezTo>
                  <a:close/>
                  <a:moveTo>
                    <a:pt x="2229" y="874"/>
                  </a:moveTo>
                  <a:cubicBezTo>
                    <a:pt x="2228" y="880"/>
                    <a:pt x="2227" y="884"/>
                    <a:pt x="2223" y="888"/>
                  </a:cubicBezTo>
                  <a:cubicBezTo>
                    <a:pt x="2218" y="893"/>
                    <a:pt x="2216" y="896"/>
                    <a:pt x="2212" y="902"/>
                  </a:cubicBezTo>
                  <a:cubicBezTo>
                    <a:pt x="2219" y="898"/>
                    <a:pt x="2224" y="897"/>
                    <a:pt x="2226" y="889"/>
                  </a:cubicBezTo>
                  <a:cubicBezTo>
                    <a:pt x="2226" y="887"/>
                    <a:pt x="2231" y="884"/>
                    <a:pt x="2232" y="883"/>
                  </a:cubicBezTo>
                  <a:cubicBezTo>
                    <a:pt x="2233" y="883"/>
                    <a:pt x="2231" y="878"/>
                    <a:pt x="2232" y="876"/>
                  </a:cubicBezTo>
                  <a:cubicBezTo>
                    <a:pt x="2231" y="875"/>
                    <a:pt x="2230" y="875"/>
                    <a:pt x="2229" y="874"/>
                  </a:cubicBezTo>
                  <a:close/>
                  <a:moveTo>
                    <a:pt x="2281" y="894"/>
                  </a:moveTo>
                  <a:cubicBezTo>
                    <a:pt x="2280" y="891"/>
                    <a:pt x="2279" y="889"/>
                    <a:pt x="2276" y="889"/>
                  </a:cubicBezTo>
                  <a:cubicBezTo>
                    <a:pt x="2277" y="891"/>
                    <a:pt x="2277" y="893"/>
                    <a:pt x="2278" y="896"/>
                  </a:cubicBezTo>
                  <a:cubicBezTo>
                    <a:pt x="2275" y="895"/>
                    <a:pt x="2275" y="895"/>
                    <a:pt x="2274" y="897"/>
                  </a:cubicBezTo>
                  <a:cubicBezTo>
                    <a:pt x="2272" y="895"/>
                    <a:pt x="2271" y="897"/>
                    <a:pt x="2271" y="900"/>
                  </a:cubicBezTo>
                  <a:cubicBezTo>
                    <a:pt x="2268" y="897"/>
                    <a:pt x="2266" y="903"/>
                    <a:pt x="2263" y="904"/>
                  </a:cubicBezTo>
                  <a:cubicBezTo>
                    <a:pt x="2265" y="902"/>
                    <a:pt x="2265" y="898"/>
                    <a:pt x="2261" y="898"/>
                  </a:cubicBezTo>
                  <a:cubicBezTo>
                    <a:pt x="2257" y="898"/>
                    <a:pt x="2259" y="903"/>
                    <a:pt x="2257" y="904"/>
                  </a:cubicBezTo>
                  <a:cubicBezTo>
                    <a:pt x="2253" y="905"/>
                    <a:pt x="2247" y="909"/>
                    <a:pt x="2250" y="914"/>
                  </a:cubicBezTo>
                  <a:cubicBezTo>
                    <a:pt x="2252" y="913"/>
                    <a:pt x="2255" y="902"/>
                    <a:pt x="2257" y="910"/>
                  </a:cubicBezTo>
                  <a:cubicBezTo>
                    <a:pt x="2258" y="908"/>
                    <a:pt x="2258" y="908"/>
                    <a:pt x="2259" y="907"/>
                  </a:cubicBezTo>
                  <a:cubicBezTo>
                    <a:pt x="2259" y="910"/>
                    <a:pt x="2259" y="909"/>
                    <a:pt x="2261" y="910"/>
                  </a:cubicBezTo>
                  <a:cubicBezTo>
                    <a:pt x="2261" y="909"/>
                    <a:pt x="2261" y="908"/>
                    <a:pt x="2261" y="906"/>
                  </a:cubicBezTo>
                  <a:cubicBezTo>
                    <a:pt x="2269" y="905"/>
                    <a:pt x="2264" y="913"/>
                    <a:pt x="2265" y="918"/>
                  </a:cubicBezTo>
                  <a:cubicBezTo>
                    <a:pt x="2266" y="920"/>
                    <a:pt x="2273" y="925"/>
                    <a:pt x="2274" y="921"/>
                  </a:cubicBezTo>
                  <a:cubicBezTo>
                    <a:pt x="2275" y="921"/>
                    <a:pt x="2275" y="921"/>
                    <a:pt x="2275" y="921"/>
                  </a:cubicBezTo>
                  <a:cubicBezTo>
                    <a:pt x="2273" y="927"/>
                    <a:pt x="2279" y="925"/>
                    <a:pt x="2278" y="920"/>
                  </a:cubicBezTo>
                  <a:cubicBezTo>
                    <a:pt x="2277" y="916"/>
                    <a:pt x="2275" y="913"/>
                    <a:pt x="2279" y="910"/>
                  </a:cubicBezTo>
                  <a:cubicBezTo>
                    <a:pt x="2282" y="913"/>
                    <a:pt x="2280" y="916"/>
                    <a:pt x="2282" y="919"/>
                  </a:cubicBezTo>
                  <a:cubicBezTo>
                    <a:pt x="2282" y="917"/>
                    <a:pt x="2282" y="916"/>
                    <a:pt x="2282" y="914"/>
                  </a:cubicBezTo>
                  <a:cubicBezTo>
                    <a:pt x="2283" y="914"/>
                    <a:pt x="2283" y="914"/>
                    <a:pt x="2284" y="915"/>
                  </a:cubicBezTo>
                  <a:cubicBezTo>
                    <a:pt x="2284" y="912"/>
                    <a:pt x="2287" y="903"/>
                    <a:pt x="2284" y="903"/>
                  </a:cubicBezTo>
                  <a:cubicBezTo>
                    <a:pt x="2284" y="902"/>
                    <a:pt x="2284" y="901"/>
                    <a:pt x="2284" y="900"/>
                  </a:cubicBezTo>
                  <a:cubicBezTo>
                    <a:pt x="2283" y="900"/>
                    <a:pt x="2282" y="899"/>
                    <a:pt x="2282" y="899"/>
                  </a:cubicBezTo>
                  <a:cubicBezTo>
                    <a:pt x="2282" y="899"/>
                    <a:pt x="2283" y="898"/>
                    <a:pt x="2283" y="898"/>
                  </a:cubicBezTo>
                  <a:cubicBezTo>
                    <a:pt x="2284" y="896"/>
                    <a:pt x="2283" y="893"/>
                    <a:pt x="2281" y="894"/>
                  </a:cubicBezTo>
                  <a:close/>
                  <a:moveTo>
                    <a:pt x="2239" y="1057"/>
                  </a:moveTo>
                  <a:cubicBezTo>
                    <a:pt x="2238" y="1054"/>
                    <a:pt x="2226" y="1050"/>
                    <a:pt x="2227" y="1056"/>
                  </a:cubicBezTo>
                  <a:cubicBezTo>
                    <a:pt x="2230" y="1057"/>
                    <a:pt x="2243" y="1065"/>
                    <a:pt x="2239" y="1057"/>
                  </a:cubicBezTo>
                  <a:close/>
                  <a:moveTo>
                    <a:pt x="2214" y="1046"/>
                  </a:moveTo>
                  <a:cubicBezTo>
                    <a:pt x="2213" y="1045"/>
                    <a:pt x="2209" y="1043"/>
                    <a:pt x="2207" y="1043"/>
                  </a:cubicBezTo>
                  <a:cubicBezTo>
                    <a:pt x="2203" y="1043"/>
                    <a:pt x="2204" y="1045"/>
                    <a:pt x="2202" y="1048"/>
                  </a:cubicBezTo>
                  <a:cubicBezTo>
                    <a:pt x="2210" y="1051"/>
                    <a:pt x="2215" y="1050"/>
                    <a:pt x="2223" y="1049"/>
                  </a:cubicBezTo>
                  <a:cubicBezTo>
                    <a:pt x="2234" y="1047"/>
                    <a:pt x="2222" y="1041"/>
                    <a:pt x="2217" y="1043"/>
                  </a:cubicBezTo>
                  <a:cubicBezTo>
                    <a:pt x="2218" y="1045"/>
                    <a:pt x="2217" y="1046"/>
                    <a:pt x="2214" y="1046"/>
                  </a:cubicBezTo>
                  <a:close/>
                  <a:moveTo>
                    <a:pt x="2247" y="1050"/>
                  </a:moveTo>
                  <a:cubicBezTo>
                    <a:pt x="2248" y="1050"/>
                    <a:pt x="2249" y="1048"/>
                    <a:pt x="2250" y="1048"/>
                  </a:cubicBezTo>
                  <a:cubicBezTo>
                    <a:pt x="2254" y="1049"/>
                    <a:pt x="2256" y="1045"/>
                    <a:pt x="2258" y="1045"/>
                  </a:cubicBezTo>
                  <a:cubicBezTo>
                    <a:pt x="2262" y="1045"/>
                    <a:pt x="2271" y="1048"/>
                    <a:pt x="2275" y="1044"/>
                  </a:cubicBezTo>
                  <a:cubicBezTo>
                    <a:pt x="2269" y="1042"/>
                    <a:pt x="2266" y="1044"/>
                    <a:pt x="2260" y="1043"/>
                  </a:cubicBezTo>
                  <a:cubicBezTo>
                    <a:pt x="2256" y="1043"/>
                    <a:pt x="2256" y="1043"/>
                    <a:pt x="2253" y="1046"/>
                  </a:cubicBezTo>
                  <a:cubicBezTo>
                    <a:pt x="2252" y="1047"/>
                    <a:pt x="2250" y="1044"/>
                    <a:pt x="2248" y="1045"/>
                  </a:cubicBezTo>
                  <a:cubicBezTo>
                    <a:pt x="2245" y="1047"/>
                    <a:pt x="2237" y="1041"/>
                    <a:pt x="2234" y="1045"/>
                  </a:cubicBezTo>
                  <a:cubicBezTo>
                    <a:pt x="2230" y="1049"/>
                    <a:pt x="2240" y="1048"/>
                    <a:pt x="2242" y="1050"/>
                  </a:cubicBezTo>
                  <a:cubicBezTo>
                    <a:pt x="2245" y="1048"/>
                    <a:pt x="2245" y="1050"/>
                    <a:pt x="2247" y="1050"/>
                  </a:cubicBezTo>
                  <a:close/>
                  <a:moveTo>
                    <a:pt x="2252" y="1019"/>
                  </a:moveTo>
                  <a:cubicBezTo>
                    <a:pt x="2253" y="1020"/>
                    <a:pt x="2255" y="1021"/>
                    <a:pt x="2256" y="1023"/>
                  </a:cubicBezTo>
                  <a:cubicBezTo>
                    <a:pt x="2258" y="1020"/>
                    <a:pt x="2260" y="1019"/>
                    <a:pt x="2258" y="1016"/>
                  </a:cubicBezTo>
                  <a:cubicBezTo>
                    <a:pt x="2257" y="1015"/>
                    <a:pt x="2258" y="1013"/>
                    <a:pt x="2260" y="1014"/>
                  </a:cubicBezTo>
                  <a:cubicBezTo>
                    <a:pt x="2259" y="1009"/>
                    <a:pt x="2256" y="1011"/>
                    <a:pt x="2256" y="1015"/>
                  </a:cubicBezTo>
                  <a:cubicBezTo>
                    <a:pt x="2254" y="1009"/>
                    <a:pt x="2252" y="1016"/>
                    <a:pt x="2252" y="1019"/>
                  </a:cubicBezTo>
                  <a:close/>
                  <a:moveTo>
                    <a:pt x="2149" y="968"/>
                  </a:moveTo>
                  <a:cubicBezTo>
                    <a:pt x="2148" y="969"/>
                    <a:pt x="2151" y="971"/>
                    <a:pt x="2151" y="973"/>
                  </a:cubicBezTo>
                  <a:cubicBezTo>
                    <a:pt x="2151" y="974"/>
                    <a:pt x="2149" y="974"/>
                    <a:pt x="2150" y="975"/>
                  </a:cubicBezTo>
                  <a:cubicBezTo>
                    <a:pt x="2150" y="977"/>
                    <a:pt x="2151" y="978"/>
                    <a:pt x="2151" y="980"/>
                  </a:cubicBezTo>
                  <a:cubicBezTo>
                    <a:pt x="2152" y="982"/>
                    <a:pt x="2153" y="980"/>
                    <a:pt x="2152" y="983"/>
                  </a:cubicBezTo>
                  <a:cubicBezTo>
                    <a:pt x="2155" y="982"/>
                    <a:pt x="2154" y="983"/>
                    <a:pt x="2155" y="981"/>
                  </a:cubicBezTo>
                  <a:cubicBezTo>
                    <a:pt x="2159" y="985"/>
                    <a:pt x="2158" y="992"/>
                    <a:pt x="2159" y="997"/>
                  </a:cubicBezTo>
                  <a:cubicBezTo>
                    <a:pt x="2159" y="1002"/>
                    <a:pt x="2168" y="998"/>
                    <a:pt x="2170" y="997"/>
                  </a:cubicBezTo>
                  <a:cubicBezTo>
                    <a:pt x="2171" y="999"/>
                    <a:pt x="2171" y="1001"/>
                    <a:pt x="2171" y="1003"/>
                  </a:cubicBezTo>
                  <a:cubicBezTo>
                    <a:pt x="2178" y="999"/>
                    <a:pt x="2179" y="998"/>
                    <a:pt x="2186" y="1002"/>
                  </a:cubicBezTo>
                  <a:cubicBezTo>
                    <a:pt x="2187" y="1003"/>
                    <a:pt x="2189" y="1002"/>
                    <a:pt x="2191" y="1002"/>
                  </a:cubicBezTo>
                  <a:cubicBezTo>
                    <a:pt x="2192" y="1003"/>
                    <a:pt x="2192" y="1007"/>
                    <a:pt x="2193" y="1008"/>
                  </a:cubicBezTo>
                  <a:cubicBezTo>
                    <a:pt x="2197" y="1007"/>
                    <a:pt x="2200" y="1005"/>
                    <a:pt x="2204" y="1003"/>
                  </a:cubicBezTo>
                  <a:cubicBezTo>
                    <a:pt x="2203" y="1005"/>
                    <a:pt x="2203" y="1008"/>
                    <a:pt x="2206" y="1007"/>
                  </a:cubicBezTo>
                  <a:cubicBezTo>
                    <a:pt x="2206" y="1002"/>
                    <a:pt x="2206" y="997"/>
                    <a:pt x="2206" y="992"/>
                  </a:cubicBezTo>
                  <a:cubicBezTo>
                    <a:pt x="2206" y="987"/>
                    <a:pt x="2207" y="987"/>
                    <a:pt x="2211" y="984"/>
                  </a:cubicBezTo>
                  <a:cubicBezTo>
                    <a:pt x="2216" y="980"/>
                    <a:pt x="2216" y="980"/>
                    <a:pt x="2215" y="973"/>
                  </a:cubicBezTo>
                  <a:cubicBezTo>
                    <a:pt x="2215" y="970"/>
                    <a:pt x="2217" y="964"/>
                    <a:pt x="2220" y="965"/>
                  </a:cubicBezTo>
                  <a:cubicBezTo>
                    <a:pt x="2225" y="966"/>
                    <a:pt x="2228" y="965"/>
                    <a:pt x="2223" y="961"/>
                  </a:cubicBezTo>
                  <a:cubicBezTo>
                    <a:pt x="2222" y="959"/>
                    <a:pt x="2219" y="958"/>
                    <a:pt x="2218" y="956"/>
                  </a:cubicBezTo>
                  <a:cubicBezTo>
                    <a:pt x="2218" y="955"/>
                    <a:pt x="2219" y="953"/>
                    <a:pt x="2219" y="952"/>
                  </a:cubicBezTo>
                  <a:cubicBezTo>
                    <a:pt x="2217" y="946"/>
                    <a:pt x="2214" y="946"/>
                    <a:pt x="2215" y="939"/>
                  </a:cubicBezTo>
                  <a:cubicBezTo>
                    <a:pt x="2215" y="935"/>
                    <a:pt x="2222" y="935"/>
                    <a:pt x="2224" y="935"/>
                  </a:cubicBezTo>
                  <a:cubicBezTo>
                    <a:pt x="2223" y="934"/>
                    <a:pt x="2222" y="932"/>
                    <a:pt x="2220" y="931"/>
                  </a:cubicBezTo>
                  <a:cubicBezTo>
                    <a:pt x="2223" y="930"/>
                    <a:pt x="2226" y="929"/>
                    <a:pt x="2229" y="928"/>
                  </a:cubicBezTo>
                  <a:cubicBezTo>
                    <a:pt x="2228" y="926"/>
                    <a:pt x="2226" y="926"/>
                    <a:pt x="2224" y="925"/>
                  </a:cubicBezTo>
                  <a:cubicBezTo>
                    <a:pt x="2222" y="925"/>
                    <a:pt x="2221" y="922"/>
                    <a:pt x="2220" y="921"/>
                  </a:cubicBezTo>
                  <a:cubicBezTo>
                    <a:pt x="2218" y="919"/>
                    <a:pt x="2212" y="913"/>
                    <a:pt x="2210" y="913"/>
                  </a:cubicBezTo>
                  <a:cubicBezTo>
                    <a:pt x="2208" y="914"/>
                    <a:pt x="2202" y="922"/>
                    <a:pt x="2200" y="924"/>
                  </a:cubicBezTo>
                  <a:cubicBezTo>
                    <a:pt x="2197" y="928"/>
                    <a:pt x="2200" y="930"/>
                    <a:pt x="2196" y="931"/>
                  </a:cubicBezTo>
                  <a:cubicBezTo>
                    <a:pt x="2190" y="933"/>
                    <a:pt x="2189" y="933"/>
                    <a:pt x="2186" y="938"/>
                  </a:cubicBezTo>
                  <a:cubicBezTo>
                    <a:pt x="2183" y="942"/>
                    <a:pt x="2182" y="945"/>
                    <a:pt x="2178" y="947"/>
                  </a:cubicBezTo>
                  <a:cubicBezTo>
                    <a:pt x="2174" y="948"/>
                    <a:pt x="2170" y="948"/>
                    <a:pt x="2168" y="952"/>
                  </a:cubicBezTo>
                  <a:cubicBezTo>
                    <a:pt x="2165" y="957"/>
                    <a:pt x="2163" y="957"/>
                    <a:pt x="2168" y="962"/>
                  </a:cubicBezTo>
                  <a:cubicBezTo>
                    <a:pt x="2164" y="961"/>
                    <a:pt x="2156" y="961"/>
                    <a:pt x="2155" y="955"/>
                  </a:cubicBezTo>
                  <a:cubicBezTo>
                    <a:pt x="2153" y="956"/>
                    <a:pt x="2151" y="957"/>
                    <a:pt x="2150" y="958"/>
                  </a:cubicBezTo>
                  <a:cubicBezTo>
                    <a:pt x="2149" y="961"/>
                    <a:pt x="2149" y="964"/>
                    <a:pt x="2149" y="968"/>
                  </a:cubicBezTo>
                  <a:close/>
                  <a:moveTo>
                    <a:pt x="2270" y="1059"/>
                  </a:moveTo>
                  <a:cubicBezTo>
                    <a:pt x="2272" y="1056"/>
                    <a:pt x="2273" y="1055"/>
                    <a:pt x="2275" y="1054"/>
                  </a:cubicBezTo>
                  <a:cubicBezTo>
                    <a:pt x="2279" y="1052"/>
                    <a:pt x="2289" y="1049"/>
                    <a:pt x="2290" y="1044"/>
                  </a:cubicBezTo>
                  <a:cubicBezTo>
                    <a:pt x="2287" y="1045"/>
                    <a:pt x="2283" y="1045"/>
                    <a:pt x="2280" y="1046"/>
                  </a:cubicBezTo>
                  <a:cubicBezTo>
                    <a:pt x="2278" y="1046"/>
                    <a:pt x="2276" y="1046"/>
                    <a:pt x="2275" y="1047"/>
                  </a:cubicBezTo>
                  <a:cubicBezTo>
                    <a:pt x="2274" y="1047"/>
                    <a:pt x="2274" y="1049"/>
                    <a:pt x="2273" y="1049"/>
                  </a:cubicBezTo>
                  <a:cubicBezTo>
                    <a:pt x="2269" y="1051"/>
                    <a:pt x="2266" y="1052"/>
                    <a:pt x="2263" y="1054"/>
                  </a:cubicBezTo>
                  <a:cubicBezTo>
                    <a:pt x="2261" y="1057"/>
                    <a:pt x="2265" y="1058"/>
                    <a:pt x="2261" y="1062"/>
                  </a:cubicBezTo>
                  <a:cubicBezTo>
                    <a:pt x="2264" y="1061"/>
                    <a:pt x="2268" y="1062"/>
                    <a:pt x="2270" y="1059"/>
                  </a:cubicBezTo>
                  <a:close/>
                  <a:moveTo>
                    <a:pt x="739" y="816"/>
                  </a:moveTo>
                  <a:cubicBezTo>
                    <a:pt x="741" y="816"/>
                    <a:pt x="744" y="815"/>
                    <a:pt x="745" y="816"/>
                  </a:cubicBezTo>
                  <a:cubicBezTo>
                    <a:pt x="747" y="817"/>
                    <a:pt x="746" y="822"/>
                    <a:pt x="749" y="821"/>
                  </a:cubicBezTo>
                  <a:cubicBezTo>
                    <a:pt x="751" y="821"/>
                    <a:pt x="751" y="816"/>
                    <a:pt x="752" y="815"/>
                  </a:cubicBezTo>
                  <a:cubicBezTo>
                    <a:pt x="755" y="813"/>
                    <a:pt x="755" y="815"/>
                    <a:pt x="756" y="815"/>
                  </a:cubicBezTo>
                  <a:cubicBezTo>
                    <a:pt x="760" y="815"/>
                    <a:pt x="763" y="814"/>
                    <a:pt x="768" y="814"/>
                  </a:cubicBezTo>
                  <a:cubicBezTo>
                    <a:pt x="771" y="814"/>
                    <a:pt x="771" y="817"/>
                    <a:pt x="773" y="813"/>
                  </a:cubicBezTo>
                  <a:cubicBezTo>
                    <a:pt x="774" y="811"/>
                    <a:pt x="770" y="809"/>
                    <a:pt x="769" y="809"/>
                  </a:cubicBezTo>
                  <a:cubicBezTo>
                    <a:pt x="765" y="808"/>
                    <a:pt x="765" y="808"/>
                    <a:pt x="763" y="804"/>
                  </a:cubicBezTo>
                  <a:cubicBezTo>
                    <a:pt x="761" y="801"/>
                    <a:pt x="761" y="803"/>
                    <a:pt x="758" y="802"/>
                  </a:cubicBezTo>
                  <a:cubicBezTo>
                    <a:pt x="757" y="802"/>
                    <a:pt x="753" y="800"/>
                    <a:pt x="752" y="801"/>
                  </a:cubicBezTo>
                  <a:cubicBezTo>
                    <a:pt x="751" y="801"/>
                    <a:pt x="747" y="802"/>
                    <a:pt x="747" y="802"/>
                  </a:cubicBezTo>
                  <a:cubicBezTo>
                    <a:pt x="741" y="802"/>
                    <a:pt x="739" y="800"/>
                    <a:pt x="734" y="803"/>
                  </a:cubicBezTo>
                  <a:cubicBezTo>
                    <a:pt x="739" y="805"/>
                    <a:pt x="739" y="807"/>
                    <a:pt x="742" y="812"/>
                  </a:cubicBezTo>
                  <a:cubicBezTo>
                    <a:pt x="739" y="815"/>
                    <a:pt x="725" y="809"/>
                    <a:pt x="726" y="814"/>
                  </a:cubicBezTo>
                  <a:cubicBezTo>
                    <a:pt x="731" y="818"/>
                    <a:pt x="733" y="815"/>
                    <a:pt x="739" y="816"/>
                  </a:cubicBezTo>
                  <a:close/>
                  <a:moveTo>
                    <a:pt x="1185" y="330"/>
                  </a:moveTo>
                  <a:cubicBezTo>
                    <a:pt x="1189" y="331"/>
                    <a:pt x="1192" y="328"/>
                    <a:pt x="1191" y="323"/>
                  </a:cubicBezTo>
                  <a:cubicBezTo>
                    <a:pt x="1195" y="325"/>
                    <a:pt x="1197" y="322"/>
                    <a:pt x="1199" y="319"/>
                  </a:cubicBezTo>
                  <a:cubicBezTo>
                    <a:pt x="1196" y="317"/>
                    <a:pt x="1198" y="313"/>
                    <a:pt x="1197" y="312"/>
                  </a:cubicBezTo>
                  <a:cubicBezTo>
                    <a:pt x="1194" y="311"/>
                    <a:pt x="1192" y="308"/>
                    <a:pt x="1188" y="310"/>
                  </a:cubicBezTo>
                  <a:cubicBezTo>
                    <a:pt x="1193" y="303"/>
                    <a:pt x="1172" y="294"/>
                    <a:pt x="1176" y="304"/>
                  </a:cubicBezTo>
                  <a:cubicBezTo>
                    <a:pt x="1170" y="303"/>
                    <a:pt x="1168" y="306"/>
                    <a:pt x="1162" y="303"/>
                  </a:cubicBezTo>
                  <a:cubicBezTo>
                    <a:pt x="1162" y="306"/>
                    <a:pt x="1163" y="308"/>
                    <a:pt x="1163" y="310"/>
                  </a:cubicBezTo>
                  <a:cubicBezTo>
                    <a:pt x="1161" y="307"/>
                    <a:pt x="1160" y="304"/>
                    <a:pt x="1156" y="304"/>
                  </a:cubicBezTo>
                  <a:cubicBezTo>
                    <a:pt x="1153" y="304"/>
                    <a:pt x="1152" y="307"/>
                    <a:pt x="1153" y="310"/>
                  </a:cubicBezTo>
                  <a:cubicBezTo>
                    <a:pt x="1151" y="308"/>
                    <a:pt x="1149" y="304"/>
                    <a:pt x="1145" y="305"/>
                  </a:cubicBezTo>
                  <a:cubicBezTo>
                    <a:pt x="1148" y="311"/>
                    <a:pt x="1145" y="308"/>
                    <a:pt x="1143" y="310"/>
                  </a:cubicBezTo>
                  <a:cubicBezTo>
                    <a:pt x="1142" y="313"/>
                    <a:pt x="1141" y="315"/>
                    <a:pt x="1140" y="318"/>
                  </a:cubicBezTo>
                  <a:cubicBezTo>
                    <a:pt x="1138" y="315"/>
                    <a:pt x="1137" y="313"/>
                    <a:pt x="1135" y="310"/>
                  </a:cubicBezTo>
                  <a:cubicBezTo>
                    <a:pt x="1137" y="310"/>
                    <a:pt x="1139" y="309"/>
                    <a:pt x="1139" y="307"/>
                  </a:cubicBezTo>
                  <a:cubicBezTo>
                    <a:pt x="1138" y="306"/>
                    <a:pt x="1135" y="305"/>
                    <a:pt x="1134" y="304"/>
                  </a:cubicBezTo>
                  <a:cubicBezTo>
                    <a:pt x="1130" y="300"/>
                    <a:pt x="1130" y="299"/>
                    <a:pt x="1124" y="300"/>
                  </a:cubicBezTo>
                  <a:cubicBezTo>
                    <a:pt x="1125" y="302"/>
                    <a:pt x="1127" y="302"/>
                    <a:pt x="1130" y="302"/>
                  </a:cubicBezTo>
                  <a:cubicBezTo>
                    <a:pt x="1130" y="310"/>
                    <a:pt x="1123" y="301"/>
                    <a:pt x="1120" y="304"/>
                  </a:cubicBezTo>
                  <a:cubicBezTo>
                    <a:pt x="1117" y="308"/>
                    <a:pt x="1123" y="308"/>
                    <a:pt x="1122" y="310"/>
                  </a:cubicBezTo>
                  <a:cubicBezTo>
                    <a:pt x="1121" y="311"/>
                    <a:pt x="1118" y="310"/>
                    <a:pt x="1117" y="309"/>
                  </a:cubicBezTo>
                  <a:cubicBezTo>
                    <a:pt x="1117" y="310"/>
                    <a:pt x="1117" y="311"/>
                    <a:pt x="1117" y="312"/>
                  </a:cubicBezTo>
                  <a:cubicBezTo>
                    <a:pt x="1115" y="311"/>
                    <a:pt x="1115" y="312"/>
                    <a:pt x="1113" y="313"/>
                  </a:cubicBezTo>
                  <a:cubicBezTo>
                    <a:pt x="1118" y="315"/>
                    <a:pt x="1120" y="314"/>
                    <a:pt x="1125" y="312"/>
                  </a:cubicBezTo>
                  <a:cubicBezTo>
                    <a:pt x="1127" y="311"/>
                    <a:pt x="1132" y="313"/>
                    <a:pt x="1135" y="314"/>
                  </a:cubicBezTo>
                  <a:cubicBezTo>
                    <a:pt x="1133" y="315"/>
                    <a:pt x="1131" y="316"/>
                    <a:pt x="1129" y="317"/>
                  </a:cubicBezTo>
                  <a:cubicBezTo>
                    <a:pt x="1130" y="318"/>
                    <a:pt x="1133" y="319"/>
                    <a:pt x="1135" y="318"/>
                  </a:cubicBezTo>
                  <a:cubicBezTo>
                    <a:pt x="1135" y="318"/>
                    <a:pt x="1135" y="319"/>
                    <a:pt x="1135" y="319"/>
                  </a:cubicBezTo>
                  <a:cubicBezTo>
                    <a:pt x="1129" y="319"/>
                    <a:pt x="1123" y="322"/>
                    <a:pt x="1117" y="322"/>
                  </a:cubicBezTo>
                  <a:cubicBezTo>
                    <a:pt x="1118" y="326"/>
                    <a:pt x="1128" y="324"/>
                    <a:pt x="1131" y="324"/>
                  </a:cubicBezTo>
                  <a:cubicBezTo>
                    <a:pt x="1129" y="326"/>
                    <a:pt x="1130" y="327"/>
                    <a:pt x="1133" y="327"/>
                  </a:cubicBezTo>
                  <a:cubicBezTo>
                    <a:pt x="1133" y="328"/>
                    <a:pt x="1133" y="328"/>
                    <a:pt x="1133" y="329"/>
                  </a:cubicBezTo>
                  <a:cubicBezTo>
                    <a:pt x="1133" y="329"/>
                    <a:pt x="1134" y="329"/>
                    <a:pt x="1135" y="329"/>
                  </a:cubicBezTo>
                  <a:cubicBezTo>
                    <a:pt x="1133" y="334"/>
                    <a:pt x="1126" y="332"/>
                    <a:pt x="1127" y="337"/>
                  </a:cubicBezTo>
                  <a:cubicBezTo>
                    <a:pt x="1132" y="337"/>
                    <a:pt x="1137" y="336"/>
                    <a:pt x="1142" y="335"/>
                  </a:cubicBezTo>
                  <a:cubicBezTo>
                    <a:pt x="1143" y="335"/>
                    <a:pt x="1144" y="339"/>
                    <a:pt x="1145" y="339"/>
                  </a:cubicBezTo>
                  <a:cubicBezTo>
                    <a:pt x="1147" y="340"/>
                    <a:pt x="1150" y="340"/>
                    <a:pt x="1152" y="341"/>
                  </a:cubicBezTo>
                  <a:cubicBezTo>
                    <a:pt x="1156" y="342"/>
                    <a:pt x="1159" y="342"/>
                    <a:pt x="1163" y="340"/>
                  </a:cubicBezTo>
                  <a:cubicBezTo>
                    <a:pt x="1165" y="339"/>
                    <a:pt x="1164" y="338"/>
                    <a:pt x="1167" y="337"/>
                  </a:cubicBezTo>
                  <a:cubicBezTo>
                    <a:pt x="1169" y="337"/>
                    <a:pt x="1171" y="337"/>
                    <a:pt x="1173" y="336"/>
                  </a:cubicBezTo>
                  <a:cubicBezTo>
                    <a:pt x="1176" y="335"/>
                    <a:pt x="1182" y="329"/>
                    <a:pt x="1185" y="330"/>
                  </a:cubicBezTo>
                  <a:close/>
                  <a:moveTo>
                    <a:pt x="1134" y="234"/>
                  </a:moveTo>
                  <a:cubicBezTo>
                    <a:pt x="1133" y="230"/>
                    <a:pt x="1130" y="222"/>
                    <a:pt x="1131" y="218"/>
                  </a:cubicBezTo>
                  <a:cubicBezTo>
                    <a:pt x="1134" y="209"/>
                    <a:pt x="1136" y="197"/>
                    <a:pt x="1142" y="190"/>
                  </a:cubicBezTo>
                  <a:cubicBezTo>
                    <a:pt x="1147" y="185"/>
                    <a:pt x="1151" y="181"/>
                    <a:pt x="1155" y="176"/>
                  </a:cubicBezTo>
                  <a:cubicBezTo>
                    <a:pt x="1156" y="175"/>
                    <a:pt x="1153" y="164"/>
                    <a:pt x="1153" y="162"/>
                  </a:cubicBezTo>
                  <a:cubicBezTo>
                    <a:pt x="1152" y="158"/>
                    <a:pt x="1153" y="151"/>
                    <a:pt x="1149" y="149"/>
                  </a:cubicBezTo>
                  <a:cubicBezTo>
                    <a:pt x="1145" y="146"/>
                    <a:pt x="1141" y="143"/>
                    <a:pt x="1136" y="140"/>
                  </a:cubicBezTo>
                  <a:cubicBezTo>
                    <a:pt x="1143" y="134"/>
                    <a:pt x="1149" y="128"/>
                    <a:pt x="1155" y="122"/>
                  </a:cubicBezTo>
                  <a:cubicBezTo>
                    <a:pt x="1149" y="117"/>
                    <a:pt x="1144" y="116"/>
                    <a:pt x="1141" y="108"/>
                  </a:cubicBezTo>
                  <a:cubicBezTo>
                    <a:pt x="1139" y="102"/>
                    <a:pt x="1146" y="94"/>
                    <a:pt x="1149" y="89"/>
                  </a:cubicBezTo>
                  <a:cubicBezTo>
                    <a:pt x="1153" y="84"/>
                    <a:pt x="1159" y="82"/>
                    <a:pt x="1164" y="78"/>
                  </a:cubicBezTo>
                  <a:cubicBezTo>
                    <a:pt x="1170" y="74"/>
                    <a:pt x="1174" y="70"/>
                    <a:pt x="1179" y="65"/>
                  </a:cubicBezTo>
                  <a:cubicBezTo>
                    <a:pt x="1177" y="64"/>
                    <a:pt x="1175" y="62"/>
                    <a:pt x="1174" y="61"/>
                  </a:cubicBezTo>
                  <a:cubicBezTo>
                    <a:pt x="1179" y="60"/>
                    <a:pt x="1186" y="59"/>
                    <a:pt x="1191" y="56"/>
                  </a:cubicBezTo>
                  <a:cubicBezTo>
                    <a:pt x="1198" y="53"/>
                    <a:pt x="1204" y="49"/>
                    <a:pt x="1211" y="45"/>
                  </a:cubicBezTo>
                  <a:cubicBezTo>
                    <a:pt x="1204" y="42"/>
                    <a:pt x="1196" y="37"/>
                    <a:pt x="1188" y="36"/>
                  </a:cubicBezTo>
                  <a:cubicBezTo>
                    <a:pt x="1183" y="35"/>
                    <a:pt x="1172" y="34"/>
                    <a:pt x="1168" y="39"/>
                  </a:cubicBezTo>
                  <a:cubicBezTo>
                    <a:pt x="1166" y="42"/>
                    <a:pt x="1164" y="46"/>
                    <a:pt x="1160" y="45"/>
                  </a:cubicBezTo>
                  <a:cubicBezTo>
                    <a:pt x="1156" y="45"/>
                    <a:pt x="1151" y="44"/>
                    <a:pt x="1146" y="43"/>
                  </a:cubicBezTo>
                  <a:cubicBezTo>
                    <a:pt x="1141" y="42"/>
                    <a:pt x="1131" y="49"/>
                    <a:pt x="1126" y="52"/>
                  </a:cubicBezTo>
                  <a:cubicBezTo>
                    <a:pt x="1127" y="50"/>
                    <a:pt x="1136" y="35"/>
                    <a:pt x="1130" y="35"/>
                  </a:cubicBezTo>
                  <a:cubicBezTo>
                    <a:pt x="1124" y="34"/>
                    <a:pt x="1118" y="36"/>
                    <a:pt x="1113" y="32"/>
                  </a:cubicBezTo>
                  <a:cubicBezTo>
                    <a:pt x="1121" y="29"/>
                    <a:pt x="1129" y="26"/>
                    <a:pt x="1137" y="23"/>
                  </a:cubicBezTo>
                  <a:cubicBezTo>
                    <a:pt x="1121" y="16"/>
                    <a:pt x="1107" y="9"/>
                    <a:pt x="1090" y="6"/>
                  </a:cubicBezTo>
                  <a:cubicBezTo>
                    <a:pt x="1072" y="4"/>
                    <a:pt x="1054" y="0"/>
                    <a:pt x="1035" y="2"/>
                  </a:cubicBezTo>
                  <a:cubicBezTo>
                    <a:pt x="1028" y="2"/>
                    <a:pt x="1021" y="3"/>
                    <a:pt x="1015" y="3"/>
                  </a:cubicBezTo>
                  <a:cubicBezTo>
                    <a:pt x="1012" y="4"/>
                    <a:pt x="1008" y="3"/>
                    <a:pt x="1005" y="4"/>
                  </a:cubicBezTo>
                  <a:cubicBezTo>
                    <a:pt x="1002" y="6"/>
                    <a:pt x="1002" y="14"/>
                    <a:pt x="998" y="13"/>
                  </a:cubicBezTo>
                  <a:cubicBezTo>
                    <a:pt x="992" y="12"/>
                    <a:pt x="987" y="11"/>
                    <a:pt x="981" y="10"/>
                  </a:cubicBezTo>
                  <a:cubicBezTo>
                    <a:pt x="975" y="9"/>
                    <a:pt x="967" y="5"/>
                    <a:pt x="961" y="8"/>
                  </a:cubicBezTo>
                  <a:cubicBezTo>
                    <a:pt x="952" y="12"/>
                    <a:pt x="943" y="17"/>
                    <a:pt x="933" y="21"/>
                  </a:cubicBezTo>
                  <a:cubicBezTo>
                    <a:pt x="942" y="26"/>
                    <a:pt x="952" y="30"/>
                    <a:pt x="957" y="40"/>
                  </a:cubicBezTo>
                  <a:cubicBezTo>
                    <a:pt x="942" y="34"/>
                    <a:pt x="927" y="29"/>
                    <a:pt x="911" y="26"/>
                  </a:cubicBezTo>
                  <a:cubicBezTo>
                    <a:pt x="906" y="25"/>
                    <a:pt x="899" y="28"/>
                    <a:pt x="894" y="28"/>
                  </a:cubicBezTo>
                  <a:cubicBezTo>
                    <a:pt x="883" y="30"/>
                    <a:pt x="872" y="31"/>
                    <a:pt x="861" y="33"/>
                  </a:cubicBezTo>
                  <a:cubicBezTo>
                    <a:pt x="856" y="33"/>
                    <a:pt x="849" y="33"/>
                    <a:pt x="844" y="35"/>
                  </a:cubicBezTo>
                  <a:cubicBezTo>
                    <a:pt x="838" y="38"/>
                    <a:pt x="832" y="42"/>
                    <a:pt x="826" y="45"/>
                  </a:cubicBezTo>
                  <a:cubicBezTo>
                    <a:pt x="810" y="53"/>
                    <a:pt x="795" y="61"/>
                    <a:pt x="779" y="69"/>
                  </a:cubicBezTo>
                  <a:cubicBezTo>
                    <a:pt x="785" y="75"/>
                    <a:pt x="792" y="74"/>
                    <a:pt x="800" y="75"/>
                  </a:cubicBezTo>
                  <a:cubicBezTo>
                    <a:pt x="798" y="79"/>
                    <a:pt x="796" y="84"/>
                    <a:pt x="795" y="88"/>
                  </a:cubicBezTo>
                  <a:cubicBezTo>
                    <a:pt x="793" y="93"/>
                    <a:pt x="792" y="92"/>
                    <a:pt x="787" y="92"/>
                  </a:cubicBezTo>
                  <a:cubicBezTo>
                    <a:pt x="780" y="93"/>
                    <a:pt x="774" y="94"/>
                    <a:pt x="767" y="96"/>
                  </a:cubicBezTo>
                  <a:cubicBezTo>
                    <a:pt x="758" y="99"/>
                    <a:pt x="749" y="101"/>
                    <a:pt x="740" y="104"/>
                  </a:cubicBezTo>
                  <a:cubicBezTo>
                    <a:pt x="738" y="104"/>
                    <a:pt x="738" y="110"/>
                    <a:pt x="737" y="112"/>
                  </a:cubicBezTo>
                  <a:cubicBezTo>
                    <a:pt x="737" y="114"/>
                    <a:pt x="741" y="118"/>
                    <a:pt x="742" y="119"/>
                  </a:cubicBezTo>
                  <a:cubicBezTo>
                    <a:pt x="745" y="123"/>
                    <a:pt x="748" y="130"/>
                    <a:pt x="752" y="132"/>
                  </a:cubicBezTo>
                  <a:cubicBezTo>
                    <a:pt x="757" y="136"/>
                    <a:pt x="763" y="139"/>
                    <a:pt x="768" y="142"/>
                  </a:cubicBezTo>
                  <a:cubicBezTo>
                    <a:pt x="771" y="143"/>
                    <a:pt x="778" y="150"/>
                    <a:pt x="781" y="149"/>
                  </a:cubicBezTo>
                  <a:cubicBezTo>
                    <a:pt x="787" y="149"/>
                    <a:pt x="793" y="148"/>
                    <a:pt x="799" y="147"/>
                  </a:cubicBezTo>
                  <a:cubicBezTo>
                    <a:pt x="810" y="146"/>
                    <a:pt x="819" y="148"/>
                    <a:pt x="830" y="150"/>
                  </a:cubicBezTo>
                  <a:cubicBezTo>
                    <a:pt x="835" y="151"/>
                    <a:pt x="841" y="152"/>
                    <a:pt x="846" y="152"/>
                  </a:cubicBezTo>
                  <a:cubicBezTo>
                    <a:pt x="849" y="153"/>
                    <a:pt x="855" y="163"/>
                    <a:pt x="856" y="165"/>
                  </a:cubicBezTo>
                  <a:cubicBezTo>
                    <a:pt x="864" y="175"/>
                    <a:pt x="868" y="186"/>
                    <a:pt x="873" y="197"/>
                  </a:cubicBezTo>
                  <a:cubicBezTo>
                    <a:pt x="875" y="203"/>
                    <a:pt x="876" y="204"/>
                    <a:pt x="874" y="210"/>
                  </a:cubicBezTo>
                  <a:cubicBezTo>
                    <a:pt x="872" y="216"/>
                    <a:pt x="869" y="220"/>
                    <a:pt x="873" y="224"/>
                  </a:cubicBezTo>
                  <a:cubicBezTo>
                    <a:pt x="877" y="229"/>
                    <a:pt x="883" y="231"/>
                    <a:pt x="881" y="238"/>
                  </a:cubicBezTo>
                  <a:cubicBezTo>
                    <a:pt x="880" y="245"/>
                    <a:pt x="877" y="248"/>
                    <a:pt x="881" y="253"/>
                  </a:cubicBezTo>
                  <a:cubicBezTo>
                    <a:pt x="887" y="259"/>
                    <a:pt x="886" y="259"/>
                    <a:pt x="894" y="257"/>
                  </a:cubicBezTo>
                  <a:cubicBezTo>
                    <a:pt x="899" y="255"/>
                    <a:pt x="905" y="254"/>
                    <a:pt x="910" y="252"/>
                  </a:cubicBezTo>
                  <a:cubicBezTo>
                    <a:pt x="910" y="256"/>
                    <a:pt x="909" y="260"/>
                    <a:pt x="909" y="264"/>
                  </a:cubicBezTo>
                  <a:cubicBezTo>
                    <a:pt x="909" y="266"/>
                    <a:pt x="903" y="267"/>
                    <a:pt x="902" y="267"/>
                  </a:cubicBezTo>
                  <a:cubicBezTo>
                    <a:pt x="899" y="269"/>
                    <a:pt x="895" y="271"/>
                    <a:pt x="891" y="272"/>
                  </a:cubicBezTo>
                  <a:cubicBezTo>
                    <a:pt x="890" y="272"/>
                    <a:pt x="890" y="278"/>
                    <a:pt x="890" y="279"/>
                  </a:cubicBezTo>
                  <a:cubicBezTo>
                    <a:pt x="889" y="284"/>
                    <a:pt x="886" y="294"/>
                    <a:pt x="888" y="299"/>
                  </a:cubicBezTo>
                  <a:cubicBezTo>
                    <a:pt x="891" y="307"/>
                    <a:pt x="894" y="314"/>
                    <a:pt x="897" y="322"/>
                  </a:cubicBezTo>
                  <a:cubicBezTo>
                    <a:pt x="901" y="335"/>
                    <a:pt x="909" y="345"/>
                    <a:pt x="916" y="356"/>
                  </a:cubicBezTo>
                  <a:cubicBezTo>
                    <a:pt x="920" y="362"/>
                    <a:pt x="924" y="369"/>
                    <a:pt x="928" y="375"/>
                  </a:cubicBezTo>
                  <a:cubicBezTo>
                    <a:pt x="930" y="378"/>
                    <a:pt x="936" y="379"/>
                    <a:pt x="939" y="380"/>
                  </a:cubicBezTo>
                  <a:cubicBezTo>
                    <a:pt x="946" y="383"/>
                    <a:pt x="953" y="385"/>
                    <a:pt x="959" y="388"/>
                  </a:cubicBezTo>
                  <a:cubicBezTo>
                    <a:pt x="961" y="388"/>
                    <a:pt x="970" y="388"/>
                    <a:pt x="970" y="387"/>
                  </a:cubicBezTo>
                  <a:cubicBezTo>
                    <a:pt x="974" y="374"/>
                    <a:pt x="979" y="362"/>
                    <a:pt x="983" y="349"/>
                  </a:cubicBezTo>
                  <a:cubicBezTo>
                    <a:pt x="986" y="338"/>
                    <a:pt x="990" y="328"/>
                    <a:pt x="993" y="318"/>
                  </a:cubicBezTo>
                  <a:cubicBezTo>
                    <a:pt x="995" y="313"/>
                    <a:pt x="995" y="313"/>
                    <a:pt x="1000" y="311"/>
                  </a:cubicBezTo>
                  <a:cubicBezTo>
                    <a:pt x="1007" y="309"/>
                    <a:pt x="1013" y="307"/>
                    <a:pt x="1020" y="304"/>
                  </a:cubicBezTo>
                  <a:cubicBezTo>
                    <a:pt x="1024" y="303"/>
                    <a:pt x="1030" y="302"/>
                    <a:pt x="1034" y="300"/>
                  </a:cubicBezTo>
                  <a:cubicBezTo>
                    <a:pt x="1038" y="297"/>
                    <a:pt x="1042" y="290"/>
                    <a:pt x="1045" y="286"/>
                  </a:cubicBezTo>
                  <a:cubicBezTo>
                    <a:pt x="1048" y="282"/>
                    <a:pt x="1049" y="280"/>
                    <a:pt x="1053" y="279"/>
                  </a:cubicBezTo>
                  <a:cubicBezTo>
                    <a:pt x="1060" y="277"/>
                    <a:pt x="1066" y="276"/>
                    <a:pt x="1072" y="274"/>
                  </a:cubicBezTo>
                  <a:cubicBezTo>
                    <a:pt x="1081" y="271"/>
                    <a:pt x="1092" y="271"/>
                    <a:pt x="1100" y="266"/>
                  </a:cubicBezTo>
                  <a:cubicBezTo>
                    <a:pt x="1110" y="259"/>
                    <a:pt x="1121" y="253"/>
                    <a:pt x="1131" y="247"/>
                  </a:cubicBezTo>
                  <a:cubicBezTo>
                    <a:pt x="1135" y="241"/>
                    <a:pt x="1136" y="241"/>
                    <a:pt x="1134" y="234"/>
                  </a:cubicBezTo>
                  <a:close/>
                  <a:moveTo>
                    <a:pt x="2155" y="814"/>
                  </a:moveTo>
                  <a:cubicBezTo>
                    <a:pt x="2157" y="813"/>
                    <a:pt x="2160" y="813"/>
                    <a:pt x="2161" y="810"/>
                  </a:cubicBezTo>
                  <a:cubicBezTo>
                    <a:pt x="2161" y="807"/>
                    <a:pt x="2162" y="803"/>
                    <a:pt x="2165" y="804"/>
                  </a:cubicBezTo>
                  <a:cubicBezTo>
                    <a:pt x="2165" y="801"/>
                    <a:pt x="2164" y="799"/>
                    <a:pt x="2162" y="798"/>
                  </a:cubicBezTo>
                  <a:cubicBezTo>
                    <a:pt x="2162" y="799"/>
                    <a:pt x="2162" y="800"/>
                    <a:pt x="2162" y="800"/>
                  </a:cubicBezTo>
                  <a:cubicBezTo>
                    <a:pt x="2155" y="796"/>
                    <a:pt x="2151" y="803"/>
                    <a:pt x="2146" y="806"/>
                  </a:cubicBezTo>
                  <a:cubicBezTo>
                    <a:pt x="2146" y="811"/>
                    <a:pt x="2145" y="812"/>
                    <a:pt x="2149" y="814"/>
                  </a:cubicBezTo>
                  <a:cubicBezTo>
                    <a:pt x="2151" y="815"/>
                    <a:pt x="2152" y="815"/>
                    <a:pt x="2154" y="816"/>
                  </a:cubicBezTo>
                  <a:cubicBezTo>
                    <a:pt x="2156" y="816"/>
                    <a:pt x="2154" y="814"/>
                    <a:pt x="2155" y="814"/>
                  </a:cubicBezTo>
                  <a:close/>
                  <a:moveTo>
                    <a:pt x="2124" y="1023"/>
                  </a:moveTo>
                  <a:cubicBezTo>
                    <a:pt x="2125" y="1017"/>
                    <a:pt x="2124" y="1008"/>
                    <a:pt x="2126" y="1003"/>
                  </a:cubicBezTo>
                  <a:cubicBezTo>
                    <a:pt x="2128" y="996"/>
                    <a:pt x="2120" y="991"/>
                    <a:pt x="2115" y="996"/>
                  </a:cubicBezTo>
                  <a:cubicBezTo>
                    <a:pt x="2119" y="993"/>
                    <a:pt x="2115" y="993"/>
                    <a:pt x="2115" y="990"/>
                  </a:cubicBezTo>
                  <a:cubicBezTo>
                    <a:pt x="2114" y="988"/>
                    <a:pt x="2114" y="983"/>
                    <a:pt x="2113" y="982"/>
                  </a:cubicBezTo>
                  <a:cubicBezTo>
                    <a:pt x="2111" y="981"/>
                    <a:pt x="2107" y="981"/>
                    <a:pt x="2107" y="979"/>
                  </a:cubicBezTo>
                  <a:cubicBezTo>
                    <a:pt x="2106" y="976"/>
                    <a:pt x="2109" y="975"/>
                    <a:pt x="2108" y="972"/>
                  </a:cubicBezTo>
                  <a:cubicBezTo>
                    <a:pt x="2108" y="969"/>
                    <a:pt x="2103" y="969"/>
                    <a:pt x="2103" y="967"/>
                  </a:cubicBezTo>
                  <a:cubicBezTo>
                    <a:pt x="2103" y="963"/>
                    <a:pt x="2102" y="965"/>
                    <a:pt x="2099" y="963"/>
                  </a:cubicBezTo>
                  <a:cubicBezTo>
                    <a:pt x="2096" y="961"/>
                    <a:pt x="2099" y="960"/>
                    <a:pt x="2095" y="959"/>
                  </a:cubicBezTo>
                  <a:cubicBezTo>
                    <a:pt x="2092" y="959"/>
                    <a:pt x="2090" y="959"/>
                    <a:pt x="2088" y="956"/>
                  </a:cubicBezTo>
                  <a:cubicBezTo>
                    <a:pt x="2085" y="952"/>
                    <a:pt x="2080" y="951"/>
                    <a:pt x="2077" y="947"/>
                  </a:cubicBezTo>
                  <a:cubicBezTo>
                    <a:pt x="2073" y="944"/>
                    <a:pt x="2068" y="940"/>
                    <a:pt x="2065" y="937"/>
                  </a:cubicBezTo>
                  <a:cubicBezTo>
                    <a:pt x="2062" y="932"/>
                    <a:pt x="2063" y="929"/>
                    <a:pt x="2056" y="928"/>
                  </a:cubicBezTo>
                  <a:cubicBezTo>
                    <a:pt x="2054" y="928"/>
                    <a:pt x="2044" y="924"/>
                    <a:pt x="2043" y="926"/>
                  </a:cubicBezTo>
                  <a:cubicBezTo>
                    <a:pt x="2041" y="928"/>
                    <a:pt x="2049" y="938"/>
                    <a:pt x="2051" y="939"/>
                  </a:cubicBezTo>
                  <a:cubicBezTo>
                    <a:pt x="2054" y="942"/>
                    <a:pt x="2060" y="943"/>
                    <a:pt x="2061" y="949"/>
                  </a:cubicBezTo>
                  <a:cubicBezTo>
                    <a:pt x="2061" y="956"/>
                    <a:pt x="2068" y="954"/>
                    <a:pt x="2070" y="960"/>
                  </a:cubicBezTo>
                  <a:cubicBezTo>
                    <a:pt x="2071" y="964"/>
                    <a:pt x="2072" y="967"/>
                    <a:pt x="2073" y="971"/>
                  </a:cubicBezTo>
                  <a:cubicBezTo>
                    <a:pt x="2073" y="973"/>
                    <a:pt x="2076" y="972"/>
                    <a:pt x="2077" y="974"/>
                  </a:cubicBezTo>
                  <a:cubicBezTo>
                    <a:pt x="2081" y="978"/>
                    <a:pt x="2083" y="987"/>
                    <a:pt x="2085" y="992"/>
                  </a:cubicBezTo>
                  <a:cubicBezTo>
                    <a:pt x="2087" y="996"/>
                    <a:pt x="2091" y="999"/>
                    <a:pt x="2094" y="1003"/>
                  </a:cubicBezTo>
                  <a:cubicBezTo>
                    <a:pt x="2101" y="1010"/>
                    <a:pt x="2107" y="1017"/>
                    <a:pt x="2115" y="1024"/>
                  </a:cubicBezTo>
                  <a:cubicBezTo>
                    <a:pt x="2115" y="1023"/>
                    <a:pt x="2115" y="1021"/>
                    <a:pt x="2115" y="1020"/>
                  </a:cubicBezTo>
                  <a:cubicBezTo>
                    <a:pt x="2119" y="1024"/>
                    <a:pt x="2121" y="1018"/>
                    <a:pt x="2124" y="1023"/>
                  </a:cubicBezTo>
                  <a:close/>
                  <a:moveTo>
                    <a:pt x="2141" y="994"/>
                  </a:moveTo>
                  <a:cubicBezTo>
                    <a:pt x="2137" y="991"/>
                    <a:pt x="2138" y="1000"/>
                    <a:pt x="2139" y="1001"/>
                  </a:cubicBezTo>
                  <a:cubicBezTo>
                    <a:pt x="2144" y="1003"/>
                    <a:pt x="2144" y="997"/>
                    <a:pt x="2141" y="994"/>
                  </a:cubicBezTo>
                  <a:close/>
                  <a:moveTo>
                    <a:pt x="2185" y="1039"/>
                  </a:moveTo>
                  <a:cubicBezTo>
                    <a:pt x="2181" y="1040"/>
                    <a:pt x="2176" y="1037"/>
                    <a:pt x="2177" y="1031"/>
                  </a:cubicBezTo>
                  <a:cubicBezTo>
                    <a:pt x="2174" y="1033"/>
                    <a:pt x="2167" y="1032"/>
                    <a:pt x="2166" y="1030"/>
                  </a:cubicBezTo>
                  <a:cubicBezTo>
                    <a:pt x="2163" y="1027"/>
                    <a:pt x="2162" y="1028"/>
                    <a:pt x="2161" y="1031"/>
                  </a:cubicBezTo>
                  <a:cubicBezTo>
                    <a:pt x="2161" y="1033"/>
                    <a:pt x="2158" y="1032"/>
                    <a:pt x="2157" y="1032"/>
                  </a:cubicBezTo>
                  <a:cubicBezTo>
                    <a:pt x="2151" y="1031"/>
                    <a:pt x="2147" y="1033"/>
                    <a:pt x="2144" y="1027"/>
                  </a:cubicBezTo>
                  <a:cubicBezTo>
                    <a:pt x="2143" y="1026"/>
                    <a:pt x="2135" y="1024"/>
                    <a:pt x="2134" y="1023"/>
                  </a:cubicBezTo>
                  <a:cubicBezTo>
                    <a:pt x="2133" y="1026"/>
                    <a:pt x="2130" y="1024"/>
                    <a:pt x="2128" y="1024"/>
                  </a:cubicBezTo>
                  <a:cubicBezTo>
                    <a:pt x="2126" y="1023"/>
                    <a:pt x="2126" y="1024"/>
                    <a:pt x="2124" y="1026"/>
                  </a:cubicBezTo>
                  <a:cubicBezTo>
                    <a:pt x="2119" y="1032"/>
                    <a:pt x="2126" y="1032"/>
                    <a:pt x="2130" y="1033"/>
                  </a:cubicBezTo>
                  <a:cubicBezTo>
                    <a:pt x="2130" y="1034"/>
                    <a:pt x="2129" y="1035"/>
                    <a:pt x="2129" y="1036"/>
                  </a:cubicBezTo>
                  <a:cubicBezTo>
                    <a:pt x="2134" y="1037"/>
                    <a:pt x="2139" y="1039"/>
                    <a:pt x="2143" y="1040"/>
                  </a:cubicBezTo>
                  <a:cubicBezTo>
                    <a:pt x="2146" y="1041"/>
                    <a:pt x="2148" y="1039"/>
                    <a:pt x="2151" y="1039"/>
                  </a:cubicBezTo>
                  <a:cubicBezTo>
                    <a:pt x="2153" y="1039"/>
                    <a:pt x="2156" y="1041"/>
                    <a:pt x="2158" y="1042"/>
                  </a:cubicBezTo>
                  <a:cubicBezTo>
                    <a:pt x="2160" y="1042"/>
                    <a:pt x="2162" y="1044"/>
                    <a:pt x="2164" y="1044"/>
                  </a:cubicBezTo>
                  <a:cubicBezTo>
                    <a:pt x="2166" y="1044"/>
                    <a:pt x="2167" y="1044"/>
                    <a:pt x="2169" y="1044"/>
                  </a:cubicBezTo>
                  <a:cubicBezTo>
                    <a:pt x="2170" y="1045"/>
                    <a:pt x="2171" y="1043"/>
                    <a:pt x="2171" y="1043"/>
                  </a:cubicBezTo>
                  <a:cubicBezTo>
                    <a:pt x="2176" y="1044"/>
                    <a:pt x="2178" y="1045"/>
                    <a:pt x="2183" y="1044"/>
                  </a:cubicBezTo>
                  <a:cubicBezTo>
                    <a:pt x="2186" y="1046"/>
                    <a:pt x="2189" y="1047"/>
                    <a:pt x="2192" y="1048"/>
                  </a:cubicBezTo>
                  <a:cubicBezTo>
                    <a:pt x="2189" y="1044"/>
                    <a:pt x="2193" y="1037"/>
                    <a:pt x="2185" y="1039"/>
                  </a:cubicBezTo>
                  <a:close/>
                  <a:moveTo>
                    <a:pt x="2119" y="990"/>
                  </a:moveTo>
                  <a:cubicBezTo>
                    <a:pt x="2120" y="991"/>
                    <a:pt x="2121" y="991"/>
                    <a:pt x="2123" y="991"/>
                  </a:cubicBezTo>
                  <a:cubicBezTo>
                    <a:pt x="2124" y="991"/>
                    <a:pt x="2124" y="993"/>
                    <a:pt x="2125" y="994"/>
                  </a:cubicBezTo>
                  <a:cubicBezTo>
                    <a:pt x="2126" y="995"/>
                    <a:pt x="2126" y="996"/>
                    <a:pt x="2127" y="998"/>
                  </a:cubicBezTo>
                  <a:cubicBezTo>
                    <a:pt x="2128" y="999"/>
                    <a:pt x="2130" y="1000"/>
                    <a:pt x="2131" y="999"/>
                  </a:cubicBezTo>
                  <a:cubicBezTo>
                    <a:pt x="2130" y="998"/>
                    <a:pt x="2130" y="996"/>
                    <a:pt x="2132" y="995"/>
                  </a:cubicBezTo>
                  <a:cubicBezTo>
                    <a:pt x="2126" y="995"/>
                    <a:pt x="2129" y="985"/>
                    <a:pt x="2124" y="986"/>
                  </a:cubicBezTo>
                  <a:cubicBezTo>
                    <a:pt x="2124" y="987"/>
                    <a:pt x="2124" y="987"/>
                    <a:pt x="2124" y="988"/>
                  </a:cubicBezTo>
                  <a:cubicBezTo>
                    <a:pt x="2122" y="985"/>
                    <a:pt x="2121" y="988"/>
                    <a:pt x="2119" y="9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CuadroTexto 7"/>
          <p:cNvSpPr txBox="1"/>
          <p:nvPr/>
        </p:nvSpPr>
        <p:spPr>
          <a:xfrm>
            <a:off x="7761196" y="1941828"/>
            <a:ext cx="2120711" cy="584775"/>
          </a:xfrm>
          <a:prstGeom prst="rect">
            <a:avLst/>
          </a:prstGeom>
          <a:noFill/>
        </p:spPr>
        <p:txBody>
          <a:bodyPr wrap="square" rtlCol="0">
            <a:spAutoFit/>
          </a:bodyPr>
          <a:lstStyle/>
          <a:p>
            <a:pPr algn="ctr"/>
            <a:r>
              <a:rPr lang="es-CO" sz="3200" b="1" dirty="0">
                <a:solidFill>
                  <a:srgbClr val="152B48"/>
                </a:solidFill>
                <a:latin typeface="Montserrat" panose="00000500000000000000" pitchFamily="50" charset="0"/>
              </a:rPr>
              <a:t>6% - 25%</a:t>
            </a:r>
          </a:p>
        </p:txBody>
      </p:sp>
    </p:spTree>
    <p:extLst>
      <p:ext uri="{BB962C8B-B14F-4D97-AF65-F5344CB8AC3E}">
        <p14:creationId xmlns:p14="http://schemas.microsoft.com/office/powerpoint/2010/main" val="3253560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762001" y="1579752"/>
            <a:ext cx="10667997" cy="2090392"/>
          </a:xfrm>
        </p:spPr>
        <p:txBody>
          <a:bodyPr>
            <a:normAutofit lnSpcReduction="10000"/>
          </a:bodyPr>
          <a:lstStyle/>
          <a:p>
            <a:pPr marL="0" indent="0">
              <a:buNone/>
            </a:pPr>
            <a:r>
              <a:rPr lang="es-CO" sz="2400" dirty="0">
                <a:latin typeface="Montserrat" panose="00000500000000000000" pitchFamily="50" charset="0"/>
              </a:rPr>
              <a:t>Tejido endometrial por fuera de la cavidad uterina.</a:t>
            </a:r>
          </a:p>
          <a:p>
            <a:r>
              <a:rPr lang="es-CO" sz="2400" dirty="0">
                <a:latin typeface="Montserrat" panose="00000500000000000000" pitchFamily="50" charset="0"/>
              </a:rPr>
              <a:t>Peritoneo pélvico.</a:t>
            </a:r>
          </a:p>
          <a:p>
            <a:r>
              <a:rPr lang="es-CO" sz="2400" dirty="0">
                <a:latin typeface="Montserrat" panose="00000500000000000000" pitchFamily="50" charset="0"/>
              </a:rPr>
              <a:t>Ovarios.</a:t>
            </a:r>
          </a:p>
          <a:p>
            <a:r>
              <a:rPr lang="es-CO" sz="2400" dirty="0">
                <a:latin typeface="Montserrat" panose="00000500000000000000" pitchFamily="50" charset="0"/>
              </a:rPr>
              <a:t>Septo rectovaginal.</a:t>
            </a:r>
          </a:p>
          <a:p>
            <a:r>
              <a:rPr lang="es-CO" sz="2400" dirty="0">
                <a:latin typeface="Montserrat" panose="00000500000000000000" pitchFamily="50" charset="0"/>
              </a:rPr>
              <a:t>Pleura, pericardio y diafragma.</a:t>
            </a:r>
          </a:p>
          <a:p>
            <a:endParaRPr lang="es-CO" sz="2400" dirty="0">
              <a:latin typeface="Montserrat" panose="00000500000000000000" pitchFamily="50" charset="0"/>
            </a:endParaRPr>
          </a:p>
        </p:txBody>
      </p:sp>
      <p:pic>
        <p:nvPicPr>
          <p:cNvPr id="5" name="Picture 2" descr="Resultado de imagen para ENDOMETRIOSI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7537" y="2791225"/>
            <a:ext cx="5361313" cy="3282957"/>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E5C799E8-58BF-4DB4-A036-DCC8F6160F23}"/>
              </a:ext>
            </a:extLst>
          </p:cNvPr>
          <p:cNvSpPr>
            <a:spLocks noGrp="1"/>
          </p:cNvSpPr>
          <p:nvPr>
            <p:ph type="title"/>
          </p:nvPr>
        </p:nvSpPr>
        <p:spPr>
          <a:xfrm>
            <a:off x="763773" y="254189"/>
            <a:ext cx="4468327" cy="1325563"/>
          </a:xfrm>
        </p:spPr>
        <p:txBody>
          <a:bodyPr vert="horz" lIns="91440" tIns="45720" rIns="91440" bIns="45720" rtlCol="0" anchor="ctr">
            <a:normAutofit/>
          </a:bodyPr>
          <a:lstStyle/>
          <a:p>
            <a:pPr algn="ctr"/>
            <a:r>
              <a:rPr lang="es-CO" b="0" dirty="0">
                <a:latin typeface="Montserrat" panose="00000500000000000000" pitchFamily="50" charset="0"/>
              </a:rPr>
              <a:t>Endometriosis</a:t>
            </a:r>
          </a:p>
        </p:txBody>
      </p:sp>
    </p:spTree>
    <p:extLst>
      <p:ext uri="{BB962C8B-B14F-4D97-AF65-F5344CB8AC3E}">
        <p14:creationId xmlns:p14="http://schemas.microsoft.com/office/powerpoint/2010/main" val="129966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81127" y="1124810"/>
            <a:ext cx="6072155" cy="5649409"/>
          </a:xfrm>
          <a:prstGeom prst="rect">
            <a:avLst/>
          </a:prstGeom>
        </p:spPr>
      </p:pic>
      <p:sp>
        <p:nvSpPr>
          <p:cNvPr id="6" name="CuadroTexto 5"/>
          <p:cNvSpPr txBox="1"/>
          <p:nvPr/>
        </p:nvSpPr>
        <p:spPr>
          <a:xfrm>
            <a:off x="1364887" y="2905780"/>
            <a:ext cx="4216240" cy="523220"/>
          </a:xfrm>
          <a:prstGeom prst="rect">
            <a:avLst/>
          </a:prstGeom>
          <a:noFill/>
        </p:spPr>
        <p:txBody>
          <a:bodyPr wrap="square" rtlCol="0">
            <a:spAutoFit/>
          </a:bodyPr>
          <a:lstStyle/>
          <a:p>
            <a:pPr algn="ctr"/>
            <a:r>
              <a:rPr lang="es-CO" sz="2800" b="1" dirty="0">
                <a:ln w="22225">
                  <a:solidFill>
                    <a:schemeClr val="accent2"/>
                  </a:solidFill>
                  <a:prstDash val="solid"/>
                </a:ln>
                <a:solidFill>
                  <a:srgbClr val="152B48"/>
                </a:solidFill>
                <a:latin typeface="Montserrat" panose="00000500000000000000" pitchFamily="50" charset="0"/>
              </a:rPr>
              <a:t>FISIOPATOLOGIA</a:t>
            </a:r>
          </a:p>
        </p:txBody>
      </p:sp>
      <p:sp>
        <p:nvSpPr>
          <p:cNvPr id="10" name="Título 1">
            <a:extLst>
              <a:ext uri="{FF2B5EF4-FFF2-40B4-BE49-F238E27FC236}">
                <a16:creationId xmlns:a16="http://schemas.microsoft.com/office/drawing/2014/main" id="{69C32FF8-1DF6-4E9E-8660-D646FB8B0F3B}"/>
              </a:ext>
            </a:extLst>
          </p:cNvPr>
          <p:cNvSpPr>
            <a:spLocks noGrp="1"/>
          </p:cNvSpPr>
          <p:nvPr>
            <p:ph type="title"/>
          </p:nvPr>
        </p:nvSpPr>
        <p:spPr>
          <a:xfrm>
            <a:off x="763773" y="254189"/>
            <a:ext cx="4468327" cy="1325563"/>
          </a:xfrm>
        </p:spPr>
        <p:txBody>
          <a:bodyPr vert="horz" lIns="91440" tIns="45720" rIns="91440" bIns="45720" rtlCol="0" anchor="ctr">
            <a:normAutofit/>
          </a:bodyPr>
          <a:lstStyle/>
          <a:p>
            <a:pPr algn="ctr"/>
            <a:r>
              <a:rPr lang="es-CO" b="0" dirty="0">
                <a:latin typeface="Montserrat" panose="00000500000000000000" pitchFamily="50" charset="0"/>
              </a:rPr>
              <a:t>Endometriosis</a:t>
            </a:r>
          </a:p>
        </p:txBody>
      </p:sp>
    </p:spTree>
    <p:extLst>
      <p:ext uri="{BB962C8B-B14F-4D97-AF65-F5344CB8AC3E}">
        <p14:creationId xmlns:p14="http://schemas.microsoft.com/office/powerpoint/2010/main" val="1813793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763773" y="1644437"/>
            <a:ext cx="10667997" cy="2090392"/>
          </a:xfrm>
        </p:spPr>
        <p:txBody>
          <a:bodyPr>
            <a:normAutofit/>
          </a:bodyPr>
          <a:lstStyle/>
          <a:p>
            <a:r>
              <a:rPr lang="es-CO" sz="2400" dirty="0">
                <a:latin typeface="Montserrat" panose="00000500000000000000" pitchFamily="50" charset="0"/>
              </a:rPr>
              <a:t>Inflamación.</a:t>
            </a:r>
          </a:p>
          <a:p>
            <a:r>
              <a:rPr lang="es-CO" sz="2400" dirty="0">
                <a:latin typeface="Montserrat" panose="00000500000000000000" pitchFamily="50" charset="0"/>
              </a:rPr>
              <a:t>Infertilidad.</a:t>
            </a:r>
          </a:p>
          <a:p>
            <a:r>
              <a:rPr lang="es-CO" sz="2400" dirty="0">
                <a:latin typeface="Montserrat" panose="00000500000000000000" pitchFamily="50" charset="0"/>
              </a:rPr>
              <a:t>Dolor pélvico crónico.</a:t>
            </a:r>
          </a:p>
          <a:p>
            <a:r>
              <a:rPr lang="es-CO" sz="2400" dirty="0">
                <a:latin typeface="Montserrat" panose="00000500000000000000" pitchFamily="50" charset="0"/>
              </a:rPr>
              <a:t>Dismenorrea, dispareunia, disquexia y disuria.</a:t>
            </a:r>
          </a:p>
        </p:txBody>
      </p:sp>
      <p:pic>
        <p:nvPicPr>
          <p:cNvPr id="5" name="Imagen 4"/>
          <p:cNvPicPr>
            <a:picLocks noChangeAspect="1"/>
          </p:cNvPicPr>
          <p:nvPr/>
        </p:nvPicPr>
        <p:blipFill>
          <a:blip r:embed="rId2"/>
          <a:stretch>
            <a:fillRect/>
          </a:stretch>
        </p:blipFill>
        <p:spPr>
          <a:xfrm>
            <a:off x="9294756" y="2709681"/>
            <a:ext cx="1850163" cy="3415682"/>
          </a:xfrm>
          <a:prstGeom prst="rect">
            <a:avLst/>
          </a:prstGeom>
        </p:spPr>
      </p:pic>
      <p:sp>
        <p:nvSpPr>
          <p:cNvPr id="9" name="Título 1">
            <a:extLst>
              <a:ext uri="{FF2B5EF4-FFF2-40B4-BE49-F238E27FC236}">
                <a16:creationId xmlns:a16="http://schemas.microsoft.com/office/drawing/2014/main" id="{62029EC1-2B9E-416A-807B-A857C54AF938}"/>
              </a:ext>
            </a:extLst>
          </p:cNvPr>
          <p:cNvSpPr>
            <a:spLocks noGrp="1"/>
          </p:cNvSpPr>
          <p:nvPr>
            <p:ph type="title"/>
          </p:nvPr>
        </p:nvSpPr>
        <p:spPr>
          <a:xfrm>
            <a:off x="763773" y="254189"/>
            <a:ext cx="4468327" cy="1325563"/>
          </a:xfrm>
        </p:spPr>
        <p:txBody>
          <a:bodyPr vert="horz" lIns="91440" tIns="45720" rIns="91440" bIns="45720" rtlCol="0" anchor="ctr">
            <a:normAutofit/>
          </a:bodyPr>
          <a:lstStyle/>
          <a:p>
            <a:pPr algn="ctr"/>
            <a:r>
              <a:rPr lang="es-CO" b="0" dirty="0">
                <a:latin typeface="Montserrat" panose="00000500000000000000" pitchFamily="50" charset="0"/>
              </a:rPr>
              <a:t>Endometriosis</a:t>
            </a:r>
          </a:p>
        </p:txBody>
      </p:sp>
    </p:spTree>
    <p:extLst>
      <p:ext uri="{BB962C8B-B14F-4D97-AF65-F5344CB8AC3E}">
        <p14:creationId xmlns:p14="http://schemas.microsoft.com/office/powerpoint/2010/main" val="208876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69654" y="1825625"/>
            <a:ext cx="7402120" cy="3299478"/>
          </a:xfrm>
          <a:prstGeom prst="rect">
            <a:avLst/>
          </a:prstGeom>
        </p:spPr>
      </p:pic>
      <p:sp>
        <p:nvSpPr>
          <p:cNvPr id="9" name="Título 1">
            <a:extLst>
              <a:ext uri="{FF2B5EF4-FFF2-40B4-BE49-F238E27FC236}">
                <a16:creationId xmlns:a16="http://schemas.microsoft.com/office/drawing/2014/main" id="{F2E447B6-D2C3-415B-8F49-F967ABEC964C}"/>
              </a:ext>
            </a:extLst>
          </p:cNvPr>
          <p:cNvSpPr>
            <a:spLocks noGrp="1"/>
          </p:cNvSpPr>
          <p:nvPr>
            <p:ph type="title"/>
          </p:nvPr>
        </p:nvSpPr>
        <p:spPr>
          <a:xfrm>
            <a:off x="763773" y="254189"/>
            <a:ext cx="4468327" cy="1325563"/>
          </a:xfrm>
        </p:spPr>
        <p:txBody>
          <a:bodyPr vert="horz" lIns="91440" tIns="45720" rIns="91440" bIns="45720" rtlCol="0" anchor="ctr">
            <a:normAutofit/>
          </a:bodyPr>
          <a:lstStyle/>
          <a:p>
            <a:pPr algn="ctr"/>
            <a:r>
              <a:rPr lang="es-CO" b="0" dirty="0">
                <a:latin typeface="Montserrat" panose="00000500000000000000" pitchFamily="50" charset="0"/>
              </a:rPr>
              <a:t>Endometriosis</a:t>
            </a:r>
          </a:p>
        </p:txBody>
      </p:sp>
    </p:spTree>
    <p:extLst>
      <p:ext uri="{BB962C8B-B14F-4D97-AF65-F5344CB8AC3E}">
        <p14:creationId xmlns:p14="http://schemas.microsoft.com/office/powerpoint/2010/main" val="1437455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n relacionad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2008" y="216155"/>
            <a:ext cx="4648200" cy="3486150"/>
          </a:xfrm>
          <a:prstGeom prst="rect">
            <a:avLst/>
          </a:prstGeom>
          <a:extLst>
            <a:ext uri="{909E8E84-426E-40DD-AFC4-6F175D3DCCD1}">
              <a14:hiddenFill xmlns:a14="http://schemas.microsoft.com/office/drawing/2010/main">
                <a:solidFill>
                  <a:srgbClr val="FFFFFF"/>
                </a:solidFill>
              </a14:hiddenFill>
            </a:ext>
          </a:extLst>
        </p:spPr>
      </p:pic>
      <p:pic>
        <p:nvPicPr>
          <p:cNvPr id="6" name="Picture 2" descr="Resultado de imagen para laparoscopia de endometriosi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04371" y="3989237"/>
            <a:ext cx="4943475" cy="2705546"/>
          </a:xfrm>
          <a:prstGeom prst="rect">
            <a:avLst/>
          </a:prstGeom>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0C227EFA-DD34-47BF-80B0-F367EE35310E}"/>
              </a:ext>
            </a:extLst>
          </p:cNvPr>
          <p:cNvSpPr>
            <a:spLocks noGrp="1"/>
          </p:cNvSpPr>
          <p:nvPr>
            <p:ph type="title"/>
          </p:nvPr>
        </p:nvSpPr>
        <p:spPr>
          <a:xfrm>
            <a:off x="763773" y="254189"/>
            <a:ext cx="4468327" cy="1325563"/>
          </a:xfrm>
        </p:spPr>
        <p:txBody>
          <a:bodyPr vert="horz" lIns="91440" tIns="45720" rIns="91440" bIns="45720" rtlCol="0" anchor="ctr">
            <a:normAutofit/>
          </a:bodyPr>
          <a:lstStyle/>
          <a:p>
            <a:pPr algn="ctr"/>
            <a:r>
              <a:rPr lang="es-CO" b="0" dirty="0">
                <a:latin typeface="Montserrat" panose="00000500000000000000" pitchFamily="50" charset="0"/>
              </a:rPr>
              <a:t>Endometriosis</a:t>
            </a:r>
          </a:p>
        </p:txBody>
      </p:sp>
    </p:spTree>
    <p:extLst>
      <p:ext uri="{BB962C8B-B14F-4D97-AF65-F5344CB8AC3E}">
        <p14:creationId xmlns:p14="http://schemas.microsoft.com/office/powerpoint/2010/main" val="1666008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1005152" y="1803496"/>
            <a:ext cx="2893899" cy="2134650"/>
          </a:xfrm>
          <a:prstGeom prst="rect">
            <a:avLst/>
          </a:prstGeom>
        </p:spPr>
      </p:pic>
      <p:pic>
        <p:nvPicPr>
          <p:cNvPr id="6" name="Picture 4" descr="Resultado de imagen para DIU"/>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35677" y="1890010"/>
            <a:ext cx="3376049" cy="20481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Imagen relacionada"/>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761769" y="1873346"/>
            <a:ext cx="2960342" cy="199495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redondeado 7"/>
          <p:cNvSpPr/>
          <p:nvPr/>
        </p:nvSpPr>
        <p:spPr>
          <a:xfrm>
            <a:off x="8761769" y="4050954"/>
            <a:ext cx="2960342" cy="1195608"/>
          </a:xfrm>
          <a:prstGeom prst="roundRect">
            <a:avLst>
              <a:gd name="adj" fmla="val 49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b="1" dirty="0">
                <a:latin typeface="Montserrat" panose="00000500000000000000" pitchFamily="50" charset="0"/>
              </a:rPr>
              <a:t>Aliviar el dolor y recuperar la fertilidad</a:t>
            </a:r>
          </a:p>
        </p:txBody>
      </p:sp>
      <p:sp>
        <p:nvSpPr>
          <p:cNvPr id="12" name="Título 1">
            <a:extLst>
              <a:ext uri="{FF2B5EF4-FFF2-40B4-BE49-F238E27FC236}">
                <a16:creationId xmlns:a16="http://schemas.microsoft.com/office/drawing/2014/main" id="{C6327FDE-98A7-4EC3-AC04-B4E7E159276E}"/>
              </a:ext>
            </a:extLst>
          </p:cNvPr>
          <p:cNvSpPr>
            <a:spLocks noGrp="1"/>
          </p:cNvSpPr>
          <p:nvPr>
            <p:ph type="title"/>
          </p:nvPr>
        </p:nvSpPr>
        <p:spPr>
          <a:xfrm>
            <a:off x="763773" y="254189"/>
            <a:ext cx="4468327" cy="1325563"/>
          </a:xfrm>
        </p:spPr>
        <p:txBody>
          <a:bodyPr vert="horz" lIns="91440" tIns="45720" rIns="91440" bIns="45720" rtlCol="0" anchor="ctr">
            <a:normAutofit/>
          </a:bodyPr>
          <a:lstStyle/>
          <a:p>
            <a:pPr algn="ctr"/>
            <a:r>
              <a:rPr lang="es-CO" b="0" dirty="0">
                <a:latin typeface="Montserrat" panose="00000500000000000000" pitchFamily="50" charset="0"/>
              </a:rPr>
              <a:t>Endometriosis</a:t>
            </a:r>
          </a:p>
        </p:txBody>
      </p:sp>
    </p:spTree>
    <p:extLst>
      <p:ext uri="{BB962C8B-B14F-4D97-AF65-F5344CB8AC3E}">
        <p14:creationId xmlns:p14="http://schemas.microsoft.com/office/powerpoint/2010/main" val="89790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2102071"/>
            <a:ext cx="10659139" cy="2090392"/>
          </a:xfrm>
        </p:spPr>
        <p:txBody>
          <a:bodyPr>
            <a:normAutofit/>
          </a:bodyPr>
          <a:lstStyle/>
          <a:p>
            <a:r>
              <a:rPr lang="es-CO" sz="2400" dirty="0">
                <a:latin typeface="Montserrat" panose="00000500000000000000" pitchFamily="50" charset="0"/>
              </a:rPr>
              <a:t>Dolor pélvico crónico no explicado por otra causas con presencia de varices pélvicas o insuficiencia venosa pélvica.</a:t>
            </a:r>
          </a:p>
        </p:txBody>
      </p:sp>
      <p:graphicFrame>
        <p:nvGraphicFramePr>
          <p:cNvPr id="5" name="Diagrama 4"/>
          <p:cNvGraphicFramePr/>
          <p:nvPr>
            <p:extLst>
              <p:ext uri="{D42A27DB-BD31-4B8C-83A1-F6EECF244321}">
                <p14:modId xmlns:p14="http://schemas.microsoft.com/office/powerpoint/2010/main" val="3950392512"/>
              </p:ext>
            </p:extLst>
          </p:nvPr>
        </p:nvGraphicFramePr>
        <p:xfrm>
          <a:off x="4669654" y="3429000"/>
          <a:ext cx="7516677" cy="2686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a:extLst>
              <a:ext uri="{FF2B5EF4-FFF2-40B4-BE49-F238E27FC236}">
                <a16:creationId xmlns:a16="http://schemas.microsoft.com/office/drawing/2014/main" id="{65706B2F-E419-439E-A208-36B7604F158C}"/>
              </a:ext>
            </a:extLst>
          </p:cNvPr>
          <p:cNvSpPr txBox="1">
            <a:spLocks/>
          </p:cNvSpPr>
          <p:nvPr/>
        </p:nvSpPr>
        <p:spPr>
          <a:xfrm>
            <a:off x="685801" y="317984"/>
            <a:ext cx="54881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b="0" dirty="0">
                <a:latin typeface="Montserrat" panose="00000500000000000000" pitchFamily="50" charset="0"/>
              </a:rPr>
              <a:t>Síndrome de congestión pélvica</a:t>
            </a:r>
          </a:p>
        </p:txBody>
      </p:sp>
    </p:spTree>
    <p:extLst>
      <p:ext uri="{BB962C8B-B14F-4D97-AF65-F5344CB8AC3E}">
        <p14:creationId xmlns:p14="http://schemas.microsoft.com/office/powerpoint/2010/main" val="4125274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2" y="1825625"/>
            <a:ext cx="6640032" cy="2090392"/>
          </a:xfrm>
        </p:spPr>
        <p:txBody>
          <a:bodyPr>
            <a:normAutofit lnSpcReduction="10000"/>
          </a:bodyPr>
          <a:lstStyle/>
          <a:p>
            <a:r>
              <a:rPr lang="es-CO" sz="2400" dirty="0">
                <a:latin typeface="Montserrat" panose="00000500000000000000" pitchFamily="50" charset="0"/>
              </a:rPr>
              <a:t>Puntos ováricos dolorosos.</a:t>
            </a:r>
          </a:p>
          <a:p>
            <a:r>
              <a:rPr lang="es-CO" sz="2400" dirty="0">
                <a:latin typeface="Montserrat" panose="00000500000000000000" pitchFamily="50" charset="0"/>
              </a:rPr>
              <a:t>Venas várices vulvares (o </a:t>
            </a:r>
            <a:r>
              <a:rPr lang="es-CO" sz="2400" dirty="0" err="1">
                <a:latin typeface="Montserrat" panose="00000500000000000000" pitchFamily="50" charset="0"/>
              </a:rPr>
              <a:t>paravulvares</a:t>
            </a:r>
            <a:r>
              <a:rPr lang="es-CO" sz="2400" dirty="0">
                <a:latin typeface="Montserrat" panose="00000500000000000000" pitchFamily="50" charset="0"/>
              </a:rPr>
              <a:t>).</a:t>
            </a:r>
          </a:p>
          <a:p>
            <a:r>
              <a:rPr lang="es-CO" sz="2400" dirty="0">
                <a:latin typeface="Montserrat" panose="00000500000000000000" pitchFamily="50" charset="0"/>
              </a:rPr>
              <a:t>Flebografía gonadal (gold standard).</a:t>
            </a:r>
          </a:p>
          <a:p>
            <a:r>
              <a:rPr lang="es-CO" sz="2400" dirty="0">
                <a:latin typeface="Montserrat" panose="00000500000000000000" pitchFamily="50" charset="0"/>
              </a:rPr>
              <a:t>Laparoscopia poco útil </a:t>
            </a:r>
            <a:r>
              <a:rPr lang="es-CO" sz="2400" dirty="0">
                <a:latin typeface="Montserrat" panose="00000500000000000000" pitchFamily="50" charset="0"/>
                <a:sym typeface="Wingdings" panose="05000000000000000000" pitchFamily="2" charset="2"/>
              </a:rPr>
              <a:t></a:t>
            </a:r>
            <a:r>
              <a:rPr lang="es-CO" sz="2400" dirty="0">
                <a:latin typeface="Montserrat" panose="00000500000000000000" pitchFamily="50" charset="0"/>
              </a:rPr>
              <a:t> CO2 colapsan las venas. </a:t>
            </a:r>
          </a:p>
        </p:txBody>
      </p:sp>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54096" y="1643547"/>
            <a:ext cx="3846024" cy="3669868"/>
          </a:xfrm>
          <a:prstGeom prst="rect">
            <a:avLst/>
          </a:prstGeom>
        </p:spPr>
      </p:pic>
      <p:sp>
        <p:nvSpPr>
          <p:cNvPr id="9" name="Título 1">
            <a:extLst>
              <a:ext uri="{FF2B5EF4-FFF2-40B4-BE49-F238E27FC236}">
                <a16:creationId xmlns:a16="http://schemas.microsoft.com/office/drawing/2014/main" id="{4A157C60-5A5F-4A5A-87CE-925C46F5B365}"/>
              </a:ext>
            </a:extLst>
          </p:cNvPr>
          <p:cNvSpPr txBox="1">
            <a:spLocks/>
          </p:cNvSpPr>
          <p:nvPr/>
        </p:nvSpPr>
        <p:spPr>
          <a:xfrm>
            <a:off x="685801" y="317984"/>
            <a:ext cx="54881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b="0" dirty="0">
                <a:latin typeface="Montserrat" panose="00000500000000000000" pitchFamily="50" charset="0"/>
              </a:rPr>
              <a:t>Síndrome de congestión pélvica</a:t>
            </a:r>
          </a:p>
        </p:txBody>
      </p:sp>
    </p:spTree>
    <p:extLst>
      <p:ext uri="{BB962C8B-B14F-4D97-AF65-F5344CB8AC3E}">
        <p14:creationId xmlns:p14="http://schemas.microsoft.com/office/powerpoint/2010/main" val="3059824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160463898"/>
              </p:ext>
            </p:extLst>
          </p:nvPr>
        </p:nvGraphicFramePr>
        <p:xfrm>
          <a:off x="3722687" y="1879371"/>
          <a:ext cx="8270838" cy="3840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1">
            <a:extLst>
              <a:ext uri="{FF2B5EF4-FFF2-40B4-BE49-F238E27FC236}">
                <a16:creationId xmlns:a16="http://schemas.microsoft.com/office/drawing/2014/main" id="{995A2604-DEA2-4032-8890-4D9E1E9B8156}"/>
              </a:ext>
            </a:extLst>
          </p:cNvPr>
          <p:cNvSpPr txBox="1">
            <a:spLocks/>
          </p:cNvSpPr>
          <p:nvPr/>
        </p:nvSpPr>
        <p:spPr>
          <a:xfrm>
            <a:off x="685801" y="317984"/>
            <a:ext cx="54881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b="0" dirty="0">
                <a:latin typeface="Montserrat" panose="00000500000000000000" pitchFamily="50" charset="0"/>
              </a:rPr>
              <a:t>Síndrome de congestión pélvica</a:t>
            </a:r>
          </a:p>
        </p:txBody>
      </p:sp>
    </p:spTree>
    <p:extLst>
      <p:ext uri="{BB962C8B-B14F-4D97-AF65-F5344CB8AC3E}">
        <p14:creationId xmlns:p14="http://schemas.microsoft.com/office/powerpoint/2010/main" val="3046446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1990196"/>
            <a:ext cx="5257799" cy="1462669"/>
          </a:xfrm>
        </p:spPr>
        <p:txBody>
          <a:bodyPr>
            <a:normAutofit/>
          </a:bodyPr>
          <a:lstStyle/>
          <a:p>
            <a:r>
              <a:rPr lang="es-CO" sz="2400" dirty="0">
                <a:latin typeface="Montserrat" panose="00000500000000000000" pitchFamily="50" charset="0"/>
              </a:rPr>
              <a:t>Embolización (70-85%).</a:t>
            </a:r>
          </a:p>
          <a:p>
            <a:r>
              <a:rPr lang="es-CO" sz="2400" dirty="0">
                <a:latin typeface="Montserrat" panose="00000500000000000000" pitchFamily="50" charset="0"/>
              </a:rPr>
              <a:t>Ligadura venosa (75%).</a:t>
            </a:r>
          </a:p>
          <a:p>
            <a:r>
              <a:rPr lang="es-CO" sz="2400" dirty="0">
                <a:latin typeface="Montserrat" panose="00000500000000000000" pitchFamily="50" charset="0"/>
              </a:rPr>
              <a:t>Histerectomía.</a:t>
            </a:r>
          </a:p>
        </p:txBody>
      </p:sp>
      <p:pic>
        <p:nvPicPr>
          <p:cNvPr id="5" name="Imagen 4"/>
          <p:cNvPicPr>
            <a:picLocks noChangeAspect="1"/>
          </p:cNvPicPr>
          <p:nvPr/>
        </p:nvPicPr>
        <p:blipFill>
          <a:blip r:embed="rId3"/>
          <a:stretch>
            <a:fillRect/>
          </a:stretch>
        </p:blipFill>
        <p:spPr>
          <a:xfrm>
            <a:off x="7483049" y="294119"/>
            <a:ext cx="3065832" cy="3134881"/>
          </a:xfrm>
          <a:prstGeom prst="rect">
            <a:avLst/>
          </a:prstGeom>
        </p:spPr>
      </p:pic>
      <p:pic>
        <p:nvPicPr>
          <p:cNvPr id="6" name="Imagen 5"/>
          <p:cNvPicPr>
            <a:picLocks noChangeAspect="1"/>
          </p:cNvPicPr>
          <p:nvPr/>
        </p:nvPicPr>
        <p:blipFill>
          <a:blip r:embed="rId4"/>
          <a:stretch>
            <a:fillRect/>
          </a:stretch>
        </p:blipFill>
        <p:spPr>
          <a:xfrm>
            <a:off x="7054665" y="3713999"/>
            <a:ext cx="3941675" cy="2623006"/>
          </a:xfrm>
          <a:prstGeom prst="rect">
            <a:avLst/>
          </a:prstGeom>
        </p:spPr>
      </p:pic>
      <p:sp>
        <p:nvSpPr>
          <p:cNvPr id="10" name="Título 1">
            <a:extLst>
              <a:ext uri="{FF2B5EF4-FFF2-40B4-BE49-F238E27FC236}">
                <a16:creationId xmlns:a16="http://schemas.microsoft.com/office/drawing/2014/main" id="{3F2247B3-27C7-4050-BC89-2DCEF6C6043A}"/>
              </a:ext>
            </a:extLst>
          </p:cNvPr>
          <p:cNvSpPr txBox="1">
            <a:spLocks/>
          </p:cNvSpPr>
          <p:nvPr/>
        </p:nvSpPr>
        <p:spPr>
          <a:xfrm>
            <a:off x="685801" y="317984"/>
            <a:ext cx="54881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b="0" dirty="0">
                <a:latin typeface="Montserrat" panose="00000500000000000000" pitchFamily="50" charset="0"/>
              </a:rPr>
              <a:t>Síndrome de congestión pélvica</a:t>
            </a:r>
          </a:p>
        </p:txBody>
      </p:sp>
    </p:spTree>
    <p:extLst>
      <p:ext uri="{BB962C8B-B14F-4D97-AF65-F5344CB8AC3E}">
        <p14:creationId xmlns:p14="http://schemas.microsoft.com/office/powerpoint/2010/main" val="398202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4137837" cy="1325563"/>
          </a:xfrm>
        </p:spPr>
        <p:txBody>
          <a:bodyPr/>
          <a:lstStyle/>
          <a:p>
            <a:pPr algn="ctr"/>
            <a:r>
              <a:rPr lang="es-CO" b="0" dirty="0">
                <a:latin typeface="Montserrat" panose="00000500000000000000" pitchFamily="50" charset="0"/>
              </a:rPr>
              <a:t>Fisiopatología </a:t>
            </a:r>
          </a:p>
        </p:txBody>
      </p:sp>
      <p:graphicFrame>
        <p:nvGraphicFramePr>
          <p:cNvPr id="5" name="Diagrama 4"/>
          <p:cNvGraphicFramePr/>
          <p:nvPr>
            <p:extLst>
              <p:ext uri="{D42A27DB-BD31-4B8C-83A1-F6EECF244321}">
                <p14:modId xmlns:p14="http://schemas.microsoft.com/office/powerpoint/2010/main" val="4106196773"/>
              </p:ext>
            </p:extLst>
          </p:nvPr>
        </p:nvGraphicFramePr>
        <p:xfrm>
          <a:off x="2466151" y="1341325"/>
          <a:ext cx="9320132" cy="3224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4797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4658833" cy="1325563"/>
          </a:xfrm>
        </p:spPr>
        <p:txBody>
          <a:bodyPr/>
          <a:lstStyle/>
          <a:p>
            <a:pPr algn="ctr"/>
            <a:r>
              <a:rPr lang="es-CO" b="0" dirty="0">
                <a:latin typeface="Montserrat" panose="00000500000000000000" pitchFamily="50" charset="0"/>
              </a:rPr>
              <a:t>Neuralgia del pudendo</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2" y="2062715"/>
            <a:ext cx="10403956" cy="1853301"/>
          </a:xfrm>
        </p:spPr>
        <p:txBody>
          <a:bodyPr>
            <a:normAutofit/>
          </a:bodyPr>
          <a:lstStyle/>
          <a:p>
            <a:r>
              <a:rPr lang="es-CO" sz="2400" dirty="0">
                <a:latin typeface="Montserrat" panose="00000500000000000000" pitchFamily="50" charset="0"/>
              </a:rPr>
              <a:t>Condición neuropática dolorosa que involucra el dermatoma del nervio pudendo.</a:t>
            </a:r>
          </a:p>
          <a:p>
            <a:endParaRPr lang="es-CO" sz="2400" dirty="0">
              <a:latin typeface="Montserrat" panose="00000500000000000000" pitchFamily="50" charset="0"/>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2473" y="3229542"/>
            <a:ext cx="3467637" cy="3263333"/>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3079" y="3229542"/>
            <a:ext cx="3481331" cy="3276221"/>
          </a:xfrm>
          <a:prstGeom prst="rect">
            <a:avLst/>
          </a:prstGeom>
        </p:spPr>
      </p:pic>
    </p:spTree>
    <p:extLst>
      <p:ext uri="{BB962C8B-B14F-4D97-AF65-F5344CB8AC3E}">
        <p14:creationId xmlns:p14="http://schemas.microsoft.com/office/powerpoint/2010/main" val="2636984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924709826"/>
              </p:ext>
            </p:extLst>
          </p:nvPr>
        </p:nvGraphicFramePr>
        <p:xfrm>
          <a:off x="4855634" y="2271281"/>
          <a:ext cx="6923078" cy="4221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Resultado de imagen para mujer en cicl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53356" y="1787238"/>
            <a:ext cx="2560689" cy="1915727"/>
          </a:xfrm>
          <a:prstGeom prst="rect">
            <a:avLst/>
          </a:prstGeom>
          <a:extLst>
            <a:ext uri="{909E8E84-426E-40DD-AFC4-6F175D3DCCD1}">
              <a14:hiddenFill xmlns:a14="http://schemas.microsoft.com/office/drawing/2010/main">
                <a:solidFill>
                  <a:srgbClr val="FFFFFF"/>
                </a:solidFill>
              </a14:hiddenFill>
            </a:ext>
          </a:extLst>
        </p:spPr>
      </p:pic>
      <p:pic>
        <p:nvPicPr>
          <p:cNvPr id="7" name="Picture 2" descr="Resultado de imagen para parto instrumentad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61315" y="365125"/>
            <a:ext cx="3317397" cy="1658699"/>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1">
            <a:extLst>
              <a:ext uri="{FF2B5EF4-FFF2-40B4-BE49-F238E27FC236}">
                <a16:creationId xmlns:a16="http://schemas.microsoft.com/office/drawing/2014/main" id="{D3BDE9E9-982E-4558-9193-6EA90C4CB6F6}"/>
              </a:ext>
            </a:extLst>
          </p:cNvPr>
          <p:cNvSpPr>
            <a:spLocks noGrp="1"/>
          </p:cNvSpPr>
          <p:nvPr>
            <p:ph type="title"/>
          </p:nvPr>
        </p:nvSpPr>
        <p:spPr>
          <a:xfrm>
            <a:off x="838201" y="365125"/>
            <a:ext cx="4191000" cy="1325563"/>
          </a:xfrm>
        </p:spPr>
        <p:txBody>
          <a:bodyPr/>
          <a:lstStyle/>
          <a:p>
            <a:pPr algn="ctr"/>
            <a:r>
              <a:rPr lang="es-CO" b="0" dirty="0">
                <a:latin typeface="Montserrat" panose="00000500000000000000" pitchFamily="50" charset="0"/>
              </a:rPr>
              <a:t>Neuralgia del pudendo</a:t>
            </a:r>
          </a:p>
        </p:txBody>
      </p:sp>
    </p:spTree>
    <p:extLst>
      <p:ext uri="{BB962C8B-B14F-4D97-AF65-F5344CB8AC3E}">
        <p14:creationId xmlns:p14="http://schemas.microsoft.com/office/powerpoint/2010/main" val="2477275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p:cNvGraphicFramePr>
            <a:graphicFrameLocks/>
          </p:cNvGraphicFramePr>
          <p:nvPr>
            <p:extLst>
              <p:ext uri="{D42A27DB-BD31-4B8C-83A1-F6EECF244321}">
                <p14:modId xmlns:p14="http://schemas.microsoft.com/office/powerpoint/2010/main" val="2546851504"/>
              </p:ext>
            </p:extLst>
          </p:nvPr>
        </p:nvGraphicFramePr>
        <p:xfrm>
          <a:off x="1782782" y="1519618"/>
          <a:ext cx="10102644" cy="2900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1">
            <a:extLst>
              <a:ext uri="{FF2B5EF4-FFF2-40B4-BE49-F238E27FC236}">
                <a16:creationId xmlns:a16="http://schemas.microsoft.com/office/drawing/2014/main" id="{C7DE2376-7F92-4FEF-B2BD-8A660F78CF42}"/>
              </a:ext>
            </a:extLst>
          </p:cNvPr>
          <p:cNvSpPr>
            <a:spLocks noGrp="1"/>
          </p:cNvSpPr>
          <p:nvPr>
            <p:ph type="title"/>
          </p:nvPr>
        </p:nvSpPr>
        <p:spPr>
          <a:xfrm>
            <a:off x="838201" y="365125"/>
            <a:ext cx="4191000" cy="1325563"/>
          </a:xfrm>
        </p:spPr>
        <p:txBody>
          <a:bodyPr/>
          <a:lstStyle/>
          <a:p>
            <a:pPr algn="ctr"/>
            <a:r>
              <a:rPr lang="es-CO" b="0" dirty="0">
                <a:latin typeface="Montserrat" panose="00000500000000000000" pitchFamily="50" charset="0"/>
              </a:rPr>
              <a:t>Neuralgia del pudendo</a:t>
            </a:r>
          </a:p>
        </p:txBody>
      </p:sp>
    </p:spTree>
    <p:extLst>
      <p:ext uri="{BB962C8B-B14F-4D97-AF65-F5344CB8AC3E}">
        <p14:creationId xmlns:p14="http://schemas.microsoft.com/office/powerpoint/2010/main" val="122001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4287906392"/>
              </p:ext>
            </p:extLst>
          </p:nvPr>
        </p:nvGraphicFramePr>
        <p:xfrm>
          <a:off x="459437" y="2105721"/>
          <a:ext cx="11847359" cy="3504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1">
            <a:extLst>
              <a:ext uri="{FF2B5EF4-FFF2-40B4-BE49-F238E27FC236}">
                <a16:creationId xmlns:a16="http://schemas.microsoft.com/office/drawing/2014/main" id="{5CCB3212-A5D2-488A-9429-2A126886A476}"/>
              </a:ext>
            </a:extLst>
          </p:cNvPr>
          <p:cNvSpPr>
            <a:spLocks noGrp="1"/>
          </p:cNvSpPr>
          <p:nvPr>
            <p:ph type="title"/>
          </p:nvPr>
        </p:nvSpPr>
        <p:spPr>
          <a:xfrm>
            <a:off x="838201" y="365125"/>
            <a:ext cx="4191000" cy="1325563"/>
          </a:xfrm>
        </p:spPr>
        <p:txBody>
          <a:bodyPr/>
          <a:lstStyle/>
          <a:p>
            <a:pPr algn="ctr"/>
            <a:r>
              <a:rPr lang="es-CO" b="0" dirty="0">
                <a:latin typeface="Montserrat" panose="00000500000000000000" pitchFamily="50" charset="0"/>
              </a:rPr>
              <a:t>Neuralgia del pudendo</a:t>
            </a:r>
          </a:p>
        </p:txBody>
      </p:sp>
    </p:spTree>
    <p:extLst>
      <p:ext uri="{BB962C8B-B14F-4D97-AF65-F5344CB8AC3E}">
        <p14:creationId xmlns:p14="http://schemas.microsoft.com/office/powerpoint/2010/main" val="1627317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8394" y="2714829"/>
            <a:ext cx="3306346" cy="3057664"/>
          </a:xfrm>
          <a:prstGeom prst="rect">
            <a:avLst/>
          </a:prstGeom>
        </p:spPr>
      </p:pic>
      <p:sp>
        <p:nvSpPr>
          <p:cNvPr id="6" name="CuadroTexto 5"/>
          <p:cNvSpPr txBox="1"/>
          <p:nvPr/>
        </p:nvSpPr>
        <p:spPr>
          <a:xfrm>
            <a:off x="8638395" y="1978942"/>
            <a:ext cx="330634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2000" b="1" dirty="0">
                <a:ln w="0"/>
                <a:solidFill>
                  <a:srgbClr val="152B48"/>
                </a:solidFill>
                <a:latin typeface="Montserrat" panose="00000500000000000000" pitchFamily="50" charset="0"/>
              </a:rPr>
              <a:t>Fenómeno de </a:t>
            </a:r>
            <a:r>
              <a:rPr lang="es-CO" sz="2000" b="1" dirty="0" err="1">
                <a:ln w="0"/>
                <a:solidFill>
                  <a:srgbClr val="152B48"/>
                </a:solidFill>
                <a:latin typeface="Montserrat" panose="00000500000000000000" pitchFamily="50" charset="0"/>
              </a:rPr>
              <a:t>Valleix</a:t>
            </a:r>
            <a:endParaRPr lang="es-CO" sz="2000" b="1" dirty="0">
              <a:ln w="0"/>
              <a:solidFill>
                <a:srgbClr val="152B48"/>
              </a:solidFill>
              <a:latin typeface="Montserrat" panose="00000500000000000000" pitchFamily="50" charset="0"/>
            </a:endParaRPr>
          </a:p>
        </p:txBody>
      </p:sp>
      <p:pic>
        <p:nvPicPr>
          <p:cNvPr id="7" name="Picture 2" descr="CP1015129-05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4809139" y="2718091"/>
            <a:ext cx="3230695" cy="3054402"/>
          </a:xfrm>
          <a:prstGeom prst="rect">
            <a:avLst/>
          </a:prstGeom>
        </p:spPr>
      </p:pic>
      <p:sp>
        <p:nvSpPr>
          <p:cNvPr id="8" name="CuadroTexto 7"/>
          <p:cNvSpPr txBox="1"/>
          <p:nvPr/>
        </p:nvSpPr>
        <p:spPr>
          <a:xfrm>
            <a:off x="4809139" y="1978942"/>
            <a:ext cx="323069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CO" sz="2000" b="1" dirty="0">
                <a:ln w="0"/>
                <a:solidFill>
                  <a:srgbClr val="152B48"/>
                </a:solidFill>
                <a:latin typeface="Montserrat" panose="00000500000000000000" pitchFamily="50" charset="0"/>
              </a:rPr>
              <a:t>Pinprick</a:t>
            </a:r>
          </a:p>
        </p:txBody>
      </p:sp>
      <p:sp>
        <p:nvSpPr>
          <p:cNvPr id="12" name="Título 1">
            <a:extLst>
              <a:ext uri="{FF2B5EF4-FFF2-40B4-BE49-F238E27FC236}">
                <a16:creationId xmlns:a16="http://schemas.microsoft.com/office/drawing/2014/main" id="{1B26E7AC-139D-4424-B414-8837D8B10CA5}"/>
              </a:ext>
            </a:extLst>
          </p:cNvPr>
          <p:cNvSpPr>
            <a:spLocks noGrp="1"/>
          </p:cNvSpPr>
          <p:nvPr>
            <p:ph type="title"/>
          </p:nvPr>
        </p:nvSpPr>
        <p:spPr>
          <a:xfrm>
            <a:off x="838201" y="365125"/>
            <a:ext cx="4191000" cy="1325563"/>
          </a:xfrm>
        </p:spPr>
        <p:txBody>
          <a:bodyPr/>
          <a:lstStyle/>
          <a:p>
            <a:pPr algn="ctr"/>
            <a:r>
              <a:rPr lang="es-CO" b="0" dirty="0">
                <a:latin typeface="Montserrat" panose="00000500000000000000" pitchFamily="50" charset="0"/>
              </a:rPr>
              <a:t>Neuralgia del pudendo</a:t>
            </a:r>
          </a:p>
        </p:txBody>
      </p:sp>
    </p:spTree>
    <p:extLst>
      <p:ext uri="{BB962C8B-B14F-4D97-AF65-F5344CB8AC3E}">
        <p14:creationId xmlns:p14="http://schemas.microsoft.com/office/powerpoint/2010/main" val="2606648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3" y="1825625"/>
            <a:ext cx="5222727" cy="1973890"/>
          </a:xfrm>
        </p:spPr>
        <p:txBody>
          <a:bodyPr>
            <a:normAutofit/>
          </a:bodyPr>
          <a:lstStyle/>
          <a:p>
            <a:pPr>
              <a:lnSpc>
                <a:spcPct val="100000"/>
              </a:lnSpc>
            </a:pPr>
            <a:r>
              <a:rPr lang="es-CO" sz="2400" dirty="0">
                <a:latin typeface="Montserrat" panose="00000500000000000000" pitchFamily="50" charset="0"/>
              </a:rPr>
              <a:t>Manejo conservado.</a:t>
            </a:r>
          </a:p>
          <a:p>
            <a:pPr>
              <a:lnSpc>
                <a:spcPct val="100000"/>
              </a:lnSpc>
            </a:pPr>
            <a:r>
              <a:rPr lang="es-CO" sz="2400" dirty="0">
                <a:latin typeface="Montserrat" panose="00000500000000000000" pitchFamily="50" charset="0"/>
              </a:rPr>
              <a:t>Farmacológica.</a:t>
            </a:r>
          </a:p>
          <a:p>
            <a:pPr>
              <a:lnSpc>
                <a:spcPct val="100000"/>
              </a:lnSpc>
            </a:pPr>
            <a:r>
              <a:rPr lang="es-CO" sz="2400" dirty="0">
                <a:latin typeface="Montserrat" panose="00000500000000000000" pitchFamily="50" charset="0"/>
              </a:rPr>
              <a:t>Bloqueo pudendo.</a:t>
            </a:r>
          </a:p>
          <a:p>
            <a:pPr>
              <a:lnSpc>
                <a:spcPct val="100000"/>
              </a:lnSpc>
            </a:pPr>
            <a:r>
              <a:rPr lang="es-CO" sz="2400" dirty="0">
                <a:latin typeface="Montserrat" panose="00000500000000000000" pitchFamily="50" charset="0"/>
              </a:rPr>
              <a:t>Descompresión quirúrgica.</a:t>
            </a:r>
          </a:p>
          <a:p>
            <a:pPr>
              <a:lnSpc>
                <a:spcPct val="100000"/>
              </a:lnSpc>
            </a:pPr>
            <a:endParaRPr lang="es-CO" sz="2400" dirty="0">
              <a:latin typeface="Montserrat" panose="00000500000000000000" pitchFamily="50" charset="0"/>
            </a:endParaRPr>
          </a:p>
        </p:txBody>
      </p:sp>
      <p:pic>
        <p:nvPicPr>
          <p:cNvPr id="5" name="Imagen 4"/>
          <p:cNvPicPr>
            <a:picLocks noChangeAspect="1"/>
          </p:cNvPicPr>
          <p:nvPr/>
        </p:nvPicPr>
        <p:blipFill>
          <a:blip r:embed="rId3"/>
          <a:stretch>
            <a:fillRect/>
          </a:stretch>
        </p:blipFill>
        <p:spPr>
          <a:xfrm>
            <a:off x="6444729" y="1690689"/>
            <a:ext cx="4980795" cy="4221014"/>
          </a:xfrm>
          <a:prstGeom prst="rect">
            <a:avLst/>
          </a:prstGeom>
        </p:spPr>
      </p:pic>
      <p:sp>
        <p:nvSpPr>
          <p:cNvPr id="9" name="Título 1">
            <a:extLst>
              <a:ext uri="{FF2B5EF4-FFF2-40B4-BE49-F238E27FC236}">
                <a16:creationId xmlns:a16="http://schemas.microsoft.com/office/drawing/2014/main" id="{6515C1DF-4B93-4212-8781-C3C3B7EC9126}"/>
              </a:ext>
            </a:extLst>
          </p:cNvPr>
          <p:cNvSpPr>
            <a:spLocks noGrp="1"/>
          </p:cNvSpPr>
          <p:nvPr>
            <p:ph type="title"/>
          </p:nvPr>
        </p:nvSpPr>
        <p:spPr>
          <a:xfrm>
            <a:off x="838201" y="365125"/>
            <a:ext cx="4191000" cy="1325563"/>
          </a:xfrm>
        </p:spPr>
        <p:txBody>
          <a:bodyPr/>
          <a:lstStyle/>
          <a:p>
            <a:pPr algn="ctr"/>
            <a:r>
              <a:rPr lang="es-CO" b="0" dirty="0">
                <a:latin typeface="Montserrat" panose="00000500000000000000" pitchFamily="50" charset="0"/>
              </a:rPr>
              <a:t>Neuralgia del pudendo</a:t>
            </a:r>
          </a:p>
        </p:txBody>
      </p:sp>
    </p:spTree>
    <p:extLst>
      <p:ext uri="{BB962C8B-B14F-4D97-AF65-F5344CB8AC3E}">
        <p14:creationId xmlns:p14="http://schemas.microsoft.com/office/powerpoint/2010/main" val="3981945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1825625"/>
            <a:ext cx="6927111" cy="2090392"/>
          </a:xfrm>
        </p:spPr>
        <p:txBody>
          <a:bodyPr>
            <a:normAutofit/>
          </a:bodyPr>
          <a:lstStyle/>
          <a:p>
            <a:r>
              <a:rPr lang="es-CO" sz="2400" b="1" dirty="0">
                <a:latin typeface="Montserrat" panose="00000500000000000000" pitchFamily="50" charset="0"/>
              </a:rPr>
              <a:t>Medicamentos: </a:t>
            </a:r>
          </a:p>
          <a:p>
            <a:pPr marL="457200" indent="-457200">
              <a:buFont typeface="+mj-lt"/>
              <a:buAutoNum type="arabicPeriod"/>
            </a:pPr>
            <a:r>
              <a:rPr lang="es-CO" sz="2400" dirty="0">
                <a:latin typeface="Montserrat" panose="00000500000000000000" pitchFamily="50" charset="0"/>
              </a:rPr>
              <a:t>Pregabalina, gabapentina.</a:t>
            </a:r>
          </a:p>
          <a:p>
            <a:pPr marL="457200" indent="-457200">
              <a:buFont typeface="+mj-lt"/>
              <a:buAutoNum type="arabicPeriod"/>
            </a:pPr>
            <a:r>
              <a:rPr lang="es-CO" sz="2400" dirty="0" err="1">
                <a:latin typeface="Montserrat" panose="00000500000000000000" pitchFamily="50" charset="0"/>
              </a:rPr>
              <a:t>Tizanidina</a:t>
            </a:r>
            <a:r>
              <a:rPr lang="es-CO" sz="2400" dirty="0">
                <a:latin typeface="Montserrat" panose="00000500000000000000" pitchFamily="50" charset="0"/>
              </a:rPr>
              <a:t> y </a:t>
            </a:r>
            <a:r>
              <a:rPr lang="es-CO" sz="2400" dirty="0" err="1">
                <a:latin typeface="Montserrat" panose="00000500000000000000" pitchFamily="50" charset="0"/>
              </a:rPr>
              <a:t>ciclobenzaprina</a:t>
            </a:r>
            <a:r>
              <a:rPr lang="es-CO" sz="2400" dirty="0">
                <a:latin typeface="Montserrat" panose="00000500000000000000" pitchFamily="50" charset="0"/>
              </a:rPr>
              <a:t>.</a:t>
            </a:r>
          </a:p>
          <a:p>
            <a:pPr marL="457200" indent="-457200">
              <a:buFont typeface="+mj-lt"/>
              <a:buAutoNum type="arabicPeriod"/>
            </a:pPr>
            <a:r>
              <a:rPr lang="es-CO" sz="2400" dirty="0">
                <a:latin typeface="Montserrat" panose="00000500000000000000" pitchFamily="50" charset="0"/>
              </a:rPr>
              <a:t>Belladona, diazepam vaginal y opioides.</a:t>
            </a:r>
          </a:p>
          <a:p>
            <a:endParaRPr lang="es-CO" sz="2400" dirty="0">
              <a:latin typeface="Montserrat" panose="00000500000000000000" pitchFamily="50" charset="0"/>
            </a:endParaRPr>
          </a:p>
        </p:txBody>
      </p:sp>
      <p:sp>
        <p:nvSpPr>
          <p:cNvPr id="4" name="Marcador de contenido 3">
            <a:extLst>
              <a:ext uri="{FF2B5EF4-FFF2-40B4-BE49-F238E27FC236}">
                <a16:creationId xmlns:a16="http://schemas.microsoft.com/office/drawing/2014/main" id="{F7F2AF49-AC30-4DE3-A843-3437158D5656}"/>
              </a:ext>
            </a:extLst>
          </p:cNvPr>
          <p:cNvSpPr>
            <a:spLocks noGrp="1"/>
          </p:cNvSpPr>
          <p:nvPr>
            <p:ph idx="13"/>
          </p:nvPr>
        </p:nvSpPr>
        <p:spPr>
          <a:xfrm>
            <a:off x="5029200" y="3916017"/>
            <a:ext cx="6741041" cy="2814392"/>
          </a:xfrm>
        </p:spPr>
        <p:txBody>
          <a:bodyPr>
            <a:normAutofit/>
          </a:bodyPr>
          <a:lstStyle/>
          <a:p>
            <a:r>
              <a:rPr lang="es-CO" sz="2400" b="1" dirty="0">
                <a:latin typeface="Montserrat" panose="00000500000000000000" pitchFamily="50" charset="0"/>
              </a:rPr>
              <a:t>Terapia física: </a:t>
            </a:r>
          </a:p>
          <a:p>
            <a:pPr marL="457200" indent="-457200">
              <a:buFont typeface="+mj-lt"/>
              <a:buAutoNum type="arabicPeriod"/>
            </a:pPr>
            <a:r>
              <a:rPr lang="es-CO" sz="2400" dirty="0">
                <a:latin typeface="Montserrat" panose="00000500000000000000" pitchFamily="50" charset="0"/>
              </a:rPr>
              <a:t>Músculos del piso pélvico.</a:t>
            </a:r>
          </a:p>
          <a:p>
            <a:pPr marL="457200" indent="-457200">
              <a:buFont typeface="+mj-lt"/>
              <a:buAutoNum type="arabicPeriod"/>
            </a:pPr>
            <a:r>
              <a:rPr lang="es-CO" sz="2400" dirty="0" err="1">
                <a:latin typeface="Montserrat" panose="00000500000000000000" pitchFamily="50" charset="0"/>
              </a:rPr>
              <a:t>Biofeedback</a:t>
            </a:r>
            <a:r>
              <a:rPr lang="es-CO" sz="2400" dirty="0">
                <a:latin typeface="Montserrat" panose="00000500000000000000" pitchFamily="50" charset="0"/>
              </a:rPr>
              <a:t>.</a:t>
            </a:r>
          </a:p>
          <a:p>
            <a:pPr marL="457200" indent="-457200">
              <a:buFont typeface="+mj-lt"/>
              <a:buAutoNum type="arabicPeriod"/>
            </a:pPr>
            <a:r>
              <a:rPr lang="es-CO" sz="2400" dirty="0">
                <a:latin typeface="Montserrat" panose="00000500000000000000" pitchFamily="50" charset="0"/>
              </a:rPr>
              <a:t>Estimulación Eléctrica.</a:t>
            </a:r>
          </a:p>
          <a:p>
            <a:r>
              <a:rPr lang="es-CO" sz="2400" dirty="0">
                <a:latin typeface="Montserrat" panose="00000500000000000000" pitchFamily="50" charset="0"/>
              </a:rPr>
              <a:t>Inyección toxina </a:t>
            </a:r>
            <a:r>
              <a:rPr lang="es-CO" sz="2400" dirty="0" err="1">
                <a:latin typeface="Montserrat" panose="00000500000000000000" pitchFamily="50" charset="0"/>
              </a:rPr>
              <a:t>botox</a:t>
            </a:r>
            <a:r>
              <a:rPr lang="es-CO" sz="2400" dirty="0">
                <a:latin typeface="Montserrat" panose="00000500000000000000" pitchFamily="50" charset="0"/>
              </a:rPr>
              <a:t>.</a:t>
            </a:r>
          </a:p>
          <a:p>
            <a:r>
              <a:rPr lang="es-CO" sz="2400" dirty="0">
                <a:latin typeface="Montserrat" panose="00000500000000000000" pitchFamily="50" charset="0"/>
              </a:rPr>
              <a:t>Cojín.</a:t>
            </a:r>
          </a:p>
          <a:p>
            <a:endParaRPr lang="es-CO" sz="2400" dirty="0">
              <a:latin typeface="Montserrat" panose="00000500000000000000" pitchFamily="50" charset="0"/>
            </a:endParaRPr>
          </a:p>
        </p:txBody>
      </p:sp>
      <p:pic>
        <p:nvPicPr>
          <p:cNvPr id="5" name="Picture 2" descr="http://i58.photobucket.com/albums/g250/desolesjr/Family_People/Cushion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45317" y="449834"/>
            <a:ext cx="2538498" cy="227195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71166" y="449834"/>
            <a:ext cx="2696144" cy="2154391"/>
          </a:xfrm>
          <a:prstGeom prst="rect">
            <a:avLst/>
          </a:prstGeom>
        </p:spPr>
      </p:pic>
      <p:sp>
        <p:nvSpPr>
          <p:cNvPr id="10" name="Título 1">
            <a:extLst>
              <a:ext uri="{FF2B5EF4-FFF2-40B4-BE49-F238E27FC236}">
                <a16:creationId xmlns:a16="http://schemas.microsoft.com/office/drawing/2014/main" id="{3A37EA8A-1872-4988-B65F-88B8E0A5039B}"/>
              </a:ext>
            </a:extLst>
          </p:cNvPr>
          <p:cNvSpPr>
            <a:spLocks noGrp="1"/>
          </p:cNvSpPr>
          <p:nvPr>
            <p:ph type="title"/>
          </p:nvPr>
        </p:nvSpPr>
        <p:spPr>
          <a:xfrm>
            <a:off x="838201" y="365125"/>
            <a:ext cx="4191000" cy="1325563"/>
          </a:xfrm>
        </p:spPr>
        <p:txBody>
          <a:bodyPr/>
          <a:lstStyle/>
          <a:p>
            <a:pPr algn="ctr"/>
            <a:r>
              <a:rPr lang="es-CO" b="0" dirty="0">
                <a:latin typeface="Montserrat" panose="00000500000000000000" pitchFamily="50" charset="0"/>
              </a:rPr>
              <a:t>Neuralgia del pudendo</a:t>
            </a:r>
          </a:p>
        </p:txBody>
      </p:sp>
    </p:spTree>
    <p:extLst>
      <p:ext uri="{BB962C8B-B14F-4D97-AF65-F5344CB8AC3E}">
        <p14:creationId xmlns:p14="http://schemas.microsoft.com/office/powerpoint/2010/main" val="43808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Bloqueo-anestésico-del-nervio-pudend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6956" y="1801106"/>
            <a:ext cx="4161373" cy="3827610"/>
          </a:xfrm>
          <a:prstGeom prst="rect">
            <a:avLst/>
          </a:prstGeom>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69654" y="1674329"/>
            <a:ext cx="3156881" cy="4081164"/>
          </a:xfrm>
          <a:prstGeom prst="rect">
            <a:avLst/>
          </a:prstGeom>
          <a:noFill/>
          <a:ln w="9525">
            <a:noFill/>
            <a:miter lim="800000"/>
            <a:headEnd/>
            <a:tailEnd/>
          </a:ln>
        </p:spPr>
      </p:pic>
      <p:sp>
        <p:nvSpPr>
          <p:cNvPr id="10" name="Título 1">
            <a:extLst>
              <a:ext uri="{FF2B5EF4-FFF2-40B4-BE49-F238E27FC236}">
                <a16:creationId xmlns:a16="http://schemas.microsoft.com/office/drawing/2014/main" id="{7BF73414-A246-4136-BC23-F9B28C5960AE}"/>
              </a:ext>
            </a:extLst>
          </p:cNvPr>
          <p:cNvSpPr>
            <a:spLocks noGrp="1"/>
          </p:cNvSpPr>
          <p:nvPr>
            <p:ph type="title"/>
          </p:nvPr>
        </p:nvSpPr>
        <p:spPr>
          <a:xfrm>
            <a:off x="838201" y="365125"/>
            <a:ext cx="4191000" cy="1325563"/>
          </a:xfrm>
        </p:spPr>
        <p:txBody>
          <a:bodyPr/>
          <a:lstStyle/>
          <a:p>
            <a:pPr algn="ctr"/>
            <a:r>
              <a:rPr lang="es-CO" b="0" dirty="0">
                <a:latin typeface="Montserrat" panose="00000500000000000000" pitchFamily="50" charset="0"/>
              </a:rPr>
              <a:t>Neuralgia del pudendo</a:t>
            </a:r>
          </a:p>
        </p:txBody>
      </p:sp>
    </p:spTree>
    <p:extLst>
      <p:ext uri="{BB962C8B-B14F-4D97-AF65-F5344CB8AC3E}">
        <p14:creationId xmlns:p14="http://schemas.microsoft.com/office/powerpoint/2010/main" val="42013941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831454" cy="1325563"/>
          </a:xfrm>
        </p:spPr>
        <p:txBody>
          <a:bodyPr vert="horz" lIns="91440" tIns="45720" rIns="91440" bIns="45720" rtlCol="0" anchor="ctr">
            <a:normAutofit/>
          </a:bodyPr>
          <a:lstStyle/>
          <a:p>
            <a:pPr algn="ctr"/>
            <a:r>
              <a:rPr lang="es-CO" b="0" dirty="0">
                <a:latin typeface="Montserrat" panose="00000500000000000000" pitchFamily="50" charset="0"/>
              </a:rPr>
              <a:t>Síndrome miofascial</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993842" y="1975769"/>
            <a:ext cx="9245008" cy="1823746"/>
          </a:xfrm>
        </p:spPr>
        <p:txBody>
          <a:bodyPr>
            <a:normAutofit/>
          </a:bodyPr>
          <a:lstStyle/>
          <a:p>
            <a:r>
              <a:rPr lang="es-CO" sz="2400" dirty="0">
                <a:latin typeface="Montserrat" panose="00000500000000000000" pitchFamily="50" charset="0"/>
              </a:rPr>
              <a:t>Síndrome específico causado por la presencia de  puntos gatillo dentro de los músculos o su fascia .</a:t>
            </a:r>
          </a:p>
          <a:p>
            <a:endParaRPr lang="es-CO" sz="2400" dirty="0">
              <a:latin typeface="Montserrat" panose="00000500000000000000" pitchFamily="50" charset="0"/>
            </a:endParaRPr>
          </a:p>
        </p:txBody>
      </p:sp>
      <p:pic>
        <p:nvPicPr>
          <p:cNvPr id="5" name="Imagen 4"/>
          <p:cNvPicPr>
            <a:picLocks noChangeAspect="1"/>
          </p:cNvPicPr>
          <p:nvPr/>
        </p:nvPicPr>
        <p:blipFill>
          <a:blip r:embed="rId3"/>
          <a:stretch>
            <a:fillRect/>
          </a:stretch>
        </p:blipFill>
        <p:spPr>
          <a:xfrm>
            <a:off x="6096000" y="3297584"/>
            <a:ext cx="5102158" cy="2972008"/>
          </a:xfrm>
          <a:prstGeom prst="rect">
            <a:avLst/>
          </a:prstGeom>
        </p:spPr>
      </p:pic>
    </p:spTree>
    <p:extLst>
      <p:ext uri="{BB962C8B-B14F-4D97-AF65-F5344CB8AC3E}">
        <p14:creationId xmlns:p14="http://schemas.microsoft.com/office/powerpoint/2010/main" val="4088153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12868" y="3233228"/>
            <a:ext cx="3386670" cy="3504908"/>
          </a:xfrm>
          <a:prstGeom prst="rect">
            <a:avLst/>
          </a:prstGeom>
          <a:noFill/>
          <a:ln w="9525">
            <a:noFill/>
            <a:miter lim="800000"/>
            <a:headEnd/>
            <a:tailEnd/>
          </a:ln>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3214" y="1690688"/>
            <a:ext cx="4305571" cy="2410151"/>
          </a:xfrm>
          <a:prstGeom prst="rect">
            <a:avLst/>
          </a:prstGeom>
        </p:spPr>
      </p:pic>
      <p:sp>
        <p:nvSpPr>
          <p:cNvPr id="10" name="Título 1">
            <a:extLst>
              <a:ext uri="{FF2B5EF4-FFF2-40B4-BE49-F238E27FC236}">
                <a16:creationId xmlns:a16="http://schemas.microsoft.com/office/drawing/2014/main" id="{B094EDEC-324F-4F3D-B1EB-BE0BC857C3BF}"/>
              </a:ext>
            </a:extLst>
          </p:cNvPr>
          <p:cNvSpPr>
            <a:spLocks noGrp="1"/>
          </p:cNvSpPr>
          <p:nvPr>
            <p:ph type="title"/>
          </p:nvPr>
        </p:nvSpPr>
        <p:spPr>
          <a:xfrm>
            <a:off x="838200" y="365125"/>
            <a:ext cx="3831454" cy="1325563"/>
          </a:xfrm>
        </p:spPr>
        <p:txBody>
          <a:bodyPr vert="horz" lIns="91440" tIns="45720" rIns="91440" bIns="45720" rtlCol="0" anchor="ctr">
            <a:normAutofit/>
          </a:bodyPr>
          <a:lstStyle/>
          <a:p>
            <a:pPr algn="ctr"/>
            <a:r>
              <a:rPr lang="es-CO" b="0" dirty="0">
                <a:latin typeface="Montserrat" panose="00000500000000000000" pitchFamily="50" charset="0"/>
              </a:rPr>
              <a:t>Síndrome miofascial</a:t>
            </a:r>
          </a:p>
        </p:txBody>
      </p:sp>
    </p:spTree>
    <p:extLst>
      <p:ext uri="{BB962C8B-B14F-4D97-AF65-F5344CB8AC3E}">
        <p14:creationId xmlns:p14="http://schemas.microsoft.com/office/powerpoint/2010/main" val="321015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4159102" cy="1325563"/>
          </a:xfrm>
        </p:spPr>
        <p:txBody>
          <a:bodyPr vert="horz" lIns="91440" tIns="45720" rIns="91440" bIns="45720" rtlCol="0" anchor="ctr">
            <a:normAutofit/>
          </a:bodyPr>
          <a:lstStyle/>
          <a:p>
            <a:r>
              <a:rPr lang="es-CO" b="0" dirty="0">
                <a:latin typeface="Montserrat" panose="00000500000000000000" pitchFamily="50" charset="0"/>
              </a:rPr>
              <a:t>Fisiopatología </a:t>
            </a:r>
          </a:p>
        </p:txBody>
      </p:sp>
      <p:sp>
        <p:nvSpPr>
          <p:cNvPr id="5" name="CuadroTexto 4"/>
          <p:cNvSpPr txBox="1"/>
          <p:nvPr/>
        </p:nvSpPr>
        <p:spPr>
          <a:xfrm>
            <a:off x="4890977" y="1802580"/>
            <a:ext cx="6915457"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3200" dirty="0">
                <a:ln w="0"/>
                <a:solidFill>
                  <a:srgbClr val="152B48"/>
                </a:solidFill>
                <a:latin typeface="Montserrat" panose="02000505000000020004"/>
              </a:rPr>
              <a:t>Hipersensibilización central, lo que genera estrés fisiológico, esto explica dolor ante no estímulos dolorosos como la alodinia e hiperalgesia. Esto explica el dolor en endometriosis a pesar de un adecuado manejo.</a:t>
            </a:r>
          </a:p>
        </p:txBody>
      </p:sp>
    </p:spTree>
    <p:extLst>
      <p:ext uri="{BB962C8B-B14F-4D97-AF65-F5344CB8AC3E}">
        <p14:creationId xmlns:p14="http://schemas.microsoft.com/office/powerpoint/2010/main" val="34883444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1 Marcador de contenido" descr="flexibilidad01.gif"/>
          <p:cNvPicPr>
            <a:picLocks noChangeAspect="1"/>
          </p:cNvPicPr>
          <p:nvPr/>
        </p:nvPicPr>
        <p:blipFill>
          <a:blip r:embed="rId3" cstate="print"/>
          <a:stretch>
            <a:fillRect/>
          </a:stretch>
        </p:blipFill>
        <p:spPr>
          <a:xfrm>
            <a:off x="1543774" y="1722474"/>
            <a:ext cx="9363458" cy="2077041"/>
          </a:xfrm>
          <a:prstGeom prst="rect">
            <a:avLst/>
          </a:prstGeom>
        </p:spPr>
      </p:pic>
      <p:pic>
        <p:nvPicPr>
          <p:cNvPr id="6" name="5 Marcador de contenido" descr="maxresdefaul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6101" y="4179462"/>
            <a:ext cx="4367090" cy="2456487"/>
          </a:xfrm>
          <a:prstGeom prst="rect">
            <a:avLst/>
          </a:prstGeom>
        </p:spPr>
      </p:pic>
      <p:sp>
        <p:nvSpPr>
          <p:cNvPr id="10" name="Título 1">
            <a:extLst>
              <a:ext uri="{FF2B5EF4-FFF2-40B4-BE49-F238E27FC236}">
                <a16:creationId xmlns:a16="http://schemas.microsoft.com/office/drawing/2014/main" id="{74ABAF7A-B391-40C9-A8F5-1240E45AA0EB}"/>
              </a:ext>
            </a:extLst>
          </p:cNvPr>
          <p:cNvSpPr>
            <a:spLocks noGrp="1"/>
          </p:cNvSpPr>
          <p:nvPr>
            <p:ph type="title"/>
          </p:nvPr>
        </p:nvSpPr>
        <p:spPr>
          <a:xfrm>
            <a:off x="838200" y="205636"/>
            <a:ext cx="3831454" cy="1325563"/>
          </a:xfrm>
        </p:spPr>
        <p:txBody>
          <a:bodyPr vert="horz" lIns="91440" tIns="45720" rIns="91440" bIns="45720" rtlCol="0" anchor="ctr">
            <a:normAutofit/>
          </a:bodyPr>
          <a:lstStyle/>
          <a:p>
            <a:pPr algn="ctr"/>
            <a:r>
              <a:rPr lang="es-CO" b="0" dirty="0">
                <a:latin typeface="Montserrat" panose="00000500000000000000" pitchFamily="50" charset="0"/>
              </a:rPr>
              <a:t>Síndrome miofascial</a:t>
            </a:r>
          </a:p>
        </p:txBody>
      </p:sp>
    </p:spTree>
    <p:extLst>
      <p:ext uri="{BB962C8B-B14F-4D97-AF65-F5344CB8AC3E}">
        <p14:creationId xmlns:p14="http://schemas.microsoft.com/office/powerpoint/2010/main" val="834812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0" y="1551111"/>
            <a:ext cx="6842051" cy="2090392"/>
          </a:xfrm>
        </p:spPr>
        <p:txBody>
          <a:bodyPr>
            <a:normAutofit/>
          </a:bodyPr>
          <a:lstStyle/>
          <a:p>
            <a:r>
              <a:rPr lang="es-CO" sz="2400" dirty="0">
                <a:latin typeface="Montserrat" panose="00000500000000000000" pitchFamily="50" charset="0"/>
              </a:rPr>
              <a:t>Dolor o parestesias en la región inguinal o púbica superior.</a:t>
            </a:r>
          </a:p>
          <a:p>
            <a:r>
              <a:rPr lang="es-CO" sz="2400" dirty="0">
                <a:latin typeface="Montserrat" panose="00000500000000000000" pitchFamily="50" charset="0"/>
              </a:rPr>
              <a:t>Daño mecánico en una cirugía.</a:t>
            </a:r>
          </a:p>
          <a:p>
            <a:r>
              <a:rPr lang="es-CO" sz="2400" dirty="0">
                <a:latin typeface="Montserrat" panose="00000500000000000000" pitchFamily="50" charset="0"/>
              </a:rPr>
              <a:t>Síndrome del nervio fronterizo: cuando es por cualquiera de los tres.</a:t>
            </a:r>
          </a:p>
          <a:p>
            <a:endParaRPr lang="es-CO" sz="2400" dirty="0">
              <a:latin typeface="Montserrat" panose="00000500000000000000" pitchFamily="50" charset="0"/>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4888" y="2046654"/>
            <a:ext cx="4096894" cy="4378651"/>
          </a:xfrm>
          <a:prstGeom prst="rect">
            <a:avLst/>
          </a:prstGeom>
        </p:spPr>
      </p:pic>
      <p:sp>
        <p:nvSpPr>
          <p:cNvPr id="7" name="Título 1">
            <a:extLst>
              <a:ext uri="{FF2B5EF4-FFF2-40B4-BE49-F238E27FC236}">
                <a16:creationId xmlns:a16="http://schemas.microsoft.com/office/drawing/2014/main" id="{B0A267A6-F6CF-42D4-9D80-FE75DC657785}"/>
              </a:ext>
            </a:extLst>
          </p:cNvPr>
          <p:cNvSpPr txBox="1">
            <a:spLocks/>
          </p:cNvSpPr>
          <p:nvPr/>
        </p:nvSpPr>
        <p:spPr>
          <a:xfrm>
            <a:off x="480352" y="45456"/>
            <a:ext cx="8378603" cy="1612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sz="4000" b="0" dirty="0">
                <a:latin typeface="Montserrat" panose="00000500000000000000" pitchFamily="50" charset="0"/>
              </a:rPr>
              <a:t>Neuralgia ilioinguinal, iliohipogástrico y genitofemoral</a:t>
            </a:r>
          </a:p>
        </p:txBody>
      </p:sp>
    </p:spTree>
    <p:extLst>
      <p:ext uri="{BB962C8B-B14F-4D97-AF65-F5344CB8AC3E}">
        <p14:creationId xmlns:p14="http://schemas.microsoft.com/office/powerpoint/2010/main" val="520641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0" y="1551111"/>
            <a:ext cx="6842051" cy="2090392"/>
          </a:xfrm>
        </p:spPr>
        <p:txBody>
          <a:bodyPr>
            <a:normAutofit/>
          </a:bodyPr>
          <a:lstStyle/>
          <a:p>
            <a:r>
              <a:rPr lang="es-CO" sz="2400" dirty="0">
                <a:latin typeface="Montserrat" panose="00000500000000000000" pitchFamily="50" charset="0"/>
              </a:rPr>
              <a:t>Dolor o parestesias en la región inguinal o púbica superior.</a:t>
            </a:r>
          </a:p>
          <a:p>
            <a:r>
              <a:rPr lang="es-CO" sz="2400" dirty="0">
                <a:latin typeface="Montserrat" panose="00000500000000000000" pitchFamily="50" charset="0"/>
              </a:rPr>
              <a:t>Daño mecánico en una cirugía.</a:t>
            </a:r>
          </a:p>
          <a:p>
            <a:r>
              <a:rPr lang="es-CO" sz="2400" dirty="0">
                <a:latin typeface="Montserrat" panose="00000500000000000000" pitchFamily="50" charset="0"/>
              </a:rPr>
              <a:t>Síndrome del nervio fronterizo: cuando es por cualquiera de los tres.</a:t>
            </a:r>
          </a:p>
          <a:p>
            <a:endParaRPr lang="es-CO" sz="2400" dirty="0">
              <a:latin typeface="Montserrat" panose="00000500000000000000" pitchFamily="50" charset="0"/>
            </a:endParaRPr>
          </a:p>
        </p:txBody>
      </p:sp>
      <p:sp>
        <p:nvSpPr>
          <p:cNvPr id="7" name="Título 1">
            <a:extLst>
              <a:ext uri="{FF2B5EF4-FFF2-40B4-BE49-F238E27FC236}">
                <a16:creationId xmlns:a16="http://schemas.microsoft.com/office/drawing/2014/main" id="{B0A267A6-F6CF-42D4-9D80-FE75DC657785}"/>
              </a:ext>
            </a:extLst>
          </p:cNvPr>
          <p:cNvSpPr txBox="1">
            <a:spLocks/>
          </p:cNvSpPr>
          <p:nvPr/>
        </p:nvSpPr>
        <p:spPr>
          <a:xfrm>
            <a:off x="480352" y="45456"/>
            <a:ext cx="8378603" cy="1612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sz="4000" b="0" dirty="0">
                <a:latin typeface="Montserrat" panose="00000500000000000000" pitchFamily="50" charset="0"/>
              </a:rPr>
              <a:t>Neuralgia ilioinguinal, iliohipogástrico y genitofemoral</a:t>
            </a:r>
          </a:p>
        </p:txBody>
      </p:sp>
      <p:pic>
        <p:nvPicPr>
          <p:cNvPr id="6" name="Picture 6" descr="Resultado de imagen para nervio genitofemoral">
            <a:extLst>
              <a:ext uri="{FF2B5EF4-FFF2-40B4-BE49-F238E27FC236}">
                <a16:creationId xmlns:a16="http://schemas.microsoft.com/office/drawing/2014/main" id="{7ACAA62F-E73E-4328-BF16-591DBFB1784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190433" y="1838955"/>
            <a:ext cx="3895242" cy="4434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212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4784651" y="2243470"/>
            <a:ext cx="6964326" cy="3487479"/>
          </a:xfrm>
        </p:spPr>
        <p:txBody>
          <a:bodyPr>
            <a:normAutofit/>
          </a:bodyPr>
          <a:lstStyle/>
          <a:p>
            <a:pPr>
              <a:lnSpc>
                <a:spcPct val="100000"/>
              </a:lnSpc>
            </a:pPr>
            <a:r>
              <a:rPr lang="es-CO" sz="2400" dirty="0">
                <a:latin typeface="Montserrat" panose="00000500000000000000" pitchFamily="50" charset="0"/>
              </a:rPr>
              <a:t>Clínica. </a:t>
            </a:r>
          </a:p>
          <a:p>
            <a:pPr>
              <a:lnSpc>
                <a:spcPct val="100000"/>
              </a:lnSpc>
            </a:pPr>
            <a:r>
              <a:rPr lang="es-CO" sz="2400" dirty="0">
                <a:latin typeface="Montserrat" panose="00000500000000000000" pitchFamily="50" charset="0"/>
              </a:rPr>
              <a:t>Neurografía por RM del plexo lumbosacro.</a:t>
            </a:r>
          </a:p>
          <a:p>
            <a:pPr>
              <a:lnSpc>
                <a:spcPct val="100000"/>
              </a:lnSpc>
            </a:pPr>
            <a:r>
              <a:rPr lang="es-CO" sz="2400" dirty="0">
                <a:latin typeface="Montserrat" panose="00000500000000000000" pitchFamily="50" charset="0"/>
              </a:rPr>
              <a:t>Electromiografía para determinar candidatos a </a:t>
            </a:r>
            <a:r>
              <a:rPr lang="es-CO" sz="2400" dirty="0" err="1">
                <a:latin typeface="Montserrat" panose="00000500000000000000" pitchFamily="50" charset="0"/>
              </a:rPr>
              <a:t>neurectomía</a:t>
            </a:r>
            <a:r>
              <a:rPr lang="es-CO" sz="2400" dirty="0">
                <a:latin typeface="Montserrat" panose="00000500000000000000" pitchFamily="50" charset="0"/>
              </a:rPr>
              <a:t> o </a:t>
            </a:r>
            <a:r>
              <a:rPr lang="es-CO" sz="2400" dirty="0" err="1">
                <a:latin typeface="Montserrat" panose="00000500000000000000" pitchFamily="50" charset="0"/>
              </a:rPr>
              <a:t>neurolisis</a:t>
            </a:r>
            <a:r>
              <a:rPr lang="es-CO" sz="2400" dirty="0">
                <a:latin typeface="Montserrat" panose="00000500000000000000" pitchFamily="50" charset="0"/>
              </a:rPr>
              <a:t> en casos de neuralgia ilioinguinal.</a:t>
            </a:r>
          </a:p>
          <a:p>
            <a:pPr>
              <a:lnSpc>
                <a:spcPct val="100000"/>
              </a:lnSpc>
            </a:pPr>
            <a:r>
              <a:rPr lang="es-CO" sz="2400" dirty="0">
                <a:latin typeface="Montserrat" panose="00000500000000000000" pitchFamily="50" charset="0"/>
              </a:rPr>
              <a:t>Potenciales evocados para diagnosticar la rama cutánea lateral del nervio iliohipogástrico.</a:t>
            </a:r>
          </a:p>
        </p:txBody>
      </p:sp>
      <p:sp>
        <p:nvSpPr>
          <p:cNvPr id="10" name="Título 1">
            <a:extLst>
              <a:ext uri="{FF2B5EF4-FFF2-40B4-BE49-F238E27FC236}">
                <a16:creationId xmlns:a16="http://schemas.microsoft.com/office/drawing/2014/main" id="{03EF42EB-B8F9-44B4-8280-8E926016334C}"/>
              </a:ext>
            </a:extLst>
          </p:cNvPr>
          <p:cNvSpPr txBox="1">
            <a:spLocks/>
          </p:cNvSpPr>
          <p:nvPr/>
        </p:nvSpPr>
        <p:spPr>
          <a:xfrm>
            <a:off x="480352" y="45456"/>
            <a:ext cx="8378603" cy="1612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sz="4000" b="0" dirty="0">
                <a:latin typeface="Montserrat" panose="00000500000000000000" pitchFamily="50" charset="0"/>
              </a:rPr>
              <a:t>Neuralgia ilioinguinal, iliohipogástrico y genitofemoral</a:t>
            </a:r>
          </a:p>
        </p:txBody>
      </p:sp>
    </p:spTree>
    <p:extLst>
      <p:ext uri="{BB962C8B-B14F-4D97-AF65-F5344CB8AC3E}">
        <p14:creationId xmlns:p14="http://schemas.microsoft.com/office/powerpoint/2010/main" val="855649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1738532"/>
            <a:ext cx="6278525" cy="2090392"/>
          </a:xfrm>
        </p:spPr>
        <p:txBody>
          <a:bodyPr>
            <a:normAutofit fontScale="92500" lnSpcReduction="10000"/>
          </a:bodyPr>
          <a:lstStyle/>
          <a:p>
            <a:r>
              <a:rPr lang="es-CO" sz="2400" dirty="0">
                <a:latin typeface="Montserrat" panose="00000500000000000000" pitchFamily="50" charset="0"/>
              </a:rPr>
              <a:t>Anestésicos tópicos.</a:t>
            </a:r>
          </a:p>
          <a:p>
            <a:r>
              <a:rPr lang="pt-BR" sz="2400" dirty="0" err="1">
                <a:latin typeface="Montserrat" panose="00000500000000000000" pitchFamily="50" charset="0"/>
              </a:rPr>
              <a:t>Pregabalina</a:t>
            </a:r>
            <a:r>
              <a:rPr lang="pt-BR" sz="2400" dirty="0">
                <a:latin typeface="Montserrat" panose="00000500000000000000" pitchFamily="50" charset="0"/>
              </a:rPr>
              <a:t>, ADT, </a:t>
            </a:r>
            <a:r>
              <a:rPr lang="pt-BR" sz="2400" dirty="0" err="1">
                <a:latin typeface="Montserrat" panose="00000500000000000000" pitchFamily="50" charset="0"/>
              </a:rPr>
              <a:t>gabapentina</a:t>
            </a:r>
            <a:r>
              <a:rPr lang="pt-BR" sz="2400" dirty="0">
                <a:latin typeface="Montserrat" panose="00000500000000000000" pitchFamily="50" charset="0"/>
              </a:rPr>
              <a:t>, ISRS, AINEs.</a:t>
            </a:r>
          </a:p>
          <a:p>
            <a:r>
              <a:rPr lang="es-CO" sz="2400" dirty="0">
                <a:latin typeface="Montserrat" panose="00000500000000000000" pitchFamily="50" charset="0"/>
              </a:rPr>
              <a:t>Bloqueo o ablación por radiofrecuencia.</a:t>
            </a:r>
          </a:p>
          <a:p>
            <a:r>
              <a:rPr lang="es-CO" sz="2400" dirty="0">
                <a:latin typeface="Montserrat" panose="00000500000000000000" pitchFamily="50" charset="0"/>
              </a:rPr>
              <a:t>Cirugía: 6 - 12 tratamiento sin mejoría (</a:t>
            </a:r>
            <a:r>
              <a:rPr lang="es-CO" sz="2400" dirty="0" err="1">
                <a:latin typeface="Montserrat" panose="00000500000000000000" pitchFamily="50" charset="0"/>
              </a:rPr>
              <a:t>neurectomía</a:t>
            </a:r>
            <a:r>
              <a:rPr lang="es-CO" sz="2400" dirty="0">
                <a:latin typeface="Montserrat" panose="00000500000000000000" pitchFamily="50" charset="0"/>
              </a:rPr>
              <a:t> retroperitoneal).</a:t>
            </a:r>
          </a:p>
          <a:p>
            <a:endParaRPr lang="es-CO" sz="2400" dirty="0">
              <a:latin typeface="Montserrat" panose="00000500000000000000" pitchFamily="50" charset="0"/>
            </a:endParaRPr>
          </a:p>
        </p:txBody>
      </p:sp>
      <p:pic>
        <p:nvPicPr>
          <p:cNvPr id="5" name="3 Marcador de contenido" descr="Tya15.jpg"/>
          <p:cNvPicPr>
            <a:picLocks noChangeAspect="1"/>
          </p:cNvPicPr>
          <p:nvPr/>
        </p:nvPicPr>
        <p:blipFill>
          <a:blip r:embed="rId3" cstate="print"/>
          <a:stretch>
            <a:fillRect/>
          </a:stretch>
        </p:blipFill>
        <p:spPr>
          <a:xfrm>
            <a:off x="7143614" y="2360213"/>
            <a:ext cx="4623774" cy="3447785"/>
          </a:xfrm>
          <a:prstGeom prst="rect">
            <a:avLst/>
          </a:prstGeom>
        </p:spPr>
      </p:pic>
      <p:sp>
        <p:nvSpPr>
          <p:cNvPr id="9" name="Título 1">
            <a:extLst>
              <a:ext uri="{FF2B5EF4-FFF2-40B4-BE49-F238E27FC236}">
                <a16:creationId xmlns:a16="http://schemas.microsoft.com/office/drawing/2014/main" id="{294A3593-0C04-4C6B-83DC-66F91B8A577E}"/>
              </a:ext>
            </a:extLst>
          </p:cNvPr>
          <p:cNvSpPr txBox="1">
            <a:spLocks/>
          </p:cNvSpPr>
          <p:nvPr/>
        </p:nvSpPr>
        <p:spPr>
          <a:xfrm>
            <a:off x="480352" y="45456"/>
            <a:ext cx="8378603" cy="1612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pPr algn="ctr"/>
            <a:r>
              <a:rPr lang="es-CO" sz="4000" b="0" dirty="0">
                <a:latin typeface="Montserrat" panose="00000500000000000000" pitchFamily="50" charset="0"/>
              </a:rPr>
              <a:t>Neuralgia ilioinguinal, iliohipogástrico y genitofemoral</a:t>
            </a:r>
          </a:p>
        </p:txBody>
      </p:sp>
    </p:spTree>
    <p:extLst>
      <p:ext uri="{BB962C8B-B14F-4D97-AF65-F5344CB8AC3E}">
        <p14:creationId xmlns:p14="http://schemas.microsoft.com/office/powerpoint/2010/main" val="33039559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4031512" cy="1325563"/>
          </a:xfrm>
        </p:spPr>
        <p:txBody>
          <a:bodyPr/>
          <a:lstStyle/>
          <a:p>
            <a:pPr algn="ctr"/>
            <a:r>
              <a:rPr lang="es-CO" b="0" dirty="0">
                <a:latin typeface="Montserrat" panose="00000500000000000000" pitchFamily="50" charset="0"/>
              </a:rPr>
              <a:t>Vulvodinia</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5801" y="1825624"/>
            <a:ext cx="5410199" cy="1603376"/>
          </a:xfrm>
        </p:spPr>
        <p:txBody>
          <a:bodyPr>
            <a:normAutofit/>
          </a:bodyPr>
          <a:lstStyle/>
          <a:p>
            <a:r>
              <a:rPr lang="es-CO" sz="2400" dirty="0">
                <a:latin typeface="Montserrat" panose="00000500000000000000" pitchFamily="50" charset="0"/>
              </a:rPr>
              <a:t>Vulvodinia : dolor crónico en el área vulvar sin causa reconocida.</a:t>
            </a:r>
          </a:p>
          <a:p>
            <a:endParaRPr lang="es-CO" sz="2400" dirty="0">
              <a:latin typeface="Montserrat" panose="00000500000000000000" pitchFamily="50" charset="0"/>
            </a:endParaRPr>
          </a:p>
        </p:txBody>
      </p:sp>
      <p:pic>
        <p:nvPicPr>
          <p:cNvPr id="5" name="Imagen 4"/>
          <p:cNvPicPr>
            <a:picLocks noChangeAspect="1"/>
          </p:cNvPicPr>
          <p:nvPr/>
        </p:nvPicPr>
        <p:blipFill>
          <a:blip r:embed="rId3"/>
          <a:stretch>
            <a:fillRect/>
          </a:stretch>
        </p:blipFill>
        <p:spPr>
          <a:xfrm>
            <a:off x="7254973" y="3429000"/>
            <a:ext cx="4123604" cy="3084990"/>
          </a:xfrm>
          <a:prstGeom prst="rect">
            <a:avLst/>
          </a:prstGeom>
        </p:spPr>
      </p:pic>
      <p:graphicFrame>
        <p:nvGraphicFramePr>
          <p:cNvPr id="7" name="Diagrama 6"/>
          <p:cNvGraphicFramePr/>
          <p:nvPr>
            <p:extLst>
              <p:ext uri="{D42A27DB-BD31-4B8C-83A1-F6EECF244321}">
                <p14:modId xmlns:p14="http://schemas.microsoft.com/office/powerpoint/2010/main" val="1080909132"/>
              </p:ext>
            </p:extLst>
          </p:nvPr>
        </p:nvGraphicFramePr>
        <p:xfrm>
          <a:off x="6632936" y="1486294"/>
          <a:ext cx="5367678" cy="1942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49930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30698" y="40214"/>
            <a:ext cx="4723128" cy="3029061"/>
          </a:xfrm>
          <a:prstGeom prst="rect">
            <a:avLst/>
          </a:prstGeom>
        </p:spPr>
      </p:pic>
      <p:pic>
        <p:nvPicPr>
          <p:cNvPr id="6" name="Imagen 5"/>
          <p:cNvPicPr>
            <a:picLocks noChangeAspect="1"/>
          </p:cNvPicPr>
          <p:nvPr/>
        </p:nvPicPr>
        <p:blipFill>
          <a:blip r:embed="rId4"/>
          <a:stretch>
            <a:fillRect/>
          </a:stretch>
        </p:blipFill>
        <p:spPr>
          <a:xfrm>
            <a:off x="5006652" y="3308651"/>
            <a:ext cx="3558217" cy="3434298"/>
          </a:xfrm>
          <a:prstGeom prst="rect">
            <a:avLst/>
          </a:prstGeom>
        </p:spPr>
      </p:pic>
      <p:sp>
        <p:nvSpPr>
          <p:cNvPr id="10" name="Título 1">
            <a:extLst>
              <a:ext uri="{FF2B5EF4-FFF2-40B4-BE49-F238E27FC236}">
                <a16:creationId xmlns:a16="http://schemas.microsoft.com/office/drawing/2014/main" id="{6697715E-CB9F-4739-A6E4-BD6303A6E1AB}"/>
              </a:ext>
            </a:extLst>
          </p:cNvPr>
          <p:cNvSpPr>
            <a:spLocks noGrp="1"/>
          </p:cNvSpPr>
          <p:nvPr>
            <p:ph type="title"/>
          </p:nvPr>
        </p:nvSpPr>
        <p:spPr>
          <a:xfrm>
            <a:off x="838200" y="365125"/>
            <a:ext cx="4031512" cy="1325563"/>
          </a:xfrm>
        </p:spPr>
        <p:txBody>
          <a:bodyPr/>
          <a:lstStyle/>
          <a:p>
            <a:pPr algn="ctr"/>
            <a:r>
              <a:rPr lang="es-CO" b="0" dirty="0">
                <a:latin typeface="Montserrat" panose="00000500000000000000" pitchFamily="50" charset="0"/>
              </a:rPr>
              <a:t>Vulvodinia</a:t>
            </a:r>
          </a:p>
        </p:txBody>
      </p:sp>
    </p:spTree>
    <p:extLst>
      <p:ext uri="{BB962C8B-B14F-4D97-AF65-F5344CB8AC3E}">
        <p14:creationId xmlns:p14="http://schemas.microsoft.com/office/powerpoint/2010/main" val="1412015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9"/>
          <p:cNvGraphicFramePr>
            <a:graphicFrameLocks/>
          </p:cNvGraphicFramePr>
          <p:nvPr>
            <p:extLst>
              <p:ext uri="{D42A27DB-BD31-4B8C-83A1-F6EECF244321}">
                <p14:modId xmlns:p14="http://schemas.microsoft.com/office/powerpoint/2010/main" val="3687880042"/>
              </p:ext>
            </p:extLst>
          </p:nvPr>
        </p:nvGraphicFramePr>
        <p:xfrm>
          <a:off x="4868244" y="87957"/>
          <a:ext cx="7080950" cy="649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ítulo 1">
            <a:extLst>
              <a:ext uri="{FF2B5EF4-FFF2-40B4-BE49-F238E27FC236}">
                <a16:creationId xmlns:a16="http://schemas.microsoft.com/office/drawing/2014/main" id="{F3FCF76D-BBD0-4ED2-A2BA-C38E6CDF51B5}"/>
              </a:ext>
            </a:extLst>
          </p:cNvPr>
          <p:cNvSpPr>
            <a:spLocks noGrp="1"/>
          </p:cNvSpPr>
          <p:nvPr>
            <p:ph type="title"/>
          </p:nvPr>
        </p:nvSpPr>
        <p:spPr>
          <a:xfrm>
            <a:off x="838200" y="365125"/>
            <a:ext cx="4030044" cy="1325563"/>
          </a:xfrm>
        </p:spPr>
        <p:txBody>
          <a:bodyPr/>
          <a:lstStyle/>
          <a:p>
            <a:pPr algn="ctr"/>
            <a:r>
              <a:rPr lang="es-CO" b="0" dirty="0">
                <a:latin typeface="Montserrat" panose="00000500000000000000" pitchFamily="50" charset="0"/>
              </a:rPr>
              <a:t>Vulvodinia</a:t>
            </a:r>
          </a:p>
        </p:txBody>
      </p:sp>
    </p:spTree>
    <p:extLst>
      <p:ext uri="{BB962C8B-B14F-4D97-AF65-F5344CB8AC3E}">
        <p14:creationId xmlns:p14="http://schemas.microsoft.com/office/powerpoint/2010/main" val="4041404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743723" y="371127"/>
            <a:ext cx="7604051" cy="1325563"/>
          </a:xfrm>
        </p:spPr>
        <p:txBody>
          <a:bodyPr>
            <a:normAutofit/>
          </a:bodyPr>
          <a:lstStyle/>
          <a:p>
            <a:pPr algn="ctr"/>
            <a:r>
              <a:rPr lang="es-CO" b="0" dirty="0">
                <a:latin typeface="Montserrat" panose="00000500000000000000" pitchFamily="50" charset="0"/>
              </a:rPr>
              <a:t>Síndrome vesical doloroso - cistitis intersticial</a:t>
            </a:r>
          </a:p>
        </p:txBody>
      </p:sp>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681370" y="1900063"/>
            <a:ext cx="10829259" cy="1325563"/>
          </a:xfrm>
        </p:spPr>
        <p:txBody>
          <a:bodyPr>
            <a:normAutofit/>
          </a:bodyPr>
          <a:lstStyle/>
          <a:p>
            <a:pPr>
              <a:lnSpc>
                <a:spcPct val="100000"/>
              </a:lnSpc>
            </a:pPr>
            <a:r>
              <a:rPr lang="es-CO" sz="2400" dirty="0">
                <a:latin typeface="Montserrat" panose="00000500000000000000" pitchFamily="50" charset="0"/>
              </a:rPr>
              <a:t>Sensación dolorosa de la vejiga asociado a síntomas urinarios de mas de 6 semanas de evolución en ausencia de infección u otras causas identificables, sin incontinencia.</a:t>
            </a:r>
          </a:p>
        </p:txBody>
      </p:sp>
      <p:pic>
        <p:nvPicPr>
          <p:cNvPr id="5" name="Picture 6" descr="Resultado de imagen para CISTITIS INSTERSTICIA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68140" y="3429000"/>
            <a:ext cx="4503548" cy="326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71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sultado de imagen para CISTITIS INSTERSTICI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5608" y="3575927"/>
            <a:ext cx="4781107" cy="328207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69A2E992-7785-4BBD-BCB6-6E38BCDDF908}"/>
              </a:ext>
            </a:extLst>
          </p:cNvPr>
          <p:cNvSpPr>
            <a:spLocks noGrp="1"/>
          </p:cNvSpPr>
          <p:nvPr>
            <p:ph idx="1"/>
          </p:nvPr>
        </p:nvSpPr>
        <p:spPr>
          <a:xfrm>
            <a:off x="780280" y="1696690"/>
            <a:ext cx="10667997" cy="2090392"/>
          </a:xfrm>
        </p:spPr>
        <p:txBody>
          <a:bodyPr>
            <a:normAutofit lnSpcReduction="10000"/>
          </a:bodyPr>
          <a:lstStyle/>
          <a:p>
            <a:pPr marL="0" indent="0">
              <a:buNone/>
            </a:pPr>
            <a:r>
              <a:rPr lang="es-CO" sz="2400" b="1" dirty="0">
                <a:latin typeface="Montserrat" panose="00000500000000000000" pitchFamily="50" charset="0"/>
              </a:rPr>
              <a:t>Teorías: </a:t>
            </a:r>
          </a:p>
          <a:p>
            <a:pPr marL="457200" indent="-457200">
              <a:buFont typeface="+mj-lt"/>
              <a:buAutoNum type="arabicPeriod"/>
            </a:pPr>
            <a:r>
              <a:rPr lang="es-CO" sz="2400" dirty="0">
                <a:latin typeface="Montserrat" panose="00000500000000000000" pitchFamily="50" charset="0"/>
              </a:rPr>
              <a:t>Daño del urotelio.</a:t>
            </a:r>
          </a:p>
          <a:p>
            <a:pPr marL="457200" indent="-457200">
              <a:buFont typeface="+mj-lt"/>
              <a:buAutoNum type="arabicPeriod"/>
            </a:pPr>
            <a:r>
              <a:rPr lang="es-CO" sz="2400" dirty="0">
                <a:latin typeface="Montserrat" panose="00000500000000000000" pitchFamily="50" charset="0"/>
              </a:rPr>
              <a:t>Disminución de la densidad de glucosaminoglicanos en la superficie luminal de la vejiga.</a:t>
            </a:r>
          </a:p>
          <a:p>
            <a:pPr marL="457200" indent="-457200">
              <a:buFont typeface="+mj-lt"/>
              <a:buAutoNum type="arabicPeriod"/>
            </a:pPr>
            <a:r>
              <a:rPr lang="es-CO" sz="2400" dirty="0">
                <a:latin typeface="Montserrat" panose="00000500000000000000" pitchFamily="50" charset="0"/>
              </a:rPr>
              <a:t>Daño de las vías de señalización neuroendocrina.</a:t>
            </a:r>
          </a:p>
          <a:p>
            <a:endParaRPr lang="es-CO" sz="2400" dirty="0">
              <a:latin typeface="Montserrat" panose="00000500000000000000" pitchFamily="50" charset="0"/>
            </a:endParaRPr>
          </a:p>
        </p:txBody>
      </p:sp>
      <p:sp>
        <p:nvSpPr>
          <p:cNvPr id="9" name="Título 1">
            <a:extLst>
              <a:ext uri="{FF2B5EF4-FFF2-40B4-BE49-F238E27FC236}">
                <a16:creationId xmlns:a16="http://schemas.microsoft.com/office/drawing/2014/main" id="{9B3EE347-2919-4A81-921D-321BF59AA809}"/>
              </a:ext>
            </a:extLst>
          </p:cNvPr>
          <p:cNvSpPr>
            <a:spLocks noGrp="1"/>
          </p:cNvSpPr>
          <p:nvPr>
            <p:ph type="title"/>
          </p:nvPr>
        </p:nvSpPr>
        <p:spPr>
          <a:xfrm>
            <a:off x="743723" y="371127"/>
            <a:ext cx="7604051" cy="1325563"/>
          </a:xfrm>
        </p:spPr>
        <p:txBody>
          <a:bodyPr>
            <a:normAutofit/>
          </a:bodyPr>
          <a:lstStyle/>
          <a:p>
            <a:pPr algn="ctr"/>
            <a:r>
              <a:rPr lang="es-CO" b="0" dirty="0">
                <a:latin typeface="Montserrat" panose="00000500000000000000" pitchFamily="50" charset="0"/>
              </a:rPr>
              <a:t>Síndrome vesical doloroso - cistitis intersticial</a:t>
            </a:r>
          </a:p>
        </p:txBody>
      </p:sp>
    </p:spTree>
    <p:extLst>
      <p:ext uri="{BB962C8B-B14F-4D97-AF65-F5344CB8AC3E}">
        <p14:creationId xmlns:p14="http://schemas.microsoft.com/office/powerpoint/2010/main" val="2602152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D7873A-F512-4AAA-A3DD-71BB7089EA11}"/>
              </a:ext>
            </a:extLst>
          </p:cNvPr>
          <p:cNvSpPr>
            <a:spLocks noGrp="1"/>
          </p:cNvSpPr>
          <p:nvPr>
            <p:ph type="title"/>
          </p:nvPr>
        </p:nvSpPr>
        <p:spPr>
          <a:xfrm>
            <a:off x="838200" y="365125"/>
            <a:ext cx="3180907" cy="1325563"/>
          </a:xfrm>
        </p:spPr>
        <p:txBody>
          <a:bodyPr/>
          <a:lstStyle/>
          <a:p>
            <a:pPr algn="ctr"/>
            <a:r>
              <a:rPr lang="es-CO" b="0" dirty="0">
                <a:latin typeface="Montserrat" panose="00000500000000000000" pitchFamily="50" charset="0"/>
              </a:rPr>
              <a:t>Etiología</a:t>
            </a:r>
          </a:p>
        </p:txBody>
      </p:sp>
      <p:graphicFrame>
        <p:nvGraphicFramePr>
          <p:cNvPr id="5" name="Marcador de contenido 3"/>
          <p:cNvGraphicFramePr>
            <a:graphicFrameLocks/>
          </p:cNvGraphicFramePr>
          <p:nvPr>
            <p:extLst>
              <p:ext uri="{D42A27DB-BD31-4B8C-83A1-F6EECF244321}">
                <p14:modId xmlns:p14="http://schemas.microsoft.com/office/powerpoint/2010/main" val="1094223936"/>
              </p:ext>
            </p:extLst>
          </p:nvPr>
        </p:nvGraphicFramePr>
        <p:xfrm>
          <a:off x="4873633" y="584791"/>
          <a:ext cx="7111220" cy="5901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435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EE71BA97-866C-4FB8-9142-CE9D73483A4F}"/>
                                            </p:graphicEl>
                                          </p:spTgt>
                                        </p:tgtEl>
                                        <p:attrNameLst>
                                          <p:attrName>style.visibility</p:attrName>
                                        </p:attrNameLst>
                                      </p:cBhvr>
                                      <p:to>
                                        <p:strVal val="visible"/>
                                      </p:to>
                                    </p:set>
                                    <p:animEffect transition="in" filter="fade">
                                      <p:cBhvr>
                                        <p:cTn id="7" dur="1000"/>
                                        <p:tgtEl>
                                          <p:spTgt spid="5">
                                            <p:graphicEl>
                                              <a:dgm id="{EE71BA97-866C-4FB8-9142-CE9D73483A4F}"/>
                                            </p:graphicEl>
                                          </p:spTgt>
                                        </p:tgtEl>
                                      </p:cBhvr>
                                    </p:animEffect>
                                    <p:anim calcmode="lin" valueType="num">
                                      <p:cBhvr>
                                        <p:cTn id="8" dur="1000" fill="hold"/>
                                        <p:tgtEl>
                                          <p:spTgt spid="5">
                                            <p:graphicEl>
                                              <a:dgm id="{EE71BA97-866C-4FB8-9142-CE9D73483A4F}"/>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EE71BA97-866C-4FB8-9142-CE9D73483A4F}"/>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444D1AAA-8BEF-41AC-9962-1DE738861E93}"/>
                                            </p:graphicEl>
                                          </p:spTgt>
                                        </p:tgtEl>
                                        <p:attrNameLst>
                                          <p:attrName>style.visibility</p:attrName>
                                        </p:attrNameLst>
                                      </p:cBhvr>
                                      <p:to>
                                        <p:strVal val="visible"/>
                                      </p:to>
                                    </p:set>
                                    <p:animEffect transition="in" filter="fade">
                                      <p:cBhvr>
                                        <p:cTn id="12" dur="1000"/>
                                        <p:tgtEl>
                                          <p:spTgt spid="5">
                                            <p:graphicEl>
                                              <a:dgm id="{444D1AAA-8BEF-41AC-9962-1DE738861E93}"/>
                                            </p:graphicEl>
                                          </p:spTgt>
                                        </p:tgtEl>
                                      </p:cBhvr>
                                    </p:animEffect>
                                    <p:anim calcmode="lin" valueType="num">
                                      <p:cBhvr>
                                        <p:cTn id="13" dur="1000" fill="hold"/>
                                        <p:tgtEl>
                                          <p:spTgt spid="5">
                                            <p:graphicEl>
                                              <a:dgm id="{444D1AAA-8BEF-41AC-9962-1DE738861E93}"/>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444D1AAA-8BEF-41AC-9962-1DE738861E93}"/>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A2EAB9CE-3DEC-49E4-BC9A-3342A854843B}"/>
                                            </p:graphicEl>
                                          </p:spTgt>
                                        </p:tgtEl>
                                        <p:attrNameLst>
                                          <p:attrName>style.visibility</p:attrName>
                                        </p:attrNameLst>
                                      </p:cBhvr>
                                      <p:to>
                                        <p:strVal val="visible"/>
                                      </p:to>
                                    </p:set>
                                    <p:animEffect transition="in" filter="fade">
                                      <p:cBhvr>
                                        <p:cTn id="19" dur="1000"/>
                                        <p:tgtEl>
                                          <p:spTgt spid="5">
                                            <p:graphicEl>
                                              <a:dgm id="{A2EAB9CE-3DEC-49E4-BC9A-3342A854843B}"/>
                                            </p:graphicEl>
                                          </p:spTgt>
                                        </p:tgtEl>
                                      </p:cBhvr>
                                    </p:animEffect>
                                    <p:anim calcmode="lin" valueType="num">
                                      <p:cBhvr>
                                        <p:cTn id="20" dur="1000" fill="hold"/>
                                        <p:tgtEl>
                                          <p:spTgt spid="5">
                                            <p:graphicEl>
                                              <a:dgm id="{A2EAB9CE-3DEC-49E4-BC9A-3342A854843B}"/>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A2EAB9CE-3DEC-49E4-BC9A-3342A854843B}"/>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E6440DD4-7284-4598-A8EB-BCEB5DD108E9}"/>
                                            </p:graphicEl>
                                          </p:spTgt>
                                        </p:tgtEl>
                                        <p:attrNameLst>
                                          <p:attrName>style.visibility</p:attrName>
                                        </p:attrNameLst>
                                      </p:cBhvr>
                                      <p:to>
                                        <p:strVal val="visible"/>
                                      </p:to>
                                    </p:set>
                                    <p:animEffect transition="in" filter="fade">
                                      <p:cBhvr>
                                        <p:cTn id="26" dur="1000"/>
                                        <p:tgtEl>
                                          <p:spTgt spid="5">
                                            <p:graphicEl>
                                              <a:dgm id="{E6440DD4-7284-4598-A8EB-BCEB5DD108E9}"/>
                                            </p:graphicEl>
                                          </p:spTgt>
                                        </p:tgtEl>
                                      </p:cBhvr>
                                    </p:animEffect>
                                    <p:anim calcmode="lin" valueType="num">
                                      <p:cBhvr>
                                        <p:cTn id="27" dur="1000" fill="hold"/>
                                        <p:tgtEl>
                                          <p:spTgt spid="5">
                                            <p:graphicEl>
                                              <a:dgm id="{E6440DD4-7284-4598-A8EB-BCEB5DD108E9}"/>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E6440DD4-7284-4598-A8EB-BCEB5DD108E9}"/>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graphicEl>
                                              <a:dgm id="{C7D6E329-8726-4366-AC3A-C5F05D4D6256}"/>
                                            </p:graphicEl>
                                          </p:spTgt>
                                        </p:tgtEl>
                                        <p:attrNameLst>
                                          <p:attrName>style.visibility</p:attrName>
                                        </p:attrNameLst>
                                      </p:cBhvr>
                                      <p:to>
                                        <p:strVal val="visible"/>
                                      </p:to>
                                    </p:set>
                                    <p:animEffect transition="in" filter="fade">
                                      <p:cBhvr>
                                        <p:cTn id="33" dur="1000"/>
                                        <p:tgtEl>
                                          <p:spTgt spid="5">
                                            <p:graphicEl>
                                              <a:dgm id="{C7D6E329-8726-4366-AC3A-C5F05D4D6256}"/>
                                            </p:graphicEl>
                                          </p:spTgt>
                                        </p:tgtEl>
                                      </p:cBhvr>
                                    </p:animEffect>
                                    <p:anim calcmode="lin" valueType="num">
                                      <p:cBhvr>
                                        <p:cTn id="34" dur="1000" fill="hold"/>
                                        <p:tgtEl>
                                          <p:spTgt spid="5">
                                            <p:graphicEl>
                                              <a:dgm id="{C7D6E329-8726-4366-AC3A-C5F05D4D6256}"/>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C7D6E329-8726-4366-AC3A-C5F05D4D62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910927239"/>
              </p:ext>
            </p:extLst>
          </p:nvPr>
        </p:nvGraphicFramePr>
        <p:xfrm>
          <a:off x="3440624" y="1177871"/>
          <a:ext cx="10934595" cy="4040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8390626" y="4395708"/>
            <a:ext cx="2316360" cy="2411120"/>
          </a:xfrm>
          <a:prstGeom prst="rect">
            <a:avLst/>
          </a:prstGeom>
        </p:spPr>
      </p:pic>
      <p:sp>
        <p:nvSpPr>
          <p:cNvPr id="7" name="CuadroTexto 6"/>
          <p:cNvSpPr txBox="1"/>
          <p:nvPr/>
        </p:nvSpPr>
        <p:spPr>
          <a:xfrm>
            <a:off x="1875836" y="2905484"/>
            <a:ext cx="3908276" cy="584775"/>
          </a:xfrm>
          <a:prstGeom prst="rect">
            <a:avLst/>
          </a:prstGeom>
          <a:noFill/>
          <a:ln w="76200">
            <a:solidFill>
              <a:srgbClr val="3CB0B0"/>
            </a:solidFill>
          </a:ln>
        </p:spPr>
        <p:txBody>
          <a:bodyPr wrap="square" rtlCol="0">
            <a:spAutoFit/>
          </a:bodyPr>
          <a:lstStyle/>
          <a:p>
            <a:pPr algn="ctr"/>
            <a:r>
              <a:rPr lang="es-CO" sz="3200" b="1" dirty="0">
                <a:ln w="0"/>
                <a:solidFill>
                  <a:srgbClr val="152B48"/>
                </a:solidFill>
                <a:effectLst>
                  <a:outerShdw blurRad="38100" dist="25400" dir="5400000" algn="ctr" rotWithShape="0">
                    <a:srgbClr val="6E747A">
                      <a:alpha val="43000"/>
                    </a:srgbClr>
                  </a:outerShdw>
                </a:effectLst>
                <a:latin typeface="Montserrat" panose="00000500000000000000" pitchFamily="50" charset="0"/>
              </a:rPr>
              <a:t>DIAGNÓSTICO</a:t>
            </a:r>
          </a:p>
        </p:txBody>
      </p:sp>
      <p:sp>
        <p:nvSpPr>
          <p:cNvPr id="11" name="Título 1">
            <a:extLst>
              <a:ext uri="{FF2B5EF4-FFF2-40B4-BE49-F238E27FC236}">
                <a16:creationId xmlns:a16="http://schemas.microsoft.com/office/drawing/2014/main" id="{F7B7BB71-0CA5-40CB-A19C-A46710DC7506}"/>
              </a:ext>
            </a:extLst>
          </p:cNvPr>
          <p:cNvSpPr>
            <a:spLocks noGrp="1"/>
          </p:cNvSpPr>
          <p:nvPr>
            <p:ph type="title"/>
          </p:nvPr>
        </p:nvSpPr>
        <p:spPr>
          <a:xfrm>
            <a:off x="743723" y="371127"/>
            <a:ext cx="7604051" cy="1325563"/>
          </a:xfrm>
        </p:spPr>
        <p:txBody>
          <a:bodyPr>
            <a:normAutofit/>
          </a:bodyPr>
          <a:lstStyle/>
          <a:p>
            <a:pPr algn="ctr"/>
            <a:r>
              <a:rPr lang="es-CO" b="0" dirty="0">
                <a:latin typeface="Montserrat" panose="00000500000000000000" pitchFamily="50" charset="0"/>
              </a:rPr>
              <a:t>Síndrome vesical doloroso - cistitis intersticial</a:t>
            </a:r>
          </a:p>
        </p:txBody>
      </p:sp>
    </p:spTree>
    <p:extLst>
      <p:ext uri="{BB962C8B-B14F-4D97-AF65-F5344CB8AC3E}">
        <p14:creationId xmlns:p14="http://schemas.microsoft.com/office/powerpoint/2010/main" val="4096942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514645377"/>
              </p:ext>
            </p:extLst>
          </p:nvPr>
        </p:nvGraphicFramePr>
        <p:xfrm>
          <a:off x="1579925" y="1696690"/>
          <a:ext cx="10302408" cy="3084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2195409611"/>
              </p:ext>
            </p:extLst>
          </p:nvPr>
        </p:nvGraphicFramePr>
        <p:xfrm>
          <a:off x="4186177" y="5004784"/>
          <a:ext cx="5089904" cy="16814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ítulo 1">
            <a:extLst>
              <a:ext uri="{FF2B5EF4-FFF2-40B4-BE49-F238E27FC236}">
                <a16:creationId xmlns:a16="http://schemas.microsoft.com/office/drawing/2014/main" id="{7E352960-0977-422E-AF33-528611F19398}"/>
              </a:ext>
            </a:extLst>
          </p:cNvPr>
          <p:cNvSpPr>
            <a:spLocks noGrp="1"/>
          </p:cNvSpPr>
          <p:nvPr>
            <p:ph type="title"/>
          </p:nvPr>
        </p:nvSpPr>
        <p:spPr>
          <a:xfrm>
            <a:off x="743723" y="371127"/>
            <a:ext cx="7604051" cy="1325563"/>
          </a:xfrm>
        </p:spPr>
        <p:txBody>
          <a:bodyPr>
            <a:normAutofit/>
          </a:bodyPr>
          <a:lstStyle/>
          <a:p>
            <a:pPr algn="ctr"/>
            <a:r>
              <a:rPr lang="es-CO" b="0" dirty="0">
                <a:latin typeface="Montserrat" panose="00000500000000000000" pitchFamily="50" charset="0"/>
              </a:rPr>
              <a:t>Síndrome vesical doloroso - cistitis intersticial</a:t>
            </a:r>
          </a:p>
        </p:txBody>
      </p:sp>
    </p:spTree>
    <p:extLst>
      <p:ext uri="{BB962C8B-B14F-4D97-AF65-F5344CB8AC3E}">
        <p14:creationId xmlns:p14="http://schemas.microsoft.com/office/powerpoint/2010/main" val="15789743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1524000" y="1321335"/>
            <a:ext cx="9144000" cy="1755591"/>
          </a:xfrm>
        </p:spPr>
        <p:txBody>
          <a:bodyPr>
            <a:normAutofit/>
          </a:bodyPr>
          <a:lstStyle/>
          <a:p>
            <a:r>
              <a:rPr lang="es-CO" sz="9600" b="0" dirty="0">
                <a:latin typeface="Montserrat" panose="00000500000000000000" pitchFamily="50" charset="0"/>
              </a:rPr>
              <a:t>¡Gracias!</a:t>
            </a:r>
          </a:p>
        </p:txBody>
      </p:sp>
      <p:sp>
        <p:nvSpPr>
          <p:cNvPr id="6" name="Subtítulo 5"/>
          <p:cNvSpPr>
            <a:spLocks noGrp="1"/>
          </p:cNvSpPr>
          <p:nvPr>
            <p:ph type="subTitle" idx="1"/>
          </p:nvPr>
        </p:nvSpPr>
        <p:spPr>
          <a:xfrm>
            <a:off x="3409507" y="3076926"/>
            <a:ext cx="5372986" cy="704148"/>
          </a:xfrm>
        </p:spPr>
        <p:txBody>
          <a:bodyPr>
            <a:normAutofit/>
          </a:bodyPr>
          <a:lstStyle/>
          <a:p>
            <a:r>
              <a:rPr lang="es-CO" sz="2800" dirty="0">
                <a:latin typeface="Montserrat" panose="00000500000000000000" pitchFamily="50" charset="0"/>
              </a:rPr>
              <a:t>juliangph@gmail.com</a:t>
            </a:r>
          </a:p>
        </p:txBody>
      </p:sp>
    </p:spTree>
    <p:extLst>
      <p:ext uri="{BB962C8B-B14F-4D97-AF65-F5344CB8AC3E}">
        <p14:creationId xmlns:p14="http://schemas.microsoft.com/office/powerpoint/2010/main" val="189228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p:cNvGraphicFramePr>
            <a:graphicFrameLocks/>
          </p:cNvGraphicFramePr>
          <p:nvPr>
            <p:extLst>
              <p:ext uri="{D42A27DB-BD31-4B8C-83A1-F6EECF244321}">
                <p14:modId xmlns:p14="http://schemas.microsoft.com/office/powerpoint/2010/main" val="4017404543"/>
              </p:ext>
            </p:extLst>
          </p:nvPr>
        </p:nvGraphicFramePr>
        <p:xfrm>
          <a:off x="4977998" y="786808"/>
          <a:ext cx="6930467" cy="5493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1">
            <a:extLst>
              <a:ext uri="{FF2B5EF4-FFF2-40B4-BE49-F238E27FC236}">
                <a16:creationId xmlns:a16="http://schemas.microsoft.com/office/drawing/2014/main" id="{5670C628-450C-4383-A615-E46625AB3276}"/>
              </a:ext>
            </a:extLst>
          </p:cNvPr>
          <p:cNvSpPr>
            <a:spLocks noGrp="1"/>
          </p:cNvSpPr>
          <p:nvPr>
            <p:ph type="title"/>
          </p:nvPr>
        </p:nvSpPr>
        <p:spPr>
          <a:xfrm>
            <a:off x="838200" y="365125"/>
            <a:ext cx="3180907" cy="1325563"/>
          </a:xfrm>
        </p:spPr>
        <p:txBody>
          <a:bodyPr/>
          <a:lstStyle/>
          <a:p>
            <a:pPr algn="ctr"/>
            <a:r>
              <a:rPr lang="es-CO" b="0" dirty="0">
                <a:latin typeface="Montserrat" panose="00000500000000000000" pitchFamily="50" charset="0"/>
              </a:rPr>
              <a:t>Etiología</a:t>
            </a:r>
          </a:p>
        </p:txBody>
      </p:sp>
    </p:spTree>
    <p:extLst>
      <p:ext uri="{BB962C8B-B14F-4D97-AF65-F5344CB8AC3E}">
        <p14:creationId xmlns:p14="http://schemas.microsoft.com/office/powerpoint/2010/main" val="394264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EE71BA97-866C-4FB8-9142-CE9D73483A4F}"/>
                                            </p:graphicEl>
                                          </p:spTgt>
                                        </p:tgtEl>
                                        <p:attrNameLst>
                                          <p:attrName>style.visibility</p:attrName>
                                        </p:attrNameLst>
                                      </p:cBhvr>
                                      <p:to>
                                        <p:strVal val="visible"/>
                                      </p:to>
                                    </p:set>
                                    <p:animEffect transition="in" filter="fade">
                                      <p:cBhvr>
                                        <p:cTn id="7" dur="1000"/>
                                        <p:tgtEl>
                                          <p:spTgt spid="5">
                                            <p:graphicEl>
                                              <a:dgm id="{EE71BA97-866C-4FB8-9142-CE9D73483A4F}"/>
                                            </p:graphicEl>
                                          </p:spTgt>
                                        </p:tgtEl>
                                      </p:cBhvr>
                                    </p:animEffect>
                                    <p:anim calcmode="lin" valueType="num">
                                      <p:cBhvr>
                                        <p:cTn id="8" dur="1000" fill="hold"/>
                                        <p:tgtEl>
                                          <p:spTgt spid="5">
                                            <p:graphicEl>
                                              <a:dgm id="{EE71BA97-866C-4FB8-9142-CE9D73483A4F}"/>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EE71BA97-866C-4FB8-9142-CE9D73483A4F}"/>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444D1AAA-8BEF-41AC-9962-1DE738861E93}"/>
                                            </p:graphicEl>
                                          </p:spTgt>
                                        </p:tgtEl>
                                        <p:attrNameLst>
                                          <p:attrName>style.visibility</p:attrName>
                                        </p:attrNameLst>
                                      </p:cBhvr>
                                      <p:to>
                                        <p:strVal val="visible"/>
                                      </p:to>
                                    </p:set>
                                    <p:animEffect transition="in" filter="fade">
                                      <p:cBhvr>
                                        <p:cTn id="12" dur="1000"/>
                                        <p:tgtEl>
                                          <p:spTgt spid="5">
                                            <p:graphicEl>
                                              <a:dgm id="{444D1AAA-8BEF-41AC-9962-1DE738861E93}"/>
                                            </p:graphicEl>
                                          </p:spTgt>
                                        </p:tgtEl>
                                      </p:cBhvr>
                                    </p:animEffect>
                                    <p:anim calcmode="lin" valueType="num">
                                      <p:cBhvr>
                                        <p:cTn id="13" dur="1000" fill="hold"/>
                                        <p:tgtEl>
                                          <p:spTgt spid="5">
                                            <p:graphicEl>
                                              <a:dgm id="{444D1AAA-8BEF-41AC-9962-1DE738861E93}"/>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444D1AAA-8BEF-41AC-9962-1DE738861E93}"/>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A2EAB9CE-3DEC-49E4-BC9A-3342A854843B}"/>
                                            </p:graphicEl>
                                          </p:spTgt>
                                        </p:tgtEl>
                                        <p:attrNameLst>
                                          <p:attrName>style.visibility</p:attrName>
                                        </p:attrNameLst>
                                      </p:cBhvr>
                                      <p:to>
                                        <p:strVal val="visible"/>
                                      </p:to>
                                    </p:set>
                                    <p:animEffect transition="in" filter="fade">
                                      <p:cBhvr>
                                        <p:cTn id="19" dur="1000"/>
                                        <p:tgtEl>
                                          <p:spTgt spid="5">
                                            <p:graphicEl>
                                              <a:dgm id="{A2EAB9CE-3DEC-49E4-BC9A-3342A854843B}"/>
                                            </p:graphicEl>
                                          </p:spTgt>
                                        </p:tgtEl>
                                      </p:cBhvr>
                                    </p:animEffect>
                                    <p:anim calcmode="lin" valueType="num">
                                      <p:cBhvr>
                                        <p:cTn id="20" dur="1000" fill="hold"/>
                                        <p:tgtEl>
                                          <p:spTgt spid="5">
                                            <p:graphicEl>
                                              <a:dgm id="{A2EAB9CE-3DEC-49E4-BC9A-3342A854843B}"/>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A2EAB9CE-3DEC-49E4-BC9A-3342A854843B}"/>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391262DB-3A71-4F82-B9E9-7E3037401A32}"/>
                                            </p:graphicEl>
                                          </p:spTgt>
                                        </p:tgtEl>
                                        <p:attrNameLst>
                                          <p:attrName>style.visibility</p:attrName>
                                        </p:attrNameLst>
                                      </p:cBhvr>
                                      <p:to>
                                        <p:strVal val="visible"/>
                                      </p:to>
                                    </p:set>
                                    <p:animEffect transition="in" filter="fade">
                                      <p:cBhvr>
                                        <p:cTn id="26" dur="1000"/>
                                        <p:tgtEl>
                                          <p:spTgt spid="5">
                                            <p:graphicEl>
                                              <a:dgm id="{391262DB-3A71-4F82-B9E9-7E3037401A32}"/>
                                            </p:graphicEl>
                                          </p:spTgt>
                                        </p:tgtEl>
                                      </p:cBhvr>
                                    </p:animEffect>
                                    <p:anim calcmode="lin" valueType="num">
                                      <p:cBhvr>
                                        <p:cTn id="27" dur="1000" fill="hold"/>
                                        <p:tgtEl>
                                          <p:spTgt spid="5">
                                            <p:graphicEl>
                                              <a:dgm id="{391262DB-3A71-4F82-B9E9-7E3037401A32}"/>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391262DB-3A71-4F82-B9E9-7E3037401A32}"/>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graphicEl>
                                              <a:dgm id="{B2782AB2-6EB7-4774-8F7E-55A181CF7AD3}"/>
                                            </p:graphicEl>
                                          </p:spTgt>
                                        </p:tgtEl>
                                        <p:attrNameLst>
                                          <p:attrName>style.visibility</p:attrName>
                                        </p:attrNameLst>
                                      </p:cBhvr>
                                      <p:to>
                                        <p:strVal val="visible"/>
                                      </p:to>
                                    </p:set>
                                    <p:animEffect transition="in" filter="fade">
                                      <p:cBhvr>
                                        <p:cTn id="33" dur="1000"/>
                                        <p:tgtEl>
                                          <p:spTgt spid="5">
                                            <p:graphicEl>
                                              <a:dgm id="{B2782AB2-6EB7-4774-8F7E-55A181CF7AD3}"/>
                                            </p:graphicEl>
                                          </p:spTgt>
                                        </p:tgtEl>
                                      </p:cBhvr>
                                    </p:animEffect>
                                    <p:anim calcmode="lin" valueType="num">
                                      <p:cBhvr>
                                        <p:cTn id="34" dur="1000" fill="hold"/>
                                        <p:tgtEl>
                                          <p:spTgt spid="5">
                                            <p:graphicEl>
                                              <a:dgm id="{B2782AB2-6EB7-4774-8F7E-55A181CF7AD3}"/>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B2782AB2-6EB7-4774-8F7E-55A181CF7AD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p:cNvGraphicFramePr>
            <a:graphicFrameLocks/>
          </p:cNvGraphicFramePr>
          <p:nvPr>
            <p:extLst>
              <p:ext uri="{D42A27DB-BD31-4B8C-83A1-F6EECF244321}">
                <p14:modId xmlns:p14="http://schemas.microsoft.com/office/powerpoint/2010/main" val="4030374791"/>
              </p:ext>
            </p:extLst>
          </p:nvPr>
        </p:nvGraphicFramePr>
        <p:xfrm>
          <a:off x="4908284" y="1804360"/>
          <a:ext cx="7159670" cy="4798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ítulo 1">
            <a:extLst>
              <a:ext uri="{FF2B5EF4-FFF2-40B4-BE49-F238E27FC236}">
                <a16:creationId xmlns:a16="http://schemas.microsoft.com/office/drawing/2014/main" id="{0DA55704-4070-471D-A279-66C3E6B4A135}"/>
              </a:ext>
            </a:extLst>
          </p:cNvPr>
          <p:cNvSpPr>
            <a:spLocks noGrp="1"/>
          </p:cNvSpPr>
          <p:nvPr>
            <p:ph type="title"/>
          </p:nvPr>
        </p:nvSpPr>
        <p:spPr>
          <a:xfrm>
            <a:off x="753141" y="202462"/>
            <a:ext cx="3351028" cy="1601898"/>
          </a:xfrm>
        </p:spPr>
        <p:txBody>
          <a:bodyPr/>
          <a:lstStyle/>
          <a:p>
            <a:pPr algn="ctr"/>
            <a:r>
              <a:rPr lang="es-CO" b="0" dirty="0">
                <a:latin typeface="Montserrat" panose="00000500000000000000" pitchFamily="50" charset="0"/>
              </a:rPr>
              <a:t>Enfoque general</a:t>
            </a:r>
          </a:p>
        </p:txBody>
      </p:sp>
    </p:spTree>
    <p:extLst>
      <p:ext uri="{BB962C8B-B14F-4D97-AF65-F5344CB8AC3E}">
        <p14:creationId xmlns:p14="http://schemas.microsoft.com/office/powerpoint/2010/main" val="193870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0BA1D9DE-6BDF-4BB0-990C-C9764E485A41}"/>
                                            </p:graphicEl>
                                          </p:spTgt>
                                        </p:tgtEl>
                                        <p:attrNameLst>
                                          <p:attrName>style.visibility</p:attrName>
                                        </p:attrNameLst>
                                      </p:cBhvr>
                                      <p:to>
                                        <p:strVal val="visible"/>
                                      </p:to>
                                    </p:set>
                                    <p:animEffect transition="in" filter="fade">
                                      <p:cBhvr>
                                        <p:cTn id="7" dur="1000"/>
                                        <p:tgtEl>
                                          <p:spTgt spid="5">
                                            <p:graphicEl>
                                              <a:dgm id="{0BA1D9DE-6BDF-4BB0-990C-C9764E485A41}"/>
                                            </p:graphicEl>
                                          </p:spTgt>
                                        </p:tgtEl>
                                      </p:cBhvr>
                                    </p:animEffect>
                                    <p:anim calcmode="lin" valueType="num">
                                      <p:cBhvr>
                                        <p:cTn id="8" dur="1000" fill="hold"/>
                                        <p:tgtEl>
                                          <p:spTgt spid="5">
                                            <p:graphicEl>
                                              <a:dgm id="{0BA1D9DE-6BDF-4BB0-990C-C9764E485A41}"/>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0BA1D9DE-6BDF-4BB0-990C-C9764E485A4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3DC554D0-1BFB-4DCE-8B01-18962CC19022}"/>
                                            </p:graphicEl>
                                          </p:spTgt>
                                        </p:tgtEl>
                                        <p:attrNameLst>
                                          <p:attrName>style.visibility</p:attrName>
                                        </p:attrNameLst>
                                      </p:cBhvr>
                                      <p:to>
                                        <p:strVal val="visible"/>
                                      </p:to>
                                    </p:set>
                                    <p:animEffect transition="in" filter="fade">
                                      <p:cBhvr>
                                        <p:cTn id="14" dur="1000"/>
                                        <p:tgtEl>
                                          <p:spTgt spid="5">
                                            <p:graphicEl>
                                              <a:dgm id="{3DC554D0-1BFB-4DCE-8B01-18962CC19022}"/>
                                            </p:graphicEl>
                                          </p:spTgt>
                                        </p:tgtEl>
                                      </p:cBhvr>
                                    </p:animEffect>
                                    <p:anim calcmode="lin" valueType="num">
                                      <p:cBhvr>
                                        <p:cTn id="15" dur="1000" fill="hold"/>
                                        <p:tgtEl>
                                          <p:spTgt spid="5">
                                            <p:graphicEl>
                                              <a:dgm id="{3DC554D0-1BFB-4DCE-8B01-18962CC19022}"/>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3DC554D0-1BFB-4DCE-8B01-18962CC1902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7F305151-D4E2-4E46-BE3A-182BEB1A8719}"/>
                                            </p:graphicEl>
                                          </p:spTgt>
                                        </p:tgtEl>
                                        <p:attrNameLst>
                                          <p:attrName>style.visibility</p:attrName>
                                        </p:attrNameLst>
                                      </p:cBhvr>
                                      <p:to>
                                        <p:strVal val="visible"/>
                                      </p:to>
                                    </p:set>
                                    <p:animEffect transition="in" filter="fade">
                                      <p:cBhvr>
                                        <p:cTn id="21" dur="1000"/>
                                        <p:tgtEl>
                                          <p:spTgt spid="5">
                                            <p:graphicEl>
                                              <a:dgm id="{7F305151-D4E2-4E46-BE3A-182BEB1A8719}"/>
                                            </p:graphicEl>
                                          </p:spTgt>
                                        </p:tgtEl>
                                      </p:cBhvr>
                                    </p:animEffect>
                                    <p:anim calcmode="lin" valueType="num">
                                      <p:cBhvr>
                                        <p:cTn id="22" dur="1000" fill="hold"/>
                                        <p:tgtEl>
                                          <p:spTgt spid="5">
                                            <p:graphicEl>
                                              <a:dgm id="{7F305151-D4E2-4E46-BE3A-182BEB1A8719}"/>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7F305151-D4E2-4E46-BE3A-182BEB1A8719}"/>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graphicEl>
                                              <a:dgm id="{A3BCB525-171A-4515-BF54-5346FFB70CC6}"/>
                                            </p:graphicEl>
                                          </p:spTgt>
                                        </p:tgtEl>
                                        <p:attrNameLst>
                                          <p:attrName>style.visibility</p:attrName>
                                        </p:attrNameLst>
                                      </p:cBhvr>
                                      <p:to>
                                        <p:strVal val="visible"/>
                                      </p:to>
                                    </p:set>
                                    <p:animEffect transition="in" filter="fade">
                                      <p:cBhvr>
                                        <p:cTn id="28" dur="1000"/>
                                        <p:tgtEl>
                                          <p:spTgt spid="5">
                                            <p:graphicEl>
                                              <a:dgm id="{A3BCB525-171A-4515-BF54-5346FFB70CC6}"/>
                                            </p:graphicEl>
                                          </p:spTgt>
                                        </p:tgtEl>
                                      </p:cBhvr>
                                    </p:animEffect>
                                    <p:anim calcmode="lin" valueType="num">
                                      <p:cBhvr>
                                        <p:cTn id="29" dur="1000" fill="hold"/>
                                        <p:tgtEl>
                                          <p:spTgt spid="5">
                                            <p:graphicEl>
                                              <a:dgm id="{A3BCB525-171A-4515-BF54-5346FFB70CC6}"/>
                                            </p:graphicEl>
                                          </p:spTgt>
                                        </p:tgtEl>
                                        <p:attrNameLst>
                                          <p:attrName>ppt_x</p:attrName>
                                        </p:attrNameLst>
                                      </p:cBhvr>
                                      <p:tavLst>
                                        <p:tav tm="0">
                                          <p:val>
                                            <p:strVal val="#ppt_x"/>
                                          </p:val>
                                        </p:tav>
                                        <p:tav tm="100000">
                                          <p:val>
                                            <p:strVal val="#ppt_x"/>
                                          </p:val>
                                        </p:tav>
                                      </p:tavLst>
                                    </p:anim>
                                    <p:anim calcmode="lin" valueType="num">
                                      <p:cBhvr>
                                        <p:cTn id="30" dur="1000" fill="hold"/>
                                        <p:tgtEl>
                                          <p:spTgt spid="5">
                                            <p:graphicEl>
                                              <a:dgm id="{A3BCB525-171A-4515-BF54-5346FFB70CC6}"/>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graphicEl>
                                              <a:dgm id="{9020D1E1-A809-48C8-8A24-CF2EE957F1D8}"/>
                                            </p:graphicEl>
                                          </p:spTgt>
                                        </p:tgtEl>
                                        <p:attrNameLst>
                                          <p:attrName>style.visibility</p:attrName>
                                        </p:attrNameLst>
                                      </p:cBhvr>
                                      <p:to>
                                        <p:strVal val="visible"/>
                                      </p:to>
                                    </p:set>
                                    <p:animEffect transition="in" filter="fade">
                                      <p:cBhvr>
                                        <p:cTn id="35" dur="1000"/>
                                        <p:tgtEl>
                                          <p:spTgt spid="5">
                                            <p:graphicEl>
                                              <a:dgm id="{9020D1E1-A809-48C8-8A24-CF2EE957F1D8}"/>
                                            </p:graphicEl>
                                          </p:spTgt>
                                        </p:tgtEl>
                                      </p:cBhvr>
                                    </p:animEffect>
                                    <p:anim calcmode="lin" valueType="num">
                                      <p:cBhvr>
                                        <p:cTn id="36" dur="1000" fill="hold"/>
                                        <p:tgtEl>
                                          <p:spTgt spid="5">
                                            <p:graphicEl>
                                              <a:dgm id="{9020D1E1-A809-48C8-8A24-CF2EE957F1D8}"/>
                                            </p:graphicEl>
                                          </p:spTgt>
                                        </p:tgtEl>
                                        <p:attrNameLst>
                                          <p:attrName>ppt_x</p:attrName>
                                        </p:attrNameLst>
                                      </p:cBhvr>
                                      <p:tavLst>
                                        <p:tav tm="0">
                                          <p:val>
                                            <p:strVal val="#ppt_x"/>
                                          </p:val>
                                        </p:tav>
                                        <p:tav tm="100000">
                                          <p:val>
                                            <p:strVal val="#ppt_x"/>
                                          </p:val>
                                        </p:tav>
                                      </p:tavLst>
                                    </p:anim>
                                    <p:anim calcmode="lin" valueType="num">
                                      <p:cBhvr>
                                        <p:cTn id="37" dur="1000" fill="hold"/>
                                        <p:tgtEl>
                                          <p:spTgt spid="5">
                                            <p:graphicEl>
                                              <a:dgm id="{9020D1E1-A809-48C8-8A24-CF2EE957F1D8}"/>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graphicEl>
                                              <a:dgm id="{07F0F755-0047-462B-B55F-C0463B5AEC69}"/>
                                            </p:graphicEl>
                                          </p:spTgt>
                                        </p:tgtEl>
                                        <p:attrNameLst>
                                          <p:attrName>style.visibility</p:attrName>
                                        </p:attrNameLst>
                                      </p:cBhvr>
                                      <p:to>
                                        <p:strVal val="visible"/>
                                      </p:to>
                                    </p:set>
                                    <p:animEffect transition="in" filter="fade">
                                      <p:cBhvr>
                                        <p:cTn id="42" dur="1000"/>
                                        <p:tgtEl>
                                          <p:spTgt spid="5">
                                            <p:graphicEl>
                                              <a:dgm id="{07F0F755-0047-462B-B55F-C0463B5AEC69}"/>
                                            </p:graphicEl>
                                          </p:spTgt>
                                        </p:tgtEl>
                                      </p:cBhvr>
                                    </p:animEffect>
                                    <p:anim calcmode="lin" valueType="num">
                                      <p:cBhvr>
                                        <p:cTn id="43" dur="1000" fill="hold"/>
                                        <p:tgtEl>
                                          <p:spTgt spid="5">
                                            <p:graphicEl>
                                              <a:dgm id="{07F0F755-0047-462B-B55F-C0463B5AEC69}"/>
                                            </p:graphicEl>
                                          </p:spTgt>
                                        </p:tgtEl>
                                        <p:attrNameLst>
                                          <p:attrName>ppt_x</p:attrName>
                                        </p:attrNameLst>
                                      </p:cBhvr>
                                      <p:tavLst>
                                        <p:tav tm="0">
                                          <p:val>
                                            <p:strVal val="#ppt_x"/>
                                          </p:val>
                                        </p:tav>
                                        <p:tav tm="100000">
                                          <p:val>
                                            <p:strVal val="#ppt_x"/>
                                          </p:val>
                                        </p:tav>
                                      </p:tavLst>
                                    </p:anim>
                                    <p:anim calcmode="lin" valueType="num">
                                      <p:cBhvr>
                                        <p:cTn id="44" dur="1000" fill="hold"/>
                                        <p:tgtEl>
                                          <p:spTgt spid="5">
                                            <p:graphicEl>
                                              <a:dgm id="{07F0F755-0047-462B-B55F-C0463B5AEC69}"/>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graphicEl>
                                              <a:dgm id="{3480E31A-217D-4E0D-A604-120BC1C247FB}"/>
                                            </p:graphicEl>
                                          </p:spTgt>
                                        </p:tgtEl>
                                        <p:attrNameLst>
                                          <p:attrName>style.visibility</p:attrName>
                                        </p:attrNameLst>
                                      </p:cBhvr>
                                      <p:to>
                                        <p:strVal val="visible"/>
                                      </p:to>
                                    </p:set>
                                    <p:animEffect transition="in" filter="fade">
                                      <p:cBhvr>
                                        <p:cTn id="49" dur="1000"/>
                                        <p:tgtEl>
                                          <p:spTgt spid="5">
                                            <p:graphicEl>
                                              <a:dgm id="{3480E31A-217D-4E0D-A604-120BC1C247FB}"/>
                                            </p:graphicEl>
                                          </p:spTgt>
                                        </p:tgtEl>
                                      </p:cBhvr>
                                    </p:animEffect>
                                    <p:anim calcmode="lin" valueType="num">
                                      <p:cBhvr>
                                        <p:cTn id="50" dur="1000" fill="hold"/>
                                        <p:tgtEl>
                                          <p:spTgt spid="5">
                                            <p:graphicEl>
                                              <a:dgm id="{3480E31A-217D-4E0D-A604-120BC1C247FB}"/>
                                            </p:graphicEl>
                                          </p:spTgt>
                                        </p:tgtEl>
                                        <p:attrNameLst>
                                          <p:attrName>ppt_x</p:attrName>
                                        </p:attrNameLst>
                                      </p:cBhvr>
                                      <p:tavLst>
                                        <p:tav tm="0">
                                          <p:val>
                                            <p:strVal val="#ppt_x"/>
                                          </p:val>
                                        </p:tav>
                                        <p:tav tm="100000">
                                          <p:val>
                                            <p:strVal val="#ppt_x"/>
                                          </p:val>
                                        </p:tav>
                                      </p:tavLst>
                                    </p:anim>
                                    <p:anim calcmode="lin" valueType="num">
                                      <p:cBhvr>
                                        <p:cTn id="51" dur="1000" fill="hold"/>
                                        <p:tgtEl>
                                          <p:spTgt spid="5">
                                            <p:graphicEl>
                                              <a:dgm id="{3480E31A-217D-4E0D-A604-120BC1C247FB}"/>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graphicEl>
                                              <a:dgm id="{B5DE8D05-3BE0-437A-B7EE-69C83C2548FD}"/>
                                            </p:graphicEl>
                                          </p:spTgt>
                                        </p:tgtEl>
                                        <p:attrNameLst>
                                          <p:attrName>style.visibility</p:attrName>
                                        </p:attrNameLst>
                                      </p:cBhvr>
                                      <p:to>
                                        <p:strVal val="visible"/>
                                      </p:to>
                                    </p:set>
                                    <p:animEffect transition="in" filter="fade">
                                      <p:cBhvr>
                                        <p:cTn id="56" dur="1000"/>
                                        <p:tgtEl>
                                          <p:spTgt spid="5">
                                            <p:graphicEl>
                                              <a:dgm id="{B5DE8D05-3BE0-437A-B7EE-69C83C2548FD}"/>
                                            </p:graphicEl>
                                          </p:spTgt>
                                        </p:tgtEl>
                                      </p:cBhvr>
                                    </p:animEffect>
                                    <p:anim calcmode="lin" valueType="num">
                                      <p:cBhvr>
                                        <p:cTn id="57" dur="1000" fill="hold"/>
                                        <p:tgtEl>
                                          <p:spTgt spid="5">
                                            <p:graphicEl>
                                              <a:dgm id="{B5DE8D05-3BE0-437A-B7EE-69C83C2548FD}"/>
                                            </p:graphicEl>
                                          </p:spTgt>
                                        </p:tgtEl>
                                        <p:attrNameLst>
                                          <p:attrName>ppt_x</p:attrName>
                                        </p:attrNameLst>
                                      </p:cBhvr>
                                      <p:tavLst>
                                        <p:tav tm="0">
                                          <p:val>
                                            <p:strVal val="#ppt_x"/>
                                          </p:val>
                                        </p:tav>
                                        <p:tav tm="100000">
                                          <p:val>
                                            <p:strVal val="#ppt_x"/>
                                          </p:val>
                                        </p:tav>
                                      </p:tavLst>
                                    </p:anim>
                                    <p:anim calcmode="lin" valueType="num">
                                      <p:cBhvr>
                                        <p:cTn id="58" dur="1000" fill="hold"/>
                                        <p:tgtEl>
                                          <p:spTgt spid="5">
                                            <p:graphicEl>
                                              <a:dgm id="{B5DE8D05-3BE0-437A-B7EE-69C83C2548FD}"/>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graphicEl>
                                              <a:dgm id="{288A8B97-11C2-4E87-B028-327187A7C255}"/>
                                            </p:graphicEl>
                                          </p:spTgt>
                                        </p:tgtEl>
                                        <p:attrNameLst>
                                          <p:attrName>style.visibility</p:attrName>
                                        </p:attrNameLst>
                                      </p:cBhvr>
                                      <p:to>
                                        <p:strVal val="visible"/>
                                      </p:to>
                                    </p:set>
                                    <p:animEffect transition="in" filter="fade">
                                      <p:cBhvr>
                                        <p:cTn id="63" dur="1000"/>
                                        <p:tgtEl>
                                          <p:spTgt spid="5">
                                            <p:graphicEl>
                                              <a:dgm id="{288A8B97-11C2-4E87-B028-327187A7C255}"/>
                                            </p:graphicEl>
                                          </p:spTgt>
                                        </p:tgtEl>
                                      </p:cBhvr>
                                    </p:animEffect>
                                    <p:anim calcmode="lin" valueType="num">
                                      <p:cBhvr>
                                        <p:cTn id="64" dur="1000" fill="hold"/>
                                        <p:tgtEl>
                                          <p:spTgt spid="5">
                                            <p:graphicEl>
                                              <a:dgm id="{288A8B97-11C2-4E87-B028-327187A7C255}"/>
                                            </p:graphicEl>
                                          </p:spTgt>
                                        </p:tgtEl>
                                        <p:attrNameLst>
                                          <p:attrName>ppt_x</p:attrName>
                                        </p:attrNameLst>
                                      </p:cBhvr>
                                      <p:tavLst>
                                        <p:tav tm="0">
                                          <p:val>
                                            <p:strVal val="#ppt_x"/>
                                          </p:val>
                                        </p:tav>
                                        <p:tav tm="100000">
                                          <p:val>
                                            <p:strVal val="#ppt_x"/>
                                          </p:val>
                                        </p:tav>
                                      </p:tavLst>
                                    </p:anim>
                                    <p:anim calcmode="lin" valueType="num">
                                      <p:cBhvr>
                                        <p:cTn id="65" dur="1000" fill="hold"/>
                                        <p:tgtEl>
                                          <p:spTgt spid="5">
                                            <p:graphicEl>
                                              <a:dgm id="{288A8B97-11C2-4E87-B028-327187A7C255}"/>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
                                            <p:graphicEl>
                                              <a:dgm id="{BB957FC2-AAA4-4420-8DB5-32A93594E217}"/>
                                            </p:graphicEl>
                                          </p:spTgt>
                                        </p:tgtEl>
                                        <p:attrNameLst>
                                          <p:attrName>style.visibility</p:attrName>
                                        </p:attrNameLst>
                                      </p:cBhvr>
                                      <p:to>
                                        <p:strVal val="visible"/>
                                      </p:to>
                                    </p:set>
                                    <p:animEffect transition="in" filter="fade">
                                      <p:cBhvr>
                                        <p:cTn id="70" dur="1000"/>
                                        <p:tgtEl>
                                          <p:spTgt spid="5">
                                            <p:graphicEl>
                                              <a:dgm id="{BB957FC2-AAA4-4420-8DB5-32A93594E217}"/>
                                            </p:graphicEl>
                                          </p:spTgt>
                                        </p:tgtEl>
                                      </p:cBhvr>
                                    </p:animEffect>
                                    <p:anim calcmode="lin" valueType="num">
                                      <p:cBhvr>
                                        <p:cTn id="71" dur="1000" fill="hold"/>
                                        <p:tgtEl>
                                          <p:spTgt spid="5">
                                            <p:graphicEl>
                                              <a:dgm id="{BB957FC2-AAA4-4420-8DB5-32A93594E217}"/>
                                            </p:graphicEl>
                                          </p:spTgt>
                                        </p:tgtEl>
                                        <p:attrNameLst>
                                          <p:attrName>ppt_x</p:attrName>
                                        </p:attrNameLst>
                                      </p:cBhvr>
                                      <p:tavLst>
                                        <p:tav tm="0">
                                          <p:val>
                                            <p:strVal val="#ppt_x"/>
                                          </p:val>
                                        </p:tav>
                                        <p:tav tm="100000">
                                          <p:val>
                                            <p:strVal val="#ppt_x"/>
                                          </p:val>
                                        </p:tav>
                                      </p:tavLst>
                                    </p:anim>
                                    <p:anim calcmode="lin" valueType="num">
                                      <p:cBhvr>
                                        <p:cTn id="72" dur="1000" fill="hold"/>
                                        <p:tgtEl>
                                          <p:spTgt spid="5">
                                            <p:graphicEl>
                                              <a:dgm id="{BB957FC2-AAA4-4420-8DB5-32A93594E21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2747346" y="575706"/>
            <a:ext cx="7557039" cy="5416191"/>
            <a:chOff x="1927718" y="1022041"/>
            <a:chExt cx="8321183" cy="5646607"/>
          </a:xfrm>
        </p:grpSpPr>
        <p:sp>
          <p:nvSpPr>
            <p:cNvPr id="6" name="Oval 1"/>
            <p:cNvSpPr/>
            <p:nvPr/>
          </p:nvSpPr>
          <p:spPr>
            <a:xfrm>
              <a:off x="1927718" y="2789566"/>
              <a:ext cx="2154659" cy="2154658"/>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2000" b="1" dirty="0">
                  <a:latin typeface="Montserrat" panose="00000500000000000000" pitchFamily="50" charset="0"/>
                  <a:cs typeface="Arial" panose="020B0604020202020204" pitchFamily="34" charset="0"/>
                </a:rPr>
                <a:t>04</a:t>
              </a:r>
            </a:p>
          </p:txBody>
        </p:sp>
        <p:sp>
          <p:nvSpPr>
            <p:cNvPr id="7" name="Freeform 5"/>
            <p:cNvSpPr>
              <a:spLocks/>
            </p:cNvSpPr>
            <p:nvPr/>
          </p:nvSpPr>
          <p:spPr bwMode="auto">
            <a:xfrm>
              <a:off x="2064571" y="3206583"/>
              <a:ext cx="1873616" cy="1597755"/>
            </a:xfrm>
            <a:custGeom>
              <a:avLst/>
              <a:gdLst>
                <a:gd name="T0" fmla="*/ 1816 w 2128"/>
                <a:gd name="T1" fmla="*/ 0 h 1816"/>
                <a:gd name="T2" fmla="*/ 1532 w 2128"/>
                <a:gd name="T3" fmla="*/ 520 h 1816"/>
                <a:gd name="T4" fmla="*/ 596 w 2128"/>
                <a:gd name="T5" fmla="*/ 520 h 1816"/>
                <a:gd name="T6" fmla="*/ 312 w 2128"/>
                <a:gd name="T7" fmla="*/ 0 h 1816"/>
                <a:gd name="T8" fmla="*/ 0 w 2128"/>
                <a:gd name="T9" fmla="*/ 752 h 1816"/>
                <a:gd name="T10" fmla="*/ 1064 w 2128"/>
                <a:gd name="T11" fmla="*/ 1816 h 1816"/>
                <a:gd name="T12" fmla="*/ 2128 w 2128"/>
                <a:gd name="T13" fmla="*/ 752 h 1816"/>
                <a:gd name="T14" fmla="*/ 1816 w 2128"/>
                <a:gd name="T15" fmla="*/ 0 h 18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8" h="1816">
                  <a:moveTo>
                    <a:pt x="1816" y="0"/>
                  </a:moveTo>
                  <a:cubicBezTo>
                    <a:pt x="1532" y="520"/>
                    <a:pt x="1532" y="520"/>
                    <a:pt x="1532" y="520"/>
                  </a:cubicBezTo>
                  <a:cubicBezTo>
                    <a:pt x="596" y="520"/>
                    <a:pt x="596" y="520"/>
                    <a:pt x="596" y="520"/>
                  </a:cubicBezTo>
                  <a:cubicBezTo>
                    <a:pt x="312" y="0"/>
                    <a:pt x="312" y="0"/>
                    <a:pt x="312" y="0"/>
                  </a:cubicBezTo>
                  <a:cubicBezTo>
                    <a:pt x="119" y="192"/>
                    <a:pt x="0" y="458"/>
                    <a:pt x="0" y="752"/>
                  </a:cubicBezTo>
                  <a:cubicBezTo>
                    <a:pt x="0" y="1340"/>
                    <a:pt x="476" y="1816"/>
                    <a:pt x="1064" y="1816"/>
                  </a:cubicBezTo>
                  <a:cubicBezTo>
                    <a:pt x="1652" y="1816"/>
                    <a:pt x="2128" y="1340"/>
                    <a:pt x="2128" y="752"/>
                  </a:cubicBezTo>
                  <a:cubicBezTo>
                    <a:pt x="2128" y="458"/>
                    <a:pt x="2009" y="192"/>
                    <a:pt x="1816" y="0"/>
                  </a:cubicBezTo>
                  <a:close/>
                </a:path>
              </a:pathLst>
            </a:custGeom>
            <a:solidFill>
              <a:schemeClr val="bg1"/>
            </a:solidFill>
            <a:ln w="9525">
              <a:noFill/>
              <a:round/>
              <a:headEnd/>
              <a:tailEnd/>
            </a:ln>
          </p:spPr>
          <p:txBody>
            <a:bodyPr vert="horz" wrap="square" lIns="91440" tIns="457200" rIns="91440" bIns="45720" numCol="1" anchor="ctr" anchorCtr="1" compatLnSpc="1">
              <a:prstTxWarp prst="textNoShape">
                <a:avLst/>
              </a:prstTxWarp>
            </a:bodyPr>
            <a:lstStyle/>
            <a:p>
              <a:pPr algn="ctr"/>
              <a:endParaRPr lang="en-US" sz="2000" dirty="0">
                <a:solidFill>
                  <a:schemeClr val="tx1">
                    <a:lumMod val="75000"/>
                    <a:lumOff val="25000"/>
                  </a:schemeClr>
                </a:solidFill>
                <a:latin typeface="Montserrat" panose="00000500000000000000" pitchFamily="50" charset="0"/>
                <a:cs typeface="Arial" panose="020B0604020202020204" pitchFamily="34" charset="0"/>
              </a:endParaRPr>
            </a:p>
          </p:txBody>
        </p:sp>
        <p:sp>
          <p:nvSpPr>
            <p:cNvPr id="8" name="Freeform 161"/>
            <p:cNvSpPr>
              <a:spLocks/>
            </p:cNvSpPr>
            <p:nvPr/>
          </p:nvSpPr>
          <p:spPr bwMode="auto">
            <a:xfrm>
              <a:off x="2826631" y="3834891"/>
              <a:ext cx="55373" cy="72599"/>
            </a:xfrm>
            <a:custGeom>
              <a:avLst/>
              <a:gdLst>
                <a:gd name="T0" fmla="*/ 64 w 225"/>
                <a:gd name="T1" fmla="*/ 0 h 293"/>
                <a:gd name="T2" fmla="*/ 81 w 225"/>
                <a:gd name="T3" fmla="*/ 2 h 293"/>
                <a:gd name="T4" fmla="*/ 96 w 225"/>
                <a:gd name="T5" fmla="*/ 8 h 293"/>
                <a:gd name="T6" fmla="*/ 110 w 225"/>
                <a:gd name="T7" fmla="*/ 19 h 293"/>
                <a:gd name="T8" fmla="*/ 120 w 225"/>
                <a:gd name="T9" fmla="*/ 32 h 293"/>
                <a:gd name="T10" fmla="*/ 216 w 225"/>
                <a:gd name="T11" fmla="*/ 198 h 293"/>
                <a:gd name="T12" fmla="*/ 223 w 225"/>
                <a:gd name="T13" fmla="*/ 213 h 293"/>
                <a:gd name="T14" fmla="*/ 225 w 225"/>
                <a:gd name="T15" fmla="*/ 230 h 293"/>
                <a:gd name="T16" fmla="*/ 223 w 225"/>
                <a:gd name="T17" fmla="*/ 246 h 293"/>
                <a:gd name="T18" fmla="*/ 216 w 225"/>
                <a:gd name="T19" fmla="*/ 261 h 293"/>
                <a:gd name="T20" fmla="*/ 207 w 225"/>
                <a:gd name="T21" fmla="*/ 275 h 293"/>
                <a:gd name="T22" fmla="*/ 193 w 225"/>
                <a:gd name="T23" fmla="*/ 285 h 293"/>
                <a:gd name="T24" fmla="*/ 178 w 225"/>
                <a:gd name="T25" fmla="*/ 291 h 293"/>
                <a:gd name="T26" fmla="*/ 161 w 225"/>
                <a:gd name="T27" fmla="*/ 293 h 293"/>
                <a:gd name="T28" fmla="*/ 144 w 225"/>
                <a:gd name="T29" fmla="*/ 291 h 293"/>
                <a:gd name="T30" fmla="*/ 129 w 225"/>
                <a:gd name="T31" fmla="*/ 285 h 293"/>
                <a:gd name="T32" fmla="*/ 116 w 225"/>
                <a:gd name="T33" fmla="*/ 275 h 293"/>
                <a:gd name="T34" fmla="*/ 105 w 225"/>
                <a:gd name="T35" fmla="*/ 261 h 293"/>
                <a:gd name="T36" fmla="*/ 9 w 225"/>
                <a:gd name="T37" fmla="*/ 96 h 293"/>
                <a:gd name="T38" fmla="*/ 3 w 225"/>
                <a:gd name="T39" fmla="*/ 80 h 293"/>
                <a:gd name="T40" fmla="*/ 0 w 225"/>
                <a:gd name="T41" fmla="*/ 63 h 293"/>
                <a:gd name="T42" fmla="*/ 3 w 225"/>
                <a:gd name="T43" fmla="*/ 48 h 293"/>
                <a:gd name="T44" fmla="*/ 9 w 225"/>
                <a:gd name="T45" fmla="*/ 32 h 293"/>
                <a:gd name="T46" fmla="*/ 19 w 225"/>
                <a:gd name="T47" fmla="*/ 20 h 293"/>
                <a:gd name="T48" fmla="*/ 32 w 225"/>
                <a:gd name="T49" fmla="*/ 9 h 293"/>
                <a:gd name="T50" fmla="*/ 49 w 225"/>
                <a:gd name="T51" fmla="*/ 2 h 293"/>
                <a:gd name="T52" fmla="*/ 64 w 225"/>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 h="293">
                  <a:moveTo>
                    <a:pt x="64" y="0"/>
                  </a:moveTo>
                  <a:lnTo>
                    <a:pt x="81" y="2"/>
                  </a:lnTo>
                  <a:lnTo>
                    <a:pt x="96" y="8"/>
                  </a:lnTo>
                  <a:lnTo>
                    <a:pt x="110" y="19"/>
                  </a:lnTo>
                  <a:lnTo>
                    <a:pt x="120" y="32"/>
                  </a:lnTo>
                  <a:lnTo>
                    <a:pt x="216" y="198"/>
                  </a:lnTo>
                  <a:lnTo>
                    <a:pt x="223" y="213"/>
                  </a:lnTo>
                  <a:lnTo>
                    <a:pt x="225" y="230"/>
                  </a:lnTo>
                  <a:lnTo>
                    <a:pt x="223" y="246"/>
                  </a:lnTo>
                  <a:lnTo>
                    <a:pt x="216" y="261"/>
                  </a:lnTo>
                  <a:lnTo>
                    <a:pt x="207" y="275"/>
                  </a:lnTo>
                  <a:lnTo>
                    <a:pt x="193" y="285"/>
                  </a:lnTo>
                  <a:lnTo>
                    <a:pt x="178" y="291"/>
                  </a:lnTo>
                  <a:lnTo>
                    <a:pt x="161" y="293"/>
                  </a:lnTo>
                  <a:lnTo>
                    <a:pt x="144" y="291"/>
                  </a:lnTo>
                  <a:lnTo>
                    <a:pt x="129" y="285"/>
                  </a:lnTo>
                  <a:lnTo>
                    <a:pt x="116" y="275"/>
                  </a:lnTo>
                  <a:lnTo>
                    <a:pt x="105" y="261"/>
                  </a:lnTo>
                  <a:lnTo>
                    <a:pt x="9" y="96"/>
                  </a:lnTo>
                  <a:lnTo>
                    <a:pt x="3" y="80"/>
                  </a:lnTo>
                  <a:lnTo>
                    <a:pt x="0" y="63"/>
                  </a:lnTo>
                  <a:lnTo>
                    <a:pt x="3" y="48"/>
                  </a:lnTo>
                  <a:lnTo>
                    <a:pt x="9" y="32"/>
                  </a:lnTo>
                  <a:lnTo>
                    <a:pt x="19" y="20"/>
                  </a:lnTo>
                  <a:lnTo>
                    <a:pt x="32" y="9"/>
                  </a:lnTo>
                  <a:lnTo>
                    <a:pt x="49" y="2"/>
                  </a:lnTo>
                  <a:lnTo>
                    <a:pt x="64"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latin typeface="Montserrat" panose="00000500000000000000" pitchFamily="50" charset="0"/>
                <a:cs typeface="Arial" panose="020B0604020202020204" pitchFamily="34" charset="0"/>
              </a:endParaRPr>
            </a:p>
          </p:txBody>
        </p:sp>
        <p:sp>
          <p:nvSpPr>
            <p:cNvPr id="9" name="Oval 12"/>
            <p:cNvSpPr/>
            <p:nvPr/>
          </p:nvSpPr>
          <p:spPr>
            <a:xfrm>
              <a:off x="8094242" y="2768015"/>
              <a:ext cx="2154659" cy="215465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2000" b="1" dirty="0">
                  <a:latin typeface="Montserrat" panose="00000500000000000000" pitchFamily="50" charset="0"/>
                  <a:cs typeface="Arial" panose="020B0604020202020204" pitchFamily="34" charset="0"/>
                </a:rPr>
                <a:t>02</a:t>
              </a:r>
            </a:p>
          </p:txBody>
        </p:sp>
        <p:sp>
          <p:nvSpPr>
            <p:cNvPr id="10" name="Freeform 5"/>
            <p:cNvSpPr>
              <a:spLocks/>
            </p:cNvSpPr>
            <p:nvPr/>
          </p:nvSpPr>
          <p:spPr bwMode="auto">
            <a:xfrm>
              <a:off x="8234763" y="3187533"/>
              <a:ext cx="1873616" cy="1597755"/>
            </a:xfrm>
            <a:custGeom>
              <a:avLst/>
              <a:gdLst>
                <a:gd name="T0" fmla="*/ 1816 w 2128"/>
                <a:gd name="T1" fmla="*/ 0 h 1816"/>
                <a:gd name="T2" fmla="*/ 1532 w 2128"/>
                <a:gd name="T3" fmla="*/ 520 h 1816"/>
                <a:gd name="T4" fmla="*/ 596 w 2128"/>
                <a:gd name="T5" fmla="*/ 520 h 1816"/>
                <a:gd name="T6" fmla="*/ 312 w 2128"/>
                <a:gd name="T7" fmla="*/ 0 h 1816"/>
                <a:gd name="T8" fmla="*/ 0 w 2128"/>
                <a:gd name="T9" fmla="*/ 752 h 1816"/>
                <a:gd name="T10" fmla="*/ 1064 w 2128"/>
                <a:gd name="T11" fmla="*/ 1816 h 1816"/>
                <a:gd name="T12" fmla="*/ 2128 w 2128"/>
                <a:gd name="T13" fmla="*/ 752 h 1816"/>
                <a:gd name="T14" fmla="*/ 1816 w 2128"/>
                <a:gd name="T15" fmla="*/ 0 h 18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8" h="1816">
                  <a:moveTo>
                    <a:pt x="1816" y="0"/>
                  </a:moveTo>
                  <a:cubicBezTo>
                    <a:pt x="1532" y="520"/>
                    <a:pt x="1532" y="520"/>
                    <a:pt x="1532" y="520"/>
                  </a:cubicBezTo>
                  <a:cubicBezTo>
                    <a:pt x="596" y="520"/>
                    <a:pt x="596" y="520"/>
                    <a:pt x="596" y="520"/>
                  </a:cubicBezTo>
                  <a:cubicBezTo>
                    <a:pt x="312" y="0"/>
                    <a:pt x="312" y="0"/>
                    <a:pt x="312" y="0"/>
                  </a:cubicBezTo>
                  <a:cubicBezTo>
                    <a:pt x="119" y="192"/>
                    <a:pt x="0" y="458"/>
                    <a:pt x="0" y="752"/>
                  </a:cubicBezTo>
                  <a:cubicBezTo>
                    <a:pt x="0" y="1340"/>
                    <a:pt x="476" y="1816"/>
                    <a:pt x="1064" y="1816"/>
                  </a:cubicBezTo>
                  <a:cubicBezTo>
                    <a:pt x="1652" y="1816"/>
                    <a:pt x="2128" y="1340"/>
                    <a:pt x="2128" y="752"/>
                  </a:cubicBezTo>
                  <a:cubicBezTo>
                    <a:pt x="2128" y="458"/>
                    <a:pt x="2009" y="192"/>
                    <a:pt x="1816" y="0"/>
                  </a:cubicBezTo>
                  <a:close/>
                </a:path>
              </a:pathLst>
            </a:custGeom>
            <a:solidFill>
              <a:srgbClr val="FFFFFF"/>
            </a:solidFill>
            <a:ln w="9525">
              <a:noFill/>
              <a:round/>
              <a:headEnd/>
              <a:tailEnd/>
            </a:ln>
          </p:spPr>
          <p:txBody>
            <a:bodyPr vert="horz" wrap="square" lIns="91440" tIns="457200" rIns="91440" bIns="45720" numCol="1" anchor="ctr" anchorCtr="1" compatLnSpc="1">
              <a:prstTxWarp prst="textNoShape">
                <a:avLst/>
              </a:prstTxWarp>
            </a:bodyPr>
            <a:lstStyle/>
            <a:p>
              <a:pPr algn="ctr"/>
              <a:endParaRPr lang="en-US" sz="2000" dirty="0">
                <a:solidFill>
                  <a:schemeClr val="tx1">
                    <a:lumMod val="75000"/>
                    <a:lumOff val="25000"/>
                  </a:schemeClr>
                </a:solidFill>
                <a:latin typeface="Montserrat" panose="00000500000000000000" pitchFamily="50" charset="0"/>
                <a:cs typeface="Arial" panose="020B0604020202020204" pitchFamily="34" charset="0"/>
              </a:endParaRPr>
            </a:p>
          </p:txBody>
        </p:sp>
        <p:sp>
          <p:nvSpPr>
            <p:cNvPr id="11" name="TextBox 69"/>
            <p:cNvSpPr txBox="1"/>
            <p:nvPr/>
          </p:nvSpPr>
          <p:spPr>
            <a:xfrm>
              <a:off x="4171326" y="3296696"/>
              <a:ext cx="3934375" cy="1251393"/>
            </a:xfrm>
            <a:prstGeom prst="rect">
              <a:avLst/>
            </a:prstGeom>
            <a:noFill/>
            <a:ln>
              <a:noFill/>
            </a:ln>
          </p:spPr>
          <p:txBody>
            <a:bodyPr wrap="square" rtlCol="0">
              <a:spAutoFit/>
            </a:bodyPr>
            <a:lstStyle/>
            <a:p>
              <a:pPr algn="ctr"/>
              <a:r>
                <a:rPr lang="en-US" sz="2400" b="1" dirty="0">
                  <a:solidFill>
                    <a:srgbClr val="002060"/>
                  </a:solidFill>
                  <a:latin typeface="Montserrat" panose="00000500000000000000" pitchFamily="50" charset="0"/>
                  <a:cs typeface="Arial" panose="020B0604020202020204" pitchFamily="34" charset="0"/>
                </a:rPr>
                <a:t>Enfoque diagnóstico del dolor pelvico crónico </a:t>
              </a:r>
            </a:p>
          </p:txBody>
        </p:sp>
        <p:sp>
          <p:nvSpPr>
            <p:cNvPr id="12" name="Oval 15"/>
            <p:cNvSpPr/>
            <p:nvPr/>
          </p:nvSpPr>
          <p:spPr>
            <a:xfrm>
              <a:off x="5018672" y="4513990"/>
              <a:ext cx="2154659" cy="215465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2000" b="1" dirty="0">
                  <a:latin typeface="Montserrat" panose="00000500000000000000" pitchFamily="50" charset="0"/>
                  <a:cs typeface="Arial" panose="020B0604020202020204" pitchFamily="34" charset="0"/>
                </a:rPr>
                <a:t>03</a:t>
              </a:r>
            </a:p>
          </p:txBody>
        </p:sp>
        <p:sp>
          <p:nvSpPr>
            <p:cNvPr id="13" name="Freeform 5"/>
            <p:cNvSpPr>
              <a:spLocks/>
            </p:cNvSpPr>
            <p:nvPr/>
          </p:nvSpPr>
          <p:spPr bwMode="auto">
            <a:xfrm>
              <a:off x="5159193" y="4933507"/>
              <a:ext cx="1873617" cy="1597755"/>
            </a:xfrm>
            <a:custGeom>
              <a:avLst/>
              <a:gdLst>
                <a:gd name="T0" fmla="*/ 1816 w 2128"/>
                <a:gd name="T1" fmla="*/ 0 h 1816"/>
                <a:gd name="T2" fmla="*/ 1532 w 2128"/>
                <a:gd name="T3" fmla="*/ 520 h 1816"/>
                <a:gd name="T4" fmla="*/ 596 w 2128"/>
                <a:gd name="T5" fmla="*/ 520 h 1816"/>
                <a:gd name="T6" fmla="*/ 312 w 2128"/>
                <a:gd name="T7" fmla="*/ 0 h 1816"/>
                <a:gd name="T8" fmla="*/ 0 w 2128"/>
                <a:gd name="T9" fmla="*/ 752 h 1816"/>
                <a:gd name="T10" fmla="*/ 1064 w 2128"/>
                <a:gd name="T11" fmla="*/ 1816 h 1816"/>
                <a:gd name="T12" fmla="*/ 2128 w 2128"/>
                <a:gd name="T13" fmla="*/ 752 h 1816"/>
                <a:gd name="T14" fmla="*/ 1816 w 2128"/>
                <a:gd name="T15" fmla="*/ 0 h 18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8" h="1816">
                  <a:moveTo>
                    <a:pt x="1816" y="0"/>
                  </a:moveTo>
                  <a:cubicBezTo>
                    <a:pt x="1532" y="520"/>
                    <a:pt x="1532" y="520"/>
                    <a:pt x="1532" y="520"/>
                  </a:cubicBezTo>
                  <a:cubicBezTo>
                    <a:pt x="596" y="520"/>
                    <a:pt x="596" y="520"/>
                    <a:pt x="596" y="520"/>
                  </a:cubicBezTo>
                  <a:cubicBezTo>
                    <a:pt x="312" y="0"/>
                    <a:pt x="312" y="0"/>
                    <a:pt x="312" y="0"/>
                  </a:cubicBezTo>
                  <a:cubicBezTo>
                    <a:pt x="119" y="192"/>
                    <a:pt x="0" y="458"/>
                    <a:pt x="0" y="752"/>
                  </a:cubicBezTo>
                  <a:cubicBezTo>
                    <a:pt x="0" y="1340"/>
                    <a:pt x="476" y="1816"/>
                    <a:pt x="1064" y="1816"/>
                  </a:cubicBezTo>
                  <a:cubicBezTo>
                    <a:pt x="1652" y="1816"/>
                    <a:pt x="2128" y="1340"/>
                    <a:pt x="2128" y="752"/>
                  </a:cubicBezTo>
                  <a:cubicBezTo>
                    <a:pt x="2128" y="458"/>
                    <a:pt x="2009" y="192"/>
                    <a:pt x="1816" y="0"/>
                  </a:cubicBezTo>
                  <a:close/>
                </a:path>
              </a:pathLst>
            </a:custGeom>
            <a:solidFill>
              <a:srgbClr val="FFFFFF"/>
            </a:solidFill>
            <a:ln w="9525">
              <a:noFill/>
              <a:round/>
              <a:headEnd/>
              <a:tailEnd/>
            </a:ln>
          </p:spPr>
          <p:txBody>
            <a:bodyPr vert="horz" wrap="square" lIns="91440" tIns="457200" rIns="91440" bIns="45720" numCol="1" anchor="ctr" anchorCtr="1" compatLnSpc="1">
              <a:prstTxWarp prst="textNoShape">
                <a:avLst/>
              </a:prstTxWarp>
            </a:bodyPr>
            <a:lstStyle/>
            <a:p>
              <a:pPr algn="ctr"/>
              <a:endParaRPr lang="en-US" sz="2000" dirty="0">
                <a:solidFill>
                  <a:schemeClr val="tx1">
                    <a:lumMod val="75000"/>
                    <a:lumOff val="25000"/>
                  </a:schemeClr>
                </a:solidFill>
                <a:latin typeface="Montserrat" panose="00000500000000000000" pitchFamily="50" charset="0"/>
                <a:cs typeface="Arial" panose="020B0604020202020204" pitchFamily="34" charset="0"/>
              </a:endParaRPr>
            </a:p>
          </p:txBody>
        </p:sp>
        <p:grpSp>
          <p:nvGrpSpPr>
            <p:cNvPr id="14" name="Group 45"/>
            <p:cNvGrpSpPr/>
            <p:nvPr/>
          </p:nvGrpSpPr>
          <p:grpSpPr>
            <a:xfrm>
              <a:off x="5725007" y="5625549"/>
              <a:ext cx="741989" cy="712585"/>
              <a:chOff x="890588" y="2374900"/>
              <a:chExt cx="681038" cy="654050"/>
            </a:xfrm>
            <a:solidFill>
              <a:schemeClr val="accent3">
                <a:lumMod val="75000"/>
              </a:schemeClr>
            </a:solidFill>
          </p:grpSpPr>
          <p:sp>
            <p:nvSpPr>
              <p:cNvPr id="22" name="Freeform 175"/>
              <p:cNvSpPr>
                <a:spLocks/>
              </p:cNvSpPr>
              <p:nvPr/>
            </p:nvSpPr>
            <p:spPr bwMode="auto">
              <a:xfrm>
                <a:off x="989013" y="2462213"/>
                <a:ext cx="157163" cy="152400"/>
              </a:xfrm>
              <a:custGeom>
                <a:avLst/>
                <a:gdLst>
                  <a:gd name="T0" fmla="*/ 311 w 791"/>
                  <a:gd name="T1" fmla="*/ 0 h 769"/>
                  <a:gd name="T2" fmla="*/ 353 w 791"/>
                  <a:gd name="T3" fmla="*/ 3 h 769"/>
                  <a:gd name="T4" fmla="*/ 393 w 791"/>
                  <a:gd name="T5" fmla="*/ 11 h 769"/>
                  <a:gd name="T6" fmla="*/ 431 w 791"/>
                  <a:gd name="T7" fmla="*/ 24 h 769"/>
                  <a:gd name="T8" fmla="*/ 467 w 791"/>
                  <a:gd name="T9" fmla="*/ 42 h 769"/>
                  <a:gd name="T10" fmla="*/ 500 w 791"/>
                  <a:gd name="T11" fmla="*/ 64 h 769"/>
                  <a:gd name="T12" fmla="*/ 530 w 791"/>
                  <a:gd name="T13" fmla="*/ 90 h 769"/>
                  <a:gd name="T14" fmla="*/ 556 w 791"/>
                  <a:gd name="T15" fmla="*/ 121 h 769"/>
                  <a:gd name="T16" fmla="*/ 578 w 791"/>
                  <a:gd name="T17" fmla="*/ 153 h 769"/>
                  <a:gd name="T18" fmla="*/ 596 w 791"/>
                  <a:gd name="T19" fmla="*/ 189 h 769"/>
                  <a:gd name="T20" fmla="*/ 610 w 791"/>
                  <a:gd name="T21" fmla="*/ 227 h 769"/>
                  <a:gd name="T22" fmla="*/ 618 w 791"/>
                  <a:gd name="T23" fmla="*/ 268 h 769"/>
                  <a:gd name="T24" fmla="*/ 620 w 791"/>
                  <a:gd name="T25" fmla="*/ 310 h 769"/>
                  <a:gd name="T26" fmla="*/ 618 w 791"/>
                  <a:gd name="T27" fmla="*/ 350 h 769"/>
                  <a:gd name="T28" fmla="*/ 610 w 791"/>
                  <a:gd name="T29" fmla="*/ 388 h 769"/>
                  <a:gd name="T30" fmla="*/ 597 w 791"/>
                  <a:gd name="T31" fmla="*/ 424 h 769"/>
                  <a:gd name="T32" fmla="*/ 581 w 791"/>
                  <a:gd name="T33" fmla="*/ 458 h 769"/>
                  <a:gd name="T34" fmla="*/ 791 w 791"/>
                  <a:gd name="T35" fmla="*/ 656 h 769"/>
                  <a:gd name="T36" fmla="*/ 752 w 791"/>
                  <a:gd name="T37" fmla="*/ 691 h 769"/>
                  <a:gd name="T38" fmla="*/ 716 w 791"/>
                  <a:gd name="T39" fmla="*/ 729 h 769"/>
                  <a:gd name="T40" fmla="*/ 683 w 791"/>
                  <a:gd name="T41" fmla="*/ 769 h 769"/>
                  <a:gd name="T42" fmla="*/ 474 w 791"/>
                  <a:gd name="T43" fmla="*/ 572 h 769"/>
                  <a:gd name="T44" fmla="*/ 437 w 791"/>
                  <a:gd name="T45" fmla="*/ 592 h 769"/>
                  <a:gd name="T46" fmla="*/ 397 w 791"/>
                  <a:gd name="T47" fmla="*/ 607 h 769"/>
                  <a:gd name="T48" fmla="*/ 355 w 791"/>
                  <a:gd name="T49" fmla="*/ 616 h 769"/>
                  <a:gd name="T50" fmla="*/ 311 w 791"/>
                  <a:gd name="T51" fmla="*/ 619 h 769"/>
                  <a:gd name="T52" fmla="*/ 269 w 791"/>
                  <a:gd name="T53" fmla="*/ 617 h 769"/>
                  <a:gd name="T54" fmla="*/ 228 w 791"/>
                  <a:gd name="T55" fmla="*/ 609 h 769"/>
                  <a:gd name="T56" fmla="*/ 190 w 791"/>
                  <a:gd name="T57" fmla="*/ 595 h 769"/>
                  <a:gd name="T58" fmla="*/ 154 w 791"/>
                  <a:gd name="T59" fmla="*/ 577 h 769"/>
                  <a:gd name="T60" fmla="*/ 120 w 791"/>
                  <a:gd name="T61" fmla="*/ 555 h 769"/>
                  <a:gd name="T62" fmla="*/ 91 w 791"/>
                  <a:gd name="T63" fmla="*/ 529 h 769"/>
                  <a:gd name="T64" fmla="*/ 65 w 791"/>
                  <a:gd name="T65" fmla="*/ 500 h 769"/>
                  <a:gd name="T66" fmla="*/ 43 w 791"/>
                  <a:gd name="T67" fmla="*/ 466 h 769"/>
                  <a:gd name="T68" fmla="*/ 25 w 791"/>
                  <a:gd name="T69" fmla="*/ 430 h 769"/>
                  <a:gd name="T70" fmla="*/ 11 w 791"/>
                  <a:gd name="T71" fmla="*/ 392 h 769"/>
                  <a:gd name="T72" fmla="*/ 4 w 791"/>
                  <a:gd name="T73" fmla="*/ 352 h 769"/>
                  <a:gd name="T74" fmla="*/ 0 w 791"/>
                  <a:gd name="T75" fmla="*/ 310 h 769"/>
                  <a:gd name="T76" fmla="*/ 4 w 791"/>
                  <a:gd name="T77" fmla="*/ 268 h 769"/>
                  <a:gd name="T78" fmla="*/ 11 w 791"/>
                  <a:gd name="T79" fmla="*/ 227 h 769"/>
                  <a:gd name="T80" fmla="*/ 25 w 791"/>
                  <a:gd name="T81" fmla="*/ 189 h 769"/>
                  <a:gd name="T82" fmla="*/ 43 w 791"/>
                  <a:gd name="T83" fmla="*/ 153 h 769"/>
                  <a:gd name="T84" fmla="*/ 65 w 791"/>
                  <a:gd name="T85" fmla="*/ 121 h 769"/>
                  <a:gd name="T86" fmla="*/ 91 w 791"/>
                  <a:gd name="T87" fmla="*/ 90 h 769"/>
                  <a:gd name="T88" fmla="*/ 120 w 791"/>
                  <a:gd name="T89" fmla="*/ 64 h 769"/>
                  <a:gd name="T90" fmla="*/ 154 w 791"/>
                  <a:gd name="T91" fmla="*/ 42 h 769"/>
                  <a:gd name="T92" fmla="*/ 190 w 791"/>
                  <a:gd name="T93" fmla="*/ 24 h 769"/>
                  <a:gd name="T94" fmla="*/ 228 w 791"/>
                  <a:gd name="T95" fmla="*/ 11 h 769"/>
                  <a:gd name="T96" fmla="*/ 269 w 791"/>
                  <a:gd name="T97" fmla="*/ 3 h 769"/>
                  <a:gd name="T98" fmla="*/ 311 w 791"/>
                  <a:gd name="T9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1" h="769">
                    <a:moveTo>
                      <a:pt x="311" y="0"/>
                    </a:moveTo>
                    <a:lnTo>
                      <a:pt x="353" y="3"/>
                    </a:lnTo>
                    <a:lnTo>
                      <a:pt x="393" y="11"/>
                    </a:lnTo>
                    <a:lnTo>
                      <a:pt x="431" y="24"/>
                    </a:lnTo>
                    <a:lnTo>
                      <a:pt x="467" y="42"/>
                    </a:lnTo>
                    <a:lnTo>
                      <a:pt x="500" y="64"/>
                    </a:lnTo>
                    <a:lnTo>
                      <a:pt x="530" y="90"/>
                    </a:lnTo>
                    <a:lnTo>
                      <a:pt x="556" y="121"/>
                    </a:lnTo>
                    <a:lnTo>
                      <a:pt x="578" y="153"/>
                    </a:lnTo>
                    <a:lnTo>
                      <a:pt x="596" y="189"/>
                    </a:lnTo>
                    <a:lnTo>
                      <a:pt x="610" y="227"/>
                    </a:lnTo>
                    <a:lnTo>
                      <a:pt x="618" y="268"/>
                    </a:lnTo>
                    <a:lnTo>
                      <a:pt x="620" y="310"/>
                    </a:lnTo>
                    <a:lnTo>
                      <a:pt x="618" y="350"/>
                    </a:lnTo>
                    <a:lnTo>
                      <a:pt x="610" y="388"/>
                    </a:lnTo>
                    <a:lnTo>
                      <a:pt x="597" y="424"/>
                    </a:lnTo>
                    <a:lnTo>
                      <a:pt x="581" y="458"/>
                    </a:lnTo>
                    <a:lnTo>
                      <a:pt x="791" y="656"/>
                    </a:lnTo>
                    <a:lnTo>
                      <a:pt x="752" y="691"/>
                    </a:lnTo>
                    <a:lnTo>
                      <a:pt x="716" y="729"/>
                    </a:lnTo>
                    <a:lnTo>
                      <a:pt x="683" y="769"/>
                    </a:lnTo>
                    <a:lnTo>
                      <a:pt x="474" y="572"/>
                    </a:lnTo>
                    <a:lnTo>
                      <a:pt x="437" y="592"/>
                    </a:lnTo>
                    <a:lnTo>
                      <a:pt x="397" y="607"/>
                    </a:lnTo>
                    <a:lnTo>
                      <a:pt x="355" y="616"/>
                    </a:lnTo>
                    <a:lnTo>
                      <a:pt x="311" y="619"/>
                    </a:lnTo>
                    <a:lnTo>
                      <a:pt x="269" y="617"/>
                    </a:lnTo>
                    <a:lnTo>
                      <a:pt x="228" y="609"/>
                    </a:lnTo>
                    <a:lnTo>
                      <a:pt x="190" y="595"/>
                    </a:lnTo>
                    <a:lnTo>
                      <a:pt x="154" y="577"/>
                    </a:lnTo>
                    <a:lnTo>
                      <a:pt x="120" y="555"/>
                    </a:lnTo>
                    <a:lnTo>
                      <a:pt x="91" y="529"/>
                    </a:lnTo>
                    <a:lnTo>
                      <a:pt x="65" y="500"/>
                    </a:lnTo>
                    <a:lnTo>
                      <a:pt x="43" y="466"/>
                    </a:lnTo>
                    <a:lnTo>
                      <a:pt x="25" y="430"/>
                    </a:lnTo>
                    <a:lnTo>
                      <a:pt x="11" y="392"/>
                    </a:lnTo>
                    <a:lnTo>
                      <a:pt x="4" y="352"/>
                    </a:lnTo>
                    <a:lnTo>
                      <a:pt x="0" y="310"/>
                    </a:lnTo>
                    <a:lnTo>
                      <a:pt x="4" y="268"/>
                    </a:lnTo>
                    <a:lnTo>
                      <a:pt x="11" y="227"/>
                    </a:lnTo>
                    <a:lnTo>
                      <a:pt x="25" y="189"/>
                    </a:lnTo>
                    <a:lnTo>
                      <a:pt x="43" y="153"/>
                    </a:lnTo>
                    <a:lnTo>
                      <a:pt x="65" y="121"/>
                    </a:lnTo>
                    <a:lnTo>
                      <a:pt x="91" y="90"/>
                    </a:lnTo>
                    <a:lnTo>
                      <a:pt x="120" y="64"/>
                    </a:lnTo>
                    <a:lnTo>
                      <a:pt x="154" y="42"/>
                    </a:lnTo>
                    <a:lnTo>
                      <a:pt x="190" y="24"/>
                    </a:lnTo>
                    <a:lnTo>
                      <a:pt x="228" y="11"/>
                    </a:lnTo>
                    <a:lnTo>
                      <a:pt x="269" y="3"/>
                    </a:lnTo>
                    <a:lnTo>
                      <a:pt x="3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latin typeface="Montserrat" panose="00000500000000000000" pitchFamily="50" charset="0"/>
                  <a:cs typeface="Arial" panose="020B0604020202020204" pitchFamily="34" charset="0"/>
                </a:endParaRPr>
              </a:p>
            </p:txBody>
          </p:sp>
          <p:sp>
            <p:nvSpPr>
              <p:cNvPr id="23" name="Freeform 176"/>
              <p:cNvSpPr>
                <a:spLocks/>
              </p:cNvSpPr>
              <p:nvPr/>
            </p:nvSpPr>
            <p:spPr bwMode="auto">
              <a:xfrm>
                <a:off x="1293813" y="2374900"/>
                <a:ext cx="160338" cy="212725"/>
              </a:xfrm>
              <a:custGeom>
                <a:avLst/>
                <a:gdLst>
                  <a:gd name="T0" fmla="*/ 497 w 808"/>
                  <a:gd name="T1" fmla="*/ 0 h 1074"/>
                  <a:gd name="T2" fmla="*/ 497 w 808"/>
                  <a:gd name="T3" fmla="*/ 0 h 1074"/>
                  <a:gd name="T4" fmla="*/ 539 w 808"/>
                  <a:gd name="T5" fmla="*/ 3 h 1074"/>
                  <a:gd name="T6" fmla="*/ 579 w 808"/>
                  <a:gd name="T7" fmla="*/ 11 h 1074"/>
                  <a:gd name="T8" fmla="*/ 618 w 808"/>
                  <a:gd name="T9" fmla="*/ 25 h 1074"/>
                  <a:gd name="T10" fmla="*/ 654 w 808"/>
                  <a:gd name="T11" fmla="*/ 43 h 1074"/>
                  <a:gd name="T12" fmla="*/ 687 w 808"/>
                  <a:gd name="T13" fmla="*/ 65 h 1074"/>
                  <a:gd name="T14" fmla="*/ 716 w 808"/>
                  <a:gd name="T15" fmla="*/ 91 h 1074"/>
                  <a:gd name="T16" fmla="*/ 743 w 808"/>
                  <a:gd name="T17" fmla="*/ 121 h 1074"/>
                  <a:gd name="T18" fmla="*/ 765 w 808"/>
                  <a:gd name="T19" fmla="*/ 153 h 1074"/>
                  <a:gd name="T20" fmla="*/ 783 w 808"/>
                  <a:gd name="T21" fmla="*/ 189 h 1074"/>
                  <a:gd name="T22" fmla="*/ 796 w 808"/>
                  <a:gd name="T23" fmla="*/ 228 h 1074"/>
                  <a:gd name="T24" fmla="*/ 805 w 808"/>
                  <a:gd name="T25" fmla="*/ 268 h 1074"/>
                  <a:gd name="T26" fmla="*/ 808 w 808"/>
                  <a:gd name="T27" fmla="*/ 310 h 1074"/>
                  <a:gd name="T28" fmla="*/ 805 w 808"/>
                  <a:gd name="T29" fmla="*/ 352 h 1074"/>
                  <a:gd name="T30" fmla="*/ 796 w 808"/>
                  <a:gd name="T31" fmla="*/ 392 h 1074"/>
                  <a:gd name="T32" fmla="*/ 783 w 808"/>
                  <a:gd name="T33" fmla="*/ 431 h 1074"/>
                  <a:gd name="T34" fmla="*/ 765 w 808"/>
                  <a:gd name="T35" fmla="*/ 467 h 1074"/>
                  <a:gd name="T36" fmla="*/ 743 w 808"/>
                  <a:gd name="T37" fmla="*/ 500 h 1074"/>
                  <a:gd name="T38" fmla="*/ 716 w 808"/>
                  <a:gd name="T39" fmla="*/ 529 h 1074"/>
                  <a:gd name="T40" fmla="*/ 687 w 808"/>
                  <a:gd name="T41" fmla="*/ 555 h 1074"/>
                  <a:gd name="T42" fmla="*/ 654 w 808"/>
                  <a:gd name="T43" fmla="*/ 577 h 1074"/>
                  <a:gd name="T44" fmla="*/ 618 w 808"/>
                  <a:gd name="T45" fmla="*/ 595 h 1074"/>
                  <a:gd name="T46" fmla="*/ 579 w 808"/>
                  <a:gd name="T47" fmla="*/ 609 h 1074"/>
                  <a:gd name="T48" fmla="*/ 539 w 808"/>
                  <a:gd name="T49" fmla="*/ 617 h 1074"/>
                  <a:gd name="T50" fmla="*/ 497 w 808"/>
                  <a:gd name="T51" fmla="*/ 621 h 1074"/>
                  <a:gd name="T52" fmla="*/ 468 w 808"/>
                  <a:gd name="T53" fmla="*/ 618 h 1074"/>
                  <a:gd name="T54" fmla="*/ 440 w 808"/>
                  <a:gd name="T55" fmla="*/ 613 h 1074"/>
                  <a:gd name="T56" fmla="*/ 411 w 808"/>
                  <a:gd name="T57" fmla="*/ 607 h 1074"/>
                  <a:gd name="T58" fmla="*/ 134 w 808"/>
                  <a:gd name="T59" fmla="*/ 1074 h 1074"/>
                  <a:gd name="T60" fmla="*/ 91 w 808"/>
                  <a:gd name="T61" fmla="*/ 1044 h 1074"/>
                  <a:gd name="T62" fmla="*/ 47 w 808"/>
                  <a:gd name="T63" fmla="*/ 1017 h 1074"/>
                  <a:gd name="T64" fmla="*/ 0 w 808"/>
                  <a:gd name="T65" fmla="*/ 994 h 1074"/>
                  <a:gd name="T66" fmla="*/ 276 w 808"/>
                  <a:gd name="T67" fmla="*/ 528 h 1074"/>
                  <a:gd name="T68" fmla="*/ 251 w 808"/>
                  <a:gd name="T69" fmla="*/ 499 h 1074"/>
                  <a:gd name="T70" fmla="*/ 229 w 808"/>
                  <a:gd name="T71" fmla="*/ 466 h 1074"/>
                  <a:gd name="T72" fmla="*/ 211 w 808"/>
                  <a:gd name="T73" fmla="*/ 430 h 1074"/>
                  <a:gd name="T74" fmla="*/ 199 w 808"/>
                  <a:gd name="T75" fmla="*/ 392 h 1074"/>
                  <a:gd name="T76" fmla="*/ 190 w 808"/>
                  <a:gd name="T77" fmla="*/ 352 h 1074"/>
                  <a:gd name="T78" fmla="*/ 187 w 808"/>
                  <a:gd name="T79" fmla="*/ 310 h 1074"/>
                  <a:gd name="T80" fmla="*/ 190 w 808"/>
                  <a:gd name="T81" fmla="*/ 268 h 1074"/>
                  <a:gd name="T82" fmla="*/ 199 w 808"/>
                  <a:gd name="T83" fmla="*/ 227 h 1074"/>
                  <a:gd name="T84" fmla="*/ 211 w 808"/>
                  <a:gd name="T85" fmla="*/ 189 h 1074"/>
                  <a:gd name="T86" fmla="*/ 229 w 808"/>
                  <a:gd name="T87" fmla="*/ 153 h 1074"/>
                  <a:gd name="T88" fmla="*/ 252 w 808"/>
                  <a:gd name="T89" fmla="*/ 121 h 1074"/>
                  <a:gd name="T90" fmla="*/ 278 w 808"/>
                  <a:gd name="T91" fmla="*/ 91 h 1074"/>
                  <a:gd name="T92" fmla="*/ 308 w 808"/>
                  <a:gd name="T93" fmla="*/ 65 h 1074"/>
                  <a:gd name="T94" fmla="*/ 341 w 808"/>
                  <a:gd name="T95" fmla="*/ 43 h 1074"/>
                  <a:gd name="T96" fmla="*/ 376 w 808"/>
                  <a:gd name="T97" fmla="*/ 25 h 1074"/>
                  <a:gd name="T98" fmla="*/ 414 w 808"/>
                  <a:gd name="T99" fmla="*/ 11 h 1074"/>
                  <a:gd name="T100" fmla="*/ 455 w 808"/>
                  <a:gd name="T101" fmla="*/ 3 h 1074"/>
                  <a:gd name="T102" fmla="*/ 497 w 808"/>
                  <a:gd name="T103"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8" h="1074">
                    <a:moveTo>
                      <a:pt x="497" y="0"/>
                    </a:moveTo>
                    <a:lnTo>
                      <a:pt x="497" y="0"/>
                    </a:lnTo>
                    <a:lnTo>
                      <a:pt x="539" y="3"/>
                    </a:lnTo>
                    <a:lnTo>
                      <a:pt x="579" y="11"/>
                    </a:lnTo>
                    <a:lnTo>
                      <a:pt x="618" y="25"/>
                    </a:lnTo>
                    <a:lnTo>
                      <a:pt x="654" y="43"/>
                    </a:lnTo>
                    <a:lnTo>
                      <a:pt x="687" y="65"/>
                    </a:lnTo>
                    <a:lnTo>
                      <a:pt x="716" y="91"/>
                    </a:lnTo>
                    <a:lnTo>
                      <a:pt x="743" y="121"/>
                    </a:lnTo>
                    <a:lnTo>
                      <a:pt x="765" y="153"/>
                    </a:lnTo>
                    <a:lnTo>
                      <a:pt x="783" y="189"/>
                    </a:lnTo>
                    <a:lnTo>
                      <a:pt x="796" y="228"/>
                    </a:lnTo>
                    <a:lnTo>
                      <a:pt x="805" y="268"/>
                    </a:lnTo>
                    <a:lnTo>
                      <a:pt x="808" y="310"/>
                    </a:lnTo>
                    <a:lnTo>
                      <a:pt x="805" y="352"/>
                    </a:lnTo>
                    <a:lnTo>
                      <a:pt x="796" y="392"/>
                    </a:lnTo>
                    <a:lnTo>
                      <a:pt x="783" y="431"/>
                    </a:lnTo>
                    <a:lnTo>
                      <a:pt x="765" y="467"/>
                    </a:lnTo>
                    <a:lnTo>
                      <a:pt x="743" y="500"/>
                    </a:lnTo>
                    <a:lnTo>
                      <a:pt x="716" y="529"/>
                    </a:lnTo>
                    <a:lnTo>
                      <a:pt x="687" y="555"/>
                    </a:lnTo>
                    <a:lnTo>
                      <a:pt x="654" y="577"/>
                    </a:lnTo>
                    <a:lnTo>
                      <a:pt x="618" y="595"/>
                    </a:lnTo>
                    <a:lnTo>
                      <a:pt x="579" y="609"/>
                    </a:lnTo>
                    <a:lnTo>
                      <a:pt x="539" y="617"/>
                    </a:lnTo>
                    <a:lnTo>
                      <a:pt x="497" y="621"/>
                    </a:lnTo>
                    <a:lnTo>
                      <a:pt x="468" y="618"/>
                    </a:lnTo>
                    <a:lnTo>
                      <a:pt x="440" y="613"/>
                    </a:lnTo>
                    <a:lnTo>
                      <a:pt x="411" y="607"/>
                    </a:lnTo>
                    <a:lnTo>
                      <a:pt x="134" y="1074"/>
                    </a:lnTo>
                    <a:lnTo>
                      <a:pt x="91" y="1044"/>
                    </a:lnTo>
                    <a:lnTo>
                      <a:pt x="47" y="1017"/>
                    </a:lnTo>
                    <a:lnTo>
                      <a:pt x="0" y="994"/>
                    </a:lnTo>
                    <a:lnTo>
                      <a:pt x="276" y="528"/>
                    </a:lnTo>
                    <a:lnTo>
                      <a:pt x="251" y="499"/>
                    </a:lnTo>
                    <a:lnTo>
                      <a:pt x="229" y="466"/>
                    </a:lnTo>
                    <a:lnTo>
                      <a:pt x="211" y="430"/>
                    </a:lnTo>
                    <a:lnTo>
                      <a:pt x="199" y="392"/>
                    </a:lnTo>
                    <a:lnTo>
                      <a:pt x="190" y="352"/>
                    </a:lnTo>
                    <a:lnTo>
                      <a:pt x="187" y="310"/>
                    </a:lnTo>
                    <a:lnTo>
                      <a:pt x="190" y="268"/>
                    </a:lnTo>
                    <a:lnTo>
                      <a:pt x="199" y="227"/>
                    </a:lnTo>
                    <a:lnTo>
                      <a:pt x="211" y="189"/>
                    </a:lnTo>
                    <a:lnTo>
                      <a:pt x="229" y="153"/>
                    </a:lnTo>
                    <a:lnTo>
                      <a:pt x="252" y="121"/>
                    </a:lnTo>
                    <a:lnTo>
                      <a:pt x="278" y="91"/>
                    </a:lnTo>
                    <a:lnTo>
                      <a:pt x="308" y="65"/>
                    </a:lnTo>
                    <a:lnTo>
                      <a:pt x="341" y="43"/>
                    </a:lnTo>
                    <a:lnTo>
                      <a:pt x="376" y="25"/>
                    </a:lnTo>
                    <a:lnTo>
                      <a:pt x="414" y="11"/>
                    </a:lnTo>
                    <a:lnTo>
                      <a:pt x="455" y="3"/>
                    </a:lnTo>
                    <a:lnTo>
                      <a:pt x="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latin typeface="Montserrat" panose="00000500000000000000" pitchFamily="50" charset="0"/>
                  <a:cs typeface="Arial" panose="020B0604020202020204" pitchFamily="34" charset="0"/>
                </a:endParaRPr>
              </a:p>
            </p:txBody>
          </p:sp>
          <p:sp>
            <p:nvSpPr>
              <p:cNvPr id="24" name="Freeform 177"/>
              <p:cNvSpPr>
                <a:spLocks/>
              </p:cNvSpPr>
              <p:nvPr/>
            </p:nvSpPr>
            <p:spPr bwMode="auto">
              <a:xfrm>
                <a:off x="1373188" y="2665413"/>
                <a:ext cx="198438" cy="122238"/>
              </a:xfrm>
              <a:custGeom>
                <a:avLst/>
                <a:gdLst>
                  <a:gd name="T0" fmla="*/ 691 w 1000"/>
                  <a:gd name="T1" fmla="*/ 0 h 620"/>
                  <a:gd name="T2" fmla="*/ 733 w 1000"/>
                  <a:gd name="T3" fmla="*/ 3 h 620"/>
                  <a:gd name="T4" fmla="*/ 773 w 1000"/>
                  <a:gd name="T5" fmla="*/ 11 h 620"/>
                  <a:gd name="T6" fmla="*/ 811 w 1000"/>
                  <a:gd name="T7" fmla="*/ 25 h 620"/>
                  <a:gd name="T8" fmla="*/ 847 w 1000"/>
                  <a:gd name="T9" fmla="*/ 42 h 620"/>
                  <a:gd name="T10" fmla="*/ 880 w 1000"/>
                  <a:gd name="T11" fmla="*/ 65 h 620"/>
                  <a:gd name="T12" fmla="*/ 910 w 1000"/>
                  <a:gd name="T13" fmla="*/ 91 h 620"/>
                  <a:gd name="T14" fmla="*/ 936 w 1000"/>
                  <a:gd name="T15" fmla="*/ 120 h 620"/>
                  <a:gd name="T16" fmla="*/ 958 w 1000"/>
                  <a:gd name="T17" fmla="*/ 154 h 620"/>
                  <a:gd name="T18" fmla="*/ 976 w 1000"/>
                  <a:gd name="T19" fmla="*/ 190 h 620"/>
                  <a:gd name="T20" fmla="*/ 990 w 1000"/>
                  <a:gd name="T21" fmla="*/ 228 h 620"/>
                  <a:gd name="T22" fmla="*/ 998 w 1000"/>
                  <a:gd name="T23" fmla="*/ 268 h 620"/>
                  <a:gd name="T24" fmla="*/ 1000 w 1000"/>
                  <a:gd name="T25" fmla="*/ 310 h 620"/>
                  <a:gd name="T26" fmla="*/ 998 w 1000"/>
                  <a:gd name="T27" fmla="*/ 352 h 620"/>
                  <a:gd name="T28" fmla="*/ 990 w 1000"/>
                  <a:gd name="T29" fmla="*/ 393 h 620"/>
                  <a:gd name="T30" fmla="*/ 976 w 1000"/>
                  <a:gd name="T31" fmla="*/ 431 h 620"/>
                  <a:gd name="T32" fmla="*/ 958 w 1000"/>
                  <a:gd name="T33" fmla="*/ 466 h 620"/>
                  <a:gd name="T34" fmla="*/ 936 w 1000"/>
                  <a:gd name="T35" fmla="*/ 499 h 620"/>
                  <a:gd name="T36" fmla="*/ 910 w 1000"/>
                  <a:gd name="T37" fmla="*/ 530 h 620"/>
                  <a:gd name="T38" fmla="*/ 880 w 1000"/>
                  <a:gd name="T39" fmla="*/ 555 h 620"/>
                  <a:gd name="T40" fmla="*/ 847 w 1000"/>
                  <a:gd name="T41" fmla="*/ 578 h 620"/>
                  <a:gd name="T42" fmla="*/ 811 w 1000"/>
                  <a:gd name="T43" fmla="*/ 596 h 620"/>
                  <a:gd name="T44" fmla="*/ 773 w 1000"/>
                  <a:gd name="T45" fmla="*/ 609 h 620"/>
                  <a:gd name="T46" fmla="*/ 733 w 1000"/>
                  <a:gd name="T47" fmla="*/ 617 h 620"/>
                  <a:gd name="T48" fmla="*/ 691 w 1000"/>
                  <a:gd name="T49" fmla="*/ 620 h 620"/>
                  <a:gd name="T50" fmla="*/ 649 w 1000"/>
                  <a:gd name="T51" fmla="*/ 617 h 620"/>
                  <a:gd name="T52" fmla="*/ 610 w 1000"/>
                  <a:gd name="T53" fmla="*/ 610 h 620"/>
                  <a:gd name="T54" fmla="*/ 572 w 1000"/>
                  <a:gd name="T55" fmla="*/ 596 h 620"/>
                  <a:gd name="T56" fmla="*/ 536 w 1000"/>
                  <a:gd name="T57" fmla="*/ 579 h 620"/>
                  <a:gd name="T58" fmla="*/ 504 w 1000"/>
                  <a:gd name="T59" fmla="*/ 557 h 620"/>
                  <a:gd name="T60" fmla="*/ 474 w 1000"/>
                  <a:gd name="T61" fmla="*/ 532 h 620"/>
                  <a:gd name="T62" fmla="*/ 449 w 1000"/>
                  <a:gd name="T63" fmla="*/ 502 h 620"/>
                  <a:gd name="T64" fmla="*/ 426 w 1000"/>
                  <a:gd name="T65" fmla="*/ 470 h 620"/>
                  <a:gd name="T66" fmla="*/ 408 w 1000"/>
                  <a:gd name="T67" fmla="*/ 435 h 620"/>
                  <a:gd name="T68" fmla="*/ 394 w 1000"/>
                  <a:gd name="T69" fmla="*/ 398 h 620"/>
                  <a:gd name="T70" fmla="*/ 386 w 1000"/>
                  <a:gd name="T71" fmla="*/ 358 h 620"/>
                  <a:gd name="T72" fmla="*/ 0 w 1000"/>
                  <a:gd name="T73" fmla="*/ 320 h 620"/>
                  <a:gd name="T74" fmla="*/ 8 w 1000"/>
                  <a:gd name="T75" fmla="*/ 273 h 620"/>
                  <a:gd name="T76" fmla="*/ 13 w 1000"/>
                  <a:gd name="T77" fmla="*/ 223 h 620"/>
                  <a:gd name="T78" fmla="*/ 15 w 1000"/>
                  <a:gd name="T79" fmla="*/ 173 h 620"/>
                  <a:gd name="T80" fmla="*/ 14 w 1000"/>
                  <a:gd name="T81" fmla="*/ 165 h 620"/>
                  <a:gd name="T82" fmla="*/ 400 w 1000"/>
                  <a:gd name="T83" fmla="*/ 203 h 620"/>
                  <a:gd name="T84" fmla="*/ 417 w 1000"/>
                  <a:gd name="T85" fmla="*/ 165 h 620"/>
                  <a:gd name="T86" fmla="*/ 439 w 1000"/>
                  <a:gd name="T87" fmla="*/ 130 h 620"/>
                  <a:gd name="T88" fmla="*/ 466 w 1000"/>
                  <a:gd name="T89" fmla="*/ 98 h 620"/>
                  <a:gd name="T90" fmla="*/ 496 w 1000"/>
                  <a:gd name="T91" fmla="*/ 70 h 620"/>
                  <a:gd name="T92" fmla="*/ 529 w 1000"/>
                  <a:gd name="T93" fmla="*/ 46 h 620"/>
                  <a:gd name="T94" fmla="*/ 566 w 1000"/>
                  <a:gd name="T95" fmla="*/ 27 h 620"/>
                  <a:gd name="T96" fmla="*/ 606 w 1000"/>
                  <a:gd name="T97" fmla="*/ 12 h 620"/>
                  <a:gd name="T98" fmla="*/ 647 w 1000"/>
                  <a:gd name="T99" fmla="*/ 4 h 620"/>
                  <a:gd name="T100" fmla="*/ 691 w 1000"/>
                  <a:gd name="T10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0" h="620">
                    <a:moveTo>
                      <a:pt x="691" y="0"/>
                    </a:moveTo>
                    <a:lnTo>
                      <a:pt x="733" y="3"/>
                    </a:lnTo>
                    <a:lnTo>
                      <a:pt x="773" y="11"/>
                    </a:lnTo>
                    <a:lnTo>
                      <a:pt x="811" y="25"/>
                    </a:lnTo>
                    <a:lnTo>
                      <a:pt x="847" y="42"/>
                    </a:lnTo>
                    <a:lnTo>
                      <a:pt x="880" y="65"/>
                    </a:lnTo>
                    <a:lnTo>
                      <a:pt x="910" y="91"/>
                    </a:lnTo>
                    <a:lnTo>
                      <a:pt x="936" y="120"/>
                    </a:lnTo>
                    <a:lnTo>
                      <a:pt x="958" y="154"/>
                    </a:lnTo>
                    <a:lnTo>
                      <a:pt x="976" y="190"/>
                    </a:lnTo>
                    <a:lnTo>
                      <a:pt x="990" y="228"/>
                    </a:lnTo>
                    <a:lnTo>
                      <a:pt x="998" y="268"/>
                    </a:lnTo>
                    <a:lnTo>
                      <a:pt x="1000" y="310"/>
                    </a:lnTo>
                    <a:lnTo>
                      <a:pt x="998" y="352"/>
                    </a:lnTo>
                    <a:lnTo>
                      <a:pt x="990" y="393"/>
                    </a:lnTo>
                    <a:lnTo>
                      <a:pt x="976" y="431"/>
                    </a:lnTo>
                    <a:lnTo>
                      <a:pt x="958" y="466"/>
                    </a:lnTo>
                    <a:lnTo>
                      <a:pt x="936" y="499"/>
                    </a:lnTo>
                    <a:lnTo>
                      <a:pt x="910" y="530"/>
                    </a:lnTo>
                    <a:lnTo>
                      <a:pt x="880" y="555"/>
                    </a:lnTo>
                    <a:lnTo>
                      <a:pt x="847" y="578"/>
                    </a:lnTo>
                    <a:lnTo>
                      <a:pt x="811" y="596"/>
                    </a:lnTo>
                    <a:lnTo>
                      <a:pt x="773" y="609"/>
                    </a:lnTo>
                    <a:lnTo>
                      <a:pt x="733" y="617"/>
                    </a:lnTo>
                    <a:lnTo>
                      <a:pt x="691" y="620"/>
                    </a:lnTo>
                    <a:lnTo>
                      <a:pt x="649" y="617"/>
                    </a:lnTo>
                    <a:lnTo>
                      <a:pt x="610" y="610"/>
                    </a:lnTo>
                    <a:lnTo>
                      <a:pt x="572" y="596"/>
                    </a:lnTo>
                    <a:lnTo>
                      <a:pt x="536" y="579"/>
                    </a:lnTo>
                    <a:lnTo>
                      <a:pt x="504" y="557"/>
                    </a:lnTo>
                    <a:lnTo>
                      <a:pt x="474" y="532"/>
                    </a:lnTo>
                    <a:lnTo>
                      <a:pt x="449" y="502"/>
                    </a:lnTo>
                    <a:lnTo>
                      <a:pt x="426" y="470"/>
                    </a:lnTo>
                    <a:lnTo>
                      <a:pt x="408" y="435"/>
                    </a:lnTo>
                    <a:lnTo>
                      <a:pt x="394" y="398"/>
                    </a:lnTo>
                    <a:lnTo>
                      <a:pt x="386" y="358"/>
                    </a:lnTo>
                    <a:lnTo>
                      <a:pt x="0" y="320"/>
                    </a:lnTo>
                    <a:lnTo>
                      <a:pt x="8" y="273"/>
                    </a:lnTo>
                    <a:lnTo>
                      <a:pt x="13" y="223"/>
                    </a:lnTo>
                    <a:lnTo>
                      <a:pt x="15" y="173"/>
                    </a:lnTo>
                    <a:lnTo>
                      <a:pt x="14" y="165"/>
                    </a:lnTo>
                    <a:lnTo>
                      <a:pt x="400" y="203"/>
                    </a:lnTo>
                    <a:lnTo>
                      <a:pt x="417" y="165"/>
                    </a:lnTo>
                    <a:lnTo>
                      <a:pt x="439" y="130"/>
                    </a:lnTo>
                    <a:lnTo>
                      <a:pt x="466" y="98"/>
                    </a:lnTo>
                    <a:lnTo>
                      <a:pt x="496" y="70"/>
                    </a:lnTo>
                    <a:lnTo>
                      <a:pt x="529" y="46"/>
                    </a:lnTo>
                    <a:lnTo>
                      <a:pt x="566" y="27"/>
                    </a:lnTo>
                    <a:lnTo>
                      <a:pt x="606" y="12"/>
                    </a:lnTo>
                    <a:lnTo>
                      <a:pt x="647" y="4"/>
                    </a:lnTo>
                    <a:lnTo>
                      <a:pt x="6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latin typeface="Montserrat" panose="00000500000000000000" pitchFamily="50" charset="0"/>
                  <a:cs typeface="Arial" panose="020B0604020202020204" pitchFamily="34" charset="0"/>
                </a:endParaRPr>
              </a:p>
            </p:txBody>
          </p:sp>
          <p:sp>
            <p:nvSpPr>
              <p:cNvPr id="25" name="Freeform 178"/>
              <p:cNvSpPr>
                <a:spLocks/>
              </p:cNvSpPr>
              <p:nvPr/>
            </p:nvSpPr>
            <p:spPr bwMode="auto">
              <a:xfrm>
                <a:off x="1236663" y="2832100"/>
                <a:ext cx="122238" cy="196850"/>
              </a:xfrm>
              <a:custGeom>
                <a:avLst/>
                <a:gdLst>
                  <a:gd name="T0" fmla="*/ 234 w 621"/>
                  <a:gd name="T1" fmla="*/ 0 h 995"/>
                  <a:gd name="T2" fmla="*/ 320 w 621"/>
                  <a:gd name="T3" fmla="*/ 377 h 995"/>
                  <a:gd name="T4" fmla="*/ 364 w 621"/>
                  <a:gd name="T5" fmla="*/ 381 h 995"/>
                  <a:gd name="T6" fmla="*/ 407 w 621"/>
                  <a:gd name="T7" fmla="*/ 391 h 995"/>
                  <a:gd name="T8" fmla="*/ 447 w 621"/>
                  <a:gd name="T9" fmla="*/ 408 h 995"/>
                  <a:gd name="T10" fmla="*/ 484 w 621"/>
                  <a:gd name="T11" fmla="*/ 429 h 995"/>
                  <a:gd name="T12" fmla="*/ 518 w 621"/>
                  <a:gd name="T13" fmla="*/ 456 h 995"/>
                  <a:gd name="T14" fmla="*/ 547 w 621"/>
                  <a:gd name="T15" fmla="*/ 486 h 995"/>
                  <a:gd name="T16" fmla="*/ 573 w 621"/>
                  <a:gd name="T17" fmla="*/ 520 h 995"/>
                  <a:gd name="T18" fmla="*/ 593 w 621"/>
                  <a:gd name="T19" fmla="*/ 558 h 995"/>
                  <a:gd name="T20" fmla="*/ 608 w 621"/>
                  <a:gd name="T21" fmla="*/ 598 h 995"/>
                  <a:gd name="T22" fmla="*/ 618 w 621"/>
                  <a:gd name="T23" fmla="*/ 641 h 995"/>
                  <a:gd name="T24" fmla="*/ 621 w 621"/>
                  <a:gd name="T25" fmla="*/ 686 h 995"/>
                  <a:gd name="T26" fmla="*/ 618 w 621"/>
                  <a:gd name="T27" fmla="*/ 728 h 995"/>
                  <a:gd name="T28" fmla="*/ 609 w 621"/>
                  <a:gd name="T29" fmla="*/ 768 h 995"/>
                  <a:gd name="T30" fmla="*/ 597 w 621"/>
                  <a:gd name="T31" fmla="*/ 806 h 995"/>
                  <a:gd name="T32" fmla="*/ 578 w 621"/>
                  <a:gd name="T33" fmla="*/ 842 h 995"/>
                  <a:gd name="T34" fmla="*/ 556 w 621"/>
                  <a:gd name="T35" fmla="*/ 875 h 995"/>
                  <a:gd name="T36" fmla="*/ 529 w 621"/>
                  <a:gd name="T37" fmla="*/ 905 h 995"/>
                  <a:gd name="T38" fmla="*/ 500 w 621"/>
                  <a:gd name="T39" fmla="*/ 931 h 995"/>
                  <a:gd name="T40" fmla="*/ 467 w 621"/>
                  <a:gd name="T41" fmla="*/ 953 h 995"/>
                  <a:gd name="T42" fmla="*/ 432 w 621"/>
                  <a:gd name="T43" fmla="*/ 971 h 995"/>
                  <a:gd name="T44" fmla="*/ 393 w 621"/>
                  <a:gd name="T45" fmla="*/ 985 h 995"/>
                  <a:gd name="T46" fmla="*/ 353 w 621"/>
                  <a:gd name="T47" fmla="*/ 993 h 995"/>
                  <a:gd name="T48" fmla="*/ 311 w 621"/>
                  <a:gd name="T49" fmla="*/ 995 h 995"/>
                  <a:gd name="T50" fmla="*/ 269 w 621"/>
                  <a:gd name="T51" fmla="*/ 993 h 995"/>
                  <a:gd name="T52" fmla="*/ 229 w 621"/>
                  <a:gd name="T53" fmla="*/ 985 h 995"/>
                  <a:gd name="T54" fmla="*/ 190 w 621"/>
                  <a:gd name="T55" fmla="*/ 971 h 995"/>
                  <a:gd name="T56" fmla="*/ 154 w 621"/>
                  <a:gd name="T57" fmla="*/ 953 h 995"/>
                  <a:gd name="T58" fmla="*/ 121 w 621"/>
                  <a:gd name="T59" fmla="*/ 931 h 995"/>
                  <a:gd name="T60" fmla="*/ 92 w 621"/>
                  <a:gd name="T61" fmla="*/ 905 h 995"/>
                  <a:gd name="T62" fmla="*/ 65 w 621"/>
                  <a:gd name="T63" fmla="*/ 875 h 995"/>
                  <a:gd name="T64" fmla="*/ 43 w 621"/>
                  <a:gd name="T65" fmla="*/ 842 h 995"/>
                  <a:gd name="T66" fmla="*/ 26 w 621"/>
                  <a:gd name="T67" fmla="*/ 806 h 995"/>
                  <a:gd name="T68" fmla="*/ 12 w 621"/>
                  <a:gd name="T69" fmla="*/ 768 h 995"/>
                  <a:gd name="T70" fmla="*/ 3 w 621"/>
                  <a:gd name="T71" fmla="*/ 728 h 995"/>
                  <a:gd name="T72" fmla="*/ 0 w 621"/>
                  <a:gd name="T73" fmla="*/ 686 h 995"/>
                  <a:gd name="T74" fmla="*/ 3 w 621"/>
                  <a:gd name="T75" fmla="*/ 642 h 995"/>
                  <a:gd name="T76" fmla="*/ 13 w 621"/>
                  <a:gd name="T77" fmla="*/ 600 h 995"/>
                  <a:gd name="T78" fmla="*/ 28 w 621"/>
                  <a:gd name="T79" fmla="*/ 561 h 995"/>
                  <a:gd name="T80" fmla="*/ 48 w 621"/>
                  <a:gd name="T81" fmla="*/ 524 h 995"/>
                  <a:gd name="T82" fmla="*/ 72 w 621"/>
                  <a:gd name="T83" fmla="*/ 490 h 995"/>
                  <a:gd name="T84" fmla="*/ 100 w 621"/>
                  <a:gd name="T85" fmla="*/ 460 h 995"/>
                  <a:gd name="T86" fmla="*/ 133 w 621"/>
                  <a:gd name="T87" fmla="*/ 434 h 995"/>
                  <a:gd name="T88" fmla="*/ 169 w 621"/>
                  <a:gd name="T89" fmla="*/ 413 h 995"/>
                  <a:gd name="T90" fmla="*/ 81 w 621"/>
                  <a:gd name="T91" fmla="*/ 35 h 995"/>
                  <a:gd name="T92" fmla="*/ 134 w 621"/>
                  <a:gd name="T93" fmla="*/ 26 h 995"/>
                  <a:gd name="T94" fmla="*/ 184 w 621"/>
                  <a:gd name="T95" fmla="*/ 15 h 995"/>
                  <a:gd name="T96" fmla="*/ 234 w 621"/>
                  <a:gd name="T97"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1" h="995">
                    <a:moveTo>
                      <a:pt x="234" y="0"/>
                    </a:moveTo>
                    <a:lnTo>
                      <a:pt x="320" y="377"/>
                    </a:lnTo>
                    <a:lnTo>
                      <a:pt x="364" y="381"/>
                    </a:lnTo>
                    <a:lnTo>
                      <a:pt x="407" y="391"/>
                    </a:lnTo>
                    <a:lnTo>
                      <a:pt x="447" y="408"/>
                    </a:lnTo>
                    <a:lnTo>
                      <a:pt x="484" y="429"/>
                    </a:lnTo>
                    <a:lnTo>
                      <a:pt x="518" y="456"/>
                    </a:lnTo>
                    <a:lnTo>
                      <a:pt x="547" y="486"/>
                    </a:lnTo>
                    <a:lnTo>
                      <a:pt x="573" y="520"/>
                    </a:lnTo>
                    <a:lnTo>
                      <a:pt x="593" y="558"/>
                    </a:lnTo>
                    <a:lnTo>
                      <a:pt x="608" y="598"/>
                    </a:lnTo>
                    <a:lnTo>
                      <a:pt x="618" y="641"/>
                    </a:lnTo>
                    <a:lnTo>
                      <a:pt x="621" y="686"/>
                    </a:lnTo>
                    <a:lnTo>
                      <a:pt x="618" y="728"/>
                    </a:lnTo>
                    <a:lnTo>
                      <a:pt x="609" y="768"/>
                    </a:lnTo>
                    <a:lnTo>
                      <a:pt x="597" y="806"/>
                    </a:lnTo>
                    <a:lnTo>
                      <a:pt x="578" y="842"/>
                    </a:lnTo>
                    <a:lnTo>
                      <a:pt x="556" y="875"/>
                    </a:lnTo>
                    <a:lnTo>
                      <a:pt x="529" y="905"/>
                    </a:lnTo>
                    <a:lnTo>
                      <a:pt x="500" y="931"/>
                    </a:lnTo>
                    <a:lnTo>
                      <a:pt x="467" y="953"/>
                    </a:lnTo>
                    <a:lnTo>
                      <a:pt x="432" y="971"/>
                    </a:lnTo>
                    <a:lnTo>
                      <a:pt x="393" y="985"/>
                    </a:lnTo>
                    <a:lnTo>
                      <a:pt x="353" y="993"/>
                    </a:lnTo>
                    <a:lnTo>
                      <a:pt x="311" y="995"/>
                    </a:lnTo>
                    <a:lnTo>
                      <a:pt x="269" y="993"/>
                    </a:lnTo>
                    <a:lnTo>
                      <a:pt x="229" y="985"/>
                    </a:lnTo>
                    <a:lnTo>
                      <a:pt x="190" y="971"/>
                    </a:lnTo>
                    <a:lnTo>
                      <a:pt x="154" y="953"/>
                    </a:lnTo>
                    <a:lnTo>
                      <a:pt x="121" y="931"/>
                    </a:lnTo>
                    <a:lnTo>
                      <a:pt x="92" y="905"/>
                    </a:lnTo>
                    <a:lnTo>
                      <a:pt x="65" y="875"/>
                    </a:lnTo>
                    <a:lnTo>
                      <a:pt x="43" y="842"/>
                    </a:lnTo>
                    <a:lnTo>
                      <a:pt x="26" y="806"/>
                    </a:lnTo>
                    <a:lnTo>
                      <a:pt x="12" y="768"/>
                    </a:lnTo>
                    <a:lnTo>
                      <a:pt x="3" y="728"/>
                    </a:lnTo>
                    <a:lnTo>
                      <a:pt x="0" y="686"/>
                    </a:lnTo>
                    <a:lnTo>
                      <a:pt x="3" y="642"/>
                    </a:lnTo>
                    <a:lnTo>
                      <a:pt x="13" y="600"/>
                    </a:lnTo>
                    <a:lnTo>
                      <a:pt x="28" y="561"/>
                    </a:lnTo>
                    <a:lnTo>
                      <a:pt x="48" y="524"/>
                    </a:lnTo>
                    <a:lnTo>
                      <a:pt x="72" y="490"/>
                    </a:lnTo>
                    <a:lnTo>
                      <a:pt x="100" y="460"/>
                    </a:lnTo>
                    <a:lnTo>
                      <a:pt x="133" y="434"/>
                    </a:lnTo>
                    <a:lnTo>
                      <a:pt x="169" y="413"/>
                    </a:lnTo>
                    <a:lnTo>
                      <a:pt x="81" y="35"/>
                    </a:lnTo>
                    <a:lnTo>
                      <a:pt x="134" y="26"/>
                    </a:lnTo>
                    <a:lnTo>
                      <a:pt x="184" y="15"/>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latin typeface="Montserrat" panose="00000500000000000000" pitchFamily="50" charset="0"/>
                  <a:cs typeface="Arial" panose="020B0604020202020204" pitchFamily="34" charset="0"/>
                </a:endParaRPr>
              </a:p>
            </p:txBody>
          </p:sp>
          <p:sp>
            <p:nvSpPr>
              <p:cNvPr id="26" name="Freeform 179"/>
              <p:cNvSpPr>
                <a:spLocks/>
              </p:cNvSpPr>
              <p:nvPr/>
            </p:nvSpPr>
            <p:spPr bwMode="auto">
              <a:xfrm>
                <a:off x="890588" y="2728913"/>
                <a:ext cx="217488" cy="127000"/>
              </a:xfrm>
              <a:custGeom>
                <a:avLst/>
                <a:gdLst>
                  <a:gd name="T0" fmla="*/ 1049 w 1099"/>
                  <a:gd name="T1" fmla="*/ 0 h 640"/>
                  <a:gd name="T2" fmla="*/ 1063 w 1099"/>
                  <a:gd name="T3" fmla="*/ 51 h 640"/>
                  <a:gd name="T4" fmla="*/ 1079 w 1099"/>
                  <a:gd name="T5" fmla="*/ 100 h 640"/>
                  <a:gd name="T6" fmla="*/ 1099 w 1099"/>
                  <a:gd name="T7" fmla="*/ 148 h 640"/>
                  <a:gd name="T8" fmla="*/ 618 w 1099"/>
                  <a:gd name="T9" fmla="*/ 310 h 640"/>
                  <a:gd name="T10" fmla="*/ 619 w 1099"/>
                  <a:gd name="T11" fmla="*/ 319 h 640"/>
                  <a:gd name="T12" fmla="*/ 620 w 1099"/>
                  <a:gd name="T13" fmla="*/ 330 h 640"/>
                  <a:gd name="T14" fmla="*/ 618 w 1099"/>
                  <a:gd name="T15" fmla="*/ 372 h 640"/>
                  <a:gd name="T16" fmla="*/ 609 w 1099"/>
                  <a:gd name="T17" fmla="*/ 413 h 640"/>
                  <a:gd name="T18" fmla="*/ 596 w 1099"/>
                  <a:gd name="T19" fmla="*/ 451 h 640"/>
                  <a:gd name="T20" fmla="*/ 578 w 1099"/>
                  <a:gd name="T21" fmla="*/ 486 h 640"/>
                  <a:gd name="T22" fmla="*/ 556 w 1099"/>
                  <a:gd name="T23" fmla="*/ 519 h 640"/>
                  <a:gd name="T24" fmla="*/ 529 w 1099"/>
                  <a:gd name="T25" fmla="*/ 550 h 640"/>
                  <a:gd name="T26" fmla="*/ 500 w 1099"/>
                  <a:gd name="T27" fmla="*/ 576 h 640"/>
                  <a:gd name="T28" fmla="*/ 466 w 1099"/>
                  <a:gd name="T29" fmla="*/ 598 h 640"/>
                  <a:gd name="T30" fmla="*/ 430 w 1099"/>
                  <a:gd name="T31" fmla="*/ 616 h 640"/>
                  <a:gd name="T32" fmla="*/ 392 w 1099"/>
                  <a:gd name="T33" fmla="*/ 630 h 640"/>
                  <a:gd name="T34" fmla="*/ 351 w 1099"/>
                  <a:gd name="T35" fmla="*/ 637 h 640"/>
                  <a:gd name="T36" fmla="*/ 309 w 1099"/>
                  <a:gd name="T37" fmla="*/ 640 h 640"/>
                  <a:gd name="T38" fmla="*/ 267 w 1099"/>
                  <a:gd name="T39" fmla="*/ 637 h 640"/>
                  <a:gd name="T40" fmla="*/ 227 w 1099"/>
                  <a:gd name="T41" fmla="*/ 630 h 640"/>
                  <a:gd name="T42" fmla="*/ 189 w 1099"/>
                  <a:gd name="T43" fmla="*/ 616 h 640"/>
                  <a:gd name="T44" fmla="*/ 154 w 1099"/>
                  <a:gd name="T45" fmla="*/ 598 h 640"/>
                  <a:gd name="T46" fmla="*/ 120 w 1099"/>
                  <a:gd name="T47" fmla="*/ 576 h 640"/>
                  <a:gd name="T48" fmla="*/ 90 w 1099"/>
                  <a:gd name="T49" fmla="*/ 550 h 640"/>
                  <a:gd name="T50" fmla="*/ 64 w 1099"/>
                  <a:gd name="T51" fmla="*/ 519 h 640"/>
                  <a:gd name="T52" fmla="*/ 42 w 1099"/>
                  <a:gd name="T53" fmla="*/ 486 h 640"/>
                  <a:gd name="T54" fmla="*/ 24 w 1099"/>
                  <a:gd name="T55" fmla="*/ 451 h 640"/>
                  <a:gd name="T56" fmla="*/ 12 w 1099"/>
                  <a:gd name="T57" fmla="*/ 413 h 640"/>
                  <a:gd name="T58" fmla="*/ 3 w 1099"/>
                  <a:gd name="T59" fmla="*/ 372 h 640"/>
                  <a:gd name="T60" fmla="*/ 0 w 1099"/>
                  <a:gd name="T61" fmla="*/ 330 h 640"/>
                  <a:gd name="T62" fmla="*/ 3 w 1099"/>
                  <a:gd name="T63" fmla="*/ 288 h 640"/>
                  <a:gd name="T64" fmla="*/ 12 w 1099"/>
                  <a:gd name="T65" fmla="*/ 248 h 640"/>
                  <a:gd name="T66" fmla="*/ 24 w 1099"/>
                  <a:gd name="T67" fmla="*/ 210 h 640"/>
                  <a:gd name="T68" fmla="*/ 42 w 1099"/>
                  <a:gd name="T69" fmla="*/ 174 h 640"/>
                  <a:gd name="T70" fmla="*/ 64 w 1099"/>
                  <a:gd name="T71" fmla="*/ 140 h 640"/>
                  <a:gd name="T72" fmla="*/ 90 w 1099"/>
                  <a:gd name="T73" fmla="*/ 111 h 640"/>
                  <a:gd name="T74" fmla="*/ 120 w 1099"/>
                  <a:gd name="T75" fmla="*/ 85 h 640"/>
                  <a:gd name="T76" fmla="*/ 154 w 1099"/>
                  <a:gd name="T77" fmla="*/ 62 h 640"/>
                  <a:gd name="T78" fmla="*/ 189 w 1099"/>
                  <a:gd name="T79" fmla="*/ 45 h 640"/>
                  <a:gd name="T80" fmla="*/ 227 w 1099"/>
                  <a:gd name="T81" fmla="*/ 31 h 640"/>
                  <a:gd name="T82" fmla="*/ 267 w 1099"/>
                  <a:gd name="T83" fmla="*/ 24 h 640"/>
                  <a:gd name="T84" fmla="*/ 309 w 1099"/>
                  <a:gd name="T85" fmla="*/ 20 h 640"/>
                  <a:gd name="T86" fmla="*/ 350 w 1099"/>
                  <a:gd name="T87" fmla="*/ 23 h 640"/>
                  <a:gd name="T88" fmla="*/ 388 w 1099"/>
                  <a:gd name="T89" fmla="*/ 31 h 640"/>
                  <a:gd name="T90" fmla="*/ 425 w 1099"/>
                  <a:gd name="T91" fmla="*/ 42 h 640"/>
                  <a:gd name="T92" fmla="*/ 460 w 1099"/>
                  <a:gd name="T93" fmla="*/ 59 h 640"/>
                  <a:gd name="T94" fmla="*/ 491 w 1099"/>
                  <a:gd name="T95" fmla="*/ 79 h 640"/>
                  <a:gd name="T96" fmla="*/ 521 w 1099"/>
                  <a:gd name="T97" fmla="*/ 104 h 640"/>
                  <a:gd name="T98" fmla="*/ 547 w 1099"/>
                  <a:gd name="T99" fmla="*/ 131 h 640"/>
                  <a:gd name="T100" fmla="*/ 569 w 1099"/>
                  <a:gd name="T101" fmla="*/ 161 h 640"/>
                  <a:gd name="T102" fmla="*/ 1049 w 1099"/>
                  <a:gd name="T103"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9" h="640">
                    <a:moveTo>
                      <a:pt x="1049" y="0"/>
                    </a:moveTo>
                    <a:lnTo>
                      <a:pt x="1063" y="51"/>
                    </a:lnTo>
                    <a:lnTo>
                      <a:pt x="1079" y="100"/>
                    </a:lnTo>
                    <a:lnTo>
                      <a:pt x="1099" y="148"/>
                    </a:lnTo>
                    <a:lnTo>
                      <a:pt x="618" y="310"/>
                    </a:lnTo>
                    <a:lnTo>
                      <a:pt x="619" y="319"/>
                    </a:lnTo>
                    <a:lnTo>
                      <a:pt x="620" y="330"/>
                    </a:lnTo>
                    <a:lnTo>
                      <a:pt x="618" y="372"/>
                    </a:lnTo>
                    <a:lnTo>
                      <a:pt x="609" y="413"/>
                    </a:lnTo>
                    <a:lnTo>
                      <a:pt x="596" y="451"/>
                    </a:lnTo>
                    <a:lnTo>
                      <a:pt x="578" y="486"/>
                    </a:lnTo>
                    <a:lnTo>
                      <a:pt x="556" y="519"/>
                    </a:lnTo>
                    <a:lnTo>
                      <a:pt x="529" y="550"/>
                    </a:lnTo>
                    <a:lnTo>
                      <a:pt x="500" y="576"/>
                    </a:lnTo>
                    <a:lnTo>
                      <a:pt x="466" y="598"/>
                    </a:lnTo>
                    <a:lnTo>
                      <a:pt x="430" y="616"/>
                    </a:lnTo>
                    <a:lnTo>
                      <a:pt x="392" y="630"/>
                    </a:lnTo>
                    <a:lnTo>
                      <a:pt x="351" y="637"/>
                    </a:lnTo>
                    <a:lnTo>
                      <a:pt x="309" y="640"/>
                    </a:lnTo>
                    <a:lnTo>
                      <a:pt x="267" y="637"/>
                    </a:lnTo>
                    <a:lnTo>
                      <a:pt x="227" y="630"/>
                    </a:lnTo>
                    <a:lnTo>
                      <a:pt x="189" y="616"/>
                    </a:lnTo>
                    <a:lnTo>
                      <a:pt x="154" y="598"/>
                    </a:lnTo>
                    <a:lnTo>
                      <a:pt x="120" y="576"/>
                    </a:lnTo>
                    <a:lnTo>
                      <a:pt x="90" y="550"/>
                    </a:lnTo>
                    <a:lnTo>
                      <a:pt x="64" y="519"/>
                    </a:lnTo>
                    <a:lnTo>
                      <a:pt x="42" y="486"/>
                    </a:lnTo>
                    <a:lnTo>
                      <a:pt x="24" y="451"/>
                    </a:lnTo>
                    <a:lnTo>
                      <a:pt x="12" y="413"/>
                    </a:lnTo>
                    <a:lnTo>
                      <a:pt x="3" y="372"/>
                    </a:lnTo>
                    <a:lnTo>
                      <a:pt x="0" y="330"/>
                    </a:lnTo>
                    <a:lnTo>
                      <a:pt x="3" y="288"/>
                    </a:lnTo>
                    <a:lnTo>
                      <a:pt x="12" y="248"/>
                    </a:lnTo>
                    <a:lnTo>
                      <a:pt x="24" y="210"/>
                    </a:lnTo>
                    <a:lnTo>
                      <a:pt x="42" y="174"/>
                    </a:lnTo>
                    <a:lnTo>
                      <a:pt x="64" y="140"/>
                    </a:lnTo>
                    <a:lnTo>
                      <a:pt x="90" y="111"/>
                    </a:lnTo>
                    <a:lnTo>
                      <a:pt x="120" y="85"/>
                    </a:lnTo>
                    <a:lnTo>
                      <a:pt x="154" y="62"/>
                    </a:lnTo>
                    <a:lnTo>
                      <a:pt x="189" y="45"/>
                    </a:lnTo>
                    <a:lnTo>
                      <a:pt x="227" y="31"/>
                    </a:lnTo>
                    <a:lnTo>
                      <a:pt x="267" y="24"/>
                    </a:lnTo>
                    <a:lnTo>
                      <a:pt x="309" y="20"/>
                    </a:lnTo>
                    <a:lnTo>
                      <a:pt x="350" y="23"/>
                    </a:lnTo>
                    <a:lnTo>
                      <a:pt x="388" y="31"/>
                    </a:lnTo>
                    <a:lnTo>
                      <a:pt x="425" y="42"/>
                    </a:lnTo>
                    <a:lnTo>
                      <a:pt x="460" y="59"/>
                    </a:lnTo>
                    <a:lnTo>
                      <a:pt x="491" y="79"/>
                    </a:lnTo>
                    <a:lnTo>
                      <a:pt x="521" y="104"/>
                    </a:lnTo>
                    <a:lnTo>
                      <a:pt x="547" y="131"/>
                    </a:lnTo>
                    <a:lnTo>
                      <a:pt x="569" y="161"/>
                    </a:lnTo>
                    <a:lnTo>
                      <a:pt x="10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latin typeface="Montserrat" panose="00000500000000000000" pitchFamily="50" charset="0"/>
                  <a:cs typeface="Arial" panose="020B0604020202020204" pitchFamily="34" charset="0"/>
                </a:endParaRPr>
              </a:p>
            </p:txBody>
          </p:sp>
          <p:sp>
            <p:nvSpPr>
              <p:cNvPr id="27" name="Freeform 180"/>
              <p:cNvSpPr>
                <a:spLocks/>
              </p:cNvSpPr>
              <p:nvPr/>
            </p:nvSpPr>
            <p:spPr bwMode="auto">
              <a:xfrm>
                <a:off x="1130301" y="2593975"/>
                <a:ext cx="211138" cy="211138"/>
              </a:xfrm>
              <a:custGeom>
                <a:avLst/>
                <a:gdLst>
                  <a:gd name="T0" fmla="*/ 531 w 1064"/>
                  <a:gd name="T1" fmla="*/ 0 h 1063"/>
                  <a:gd name="T2" fmla="*/ 589 w 1064"/>
                  <a:gd name="T3" fmla="*/ 3 h 1063"/>
                  <a:gd name="T4" fmla="*/ 646 w 1064"/>
                  <a:gd name="T5" fmla="*/ 12 h 1063"/>
                  <a:gd name="T6" fmla="*/ 700 w 1064"/>
                  <a:gd name="T7" fmla="*/ 27 h 1063"/>
                  <a:gd name="T8" fmla="*/ 751 w 1064"/>
                  <a:gd name="T9" fmla="*/ 47 h 1063"/>
                  <a:gd name="T10" fmla="*/ 800 w 1064"/>
                  <a:gd name="T11" fmla="*/ 72 h 1063"/>
                  <a:gd name="T12" fmla="*/ 846 w 1064"/>
                  <a:gd name="T13" fmla="*/ 103 h 1063"/>
                  <a:gd name="T14" fmla="*/ 888 w 1064"/>
                  <a:gd name="T15" fmla="*/ 137 h 1063"/>
                  <a:gd name="T16" fmla="*/ 926 w 1064"/>
                  <a:gd name="T17" fmla="*/ 175 h 1063"/>
                  <a:gd name="T18" fmla="*/ 961 w 1064"/>
                  <a:gd name="T19" fmla="*/ 217 h 1063"/>
                  <a:gd name="T20" fmla="*/ 991 w 1064"/>
                  <a:gd name="T21" fmla="*/ 264 h 1063"/>
                  <a:gd name="T22" fmla="*/ 1016 w 1064"/>
                  <a:gd name="T23" fmla="*/ 312 h 1063"/>
                  <a:gd name="T24" fmla="*/ 1036 w 1064"/>
                  <a:gd name="T25" fmla="*/ 364 h 1063"/>
                  <a:gd name="T26" fmla="*/ 1051 w 1064"/>
                  <a:gd name="T27" fmla="*/ 417 h 1063"/>
                  <a:gd name="T28" fmla="*/ 1060 w 1064"/>
                  <a:gd name="T29" fmla="*/ 473 h 1063"/>
                  <a:gd name="T30" fmla="*/ 1064 w 1064"/>
                  <a:gd name="T31" fmla="*/ 531 h 1063"/>
                  <a:gd name="T32" fmla="*/ 1060 w 1064"/>
                  <a:gd name="T33" fmla="*/ 589 h 1063"/>
                  <a:gd name="T34" fmla="*/ 1051 w 1064"/>
                  <a:gd name="T35" fmla="*/ 646 h 1063"/>
                  <a:gd name="T36" fmla="*/ 1036 w 1064"/>
                  <a:gd name="T37" fmla="*/ 699 h 1063"/>
                  <a:gd name="T38" fmla="*/ 1016 w 1064"/>
                  <a:gd name="T39" fmla="*/ 751 h 1063"/>
                  <a:gd name="T40" fmla="*/ 991 w 1064"/>
                  <a:gd name="T41" fmla="*/ 799 h 1063"/>
                  <a:gd name="T42" fmla="*/ 961 w 1064"/>
                  <a:gd name="T43" fmla="*/ 846 h 1063"/>
                  <a:gd name="T44" fmla="*/ 926 w 1064"/>
                  <a:gd name="T45" fmla="*/ 888 h 1063"/>
                  <a:gd name="T46" fmla="*/ 888 w 1064"/>
                  <a:gd name="T47" fmla="*/ 927 h 1063"/>
                  <a:gd name="T48" fmla="*/ 846 w 1064"/>
                  <a:gd name="T49" fmla="*/ 960 h 1063"/>
                  <a:gd name="T50" fmla="*/ 800 w 1064"/>
                  <a:gd name="T51" fmla="*/ 991 h 1063"/>
                  <a:gd name="T52" fmla="*/ 751 w 1064"/>
                  <a:gd name="T53" fmla="*/ 1016 h 1063"/>
                  <a:gd name="T54" fmla="*/ 700 w 1064"/>
                  <a:gd name="T55" fmla="*/ 1036 h 1063"/>
                  <a:gd name="T56" fmla="*/ 646 w 1064"/>
                  <a:gd name="T57" fmla="*/ 1051 h 1063"/>
                  <a:gd name="T58" fmla="*/ 589 w 1064"/>
                  <a:gd name="T59" fmla="*/ 1060 h 1063"/>
                  <a:gd name="T60" fmla="*/ 531 w 1064"/>
                  <a:gd name="T61" fmla="*/ 1063 h 1063"/>
                  <a:gd name="T62" fmla="*/ 473 w 1064"/>
                  <a:gd name="T63" fmla="*/ 1060 h 1063"/>
                  <a:gd name="T64" fmla="*/ 418 w 1064"/>
                  <a:gd name="T65" fmla="*/ 1051 h 1063"/>
                  <a:gd name="T66" fmla="*/ 364 w 1064"/>
                  <a:gd name="T67" fmla="*/ 1036 h 1063"/>
                  <a:gd name="T68" fmla="*/ 312 w 1064"/>
                  <a:gd name="T69" fmla="*/ 1016 h 1063"/>
                  <a:gd name="T70" fmla="*/ 264 w 1064"/>
                  <a:gd name="T71" fmla="*/ 991 h 1063"/>
                  <a:gd name="T72" fmla="*/ 218 w 1064"/>
                  <a:gd name="T73" fmla="*/ 960 h 1063"/>
                  <a:gd name="T74" fmla="*/ 176 w 1064"/>
                  <a:gd name="T75" fmla="*/ 927 h 1063"/>
                  <a:gd name="T76" fmla="*/ 137 w 1064"/>
                  <a:gd name="T77" fmla="*/ 888 h 1063"/>
                  <a:gd name="T78" fmla="*/ 103 w 1064"/>
                  <a:gd name="T79" fmla="*/ 846 h 1063"/>
                  <a:gd name="T80" fmla="*/ 73 w 1064"/>
                  <a:gd name="T81" fmla="*/ 799 h 1063"/>
                  <a:gd name="T82" fmla="*/ 47 w 1064"/>
                  <a:gd name="T83" fmla="*/ 751 h 1063"/>
                  <a:gd name="T84" fmla="*/ 27 w 1064"/>
                  <a:gd name="T85" fmla="*/ 699 h 1063"/>
                  <a:gd name="T86" fmla="*/ 13 w 1064"/>
                  <a:gd name="T87" fmla="*/ 646 h 1063"/>
                  <a:gd name="T88" fmla="*/ 3 w 1064"/>
                  <a:gd name="T89" fmla="*/ 589 h 1063"/>
                  <a:gd name="T90" fmla="*/ 0 w 1064"/>
                  <a:gd name="T91" fmla="*/ 531 h 1063"/>
                  <a:gd name="T92" fmla="*/ 3 w 1064"/>
                  <a:gd name="T93" fmla="*/ 473 h 1063"/>
                  <a:gd name="T94" fmla="*/ 13 w 1064"/>
                  <a:gd name="T95" fmla="*/ 417 h 1063"/>
                  <a:gd name="T96" fmla="*/ 27 w 1064"/>
                  <a:gd name="T97" fmla="*/ 364 h 1063"/>
                  <a:gd name="T98" fmla="*/ 47 w 1064"/>
                  <a:gd name="T99" fmla="*/ 312 h 1063"/>
                  <a:gd name="T100" fmla="*/ 73 w 1064"/>
                  <a:gd name="T101" fmla="*/ 264 h 1063"/>
                  <a:gd name="T102" fmla="*/ 103 w 1064"/>
                  <a:gd name="T103" fmla="*/ 217 h 1063"/>
                  <a:gd name="T104" fmla="*/ 137 w 1064"/>
                  <a:gd name="T105" fmla="*/ 175 h 1063"/>
                  <a:gd name="T106" fmla="*/ 176 w 1064"/>
                  <a:gd name="T107" fmla="*/ 137 h 1063"/>
                  <a:gd name="T108" fmla="*/ 218 w 1064"/>
                  <a:gd name="T109" fmla="*/ 103 h 1063"/>
                  <a:gd name="T110" fmla="*/ 264 w 1064"/>
                  <a:gd name="T111" fmla="*/ 72 h 1063"/>
                  <a:gd name="T112" fmla="*/ 312 w 1064"/>
                  <a:gd name="T113" fmla="*/ 47 h 1063"/>
                  <a:gd name="T114" fmla="*/ 364 w 1064"/>
                  <a:gd name="T115" fmla="*/ 27 h 1063"/>
                  <a:gd name="T116" fmla="*/ 418 w 1064"/>
                  <a:gd name="T117" fmla="*/ 12 h 1063"/>
                  <a:gd name="T118" fmla="*/ 473 w 1064"/>
                  <a:gd name="T119" fmla="*/ 3 h 1063"/>
                  <a:gd name="T120" fmla="*/ 531 w 1064"/>
                  <a:gd name="T121" fmla="*/ 0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4" h="1063">
                    <a:moveTo>
                      <a:pt x="531" y="0"/>
                    </a:moveTo>
                    <a:lnTo>
                      <a:pt x="589" y="3"/>
                    </a:lnTo>
                    <a:lnTo>
                      <a:pt x="646" y="12"/>
                    </a:lnTo>
                    <a:lnTo>
                      <a:pt x="700" y="27"/>
                    </a:lnTo>
                    <a:lnTo>
                      <a:pt x="751" y="47"/>
                    </a:lnTo>
                    <a:lnTo>
                      <a:pt x="800" y="72"/>
                    </a:lnTo>
                    <a:lnTo>
                      <a:pt x="846" y="103"/>
                    </a:lnTo>
                    <a:lnTo>
                      <a:pt x="888" y="137"/>
                    </a:lnTo>
                    <a:lnTo>
                      <a:pt x="926" y="175"/>
                    </a:lnTo>
                    <a:lnTo>
                      <a:pt x="961" y="217"/>
                    </a:lnTo>
                    <a:lnTo>
                      <a:pt x="991" y="264"/>
                    </a:lnTo>
                    <a:lnTo>
                      <a:pt x="1016" y="312"/>
                    </a:lnTo>
                    <a:lnTo>
                      <a:pt x="1036" y="364"/>
                    </a:lnTo>
                    <a:lnTo>
                      <a:pt x="1051" y="417"/>
                    </a:lnTo>
                    <a:lnTo>
                      <a:pt x="1060" y="473"/>
                    </a:lnTo>
                    <a:lnTo>
                      <a:pt x="1064" y="531"/>
                    </a:lnTo>
                    <a:lnTo>
                      <a:pt x="1060" y="589"/>
                    </a:lnTo>
                    <a:lnTo>
                      <a:pt x="1051" y="646"/>
                    </a:lnTo>
                    <a:lnTo>
                      <a:pt x="1036" y="699"/>
                    </a:lnTo>
                    <a:lnTo>
                      <a:pt x="1016" y="751"/>
                    </a:lnTo>
                    <a:lnTo>
                      <a:pt x="991" y="799"/>
                    </a:lnTo>
                    <a:lnTo>
                      <a:pt x="961" y="846"/>
                    </a:lnTo>
                    <a:lnTo>
                      <a:pt x="926" y="888"/>
                    </a:lnTo>
                    <a:lnTo>
                      <a:pt x="888" y="927"/>
                    </a:lnTo>
                    <a:lnTo>
                      <a:pt x="846" y="960"/>
                    </a:lnTo>
                    <a:lnTo>
                      <a:pt x="800" y="991"/>
                    </a:lnTo>
                    <a:lnTo>
                      <a:pt x="751" y="1016"/>
                    </a:lnTo>
                    <a:lnTo>
                      <a:pt x="700" y="1036"/>
                    </a:lnTo>
                    <a:lnTo>
                      <a:pt x="646" y="1051"/>
                    </a:lnTo>
                    <a:lnTo>
                      <a:pt x="589" y="1060"/>
                    </a:lnTo>
                    <a:lnTo>
                      <a:pt x="531" y="1063"/>
                    </a:lnTo>
                    <a:lnTo>
                      <a:pt x="473" y="1060"/>
                    </a:lnTo>
                    <a:lnTo>
                      <a:pt x="418" y="1051"/>
                    </a:lnTo>
                    <a:lnTo>
                      <a:pt x="364" y="1036"/>
                    </a:lnTo>
                    <a:lnTo>
                      <a:pt x="312" y="1016"/>
                    </a:lnTo>
                    <a:lnTo>
                      <a:pt x="264" y="991"/>
                    </a:lnTo>
                    <a:lnTo>
                      <a:pt x="218" y="960"/>
                    </a:lnTo>
                    <a:lnTo>
                      <a:pt x="176" y="927"/>
                    </a:lnTo>
                    <a:lnTo>
                      <a:pt x="137" y="888"/>
                    </a:lnTo>
                    <a:lnTo>
                      <a:pt x="103" y="846"/>
                    </a:lnTo>
                    <a:lnTo>
                      <a:pt x="73" y="799"/>
                    </a:lnTo>
                    <a:lnTo>
                      <a:pt x="47" y="751"/>
                    </a:lnTo>
                    <a:lnTo>
                      <a:pt x="27" y="699"/>
                    </a:lnTo>
                    <a:lnTo>
                      <a:pt x="13" y="646"/>
                    </a:lnTo>
                    <a:lnTo>
                      <a:pt x="3" y="589"/>
                    </a:lnTo>
                    <a:lnTo>
                      <a:pt x="0" y="531"/>
                    </a:lnTo>
                    <a:lnTo>
                      <a:pt x="3" y="473"/>
                    </a:lnTo>
                    <a:lnTo>
                      <a:pt x="13" y="417"/>
                    </a:lnTo>
                    <a:lnTo>
                      <a:pt x="27" y="364"/>
                    </a:lnTo>
                    <a:lnTo>
                      <a:pt x="47" y="312"/>
                    </a:lnTo>
                    <a:lnTo>
                      <a:pt x="73" y="264"/>
                    </a:lnTo>
                    <a:lnTo>
                      <a:pt x="103" y="217"/>
                    </a:lnTo>
                    <a:lnTo>
                      <a:pt x="137" y="175"/>
                    </a:lnTo>
                    <a:lnTo>
                      <a:pt x="176" y="137"/>
                    </a:lnTo>
                    <a:lnTo>
                      <a:pt x="218" y="103"/>
                    </a:lnTo>
                    <a:lnTo>
                      <a:pt x="264" y="72"/>
                    </a:lnTo>
                    <a:lnTo>
                      <a:pt x="312" y="47"/>
                    </a:lnTo>
                    <a:lnTo>
                      <a:pt x="364" y="27"/>
                    </a:lnTo>
                    <a:lnTo>
                      <a:pt x="418" y="12"/>
                    </a:lnTo>
                    <a:lnTo>
                      <a:pt x="473" y="3"/>
                    </a:lnTo>
                    <a:lnTo>
                      <a:pt x="5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latin typeface="Montserrat" panose="00000500000000000000" pitchFamily="50" charset="0"/>
                  <a:cs typeface="Arial" panose="020B0604020202020204" pitchFamily="34" charset="0"/>
                </a:endParaRPr>
              </a:p>
            </p:txBody>
          </p:sp>
        </p:grpSp>
        <p:sp>
          <p:nvSpPr>
            <p:cNvPr id="15" name="Oval 59"/>
            <p:cNvSpPr/>
            <p:nvPr/>
          </p:nvSpPr>
          <p:spPr>
            <a:xfrm>
              <a:off x="5018672" y="1022041"/>
              <a:ext cx="2154659" cy="215465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2000" b="1" dirty="0">
                  <a:latin typeface="Montserrat" panose="00000500000000000000" pitchFamily="50" charset="0"/>
                  <a:cs typeface="Arial" panose="020B0604020202020204" pitchFamily="34" charset="0"/>
                </a:rPr>
                <a:t>01</a:t>
              </a:r>
            </a:p>
          </p:txBody>
        </p:sp>
        <p:sp>
          <p:nvSpPr>
            <p:cNvPr id="16" name="Freeform 5"/>
            <p:cNvSpPr>
              <a:spLocks/>
            </p:cNvSpPr>
            <p:nvPr/>
          </p:nvSpPr>
          <p:spPr bwMode="auto">
            <a:xfrm>
              <a:off x="5159193" y="1441558"/>
              <a:ext cx="1873617" cy="1597755"/>
            </a:xfrm>
            <a:custGeom>
              <a:avLst/>
              <a:gdLst>
                <a:gd name="T0" fmla="*/ 1816 w 2128"/>
                <a:gd name="T1" fmla="*/ 0 h 1816"/>
                <a:gd name="T2" fmla="*/ 1532 w 2128"/>
                <a:gd name="T3" fmla="*/ 520 h 1816"/>
                <a:gd name="T4" fmla="*/ 596 w 2128"/>
                <a:gd name="T5" fmla="*/ 520 h 1816"/>
                <a:gd name="T6" fmla="*/ 312 w 2128"/>
                <a:gd name="T7" fmla="*/ 0 h 1816"/>
                <a:gd name="T8" fmla="*/ 0 w 2128"/>
                <a:gd name="T9" fmla="*/ 752 h 1816"/>
                <a:gd name="T10" fmla="*/ 1064 w 2128"/>
                <a:gd name="T11" fmla="*/ 1816 h 1816"/>
                <a:gd name="T12" fmla="*/ 2128 w 2128"/>
                <a:gd name="T13" fmla="*/ 752 h 1816"/>
                <a:gd name="T14" fmla="*/ 1816 w 2128"/>
                <a:gd name="T15" fmla="*/ 0 h 18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28" h="1816">
                  <a:moveTo>
                    <a:pt x="1816" y="0"/>
                  </a:moveTo>
                  <a:cubicBezTo>
                    <a:pt x="1532" y="520"/>
                    <a:pt x="1532" y="520"/>
                    <a:pt x="1532" y="520"/>
                  </a:cubicBezTo>
                  <a:cubicBezTo>
                    <a:pt x="596" y="520"/>
                    <a:pt x="596" y="520"/>
                    <a:pt x="596" y="520"/>
                  </a:cubicBezTo>
                  <a:cubicBezTo>
                    <a:pt x="312" y="0"/>
                    <a:pt x="312" y="0"/>
                    <a:pt x="312" y="0"/>
                  </a:cubicBezTo>
                  <a:cubicBezTo>
                    <a:pt x="119" y="192"/>
                    <a:pt x="0" y="458"/>
                    <a:pt x="0" y="752"/>
                  </a:cubicBezTo>
                  <a:cubicBezTo>
                    <a:pt x="0" y="1340"/>
                    <a:pt x="476" y="1816"/>
                    <a:pt x="1064" y="1816"/>
                  </a:cubicBezTo>
                  <a:cubicBezTo>
                    <a:pt x="1652" y="1816"/>
                    <a:pt x="2128" y="1340"/>
                    <a:pt x="2128" y="752"/>
                  </a:cubicBezTo>
                  <a:cubicBezTo>
                    <a:pt x="2128" y="458"/>
                    <a:pt x="2009" y="192"/>
                    <a:pt x="1816" y="0"/>
                  </a:cubicBezTo>
                  <a:close/>
                </a:path>
              </a:pathLst>
            </a:custGeom>
            <a:solidFill>
              <a:srgbClr val="FFFFFF"/>
            </a:solidFill>
            <a:ln w="9525">
              <a:noFill/>
              <a:round/>
              <a:headEnd/>
              <a:tailEnd/>
            </a:ln>
          </p:spPr>
          <p:txBody>
            <a:bodyPr vert="horz" wrap="square" lIns="91440" tIns="457200" rIns="91440" bIns="45720" numCol="1" anchor="ctr" anchorCtr="1" compatLnSpc="1">
              <a:prstTxWarp prst="textNoShape">
                <a:avLst/>
              </a:prstTxWarp>
            </a:bodyPr>
            <a:lstStyle/>
            <a:p>
              <a:pPr algn="ctr"/>
              <a:endParaRPr lang="en-US" sz="2000" dirty="0">
                <a:solidFill>
                  <a:schemeClr val="tx1">
                    <a:lumMod val="75000"/>
                    <a:lumOff val="25000"/>
                  </a:schemeClr>
                </a:solidFill>
                <a:latin typeface="Montserrat" panose="00000500000000000000" pitchFamily="50" charset="0"/>
                <a:cs typeface="Arial" panose="020B0604020202020204" pitchFamily="34" charset="0"/>
              </a:endParaRPr>
            </a:p>
          </p:txBody>
        </p:sp>
        <p:sp>
          <p:nvSpPr>
            <p:cNvPr id="17" name="Freeform 193"/>
            <p:cNvSpPr>
              <a:spLocks noEditPoints="1"/>
            </p:cNvSpPr>
            <p:nvPr/>
          </p:nvSpPr>
          <p:spPr bwMode="auto">
            <a:xfrm>
              <a:off x="5807870" y="2112702"/>
              <a:ext cx="576263" cy="709612"/>
            </a:xfrm>
            <a:custGeom>
              <a:avLst/>
              <a:gdLst>
                <a:gd name="T0" fmla="*/ 1982 w 2908"/>
                <a:gd name="T1" fmla="*/ 2871 h 3576"/>
                <a:gd name="T2" fmla="*/ 1840 w 2908"/>
                <a:gd name="T3" fmla="*/ 2941 h 3576"/>
                <a:gd name="T4" fmla="*/ 2172 w 2908"/>
                <a:gd name="T5" fmla="*/ 3267 h 3576"/>
                <a:gd name="T6" fmla="*/ 2700 w 2908"/>
                <a:gd name="T7" fmla="*/ 2735 h 3576"/>
                <a:gd name="T8" fmla="*/ 2607 w 2908"/>
                <a:gd name="T9" fmla="*/ 2605 h 3576"/>
                <a:gd name="T10" fmla="*/ 1479 w 2908"/>
                <a:gd name="T11" fmla="*/ 2605 h 3576"/>
                <a:gd name="T12" fmla="*/ 939 w 2908"/>
                <a:gd name="T13" fmla="*/ 2646 h 3576"/>
                <a:gd name="T14" fmla="*/ 953 w 2908"/>
                <a:gd name="T15" fmla="*/ 2505 h 3576"/>
                <a:gd name="T16" fmla="*/ 829 w 2908"/>
                <a:gd name="T17" fmla="*/ 2453 h 3576"/>
                <a:gd name="T18" fmla="*/ 451 w 2908"/>
                <a:gd name="T19" fmla="*/ 2589 h 3576"/>
                <a:gd name="T20" fmla="*/ 483 w 2908"/>
                <a:gd name="T21" fmla="*/ 2505 h 3576"/>
                <a:gd name="T22" fmla="*/ 2245 w 2908"/>
                <a:gd name="T23" fmla="*/ 2247 h 3576"/>
                <a:gd name="T24" fmla="*/ 2714 w 2908"/>
                <a:gd name="T25" fmla="*/ 2443 h 3576"/>
                <a:gd name="T26" fmla="*/ 2908 w 2908"/>
                <a:gd name="T27" fmla="*/ 2912 h 3576"/>
                <a:gd name="T28" fmla="*/ 2714 w 2908"/>
                <a:gd name="T29" fmla="*/ 3381 h 3576"/>
                <a:gd name="T30" fmla="*/ 2245 w 2908"/>
                <a:gd name="T31" fmla="*/ 3576 h 3576"/>
                <a:gd name="T32" fmla="*/ 1776 w 2908"/>
                <a:gd name="T33" fmla="*/ 3381 h 3576"/>
                <a:gd name="T34" fmla="*/ 1582 w 2908"/>
                <a:gd name="T35" fmla="*/ 2912 h 3576"/>
                <a:gd name="T36" fmla="*/ 1776 w 2908"/>
                <a:gd name="T37" fmla="*/ 2443 h 3576"/>
                <a:gd name="T38" fmla="*/ 2245 w 2908"/>
                <a:gd name="T39" fmla="*/ 2247 h 3576"/>
                <a:gd name="T40" fmla="*/ 1582 w 2908"/>
                <a:gd name="T41" fmla="*/ 2146 h 3576"/>
                <a:gd name="T42" fmla="*/ 939 w 2908"/>
                <a:gd name="T43" fmla="*/ 2187 h 3576"/>
                <a:gd name="T44" fmla="*/ 953 w 2908"/>
                <a:gd name="T45" fmla="*/ 2046 h 3576"/>
                <a:gd name="T46" fmla="*/ 829 w 2908"/>
                <a:gd name="T47" fmla="*/ 2016 h 3576"/>
                <a:gd name="T48" fmla="*/ 451 w 2908"/>
                <a:gd name="T49" fmla="*/ 2151 h 3576"/>
                <a:gd name="T50" fmla="*/ 483 w 2908"/>
                <a:gd name="T51" fmla="*/ 2068 h 3576"/>
                <a:gd name="T52" fmla="*/ 970 w 2908"/>
                <a:gd name="T53" fmla="*/ 1635 h 3576"/>
                <a:gd name="T54" fmla="*/ 1834 w 2908"/>
                <a:gd name="T55" fmla="*/ 1753 h 3576"/>
                <a:gd name="T56" fmla="*/ 928 w 2908"/>
                <a:gd name="T57" fmla="*/ 1767 h 3576"/>
                <a:gd name="T58" fmla="*/ 970 w 2908"/>
                <a:gd name="T59" fmla="*/ 1635 h 3576"/>
                <a:gd name="T60" fmla="*/ 821 w 2908"/>
                <a:gd name="T61" fmla="*/ 1594 h 3576"/>
                <a:gd name="T62" fmla="*/ 441 w 2908"/>
                <a:gd name="T63" fmla="*/ 1706 h 3576"/>
                <a:gd name="T64" fmla="*/ 497 w 2908"/>
                <a:gd name="T65" fmla="*/ 1636 h 3576"/>
                <a:gd name="T66" fmla="*/ 1785 w 2908"/>
                <a:gd name="T67" fmla="*/ 1175 h 3576"/>
                <a:gd name="T68" fmla="*/ 1827 w 2908"/>
                <a:gd name="T69" fmla="*/ 1307 h 3576"/>
                <a:gd name="T70" fmla="*/ 921 w 2908"/>
                <a:gd name="T71" fmla="*/ 1293 h 3576"/>
                <a:gd name="T72" fmla="*/ 790 w 2908"/>
                <a:gd name="T73" fmla="*/ 1061 h 3576"/>
                <a:gd name="T74" fmla="*/ 633 w 2908"/>
                <a:gd name="T75" fmla="*/ 1351 h 3576"/>
                <a:gd name="T76" fmla="*/ 435 w 2908"/>
                <a:gd name="T77" fmla="*/ 1238 h 3576"/>
                <a:gd name="T78" fmla="*/ 510 w 2908"/>
                <a:gd name="T79" fmla="*/ 1189 h 3576"/>
                <a:gd name="T80" fmla="*/ 563 w 2908"/>
                <a:gd name="T81" fmla="*/ 384 h 3576"/>
                <a:gd name="T82" fmla="*/ 699 w 2908"/>
                <a:gd name="T83" fmla="*/ 636 h 3576"/>
                <a:gd name="T84" fmla="*/ 1631 w 2908"/>
                <a:gd name="T85" fmla="*/ 614 h 3576"/>
                <a:gd name="T86" fmla="*/ 1729 w 2908"/>
                <a:gd name="T87" fmla="*/ 358 h 3576"/>
                <a:gd name="T88" fmla="*/ 2260 w 2908"/>
                <a:gd name="T89" fmla="*/ 451 h 3576"/>
                <a:gd name="T90" fmla="*/ 2175 w 2908"/>
                <a:gd name="T91" fmla="*/ 2098 h 3576"/>
                <a:gd name="T92" fmla="*/ 1450 w 2908"/>
                <a:gd name="T93" fmla="*/ 3095 h 3576"/>
                <a:gd name="T94" fmla="*/ 49 w 2908"/>
                <a:gd name="T95" fmla="*/ 3146 h 3576"/>
                <a:gd name="T96" fmla="*/ 22 w 2908"/>
                <a:gd name="T97" fmla="*/ 468 h 3576"/>
                <a:gd name="T98" fmla="*/ 1148 w 2908"/>
                <a:gd name="T99" fmla="*/ 102 h 3576"/>
                <a:gd name="T100" fmla="*/ 1082 w 2908"/>
                <a:gd name="T101" fmla="*/ 218 h 3576"/>
                <a:gd name="T102" fmla="*/ 1214 w 2908"/>
                <a:gd name="T103" fmla="*/ 218 h 3576"/>
                <a:gd name="T104" fmla="*/ 1148 w 2908"/>
                <a:gd name="T105" fmla="*/ 102 h 3576"/>
                <a:gd name="T106" fmla="*/ 1303 w 2908"/>
                <a:gd name="T107" fmla="*/ 88 h 3576"/>
                <a:gd name="T108" fmla="*/ 1364 w 2908"/>
                <a:gd name="T109" fmla="*/ 245 h 3576"/>
                <a:gd name="T110" fmla="*/ 1607 w 2908"/>
                <a:gd name="T111" fmla="*/ 322 h 3576"/>
                <a:gd name="T112" fmla="*/ 1588 w 2908"/>
                <a:gd name="T113" fmla="*/ 518 h 3576"/>
                <a:gd name="T114" fmla="*/ 730 w 2908"/>
                <a:gd name="T115" fmla="*/ 536 h 3576"/>
                <a:gd name="T116" fmla="*/ 675 w 2908"/>
                <a:gd name="T117" fmla="*/ 348 h 3576"/>
                <a:gd name="T118" fmla="*/ 913 w 2908"/>
                <a:gd name="T119" fmla="*/ 252 h 3576"/>
                <a:gd name="T120" fmla="*/ 980 w 2908"/>
                <a:gd name="T121" fmla="*/ 115 h 3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8" h="3576">
                  <a:moveTo>
                    <a:pt x="2607" y="2605"/>
                  </a:moveTo>
                  <a:lnTo>
                    <a:pt x="2585" y="2607"/>
                  </a:lnTo>
                  <a:lnTo>
                    <a:pt x="2563" y="2613"/>
                  </a:lnTo>
                  <a:lnTo>
                    <a:pt x="2543" y="2623"/>
                  </a:lnTo>
                  <a:lnTo>
                    <a:pt x="2526" y="2640"/>
                  </a:lnTo>
                  <a:lnTo>
                    <a:pt x="2181" y="3027"/>
                  </a:lnTo>
                  <a:lnTo>
                    <a:pt x="2003" y="2884"/>
                  </a:lnTo>
                  <a:lnTo>
                    <a:pt x="1982" y="2871"/>
                  </a:lnTo>
                  <a:lnTo>
                    <a:pt x="1961" y="2863"/>
                  </a:lnTo>
                  <a:lnTo>
                    <a:pt x="1939" y="2861"/>
                  </a:lnTo>
                  <a:lnTo>
                    <a:pt x="1916" y="2863"/>
                  </a:lnTo>
                  <a:lnTo>
                    <a:pt x="1895" y="2871"/>
                  </a:lnTo>
                  <a:lnTo>
                    <a:pt x="1875" y="2882"/>
                  </a:lnTo>
                  <a:lnTo>
                    <a:pt x="1859" y="2899"/>
                  </a:lnTo>
                  <a:lnTo>
                    <a:pt x="1846" y="2919"/>
                  </a:lnTo>
                  <a:lnTo>
                    <a:pt x="1840" y="2941"/>
                  </a:lnTo>
                  <a:lnTo>
                    <a:pt x="1836" y="2963"/>
                  </a:lnTo>
                  <a:lnTo>
                    <a:pt x="1840" y="2985"/>
                  </a:lnTo>
                  <a:lnTo>
                    <a:pt x="1846" y="3007"/>
                  </a:lnTo>
                  <a:lnTo>
                    <a:pt x="1858" y="3026"/>
                  </a:lnTo>
                  <a:lnTo>
                    <a:pt x="1875" y="3043"/>
                  </a:lnTo>
                  <a:lnTo>
                    <a:pt x="2130" y="3247"/>
                  </a:lnTo>
                  <a:lnTo>
                    <a:pt x="2150" y="3260"/>
                  </a:lnTo>
                  <a:lnTo>
                    <a:pt x="2172" y="3267"/>
                  </a:lnTo>
                  <a:lnTo>
                    <a:pt x="2193" y="3269"/>
                  </a:lnTo>
                  <a:lnTo>
                    <a:pt x="2215" y="3267"/>
                  </a:lnTo>
                  <a:lnTo>
                    <a:pt x="2235" y="3261"/>
                  </a:lnTo>
                  <a:lnTo>
                    <a:pt x="2254" y="3250"/>
                  </a:lnTo>
                  <a:lnTo>
                    <a:pt x="2270" y="3236"/>
                  </a:lnTo>
                  <a:lnTo>
                    <a:pt x="2678" y="2775"/>
                  </a:lnTo>
                  <a:lnTo>
                    <a:pt x="2691" y="2756"/>
                  </a:lnTo>
                  <a:lnTo>
                    <a:pt x="2700" y="2735"/>
                  </a:lnTo>
                  <a:lnTo>
                    <a:pt x="2704" y="2712"/>
                  </a:lnTo>
                  <a:lnTo>
                    <a:pt x="2702" y="2691"/>
                  </a:lnTo>
                  <a:lnTo>
                    <a:pt x="2697" y="2669"/>
                  </a:lnTo>
                  <a:lnTo>
                    <a:pt x="2686" y="2648"/>
                  </a:lnTo>
                  <a:lnTo>
                    <a:pt x="2670" y="2631"/>
                  </a:lnTo>
                  <a:lnTo>
                    <a:pt x="2650" y="2618"/>
                  </a:lnTo>
                  <a:lnTo>
                    <a:pt x="2629" y="2609"/>
                  </a:lnTo>
                  <a:lnTo>
                    <a:pt x="2607" y="2605"/>
                  </a:lnTo>
                  <a:close/>
                  <a:moveTo>
                    <a:pt x="970" y="2503"/>
                  </a:moveTo>
                  <a:lnTo>
                    <a:pt x="1428" y="2503"/>
                  </a:lnTo>
                  <a:lnTo>
                    <a:pt x="1445" y="2505"/>
                  </a:lnTo>
                  <a:lnTo>
                    <a:pt x="1459" y="2513"/>
                  </a:lnTo>
                  <a:lnTo>
                    <a:pt x="1469" y="2524"/>
                  </a:lnTo>
                  <a:lnTo>
                    <a:pt x="1477" y="2538"/>
                  </a:lnTo>
                  <a:lnTo>
                    <a:pt x="1479" y="2554"/>
                  </a:lnTo>
                  <a:lnTo>
                    <a:pt x="1479" y="2605"/>
                  </a:lnTo>
                  <a:lnTo>
                    <a:pt x="1477" y="2621"/>
                  </a:lnTo>
                  <a:lnTo>
                    <a:pt x="1469" y="2635"/>
                  </a:lnTo>
                  <a:lnTo>
                    <a:pt x="1459" y="2646"/>
                  </a:lnTo>
                  <a:lnTo>
                    <a:pt x="1445" y="2654"/>
                  </a:lnTo>
                  <a:lnTo>
                    <a:pt x="1428" y="2656"/>
                  </a:lnTo>
                  <a:lnTo>
                    <a:pt x="970" y="2656"/>
                  </a:lnTo>
                  <a:lnTo>
                    <a:pt x="953" y="2654"/>
                  </a:lnTo>
                  <a:lnTo>
                    <a:pt x="939" y="2646"/>
                  </a:lnTo>
                  <a:lnTo>
                    <a:pt x="928" y="2635"/>
                  </a:lnTo>
                  <a:lnTo>
                    <a:pt x="921" y="2621"/>
                  </a:lnTo>
                  <a:lnTo>
                    <a:pt x="919" y="2605"/>
                  </a:lnTo>
                  <a:lnTo>
                    <a:pt x="919" y="2554"/>
                  </a:lnTo>
                  <a:lnTo>
                    <a:pt x="921" y="2538"/>
                  </a:lnTo>
                  <a:lnTo>
                    <a:pt x="928" y="2524"/>
                  </a:lnTo>
                  <a:lnTo>
                    <a:pt x="939" y="2513"/>
                  </a:lnTo>
                  <a:lnTo>
                    <a:pt x="953" y="2505"/>
                  </a:lnTo>
                  <a:lnTo>
                    <a:pt x="970" y="2503"/>
                  </a:lnTo>
                  <a:close/>
                  <a:moveTo>
                    <a:pt x="790" y="2388"/>
                  </a:moveTo>
                  <a:lnTo>
                    <a:pt x="804" y="2392"/>
                  </a:lnTo>
                  <a:lnTo>
                    <a:pt x="817" y="2400"/>
                  </a:lnTo>
                  <a:lnTo>
                    <a:pt x="827" y="2411"/>
                  </a:lnTo>
                  <a:lnTo>
                    <a:pt x="832" y="2425"/>
                  </a:lnTo>
                  <a:lnTo>
                    <a:pt x="832" y="2439"/>
                  </a:lnTo>
                  <a:lnTo>
                    <a:pt x="829" y="2453"/>
                  </a:lnTo>
                  <a:lnTo>
                    <a:pt x="821" y="2466"/>
                  </a:lnTo>
                  <a:lnTo>
                    <a:pt x="633" y="2678"/>
                  </a:lnTo>
                  <a:lnTo>
                    <a:pt x="622" y="2686"/>
                  </a:lnTo>
                  <a:lnTo>
                    <a:pt x="610" y="2692"/>
                  </a:lnTo>
                  <a:lnTo>
                    <a:pt x="597" y="2694"/>
                  </a:lnTo>
                  <a:lnTo>
                    <a:pt x="582" y="2691"/>
                  </a:lnTo>
                  <a:lnTo>
                    <a:pt x="568" y="2683"/>
                  </a:lnTo>
                  <a:lnTo>
                    <a:pt x="451" y="2589"/>
                  </a:lnTo>
                  <a:lnTo>
                    <a:pt x="441" y="2578"/>
                  </a:lnTo>
                  <a:lnTo>
                    <a:pt x="435" y="2565"/>
                  </a:lnTo>
                  <a:lnTo>
                    <a:pt x="434" y="2551"/>
                  </a:lnTo>
                  <a:lnTo>
                    <a:pt x="436" y="2537"/>
                  </a:lnTo>
                  <a:lnTo>
                    <a:pt x="444" y="2523"/>
                  </a:lnTo>
                  <a:lnTo>
                    <a:pt x="454" y="2513"/>
                  </a:lnTo>
                  <a:lnTo>
                    <a:pt x="468" y="2508"/>
                  </a:lnTo>
                  <a:lnTo>
                    <a:pt x="483" y="2505"/>
                  </a:lnTo>
                  <a:lnTo>
                    <a:pt x="497" y="2509"/>
                  </a:lnTo>
                  <a:lnTo>
                    <a:pt x="510" y="2516"/>
                  </a:lnTo>
                  <a:lnTo>
                    <a:pt x="592" y="2582"/>
                  </a:lnTo>
                  <a:lnTo>
                    <a:pt x="751" y="2404"/>
                  </a:lnTo>
                  <a:lnTo>
                    <a:pt x="762" y="2394"/>
                  </a:lnTo>
                  <a:lnTo>
                    <a:pt x="776" y="2389"/>
                  </a:lnTo>
                  <a:lnTo>
                    <a:pt x="790" y="2388"/>
                  </a:lnTo>
                  <a:close/>
                  <a:moveTo>
                    <a:pt x="2245" y="2247"/>
                  </a:moveTo>
                  <a:lnTo>
                    <a:pt x="2312" y="2251"/>
                  </a:lnTo>
                  <a:lnTo>
                    <a:pt x="2378" y="2262"/>
                  </a:lnTo>
                  <a:lnTo>
                    <a:pt x="2442" y="2278"/>
                  </a:lnTo>
                  <a:lnTo>
                    <a:pt x="2503" y="2299"/>
                  </a:lnTo>
                  <a:lnTo>
                    <a:pt x="2561" y="2328"/>
                  </a:lnTo>
                  <a:lnTo>
                    <a:pt x="2615" y="2361"/>
                  </a:lnTo>
                  <a:lnTo>
                    <a:pt x="2666" y="2399"/>
                  </a:lnTo>
                  <a:lnTo>
                    <a:pt x="2714" y="2443"/>
                  </a:lnTo>
                  <a:lnTo>
                    <a:pt x="2756" y="2489"/>
                  </a:lnTo>
                  <a:lnTo>
                    <a:pt x="2795" y="2540"/>
                  </a:lnTo>
                  <a:lnTo>
                    <a:pt x="2828" y="2595"/>
                  </a:lnTo>
                  <a:lnTo>
                    <a:pt x="2856" y="2654"/>
                  </a:lnTo>
                  <a:lnTo>
                    <a:pt x="2878" y="2715"/>
                  </a:lnTo>
                  <a:lnTo>
                    <a:pt x="2895" y="2778"/>
                  </a:lnTo>
                  <a:lnTo>
                    <a:pt x="2904" y="2843"/>
                  </a:lnTo>
                  <a:lnTo>
                    <a:pt x="2908" y="2912"/>
                  </a:lnTo>
                  <a:lnTo>
                    <a:pt x="2904" y="2980"/>
                  </a:lnTo>
                  <a:lnTo>
                    <a:pt x="2895" y="3046"/>
                  </a:lnTo>
                  <a:lnTo>
                    <a:pt x="2878" y="3109"/>
                  </a:lnTo>
                  <a:lnTo>
                    <a:pt x="2856" y="3171"/>
                  </a:lnTo>
                  <a:lnTo>
                    <a:pt x="2828" y="3228"/>
                  </a:lnTo>
                  <a:lnTo>
                    <a:pt x="2795" y="3283"/>
                  </a:lnTo>
                  <a:lnTo>
                    <a:pt x="2756" y="3334"/>
                  </a:lnTo>
                  <a:lnTo>
                    <a:pt x="2714" y="3381"/>
                  </a:lnTo>
                  <a:lnTo>
                    <a:pt x="2666" y="3424"/>
                  </a:lnTo>
                  <a:lnTo>
                    <a:pt x="2615" y="3462"/>
                  </a:lnTo>
                  <a:lnTo>
                    <a:pt x="2561" y="3496"/>
                  </a:lnTo>
                  <a:lnTo>
                    <a:pt x="2503" y="3524"/>
                  </a:lnTo>
                  <a:lnTo>
                    <a:pt x="2442" y="3546"/>
                  </a:lnTo>
                  <a:lnTo>
                    <a:pt x="2378" y="3563"/>
                  </a:lnTo>
                  <a:lnTo>
                    <a:pt x="2312" y="3573"/>
                  </a:lnTo>
                  <a:lnTo>
                    <a:pt x="2245" y="3576"/>
                  </a:lnTo>
                  <a:lnTo>
                    <a:pt x="2177" y="3573"/>
                  </a:lnTo>
                  <a:lnTo>
                    <a:pt x="2111" y="3563"/>
                  </a:lnTo>
                  <a:lnTo>
                    <a:pt x="2047" y="3546"/>
                  </a:lnTo>
                  <a:lnTo>
                    <a:pt x="1987" y="3524"/>
                  </a:lnTo>
                  <a:lnTo>
                    <a:pt x="1928" y="3496"/>
                  </a:lnTo>
                  <a:lnTo>
                    <a:pt x="1874" y="3462"/>
                  </a:lnTo>
                  <a:lnTo>
                    <a:pt x="1823" y="3424"/>
                  </a:lnTo>
                  <a:lnTo>
                    <a:pt x="1776" y="3381"/>
                  </a:lnTo>
                  <a:lnTo>
                    <a:pt x="1733" y="3334"/>
                  </a:lnTo>
                  <a:lnTo>
                    <a:pt x="1695" y="3283"/>
                  </a:lnTo>
                  <a:lnTo>
                    <a:pt x="1662" y="3228"/>
                  </a:lnTo>
                  <a:lnTo>
                    <a:pt x="1634" y="3171"/>
                  </a:lnTo>
                  <a:lnTo>
                    <a:pt x="1611" y="3109"/>
                  </a:lnTo>
                  <a:lnTo>
                    <a:pt x="1595" y="3046"/>
                  </a:lnTo>
                  <a:lnTo>
                    <a:pt x="1585" y="2980"/>
                  </a:lnTo>
                  <a:lnTo>
                    <a:pt x="1582" y="2912"/>
                  </a:lnTo>
                  <a:lnTo>
                    <a:pt x="1585" y="2843"/>
                  </a:lnTo>
                  <a:lnTo>
                    <a:pt x="1595" y="2778"/>
                  </a:lnTo>
                  <a:lnTo>
                    <a:pt x="1611" y="2715"/>
                  </a:lnTo>
                  <a:lnTo>
                    <a:pt x="1634" y="2654"/>
                  </a:lnTo>
                  <a:lnTo>
                    <a:pt x="1662" y="2595"/>
                  </a:lnTo>
                  <a:lnTo>
                    <a:pt x="1695" y="2540"/>
                  </a:lnTo>
                  <a:lnTo>
                    <a:pt x="1733" y="2489"/>
                  </a:lnTo>
                  <a:lnTo>
                    <a:pt x="1776" y="2443"/>
                  </a:lnTo>
                  <a:lnTo>
                    <a:pt x="1823" y="2399"/>
                  </a:lnTo>
                  <a:lnTo>
                    <a:pt x="1874" y="2361"/>
                  </a:lnTo>
                  <a:lnTo>
                    <a:pt x="1928" y="2328"/>
                  </a:lnTo>
                  <a:lnTo>
                    <a:pt x="1987" y="2299"/>
                  </a:lnTo>
                  <a:lnTo>
                    <a:pt x="2047" y="2278"/>
                  </a:lnTo>
                  <a:lnTo>
                    <a:pt x="2111" y="2262"/>
                  </a:lnTo>
                  <a:lnTo>
                    <a:pt x="2177" y="2251"/>
                  </a:lnTo>
                  <a:lnTo>
                    <a:pt x="2245" y="2247"/>
                  </a:lnTo>
                  <a:close/>
                  <a:moveTo>
                    <a:pt x="970" y="2044"/>
                  </a:moveTo>
                  <a:lnTo>
                    <a:pt x="1531" y="2044"/>
                  </a:lnTo>
                  <a:lnTo>
                    <a:pt x="1546" y="2046"/>
                  </a:lnTo>
                  <a:lnTo>
                    <a:pt x="1560" y="2053"/>
                  </a:lnTo>
                  <a:lnTo>
                    <a:pt x="1572" y="2064"/>
                  </a:lnTo>
                  <a:lnTo>
                    <a:pt x="1579" y="2078"/>
                  </a:lnTo>
                  <a:lnTo>
                    <a:pt x="1582" y="2095"/>
                  </a:lnTo>
                  <a:lnTo>
                    <a:pt x="1582" y="2146"/>
                  </a:lnTo>
                  <a:lnTo>
                    <a:pt x="1579" y="2162"/>
                  </a:lnTo>
                  <a:lnTo>
                    <a:pt x="1572" y="2176"/>
                  </a:lnTo>
                  <a:lnTo>
                    <a:pt x="1560" y="2187"/>
                  </a:lnTo>
                  <a:lnTo>
                    <a:pt x="1546" y="2194"/>
                  </a:lnTo>
                  <a:lnTo>
                    <a:pt x="1531" y="2197"/>
                  </a:lnTo>
                  <a:lnTo>
                    <a:pt x="970" y="2197"/>
                  </a:lnTo>
                  <a:lnTo>
                    <a:pt x="953" y="2194"/>
                  </a:lnTo>
                  <a:lnTo>
                    <a:pt x="939" y="2187"/>
                  </a:lnTo>
                  <a:lnTo>
                    <a:pt x="928" y="2176"/>
                  </a:lnTo>
                  <a:lnTo>
                    <a:pt x="921" y="2162"/>
                  </a:lnTo>
                  <a:lnTo>
                    <a:pt x="919" y="2146"/>
                  </a:lnTo>
                  <a:lnTo>
                    <a:pt x="919" y="2095"/>
                  </a:lnTo>
                  <a:lnTo>
                    <a:pt x="921" y="2078"/>
                  </a:lnTo>
                  <a:lnTo>
                    <a:pt x="928" y="2064"/>
                  </a:lnTo>
                  <a:lnTo>
                    <a:pt x="939" y="2053"/>
                  </a:lnTo>
                  <a:lnTo>
                    <a:pt x="953" y="2046"/>
                  </a:lnTo>
                  <a:lnTo>
                    <a:pt x="970" y="2044"/>
                  </a:lnTo>
                  <a:close/>
                  <a:moveTo>
                    <a:pt x="790" y="1951"/>
                  </a:moveTo>
                  <a:lnTo>
                    <a:pt x="804" y="1954"/>
                  </a:lnTo>
                  <a:lnTo>
                    <a:pt x="817" y="1962"/>
                  </a:lnTo>
                  <a:lnTo>
                    <a:pt x="827" y="1973"/>
                  </a:lnTo>
                  <a:lnTo>
                    <a:pt x="832" y="1987"/>
                  </a:lnTo>
                  <a:lnTo>
                    <a:pt x="832" y="2001"/>
                  </a:lnTo>
                  <a:lnTo>
                    <a:pt x="829" y="2016"/>
                  </a:lnTo>
                  <a:lnTo>
                    <a:pt x="821" y="2029"/>
                  </a:lnTo>
                  <a:lnTo>
                    <a:pt x="633" y="2240"/>
                  </a:lnTo>
                  <a:lnTo>
                    <a:pt x="622" y="2249"/>
                  </a:lnTo>
                  <a:lnTo>
                    <a:pt x="610" y="2254"/>
                  </a:lnTo>
                  <a:lnTo>
                    <a:pt x="597" y="2256"/>
                  </a:lnTo>
                  <a:lnTo>
                    <a:pt x="582" y="2253"/>
                  </a:lnTo>
                  <a:lnTo>
                    <a:pt x="568" y="2245"/>
                  </a:lnTo>
                  <a:lnTo>
                    <a:pt x="451" y="2151"/>
                  </a:lnTo>
                  <a:lnTo>
                    <a:pt x="441" y="2140"/>
                  </a:lnTo>
                  <a:lnTo>
                    <a:pt x="435" y="2127"/>
                  </a:lnTo>
                  <a:lnTo>
                    <a:pt x="434" y="2113"/>
                  </a:lnTo>
                  <a:lnTo>
                    <a:pt x="436" y="2099"/>
                  </a:lnTo>
                  <a:lnTo>
                    <a:pt x="444" y="2085"/>
                  </a:lnTo>
                  <a:lnTo>
                    <a:pt x="454" y="2075"/>
                  </a:lnTo>
                  <a:lnTo>
                    <a:pt x="468" y="2070"/>
                  </a:lnTo>
                  <a:lnTo>
                    <a:pt x="483" y="2068"/>
                  </a:lnTo>
                  <a:lnTo>
                    <a:pt x="497" y="2071"/>
                  </a:lnTo>
                  <a:lnTo>
                    <a:pt x="510" y="2078"/>
                  </a:lnTo>
                  <a:lnTo>
                    <a:pt x="592" y="2145"/>
                  </a:lnTo>
                  <a:lnTo>
                    <a:pt x="751" y="1966"/>
                  </a:lnTo>
                  <a:lnTo>
                    <a:pt x="762" y="1956"/>
                  </a:lnTo>
                  <a:lnTo>
                    <a:pt x="776" y="1952"/>
                  </a:lnTo>
                  <a:lnTo>
                    <a:pt x="790" y="1951"/>
                  </a:lnTo>
                  <a:close/>
                  <a:moveTo>
                    <a:pt x="970" y="1635"/>
                  </a:moveTo>
                  <a:lnTo>
                    <a:pt x="1785" y="1635"/>
                  </a:lnTo>
                  <a:lnTo>
                    <a:pt x="1802" y="1637"/>
                  </a:lnTo>
                  <a:lnTo>
                    <a:pt x="1816" y="1645"/>
                  </a:lnTo>
                  <a:lnTo>
                    <a:pt x="1827" y="1656"/>
                  </a:lnTo>
                  <a:lnTo>
                    <a:pt x="1834" y="1670"/>
                  </a:lnTo>
                  <a:lnTo>
                    <a:pt x="1836" y="1686"/>
                  </a:lnTo>
                  <a:lnTo>
                    <a:pt x="1836" y="1737"/>
                  </a:lnTo>
                  <a:lnTo>
                    <a:pt x="1834" y="1753"/>
                  </a:lnTo>
                  <a:lnTo>
                    <a:pt x="1827" y="1767"/>
                  </a:lnTo>
                  <a:lnTo>
                    <a:pt x="1816" y="1778"/>
                  </a:lnTo>
                  <a:lnTo>
                    <a:pt x="1802" y="1786"/>
                  </a:lnTo>
                  <a:lnTo>
                    <a:pt x="1785" y="1788"/>
                  </a:lnTo>
                  <a:lnTo>
                    <a:pt x="970" y="1788"/>
                  </a:lnTo>
                  <a:lnTo>
                    <a:pt x="953" y="1786"/>
                  </a:lnTo>
                  <a:lnTo>
                    <a:pt x="939" y="1778"/>
                  </a:lnTo>
                  <a:lnTo>
                    <a:pt x="928" y="1767"/>
                  </a:lnTo>
                  <a:lnTo>
                    <a:pt x="921" y="1753"/>
                  </a:lnTo>
                  <a:lnTo>
                    <a:pt x="919" y="1737"/>
                  </a:lnTo>
                  <a:lnTo>
                    <a:pt x="919" y="1686"/>
                  </a:lnTo>
                  <a:lnTo>
                    <a:pt x="921" y="1670"/>
                  </a:lnTo>
                  <a:lnTo>
                    <a:pt x="928" y="1656"/>
                  </a:lnTo>
                  <a:lnTo>
                    <a:pt x="939" y="1645"/>
                  </a:lnTo>
                  <a:lnTo>
                    <a:pt x="953" y="1637"/>
                  </a:lnTo>
                  <a:lnTo>
                    <a:pt x="970" y="1635"/>
                  </a:lnTo>
                  <a:close/>
                  <a:moveTo>
                    <a:pt x="790" y="1516"/>
                  </a:moveTo>
                  <a:lnTo>
                    <a:pt x="804" y="1519"/>
                  </a:lnTo>
                  <a:lnTo>
                    <a:pt x="817" y="1528"/>
                  </a:lnTo>
                  <a:lnTo>
                    <a:pt x="827" y="1539"/>
                  </a:lnTo>
                  <a:lnTo>
                    <a:pt x="832" y="1553"/>
                  </a:lnTo>
                  <a:lnTo>
                    <a:pt x="832" y="1567"/>
                  </a:lnTo>
                  <a:lnTo>
                    <a:pt x="829" y="1581"/>
                  </a:lnTo>
                  <a:lnTo>
                    <a:pt x="821" y="1594"/>
                  </a:lnTo>
                  <a:lnTo>
                    <a:pt x="633" y="1805"/>
                  </a:lnTo>
                  <a:lnTo>
                    <a:pt x="622" y="1814"/>
                  </a:lnTo>
                  <a:lnTo>
                    <a:pt x="610" y="1819"/>
                  </a:lnTo>
                  <a:lnTo>
                    <a:pt x="597" y="1822"/>
                  </a:lnTo>
                  <a:lnTo>
                    <a:pt x="582" y="1818"/>
                  </a:lnTo>
                  <a:lnTo>
                    <a:pt x="568" y="1811"/>
                  </a:lnTo>
                  <a:lnTo>
                    <a:pt x="451" y="1716"/>
                  </a:lnTo>
                  <a:lnTo>
                    <a:pt x="441" y="1706"/>
                  </a:lnTo>
                  <a:lnTo>
                    <a:pt x="435" y="1693"/>
                  </a:lnTo>
                  <a:lnTo>
                    <a:pt x="434" y="1679"/>
                  </a:lnTo>
                  <a:lnTo>
                    <a:pt x="436" y="1663"/>
                  </a:lnTo>
                  <a:lnTo>
                    <a:pt x="444" y="1650"/>
                  </a:lnTo>
                  <a:lnTo>
                    <a:pt x="454" y="1641"/>
                  </a:lnTo>
                  <a:lnTo>
                    <a:pt x="468" y="1635"/>
                  </a:lnTo>
                  <a:lnTo>
                    <a:pt x="483" y="1633"/>
                  </a:lnTo>
                  <a:lnTo>
                    <a:pt x="497" y="1636"/>
                  </a:lnTo>
                  <a:lnTo>
                    <a:pt x="510" y="1644"/>
                  </a:lnTo>
                  <a:lnTo>
                    <a:pt x="592" y="1710"/>
                  </a:lnTo>
                  <a:lnTo>
                    <a:pt x="751" y="1531"/>
                  </a:lnTo>
                  <a:lnTo>
                    <a:pt x="762" y="1521"/>
                  </a:lnTo>
                  <a:lnTo>
                    <a:pt x="776" y="1517"/>
                  </a:lnTo>
                  <a:lnTo>
                    <a:pt x="790" y="1516"/>
                  </a:lnTo>
                  <a:close/>
                  <a:moveTo>
                    <a:pt x="970" y="1175"/>
                  </a:moveTo>
                  <a:lnTo>
                    <a:pt x="1785" y="1175"/>
                  </a:lnTo>
                  <a:lnTo>
                    <a:pt x="1802" y="1178"/>
                  </a:lnTo>
                  <a:lnTo>
                    <a:pt x="1816" y="1184"/>
                  </a:lnTo>
                  <a:lnTo>
                    <a:pt x="1827" y="1196"/>
                  </a:lnTo>
                  <a:lnTo>
                    <a:pt x="1834" y="1210"/>
                  </a:lnTo>
                  <a:lnTo>
                    <a:pt x="1836" y="1226"/>
                  </a:lnTo>
                  <a:lnTo>
                    <a:pt x="1836" y="1278"/>
                  </a:lnTo>
                  <a:lnTo>
                    <a:pt x="1834" y="1293"/>
                  </a:lnTo>
                  <a:lnTo>
                    <a:pt x="1827" y="1307"/>
                  </a:lnTo>
                  <a:lnTo>
                    <a:pt x="1816" y="1319"/>
                  </a:lnTo>
                  <a:lnTo>
                    <a:pt x="1802" y="1325"/>
                  </a:lnTo>
                  <a:lnTo>
                    <a:pt x="1785" y="1329"/>
                  </a:lnTo>
                  <a:lnTo>
                    <a:pt x="970" y="1329"/>
                  </a:lnTo>
                  <a:lnTo>
                    <a:pt x="953" y="1325"/>
                  </a:lnTo>
                  <a:lnTo>
                    <a:pt x="939" y="1319"/>
                  </a:lnTo>
                  <a:lnTo>
                    <a:pt x="928" y="1307"/>
                  </a:lnTo>
                  <a:lnTo>
                    <a:pt x="921" y="1293"/>
                  </a:lnTo>
                  <a:lnTo>
                    <a:pt x="919" y="1278"/>
                  </a:lnTo>
                  <a:lnTo>
                    <a:pt x="919" y="1226"/>
                  </a:lnTo>
                  <a:lnTo>
                    <a:pt x="921" y="1210"/>
                  </a:lnTo>
                  <a:lnTo>
                    <a:pt x="928" y="1196"/>
                  </a:lnTo>
                  <a:lnTo>
                    <a:pt x="939" y="1184"/>
                  </a:lnTo>
                  <a:lnTo>
                    <a:pt x="953" y="1178"/>
                  </a:lnTo>
                  <a:lnTo>
                    <a:pt x="970" y="1175"/>
                  </a:lnTo>
                  <a:close/>
                  <a:moveTo>
                    <a:pt x="790" y="1061"/>
                  </a:moveTo>
                  <a:lnTo>
                    <a:pt x="804" y="1065"/>
                  </a:lnTo>
                  <a:lnTo>
                    <a:pt x="817" y="1073"/>
                  </a:lnTo>
                  <a:lnTo>
                    <a:pt x="827" y="1085"/>
                  </a:lnTo>
                  <a:lnTo>
                    <a:pt x="832" y="1098"/>
                  </a:lnTo>
                  <a:lnTo>
                    <a:pt x="832" y="1113"/>
                  </a:lnTo>
                  <a:lnTo>
                    <a:pt x="829" y="1127"/>
                  </a:lnTo>
                  <a:lnTo>
                    <a:pt x="821" y="1139"/>
                  </a:lnTo>
                  <a:lnTo>
                    <a:pt x="633" y="1351"/>
                  </a:lnTo>
                  <a:lnTo>
                    <a:pt x="622" y="1360"/>
                  </a:lnTo>
                  <a:lnTo>
                    <a:pt x="610" y="1365"/>
                  </a:lnTo>
                  <a:lnTo>
                    <a:pt x="597" y="1366"/>
                  </a:lnTo>
                  <a:lnTo>
                    <a:pt x="582" y="1364"/>
                  </a:lnTo>
                  <a:lnTo>
                    <a:pt x="568" y="1357"/>
                  </a:lnTo>
                  <a:lnTo>
                    <a:pt x="451" y="1262"/>
                  </a:lnTo>
                  <a:lnTo>
                    <a:pt x="441" y="1252"/>
                  </a:lnTo>
                  <a:lnTo>
                    <a:pt x="435" y="1238"/>
                  </a:lnTo>
                  <a:lnTo>
                    <a:pt x="434" y="1223"/>
                  </a:lnTo>
                  <a:lnTo>
                    <a:pt x="436" y="1209"/>
                  </a:lnTo>
                  <a:lnTo>
                    <a:pt x="444" y="1196"/>
                  </a:lnTo>
                  <a:lnTo>
                    <a:pt x="454" y="1187"/>
                  </a:lnTo>
                  <a:lnTo>
                    <a:pt x="468" y="1180"/>
                  </a:lnTo>
                  <a:lnTo>
                    <a:pt x="483" y="1179"/>
                  </a:lnTo>
                  <a:lnTo>
                    <a:pt x="497" y="1181"/>
                  </a:lnTo>
                  <a:lnTo>
                    <a:pt x="510" y="1189"/>
                  </a:lnTo>
                  <a:lnTo>
                    <a:pt x="592" y="1255"/>
                  </a:lnTo>
                  <a:lnTo>
                    <a:pt x="751" y="1077"/>
                  </a:lnTo>
                  <a:lnTo>
                    <a:pt x="762" y="1067"/>
                  </a:lnTo>
                  <a:lnTo>
                    <a:pt x="776" y="1062"/>
                  </a:lnTo>
                  <a:lnTo>
                    <a:pt x="790" y="1061"/>
                  </a:lnTo>
                  <a:close/>
                  <a:moveTo>
                    <a:pt x="154" y="358"/>
                  </a:moveTo>
                  <a:lnTo>
                    <a:pt x="567" y="358"/>
                  </a:lnTo>
                  <a:lnTo>
                    <a:pt x="563" y="384"/>
                  </a:lnTo>
                  <a:lnTo>
                    <a:pt x="562" y="411"/>
                  </a:lnTo>
                  <a:lnTo>
                    <a:pt x="565" y="452"/>
                  </a:lnTo>
                  <a:lnTo>
                    <a:pt x="575" y="491"/>
                  </a:lnTo>
                  <a:lnTo>
                    <a:pt x="590" y="527"/>
                  </a:lnTo>
                  <a:lnTo>
                    <a:pt x="610" y="560"/>
                  </a:lnTo>
                  <a:lnTo>
                    <a:pt x="635" y="589"/>
                  </a:lnTo>
                  <a:lnTo>
                    <a:pt x="665" y="616"/>
                  </a:lnTo>
                  <a:lnTo>
                    <a:pt x="699" y="636"/>
                  </a:lnTo>
                  <a:lnTo>
                    <a:pt x="735" y="651"/>
                  </a:lnTo>
                  <a:lnTo>
                    <a:pt x="774" y="661"/>
                  </a:lnTo>
                  <a:lnTo>
                    <a:pt x="815" y="664"/>
                  </a:lnTo>
                  <a:lnTo>
                    <a:pt x="1481" y="664"/>
                  </a:lnTo>
                  <a:lnTo>
                    <a:pt x="1522" y="661"/>
                  </a:lnTo>
                  <a:lnTo>
                    <a:pt x="1561" y="651"/>
                  </a:lnTo>
                  <a:lnTo>
                    <a:pt x="1597" y="636"/>
                  </a:lnTo>
                  <a:lnTo>
                    <a:pt x="1631" y="614"/>
                  </a:lnTo>
                  <a:lnTo>
                    <a:pt x="1660" y="589"/>
                  </a:lnTo>
                  <a:lnTo>
                    <a:pt x="1686" y="559"/>
                  </a:lnTo>
                  <a:lnTo>
                    <a:pt x="1706" y="526"/>
                  </a:lnTo>
                  <a:lnTo>
                    <a:pt x="1722" y="489"/>
                  </a:lnTo>
                  <a:lnTo>
                    <a:pt x="1731" y="449"/>
                  </a:lnTo>
                  <a:lnTo>
                    <a:pt x="1735" y="407"/>
                  </a:lnTo>
                  <a:lnTo>
                    <a:pt x="1733" y="383"/>
                  </a:lnTo>
                  <a:lnTo>
                    <a:pt x="1729" y="358"/>
                  </a:lnTo>
                  <a:lnTo>
                    <a:pt x="2041" y="358"/>
                  </a:lnTo>
                  <a:lnTo>
                    <a:pt x="2084" y="360"/>
                  </a:lnTo>
                  <a:lnTo>
                    <a:pt x="2123" y="366"/>
                  </a:lnTo>
                  <a:lnTo>
                    <a:pt x="2158" y="377"/>
                  </a:lnTo>
                  <a:lnTo>
                    <a:pt x="2190" y="390"/>
                  </a:lnTo>
                  <a:lnTo>
                    <a:pt x="2217" y="407"/>
                  </a:lnTo>
                  <a:lnTo>
                    <a:pt x="2241" y="428"/>
                  </a:lnTo>
                  <a:lnTo>
                    <a:pt x="2260" y="451"/>
                  </a:lnTo>
                  <a:lnTo>
                    <a:pt x="2276" y="476"/>
                  </a:lnTo>
                  <a:lnTo>
                    <a:pt x="2286" y="503"/>
                  </a:lnTo>
                  <a:lnTo>
                    <a:pt x="2294" y="532"/>
                  </a:lnTo>
                  <a:lnTo>
                    <a:pt x="2296" y="562"/>
                  </a:lnTo>
                  <a:lnTo>
                    <a:pt x="2296" y="2097"/>
                  </a:lnTo>
                  <a:lnTo>
                    <a:pt x="2270" y="2096"/>
                  </a:lnTo>
                  <a:lnTo>
                    <a:pt x="2245" y="2095"/>
                  </a:lnTo>
                  <a:lnTo>
                    <a:pt x="2175" y="2098"/>
                  </a:lnTo>
                  <a:lnTo>
                    <a:pt x="2107" y="2107"/>
                  </a:lnTo>
                  <a:lnTo>
                    <a:pt x="2041" y="2122"/>
                  </a:lnTo>
                  <a:lnTo>
                    <a:pt x="2041" y="920"/>
                  </a:lnTo>
                  <a:lnTo>
                    <a:pt x="255" y="920"/>
                  </a:lnTo>
                  <a:lnTo>
                    <a:pt x="255" y="2963"/>
                  </a:lnTo>
                  <a:lnTo>
                    <a:pt x="1432" y="2963"/>
                  </a:lnTo>
                  <a:lnTo>
                    <a:pt x="1438" y="3030"/>
                  </a:lnTo>
                  <a:lnTo>
                    <a:pt x="1450" y="3095"/>
                  </a:lnTo>
                  <a:lnTo>
                    <a:pt x="1467" y="3158"/>
                  </a:lnTo>
                  <a:lnTo>
                    <a:pt x="1489" y="3218"/>
                  </a:lnTo>
                  <a:lnTo>
                    <a:pt x="204" y="3218"/>
                  </a:lnTo>
                  <a:lnTo>
                    <a:pt x="168" y="3215"/>
                  </a:lnTo>
                  <a:lnTo>
                    <a:pt x="133" y="3205"/>
                  </a:lnTo>
                  <a:lnTo>
                    <a:pt x="102" y="3190"/>
                  </a:lnTo>
                  <a:lnTo>
                    <a:pt x="72" y="3171"/>
                  </a:lnTo>
                  <a:lnTo>
                    <a:pt x="49" y="3146"/>
                  </a:lnTo>
                  <a:lnTo>
                    <a:pt x="28" y="3118"/>
                  </a:lnTo>
                  <a:lnTo>
                    <a:pt x="13" y="3085"/>
                  </a:lnTo>
                  <a:lnTo>
                    <a:pt x="3" y="3050"/>
                  </a:lnTo>
                  <a:lnTo>
                    <a:pt x="0" y="3014"/>
                  </a:lnTo>
                  <a:lnTo>
                    <a:pt x="0" y="562"/>
                  </a:lnTo>
                  <a:lnTo>
                    <a:pt x="3" y="529"/>
                  </a:lnTo>
                  <a:lnTo>
                    <a:pt x="10" y="497"/>
                  </a:lnTo>
                  <a:lnTo>
                    <a:pt x="22" y="468"/>
                  </a:lnTo>
                  <a:lnTo>
                    <a:pt x="37" y="441"/>
                  </a:lnTo>
                  <a:lnTo>
                    <a:pt x="54" y="417"/>
                  </a:lnTo>
                  <a:lnTo>
                    <a:pt x="72" y="397"/>
                  </a:lnTo>
                  <a:lnTo>
                    <a:pt x="93" y="380"/>
                  </a:lnTo>
                  <a:lnTo>
                    <a:pt x="114" y="368"/>
                  </a:lnTo>
                  <a:lnTo>
                    <a:pt x="134" y="360"/>
                  </a:lnTo>
                  <a:lnTo>
                    <a:pt x="154" y="358"/>
                  </a:lnTo>
                  <a:close/>
                  <a:moveTo>
                    <a:pt x="1148" y="102"/>
                  </a:moveTo>
                  <a:lnTo>
                    <a:pt x="1127" y="105"/>
                  </a:lnTo>
                  <a:lnTo>
                    <a:pt x="1109" y="113"/>
                  </a:lnTo>
                  <a:lnTo>
                    <a:pt x="1094" y="125"/>
                  </a:lnTo>
                  <a:lnTo>
                    <a:pt x="1082" y="140"/>
                  </a:lnTo>
                  <a:lnTo>
                    <a:pt x="1074" y="158"/>
                  </a:lnTo>
                  <a:lnTo>
                    <a:pt x="1071" y="179"/>
                  </a:lnTo>
                  <a:lnTo>
                    <a:pt x="1074" y="199"/>
                  </a:lnTo>
                  <a:lnTo>
                    <a:pt x="1082" y="218"/>
                  </a:lnTo>
                  <a:lnTo>
                    <a:pt x="1094" y="233"/>
                  </a:lnTo>
                  <a:lnTo>
                    <a:pt x="1109" y="245"/>
                  </a:lnTo>
                  <a:lnTo>
                    <a:pt x="1127" y="252"/>
                  </a:lnTo>
                  <a:lnTo>
                    <a:pt x="1148" y="256"/>
                  </a:lnTo>
                  <a:lnTo>
                    <a:pt x="1169" y="252"/>
                  </a:lnTo>
                  <a:lnTo>
                    <a:pt x="1187" y="245"/>
                  </a:lnTo>
                  <a:lnTo>
                    <a:pt x="1202" y="233"/>
                  </a:lnTo>
                  <a:lnTo>
                    <a:pt x="1214" y="218"/>
                  </a:lnTo>
                  <a:lnTo>
                    <a:pt x="1222" y="199"/>
                  </a:lnTo>
                  <a:lnTo>
                    <a:pt x="1225" y="179"/>
                  </a:lnTo>
                  <a:lnTo>
                    <a:pt x="1222" y="158"/>
                  </a:lnTo>
                  <a:lnTo>
                    <a:pt x="1214" y="140"/>
                  </a:lnTo>
                  <a:lnTo>
                    <a:pt x="1202" y="125"/>
                  </a:lnTo>
                  <a:lnTo>
                    <a:pt x="1187" y="113"/>
                  </a:lnTo>
                  <a:lnTo>
                    <a:pt x="1169" y="105"/>
                  </a:lnTo>
                  <a:lnTo>
                    <a:pt x="1148" y="102"/>
                  </a:lnTo>
                  <a:close/>
                  <a:moveTo>
                    <a:pt x="1146" y="0"/>
                  </a:moveTo>
                  <a:lnTo>
                    <a:pt x="1150" y="0"/>
                  </a:lnTo>
                  <a:lnTo>
                    <a:pt x="1182" y="3"/>
                  </a:lnTo>
                  <a:lnTo>
                    <a:pt x="1212" y="11"/>
                  </a:lnTo>
                  <a:lnTo>
                    <a:pt x="1239" y="24"/>
                  </a:lnTo>
                  <a:lnTo>
                    <a:pt x="1264" y="41"/>
                  </a:lnTo>
                  <a:lnTo>
                    <a:pt x="1285" y="63"/>
                  </a:lnTo>
                  <a:lnTo>
                    <a:pt x="1303" y="88"/>
                  </a:lnTo>
                  <a:lnTo>
                    <a:pt x="1316" y="115"/>
                  </a:lnTo>
                  <a:lnTo>
                    <a:pt x="1323" y="145"/>
                  </a:lnTo>
                  <a:lnTo>
                    <a:pt x="1327" y="177"/>
                  </a:lnTo>
                  <a:lnTo>
                    <a:pt x="1327" y="179"/>
                  </a:lnTo>
                  <a:lnTo>
                    <a:pt x="1329" y="199"/>
                  </a:lnTo>
                  <a:lnTo>
                    <a:pt x="1337" y="218"/>
                  </a:lnTo>
                  <a:lnTo>
                    <a:pt x="1349" y="233"/>
                  </a:lnTo>
                  <a:lnTo>
                    <a:pt x="1364" y="245"/>
                  </a:lnTo>
                  <a:lnTo>
                    <a:pt x="1382" y="252"/>
                  </a:lnTo>
                  <a:lnTo>
                    <a:pt x="1402" y="256"/>
                  </a:lnTo>
                  <a:lnTo>
                    <a:pt x="1481" y="256"/>
                  </a:lnTo>
                  <a:lnTo>
                    <a:pt x="1512" y="259"/>
                  </a:lnTo>
                  <a:lnTo>
                    <a:pt x="1540" y="268"/>
                  </a:lnTo>
                  <a:lnTo>
                    <a:pt x="1566" y="282"/>
                  </a:lnTo>
                  <a:lnTo>
                    <a:pt x="1588" y="300"/>
                  </a:lnTo>
                  <a:lnTo>
                    <a:pt x="1607" y="322"/>
                  </a:lnTo>
                  <a:lnTo>
                    <a:pt x="1621" y="348"/>
                  </a:lnTo>
                  <a:lnTo>
                    <a:pt x="1630" y="377"/>
                  </a:lnTo>
                  <a:lnTo>
                    <a:pt x="1633" y="407"/>
                  </a:lnTo>
                  <a:lnTo>
                    <a:pt x="1633" y="411"/>
                  </a:lnTo>
                  <a:lnTo>
                    <a:pt x="1630" y="441"/>
                  </a:lnTo>
                  <a:lnTo>
                    <a:pt x="1621" y="469"/>
                  </a:lnTo>
                  <a:lnTo>
                    <a:pt x="1607" y="495"/>
                  </a:lnTo>
                  <a:lnTo>
                    <a:pt x="1588" y="518"/>
                  </a:lnTo>
                  <a:lnTo>
                    <a:pt x="1566" y="536"/>
                  </a:lnTo>
                  <a:lnTo>
                    <a:pt x="1540" y="550"/>
                  </a:lnTo>
                  <a:lnTo>
                    <a:pt x="1512" y="559"/>
                  </a:lnTo>
                  <a:lnTo>
                    <a:pt x="1481" y="562"/>
                  </a:lnTo>
                  <a:lnTo>
                    <a:pt x="815" y="562"/>
                  </a:lnTo>
                  <a:lnTo>
                    <a:pt x="784" y="559"/>
                  </a:lnTo>
                  <a:lnTo>
                    <a:pt x="756" y="550"/>
                  </a:lnTo>
                  <a:lnTo>
                    <a:pt x="730" y="536"/>
                  </a:lnTo>
                  <a:lnTo>
                    <a:pt x="708" y="518"/>
                  </a:lnTo>
                  <a:lnTo>
                    <a:pt x="689" y="495"/>
                  </a:lnTo>
                  <a:lnTo>
                    <a:pt x="675" y="469"/>
                  </a:lnTo>
                  <a:lnTo>
                    <a:pt x="667" y="441"/>
                  </a:lnTo>
                  <a:lnTo>
                    <a:pt x="663" y="411"/>
                  </a:lnTo>
                  <a:lnTo>
                    <a:pt x="663" y="407"/>
                  </a:lnTo>
                  <a:lnTo>
                    <a:pt x="667" y="377"/>
                  </a:lnTo>
                  <a:lnTo>
                    <a:pt x="675" y="348"/>
                  </a:lnTo>
                  <a:lnTo>
                    <a:pt x="689" y="322"/>
                  </a:lnTo>
                  <a:lnTo>
                    <a:pt x="708" y="300"/>
                  </a:lnTo>
                  <a:lnTo>
                    <a:pt x="730" y="282"/>
                  </a:lnTo>
                  <a:lnTo>
                    <a:pt x="756" y="268"/>
                  </a:lnTo>
                  <a:lnTo>
                    <a:pt x="784" y="259"/>
                  </a:lnTo>
                  <a:lnTo>
                    <a:pt x="815" y="256"/>
                  </a:lnTo>
                  <a:lnTo>
                    <a:pt x="894" y="256"/>
                  </a:lnTo>
                  <a:lnTo>
                    <a:pt x="913" y="252"/>
                  </a:lnTo>
                  <a:lnTo>
                    <a:pt x="932" y="245"/>
                  </a:lnTo>
                  <a:lnTo>
                    <a:pt x="947" y="233"/>
                  </a:lnTo>
                  <a:lnTo>
                    <a:pt x="959" y="218"/>
                  </a:lnTo>
                  <a:lnTo>
                    <a:pt x="966" y="199"/>
                  </a:lnTo>
                  <a:lnTo>
                    <a:pt x="970" y="179"/>
                  </a:lnTo>
                  <a:lnTo>
                    <a:pt x="970" y="177"/>
                  </a:lnTo>
                  <a:lnTo>
                    <a:pt x="973" y="145"/>
                  </a:lnTo>
                  <a:lnTo>
                    <a:pt x="980" y="115"/>
                  </a:lnTo>
                  <a:lnTo>
                    <a:pt x="993" y="88"/>
                  </a:lnTo>
                  <a:lnTo>
                    <a:pt x="1011" y="63"/>
                  </a:lnTo>
                  <a:lnTo>
                    <a:pt x="1032" y="41"/>
                  </a:lnTo>
                  <a:lnTo>
                    <a:pt x="1057" y="24"/>
                  </a:lnTo>
                  <a:lnTo>
                    <a:pt x="1084" y="11"/>
                  </a:lnTo>
                  <a:lnTo>
                    <a:pt x="1115" y="3"/>
                  </a:lnTo>
                  <a:lnTo>
                    <a:pt x="1146" y="0"/>
                  </a:ln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a:latin typeface="Montserrat" panose="00000500000000000000" pitchFamily="50" charset="0"/>
                <a:cs typeface="Arial" panose="020B0604020202020204" pitchFamily="34" charset="0"/>
              </a:endParaRPr>
            </a:p>
          </p:txBody>
        </p:sp>
        <p:sp>
          <p:nvSpPr>
            <p:cNvPr id="18" name="Curved Left Arrow 18"/>
            <p:cNvSpPr/>
            <p:nvPr/>
          </p:nvSpPr>
          <p:spPr>
            <a:xfrm rot="18337559">
              <a:off x="7834379" y="930801"/>
              <a:ext cx="838200" cy="1892132"/>
            </a:xfrm>
            <a:prstGeom prst="curved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ontserrat" panose="00000500000000000000" pitchFamily="50" charset="0"/>
                <a:cs typeface="Arial" panose="020B0604020202020204" pitchFamily="34" charset="0"/>
              </a:endParaRPr>
            </a:p>
          </p:txBody>
        </p:sp>
        <p:sp>
          <p:nvSpPr>
            <p:cNvPr id="19" name="Curved Left Arrow 72"/>
            <p:cNvSpPr/>
            <p:nvPr/>
          </p:nvSpPr>
          <p:spPr>
            <a:xfrm rot="13653898" flipH="1" flipV="1">
              <a:off x="7802286" y="4977479"/>
              <a:ext cx="838200" cy="1892132"/>
            </a:xfrm>
            <a:prstGeom prst="curved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ontserrat" panose="00000500000000000000" pitchFamily="50" charset="0"/>
                <a:cs typeface="Arial" panose="020B0604020202020204" pitchFamily="34" charset="0"/>
              </a:endParaRPr>
            </a:p>
          </p:txBody>
        </p:sp>
        <p:sp>
          <p:nvSpPr>
            <p:cNvPr id="20" name="Curved Left Arrow 73"/>
            <p:cNvSpPr/>
            <p:nvPr/>
          </p:nvSpPr>
          <p:spPr>
            <a:xfrm rot="18000000" flipH="1" flipV="1">
              <a:off x="3345575" y="4977480"/>
              <a:ext cx="838200" cy="1892132"/>
            </a:xfrm>
            <a:prstGeom prst="curved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ontserrat" panose="00000500000000000000" pitchFamily="50" charset="0"/>
                <a:cs typeface="Arial" panose="020B0604020202020204" pitchFamily="34" charset="0"/>
              </a:endParaRPr>
            </a:p>
          </p:txBody>
        </p:sp>
        <p:sp>
          <p:nvSpPr>
            <p:cNvPr id="21" name="Curved Left Arrow 74"/>
            <p:cNvSpPr/>
            <p:nvPr/>
          </p:nvSpPr>
          <p:spPr>
            <a:xfrm rot="2700000" flipH="1" flipV="1">
              <a:off x="3345574" y="741837"/>
              <a:ext cx="838200" cy="1892132"/>
            </a:xfrm>
            <a:prstGeom prst="curved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Montserrat" panose="00000500000000000000" pitchFamily="50" charset="0"/>
                <a:cs typeface="Arial" panose="020B0604020202020204" pitchFamily="34" charset="0"/>
              </a:endParaRPr>
            </a:p>
          </p:txBody>
        </p:sp>
      </p:grpSp>
      <p:pic>
        <p:nvPicPr>
          <p:cNvPr id="28" name="Picture 4" descr="Imagen relacionad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61464" y="3038166"/>
            <a:ext cx="1036979" cy="887814"/>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28"/>
          <p:cNvSpPr txBox="1"/>
          <p:nvPr/>
        </p:nvSpPr>
        <p:spPr>
          <a:xfrm>
            <a:off x="9046783" y="1252140"/>
            <a:ext cx="2652338" cy="461665"/>
          </a:xfrm>
          <a:prstGeom prst="rect">
            <a:avLst/>
          </a:prstGeom>
          <a:noFill/>
        </p:spPr>
        <p:txBody>
          <a:bodyPr wrap="square" rtlCol="0">
            <a:spAutoFit/>
          </a:bodyPr>
          <a:lstStyle/>
          <a:p>
            <a:r>
              <a:rPr lang="es-CO" sz="2400" dirty="0">
                <a:solidFill>
                  <a:srgbClr val="0B2F51"/>
                </a:solidFill>
                <a:latin typeface="Montserrat" panose="00000500000000000000" pitchFamily="50" charset="0"/>
              </a:rPr>
              <a:t>Historia clínica</a:t>
            </a:r>
          </a:p>
        </p:txBody>
      </p:sp>
      <p:sp>
        <p:nvSpPr>
          <p:cNvPr id="30" name="CuadroTexto 29"/>
          <p:cNvSpPr txBox="1"/>
          <p:nvPr/>
        </p:nvSpPr>
        <p:spPr>
          <a:xfrm>
            <a:off x="9132572" y="4659945"/>
            <a:ext cx="2652338" cy="461665"/>
          </a:xfrm>
          <a:prstGeom prst="rect">
            <a:avLst/>
          </a:prstGeom>
          <a:noFill/>
        </p:spPr>
        <p:txBody>
          <a:bodyPr wrap="square" rtlCol="0">
            <a:spAutoFit/>
          </a:bodyPr>
          <a:lstStyle/>
          <a:p>
            <a:r>
              <a:rPr lang="es-CO" sz="2400" dirty="0">
                <a:solidFill>
                  <a:srgbClr val="0B2F51"/>
                </a:solidFill>
                <a:latin typeface="Montserrat" panose="00000500000000000000" pitchFamily="50" charset="0"/>
              </a:rPr>
              <a:t>Examen físico</a:t>
            </a:r>
          </a:p>
        </p:txBody>
      </p:sp>
      <p:sp>
        <p:nvSpPr>
          <p:cNvPr id="31" name="CuadroTexto 30"/>
          <p:cNvSpPr txBox="1"/>
          <p:nvPr/>
        </p:nvSpPr>
        <p:spPr>
          <a:xfrm>
            <a:off x="365967" y="1190585"/>
            <a:ext cx="3488685" cy="461665"/>
          </a:xfrm>
          <a:prstGeom prst="rect">
            <a:avLst/>
          </a:prstGeom>
          <a:noFill/>
        </p:spPr>
        <p:txBody>
          <a:bodyPr wrap="square" rtlCol="0">
            <a:spAutoFit/>
          </a:bodyPr>
          <a:lstStyle/>
          <a:p>
            <a:pPr algn="ctr"/>
            <a:r>
              <a:rPr lang="es-CO" sz="2400" dirty="0">
                <a:solidFill>
                  <a:srgbClr val="0B2F51"/>
                </a:solidFill>
                <a:latin typeface="Montserrat" panose="00000500000000000000" pitchFamily="50" charset="0"/>
              </a:rPr>
              <a:t>Laparoscopia</a:t>
            </a:r>
            <a:endParaRPr lang="es-CO" sz="2800" dirty="0">
              <a:solidFill>
                <a:srgbClr val="0B2F51"/>
              </a:solidFill>
              <a:latin typeface="Montserrat" panose="00000500000000000000" pitchFamily="50" charset="0"/>
            </a:endParaRPr>
          </a:p>
        </p:txBody>
      </p:sp>
      <p:sp>
        <p:nvSpPr>
          <p:cNvPr id="32" name="CuadroTexto 31"/>
          <p:cNvSpPr txBox="1"/>
          <p:nvPr/>
        </p:nvSpPr>
        <p:spPr>
          <a:xfrm>
            <a:off x="-122965" y="2777009"/>
            <a:ext cx="3488685" cy="830997"/>
          </a:xfrm>
          <a:prstGeom prst="rect">
            <a:avLst/>
          </a:prstGeom>
          <a:noFill/>
        </p:spPr>
        <p:txBody>
          <a:bodyPr wrap="square" rtlCol="0">
            <a:spAutoFit/>
          </a:bodyPr>
          <a:lstStyle/>
          <a:p>
            <a:pPr algn="ctr"/>
            <a:r>
              <a:rPr lang="es-CO" sz="2400" dirty="0">
                <a:solidFill>
                  <a:srgbClr val="0B2F51"/>
                </a:solidFill>
                <a:latin typeface="Montserrat" panose="00000500000000000000" pitchFamily="50" charset="0"/>
              </a:rPr>
              <a:t>Ayudas </a:t>
            </a:r>
          </a:p>
          <a:p>
            <a:pPr algn="ctr"/>
            <a:r>
              <a:rPr lang="es-CO" sz="2400" dirty="0">
                <a:solidFill>
                  <a:srgbClr val="0B2F51"/>
                </a:solidFill>
                <a:latin typeface="Montserrat" panose="00000500000000000000" pitchFamily="50" charset="0"/>
              </a:rPr>
              <a:t>diagnósticas</a:t>
            </a:r>
          </a:p>
        </p:txBody>
      </p:sp>
      <p:pic>
        <p:nvPicPr>
          <p:cNvPr id="33" name="Picture 6" descr="Resultado de imagen para laparoscopia dibuj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83361" y="3126566"/>
            <a:ext cx="1124169" cy="71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4703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PlantillaNuevoFR2020</Template>
  <TotalTime>325</TotalTime>
  <Words>4800</Words>
  <Application>Microsoft Office PowerPoint</Application>
  <PresentationFormat>Panorámica</PresentationFormat>
  <Paragraphs>518</Paragraphs>
  <Slides>62</Slides>
  <Notes>46</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62</vt:i4>
      </vt:variant>
    </vt:vector>
  </HeadingPairs>
  <TitlesOfParts>
    <vt:vector size="69" baseType="lpstr">
      <vt:lpstr>Arial</vt:lpstr>
      <vt:lpstr>ArialMT</vt:lpstr>
      <vt:lpstr>Calibri</vt:lpstr>
      <vt:lpstr>Corbel</vt:lpstr>
      <vt:lpstr>Montserrat</vt:lpstr>
      <vt:lpstr>Tema de Office</vt:lpstr>
      <vt:lpstr>Imagen de mapa de bits</vt:lpstr>
      <vt:lpstr>Dolor Pélvico Crónico</vt:lpstr>
      <vt:lpstr>Definición</vt:lpstr>
      <vt:lpstr>Epidemiología</vt:lpstr>
      <vt:lpstr>Fisiopatología </vt:lpstr>
      <vt:lpstr>Fisiopatología </vt:lpstr>
      <vt:lpstr>Etiología</vt:lpstr>
      <vt:lpstr>Etiología</vt:lpstr>
      <vt:lpstr>Enfoque general</vt:lpstr>
      <vt:lpstr>Presentación de PowerPoint</vt:lpstr>
      <vt:lpstr>Historia clínica</vt:lpstr>
      <vt:lpstr>Historia clínica</vt:lpstr>
      <vt:lpstr>Historia clínica</vt:lpstr>
      <vt:lpstr>Examen físico las “4 s” </vt:lpstr>
      <vt:lpstr>Examen físico: de pie</vt:lpstr>
      <vt:lpstr>Examen físico: de pie</vt:lpstr>
      <vt:lpstr>Examen físico: de pie</vt:lpstr>
      <vt:lpstr>Examen físico: sentada</vt:lpstr>
      <vt:lpstr>Examen físico: acostada</vt:lpstr>
      <vt:lpstr>Examen físico: acostada</vt:lpstr>
      <vt:lpstr>Examen físico: acostada</vt:lpstr>
      <vt:lpstr>Examen físico: acostada</vt:lpstr>
      <vt:lpstr>Examen físico: acostada</vt:lpstr>
      <vt:lpstr>Examen físico: acostada</vt:lpstr>
      <vt:lpstr>Examen físico: litotomía</vt:lpstr>
      <vt:lpstr>Examen físico: litotomía</vt:lpstr>
      <vt:lpstr>Examen físico: litotomía</vt:lpstr>
      <vt:lpstr>Examen físico: litotomía</vt:lpstr>
      <vt:lpstr>Examen físico: litotomía</vt:lpstr>
      <vt:lpstr>Estudios adicionales</vt:lpstr>
      <vt:lpstr>Endometriosis</vt:lpstr>
      <vt:lpstr>Endometriosis</vt:lpstr>
      <vt:lpstr>Endometriosis</vt:lpstr>
      <vt:lpstr>Endometriosis</vt:lpstr>
      <vt:lpstr>Endometriosis</vt:lpstr>
      <vt:lpstr>Endometriosis</vt:lpstr>
      <vt:lpstr>Presentación de PowerPoint</vt:lpstr>
      <vt:lpstr>Presentación de PowerPoint</vt:lpstr>
      <vt:lpstr>Presentación de PowerPoint</vt:lpstr>
      <vt:lpstr>Presentación de PowerPoint</vt:lpstr>
      <vt:lpstr>Neuralgia del pudendo</vt:lpstr>
      <vt:lpstr>Neuralgia del pudendo</vt:lpstr>
      <vt:lpstr>Neuralgia del pudendo</vt:lpstr>
      <vt:lpstr>Neuralgia del pudendo</vt:lpstr>
      <vt:lpstr>Neuralgia del pudendo</vt:lpstr>
      <vt:lpstr>Neuralgia del pudendo</vt:lpstr>
      <vt:lpstr>Neuralgia del pudendo</vt:lpstr>
      <vt:lpstr>Neuralgia del pudendo</vt:lpstr>
      <vt:lpstr>Síndrome miofascial</vt:lpstr>
      <vt:lpstr>Síndrome miofascial</vt:lpstr>
      <vt:lpstr>Síndrome miofascial</vt:lpstr>
      <vt:lpstr>Presentación de PowerPoint</vt:lpstr>
      <vt:lpstr>Presentación de PowerPoint</vt:lpstr>
      <vt:lpstr>Presentación de PowerPoint</vt:lpstr>
      <vt:lpstr>Presentación de PowerPoint</vt:lpstr>
      <vt:lpstr>Vulvodinia</vt:lpstr>
      <vt:lpstr>Vulvodinia</vt:lpstr>
      <vt:lpstr>Vulvodinia</vt:lpstr>
      <vt:lpstr>Síndrome vesical doloroso - cistitis intersticial</vt:lpstr>
      <vt:lpstr>Síndrome vesical doloroso - cistitis intersticial</vt:lpstr>
      <vt:lpstr>Síndrome vesical doloroso - cistitis intersticial</vt:lpstr>
      <vt:lpstr>Síndrome vesical doloroso - cistitis intersticial</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ana.cardonaga@outlook.es</dc:creator>
  <cp:lastModifiedBy>User</cp:lastModifiedBy>
  <cp:revision>45</cp:revision>
  <dcterms:created xsi:type="dcterms:W3CDTF">2020-11-12T02:46:13Z</dcterms:created>
  <dcterms:modified xsi:type="dcterms:W3CDTF">2021-05-10T23:16:15Z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1363020</vt:lpwstr>
  </property>
  <property fmtid="{D5CDD505-2E9C-101B-9397-08002B2CF9AE}" name="NXPowerLiteSettings" pid="3">
    <vt:lpwstr>C7000400038000</vt:lpwstr>
  </property>
  <property fmtid="{D5CDD505-2E9C-101B-9397-08002B2CF9AE}" name="NXPowerLiteVersion" pid="4">
    <vt:lpwstr>S9.0.3</vt:lpwstr>
  </property>
</Properties>
</file>